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autoCompressPictures="0">
  <p:sldMasterIdLst>
    <p:sldMasterId id="2147483648" r:id="rId4"/>
  </p:sldMasterIdLst>
  <p:sldIdLst>
    <p:sldId id="256" r:id="rId5"/>
    <p:sldId id="263" r:id="rId6"/>
    <p:sldId id="264" r:id="rId7"/>
    <p:sldId id="4208" r:id="rId8"/>
    <p:sldId id="265" r:id="rId9"/>
    <p:sldId id="4212" r:id="rId10"/>
    <p:sldId id="4211" r:id="rId11"/>
    <p:sldId id="4209" r:id="rId12"/>
    <p:sldId id="269" r:id="rId13"/>
    <p:sldId id="270" r:id="rId14"/>
    <p:sldId id="268" r:id="rId15"/>
  </p:sldIdLst>
  <p:sldSz cx="12192000" cy="6858000"/>
  <p:notesSz cx="6858000" cy="9144000"/>
  <p:embeddedFontLst>
    <p:embeddedFont>
      <p:font typeface="Barlow" panose="00000500000000000000" pitchFamily="2" charset="0"/>
      <p:regular r:id="rId16"/>
      <p:bold r:id="rId17"/>
      <p:italic r:id="rId18"/>
      <p:boldItalic r:id="rId19"/>
    </p:embeddedFont>
    <p:embeddedFont>
      <p:font typeface="Barlow Condensed" panose="00000506000000000000" pitchFamily="2" charset="0"/>
      <p:regular r:id="rId20"/>
      <p:bold r:id="rId21"/>
      <p:italic r:id="rId22"/>
      <p:boldItalic r:id="rId23"/>
    </p:embeddedFont>
    <p:embeddedFont>
      <p:font typeface="Roboto" panose="02000000000000000000" pitchFamily="2" charset="0"/>
      <p:regular r:id="rId24"/>
      <p:bold r:id="rId25"/>
      <p:italic r:id="rId26"/>
      <p:boldItalic r:id="rId27"/>
    </p:embeddedFont>
  </p:embeddedFontLst>
  <p:defaultTextStyle>
    <a:defPPr>
      <a:defRPr lang="en-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1A5E"/>
    <a:srgbClr val="DAE3F3"/>
    <a:srgbClr val="A6BD27"/>
    <a:srgbClr val="523601"/>
    <a:srgbClr val="4E0000"/>
    <a:srgbClr val="182F5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2" d="100"/>
          <a:sy n="62" d="100"/>
        </p:scale>
        <p:origin x="804" y="2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font" Target="fonts/font3.fntdata"/><Relationship Id="rId26" Type="http://schemas.openxmlformats.org/officeDocument/2006/relationships/font" Target="fonts/font11.fntdata"/><Relationship Id="rId3" Type="http://schemas.openxmlformats.org/officeDocument/2006/relationships/customXml" Target="../customXml/item3.xml"/><Relationship Id="rId21" Type="http://schemas.openxmlformats.org/officeDocument/2006/relationships/font" Target="fonts/font6.fntdata"/><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font" Target="fonts/font2.fntdata"/><Relationship Id="rId25" Type="http://schemas.openxmlformats.org/officeDocument/2006/relationships/font" Target="fonts/font10.fntdata"/><Relationship Id="rId2" Type="http://schemas.openxmlformats.org/officeDocument/2006/relationships/customXml" Target="../customXml/item2.xml"/><Relationship Id="rId16" Type="http://schemas.openxmlformats.org/officeDocument/2006/relationships/font" Target="fonts/font1.fntdata"/><Relationship Id="rId20" Type="http://schemas.openxmlformats.org/officeDocument/2006/relationships/font" Target="fonts/font5.fntdata"/><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font" Target="fonts/font9.fntdata"/><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font" Target="fonts/font8.fntdata"/><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font" Target="fonts/font4.fntdata"/><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font" Target="fonts/font7.fntdata"/><Relationship Id="rId27" Type="http://schemas.openxmlformats.org/officeDocument/2006/relationships/font" Target="fonts/font12.fntdata"/><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dLbls>
          <c:showLegendKey val="0"/>
          <c:showVal val="0"/>
          <c:showCatName val="0"/>
          <c:showSerName val="0"/>
          <c:showPercent val="0"/>
          <c:showBubbleSize val="0"/>
          <c:showLeaderLines val="0"/>
        </c:dLbls>
        <c:firstSliceAng val="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EC"/>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17C349A-A7C6-4B58-9943-7D1435CA6134}"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s-EC"/>
        </a:p>
      </dgm:t>
    </dgm:pt>
    <dgm:pt modelId="{F6A3A920-D1CA-4C94-A14B-F9AE6CDE6C54}">
      <dgm:prSet phldrT="[Texto]" custT="1"/>
      <dgm:spPr/>
      <dgm:t>
        <a:bodyPr/>
        <a:lstStyle/>
        <a:p>
          <a:pPr algn="ctr"/>
          <a:r>
            <a:rPr lang="es-EC" sz="1600" b="0" dirty="0" err="1">
              <a:latin typeface="Barlow" panose="00000500000000000000" pitchFamily="2" charset="0"/>
            </a:rPr>
            <a:t>Relevance</a:t>
          </a:r>
          <a:r>
            <a:rPr lang="es-SV" sz="1600" dirty="0">
              <a:latin typeface="Barlow" panose="00000500000000000000" pitchFamily="2" charset="0"/>
            </a:rPr>
            <a:t>.</a:t>
          </a:r>
          <a:endParaRPr lang="es-EC" sz="1600" dirty="0">
            <a:latin typeface="Barlow" panose="00000500000000000000" pitchFamily="2" charset="0"/>
          </a:endParaRPr>
        </a:p>
      </dgm:t>
    </dgm:pt>
    <dgm:pt modelId="{77995D10-D96F-4685-B1A9-5989FE3CEF67}" type="parTrans" cxnId="{EB1FF99D-4226-4E0E-9983-8005AE38DB5C}">
      <dgm:prSet/>
      <dgm:spPr/>
      <dgm:t>
        <a:bodyPr/>
        <a:lstStyle/>
        <a:p>
          <a:pPr algn="ctr"/>
          <a:endParaRPr lang="es-EC" sz="1600"/>
        </a:p>
      </dgm:t>
    </dgm:pt>
    <dgm:pt modelId="{DD79B2EC-893A-4C28-A151-51F541C24E63}" type="sibTrans" cxnId="{EB1FF99D-4226-4E0E-9983-8005AE38DB5C}">
      <dgm:prSet/>
      <dgm:spPr/>
      <dgm:t>
        <a:bodyPr/>
        <a:lstStyle/>
        <a:p>
          <a:pPr algn="ctr"/>
          <a:endParaRPr lang="es-EC" sz="1600"/>
        </a:p>
      </dgm:t>
    </dgm:pt>
    <dgm:pt modelId="{27EB0C42-3433-4FDD-AC78-483207B46164}">
      <dgm:prSet phldrT="[Texto]" custT="1"/>
      <dgm:spPr/>
      <dgm:t>
        <a:bodyPr/>
        <a:lstStyle/>
        <a:p>
          <a:pPr algn="ctr"/>
          <a:r>
            <a:rPr lang="es-EC" sz="1600" dirty="0" err="1">
              <a:latin typeface="Barlow" panose="00000500000000000000" pitchFamily="2" charset="0"/>
            </a:rPr>
            <a:t>Coherence</a:t>
          </a:r>
          <a:r>
            <a:rPr lang="es-EC" sz="1600" dirty="0">
              <a:latin typeface="Barlow" panose="00000500000000000000" pitchFamily="2" charset="0"/>
            </a:rPr>
            <a:t>.</a:t>
          </a:r>
        </a:p>
      </dgm:t>
    </dgm:pt>
    <dgm:pt modelId="{2AD133B9-F4F7-4F10-9210-FC3AAAE0B450}" type="parTrans" cxnId="{0D8D324F-2FE0-48BF-9706-DCF9153D4F4D}">
      <dgm:prSet/>
      <dgm:spPr/>
      <dgm:t>
        <a:bodyPr/>
        <a:lstStyle/>
        <a:p>
          <a:pPr algn="ctr"/>
          <a:endParaRPr lang="es-EC" sz="1600"/>
        </a:p>
      </dgm:t>
    </dgm:pt>
    <dgm:pt modelId="{785E36B0-4AA6-43CA-BAAF-D59A4F89A9EE}" type="sibTrans" cxnId="{0D8D324F-2FE0-48BF-9706-DCF9153D4F4D}">
      <dgm:prSet/>
      <dgm:spPr/>
      <dgm:t>
        <a:bodyPr/>
        <a:lstStyle/>
        <a:p>
          <a:pPr algn="ctr"/>
          <a:endParaRPr lang="es-EC" sz="1600"/>
        </a:p>
      </dgm:t>
    </dgm:pt>
    <dgm:pt modelId="{6BB267C7-0270-4C67-82ED-C6072D0BCE5B}">
      <dgm:prSet phldrT="[Texto]" custT="1"/>
      <dgm:spPr/>
      <dgm:t>
        <a:bodyPr/>
        <a:lstStyle/>
        <a:p>
          <a:pPr algn="ctr"/>
          <a:r>
            <a:rPr lang="es-EC" sz="1600" dirty="0" err="1">
              <a:latin typeface="Barlow" panose="00000500000000000000" pitchFamily="2" charset="0"/>
            </a:rPr>
            <a:t>Shared</a:t>
          </a:r>
          <a:r>
            <a:rPr lang="es-EC" sz="1600" dirty="0">
              <a:latin typeface="Barlow" panose="00000500000000000000" pitchFamily="2" charset="0"/>
            </a:rPr>
            <a:t> </a:t>
          </a:r>
          <a:r>
            <a:rPr lang="es-EC" sz="1600" dirty="0" err="1">
              <a:latin typeface="Barlow" panose="00000500000000000000" pitchFamily="2" charset="0"/>
            </a:rPr>
            <a:t>responsibility</a:t>
          </a:r>
          <a:r>
            <a:rPr lang="es-ES" sz="1600" dirty="0">
              <a:latin typeface="Barlow" panose="00000500000000000000" pitchFamily="2" charset="0"/>
            </a:rPr>
            <a:t>.</a:t>
          </a:r>
          <a:endParaRPr lang="es-EC" sz="1600" dirty="0">
            <a:latin typeface="Barlow" panose="00000500000000000000" pitchFamily="2" charset="0"/>
          </a:endParaRPr>
        </a:p>
      </dgm:t>
    </dgm:pt>
    <dgm:pt modelId="{45FF65B0-1026-46CA-B760-6EF3F2D50D36}" type="parTrans" cxnId="{89D39EA3-7BC4-41FD-9B36-2E2A6CC0635C}">
      <dgm:prSet/>
      <dgm:spPr/>
      <dgm:t>
        <a:bodyPr/>
        <a:lstStyle/>
        <a:p>
          <a:pPr algn="ctr"/>
          <a:endParaRPr lang="es-EC" sz="1600"/>
        </a:p>
      </dgm:t>
    </dgm:pt>
    <dgm:pt modelId="{4F5774F1-3531-4CA4-955A-C8D20A4F72AF}" type="sibTrans" cxnId="{89D39EA3-7BC4-41FD-9B36-2E2A6CC0635C}">
      <dgm:prSet/>
      <dgm:spPr/>
      <dgm:t>
        <a:bodyPr/>
        <a:lstStyle/>
        <a:p>
          <a:pPr algn="ctr"/>
          <a:endParaRPr lang="es-EC" sz="1600"/>
        </a:p>
      </dgm:t>
    </dgm:pt>
    <dgm:pt modelId="{8959635D-7F1F-4B28-8A14-AAC47613C59D}">
      <dgm:prSet phldrT="[Texto]" custT="1"/>
      <dgm:spPr/>
      <dgm:t>
        <a:bodyPr/>
        <a:lstStyle/>
        <a:p>
          <a:pPr algn="ctr"/>
          <a:r>
            <a:rPr lang="es-EC" sz="1600" dirty="0" err="1"/>
            <a:t>Leave</a:t>
          </a:r>
          <a:r>
            <a:rPr lang="es-EC" sz="1600" dirty="0"/>
            <a:t> no </a:t>
          </a:r>
          <a:r>
            <a:rPr lang="es-EC" sz="1600" dirty="0" err="1"/>
            <a:t>one</a:t>
          </a:r>
          <a:r>
            <a:rPr lang="es-EC" sz="1600" dirty="0"/>
            <a:t> </a:t>
          </a:r>
          <a:r>
            <a:rPr lang="es-EC" sz="1600" dirty="0" err="1"/>
            <a:t>behind</a:t>
          </a:r>
          <a:r>
            <a:rPr lang="es-EC" sz="1600" dirty="0"/>
            <a:t>.</a:t>
          </a:r>
          <a:endParaRPr lang="es-EC" sz="1600" dirty="0">
            <a:latin typeface="Barlow" panose="00000500000000000000" pitchFamily="2" charset="0"/>
          </a:endParaRPr>
        </a:p>
      </dgm:t>
    </dgm:pt>
    <dgm:pt modelId="{52B354AA-34F2-47DE-AD01-43618DA11228}" type="parTrans" cxnId="{2C7A7591-F1F5-4946-A036-402D371D7AB8}">
      <dgm:prSet/>
      <dgm:spPr/>
      <dgm:t>
        <a:bodyPr/>
        <a:lstStyle/>
        <a:p>
          <a:pPr algn="ctr"/>
          <a:endParaRPr lang="es-EC" sz="1600"/>
        </a:p>
      </dgm:t>
    </dgm:pt>
    <dgm:pt modelId="{893E4FCF-8829-4E97-9F1A-2484B318EE65}" type="sibTrans" cxnId="{2C7A7591-F1F5-4946-A036-402D371D7AB8}">
      <dgm:prSet/>
      <dgm:spPr/>
      <dgm:t>
        <a:bodyPr/>
        <a:lstStyle/>
        <a:p>
          <a:pPr algn="ctr"/>
          <a:endParaRPr lang="es-EC" sz="1600"/>
        </a:p>
      </dgm:t>
    </dgm:pt>
    <dgm:pt modelId="{2890700D-D5E2-42EF-8809-CE04824AEB88}">
      <dgm:prSet phldrT="[Texto]" custT="1"/>
      <dgm:spPr/>
      <dgm:t>
        <a:bodyPr/>
        <a:lstStyle/>
        <a:p>
          <a:pPr algn="ctr"/>
          <a:r>
            <a:rPr lang="es-EC" sz="1600" dirty="0" err="1">
              <a:latin typeface="Barlow" panose="00000500000000000000" pitchFamily="2" charset="0"/>
            </a:rPr>
            <a:t>Sustainability</a:t>
          </a:r>
          <a:r>
            <a:rPr lang="es-ES" sz="1600" dirty="0">
              <a:latin typeface="Barlow" panose="00000500000000000000" pitchFamily="2" charset="0"/>
            </a:rPr>
            <a:t>.</a:t>
          </a:r>
          <a:endParaRPr lang="es-EC" sz="1600" dirty="0">
            <a:latin typeface="Barlow" panose="00000500000000000000" pitchFamily="2" charset="0"/>
          </a:endParaRPr>
        </a:p>
      </dgm:t>
    </dgm:pt>
    <dgm:pt modelId="{502B5FA7-B890-49D8-AE47-5D767D31E476}" type="parTrans" cxnId="{160DD582-C078-48E0-8424-99310F3813B2}">
      <dgm:prSet/>
      <dgm:spPr/>
      <dgm:t>
        <a:bodyPr/>
        <a:lstStyle/>
        <a:p>
          <a:pPr algn="ctr"/>
          <a:endParaRPr lang="es-EC" sz="1600"/>
        </a:p>
      </dgm:t>
    </dgm:pt>
    <dgm:pt modelId="{3A51C521-161A-4412-9A53-6F5F7C5832A5}" type="sibTrans" cxnId="{160DD582-C078-48E0-8424-99310F3813B2}">
      <dgm:prSet/>
      <dgm:spPr/>
      <dgm:t>
        <a:bodyPr/>
        <a:lstStyle/>
        <a:p>
          <a:pPr algn="ctr"/>
          <a:endParaRPr lang="es-EC" sz="1600"/>
        </a:p>
      </dgm:t>
    </dgm:pt>
    <dgm:pt modelId="{55983341-0A4D-4285-AF39-40C48206A3A2}">
      <dgm:prSet phldrT="[Texto]" custT="1"/>
      <dgm:spPr/>
      <dgm:t>
        <a:bodyPr/>
        <a:lstStyle/>
        <a:p>
          <a:pPr algn="ctr"/>
          <a:r>
            <a:rPr lang="es-EC" sz="1600" dirty="0" err="1">
              <a:latin typeface="Barlow" panose="00000500000000000000" pitchFamily="2" charset="0"/>
            </a:rPr>
            <a:t>Efficacy</a:t>
          </a:r>
          <a:r>
            <a:rPr lang="es-EC" sz="1600" dirty="0">
              <a:latin typeface="Barlow" panose="00000500000000000000" pitchFamily="2" charset="0"/>
            </a:rPr>
            <a:t>.</a:t>
          </a:r>
        </a:p>
      </dgm:t>
    </dgm:pt>
    <dgm:pt modelId="{A51A9AD3-D354-4DD0-A362-6193678A3F22}" type="parTrans" cxnId="{5DE2E6FF-1B88-403B-8DF8-28E1CA34232B}">
      <dgm:prSet/>
      <dgm:spPr/>
      <dgm:t>
        <a:bodyPr/>
        <a:lstStyle/>
        <a:p>
          <a:endParaRPr lang="es-EC"/>
        </a:p>
      </dgm:t>
    </dgm:pt>
    <dgm:pt modelId="{83F9D6B0-A1A3-472C-8166-5B88CCB1380E}" type="sibTrans" cxnId="{5DE2E6FF-1B88-403B-8DF8-28E1CA34232B}">
      <dgm:prSet/>
      <dgm:spPr/>
      <dgm:t>
        <a:bodyPr/>
        <a:lstStyle/>
        <a:p>
          <a:endParaRPr lang="es-EC"/>
        </a:p>
      </dgm:t>
    </dgm:pt>
    <dgm:pt modelId="{A571BA49-2EC5-49BD-8171-7B25AA0B23AF}" type="pres">
      <dgm:prSet presAssocID="{417C349A-A7C6-4B58-9943-7D1435CA6134}" presName="diagram" presStyleCnt="0">
        <dgm:presLayoutVars>
          <dgm:dir/>
          <dgm:resizeHandles val="exact"/>
        </dgm:presLayoutVars>
      </dgm:prSet>
      <dgm:spPr/>
    </dgm:pt>
    <dgm:pt modelId="{2E180FC7-9D87-4A44-B9CC-CE41C747EB3A}" type="pres">
      <dgm:prSet presAssocID="{F6A3A920-D1CA-4C94-A14B-F9AE6CDE6C54}" presName="node" presStyleLbl="node1" presStyleIdx="0" presStyleCnt="6">
        <dgm:presLayoutVars>
          <dgm:bulletEnabled val="1"/>
        </dgm:presLayoutVars>
      </dgm:prSet>
      <dgm:spPr/>
    </dgm:pt>
    <dgm:pt modelId="{861F3CF5-6303-482E-84B5-14FC1F92189F}" type="pres">
      <dgm:prSet presAssocID="{DD79B2EC-893A-4C28-A151-51F541C24E63}" presName="sibTrans" presStyleCnt="0"/>
      <dgm:spPr/>
    </dgm:pt>
    <dgm:pt modelId="{7B057B22-B309-4E0C-B663-3974B988723B}" type="pres">
      <dgm:prSet presAssocID="{27EB0C42-3433-4FDD-AC78-483207B46164}" presName="node" presStyleLbl="node1" presStyleIdx="1" presStyleCnt="6">
        <dgm:presLayoutVars>
          <dgm:bulletEnabled val="1"/>
        </dgm:presLayoutVars>
      </dgm:prSet>
      <dgm:spPr/>
    </dgm:pt>
    <dgm:pt modelId="{1AE313A9-E2EC-43DE-B8AA-D0A5430BA895}" type="pres">
      <dgm:prSet presAssocID="{785E36B0-4AA6-43CA-BAAF-D59A4F89A9EE}" presName="sibTrans" presStyleCnt="0"/>
      <dgm:spPr/>
    </dgm:pt>
    <dgm:pt modelId="{6D73B1C0-D108-4C69-9E67-FA778159AE71}" type="pres">
      <dgm:prSet presAssocID="{6BB267C7-0270-4C67-82ED-C6072D0BCE5B}" presName="node" presStyleLbl="node1" presStyleIdx="2" presStyleCnt="6">
        <dgm:presLayoutVars>
          <dgm:bulletEnabled val="1"/>
        </dgm:presLayoutVars>
      </dgm:prSet>
      <dgm:spPr/>
    </dgm:pt>
    <dgm:pt modelId="{009FDF6A-418B-46F1-B3D3-02974BB1CEFD}" type="pres">
      <dgm:prSet presAssocID="{4F5774F1-3531-4CA4-955A-C8D20A4F72AF}" presName="sibTrans" presStyleCnt="0"/>
      <dgm:spPr/>
    </dgm:pt>
    <dgm:pt modelId="{F4184C62-C9F6-4249-98B9-2857670FD7F8}" type="pres">
      <dgm:prSet presAssocID="{8959635D-7F1F-4B28-8A14-AAC47613C59D}" presName="node" presStyleLbl="node1" presStyleIdx="3" presStyleCnt="6">
        <dgm:presLayoutVars>
          <dgm:bulletEnabled val="1"/>
        </dgm:presLayoutVars>
      </dgm:prSet>
      <dgm:spPr/>
    </dgm:pt>
    <dgm:pt modelId="{DD01751F-C1FE-40F8-BEA3-467794C20807}" type="pres">
      <dgm:prSet presAssocID="{893E4FCF-8829-4E97-9F1A-2484B318EE65}" presName="sibTrans" presStyleCnt="0"/>
      <dgm:spPr/>
    </dgm:pt>
    <dgm:pt modelId="{353E16C8-B983-476D-A1C6-6564A26F9A43}" type="pres">
      <dgm:prSet presAssocID="{2890700D-D5E2-42EF-8809-CE04824AEB88}" presName="node" presStyleLbl="node1" presStyleIdx="4" presStyleCnt="6">
        <dgm:presLayoutVars>
          <dgm:bulletEnabled val="1"/>
        </dgm:presLayoutVars>
      </dgm:prSet>
      <dgm:spPr/>
    </dgm:pt>
    <dgm:pt modelId="{4B46A0C5-A06F-4D81-B381-B5FB863C4015}" type="pres">
      <dgm:prSet presAssocID="{3A51C521-161A-4412-9A53-6F5F7C5832A5}" presName="sibTrans" presStyleCnt="0"/>
      <dgm:spPr/>
    </dgm:pt>
    <dgm:pt modelId="{9582A940-3D9D-4148-8C2A-908BC3074BC0}" type="pres">
      <dgm:prSet presAssocID="{55983341-0A4D-4285-AF39-40C48206A3A2}" presName="node" presStyleLbl="node1" presStyleIdx="5" presStyleCnt="6">
        <dgm:presLayoutVars>
          <dgm:bulletEnabled val="1"/>
        </dgm:presLayoutVars>
      </dgm:prSet>
      <dgm:spPr/>
    </dgm:pt>
  </dgm:ptLst>
  <dgm:cxnLst>
    <dgm:cxn modelId="{EBBCC535-8658-449B-A410-D10D04056726}" type="presOf" srcId="{F6A3A920-D1CA-4C94-A14B-F9AE6CDE6C54}" destId="{2E180FC7-9D87-4A44-B9CC-CE41C747EB3A}" srcOrd="0" destOrd="0" presId="urn:microsoft.com/office/officeart/2005/8/layout/default"/>
    <dgm:cxn modelId="{1D58425F-3AA1-4155-9E5F-57A8F8822981}" type="presOf" srcId="{55983341-0A4D-4285-AF39-40C48206A3A2}" destId="{9582A940-3D9D-4148-8C2A-908BC3074BC0}" srcOrd="0" destOrd="0" presId="urn:microsoft.com/office/officeart/2005/8/layout/default"/>
    <dgm:cxn modelId="{0D8D324F-2FE0-48BF-9706-DCF9153D4F4D}" srcId="{417C349A-A7C6-4B58-9943-7D1435CA6134}" destId="{27EB0C42-3433-4FDD-AC78-483207B46164}" srcOrd="1" destOrd="0" parTransId="{2AD133B9-F4F7-4F10-9210-FC3AAAE0B450}" sibTransId="{785E36B0-4AA6-43CA-BAAF-D59A4F89A9EE}"/>
    <dgm:cxn modelId="{440DBE5A-E077-4EAC-B658-C1BFA6A78252}" type="presOf" srcId="{27EB0C42-3433-4FDD-AC78-483207B46164}" destId="{7B057B22-B309-4E0C-B663-3974B988723B}" srcOrd="0" destOrd="0" presId="urn:microsoft.com/office/officeart/2005/8/layout/default"/>
    <dgm:cxn modelId="{160DD582-C078-48E0-8424-99310F3813B2}" srcId="{417C349A-A7C6-4B58-9943-7D1435CA6134}" destId="{2890700D-D5E2-42EF-8809-CE04824AEB88}" srcOrd="4" destOrd="0" parTransId="{502B5FA7-B890-49D8-AE47-5D767D31E476}" sibTransId="{3A51C521-161A-4412-9A53-6F5F7C5832A5}"/>
    <dgm:cxn modelId="{2C7A7591-F1F5-4946-A036-402D371D7AB8}" srcId="{417C349A-A7C6-4B58-9943-7D1435CA6134}" destId="{8959635D-7F1F-4B28-8A14-AAC47613C59D}" srcOrd="3" destOrd="0" parTransId="{52B354AA-34F2-47DE-AD01-43618DA11228}" sibTransId="{893E4FCF-8829-4E97-9F1A-2484B318EE65}"/>
    <dgm:cxn modelId="{EB1FF99D-4226-4E0E-9983-8005AE38DB5C}" srcId="{417C349A-A7C6-4B58-9943-7D1435CA6134}" destId="{F6A3A920-D1CA-4C94-A14B-F9AE6CDE6C54}" srcOrd="0" destOrd="0" parTransId="{77995D10-D96F-4685-B1A9-5989FE3CEF67}" sibTransId="{DD79B2EC-893A-4C28-A151-51F541C24E63}"/>
    <dgm:cxn modelId="{89D39EA3-7BC4-41FD-9B36-2E2A6CC0635C}" srcId="{417C349A-A7C6-4B58-9943-7D1435CA6134}" destId="{6BB267C7-0270-4C67-82ED-C6072D0BCE5B}" srcOrd="2" destOrd="0" parTransId="{45FF65B0-1026-46CA-B760-6EF3F2D50D36}" sibTransId="{4F5774F1-3531-4CA4-955A-C8D20A4F72AF}"/>
    <dgm:cxn modelId="{99CB27B5-6A5F-474C-80EA-70462D7B03D4}" type="presOf" srcId="{6BB267C7-0270-4C67-82ED-C6072D0BCE5B}" destId="{6D73B1C0-D108-4C69-9E67-FA778159AE71}" srcOrd="0" destOrd="0" presId="urn:microsoft.com/office/officeart/2005/8/layout/default"/>
    <dgm:cxn modelId="{614D6EC0-8195-47C3-AEEE-7266258E346E}" type="presOf" srcId="{8959635D-7F1F-4B28-8A14-AAC47613C59D}" destId="{F4184C62-C9F6-4249-98B9-2857670FD7F8}" srcOrd="0" destOrd="0" presId="urn:microsoft.com/office/officeart/2005/8/layout/default"/>
    <dgm:cxn modelId="{A69332DD-001F-4E5F-A513-81B8BE89110A}" type="presOf" srcId="{2890700D-D5E2-42EF-8809-CE04824AEB88}" destId="{353E16C8-B983-476D-A1C6-6564A26F9A43}" srcOrd="0" destOrd="0" presId="urn:microsoft.com/office/officeart/2005/8/layout/default"/>
    <dgm:cxn modelId="{944A27F8-8CFA-4E24-9ADC-28CD9AB615F4}" type="presOf" srcId="{417C349A-A7C6-4B58-9943-7D1435CA6134}" destId="{A571BA49-2EC5-49BD-8171-7B25AA0B23AF}" srcOrd="0" destOrd="0" presId="urn:microsoft.com/office/officeart/2005/8/layout/default"/>
    <dgm:cxn modelId="{5DE2E6FF-1B88-403B-8DF8-28E1CA34232B}" srcId="{417C349A-A7C6-4B58-9943-7D1435CA6134}" destId="{55983341-0A4D-4285-AF39-40C48206A3A2}" srcOrd="5" destOrd="0" parTransId="{A51A9AD3-D354-4DD0-A362-6193678A3F22}" sibTransId="{83F9D6B0-A1A3-472C-8166-5B88CCB1380E}"/>
    <dgm:cxn modelId="{BE129C9F-DF82-4418-9506-350D1895CDB1}" type="presParOf" srcId="{A571BA49-2EC5-49BD-8171-7B25AA0B23AF}" destId="{2E180FC7-9D87-4A44-B9CC-CE41C747EB3A}" srcOrd="0" destOrd="0" presId="urn:microsoft.com/office/officeart/2005/8/layout/default"/>
    <dgm:cxn modelId="{DECDC951-85B4-4328-8674-8BF0F756B2D3}" type="presParOf" srcId="{A571BA49-2EC5-49BD-8171-7B25AA0B23AF}" destId="{861F3CF5-6303-482E-84B5-14FC1F92189F}" srcOrd="1" destOrd="0" presId="urn:microsoft.com/office/officeart/2005/8/layout/default"/>
    <dgm:cxn modelId="{9BB7C57E-BCCA-48C6-956B-B4B08C8FC867}" type="presParOf" srcId="{A571BA49-2EC5-49BD-8171-7B25AA0B23AF}" destId="{7B057B22-B309-4E0C-B663-3974B988723B}" srcOrd="2" destOrd="0" presId="urn:microsoft.com/office/officeart/2005/8/layout/default"/>
    <dgm:cxn modelId="{B0B9F03D-0AEA-44B5-8115-38907324DE29}" type="presParOf" srcId="{A571BA49-2EC5-49BD-8171-7B25AA0B23AF}" destId="{1AE313A9-E2EC-43DE-B8AA-D0A5430BA895}" srcOrd="3" destOrd="0" presId="urn:microsoft.com/office/officeart/2005/8/layout/default"/>
    <dgm:cxn modelId="{A4E55CAB-574F-42F5-B843-95E019928460}" type="presParOf" srcId="{A571BA49-2EC5-49BD-8171-7B25AA0B23AF}" destId="{6D73B1C0-D108-4C69-9E67-FA778159AE71}" srcOrd="4" destOrd="0" presId="urn:microsoft.com/office/officeart/2005/8/layout/default"/>
    <dgm:cxn modelId="{79ABD785-97BD-4A12-9CCA-294413B7F684}" type="presParOf" srcId="{A571BA49-2EC5-49BD-8171-7B25AA0B23AF}" destId="{009FDF6A-418B-46F1-B3D3-02974BB1CEFD}" srcOrd="5" destOrd="0" presId="urn:microsoft.com/office/officeart/2005/8/layout/default"/>
    <dgm:cxn modelId="{0B1F50A3-AAFB-4D98-9097-1D5D9BDF72BB}" type="presParOf" srcId="{A571BA49-2EC5-49BD-8171-7B25AA0B23AF}" destId="{F4184C62-C9F6-4249-98B9-2857670FD7F8}" srcOrd="6" destOrd="0" presId="urn:microsoft.com/office/officeart/2005/8/layout/default"/>
    <dgm:cxn modelId="{270F709A-4E88-46FF-8E92-F9B711A73F5E}" type="presParOf" srcId="{A571BA49-2EC5-49BD-8171-7B25AA0B23AF}" destId="{DD01751F-C1FE-40F8-BEA3-467794C20807}" srcOrd="7" destOrd="0" presId="urn:microsoft.com/office/officeart/2005/8/layout/default"/>
    <dgm:cxn modelId="{920D5A52-DB19-4261-A043-821DEFDC58BA}" type="presParOf" srcId="{A571BA49-2EC5-49BD-8171-7B25AA0B23AF}" destId="{353E16C8-B983-476D-A1C6-6564A26F9A43}" srcOrd="8" destOrd="0" presId="urn:microsoft.com/office/officeart/2005/8/layout/default"/>
    <dgm:cxn modelId="{64FDE93C-BE4E-4124-B59E-596E685A1062}" type="presParOf" srcId="{A571BA49-2EC5-49BD-8171-7B25AA0B23AF}" destId="{4B46A0C5-A06F-4D81-B381-B5FB863C4015}" srcOrd="9" destOrd="0" presId="urn:microsoft.com/office/officeart/2005/8/layout/default"/>
    <dgm:cxn modelId="{3C7E11D4-1E78-45C8-A254-2A0BDF737A05}" type="presParOf" srcId="{A571BA49-2EC5-49BD-8171-7B25AA0B23AF}" destId="{9582A940-3D9D-4148-8C2A-908BC3074BC0}" srcOrd="10"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3366B78-9A6B-4AD7-8F50-F832BCECF286}" type="doc">
      <dgm:prSet loTypeId="urn:microsoft.com/office/officeart/2005/8/layout/equation1" loCatId="process" qsTypeId="urn:microsoft.com/office/officeart/2005/8/quickstyle/simple1" qsCatId="simple" csTypeId="urn:microsoft.com/office/officeart/2005/8/colors/accent1_1" csCatId="accent1" phldr="1"/>
      <dgm:spPr/>
    </dgm:pt>
    <dgm:pt modelId="{1507545D-EDAC-44E5-A905-89189407637D}">
      <dgm:prSet phldrT="[Texto]"/>
      <dgm:spPr>
        <a:solidFill>
          <a:srgbClr val="DAE3F3"/>
        </a:solidFill>
        <a:ln>
          <a:solidFill>
            <a:schemeClr val="bg1"/>
          </a:solidFill>
        </a:ln>
      </dgm:spPr>
      <dgm:t>
        <a:bodyPr/>
        <a:lstStyle/>
        <a:p>
          <a:r>
            <a:rPr lang="es-EC" b="1" i="1" dirty="0" err="1">
              <a:latin typeface="Barlow Condensed" panose="00000506000000000000" pitchFamily="2" charset="0"/>
              <a:ea typeface="Calibri" panose="020F0502020204030204" pitchFamily="34" charset="0"/>
              <a:cs typeface="Times New Roman" panose="02020603050405020304" pitchFamily="18" charset="0"/>
            </a:rPr>
            <a:t>First</a:t>
          </a:r>
          <a:r>
            <a:rPr lang="es-EC" b="1" i="1" dirty="0">
              <a:effectLst/>
              <a:latin typeface="Barlow Condensed" panose="00000506000000000000" pitchFamily="2" charset="0"/>
              <a:ea typeface="Calibri" panose="020F0502020204030204" pitchFamily="34" charset="0"/>
              <a:cs typeface="Times New Roman" panose="02020603050405020304" pitchFamily="18" charset="0"/>
            </a:rPr>
            <a:t> </a:t>
          </a:r>
          <a:r>
            <a:rPr lang="es-EC" b="1" i="1" dirty="0" err="1">
              <a:effectLst/>
              <a:latin typeface="Barlow Condensed" panose="00000506000000000000" pitchFamily="2" charset="0"/>
              <a:ea typeface="Calibri" panose="020F0502020204030204" pitchFamily="34" charset="0"/>
              <a:cs typeface="Times New Roman" panose="02020603050405020304" pitchFamily="18" charset="0"/>
            </a:rPr>
            <a:t>level</a:t>
          </a:r>
          <a:endParaRPr lang="es-EC" b="1" i="1" dirty="0">
            <a:effectLst/>
            <a:latin typeface="Barlow Condensed" panose="00000506000000000000" pitchFamily="2" charset="0"/>
            <a:ea typeface="Calibri" panose="020F0502020204030204" pitchFamily="34" charset="0"/>
            <a:cs typeface="Times New Roman" panose="02020603050405020304" pitchFamily="18" charset="0"/>
          </a:endParaRPr>
        </a:p>
        <a:p>
          <a:r>
            <a:rPr lang="es-EC" dirty="0" err="1">
              <a:effectLst/>
              <a:latin typeface="Barlow Condensed" panose="00000506000000000000" pitchFamily="2" charset="0"/>
              <a:ea typeface="Calibri" panose="020F0502020204030204" pitchFamily="34" charset="0"/>
              <a:cs typeface="Times New Roman" panose="02020603050405020304" pitchFamily="18" charset="0"/>
            </a:rPr>
            <a:t>Findings</a:t>
          </a:r>
          <a:r>
            <a:rPr lang="es-EC" dirty="0">
              <a:effectLst/>
              <a:latin typeface="Barlow Condensed" panose="00000506000000000000" pitchFamily="2" charset="0"/>
              <a:ea typeface="Calibri" panose="020F0502020204030204" pitchFamily="34" charset="0"/>
              <a:cs typeface="Times New Roman" panose="02020603050405020304" pitchFamily="18" charset="0"/>
            </a:rPr>
            <a:t> </a:t>
          </a:r>
          <a:r>
            <a:rPr lang="es-EC" dirty="0" err="1">
              <a:effectLst/>
              <a:latin typeface="Barlow Condensed" panose="00000506000000000000" pitchFamily="2" charset="0"/>
              <a:ea typeface="Calibri" panose="020F0502020204030204" pitchFamily="34" charset="0"/>
              <a:cs typeface="Times New Roman" panose="02020603050405020304" pitchFamily="18" charset="0"/>
            </a:rPr>
            <a:t>of</a:t>
          </a:r>
          <a:r>
            <a:rPr lang="es-EC" dirty="0">
              <a:effectLst/>
              <a:latin typeface="Barlow Condensed" panose="00000506000000000000" pitchFamily="2" charset="0"/>
              <a:ea typeface="Calibri" panose="020F0502020204030204" pitchFamily="34" charset="0"/>
              <a:cs typeface="Times New Roman" panose="02020603050405020304" pitchFamily="18" charset="0"/>
            </a:rPr>
            <a:t> </a:t>
          </a:r>
          <a:r>
            <a:rPr lang="es-EC" dirty="0" err="1">
              <a:effectLst/>
              <a:latin typeface="Barlow Condensed" panose="00000506000000000000" pitchFamily="2" charset="0"/>
              <a:ea typeface="Calibri" panose="020F0502020204030204" pitchFamily="34" charset="0"/>
              <a:cs typeface="Times New Roman" panose="02020603050405020304" pitchFamily="18" charset="0"/>
            </a:rPr>
            <a:t>the</a:t>
          </a:r>
          <a:r>
            <a:rPr lang="es-EC" dirty="0">
              <a:effectLst/>
              <a:latin typeface="Barlow Condensed" panose="00000506000000000000" pitchFamily="2" charset="0"/>
              <a:ea typeface="Calibri" panose="020F0502020204030204" pitchFamily="34" charset="0"/>
              <a:cs typeface="Times New Roman" panose="02020603050405020304" pitchFamily="18" charset="0"/>
            </a:rPr>
            <a:t> </a:t>
          </a:r>
          <a:r>
            <a:rPr lang="es-EC" dirty="0" err="1">
              <a:effectLst/>
              <a:latin typeface="Barlow Condensed" panose="00000506000000000000" pitchFamily="2" charset="0"/>
              <a:ea typeface="Calibri" panose="020F0502020204030204" pitchFamily="34" charset="0"/>
              <a:cs typeface="Times New Roman" panose="02020603050405020304" pitchFamily="18" charset="0"/>
            </a:rPr>
            <a:t>structures</a:t>
          </a:r>
          <a:r>
            <a:rPr lang="es-EC" dirty="0">
              <a:effectLst/>
              <a:latin typeface="Barlow Condensed" panose="00000506000000000000" pitchFamily="2" charset="0"/>
              <a:ea typeface="Calibri" panose="020F0502020204030204" pitchFamily="34" charset="0"/>
              <a:cs typeface="Times New Roman" panose="02020603050405020304" pitchFamily="18" charset="0"/>
            </a:rPr>
            <a:t> </a:t>
          </a:r>
          <a:r>
            <a:rPr lang="es-EC" dirty="0" err="1">
              <a:effectLst/>
              <a:latin typeface="Barlow Condensed" panose="00000506000000000000" pitchFamily="2" charset="0"/>
              <a:ea typeface="Calibri" panose="020F0502020204030204" pitchFamily="34" charset="0"/>
              <a:cs typeface="Times New Roman" panose="02020603050405020304" pitchFamily="18" charset="0"/>
            </a:rPr>
            <a:t>individually</a:t>
          </a:r>
          <a:r>
            <a:rPr lang="es-EC" dirty="0">
              <a:effectLst/>
              <a:latin typeface="Barlow Condensed" panose="00000506000000000000" pitchFamily="2" charset="0"/>
              <a:ea typeface="Calibri" panose="020F0502020204030204" pitchFamily="34" charset="0"/>
              <a:cs typeface="Times New Roman" panose="02020603050405020304" pitchFamily="18" charset="0"/>
            </a:rPr>
            <a:t>.</a:t>
          </a:r>
          <a:endParaRPr lang="en-US" dirty="0">
            <a:latin typeface="Barlow Condensed" panose="00000506000000000000" pitchFamily="2" charset="0"/>
          </a:endParaRPr>
        </a:p>
      </dgm:t>
    </dgm:pt>
    <dgm:pt modelId="{20DE28CF-5E34-48A4-A6B8-5C45F7624E80}" type="parTrans" cxnId="{8DE8C846-E368-4C26-AB11-6C52D0E059F7}">
      <dgm:prSet/>
      <dgm:spPr/>
      <dgm:t>
        <a:bodyPr/>
        <a:lstStyle/>
        <a:p>
          <a:endParaRPr lang="en-US"/>
        </a:p>
      </dgm:t>
    </dgm:pt>
    <dgm:pt modelId="{58BA5835-6A41-4D6F-A5A6-6CB282FE731F}" type="sibTrans" cxnId="{8DE8C846-E368-4C26-AB11-6C52D0E059F7}">
      <dgm:prSet/>
      <dgm:spPr>
        <a:solidFill>
          <a:schemeClr val="bg1"/>
        </a:solidFill>
      </dgm:spPr>
      <dgm:t>
        <a:bodyPr/>
        <a:lstStyle/>
        <a:p>
          <a:endParaRPr lang="en-US"/>
        </a:p>
      </dgm:t>
    </dgm:pt>
    <dgm:pt modelId="{0487839E-E055-4C0A-AB29-2BE2C361600F}">
      <dgm:prSet phldrT="[Texto]"/>
      <dgm:spPr>
        <a:solidFill>
          <a:srgbClr val="DAE3F3"/>
        </a:solidFill>
        <a:ln>
          <a:solidFill>
            <a:schemeClr val="bg1"/>
          </a:solidFill>
        </a:ln>
      </dgm:spPr>
      <dgm:t>
        <a:bodyPr/>
        <a:lstStyle/>
        <a:p>
          <a:r>
            <a:rPr lang="es-EC" b="1" i="1" dirty="0" err="1">
              <a:latin typeface="Barlow Condensed" panose="00000506000000000000" pitchFamily="2" charset="0"/>
              <a:ea typeface="Calibri" panose="020F0502020204030204" pitchFamily="34" charset="0"/>
              <a:cs typeface="Times New Roman" panose="02020603050405020304" pitchFamily="18" charset="0"/>
            </a:rPr>
            <a:t>Second</a:t>
          </a:r>
          <a:r>
            <a:rPr lang="es-EC" b="1" i="1" dirty="0">
              <a:effectLst/>
              <a:latin typeface="Barlow Condensed" panose="00000506000000000000" pitchFamily="2" charset="0"/>
              <a:ea typeface="Calibri" panose="020F0502020204030204" pitchFamily="34" charset="0"/>
              <a:cs typeface="Times New Roman" panose="02020603050405020304" pitchFamily="18" charset="0"/>
            </a:rPr>
            <a:t> </a:t>
          </a:r>
          <a:r>
            <a:rPr lang="es-EC" b="1" i="1" dirty="0" err="1">
              <a:effectLst/>
              <a:latin typeface="Barlow Condensed" panose="00000506000000000000" pitchFamily="2" charset="0"/>
              <a:ea typeface="Calibri" panose="020F0502020204030204" pitchFamily="34" charset="0"/>
              <a:cs typeface="Times New Roman" panose="02020603050405020304" pitchFamily="18" charset="0"/>
            </a:rPr>
            <a:t>level</a:t>
          </a:r>
          <a:endParaRPr lang="es-EC" b="1" i="1" dirty="0">
            <a:effectLst/>
            <a:latin typeface="Barlow Condensed" panose="00000506000000000000" pitchFamily="2" charset="0"/>
            <a:ea typeface="Calibri" panose="020F0502020204030204" pitchFamily="34" charset="0"/>
            <a:cs typeface="Times New Roman" panose="02020603050405020304" pitchFamily="18" charset="0"/>
          </a:endParaRPr>
        </a:p>
        <a:p>
          <a:r>
            <a:rPr lang="es-EC" dirty="0" err="1">
              <a:effectLst/>
              <a:latin typeface="Barlow Condensed" panose="00000506000000000000" pitchFamily="2" charset="0"/>
              <a:ea typeface="Calibri" panose="020F0502020204030204" pitchFamily="34" charset="0"/>
              <a:cs typeface="Times New Roman" panose="02020603050405020304" pitchFamily="18" charset="0"/>
            </a:rPr>
            <a:t>Systemic</a:t>
          </a:r>
          <a:r>
            <a:rPr lang="es-EC" dirty="0">
              <a:effectLst/>
              <a:latin typeface="Barlow Condensed" panose="00000506000000000000" pitchFamily="2" charset="0"/>
              <a:ea typeface="Calibri" panose="020F0502020204030204" pitchFamily="34" charset="0"/>
              <a:cs typeface="Times New Roman" panose="02020603050405020304" pitchFamily="18" charset="0"/>
            </a:rPr>
            <a:t> </a:t>
          </a:r>
          <a:r>
            <a:rPr lang="es-EC" dirty="0" err="1">
              <a:effectLst/>
              <a:latin typeface="Barlow Condensed" panose="00000506000000000000" pitchFamily="2" charset="0"/>
              <a:ea typeface="Calibri" panose="020F0502020204030204" pitchFamily="34" charset="0"/>
              <a:cs typeface="Times New Roman" panose="02020603050405020304" pitchFamily="18" charset="0"/>
            </a:rPr>
            <a:t>analysis</a:t>
          </a:r>
          <a:r>
            <a:rPr lang="es-EC" dirty="0">
              <a:effectLst/>
              <a:latin typeface="Barlow Condensed" panose="00000506000000000000" pitchFamily="2" charset="0"/>
              <a:ea typeface="Calibri" panose="020F0502020204030204" pitchFamily="34" charset="0"/>
              <a:cs typeface="Times New Roman" panose="02020603050405020304" pitchFamily="18" charset="0"/>
            </a:rPr>
            <a:t> </a:t>
          </a:r>
          <a:r>
            <a:rPr lang="es-EC" dirty="0" err="1">
              <a:effectLst/>
              <a:latin typeface="Barlow Condensed" panose="00000506000000000000" pitchFamily="2" charset="0"/>
              <a:ea typeface="Calibri" panose="020F0502020204030204" pitchFamily="34" charset="0"/>
              <a:cs typeface="Times New Roman" panose="02020603050405020304" pitchFamily="18" charset="0"/>
            </a:rPr>
            <a:t>of</a:t>
          </a:r>
          <a:r>
            <a:rPr lang="es-EC" dirty="0">
              <a:effectLst/>
              <a:latin typeface="Barlow Condensed" panose="00000506000000000000" pitchFamily="2" charset="0"/>
              <a:ea typeface="Calibri" panose="020F0502020204030204" pitchFamily="34" charset="0"/>
              <a:cs typeface="Times New Roman" panose="02020603050405020304" pitchFamily="18" charset="0"/>
            </a:rPr>
            <a:t> </a:t>
          </a:r>
          <a:r>
            <a:rPr lang="es-EC" dirty="0" err="1">
              <a:effectLst/>
              <a:latin typeface="Barlow Condensed" panose="00000506000000000000" pitchFamily="2" charset="0"/>
              <a:ea typeface="Calibri" panose="020F0502020204030204" pitchFamily="34" charset="0"/>
              <a:cs typeface="Times New Roman" panose="02020603050405020304" pitchFamily="18" charset="0"/>
            </a:rPr>
            <a:t>the</a:t>
          </a:r>
          <a:r>
            <a:rPr lang="es-EC" dirty="0">
              <a:effectLst/>
              <a:latin typeface="Barlow Condensed" panose="00000506000000000000" pitchFamily="2" charset="0"/>
              <a:ea typeface="Calibri" panose="020F0502020204030204" pitchFamily="34" charset="0"/>
              <a:cs typeface="Times New Roman" panose="02020603050405020304" pitchFamily="18" charset="0"/>
            </a:rPr>
            <a:t> </a:t>
          </a:r>
          <a:r>
            <a:rPr lang="es-EC" dirty="0"/>
            <a:t>IAS</a:t>
          </a:r>
          <a:r>
            <a:rPr lang="es-EC" dirty="0">
              <a:effectLst/>
              <a:latin typeface="Barlow Condensed" panose="00000506000000000000" pitchFamily="2" charset="0"/>
              <a:ea typeface="Calibri" panose="020F0502020204030204" pitchFamily="34" charset="0"/>
              <a:cs typeface="Times New Roman" panose="02020603050405020304" pitchFamily="18" charset="0"/>
            </a:rPr>
            <a:t> </a:t>
          </a:r>
          <a:r>
            <a:rPr lang="es-EC" dirty="0" err="1">
              <a:effectLst/>
              <a:latin typeface="Barlow Condensed" panose="00000506000000000000" pitchFamily="2" charset="0"/>
              <a:ea typeface="Calibri" panose="020F0502020204030204" pitchFamily="34" charset="0"/>
              <a:cs typeface="Times New Roman" panose="02020603050405020304" pitchFamily="18" charset="0"/>
            </a:rPr>
            <a:t>operation</a:t>
          </a:r>
          <a:r>
            <a:rPr lang="es-EC" dirty="0">
              <a:effectLst/>
              <a:latin typeface="Barlow Condensed" panose="00000506000000000000" pitchFamily="2" charset="0"/>
              <a:ea typeface="Calibri" panose="020F0502020204030204" pitchFamily="34" charset="0"/>
              <a:cs typeface="Times New Roman" panose="02020603050405020304" pitchFamily="18" charset="0"/>
            </a:rPr>
            <a:t> and </a:t>
          </a:r>
          <a:r>
            <a:rPr lang="es-EC" dirty="0" err="1">
              <a:effectLst/>
              <a:latin typeface="Barlow Condensed" panose="00000506000000000000" pitchFamily="2" charset="0"/>
              <a:ea typeface="Calibri" panose="020F0502020204030204" pitchFamily="34" charset="0"/>
              <a:cs typeface="Times New Roman" panose="02020603050405020304" pitchFamily="18" charset="0"/>
            </a:rPr>
            <a:t>analysis</a:t>
          </a:r>
          <a:r>
            <a:rPr lang="es-EC" dirty="0">
              <a:effectLst/>
              <a:latin typeface="Barlow Condensed" panose="00000506000000000000" pitchFamily="2" charset="0"/>
              <a:ea typeface="Calibri" panose="020F0502020204030204" pitchFamily="34" charset="0"/>
              <a:cs typeface="Times New Roman" panose="02020603050405020304" pitchFamily="18" charset="0"/>
            </a:rPr>
            <a:t> </a:t>
          </a:r>
          <a:r>
            <a:rPr lang="es-EC" dirty="0" err="1">
              <a:effectLst/>
              <a:latin typeface="Barlow Condensed" panose="00000506000000000000" pitchFamily="2" charset="0"/>
              <a:ea typeface="Calibri" panose="020F0502020204030204" pitchFamily="34" charset="0"/>
              <a:cs typeface="Times New Roman" panose="02020603050405020304" pitchFamily="18" charset="0"/>
            </a:rPr>
            <a:t>of</a:t>
          </a:r>
          <a:r>
            <a:rPr lang="es-EC" dirty="0">
              <a:effectLst/>
              <a:latin typeface="Barlow Condensed" panose="00000506000000000000" pitchFamily="2" charset="0"/>
              <a:ea typeface="Calibri" panose="020F0502020204030204" pitchFamily="34" charset="0"/>
              <a:cs typeface="Times New Roman" panose="02020603050405020304" pitchFamily="18" charset="0"/>
            </a:rPr>
            <a:t> </a:t>
          </a:r>
          <a:r>
            <a:rPr lang="es-EC" dirty="0" err="1">
              <a:effectLst/>
              <a:latin typeface="Barlow Condensed" panose="00000506000000000000" pitchFamily="2" charset="0"/>
              <a:ea typeface="Calibri" panose="020F0502020204030204" pitchFamily="34" charset="0"/>
              <a:cs typeface="Times New Roman" panose="02020603050405020304" pitchFamily="18" charset="0"/>
            </a:rPr>
            <a:t>common</a:t>
          </a:r>
          <a:r>
            <a:rPr lang="es-EC" dirty="0">
              <a:effectLst/>
              <a:latin typeface="Barlow Condensed" panose="00000506000000000000" pitchFamily="2" charset="0"/>
              <a:ea typeface="Calibri" panose="020F0502020204030204" pitchFamily="34" charset="0"/>
              <a:cs typeface="Times New Roman" panose="02020603050405020304" pitchFamily="18" charset="0"/>
            </a:rPr>
            <a:t> </a:t>
          </a:r>
          <a:r>
            <a:rPr lang="es-EC" dirty="0" err="1">
              <a:effectLst/>
              <a:latin typeface="Barlow Condensed" panose="00000506000000000000" pitchFamily="2" charset="0"/>
              <a:ea typeface="Calibri" panose="020F0502020204030204" pitchFamily="34" charset="0"/>
              <a:cs typeface="Times New Roman" panose="02020603050405020304" pitchFamily="18" charset="0"/>
            </a:rPr>
            <a:t>elements</a:t>
          </a:r>
          <a:r>
            <a:rPr lang="es-EC" dirty="0">
              <a:effectLst/>
              <a:latin typeface="Barlow Condensed" panose="00000506000000000000" pitchFamily="2" charset="0"/>
              <a:ea typeface="Calibri" panose="020F0502020204030204" pitchFamily="34" charset="0"/>
              <a:cs typeface="Times New Roman" panose="02020603050405020304" pitchFamily="18" charset="0"/>
            </a:rPr>
            <a:t> </a:t>
          </a:r>
          <a:r>
            <a:rPr lang="es-EC" dirty="0" err="1">
              <a:effectLst/>
              <a:latin typeface="Barlow Condensed" panose="00000506000000000000" pitchFamily="2" charset="0"/>
              <a:ea typeface="Calibri" panose="020F0502020204030204" pitchFamily="34" charset="0"/>
              <a:cs typeface="Times New Roman" panose="02020603050405020304" pitchFamily="18" charset="0"/>
            </a:rPr>
            <a:t>of</a:t>
          </a:r>
          <a:r>
            <a:rPr lang="es-EC" dirty="0">
              <a:effectLst/>
              <a:latin typeface="Barlow Condensed" panose="00000506000000000000" pitchFamily="2" charset="0"/>
              <a:ea typeface="Calibri" panose="020F0502020204030204" pitchFamily="34" charset="0"/>
              <a:cs typeface="Times New Roman" panose="02020603050405020304" pitchFamily="18" charset="0"/>
            </a:rPr>
            <a:t> </a:t>
          </a:r>
          <a:r>
            <a:rPr lang="es-EC" dirty="0" err="1">
              <a:effectLst/>
              <a:latin typeface="Barlow Condensed" panose="00000506000000000000" pitchFamily="2" charset="0"/>
              <a:ea typeface="Calibri" panose="020F0502020204030204" pitchFamily="34" charset="0"/>
              <a:cs typeface="Times New Roman" panose="02020603050405020304" pitchFamily="18" charset="0"/>
            </a:rPr>
            <a:t>the</a:t>
          </a:r>
          <a:r>
            <a:rPr lang="es-EC" dirty="0">
              <a:effectLst/>
              <a:latin typeface="Barlow Condensed" panose="00000506000000000000" pitchFamily="2" charset="0"/>
              <a:ea typeface="Calibri" panose="020F0502020204030204" pitchFamily="34" charset="0"/>
              <a:cs typeface="Times New Roman" panose="02020603050405020304" pitchFamily="18" charset="0"/>
            </a:rPr>
            <a:t> EAI and </a:t>
          </a:r>
          <a:r>
            <a:rPr lang="es-EC" dirty="0" err="1">
              <a:effectLst/>
              <a:latin typeface="Barlow Condensed" panose="00000506000000000000" pitchFamily="2" charset="0"/>
              <a:ea typeface="Calibri" panose="020F0502020204030204" pitchFamily="34" charset="0"/>
              <a:cs typeface="Times New Roman" panose="02020603050405020304" pitchFamily="18" charset="0"/>
            </a:rPr>
            <a:t>the</a:t>
          </a:r>
          <a:r>
            <a:rPr lang="es-EC" dirty="0">
              <a:effectLst/>
              <a:latin typeface="Barlow Condensed" panose="00000506000000000000" pitchFamily="2" charset="0"/>
              <a:ea typeface="Calibri" panose="020F0502020204030204" pitchFamily="34" charset="0"/>
              <a:cs typeface="Times New Roman" panose="02020603050405020304" pitchFamily="18" charset="0"/>
            </a:rPr>
            <a:t> </a:t>
          </a:r>
          <a:r>
            <a:rPr lang="es-EC" dirty="0" err="1">
              <a:effectLst/>
              <a:latin typeface="Barlow Condensed" panose="00000506000000000000" pitchFamily="2" charset="0"/>
              <a:ea typeface="Calibri" panose="020F0502020204030204" pitchFamily="34" charset="0"/>
              <a:cs typeface="Times New Roman" panose="02020603050405020304" pitchFamily="18" charset="0"/>
            </a:rPr>
            <a:t>policy</a:t>
          </a:r>
          <a:r>
            <a:rPr lang="es-EC" dirty="0">
              <a:effectLst/>
              <a:latin typeface="Barlow Condensed" panose="00000506000000000000" pitchFamily="2" charset="0"/>
              <a:ea typeface="Calibri" panose="020F0502020204030204" pitchFamily="34" charset="0"/>
              <a:cs typeface="Times New Roman" panose="02020603050405020304" pitchFamily="18" charset="0"/>
            </a:rPr>
            <a:t> (Agenda 2030 and </a:t>
          </a:r>
          <a:r>
            <a:rPr lang="es-EC" dirty="0" err="1">
              <a:effectLst/>
              <a:latin typeface="Barlow Condensed" panose="00000506000000000000" pitchFamily="2" charset="0"/>
              <a:ea typeface="Calibri" panose="020F0502020204030204" pitchFamily="34" charset="0"/>
              <a:cs typeface="Times New Roman" panose="02020603050405020304" pitchFamily="18" charset="0"/>
            </a:rPr>
            <a:t>regulations</a:t>
          </a:r>
          <a:r>
            <a:rPr lang="es-EC" dirty="0">
              <a:effectLst/>
              <a:latin typeface="Barlow Condensed" panose="00000506000000000000" pitchFamily="2" charset="0"/>
              <a:ea typeface="Calibri" panose="020F0502020204030204" pitchFamily="34" charset="0"/>
              <a:cs typeface="Times New Roman" panose="02020603050405020304" pitchFamily="18" charset="0"/>
            </a:rPr>
            <a:t>). </a:t>
          </a:r>
          <a:endParaRPr lang="en-US" dirty="0">
            <a:latin typeface="Barlow Condensed" panose="00000506000000000000" pitchFamily="2" charset="0"/>
          </a:endParaRPr>
        </a:p>
      </dgm:t>
    </dgm:pt>
    <dgm:pt modelId="{06D9A42D-84AC-4B16-809B-A1EEC3173634}" type="parTrans" cxnId="{965C559B-A9F1-4FE4-815C-24A5F7645F06}">
      <dgm:prSet/>
      <dgm:spPr/>
      <dgm:t>
        <a:bodyPr/>
        <a:lstStyle/>
        <a:p>
          <a:endParaRPr lang="en-US"/>
        </a:p>
      </dgm:t>
    </dgm:pt>
    <dgm:pt modelId="{59FB8442-F5C2-4B6D-A5D2-17B2B312D562}" type="sibTrans" cxnId="{965C559B-A9F1-4FE4-815C-24A5F7645F06}">
      <dgm:prSet/>
      <dgm:spPr>
        <a:solidFill>
          <a:schemeClr val="bg1"/>
        </a:solidFill>
      </dgm:spPr>
      <dgm:t>
        <a:bodyPr/>
        <a:lstStyle/>
        <a:p>
          <a:endParaRPr lang="en-US"/>
        </a:p>
      </dgm:t>
    </dgm:pt>
    <dgm:pt modelId="{7C6038BF-6B7A-457E-A89E-89FAE18FA342}">
      <dgm:prSet phldrT="[Texto]"/>
      <dgm:spPr>
        <a:solidFill>
          <a:srgbClr val="DAE3F3"/>
        </a:solidFill>
        <a:ln>
          <a:solidFill>
            <a:schemeClr val="bg1"/>
          </a:solidFill>
        </a:ln>
      </dgm:spPr>
      <dgm:t>
        <a:bodyPr/>
        <a:lstStyle/>
        <a:p>
          <a:r>
            <a:rPr lang="en-US" b="1" i="1" u="none" dirty="0">
              <a:latin typeface="Barlow Condensed" panose="00000506000000000000" pitchFamily="2" charset="0"/>
              <a:cs typeface="Arial" panose="020B0604020202020204" pitchFamily="34" charset="0"/>
            </a:rPr>
            <a:t>Final evaluation report integrates the two levels of analysis</a:t>
          </a:r>
          <a:r>
            <a:rPr lang="en-US" b="1" i="1" dirty="0">
              <a:latin typeface="Barlow Condensed" panose="00000506000000000000" pitchFamily="2" charset="0"/>
              <a:cs typeface="Arial" panose="020B0604020202020204" pitchFamily="34" charset="0"/>
            </a:rPr>
            <a:t>.</a:t>
          </a:r>
          <a:endParaRPr lang="en-US" dirty="0">
            <a:latin typeface="Barlow Condensed" panose="00000506000000000000" pitchFamily="2" charset="0"/>
          </a:endParaRPr>
        </a:p>
      </dgm:t>
    </dgm:pt>
    <dgm:pt modelId="{E8B2ECA9-545A-4A9A-9CDD-1473B9BB78D1}" type="parTrans" cxnId="{C1AA0655-6023-4058-97A3-7700E5D3BBB0}">
      <dgm:prSet/>
      <dgm:spPr/>
      <dgm:t>
        <a:bodyPr/>
        <a:lstStyle/>
        <a:p>
          <a:endParaRPr lang="en-US"/>
        </a:p>
      </dgm:t>
    </dgm:pt>
    <dgm:pt modelId="{309C2831-322D-4363-AC1E-BA65E3CB7706}" type="sibTrans" cxnId="{C1AA0655-6023-4058-97A3-7700E5D3BBB0}">
      <dgm:prSet/>
      <dgm:spPr/>
      <dgm:t>
        <a:bodyPr/>
        <a:lstStyle/>
        <a:p>
          <a:endParaRPr lang="en-US"/>
        </a:p>
      </dgm:t>
    </dgm:pt>
    <dgm:pt modelId="{8B9A2E36-2F29-4848-A64A-0AF127C39683}" type="pres">
      <dgm:prSet presAssocID="{C3366B78-9A6B-4AD7-8F50-F832BCECF286}" presName="linearFlow" presStyleCnt="0">
        <dgm:presLayoutVars>
          <dgm:dir/>
          <dgm:resizeHandles val="exact"/>
        </dgm:presLayoutVars>
      </dgm:prSet>
      <dgm:spPr/>
    </dgm:pt>
    <dgm:pt modelId="{80AECCE2-57C9-4462-8AA9-57472D7E5E77}" type="pres">
      <dgm:prSet presAssocID="{1507545D-EDAC-44E5-A905-89189407637D}" presName="node" presStyleLbl="node1" presStyleIdx="0" presStyleCnt="3">
        <dgm:presLayoutVars>
          <dgm:bulletEnabled val="1"/>
        </dgm:presLayoutVars>
      </dgm:prSet>
      <dgm:spPr/>
    </dgm:pt>
    <dgm:pt modelId="{DDB80BA0-4056-441D-87C8-2552F73650B9}" type="pres">
      <dgm:prSet presAssocID="{58BA5835-6A41-4D6F-A5A6-6CB282FE731F}" presName="spacerL" presStyleCnt="0"/>
      <dgm:spPr/>
    </dgm:pt>
    <dgm:pt modelId="{F460D939-7515-4DCB-90A6-37C8DCE376F4}" type="pres">
      <dgm:prSet presAssocID="{58BA5835-6A41-4D6F-A5A6-6CB282FE731F}" presName="sibTrans" presStyleLbl="sibTrans2D1" presStyleIdx="0" presStyleCnt="2"/>
      <dgm:spPr/>
    </dgm:pt>
    <dgm:pt modelId="{39D722BF-E522-4315-86D2-7CFC95D7FD1A}" type="pres">
      <dgm:prSet presAssocID="{58BA5835-6A41-4D6F-A5A6-6CB282FE731F}" presName="spacerR" presStyleCnt="0"/>
      <dgm:spPr/>
    </dgm:pt>
    <dgm:pt modelId="{304BAE91-33DD-4351-BE21-8E3EFF9548BC}" type="pres">
      <dgm:prSet presAssocID="{0487839E-E055-4C0A-AB29-2BE2C361600F}" presName="node" presStyleLbl="node1" presStyleIdx="1" presStyleCnt="3" custLinFactNeighborY="1813">
        <dgm:presLayoutVars>
          <dgm:bulletEnabled val="1"/>
        </dgm:presLayoutVars>
      </dgm:prSet>
      <dgm:spPr/>
    </dgm:pt>
    <dgm:pt modelId="{EEF7D7D8-77CF-4305-89CD-3C28B3B7C03E}" type="pres">
      <dgm:prSet presAssocID="{59FB8442-F5C2-4B6D-A5D2-17B2B312D562}" presName="spacerL" presStyleCnt="0"/>
      <dgm:spPr/>
    </dgm:pt>
    <dgm:pt modelId="{5A0725D2-5CF7-443B-AA8E-4FD4D831B17E}" type="pres">
      <dgm:prSet presAssocID="{59FB8442-F5C2-4B6D-A5D2-17B2B312D562}" presName="sibTrans" presStyleLbl="sibTrans2D1" presStyleIdx="1" presStyleCnt="2"/>
      <dgm:spPr/>
    </dgm:pt>
    <dgm:pt modelId="{FC067170-C285-4586-A75C-5FB7698D093E}" type="pres">
      <dgm:prSet presAssocID="{59FB8442-F5C2-4B6D-A5D2-17B2B312D562}" presName="spacerR" presStyleCnt="0"/>
      <dgm:spPr/>
    </dgm:pt>
    <dgm:pt modelId="{CA9E0D74-8B66-44CD-AD10-68504BCEB84D}" type="pres">
      <dgm:prSet presAssocID="{7C6038BF-6B7A-457E-A89E-89FAE18FA342}" presName="node" presStyleLbl="node1" presStyleIdx="2" presStyleCnt="3">
        <dgm:presLayoutVars>
          <dgm:bulletEnabled val="1"/>
        </dgm:presLayoutVars>
      </dgm:prSet>
      <dgm:spPr/>
    </dgm:pt>
  </dgm:ptLst>
  <dgm:cxnLst>
    <dgm:cxn modelId="{7793710B-F1FE-4678-ADF1-5573CB5FA2C4}" type="presOf" srcId="{1507545D-EDAC-44E5-A905-89189407637D}" destId="{80AECCE2-57C9-4462-8AA9-57472D7E5E77}" srcOrd="0" destOrd="0" presId="urn:microsoft.com/office/officeart/2005/8/layout/equation1"/>
    <dgm:cxn modelId="{8DE8C846-E368-4C26-AB11-6C52D0E059F7}" srcId="{C3366B78-9A6B-4AD7-8F50-F832BCECF286}" destId="{1507545D-EDAC-44E5-A905-89189407637D}" srcOrd="0" destOrd="0" parTransId="{20DE28CF-5E34-48A4-A6B8-5C45F7624E80}" sibTransId="{58BA5835-6A41-4D6F-A5A6-6CB282FE731F}"/>
    <dgm:cxn modelId="{56C3AB6E-BCEF-4189-8D1E-F899E0C1BFB1}" type="presOf" srcId="{7C6038BF-6B7A-457E-A89E-89FAE18FA342}" destId="{CA9E0D74-8B66-44CD-AD10-68504BCEB84D}" srcOrd="0" destOrd="0" presId="urn:microsoft.com/office/officeart/2005/8/layout/equation1"/>
    <dgm:cxn modelId="{47C47C74-1029-424C-97AB-9328E2B195FC}" type="presOf" srcId="{59FB8442-F5C2-4B6D-A5D2-17B2B312D562}" destId="{5A0725D2-5CF7-443B-AA8E-4FD4D831B17E}" srcOrd="0" destOrd="0" presId="urn:microsoft.com/office/officeart/2005/8/layout/equation1"/>
    <dgm:cxn modelId="{C1AA0655-6023-4058-97A3-7700E5D3BBB0}" srcId="{C3366B78-9A6B-4AD7-8F50-F832BCECF286}" destId="{7C6038BF-6B7A-457E-A89E-89FAE18FA342}" srcOrd="2" destOrd="0" parTransId="{E8B2ECA9-545A-4A9A-9CDD-1473B9BB78D1}" sibTransId="{309C2831-322D-4363-AC1E-BA65E3CB7706}"/>
    <dgm:cxn modelId="{5FC6B976-9A2E-4996-BF38-4759FB9E65E2}" type="presOf" srcId="{C3366B78-9A6B-4AD7-8F50-F832BCECF286}" destId="{8B9A2E36-2F29-4848-A64A-0AF127C39683}" srcOrd="0" destOrd="0" presId="urn:microsoft.com/office/officeart/2005/8/layout/equation1"/>
    <dgm:cxn modelId="{3DD9C778-8C97-4B61-AD11-3EFE341825F4}" type="presOf" srcId="{58BA5835-6A41-4D6F-A5A6-6CB282FE731F}" destId="{F460D939-7515-4DCB-90A6-37C8DCE376F4}" srcOrd="0" destOrd="0" presId="urn:microsoft.com/office/officeart/2005/8/layout/equation1"/>
    <dgm:cxn modelId="{965C559B-A9F1-4FE4-815C-24A5F7645F06}" srcId="{C3366B78-9A6B-4AD7-8F50-F832BCECF286}" destId="{0487839E-E055-4C0A-AB29-2BE2C361600F}" srcOrd="1" destOrd="0" parTransId="{06D9A42D-84AC-4B16-809B-A1EEC3173634}" sibTransId="{59FB8442-F5C2-4B6D-A5D2-17B2B312D562}"/>
    <dgm:cxn modelId="{8C71A1DA-D0F2-4F3B-9971-B99A56176100}" type="presOf" srcId="{0487839E-E055-4C0A-AB29-2BE2C361600F}" destId="{304BAE91-33DD-4351-BE21-8E3EFF9548BC}" srcOrd="0" destOrd="0" presId="urn:microsoft.com/office/officeart/2005/8/layout/equation1"/>
    <dgm:cxn modelId="{B7D5F9DD-487C-427D-A274-A06D95672945}" type="presParOf" srcId="{8B9A2E36-2F29-4848-A64A-0AF127C39683}" destId="{80AECCE2-57C9-4462-8AA9-57472D7E5E77}" srcOrd="0" destOrd="0" presId="urn:microsoft.com/office/officeart/2005/8/layout/equation1"/>
    <dgm:cxn modelId="{E8786D96-A6C7-4D61-BEC1-5D0D1073C7D3}" type="presParOf" srcId="{8B9A2E36-2F29-4848-A64A-0AF127C39683}" destId="{DDB80BA0-4056-441D-87C8-2552F73650B9}" srcOrd="1" destOrd="0" presId="urn:microsoft.com/office/officeart/2005/8/layout/equation1"/>
    <dgm:cxn modelId="{D3DCFEAC-5833-42F5-8ED4-7AD011F50F43}" type="presParOf" srcId="{8B9A2E36-2F29-4848-A64A-0AF127C39683}" destId="{F460D939-7515-4DCB-90A6-37C8DCE376F4}" srcOrd="2" destOrd="0" presId="urn:microsoft.com/office/officeart/2005/8/layout/equation1"/>
    <dgm:cxn modelId="{0BB717CE-E07F-4C92-B9C3-C1EE2DADE1A1}" type="presParOf" srcId="{8B9A2E36-2F29-4848-A64A-0AF127C39683}" destId="{39D722BF-E522-4315-86D2-7CFC95D7FD1A}" srcOrd="3" destOrd="0" presId="urn:microsoft.com/office/officeart/2005/8/layout/equation1"/>
    <dgm:cxn modelId="{56CFCEE6-4247-47B3-B36E-D87E7AE8BA2C}" type="presParOf" srcId="{8B9A2E36-2F29-4848-A64A-0AF127C39683}" destId="{304BAE91-33DD-4351-BE21-8E3EFF9548BC}" srcOrd="4" destOrd="0" presId="urn:microsoft.com/office/officeart/2005/8/layout/equation1"/>
    <dgm:cxn modelId="{01B012C7-EBBF-476E-9F2F-6BF99FA99037}" type="presParOf" srcId="{8B9A2E36-2F29-4848-A64A-0AF127C39683}" destId="{EEF7D7D8-77CF-4305-89CD-3C28B3B7C03E}" srcOrd="5" destOrd="0" presId="urn:microsoft.com/office/officeart/2005/8/layout/equation1"/>
    <dgm:cxn modelId="{8A26519B-9993-40A0-8FCC-2E8E28628E6D}" type="presParOf" srcId="{8B9A2E36-2F29-4848-A64A-0AF127C39683}" destId="{5A0725D2-5CF7-443B-AA8E-4FD4D831B17E}" srcOrd="6" destOrd="0" presId="urn:microsoft.com/office/officeart/2005/8/layout/equation1"/>
    <dgm:cxn modelId="{053E33D1-7A9F-4C7F-90F0-21E4E807798E}" type="presParOf" srcId="{8B9A2E36-2F29-4848-A64A-0AF127C39683}" destId="{FC067170-C285-4586-A75C-5FB7698D093E}" srcOrd="7" destOrd="0" presId="urn:microsoft.com/office/officeart/2005/8/layout/equation1"/>
    <dgm:cxn modelId="{A593CC17-6481-42EC-93B1-89210C4CD479}" type="presParOf" srcId="{8B9A2E36-2F29-4848-A64A-0AF127C39683}" destId="{CA9E0D74-8B66-44CD-AD10-68504BCEB84D}" srcOrd="8" destOrd="0" presId="urn:microsoft.com/office/officeart/2005/8/layout/equati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180FC7-9D87-4A44-B9CC-CE41C747EB3A}">
      <dsp:nvSpPr>
        <dsp:cNvPr id="0" name=""/>
        <dsp:cNvSpPr/>
      </dsp:nvSpPr>
      <dsp:spPr>
        <a:xfrm>
          <a:off x="1076053" y="1613"/>
          <a:ext cx="2057603" cy="1234562"/>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EC" sz="1600" b="0" kern="1200" dirty="0" err="1">
              <a:latin typeface="Barlow" panose="00000500000000000000" pitchFamily="2" charset="0"/>
            </a:rPr>
            <a:t>Relevance</a:t>
          </a:r>
          <a:r>
            <a:rPr lang="es-SV" sz="1600" kern="1200" dirty="0">
              <a:latin typeface="Barlow" panose="00000500000000000000" pitchFamily="2" charset="0"/>
            </a:rPr>
            <a:t>.</a:t>
          </a:r>
          <a:endParaRPr lang="es-EC" sz="1600" kern="1200" dirty="0">
            <a:latin typeface="Barlow" panose="00000500000000000000" pitchFamily="2" charset="0"/>
          </a:endParaRPr>
        </a:p>
      </dsp:txBody>
      <dsp:txXfrm>
        <a:off x="1076053" y="1613"/>
        <a:ext cx="2057603" cy="1234562"/>
      </dsp:txXfrm>
    </dsp:sp>
    <dsp:sp modelId="{7B057B22-B309-4E0C-B663-3974B988723B}">
      <dsp:nvSpPr>
        <dsp:cNvPr id="0" name=""/>
        <dsp:cNvSpPr/>
      </dsp:nvSpPr>
      <dsp:spPr>
        <a:xfrm>
          <a:off x="3339417" y="1613"/>
          <a:ext cx="2057603" cy="1234562"/>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EC" sz="1600" kern="1200" dirty="0" err="1">
              <a:latin typeface="Barlow" panose="00000500000000000000" pitchFamily="2" charset="0"/>
            </a:rPr>
            <a:t>Coherence</a:t>
          </a:r>
          <a:r>
            <a:rPr lang="es-EC" sz="1600" kern="1200" dirty="0">
              <a:latin typeface="Barlow" panose="00000500000000000000" pitchFamily="2" charset="0"/>
            </a:rPr>
            <a:t>.</a:t>
          </a:r>
        </a:p>
      </dsp:txBody>
      <dsp:txXfrm>
        <a:off x="3339417" y="1613"/>
        <a:ext cx="2057603" cy="1234562"/>
      </dsp:txXfrm>
    </dsp:sp>
    <dsp:sp modelId="{6D73B1C0-D108-4C69-9E67-FA778159AE71}">
      <dsp:nvSpPr>
        <dsp:cNvPr id="0" name=""/>
        <dsp:cNvSpPr/>
      </dsp:nvSpPr>
      <dsp:spPr>
        <a:xfrm>
          <a:off x="1076053" y="1441935"/>
          <a:ext cx="2057603" cy="1234562"/>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EC" sz="1600" kern="1200" dirty="0" err="1">
              <a:latin typeface="Barlow" panose="00000500000000000000" pitchFamily="2" charset="0"/>
            </a:rPr>
            <a:t>Shared</a:t>
          </a:r>
          <a:r>
            <a:rPr lang="es-EC" sz="1600" kern="1200" dirty="0">
              <a:latin typeface="Barlow" panose="00000500000000000000" pitchFamily="2" charset="0"/>
            </a:rPr>
            <a:t> </a:t>
          </a:r>
          <a:r>
            <a:rPr lang="es-EC" sz="1600" kern="1200" dirty="0" err="1">
              <a:latin typeface="Barlow" panose="00000500000000000000" pitchFamily="2" charset="0"/>
            </a:rPr>
            <a:t>responsibility</a:t>
          </a:r>
          <a:r>
            <a:rPr lang="es-ES" sz="1600" kern="1200" dirty="0">
              <a:latin typeface="Barlow" panose="00000500000000000000" pitchFamily="2" charset="0"/>
            </a:rPr>
            <a:t>.</a:t>
          </a:r>
          <a:endParaRPr lang="es-EC" sz="1600" kern="1200" dirty="0">
            <a:latin typeface="Barlow" panose="00000500000000000000" pitchFamily="2" charset="0"/>
          </a:endParaRPr>
        </a:p>
      </dsp:txBody>
      <dsp:txXfrm>
        <a:off x="1076053" y="1441935"/>
        <a:ext cx="2057603" cy="1234562"/>
      </dsp:txXfrm>
    </dsp:sp>
    <dsp:sp modelId="{F4184C62-C9F6-4249-98B9-2857670FD7F8}">
      <dsp:nvSpPr>
        <dsp:cNvPr id="0" name=""/>
        <dsp:cNvSpPr/>
      </dsp:nvSpPr>
      <dsp:spPr>
        <a:xfrm>
          <a:off x="3339417" y="1441935"/>
          <a:ext cx="2057603" cy="1234562"/>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EC" sz="1600" kern="1200" dirty="0" err="1"/>
            <a:t>Leave</a:t>
          </a:r>
          <a:r>
            <a:rPr lang="es-EC" sz="1600" kern="1200" dirty="0"/>
            <a:t> no </a:t>
          </a:r>
          <a:r>
            <a:rPr lang="es-EC" sz="1600" kern="1200" dirty="0" err="1"/>
            <a:t>one</a:t>
          </a:r>
          <a:r>
            <a:rPr lang="es-EC" sz="1600" kern="1200" dirty="0"/>
            <a:t> </a:t>
          </a:r>
          <a:r>
            <a:rPr lang="es-EC" sz="1600" kern="1200" dirty="0" err="1"/>
            <a:t>behind</a:t>
          </a:r>
          <a:r>
            <a:rPr lang="es-EC" sz="1600" kern="1200" dirty="0"/>
            <a:t>.</a:t>
          </a:r>
          <a:endParaRPr lang="es-EC" sz="1600" kern="1200" dirty="0">
            <a:latin typeface="Barlow" panose="00000500000000000000" pitchFamily="2" charset="0"/>
          </a:endParaRPr>
        </a:p>
      </dsp:txBody>
      <dsp:txXfrm>
        <a:off x="3339417" y="1441935"/>
        <a:ext cx="2057603" cy="1234562"/>
      </dsp:txXfrm>
    </dsp:sp>
    <dsp:sp modelId="{353E16C8-B983-476D-A1C6-6564A26F9A43}">
      <dsp:nvSpPr>
        <dsp:cNvPr id="0" name=""/>
        <dsp:cNvSpPr/>
      </dsp:nvSpPr>
      <dsp:spPr>
        <a:xfrm>
          <a:off x="1076053" y="2882258"/>
          <a:ext cx="2057603" cy="1234562"/>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EC" sz="1600" kern="1200" dirty="0" err="1">
              <a:latin typeface="Barlow" panose="00000500000000000000" pitchFamily="2" charset="0"/>
            </a:rPr>
            <a:t>Sustainability</a:t>
          </a:r>
          <a:r>
            <a:rPr lang="es-ES" sz="1600" kern="1200" dirty="0">
              <a:latin typeface="Barlow" panose="00000500000000000000" pitchFamily="2" charset="0"/>
            </a:rPr>
            <a:t>.</a:t>
          </a:r>
          <a:endParaRPr lang="es-EC" sz="1600" kern="1200" dirty="0">
            <a:latin typeface="Barlow" panose="00000500000000000000" pitchFamily="2" charset="0"/>
          </a:endParaRPr>
        </a:p>
      </dsp:txBody>
      <dsp:txXfrm>
        <a:off x="1076053" y="2882258"/>
        <a:ext cx="2057603" cy="1234562"/>
      </dsp:txXfrm>
    </dsp:sp>
    <dsp:sp modelId="{9582A940-3D9D-4148-8C2A-908BC3074BC0}">
      <dsp:nvSpPr>
        <dsp:cNvPr id="0" name=""/>
        <dsp:cNvSpPr/>
      </dsp:nvSpPr>
      <dsp:spPr>
        <a:xfrm>
          <a:off x="3339417" y="2882258"/>
          <a:ext cx="2057603" cy="1234562"/>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EC" sz="1600" kern="1200" dirty="0" err="1">
              <a:latin typeface="Barlow" panose="00000500000000000000" pitchFamily="2" charset="0"/>
            </a:rPr>
            <a:t>Efficacy</a:t>
          </a:r>
          <a:r>
            <a:rPr lang="es-EC" sz="1600" kern="1200" dirty="0">
              <a:latin typeface="Barlow" panose="00000500000000000000" pitchFamily="2" charset="0"/>
            </a:rPr>
            <a:t>.</a:t>
          </a:r>
        </a:p>
      </dsp:txBody>
      <dsp:txXfrm>
        <a:off x="3339417" y="2882258"/>
        <a:ext cx="2057603" cy="123456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0AECCE2-57C9-4462-8AA9-57472D7E5E77}">
      <dsp:nvSpPr>
        <dsp:cNvPr id="0" name=""/>
        <dsp:cNvSpPr/>
      </dsp:nvSpPr>
      <dsp:spPr>
        <a:xfrm>
          <a:off x="1812" y="974686"/>
          <a:ext cx="2401963" cy="2401963"/>
        </a:xfrm>
        <a:prstGeom prst="ellipse">
          <a:avLst/>
        </a:prstGeom>
        <a:solidFill>
          <a:srgbClr val="DAE3F3"/>
        </a:solidFill>
        <a:ln w="19050" cap="flat" cmpd="sng" algn="ctr">
          <a:solidFill>
            <a:schemeClr val="bg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s-EC" sz="1600" b="1" i="1" kern="1200" dirty="0" err="1">
              <a:latin typeface="Barlow Condensed" panose="00000506000000000000" pitchFamily="2" charset="0"/>
              <a:ea typeface="Calibri" panose="020F0502020204030204" pitchFamily="34" charset="0"/>
              <a:cs typeface="Times New Roman" panose="02020603050405020304" pitchFamily="18" charset="0"/>
            </a:rPr>
            <a:t>First</a:t>
          </a:r>
          <a:r>
            <a:rPr lang="es-EC" sz="1600" b="1" i="1" kern="1200" dirty="0">
              <a:effectLst/>
              <a:latin typeface="Barlow Condensed" panose="00000506000000000000" pitchFamily="2" charset="0"/>
              <a:ea typeface="Calibri" panose="020F0502020204030204" pitchFamily="34" charset="0"/>
              <a:cs typeface="Times New Roman" panose="02020603050405020304" pitchFamily="18" charset="0"/>
            </a:rPr>
            <a:t> </a:t>
          </a:r>
          <a:r>
            <a:rPr lang="es-EC" sz="1600" b="1" i="1" kern="1200" dirty="0" err="1">
              <a:effectLst/>
              <a:latin typeface="Barlow Condensed" panose="00000506000000000000" pitchFamily="2" charset="0"/>
              <a:ea typeface="Calibri" panose="020F0502020204030204" pitchFamily="34" charset="0"/>
              <a:cs typeface="Times New Roman" panose="02020603050405020304" pitchFamily="18" charset="0"/>
            </a:rPr>
            <a:t>level</a:t>
          </a:r>
          <a:endParaRPr lang="es-EC" sz="1600" b="1" i="1" kern="1200" dirty="0">
            <a:effectLst/>
            <a:latin typeface="Barlow Condensed" panose="00000506000000000000" pitchFamily="2" charset="0"/>
            <a:ea typeface="Calibri" panose="020F0502020204030204" pitchFamily="34" charset="0"/>
            <a:cs typeface="Times New Roman" panose="02020603050405020304" pitchFamily="18" charset="0"/>
          </a:endParaRPr>
        </a:p>
        <a:p>
          <a:pPr marL="0" lvl="0" indent="0" algn="ctr" defTabSz="711200">
            <a:lnSpc>
              <a:spcPct val="90000"/>
            </a:lnSpc>
            <a:spcBef>
              <a:spcPct val="0"/>
            </a:spcBef>
            <a:spcAft>
              <a:spcPct val="35000"/>
            </a:spcAft>
            <a:buNone/>
          </a:pPr>
          <a:r>
            <a:rPr lang="es-EC" sz="1600" kern="1200" dirty="0" err="1">
              <a:effectLst/>
              <a:latin typeface="Barlow Condensed" panose="00000506000000000000" pitchFamily="2" charset="0"/>
              <a:ea typeface="Calibri" panose="020F0502020204030204" pitchFamily="34" charset="0"/>
              <a:cs typeface="Times New Roman" panose="02020603050405020304" pitchFamily="18" charset="0"/>
            </a:rPr>
            <a:t>Findings</a:t>
          </a:r>
          <a:r>
            <a:rPr lang="es-EC" sz="1600" kern="1200" dirty="0">
              <a:effectLst/>
              <a:latin typeface="Barlow Condensed" panose="00000506000000000000" pitchFamily="2" charset="0"/>
              <a:ea typeface="Calibri" panose="020F0502020204030204" pitchFamily="34" charset="0"/>
              <a:cs typeface="Times New Roman" panose="02020603050405020304" pitchFamily="18" charset="0"/>
            </a:rPr>
            <a:t> </a:t>
          </a:r>
          <a:r>
            <a:rPr lang="es-EC" sz="1600" kern="1200" dirty="0" err="1">
              <a:effectLst/>
              <a:latin typeface="Barlow Condensed" panose="00000506000000000000" pitchFamily="2" charset="0"/>
              <a:ea typeface="Calibri" panose="020F0502020204030204" pitchFamily="34" charset="0"/>
              <a:cs typeface="Times New Roman" panose="02020603050405020304" pitchFamily="18" charset="0"/>
            </a:rPr>
            <a:t>of</a:t>
          </a:r>
          <a:r>
            <a:rPr lang="es-EC" sz="1600" kern="1200" dirty="0">
              <a:effectLst/>
              <a:latin typeface="Barlow Condensed" panose="00000506000000000000" pitchFamily="2" charset="0"/>
              <a:ea typeface="Calibri" panose="020F0502020204030204" pitchFamily="34" charset="0"/>
              <a:cs typeface="Times New Roman" panose="02020603050405020304" pitchFamily="18" charset="0"/>
            </a:rPr>
            <a:t> </a:t>
          </a:r>
          <a:r>
            <a:rPr lang="es-EC" sz="1600" kern="1200" dirty="0" err="1">
              <a:effectLst/>
              <a:latin typeface="Barlow Condensed" panose="00000506000000000000" pitchFamily="2" charset="0"/>
              <a:ea typeface="Calibri" panose="020F0502020204030204" pitchFamily="34" charset="0"/>
              <a:cs typeface="Times New Roman" panose="02020603050405020304" pitchFamily="18" charset="0"/>
            </a:rPr>
            <a:t>the</a:t>
          </a:r>
          <a:r>
            <a:rPr lang="es-EC" sz="1600" kern="1200" dirty="0">
              <a:effectLst/>
              <a:latin typeface="Barlow Condensed" panose="00000506000000000000" pitchFamily="2" charset="0"/>
              <a:ea typeface="Calibri" panose="020F0502020204030204" pitchFamily="34" charset="0"/>
              <a:cs typeface="Times New Roman" panose="02020603050405020304" pitchFamily="18" charset="0"/>
            </a:rPr>
            <a:t> </a:t>
          </a:r>
          <a:r>
            <a:rPr lang="es-EC" sz="1600" kern="1200" dirty="0" err="1">
              <a:effectLst/>
              <a:latin typeface="Barlow Condensed" panose="00000506000000000000" pitchFamily="2" charset="0"/>
              <a:ea typeface="Calibri" panose="020F0502020204030204" pitchFamily="34" charset="0"/>
              <a:cs typeface="Times New Roman" panose="02020603050405020304" pitchFamily="18" charset="0"/>
            </a:rPr>
            <a:t>structures</a:t>
          </a:r>
          <a:r>
            <a:rPr lang="es-EC" sz="1600" kern="1200" dirty="0">
              <a:effectLst/>
              <a:latin typeface="Barlow Condensed" panose="00000506000000000000" pitchFamily="2" charset="0"/>
              <a:ea typeface="Calibri" panose="020F0502020204030204" pitchFamily="34" charset="0"/>
              <a:cs typeface="Times New Roman" panose="02020603050405020304" pitchFamily="18" charset="0"/>
            </a:rPr>
            <a:t> </a:t>
          </a:r>
          <a:r>
            <a:rPr lang="es-EC" sz="1600" kern="1200" dirty="0" err="1">
              <a:effectLst/>
              <a:latin typeface="Barlow Condensed" panose="00000506000000000000" pitchFamily="2" charset="0"/>
              <a:ea typeface="Calibri" panose="020F0502020204030204" pitchFamily="34" charset="0"/>
              <a:cs typeface="Times New Roman" panose="02020603050405020304" pitchFamily="18" charset="0"/>
            </a:rPr>
            <a:t>individually</a:t>
          </a:r>
          <a:r>
            <a:rPr lang="es-EC" sz="1600" kern="1200" dirty="0">
              <a:effectLst/>
              <a:latin typeface="Barlow Condensed" panose="00000506000000000000" pitchFamily="2" charset="0"/>
              <a:ea typeface="Calibri" panose="020F0502020204030204" pitchFamily="34" charset="0"/>
              <a:cs typeface="Times New Roman" panose="02020603050405020304" pitchFamily="18" charset="0"/>
            </a:rPr>
            <a:t>.</a:t>
          </a:r>
          <a:endParaRPr lang="en-US" sz="1600" kern="1200" dirty="0">
            <a:latin typeface="Barlow Condensed" panose="00000506000000000000" pitchFamily="2" charset="0"/>
          </a:endParaRPr>
        </a:p>
      </dsp:txBody>
      <dsp:txXfrm>
        <a:off x="353571" y="1326445"/>
        <a:ext cx="1698445" cy="1698445"/>
      </dsp:txXfrm>
    </dsp:sp>
    <dsp:sp modelId="{F460D939-7515-4DCB-90A6-37C8DCE376F4}">
      <dsp:nvSpPr>
        <dsp:cNvPr id="0" name=""/>
        <dsp:cNvSpPr/>
      </dsp:nvSpPr>
      <dsp:spPr>
        <a:xfrm>
          <a:off x="2598815" y="1479099"/>
          <a:ext cx="1393138" cy="1393138"/>
        </a:xfrm>
        <a:prstGeom prst="mathPlus">
          <a:avLst/>
        </a:prstGeom>
        <a:solidFill>
          <a:schemeClr val="bg1"/>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lang="en-US" sz="1300" kern="1200"/>
        </a:p>
      </dsp:txBody>
      <dsp:txXfrm>
        <a:off x="2783475" y="2011835"/>
        <a:ext cx="1023818" cy="327666"/>
      </dsp:txXfrm>
    </dsp:sp>
    <dsp:sp modelId="{304BAE91-33DD-4351-BE21-8E3EFF9548BC}">
      <dsp:nvSpPr>
        <dsp:cNvPr id="0" name=""/>
        <dsp:cNvSpPr/>
      </dsp:nvSpPr>
      <dsp:spPr>
        <a:xfrm>
          <a:off x="4186993" y="1018234"/>
          <a:ext cx="2401963" cy="2401963"/>
        </a:xfrm>
        <a:prstGeom prst="ellipse">
          <a:avLst/>
        </a:prstGeom>
        <a:solidFill>
          <a:srgbClr val="DAE3F3"/>
        </a:solidFill>
        <a:ln w="19050" cap="flat" cmpd="sng" algn="ctr">
          <a:solidFill>
            <a:schemeClr val="bg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s-EC" sz="1600" b="1" i="1" kern="1200" dirty="0" err="1">
              <a:latin typeface="Barlow Condensed" panose="00000506000000000000" pitchFamily="2" charset="0"/>
              <a:ea typeface="Calibri" panose="020F0502020204030204" pitchFamily="34" charset="0"/>
              <a:cs typeface="Times New Roman" panose="02020603050405020304" pitchFamily="18" charset="0"/>
            </a:rPr>
            <a:t>Second</a:t>
          </a:r>
          <a:r>
            <a:rPr lang="es-EC" sz="1600" b="1" i="1" kern="1200" dirty="0">
              <a:effectLst/>
              <a:latin typeface="Barlow Condensed" panose="00000506000000000000" pitchFamily="2" charset="0"/>
              <a:ea typeface="Calibri" panose="020F0502020204030204" pitchFamily="34" charset="0"/>
              <a:cs typeface="Times New Roman" panose="02020603050405020304" pitchFamily="18" charset="0"/>
            </a:rPr>
            <a:t> </a:t>
          </a:r>
          <a:r>
            <a:rPr lang="es-EC" sz="1600" b="1" i="1" kern="1200" dirty="0" err="1">
              <a:effectLst/>
              <a:latin typeface="Barlow Condensed" panose="00000506000000000000" pitchFamily="2" charset="0"/>
              <a:ea typeface="Calibri" panose="020F0502020204030204" pitchFamily="34" charset="0"/>
              <a:cs typeface="Times New Roman" panose="02020603050405020304" pitchFamily="18" charset="0"/>
            </a:rPr>
            <a:t>level</a:t>
          </a:r>
          <a:endParaRPr lang="es-EC" sz="1600" b="1" i="1" kern="1200" dirty="0">
            <a:effectLst/>
            <a:latin typeface="Barlow Condensed" panose="00000506000000000000" pitchFamily="2" charset="0"/>
            <a:ea typeface="Calibri" panose="020F0502020204030204" pitchFamily="34" charset="0"/>
            <a:cs typeface="Times New Roman" panose="02020603050405020304" pitchFamily="18" charset="0"/>
          </a:endParaRPr>
        </a:p>
        <a:p>
          <a:pPr marL="0" lvl="0" indent="0" algn="ctr" defTabSz="711200">
            <a:lnSpc>
              <a:spcPct val="90000"/>
            </a:lnSpc>
            <a:spcBef>
              <a:spcPct val="0"/>
            </a:spcBef>
            <a:spcAft>
              <a:spcPct val="35000"/>
            </a:spcAft>
            <a:buNone/>
          </a:pPr>
          <a:r>
            <a:rPr lang="es-EC" sz="1600" kern="1200" dirty="0" err="1">
              <a:effectLst/>
              <a:latin typeface="Barlow Condensed" panose="00000506000000000000" pitchFamily="2" charset="0"/>
              <a:ea typeface="Calibri" panose="020F0502020204030204" pitchFamily="34" charset="0"/>
              <a:cs typeface="Times New Roman" panose="02020603050405020304" pitchFamily="18" charset="0"/>
            </a:rPr>
            <a:t>Systemic</a:t>
          </a:r>
          <a:r>
            <a:rPr lang="es-EC" sz="1600" kern="1200" dirty="0">
              <a:effectLst/>
              <a:latin typeface="Barlow Condensed" panose="00000506000000000000" pitchFamily="2" charset="0"/>
              <a:ea typeface="Calibri" panose="020F0502020204030204" pitchFamily="34" charset="0"/>
              <a:cs typeface="Times New Roman" panose="02020603050405020304" pitchFamily="18" charset="0"/>
            </a:rPr>
            <a:t> </a:t>
          </a:r>
          <a:r>
            <a:rPr lang="es-EC" sz="1600" kern="1200" dirty="0" err="1">
              <a:effectLst/>
              <a:latin typeface="Barlow Condensed" panose="00000506000000000000" pitchFamily="2" charset="0"/>
              <a:ea typeface="Calibri" panose="020F0502020204030204" pitchFamily="34" charset="0"/>
              <a:cs typeface="Times New Roman" panose="02020603050405020304" pitchFamily="18" charset="0"/>
            </a:rPr>
            <a:t>analysis</a:t>
          </a:r>
          <a:r>
            <a:rPr lang="es-EC" sz="1600" kern="1200" dirty="0">
              <a:effectLst/>
              <a:latin typeface="Barlow Condensed" panose="00000506000000000000" pitchFamily="2" charset="0"/>
              <a:ea typeface="Calibri" panose="020F0502020204030204" pitchFamily="34" charset="0"/>
              <a:cs typeface="Times New Roman" panose="02020603050405020304" pitchFamily="18" charset="0"/>
            </a:rPr>
            <a:t> </a:t>
          </a:r>
          <a:r>
            <a:rPr lang="es-EC" sz="1600" kern="1200" dirty="0" err="1">
              <a:effectLst/>
              <a:latin typeface="Barlow Condensed" panose="00000506000000000000" pitchFamily="2" charset="0"/>
              <a:ea typeface="Calibri" panose="020F0502020204030204" pitchFamily="34" charset="0"/>
              <a:cs typeface="Times New Roman" panose="02020603050405020304" pitchFamily="18" charset="0"/>
            </a:rPr>
            <a:t>of</a:t>
          </a:r>
          <a:r>
            <a:rPr lang="es-EC" sz="1600" kern="1200" dirty="0">
              <a:effectLst/>
              <a:latin typeface="Barlow Condensed" panose="00000506000000000000" pitchFamily="2" charset="0"/>
              <a:ea typeface="Calibri" panose="020F0502020204030204" pitchFamily="34" charset="0"/>
              <a:cs typeface="Times New Roman" panose="02020603050405020304" pitchFamily="18" charset="0"/>
            </a:rPr>
            <a:t> </a:t>
          </a:r>
          <a:r>
            <a:rPr lang="es-EC" sz="1600" kern="1200" dirty="0" err="1">
              <a:effectLst/>
              <a:latin typeface="Barlow Condensed" panose="00000506000000000000" pitchFamily="2" charset="0"/>
              <a:ea typeface="Calibri" panose="020F0502020204030204" pitchFamily="34" charset="0"/>
              <a:cs typeface="Times New Roman" panose="02020603050405020304" pitchFamily="18" charset="0"/>
            </a:rPr>
            <a:t>the</a:t>
          </a:r>
          <a:r>
            <a:rPr lang="es-EC" sz="1600" kern="1200" dirty="0">
              <a:effectLst/>
              <a:latin typeface="Barlow Condensed" panose="00000506000000000000" pitchFamily="2" charset="0"/>
              <a:ea typeface="Calibri" panose="020F0502020204030204" pitchFamily="34" charset="0"/>
              <a:cs typeface="Times New Roman" panose="02020603050405020304" pitchFamily="18" charset="0"/>
            </a:rPr>
            <a:t> </a:t>
          </a:r>
          <a:r>
            <a:rPr lang="es-EC" sz="1600" kern="1200" dirty="0"/>
            <a:t>IAS</a:t>
          </a:r>
          <a:r>
            <a:rPr lang="es-EC" sz="1600" kern="1200" dirty="0">
              <a:effectLst/>
              <a:latin typeface="Barlow Condensed" panose="00000506000000000000" pitchFamily="2" charset="0"/>
              <a:ea typeface="Calibri" panose="020F0502020204030204" pitchFamily="34" charset="0"/>
              <a:cs typeface="Times New Roman" panose="02020603050405020304" pitchFamily="18" charset="0"/>
            </a:rPr>
            <a:t> </a:t>
          </a:r>
          <a:r>
            <a:rPr lang="es-EC" sz="1600" kern="1200" dirty="0" err="1">
              <a:effectLst/>
              <a:latin typeface="Barlow Condensed" panose="00000506000000000000" pitchFamily="2" charset="0"/>
              <a:ea typeface="Calibri" panose="020F0502020204030204" pitchFamily="34" charset="0"/>
              <a:cs typeface="Times New Roman" panose="02020603050405020304" pitchFamily="18" charset="0"/>
            </a:rPr>
            <a:t>operation</a:t>
          </a:r>
          <a:r>
            <a:rPr lang="es-EC" sz="1600" kern="1200" dirty="0">
              <a:effectLst/>
              <a:latin typeface="Barlow Condensed" panose="00000506000000000000" pitchFamily="2" charset="0"/>
              <a:ea typeface="Calibri" panose="020F0502020204030204" pitchFamily="34" charset="0"/>
              <a:cs typeface="Times New Roman" panose="02020603050405020304" pitchFamily="18" charset="0"/>
            </a:rPr>
            <a:t> and </a:t>
          </a:r>
          <a:r>
            <a:rPr lang="es-EC" sz="1600" kern="1200" dirty="0" err="1">
              <a:effectLst/>
              <a:latin typeface="Barlow Condensed" panose="00000506000000000000" pitchFamily="2" charset="0"/>
              <a:ea typeface="Calibri" panose="020F0502020204030204" pitchFamily="34" charset="0"/>
              <a:cs typeface="Times New Roman" panose="02020603050405020304" pitchFamily="18" charset="0"/>
            </a:rPr>
            <a:t>analysis</a:t>
          </a:r>
          <a:r>
            <a:rPr lang="es-EC" sz="1600" kern="1200" dirty="0">
              <a:effectLst/>
              <a:latin typeface="Barlow Condensed" panose="00000506000000000000" pitchFamily="2" charset="0"/>
              <a:ea typeface="Calibri" panose="020F0502020204030204" pitchFamily="34" charset="0"/>
              <a:cs typeface="Times New Roman" panose="02020603050405020304" pitchFamily="18" charset="0"/>
            </a:rPr>
            <a:t> </a:t>
          </a:r>
          <a:r>
            <a:rPr lang="es-EC" sz="1600" kern="1200" dirty="0" err="1">
              <a:effectLst/>
              <a:latin typeface="Barlow Condensed" panose="00000506000000000000" pitchFamily="2" charset="0"/>
              <a:ea typeface="Calibri" panose="020F0502020204030204" pitchFamily="34" charset="0"/>
              <a:cs typeface="Times New Roman" panose="02020603050405020304" pitchFamily="18" charset="0"/>
            </a:rPr>
            <a:t>of</a:t>
          </a:r>
          <a:r>
            <a:rPr lang="es-EC" sz="1600" kern="1200" dirty="0">
              <a:effectLst/>
              <a:latin typeface="Barlow Condensed" panose="00000506000000000000" pitchFamily="2" charset="0"/>
              <a:ea typeface="Calibri" panose="020F0502020204030204" pitchFamily="34" charset="0"/>
              <a:cs typeface="Times New Roman" panose="02020603050405020304" pitchFamily="18" charset="0"/>
            </a:rPr>
            <a:t> </a:t>
          </a:r>
          <a:r>
            <a:rPr lang="es-EC" sz="1600" kern="1200" dirty="0" err="1">
              <a:effectLst/>
              <a:latin typeface="Barlow Condensed" panose="00000506000000000000" pitchFamily="2" charset="0"/>
              <a:ea typeface="Calibri" panose="020F0502020204030204" pitchFamily="34" charset="0"/>
              <a:cs typeface="Times New Roman" panose="02020603050405020304" pitchFamily="18" charset="0"/>
            </a:rPr>
            <a:t>common</a:t>
          </a:r>
          <a:r>
            <a:rPr lang="es-EC" sz="1600" kern="1200" dirty="0">
              <a:effectLst/>
              <a:latin typeface="Barlow Condensed" panose="00000506000000000000" pitchFamily="2" charset="0"/>
              <a:ea typeface="Calibri" panose="020F0502020204030204" pitchFamily="34" charset="0"/>
              <a:cs typeface="Times New Roman" panose="02020603050405020304" pitchFamily="18" charset="0"/>
            </a:rPr>
            <a:t> </a:t>
          </a:r>
          <a:r>
            <a:rPr lang="es-EC" sz="1600" kern="1200" dirty="0" err="1">
              <a:effectLst/>
              <a:latin typeface="Barlow Condensed" panose="00000506000000000000" pitchFamily="2" charset="0"/>
              <a:ea typeface="Calibri" panose="020F0502020204030204" pitchFamily="34" charset="0"/>
              <a:cs typeface="Times New Roman" panose="02020603050405020304" pitchFamily="18" charset="0"/>
            </a:rPr>
            <a:t>elements</a:t>
          </a:r>
          <a:r>
            <a:rPr lang="es-EC" sz="1600" kern="1200" dirty="0">
              <a:effectLst/>
              <a:latin typeface="Barlow Condensed" panose="00000506000000000000" pitchFamily="2" charset="0"/>
              <a:ea typeface="Calibri" panose="020F0502020204030204" pitchFamily="34" charset="0"/>
              <a:cs typeface="Times New Roman" panose="02020603050405020304" pitchFamily="18" charset="0"/>
            </a:rPr>
            <a:t> </a:t>
          </a:r>
          <a:r>
            <a:rPr lang="es-EC" sz="1600" kern="1200" dirty="0" err="1">
              <a:effectLst/>
              <a:latin typeface="Barlow Condensed" panose="00000506000000000000" pitchFamily="2" charset="0"/>
              <a:ea typeface="Calibri" panose="020F0502020204030204" pitchFamily="34" charset="0"/>
              <a:cs typeface="Times New Roman" panose="02020603050405020304" pitchFamily="18" charset="0"/>
            </a:rPr>
            <a:t>of</a:t>
          </a:r>
          <a:r>
            <a:rPr lang="es-EC" sz="1600" kern="1200" dirty="0">
              <a:effectLst/>
              <a:latin typeface="Barlow Condensed" panose="00000506000000000000" pitchFamily="2" charset="0"/>
              <a:ea typeface="Calibri" panose="020F0502020204030204" pitchFamily="34" charset="0"/>
              <a:cs typeface="Times New Roman" panose="02020603050405020304" pitchFamily="18" charset="0"/>
            </a:rPr>
            <a:t> </a:t>
          </a:r>
          <a:r>
            <a:rPr lang="es-EC" sz="1600" kern="1200" dirty="0" err="1">
              <a:effectLst/>
              <a:latin typeface="Barlow Condensed" panose="00000506000000000000" pitchFamily="2" charset="0"/>
              <a:ea typeface="Calibri" panose="020F0502020204030204" pitchFamily="34" charset="0"/>
              <a:cs typeface="Times New Roman" panose="02020603050405020304" pitchFamily="18" charset="0"/>
            </a:rPr>
            <a:t>the</a:t>
          </a:r>
          <a:r>
            <a:rPr lang="es-EC" sz="1600" kern="1200" dirty="0">
              <a:effectLst/>
              <a:latin typeface="Barlow Condensed" panose="00000506000000000000" pitchFamily="2" charset="0"/>
              <a:ea typeface="Calibri" panose="020F0502020204030204" pitchFamily="34" charset="0"/>
              <a:cs typeface="Times New Roman" panose="02020603050405020304" pitchFamily="18" charset="0"/>
            </a:rPr>
            <a:t> EAI and </a:t>
          </a:r>
          <a:r>
            <a:rPr lang="es-EC" sz="1600" kern="1200" dirty="0" err="1">
              <a:effectLst/>
              <a:latin typeface="Barlow Condensed" panose="00000506000000000000" pitchFamily="2" charset="0"/>
              <a:ea typeface="Calibri" panose="020F0502020204030204" pitchFamily="34" charset="0"/>
              <a:cs typeface="Times New Roman" panose="02020603050405020304" pitchFamily="18" charset="0"/>
            </a:rPr>
            <a:t>the</a:t>
          </a:r>
          <a:r>
            <a:rPr lang="es-EC" sz="1600" kern="1200" dirty="0">
              <a:effectLst/>
              <a:latin typeface="Barlow Condensed" panose="00000506000000000000" pitchFamily="2" charset="0"/>
              <a:ea typeface="Calibri" panose="020F0502020204030204" pitchFamily="34" charset="0"/>
              <a:cs typeface="Times New Roman" panose="02020603050405020304" pitchFamily="18" charset="0"/>
            </a:rPr>
            <a:t> </a:t>
          </a:r>
          <a:r>
            <a:rPr lang="es-EC" sz="1600" kern="1200" dirty="0" err="1">
              <a:effectLst/>
              <a:latin typeface="Barlow Condensed" panose="00000506000000000000" pitchFamily="2" charset="0"/>
              <a:ea typeface="Calibri" panose="020F0502020204030204" pitchFamily="34" charset="0"/>
              <a:cs typeface="Times New Roman" panose="02020603050405020304" pitchFamily="18" charset="0"/>
            </a:rPr>
            <a:t>policy</a:t>
          </a:r>
          <a:r>
            <a:rPr lang="es-EC" sz="1600" kern="1200" dirty="0">
              <a:effectLst/>
              <a:latin typeface="Barlow Condensed" panose="00000506000000000000" pitchFamily="2" charset="0"/>
              <a:ea typeface="Calibri" panose="020F0502020204030204" pitchFamily="34" charset="0"/>
              <a:cs typeface="Times New Roman" panose="02020603050405020304" pitchFamily="18" charset="0"/>
            </a:rPr>
            <a:t> (Agenda 2030 and </a:t>
          </a:r>
          <a:r>
            <a:rPr lang="es-EC" sz="1600" kern="1200" dirty="0" err="1">
              <a:effectLst/>
              <a:latin typeface="Barlow Condensed" panose="00000506000000000000" pitchFamily="2" charset="0"/>
              <a:ea typeface="Calibri" panose="020F0502020204030204" pitchFamily="34" charset="0"/>
              <a:cs typeface="Times New Roman" panose="02020603050405020304" pitchFamily="18" charset="0"/>
            </a:rPr>
            <a:t>regulations</a:t>
          </a:r>
          <a:r>
            <a:rPr lang="es-EC" sz="1600" kern="1200" dirty="0">
              <a:effectLst/>
              <a:latin typeface="Barlow Condensed" panose="00000506000000000000" pitchFamily="2" charset="0"/>
              <a:ea typeface="Calibri" panose="020F0502020204030204" pitchFamily="34" charset="0"/>
              <a:cs typeface="Times New Roman" panose="02020603050405020304" pitchFamily="18" charset="0"/>
            </a:rPr>
            <a:t>). </a:t>
          </a:r>
          <a:endParaRPr lang="en-US" sz="1600" kern="1200" dirty="0">
            <a:latin typeface="Barlow Condensed" panose="00000506000000000000" pitchFamily="2" charset="0"/>
          </a:endParaRPr>
        </a:p>
      </dsp:txBody>
      <dsp:txXfrm>
        <a:off x="4538752" y="1369993"/>
        <a:ext cx="1698445" cy="1698445"/>
      </dsp:txXfrm>
    </dsp:sp>
    <dsp:sp modelId="{5A0725D2-5CF7-443B-AA8E-4FD4D831B17E}">
      <dsp:nvSpPr>
        <dsp:cNvPr id="0" name=""/>
        <dsp:cNvSpPr/>
      </dsp:nvSpPr>
      <dsp:spPr>
        <a:xfrm>
          <a:off x="6783996" y="1479099"/>
          <a:ext cx="1393138" cy="1393138"/>
        </a:xfrm>
        <a:prstGeom prst="mathEqual">
          <a:avLst/>
        </a:prstGeom>
        <a:solidFill>
          <a:schemeClr val="bg1"/>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lang="en-US" sz="1300" kern="1200"/>
        </a:p>
      </dsp:txBody>
      <dsp:txXfrm>
        <a:off x="6968656" y="1766085"/>
        <a:ext cx="1023818" cy="819166"/>
      </dsp:txXfrm>
    </dsp:sp>
    <dsp:sp modelId="{CA9E0D74-8B66-44CD-AD10-68504BCEB84D}">
      <dsp:nvSpPr>
        <dsp:cNvPr id="0" name=""/>
        <dsp:cNvSpPr/>
      </dsp:nvSpPr>
      <dsp:spPr>
        <a:xfrm>
          <a:off x="8372174" y="974686"/>
          <a:ext cx="2401963" cy="2401963"/>
        </a:xfrm>
        <a:prstGeom prst="ellipse">
          <a:avLst/>
        </a:prstGeom>
        <a:solidFill>
          <a:srgbClr val="DAE3F3"/>
        </a:solidFill>
        <a:ln w="19050" cap="flat" cmpd="sng" algn="ctr">
          <a:solidFill>
            <a:schemeClr val="bg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b="1" i="1" u="none" kern="1200" dirty="0">
              <a:latin typeface="Barlow Condensed" panose="00000506000000000000" pitchFamily="2" charset="0"/>
              <a:cs typeface="Arial" panose="020B0604020202020204" pitchFamily="34" charset="0"/>
            </a:rPr>
            <a:t>Final evaluation report integrates the two levels of analysis</a:t>
          </a:r>
          <a:r>
            <a:rPr lang="en-US" sz="1600" b="1" i="1" kern="1200" dirty="0">
              <a:latin typeface="Barlow Condensed" panose="00000506000000000000" pitchFamily="2" charset="0"/>
              <a:cs typeface="Arial" panose="020B0604020202020204" pitchFamily="34" charset="0"/>
            </a:rPr>
            <a:t>.</a:t>
          </a:r>
          <a:endParaRPr lang="en-US" sz="1600" kern="1200" dirty="0">
            <a:latin typeface="Barlow Condensed" panose="00000506000000000000" pitchFamily="2" charset="0"/>
          </a:endParaRPr>
        </a:p>
      </dsp:txBody>
      <dsp:txXfrm>
        <a:off x="8723933" y="1326445"/>
        <a:ext cx="1698445" cy="1698445"/>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Cover_01">
    <p:bg>
      <p:bgRef idx="1001">
        <a:schemeClr val="bg1"/>
      </p:bgRef>
    </p:bg>
    <p:spTree>
      <p:nvGrpSpPr>
        <p:cNvPr id="1" name=""/>
        <p:cNvGrpSpPr/>
        <p:nvPr/>
      </p:nvGrpSpPr>
      <p:grpSpPr>
        <a:xfrm>
          <a:off x="0" y="0"/>
          <a:ext cx="0" cy="0"/>
          <a:chOff x="0" y="0"/>
          <a:chExt cx="0" cy="0"/>
        </a:xfrm>
      </p:grpSpPr>
      <p:pic>
        <p:nvPicPr>
          <p:cNvPr id="19" name="Picture 18" descr="A blue and white background&#10;&#10;Description automatically generated">
            <a:extLst>
              <a:ext uri="{FF2B5EF4-FFF2-40B4-BE49-F238E27FC236}">
                <a16:creationId xmlns:a16="http://schemas.microsoft.com/office/drawing/2014/main" id="{60B8B4B6-5FF1-D842-1053-3468E90F6F5F}"/>
              </a:ext>
            </a:extLst>
          </p:cNvPr>
          <p:cNvPicPr>
            <a:picLocks noChangeAspect="1"/>
          </p:cNvPicPr>
          <p:nvPr userDrawn="1"/>
        </p:nvPicPr>
        <p:blipFill>
          <a:blip r:embed="rId2"/>
          <a:stretch>
            <a:fillRect/>
          </a:stretch>
        </p:blipFill>
        <p:spPr>
          <a:xfrm>
            <a:off x="0" y="0"/>
            <a:ext cx="12192000" cy="6858000"/>
          </a:xfrm>
          <a:prstGeom prst="rect">
            <a:avLst/>
          </a:prstGeom>
        </p:spPr>
      </p:pic>
      <p:pic>
        <p:nvPicPr>
          <p:cNvPr id="12" name="Picture 11" descr="A blue and black background with circles&#10;&#10;Description automatically generated">
            <a:extLst>
              <a:ext uri="{FF2B5EF4-FFF2-40B4-BE49-F238E27FC236}">
                <a16:creationId xmlns:a16="http://schemas.microsoft.com/office/drawing/2014/main" id="{0263AF6F-82AD-7FEB-19D8-6A1A57A3174C}"/>
              </a:ext>
            </a:extLst>
          </p:cNvPr>
          <p:cNvPicPr>
            <a:picLocks noChangeAspect="1"/>
          </p:cNvPicPr>
          <p:nvPr userDrawn="1"/>
        </p:nvPicPr>
        <p:blipFill>
          <a:blip r:embed="rId3"/>
          <a:stretch>
            <a:fillRect/>
          </a:stretch>
        </p:blipFill>
        <p:spPr>
          <a:xfrm>
            <a:off x="-263508" y="6374568"/>
            <a:ext cx="2348294" cy="594901"/>
          </a:xfrm>
          <a:prstGeom prst="rect">
            <a:avLst/>
          </a:prstGeom>
        </p:spPr>
      </p:pic>
      <p:pic>
        <p:nvPicPr>
          <p:cNvPr id="14" name="Picture 13" descr="A blue and grey circle pattern&#10;&#10;Description automatically generated">
            <a:extLst>
              <a:ext uri="{FF2B5EF4-FFF2-40B4-BE49-F238E27FC236}">
                <a16:creationId xmlns:a16="http://schemas.microsoft.com/office/drawing/2014/main" id="{D80BED43-B362-9E4B-A376-EFFFAE9D0461}"/>
              </a:ext>
            </a:extLst>
          </p:cNvPr>
          <p:cNvPicPr>
            <a:picLocks noChangeAspect="1"/>
          </p:cNvPicPr>
          <p:nvPr userDrawn="1"/>
        </p:nvPicPr>
        <p:blipFill>
          <a:blip r:embed="rId4"/>
          <a:stretch>
            <a:fillRect/>
          </a:stretch>
        </p:blipFill>
        <p:spPr>
          <a:xfrm>
            <a:off x="4445462" y="-225810"/>
            <a:ext cx="3030303" cy="808081"/>
          </a:xfrm>
          <a:prstGeom prst="rect">
            <a:avLst/>
          </a:prstGeom>
        </p:spPr>
      </p:pic>
      <p:pic>
        <p:nvPicPr>
          <p:cNvPr id="16" name="Picture 15" descr="A blue stars on a black background&#10;&#10;Description automatically generated">
            <a:extLst>
              <a:ext uri="{FF2B5EF4-FFF2-40B4-BE49-F238E27FC236}">
                <a16:creationId xmlns:a16="http://schemas.microsoft.com/office/drawing/2014/main" id="{3EC21F7C-7A4C-1A62-53D2-F0D8CDC1E6F8}"/>
              </a:ext>
            </a:extLst>
          </p:cNvPr>
          <p:cNvPicPr>
            <a:picLocks noChangeAspect="1"/>
          </p:cNvPicPr>
          <p:nvPr userDrawn="1"/>
        </p:nvPicPr>
        <p:blipFill>
          <a:blip r:embed="rId5"/>
          <a:stretch>
            <a:fillRect/>
          </a:stretch>
        </p:blipFill>
        <p:spPr>
          <a:xfrm>
            <a:off x="1267132" y="198513"/>
            <a:ext cx="650968" cy="1638268"/>
          </a:xfrm>
          <a:prstGeom prst="rect">
            <a:avLst/>
          </a:prstGeom>
        </p:spPr>
      </p:pic>
      <p:sp>
        <p:nvSpPr>
          <p:cNvPr id="2" name="Title 1">
            <a:extLst>
              <a:ext uri="{FF2B5EF4-FFF2-40B4-BE49-F238E27FC236}">
                <a16:creationId xmlns:a16="http://schemas.microsoft.com/office/drawing/2014/main" id="{B6FD8E72-CC41-E471-B0E5-B8148A2BC917}"/>
              </a:ext>
            </a:extLst>
          </p:cNvPr>
          <p:cNvSpPr>
            <a:spLocks noGrp="1"/>
          </p:cNvSpPr>
          <p:nvPr>
            <p:ph type="ctrTitle" hasCustomPrompt="1"/>
          </p:nvPr>
        </p:nvSpPr>
        <p:spPr>
          <a:xfrm>
            <a:off x="1097246" y="2993107"/>
            <a:ext cx="9144000" cy="742377"/>
          </a:xfrm>
        </p:spPr>
        <p:txBody>
          <a:bodyPr anchor="t" anchorCtr="0">
            <a:normAutofit/>
          </a:bodyPr>
          <a:lstStyle>
            <a:lvl1pPr algn="l">
              <a:defRPr sz="4800">
                <a:solidFill>
                  <a:srgbClr val="001A5E"/>
                </a:solidFill>
                <a:latin typeface="Roboto" panose="02000000000000000000" pitchFamily="2" charset="0"/>
                <a:ea typeface="Roboto" panose="02000000000000000000" pitchFamily="2" charset="0"/>
                <a:cs typeface="Roboto" panose="02000000000000000000" pitchFamily="2" charset="0"/>
              </a:defRPr>
            </a:lvl1pPr>
          </a:lstStyle>
          <a:p>
            <a:r>
              <a:rPr lang="en-GB" dirty="0"/>
              <a:t>Insert title here</a:t>
            </a:r>
            <a:endParaRPr lang="en-ES" dirty="0"/>
          </a:p>
        </p:txBody>
      </p:sp>
      <p:sp>
        <p:nvSpPr>
          <p:cNvPr id="24" name="TextBox 23">
            <a:extLst>
              <a:ext uri="{FF2B5EF4-FFF2-40B4-BE49-F238E27FC236}">
                <a16:creationId xmlns:a16="http://schemas.microsoft.com/office/drawing/2014/main" id="{957992F0-A4C9-1F42-93A6-F2D413E97392}"/>
              </a:ext>
            </a:extLst>
          </p:cNvPr>
          <p:cNvSpPr txBox="1"/>
          <p:nvPr userDrawn="1"/>
        </p:nvSpPr>
        <p:spPr>
          <a:xfrm>
            <a:off x="1193498" y="2478853"/>
            <a:ext cx="978202" cy="306467"/>
          </a:xfrm>
          <a:prstGeom prst="roundRect">
            <a:avLst/>
          </a:prstGeom>
          <a:noFill/>
          <a:ln>
            <a:solidFill>
              <a:schemeClr val="bg1"/>
            </a:solid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sz="1200" dirty="0">
                <a:solidFill>
                  <a:schemeClr val="bg1"/>
                </a:solidFill>
                <a:latin typeface="Roboto" panose="02000000000000000000" pitchFamily="2" charset="0"/>
                <a:ea typeface="Roboto" panose="02000000000000000000" pitchFamily="2" charset="0"/>
                <a:cs typeface="Roboto" panose="02000000000000000000" pitchFamily="2" charset="0"/>
              </a:rPr>
              <a:t>STREAM C</a:t>
            </a:r>
          </a:p>
        </p:txBody>
      </p:sp>
    </p:spTree>
    <p:extLst>
      <p:ext uri="{BB962C8B-B14F-4D97-AF65-F5344CB8AC3E}">
        <p14:creationId xmlns:p14="http://schemas.microsoft.com/office/powerpoint/2010/main" val="2573010893"/>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2_Page_Break_01">
    <p:bg>
      <p:bgPr>
        <a:solidFill>
          <a:schemeClr val="accent3"/>
        </a:solidFill>
        <a:effectLst/>
      </p:bgPr>
    </p:bg>
    <p:spTree>
      <p:nvGrpSpPr>
        <p:cNvPr id="1" name=""/>
        <p:cNvGrpSpPr/>
        <p:nvPr/>
      </p:nvGrpSpPr>
      <p:grpSpPr>
        <a:xfrm>
          <a:off x="0" y="0"/>
          <a:ext cx="0" cy="0"/>
          <a:chOff x="0" y="0"/>
          <a:chExt cx="0" cy="0"/>
        </a:xfrm>
      </p:grpSpPr>
      <p:pic>
        <p:nvPicPr>
          <p:cNvPr id="8" name="Picture 7" descr="A blue and white background&#10;&#10;Description automatically generated">
            <a:extLst>
              <a:ext uri="{FF2B5EF4-FFF2-40B4-BE49-F238E27FC236}">
                <a16:creationId xmlns:a16="http://schemas.microsoft.com/office/drawing/2014/main" id="{A5E19565-2C23-2383-172E-5F621104A5F5}"/>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B6FD8E72-CC41-E471-B0E5-B8148A2BC917}"/>
              </a:ext>
            </a:extLst>
          </p:cNvPr>
          <p:cNvSpPr>
            <a:spLocks noGrp="1"/>
          </p:cNvSpPr>
          <p:nvPr>
            <p:ph type="ctrTitle" hasCustomPrompt="1"/>
          </p:nvPr>
        </p:nvSpPr>
        <p:spPr>
          <a:xfrm>
            <a:off x="707571" y="1178895"/>
            <a:ext cx="5257800" cy="1738476"/>
          </a:xfrm>
        </p:spPr>
        <p:txBody>
          <a:bodyPr anchor="t" anchorCtr="0">
            <a:normAutofit/>
          </a:bodyPr>
          <a:lstStyle>
            <a:lvl1pPr algn="l">
              <a:defRPr sz="5000">
                <a:solidFill>
                  <a:srgbClr val="001A5E"/>
                </a:solidFill>
                <a:latin typeface="+mj-lt"/>
              </a:defRPr>
            </a:lvl1pPr>
          </a:lstStyle>
          <a:p>
            <a:r>
              <a:rPr lang="en-GB" dirty="0"/>
              <a:t>INSERT TITLE</a:t>
            </a:r>
            <a:endParaRPr lang="en-ES" dirty="0"/>
          </a:p>
        </p:txBody>
      </p:sp>
      <p:sp>
        <p:nvSpPr>
          <p:cNvPr id="3" name="Subtitle 2">
            <a:extLst>
              <a:ext uri="{FF2B5EF4-FFF2-40B4-BE49-F238E27FC236}">
                <a16:creationId xmlns:a16="http://schemas.microsoft.com/office/drawing/2014/main" id="{0C6DFEED-7A9C-8B84-9A09-F302A74CB032}"/>
              </a:ext>
            </a:extLst>
          </p:cNvPr>
          <p:cNvSpPr>
            <a:spLocks noGrp="1"/>
          </p:cNvSpPr>
          <p:nvPr>
            <p:ph type="subTitle" idx="1" hasCustomPrompt="1"/>
          </p:nvPr>
        </p:nvSpPr>
        <p:spPr>
          <a:xfrm>
            <a:off x="707571" y="771753"/>
            <a:ext cx="5257800" cy="365125"/>
          </a:xfrm>
        </p:spPr>
        <p:txBody>
          <a:bodyPr>
            <a:normAutofit/>
          </a:bodyPr>
          <a:lstStyle>
            <a:lvl1pPr marL="0" indent="0" algn="l">
              <a:buNone/>
              <a:defRPr sz="1800">
                <a:solidFill>
                  <a:srgbClr val="001A5E"/>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SUBHEADLINE</a:t>
            </a:r>
            <a:endParaRPr lang="en-ES" dirty="0"/>
          </a:p>
        </p:txBody>
      </p:sp>
      <p:pic>
        <p:nvPicPr>
          <p:cNvPr id="7" name="Picture 6" descr="A black background with white text&#10;&#10;Description automatically generated">
            <a:extLst>
              <a:ext uri="{FF2B5EF4-FFF2-40B4-BE49-F238E27FC236}">
                <a16:creationId xmlns:a16="http://schemas.microsoft.com/office/drawing/2014/main" id="{53F54864-6959-B6C6-D762-DA8B099093AE}"/>
              </a:ext>
            </a:extLst>
          </p:cNvPr>
          <p:cNvPicPr>
            <a:picLocks noChangeAspect="1"/>
          </p:cNvPicPr>
          <p:nvPr userDrawn="1"/>
        </p:nvPicPr>
        <p:blipFill>
          <a:blip r:embed="rId3"/>
          <a:stretch>
            <a:fillRect/>
          </a:stretch>
        </p:blipFill>
        <p:spPr>
          <a:xfrm>
            <a:off x="7822866" y="48793"/>
            <a:ext cx="4369134" cy="1130102"/>
          </a:xfrm>
          <a:prstGeom prst="rect">
            <a:avLst/>
          </a:prstGeom>
        </p:spPr>
      </p:pic>
    </p:spTree>
    <p:extLst>
      <p:ext uri="{BB962C8B-B14F-4D97-AF65-F5344CB8AC3E}">
        <p14:creationId xmlns:p14="http://schemas.microsoft.com/office/powerpoint/2010/main" val="23798819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Text_0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D87148-FB85-0B0F-64E6-F63CC11DC343}"/>
              </a:ext>
            </a:extLst>
          </p:cNvPr>
          <p:cNvSpPr>
            <a:spLocks noGrp="1"/>
          </p:cNvSpPr>
          <p:nvPr>
            <p:ph type="title" hasCustomPrompt="1"/>
          </p:nvPr>
        </p:nvSpPr>
        <p:spPr>
          <a:xfrm>
            <a:off x="707572" y="582500"/>
            <a:ext cx="10776856" cy="647246"/>
          </a:xfrm>
        </p:spPr>
        <p:txBody>
          <a:bodyPr/>
          <a:lstStyle>
            <a:lvl1pPr>
              <a:defRPr>
                <a:solidFill>
                  <a:srgbClr val="001A5E"/>
                </a:solidFill>
                <a:latin typeface="+mj-lt"/>
              </a:defRPr>
            </a:lvl1pPr>
          </a:lstStyle>
          <a:p>
            <a:r>
              <a:rPr lang="en-GB" dirty="0"/>
              <a:t>Title</a:t>
            </a:r>
            <a:endParaRPr lang="en-ES" dirty="0"/>
          </a:p>
        </p:txBody>
      </p:sp>
      <p:sp>
        <p:nvSpPr>
          <p:cNvPr id="3" name="Content Placeholder 2">
            <a:extLst>
              <a:ext uri="{FF2B5EF4-FFF2-40B4-BE49-F238E27FC236}">
                <a16:creationId xmlns:a16="http://schemas.microsoft.com/office/drawing/2014/main" id="{3FD667B0-F1BD-960A-9638-A62B60F8D538}"/>
              </a:ext>
            </a:extLst>
          </p:cNvPr>
          <p:cNvSpPr>
            <a:spLocks noGrp="1"/>
          </p:cNvSpPr>
          <p:nvPr>
            <p:ph idx="1"/>
          </p:nvPr>
        </p:nvSpPr>
        <p:spPr>
          <a:xfrm>
            <a:off x="707571" y="1488168"/>
            <a:ext cx="10776857" cy="4351338"/>
          </a:xfrm>
        </p:spPr>
        <p:txBody>
          <a:bodyPr/>
          <a:lstStyle>
            <a:lvl1pPr>
              <a:buClr>
                <a:srgbClr val="001A5E"/>
              </a:buClr>
              <a:defRPr>
                <a:solidFill>
                  <a:srgbClr val="001A5E"/>
                </a:solidFill>
                <a:latin typeface="+mj-lt"/>
              </a:defRPr>
            </a:lvl1pPr>
            <a:lvl2pPr>
              <a:buClr>
                <a:srgbClr val="001A5E"/>
              </a:buClr>
              <a:defRPr>
                <a:solidFill>
                  <a:srgbClr val="001A5E"/>
                </a:solidFill>
                <a:latin typeface="+mj-lt"/>
              </a:defRPr>
            </a:lvl2pPr>
            <a:lvl3pPr>
              <a:buClr>
                <a:srgbClr val="001A5E"/>
              </a:buClr>
              <a:defRPr>
                <a:solidFill>
                  <a:srgbClr val="001A5E"/>
                </a:solidFill>
                <a:latin typeface="+mj-lt"/>
              </a:defRPr>
            </a:lvl3pPr>
            <a:lvl4pPr>
              <a:buClr>
                <a:srgbClr val="001A5E"/>
              </a:buClr>
              <a:defRPr>
                <a:solidFill>
                  <a:srgbClr val="001A5E"/>
                </a:solidFill>
                <a:latin typeface="+mj-lt"/>
              </a:defRPr>
            </a:lvl4pPr>
            <a:lvl5pPr>
              <a:buClr>
                <a:srgbClr val="001A5E"/>
              </a:buClr>
              <a:defRPr>
                <a:solidFill>
                  <a:srgbClr val="001A5E"/>
                </a:solidFill>
                <a:latin typeface="+mj-lt"/>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ES" dirty="0"/>
          </a:p>
        </p:txBody>
      </p:sp>
      <p:cxnSp>
        <p:nvCxnSpPr>
          <p:cNvPr id="14" name="Straight Connector 13">
            <a:extLst>
              <a:ext uri="{FF2B5EF4-FFF2-40B4-BE49-F238E27FC236}">
                <a16:creationId xmlns:a16="http://schemas.microsoft.com/office/drawing/2014/main" id="{972F2FD1-5CA8-A265-4A69-D45E857D71FA}"/>
              </a:ext>
            </a:extLst>
          </p:cNvPr>
          <p:cNvCxnSpPr/>
          <p:nvPr userDrawn="1"/>
        </p:nvCxnSpPr>
        <p:spPr>
          <a:xfrm>
            <a:off x="0" y="6344625"/>
            <a:ext cx="12192000" cy="0"/>
          </a:xfrm>
          <a:prstGeom prst="line">
            <a:avLst/>
          </a:prstGeom>
          <a:ln>
            <a:solidFill>
              <a:schemeClr val="bg2"/>
            </a:solidFill>
          </a:ln>
        </p:spPr>
        <p:style>
          <a:lnRef idx="2">
            <a:schemeClr val="accent1"/>
          </a:lnRef>
          <a:fillRef idx="0">
            <a:schemeClr val="accent1"/>
          </a:fillRef>
          <a:effectRef idx="1">
            <a:schemeClr val="accent1"/>
          </a:effectRef>
          <a:fontRef idx="minor">
            <a:schemeClr val="tx1"/>
          </a:fontRef>
        </p:style>
      </p:cxnSp>
      <p:sp>
        <p:nvSpPr>
          <p:cNvPr id="19" name="TextBox 18">
            <a:extLst>
              <a:ext uri="{FF2B5EF4-FFF2-40B4-BE49-F238E27FC236}">
                <a16:creationId xmlns:a16="http://schemas.microsoft.com/office/drawing/2014/main" id="{E9D3D8F4-A635-8D2B-495E-29631E04B3D4}"/>
              </a:ext>
            </a:extLst>
          </p:cNvPr>
          <p:cNvSpPr txBox="1"/>
          <p:nvPr userDrawn="1"/>
        </p:nvSpPr>
        <p:spPr>
          <a:xfrm>
            <a:off x="707571" y="6475254"/>
            <a:ext cx="6803571" cy="246221"/>
          </a:xfrm>
          <a:prstGeom prst="rect">
            <a:avLst/>
          </a:prstGeom>
          <a:noFill/>
        </p:spPr>
        <p:txBody>
          <a:bodyPr wrap="square" lIns="0" rtlCol="0">
            <a:spAutoFit/>
          </a:bodyPr>
          <a:lstStyle/>
          <a:p>
            <a:r>
              <a:rPr lang="en-GB" sz="1000" b="0" i="0" dirty="0">
                <a:solidFill>
                  <a:schemeClr val="bg1"/>
                </a:solidFill>
                <a:latin typeface="Proxima Nova" panose="02000506030000020004" pitchFamily="2" charset="0"/>
              </a:rPr>
              <a:t>NATIONAL EVALUATION CAPACITIES CONFERENCE 2024</a:t>
            </a:r>
            <a:endParaRPr lang="en-ES" sz="1000" b="0" i="0" dirty="0">
              <a:solidFill>
                <a:schemeClr val="bg1"/>
              </a:solidFill>
              <a:latin typeface="Proxima Nova" panose="02000506030000020004" pitchFamily="2" charset="0"/>
            </a:endParaRPr>
          </a:p>
        </p:txBody>
      </p:sp>
    </p:spTree>
    <p:extLst>
      <p:ext uri="{BB962C8B-B14F-4D97-AF65-F5344CB8AC3E}">
        <p14:creationId xmlns:p14="http://schemas.microsoft.com/office/powerpoint/2010/main" val="53890057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jpg"/><Relationship Id="rId5" Type="http://schemas.openxmlformats.org/officeDocument/2006/relationships/image" Target="../media/image1.jp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C9B9E19-A8DA-E1B7-FC6A-705DD8F7AC3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ES"/>
          </a:p>
        </p:txBody>
      </p:sp>
      <p:sp>
        <p:nvSpPr>
          <p:cNvPr id="3" name="Text Placeholder 2">
            <a:extLst>
              <a:ext uri="{FF2B5EF4-FFF2-40B4-BE49-F238E27FC236}">
                <a16:creationId xmlns:a16="http://schemas.microsoft.com/office/drawing/2014/main" id="{F74E89FF-DDB6-6A21-473B-ABF3E53D1A7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ES"/>
          </a:p>
        </p:txBody>
      </p:sp>
      <p:sp>
        <p:nvSpPr>
          <p:cNvPr id="4" name="Date Placeholder 3">
            <a:extLst>
              <a:ext uri="{FF2B5EF4-FFF2-40B4-BE49-F238E27FC236}">
                <a16:creationId xmlns:a16="http://schemas.microsoft.com/office/drawing/2014/main" id="{9ECCDBFC-B822-C94D-88E1-563140F7F71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latin typeface="Proxima Nova" panose="02000506030000020004" pitchFamily="2" charset="0"/>
              </a:defRPr>
            </a:lvl1pPr>
          </a:lstStyle>
          <a:p>
            <a:fld id="{1BF78BCC-283B-4C4E-8F57-8AADC62B10CB}" type="datetimeFigureOut">
              <a:rPr lang="en-ES" smtClean="0"/>
              <a:pPr/>
              <a:t>10/12/2024</a:t>
            </a:fld>
            <a:endParaRPr lang="en-ES"/>
          </a:p>
        </p:txBody>
      </p:sp>
      <p:sp>
        <p:nvSpPr>
          <p:cNvPr id="5" name="Footer Placeholder 4">
            <a:extLst>
              <a:ext uri="{FF2B5EF4-FFF2-40B4-BE49-F238E27FC236}">
                <a16:creationId xmlns:a16="http://schemas.microsoft.com/office/drawing/2014/main" id="{16EFF69B-2C97-5C95-796D-2B135787FAA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latin typeface="Proxima Nova" panose="02000506030000020004" pitchFamily="2" charset="0"/>
              </a:defRPr>
            </a:lvl1pPr>
          </a:lstStyle>
          <a:p>
            <a:endParaRPr lang="en-ES"/>
          </a:p>
        </p:txBody>
      </p:sp>
      <p:sp>
        <p:nvSpPr>
          <p:cNvPr id="6" name="Slide Number Placeholder 5">
            <a:extLst>
              <a:ext uri="{FF2B5EF4-FFF2-40B4-BE49-F238E27FC236}">
                <a16:creationId xmlns:a16="http://schemas.microsoft.com/office/drawing/2014/main" id="{C89EBD7E-FAE0-323D-CF9E-21505DC566B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latin typeface="Proxima Nova" panose="02000506030000020004" pitchFamily="2" charset="0"/>
              </a:defRPr>
            </a:lvl1pPr>
          </a:lstStyle>
          <a:p>
            <a:fld id="{7928CCBB-7E5D-194B-B2B8-3BD4CB5E2B06}" type="slidenum">
              <a:rPr lang="en-ES" smtClean="0"/>
              <a:pPr/>
              <a:t>‹Nº›</a:t>
            </a:fld>
            <a:endParaRPr lang="en-ES"/>
          </a:p>
        </p:txBody>
      </p:sp>
      <p:pic>
        <p:nvPicPr>
          <p:cNvPr id="9" name="Picture 8" descr="A yellow background with black spots&#10;&#10;Description automatically generated">
            <a:extLst>
              <a:ext uri="{FF2B5EF4-FFF2-40B4-BE49-F238E27FC236}">
                <a16:creationId xmlns:a16="http://schemas.microsoft.com/office/drawing/2014/main" id="{21A4B96A-47EA-FD35-51F2-AC3D154BBAEA}"/>
              </a:ext>
            </a:extLst>
          </p:cNvPr>
          <p:cNvPicPr>
            <a:picLocks noChangeAspect="1"/>
          </p:cNvPicPr>
          <p:nvPr userDrawn="1"/>
        </p:nvPicPr>
        <p:blipFill>
          <a:blip r:embed="rId5"/>
          <a:stretch>
            <a:fillRect/>
          </a:stretch>
        </p:blipFill>
        <p:spPr>
          <a:xfrm>
            <a:off x="0" y="0"/>
            <a:ext cx="12192000" cy="6858000"/>
          </a:xfrm>
          <a:prstGeom prst="rect">
            <a:avLst/>
          </a:prstGeom>
        </p:spPr>
      </p:pic>
      <p:pic>
        <p:nvPicPr>
          <p:cNvPr id="11" name="Picture 10" descr="A blue sky with clouds&#10;&#10;Description automatically generated">
            <a:extLst>
              <a:ext uri="{FF2B5EF4-FFF2-40B4-BE49-F238E27FC236}">
                <a16:creationId xmlns:a16="http://schemas.microsoft.com/office/drawing/2014/main" id="{364E7F9C-90F7-D9B0-7C9A-4D38B6B757B3}"/>
              </a:ext>
            </a:extLst>
          </p:cNvPr>
          <p:cNvPicPr>
            <a:picLocks noChangeAspect="1"/>
          </p:cNvPicPr>
          <p:nvPr userDrawn="1"/>
        </p:nvPicPr>
        <p:blipFill>
          <a:blip r:embed="rId6"/>
          <a:stretch>
            <a:fillRect/>
          </a:stretch>
        </p:blipFill>
        <p:spPr>
          <a:xfrm>
            <a:off x="0" y="0"/>
            <a:ext cx="12192000" cy="6858000"/>
          </a:xfrm>
          <a:prstGeom prst="rect">
            <a:avLst/>
          </a:prstGeom>
        </p:spPr>
      </p:pic>
    </p:spTree>
    <p:extLst>
      <p:ext uri="{BB962C8B-B14F-4D97-AF65-F5344CB8AC3E}">
        <p14:creationId xmlns:p14="http://schemas.microsoft.com/office/powerpoint/2010/main" val="1617121703"/>
      </p:ext>
    </p:extLst>
  </p:cSld>
  <p:clrMap bg1="lt1" tx1="dk1" bg2="lt2" tx2="dk2" accent1="accent1" accent2="accent2" accent3="accent3" accent4="accent4" accent5="accent5" accent6="accent6" hlink="hlink" folHlink="folHlink"/>
  <p:sldLayoutIdLst>
    <p:sldLayoutId id="2147483649" r:id="rId1"/>
    <p:sldLayoutId id="2147483662" r:id="rId2"/>
    <p:sldLayoutId id="2147483650" r:id="rId3"/>
  </p:sldLayoutIdLst>
  <p:txStyles>
    <p:titleStyle>
      <a:lvl1pPr algn="l" defTabSz="914400" rtl="0" eaLnBrk="1" latinLnBrk="0" hangingPunct="1">
        <a:lnSpc>
          <a:spcPct val="90000"/>
        </a:lnSpc>
        <a:spcBef>
          <a:spcPct val="0"/>
        </a:spcBef>
        <a:buNone/>
        <a:defRPr sz="4400" b="1" i="0" kern="1200">
          <a:solidFill>
            <a:schemeClr val="tx1"/>
          </a:solidFill>
          <a:latin typeface="Proxima Nova" panose="02000506030000020004" pitchFamily="2"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Proxima Nova" panose="02000506030000020004"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Proxima Nova" panose="02000506030000020004"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Proxima Nova" panose="02000506030000020004"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Proxima Nova" panose="02000506030000020004"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Proxima Nova" panose="02000506030000020004"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24.svg"/><Relationship Id="rId7" Type="http://schemas.openxmlformats.org/officeDocument/2006/relationships/image" Target="../media/image8.png"/><Relationship Id="rId2" Type="http://schemas.openxmlformats.org/officeDocument/2006/relationships/image" Target="../media/image23.png"/><Relationship Id="rId1" Type="http://schemas.openxmlformats.org/officeDocument/2006/relationships/slideLayout" Target="../slideLayouts/slideLayout3.xml"/><Relationship Id="rId6" Type="http://schemas.openxmlformats.org/officeDocument/2006/relationships/image" Target="../media/image27.png"/><Relationship Id="rId5" Type="http://schemas.openxmlformats.org/officeDocument/2006/relationships/image" Target="../media/image26.svg"/><Relationship Id="rId4" Type="http://schemas.openxmlformats.org/officeDocument/2006/relationships/image" Target="../media/image25.png"/></Relationships>
</file>

<file path=ppt/slides/_rels/slide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8" Type="http://schemas.openxmlformats.org/officeDocument/2006/relationships/image" Target="../media/image14.svg"/><Relationship Id="rId13" Type="http://schemas.openxmlformats.org/officeDocument/2006/relationships/image" Target="../media/image8.png"/><Relationship Id="rId3" Type="http://schemas.openxmlformats.org/officeDocument/2006/relationships/image" Target="../media/image9.png"/><Relationship Id="rId7" Type="http://schemas.openxmlformats.org/officeDocument/2006/relationships/image" Target="../media/image13.png"/><Relationship Id="rId12" Type="http://schemas.openxmlformats.org/officeDocument/2006/relationships/image" Target="../media/image18.svg"/><Relationship Id="rId2" Type="http://schemas.openxmlformats.org/officeDocument/2006/relationships/chart" Target="../charts/chart1.xml"/><Relationship Id="rId1" Type="http://schemas.openxmlformats.org/officeDocument/2006/relationships/slideLayout" Target="../slideLayouts/slideLayout3.xml"/><Relationship Id="rId6" Type="http://schemas.openxmlformats.org/officeDocument/2006/relationships/image" Target="../media/image12.svg"/><Relationship Id="rId11" Type="http://schemas.openxmlformats.org/officeDocument/2006/relationships/image" Target="../media/image17.png"/><Relationship Id="rId5" Type="http://schemas.openxmlformats.org/officeDocument/2006/relationships/image" Target="../media/image11.png"/><Relationship Id="rId10" Type="http://schemas.openxmlformats.org/officeDocument/2006/relationships/image" Target="../media/image16.svg"/><Relationship Id="rId4" Type="http://schemas.openxmlformats.org/officeDocument/2006/relationships/image" Target="../media/image10.svg"/><Relationship Id="rId9" Type="http://schemas.openxmlformats.org/officeDocument/2006/relationships/image" Target="../media/image1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3.xml"/><Relationship Id="rId4" Type="http://schemas.openxmlformats.org/officeDocument/2006/relationships/image" Target="../media/image21.svg"/></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8.png"/><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22.png"/><Relationship Id="rId2" Type="http://schemas.openxmlformats.org/officeDocument/2006/relationships/diagramData" Target="../diagrams/data2.xml"/><Relationship Id="rId1" Type="http://schemas.openxmlformats.org/officeDocument/2006/relationships/slideLayout" Target="../slideLayouts/slideLayout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05BE52-3F5B-87A5-EE90-3A2F98FF8BF5}"/>
              </a:ext>
            </a:extLst>
          </p:cNvPr>
          <p:cNvSpPr>
            <a:spLocks noGrp="1"/>
          </p:cNvSpPr>
          <p:nvPr>
            <p:ph type="ctrTitle"/>
          </p:nvPr>
        </p:nvSpPr>
        <p:spPr/>
        <p:txBody>
          <a:bodyPr>
            <a:normAutofit fontScale="90000"/>
          </a:bodyPr>
          <a:lstStyle/>
          <a:p>
            <a:r>
              <a:rPr lang="en-US" dirty="0"/>
              <a:t>Evaluation with an SDG focus</a:t>
            </a:r>
            <a:endParaRPr lang="en-ES" dirty="0"/>
          </a:p>
        </p:txBody>
      </p:sp>
      <p:sp>
        <p:nvSpPr>
          <p:cNvPr id="4" name="Title 1">
            <a:extLst>
              <a:ext uri="{FF2B5EF4-FFF2-40B4-BE49-F238E27FC236}">
                <a16:creationId xmlns:a16="http://schemas.microsoft.com/office/drawing/2014/main" id="{7150DF1A-CAE5-7E1D-5100-C85D5D7A4BA7}"/>
              </a:ext>
            </a:extLst>
          </p:cNvPr>
          <p:cNvSpPr txBox="1">
            <a:spLocks/>
          </p:cNvSpPr>
          <p:nvPr/>
        </p:nvSpPr>
        <p:spPr>
          <a:xfrm>
            <a:off x="1097246" y="3822256"/>
            <a:ext cx="6424783" cy="1113959"/>
          </a:xfrm>
          <a:prstGeom prst="rect">
            <a:avLst/>
          </a:prstGeom>
        </p:spPr>
        <p:txBody>
          <a:bodyPr vert="horz" lIns="91440" tIns="45720" rIns="91440" bIns="45720" rtlCol="0" anchor="t" anchorCtr="0">
            <a:normAutofit/>
          </a:bodyPr>
          <a:lstStyle>
            <a:lvl1pPr algn="l" defTabSz="914400" rtl="0" eaLnBrk="1" latinLnBrk="0" hangingPunct="1">
              <a:lnSpc>
                <a:spcPct val="90000"/>
              </a:lnSpc>
              <a:spcBef>
                <a:spcPct val="0"/>
              </a:spcBef>
              <a:buNone/>
              <a:defRPr sz="4800" b="1" i="0" kern="1200">
                <a:solidFill>
                  <a:srgbClr val="4E0000"/>
                </a:solidFill>
                <a:latin typeface="Roboto" panose="02000000000000000000" pitchFamily="2" charset="0"/>
                <a:ea typeface="Roboto" panose="02000000000000000000" pitchFamily="2" charset="0"/>
                <a:cs typeface="Roboto" panose="02000000000000000000" pitchFamily="2" charset="0"/>
              </a:defRPr>
            </a:lvl1pPr>
          </a:lstStyle>
          <a:p>
            <a:pPr algn="just"/>
            <a:r>
              <a:rPr lang="en-US" sz="2000" b="0" dirty="0">
                <a:solidFill>
                  <a:srgbClr val="001A5E"/>
                </a:solidFill>
              </a:rPr>
              <a:t>Evaluation with an SDG approach of the Articulation Scheme of the public policy on Chronic Childhood Malnutrition</a:t>
            </a:r>
            <a:endParaRPr lang="en-ES" sz="2000" b="0" dirty="0">
              <a:solidFill>
                <a:srgbClr val="001A5E"/>
              </a:solidFill>
            </a:endParaRPr>
          </a:p>
        </p:txBody>
      </p:sp>
      <p:pic>
        <p:nvPicPr>
          <p:cNvPr id="3" name="Picture 2" descr="A black background with white text&#10;&#10;Description automatically generated">
            <a:extLst>
              <a:ext uri="{FF2B5EF4-FFF2-40B4-BE49-F238E27FC236}">
                <a16:creationId xmlns:a16="http://schemas.microsoft.com/office/drawing/2014/main" id="{A21EAC21-F34C-2E79-F629-491094506D14}"/>
              </a:ext>
            </a:extLst>
          </p:cNvPr>
          <p:cNvPicPr>
            <a:picLocks noChangeAspect="1"/>
          </p:cNvPicPr>
          <p:nvPr/>
        </p:nvPicPr>
        <p:blipFill>
          <a:blip r:embed="rId2"/>
          <a:stretch>
            <a:fillRect/>
          </a:stretch>
        </p:blipFill>
        <p:spPr>
          <a:xfrm>
            <a:off x="695759" y="4521705"/>
            <a:ext cx="5252161" cy="1358502"/>
          </a:xfrm>
          <a:prstGeom prst="rect">
            <a:avLst/>
          </a:prstGeom>
        </p:spPr>
      </p:pic>
    </p:spTree>
    <p:extLst>
      <p:ext uri="{BB962C8B-B14F-4D97-AF65-F5344CB8AC3E}">
        <p14:creationId xmlns:p14="http://schemas.microsoft.com/office/powerpoint/2010/main" val="37881168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58FCB5E-FB20-6A02-3CF7-8A77BF5CE500}"/>
              </a:ext>
            </a:extLst>
          </p:cNvPr>
          <p:cNvSpPr>
            <a:spLocks noGrp="1"/>
          </p:cNvSpPr>
          <p:nvPr>
            <p:ph type="title"/>
          </p:nvPr>
        </p:nvSpPr>
        <p:spPr>
          <a:xfrm>
            <a:off x="608695" y="322603"/>
            <a:ext cx="10776856" cy="647246"/>
          </a:xfrm>
        </p:spPr>
        <p:txBody>
          <a:bodyPr>
            <a:normAutofit fontScale="90000"/>
          </a:bodyPr>
          <a:lstStyle/>
          <a:p>
            <a:pPr algn="ctr"/>
            <a:r>
              <a:rPr lang="en-US" sz="4400" dirty="0">
                <a:latin typeface="Barlow Condensed" panose="00000506000000000000" pitchFamily="2" charset="0"/>
              </a:rPr>
              <a:t>Analysis strategy: Second level </a:t>
            </a:r>
            <a:endParaRPr lang="en-US" dirty="0"/>
          </a:p>
        </p:txBody>
      </p:sp>
      <p:sp>
        <p:nvSpPr>
          <p:cNvPr id="16" name="Rectángulo: esquinas redondeadas 15">
            <a:extLst>
              <a:ext uri="{FF2B5EF4-FFF2-40B4-BE49-F238E27FC236}">
                <a16:creationId xmlns:a16="http://schemas.microsoft.com/office/drawing/2014/main" id="{05BD1A79-655E-CE80-CB00-B13A14CE2B53}"/>
              </a:ext>
            </a:extLst>
          </p:cNvPr>
          <p:cNvSpPr/>
          <p:nvPr/>
        </p:nvSpPr>
        <p:spPr>
          <a:xfrm>
            <a:off x="1556657" y="4881717"/>
            <a:ext cx="3465362" cy="974226"/>
          </a:xfrm>
          <a:prstGeom prst="roundRect">
            <a:avLst/>
          </a:prstGeom>
          <a:solidFill>
            <a:schemeClr val="accent6">
              <a:lumMod val="20000"/>
              <a:lumOff val="80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s-EC" sz="1400" b="0" i="0" u="none" strike="noStrike" kern="0" cap="none" spc="0" normalizeH="0" baseline="0" noProof="0" dirty="0">
              <a:ln>
                <a:noFill/>
              </a:ln>
              <a:solidFill>
                <a:srgbClr val="FFFFFF"/>
              </a:solidFill>
              <a:effectLst/>
              <a:uLnTx/>
              <a:uFillTx/>
              <a:latin typeface="Arial"/>
              <a:ea typeface="+mn-ea"/>
              <a:cs typeface="+mn-cs"/>
              <a:sym typeface="Arial"/>
            </a:endParaRPr>
          </a:p>
        </p:txBody>
      </p:sp>
      <p:sp>
        <p:nvSpPr>
          <p:cNvPr id="18" name="CuadroTexto 17">
            <a:extLst>
              <a:ext uri="{FF2B5EF4-FFF2-40B4-BE49-F238E27FC236}">
                <a16:creationId xmlns:a16="http://schemas.microsoft.com/office/drawing/2014/main" id="{B987AAD3-5BBD-3211-57AF-9126955ACB47}"/>
              </a:ext>
            </a:extLst>
          </p:cNvPr>
          <p:cNvSpPr txBox="1"/>
          <p:nvPr/>
        </p:nvSpPr>
        <p:spPr>
          <a:xfrm>
            <a:off x="1556657" y="4974576"/>
            <a:ext cx="3320143" cy="830997"/>
          </a:xfrm>
          <a:prstGeom prst="rect">
            <a:avLst/>
          </a:prstGeom>
          <a:noFill/>
        </p:spPr>
        <p:txBody>
          <a:bodyPr wrap="square" rtlCol="0">
            <a:spAutoFit/>
          </a:bodyPr>
          <a:lstStyle/>
          <a:p>
            <a:pPr algn="ctr"/>
            <a:r>
              <a:rPr lang="es-EC" sz="1600" b="1" kern="100" dirty="0">
                <a:effectLst/>
                <a:latin typeface="Barlow Condensed" panose="00000506000000000000" pitchFamily="2" charset="0"/>
                <a:ea typeface="Calibri" panose="020F0502020204030204" pitchFamily="34" charset="0"/>
                <a:cs typeface="Times New Roman" panose="02020603050405020304" pitchFamily="18" charset="0"/>
              </a:rPr>
              <a:t>Expert </a:t>
            </a:r>
            <a:r>
              <a:rPr lang="es-EC" sz="1600" b="1" kern="100" dirty="0" err="1">
                <a:effectLst/>
                <a:latin typeface="Barlow Condensed" panose="00000506000000000000" pitchFamily="2" charset="0"/>
                <a:ea typeface="Calibri" panose="020F0502020204030204" pitchFamily="34" charset="0"/>
                <a:cs typeface="Times New Roman" panose="02020603050405020304" pitchFamily="18" charset="0"/>
              </a:rPr>
              <a:t>judgment</a:t>
            </a:r>
            <a:r>
              <a:rPr lang="es-EC" sz="1600" b="1" kern="100" dirty="0">
                <a:effectLst/>
                <a:latin typeface="Barlow Condensed" panose="00000506000000000000" pitchFamily="2" charset="0"/>
                <a:ea typeface="Calibri" panose="020F0502020204030204" pitchFamily="34" charset="0"/>
                <a:cs typeface="Times New Roman" panose="02020603050405020304" pitchFamily="18" charset="0"/>
              </a:rPr>
              <a:t> </a:t>
            </a:r>
          </a:p>
          <a:p>
            <a:pPr algn="ctr"/>
            <a:r>
              <a:rPr lang="es-EC" sz="1600" kern="100" dirty="0">
                <a:effectLst/>
                <a:latin typeface="Barlow Condensed" panose="00000506000000000000" pitchFamily="2" charset="0"/>
                <a:ea typeface="Calibri" panose="020F0502020204030204" pitchFamily="34" charset="0"/>
                <a:cs typeface="Times New Roman" panose="02020603050405020304" pitchFamily="18" charset="0"/>
              </a:rPr>
              <a:t>​​Interview </a:t>
            </a:r>
            <a:r>
              <a:rPr lang="es-EC" sz="1600" kern="100" dirty="0" err="1">
                <a:effectLst/>
                <a:latin typeface="Barlow Condensed" panose="00000506000000000000" pitchFamily="2" charset="0"/>
                <a:ea typeface="Calibri" panose="020F0502020204030204" pitchFamily="34" charset="0"/>
                <a:cs typeface="Times New Roman" panose="02020603050405020304" pitchFamily="18" charset="0"/>
              </a:rPr>
              <a:t>perception</a:t>
            </a:r>
            <a:r>
              <a:rPr lang="es-EC" sz="1600" kern="100" dirty="0">
                <a:effectLst/>
                <a:latin typeface="Barlow Condensed" panose="00000506000000000000" pitchFamily="2" charset="0"/>
                <a:ea typeface="Calibri" panose="020F0502020204030204" pitchFamily="34" charset="0"/>
                <a:cs typeface="Times New Roman" panose="02020603050405020304" pitchFamily="18" charset="0"/>
              </a:rPr>
              <a:t> </a:t>
            </a:r>
            <a:r>
              <a:rPr lang="es-EC" sz="1600" kern="100" dirty="0" err="1">
                <a:effectLst/>
                <a:latin typeface="Barlow Condensed" panose="00000506000000000000" pitchFamily="2" charset="0"/>
                <a:ea typeface="Calibri" panose="020F0502020204030204" pitchFamily="34" charset="0"/>
                <a:cs typeface="Times New Roman" panose="02020603050405020304" pitchFamily="18" charset="0"/>
              </a:rPr>
              <a:t>of</a:t>
            </a:r>
            <a:r>
              <a:rPr lang="es-EC" sz="1600" kern="100" dirty="0">
                <a:effectLst/>
                <a:latin typeface="Barlow Condensed" panose="00000506000000000000" pitchFamily="2" charset="0"/>
                <a:ea typeface="Calibri" panose="020F0502020204030204" pitchFamily="34" charset="0"/>
                <a:cs typeface="Times New Roman" panose="02020603050405020304" pitchFamily="18" charset="0"/>
              </a:rPr>
              <a:t> </a:t>
            </a:r>
            <a:r>
              <a:rPr lang="es-EC" sz="1600" kern="100" dirty="0" err="1">
                <a:effectLst/>
                <a:latin typeface="Barlow Condensed" panose="00000506000000000000" pitchFamily="2" charset="0"/>
                <a:ea typeface="Calibri" panose="020F0502020204030204" pitchFamily="34" charset="0"/>
                <a:cs typeface="Times New Roman" panose="02020603050405020304" pitchFamily="18" charset="0"/>
              </a:rPr>
              <a:t>members</a:t>
            </a:r>
            <a:r>
              <a:rPr lang="es-EC" sz="1600" kern="100" dirty="0">
                <a:effectLst/>
                <a:latin typeface="Barlow Condensed" panose="00000506000000000000" pitchFamily="2" charset="0"/>
                <a:ea typeface="Calibri" panose="020F0502020204030204" pitchFamily="34" charset="0"/>
                <a:cs typeface="Times New Roman" panose="02020603050405020304" pitchFamily="18" charset="0"/>
              </a:rPr>
              <a:t> </a:t>
            </a:r>
            <a:r>
              <a:rPr lang="es-EC" sz="1600" kern="100" dirty="0" err="1">
                <a:effectLst/>
                <a:latin typeface="Barlow Condensed" panose="00000506000000000000" pitchFamily="2" charset="0"/>
                <a:ea typeface="Calibri" panose="020F0502020204030204" pitchFamily="34" charset="0"/>
                <a:cs typeface="Times New Roman" panose="02020603050405020304" pitchFamily="18" charset="0"/>
              </a:rPr>
              <a:t>of</a:t>
            </a:r>
            <a:r>
              <a:rPr lang="es-EC" sz="1600" kern="100" dirty="0">
                <a:effectLst/>
                <a:latin typeface="Barlow Condensed" panose="00000506000000000000" pitchFamily="2" charset="0"/>
                <a:ea typeface="Calibri" panose="020F0502020204030204" pitchFamily="34" charset="0"/>
                <a:cs typeface="Times New Roman" panose="02020603050405020304" pitchFamily="18" charset="0"/>
              </a:rPr>
              <a:t> </a:t>
            </a:r>
            <a:r>
              <a:rPr lang="es-EC" sz="1600" kern="100" dirty="0" err="1">
                <a:effectLst/>
                <a:latin typeface="Barlow Condensed" panose="00000506000000000000" pitchFamily="2" charset="0"/>
                <a:ea typeface="Calibri" panose="020F0502020204030204" pitchFamily="34" charset="0"/>
                <a:cs typeface="Times New Roman" panose="02020603050405020304" pitchFamily="18" charset="0"/>
              </a:rPr>
              <a:t>the</a:t>
            </a:r>
            <a:r>
              <a:rPr lang="es-EC" sz="1600" kern="100" dirty="0">
                <a:effectLst/>
                <a:latin typeface="Barlow Condensed" panose="00000506000000000000" pitchFamily="2" charset="0"/>
                <a:ea typeface="Calibri" panose="020F0502020204030204" pitchFamily="34" charset="0"/>
                <a:cs typeface="Times New Roman" panose="02020603050405020304" pitchFamily="18" charset="0"/>
              </a:rPr>
              <a:t> </a:t>
            </a:r>
            <a:r>
              <a:rPr lang="es-EC" sz="1600" kern="100" dirty="0" err="1">
                <a:effectLst/>
                <a:latin typeface="Barlow Condensed" panose="00000506000000000000" pitchFamily="2" charset="0"/>
                <a:ea typeface="Calibri" panose="020F0502020204030204" pitchFamily="34" charset="0"/>
                <a:cs typeface="Times New Roman" panose="02020603050405020304" pitchFamily="18" charset="0"/>
              </a:rPr>
              <a:t>structures</a:t>
            </a:r>
            <a:r>
              <a:rPr lang="es-EC" sz="1600" kern="100" dirty="0">
                <a:effectLst/>
                <a:latin typeface="Barlow Condensed" panose="00000506000000000000" pitchFamily="2" charset="0"/>
                <a:ea typeface="Calibri" panose="020F0502020204030204" pitchFamily="34" charset="0"/>
                <a:cs typeface="Times New Roman" panose="02020603050405020304" pitchFamily="18" charset="0"/>
              </a:rPr>
              <a:t>.</a:t>
            </a:r>
          </a:p>
        </p:txBody>
      </p:sp>
      <p:sp>
        <p:nvSpPr>
          <p:cNvPr id="30" name="Rectángulo: esquinas redondeadas 29">
            <a:extLst>
              <a:ext uri="{FF2B5EF4-FFF2-40B4-BE49-F238E27FC236}">
                <a16:creationId xmlns:a16="http://schemas.microsoft.com/office/drawing/2014/main" id="{F6FF4772-E750-7EFA-8782-1C725362FC98}"/>
              </a:ext>
            </a:extLst>
          </p:cNvPr>
          <p:cNvSpPr/>
          <p:nvPr/>
        </p:nvSpPr>
        <p:spPr>
          <a:xfrm>
            <a:off x="1556658" y="3737241"/>
            <a:ext cx="3465364" cy="1030869"/>
          </a:xfrm>
          <a:prstGeom prst="roundRect">
            <a:avLst/>
          </a:prstGeom>
          <a:solidFill>
            <a:schemeClr val="accent6">
              <a:lumMod val="20000"/>
              <a:lumOff val="80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s-EC" sz="1400" b="0" i="0" u="none" strike="noStrike" kern="0" cap="none" spc="0" normalizeH="0" baseline="0" noProof="0" dirty="0">
              <a:ln>
                <a:noFill/>
              </a:ln>
              <a:solidFill>
                <a:srgbClr val="FFFFFF"/>
              </a:solidFill>
              <a:effectLst/>
              <a:uLnTx/>
              <a:uFillTx/>
              <a:latin typeface="Arial"/>
              <a:ea typeface="+mn-ea"/>
              <a:cs typeface="+mn-cs"/>
              <a:sym typeface="Arial"/>
            </a:endParaRPr>
          </a:p>
        </p:txBody>
      </p:sp>
      <p:sp>
        <p:nvSpPr>
          <p:cNvPr id="62" name="Rectángulo: esquinas redondeadas 61">
            <a:extLst>
              <a:ext uri="{FF2B5EF4-FFF2-40B4-BE49-F238E27FC236}">
                <a16:creationId xmlns:a16="http://schemas.microsoft.com/office/drawing/2014/main" id="{EDAE7745-56E3-9864-5180-446A822BFAD2}"/>
              </a:ext>
            </a:extLst>
          </p:cNvPr>
          <p:cNvSpPr/>
          <p:nvPr/>
        </p:nvSpPr>
        <p:spPr>
          <a:xfrm>
            <a:off x="1556658" y="2669856"/>
            <a:ext cx="3465362" cy="974227"/>
          </a:xfrm>
          <a:prstGeom prst="roundRect">
            <a:avLst/>
          </a:prstGeom>
          <a:solidFill>
            <a:schemeClr val="accent6">
              <a:lumMod val="20000"/>
              <a:lumOff val="80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s-EC" sz="1400" b="0" i="0" u="none" strike="noStrike" kern="0" cap="none" spc="0" normalizeH="0" baseline="0" noProof="0" dirty="0">
              <a:ln>
                <a:noFill/>
              </a:ln>
              <a:solidFill>
                <a:srgbClr val="FFFFFF"/>
              </a:solidFill>
              <a:effectLst/>
              <a:uLnTx/>
              <a:uFillTx/>
              <a:latin typeface="Arial"/>
              <a:ea typeface="+mn-ea"/>
              <a:cs typeface="+mn-cs"/>
              <a:sym typeface="Arial"/>
            </a:endParaRPr>
          </a:p>
        </p:txBody>
      </p:sp>
      <p:sp>
        <p:nvSpPr>
          <p:cNvPr id="68" name="CuadroTexto 67">
            <a:extLst>
              <a:ext uri="{FF2B5EF4-FFF2-40B4-BE49-F238E27FC236}">
                <a16:creationId xmlns:a16="http://schemas.microsoft.com/office/drawing/2014/main" id="{98D18FA1-D04E-0A23-1665-82A76002BF33}"/>
              </a:ext>
            </a:extLst>
          </p:cNvPr>
          <p:cNvSpPr txBox="1"/>
          <p:nvPr/>
        </p:nvSpPr>
        <p:spPr>
          <a:xfrm>
            <a:off x="1654629" y="2833394"/>
            <a:ext cx="3222171" cy="584775"/>
          </a:xfrm>
          <a:prstGeom prst="rect">
            <a:avLst/>
          </a:prstGeom>
          <a:noFill/>
        </p:spPr>
        <p:txBody>
          <a:bodyPr wrap="square">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lang="es-EC" sz="1600" b="1" i="1" dirty="0">
                <a:effectLst/>
                <a:latin typeface="Barlow Condensed" panose="00000506000000000000" pitchFamily="2" charset="0"/>
                <a:ea typeface="Calibri" panose="020F0502020204030204" pitchFamily="34" charset="0"/>
                <a:cs typeface="Times New Roman" panose="02020603050405020304" pitchFamily="18" charset="0"/>
              </a:rPr>
              <a:t>Step 1:</a:t>
            </a:r>
            <a:r>
              <a:rPr lang="es-EC" sz="1600" dirty="0">
                <a:effectLst/>
                <a:latin typeface="Barlow Condensed" panose="00000506000000000000" pitchFamily="2" charset="0"/>
                <a:ea typeface="Calibri" panose="020F0502020204030204" pitchFamily="34" charset="0"/>
                <a:cs typeface="Times New Roman" panose="02020603050405020304" pitchFamily="18" charset="0"/>
              </a:rPr>
              <a:t> </a:t>
            </a:r>
            <a:r>
              <a:rPr lang="es-EC" sz="1600" i="1" dirty="0" err="1">
                <a:effectLst/>
                <a:latin typeface="Barlow Condensed" panose="00000506000000000000" pitchFamily="2" charset="0"/>
                <a:ea typeface="Calibri" panose="020F0502020204030204" pitchFamily="34" charset="0"/>
                <a:cs typeface="Times New Roman" panose="02020603050405020304" pitchFamily="18" charset="0"/>
              </a:rPr>
              <a:t>Analysis</a:t>
            </a:r>
            <a:r>
              <a:rPr lang="es-EC" sz="1600" i="1" dirty="0">
                <a:effectLst/>
                <a:latin typeface="Barlow Condensed" panose="00000506000000000000" pitchFamily="2" charset="0"/>
                <a:ea typeface="Calibri" panose="020F0502020204030204" pitchFamily="34" charset="0"/>
                <a:cs typeface="Times New Roman" panose="02020603050405020304" pitchFamily="18" charset="0"/>
              </a:rPr>
              <a:t> </a:t>
            </a:r>
            <a:r>
              <a:rPr lang="es-EC" sz="1600" i="1" dirty="0" err="1">
                <a:effectLst/>
                <a:latin typeface="Barlow Condensed" panose="00000506000000000000" pitchFamily="2" charset="0"/>
                <a:ea typeface="Calibri" panose="020F0502020204030204" pitchFamily="34" charset="0"/>
                <a:cs typeface="Times New Roman" panose="02020603050405020304" pitchFamily="18" charset="0"/>
              </a:rPr>
              <a:t>of</a:t>
            </a:r>
            <a:r>
              <a:rPr lang="es-EC" sz="1600" i="1" dirty="0">
                <a:effectLst/>
                <a:latin typeface="Barlow Condensed" panose="00000506000000000000" pitchFamily="2" charset="0"/>
                <a:ea typeface="Calibri" panose="020F0502020204030204" pitchFamily="34" charset="0"/>
                <a:cs typeface="Times New Roman" panose="02020603050405020304" pitchFamily="18" charset="0"/>
              </a:rPr>
              <a:t> </a:t>
            </a:r>
            <a:r>
              <a:rPr lang="es-EC" sz="1600" i="1" dirty="0" err="1">
                <a:effectLst/>
                <a:latin typeface="Barlow Condensed" panose="00000506000000000000" pitchFamily="2" charset="0"/>
                <a:ea typeface="Calibri" panose="020F0502020204030204" pitchFamily="34" charset="0"/>
                <a:cs typeface="Times New Roman" panose="02020603050405020304" pitchFamily="18" charset="0"/>
              </a:rPr>
              <a:t>the</a:t>
            </a:r>
            <a:r>
              <a:rPr lang="es-EC" sz="1600" i="1" dirty="0">
                <a:effectLst/>
                <a:latin typeface="Barlow Condensed" panose="00000506000000000000" pitchFamily="2" charset="0"/>
                <a:ea typeface="Calibri" panose="020F0502020204030204" pitchFamily="34" charset="0"/>
                <a:cs typeface="Times New Roman" panose="02020603050405020304" pitchFamily="18" charset="0"/>
              </a:rPr>
              <a:t> </a:t>
            </a:r>
            <a:r>
              <a:rPr lang="es-EC" sz="1600" i="1" dirty="0" err="1">
                <a:effectLst/>
                <a:latin typeface="Barlow Condensed" panose="00000506000000000000" pitchFamily="2" charset="0"/>
                <a:ea typeface="Calibri" panose="020F0502020204030204" pitchFamily="34" charset="0"/>
                <a:cs typeface="Times New Roman" panose="02020603050405020304" pitchFamily="18" charset="0"/>
              </a:rPr>
              <a:t>integration</a:t>
            </a:r>
            <a:r>
              <a:rPr lang="es-EC" sz="1600" i="1" dirty="0">
                <a:effectLst/>
                <a:latin typeface="Barlow Condensed" panose="00000506000000000000" pitchFamily="2" charset="0"/>
                <a:ea typeface="Calibri" panose="020F0502020204030204" pitchFamily="34" charset="0"/>
                <a:cs typeface="Times New Roman" panose="02020603050405020304" pitchFamily="18" charset="0"/>
              </a:rPr>
              <a:t> </a:t>
            </a:r>
            <a:r>
              <a:rPr lang="es-EC" sz="1600" i="1" dirty="0" err="1">
                <a:effectLst/>
                <a:latin typeface="Barlow Condensed" panose="00000506000000000000" pitchFamily="2" charset="0"/>
                <a:ea typeface="Calibri" panose="020F0502020204030204" pitchFamily="34" charset="0"/>
                <a:cs typeface="Times New Roman" panose="02020603050405020304" pitchFamily="18" charset="0"/>
              </a:rPr>
              <a:t>of</a:t>
            </a:r>
            <a:r>
              <a:rPr lang="es-EC" sz="1600" i="1" dirty="0">
                <a:effectLst/>
                <a:latin typeface="Barlow Condensed" panose="00000506000000000000" pitchFamily="2" charset="0"/>
                <a:ea typeface="Calibri" panose="020F0502020204030204" pitchFamily="34" charset="0"/>
                <a:cs typeface="Times New Roman" panose="02020603050405020304" pitchFamily="18" charset="0"/>
              </a:rPr>
              <a:t> </a:t>
            </a:r>
            <a:r>
              <a:rPr lang="es-EC" sz="1600" i="1" dirty="0" err="1">
                <a:effectLst/>
                <a:latin typeface="Barlow Condensed" panose="00000506000000000000" pitchFamily="2" charset="0"/>
                <a:ea typeface="Calibri" panose="020F0502020204030204" pitchFamily="34" charset="0"/>
                <a:cs typeface="Times New Roman" panose="02020603050405020304" pitchFamily="18" charset="0"/>
              </a:rPr>
              <a:t>principles</a:t>
            </a:r>
            <a:r>
              <a:rPr lang="es-EC" sz="1600" i="1" dirty="0">
                <a:effectLst/>
                <a:latin typeface="Barlow Condensed" panose="00000506000000000000" pitchFamily="2" charset="0"/>
                <a:ea typeface="Calibri" panose="020F0502020204030204" pitchFamily="34" charset="0"/>
                <a:cs typeface="Times New Roman" panose="02020603050405020304" pitchFamily="18" charset="0"/>
              </a:rPr>
              <a:t> in </a:t>
            </a:r>
            <a:r>
              <a:rPr lang="es-EC" sz="1600" i="1" dirty="0" err="1">
                <a:effectLst/>
                <a:latin typeface="Barlow Condensed" panose="00000506000000000000" pitchFamily="2" charset="0"/>
                <a:ea typeface="Calibri" panose="020F0502020204030204" pitchFamily="34" charset="0"/>
                <a:cs typeface="Times New Roman" panose="02020603050405020304" pitchFamily="18" charset="0"/>
              </a:rPr>
              <a:t>the</a:t>
            </a:r>
            <a:r>
              <a:rPr lang="es-EC" sz="1600" i="1" dirty="0">
                <a:effectLst/>
                <a:latin typeface="Barlow Condensed" panose="00000506000000000000" pitchFamily="2" charset="0"/>
                <a:ea typeface="Calibri" panose="020F0502020204030204" pitchFamily="34" charset="0"/>
                <a:cs typeface="Times New Roman" panose="02020603050405020304" pitchFamily="18" charset="0"/>
              </a:rPr>
              <a:t> </a:t>
            </a:r>
            <a:r>
              <a:rPr lang="es-EC" sz="1600" i="1" dirty="0" err="1">
                <a:effectLst/>
                <a:latin typeface="Barlow Condensed" panose="00000506000000000000" pitchFamily="2" charset="0"/>
                <a:ea typeface="Calibri" panose="020F0502020204030204" pitchFamily="34" charset="0"/>
                <a:cs typeface="Times New Roman" panose="02020603050405020304" pitchFamily="18" charset="0"/>
              </a:rPr>
              <a:t>design</a:t>
            </a:r>
            <a:r>
              <a:rPr lang="es-EC" sz="1600" i="1" dirty="0">
                <a:effectLst/>
                <a:latin typeface="Barlow Condensed" panose="00000506000000000000" pitchFamily="2" charset="0"/>
                <a:ea typeface="Calibri" panose="020F0502020204030204" pitchFamily="34" charset="0"/>
                <a:cs typeface="Times New Roman" panose="02020603050405020304" pitchFamily="18" charset="0"/>
              </a:rPr>
              <a:t> </a:t>
            </a:r>
            <a:r>
              <a:rPr lang="es-EC" sz="1600" i="1" dirty="0" err="1">
                <a:effectLst/>
                <a:latin typeface="Barlow Condensed" panose="00000506000000000000" pitchFamily="2" charset="0"/>
                <a:ea typeface="Calibri" panose="020F0502020204030204" pitchFamily="34" charset="0"/>
                <a:cs typeface="Times New Roman" panose="02020603050405020304" pitchFamily="18" charset="0"/>
              </a:rPr>
              <a:t>of</a:t>
            </a:r>
            <a:r>
              <a:rPr lang="es-EC" sz="1600" i="1" dirty="0">
                <a:effectLst/>
                <a:latin typeface="Barlow Condensed" panose="00000506000000000000" pitchFamily="2" charset="0"/>
                <a:ea typeface="Calibri" panose="020F0502020204030204" pitchFamily="34" charset="0"/>
                <a:cs typeface="Times New Roman" panose="02020603050405020304" pitchFamily="18" charset="0"/>
              </a:rPr>
              <a:t> </a:t>
            </a:r>
            <a:r>
              <a:rPr lang="es-EC" sz="1600" i="1" dirty="0" err="1">
                <a:effectLst/>
                <a:latin typeface="Barlow Condensed" panose="00000506000000000000" pitchFamily="2" charset="0"/>
                <a:ea typeface="Calibri" panose="020F0502020204030204" pitchFamily="34" charset="0"/>
                <a:cs typeface="Times New Roman" panose="02020603050405020304" pitchFamily="18" charset="0"/>
              </a:rPr>
              <a:t>the</a:t>
            </a:r>
            <a:r>
              <a:rPr lang="es-EC" sz="1600" i="1" dirty="0">
                <a:latin typeface="Barlow Condensed" panose="00000506000000000000" pitchFamily="2" charset="0"/>
                <a:ea typeface="Calibri" panose="020F0502020204030204" pitchFamily="34" charset="0"/>
                <a:cs typeface="Times New Roman" panose="02020603050405020304" pitchFamily="18" charset="0"/>
              </a:rPr>
              <a:t> CCM</a:t>
            </a:r>
            <a:r>
              <a:rPr lang="es-EC" sz="1600" i="1" dirty="0">
                <a:effectLst/>
                <a:latin typeface="Barlow Condensed" panose="00000506000000000000" pitchFamily="2" charset="0"/>
                <a:ea typeface="Calibri" panose="020F0502020204030204" pitchFamily="34" charset="0"/>
                <a:cs typeface="Times New Roman" panose="02020603050405020304" pitchFamily="18" charset="0"/>
              </a:rPr>
              <a:t> </a:t>
            </a:r>
            <a:r>
              <a:rPr lang="es-EC" sz="1600" i="1" dirty="0" err="1">
                <a:effectLst/>
                <a:latin typeface="Barlow Condensed" panose="00000506000000000000" pitchFamily="2" charset="0"/>
                <a:ea typeface="Calibri" panose="020F0502020204030204" pitchFamily="34" charset="0"/>
                <a:cs typeface="Times New Roman" panose="02020603050405020304" pitchFamily="18" charset="0"/>
              </a:rPr>
              <a:t>policy</a:t>
            </a:r>
            <a:r>
              <a:rPr lang="es-EC" sz="1600" i="1" dirty="0">
                <a:effectLst/>
                <a:latin typeface="Barlow Condensed" panose="00000506000000000000" pitchFamily="2" charset="0"/>
                <a:ea typeface="Calibri" panose="020F0502020204030204" pitchFamily="34" charset="0"/>
                <a:cs typeface="Times New Roman" panose="02020603050405020304" pitchFamily="18" charset="0"/>
              </a:rPr>
              <a:t>. </a:t>
            </a:r>
            <a:endParaRPr kumimoji="0" lang="es-EC" altLang="es-EC" sz="1600" b="1" i="1" u="none" strike="noStrike" cap="none" normalizeH="0" baseline="0" dirty="0">
              <a:ln>
                <a:noFill/>
              </a:ln>
              <a:solidFill>
                <a:schemeClr val="bg1"/>
              </a:solidFill>
              <a:effectLst/>
              <a:latin typeface="Barlow Condensed" panose="00000506000000000000" pitchFamily="2" charset="0"/>
            </a:endParaRPr>
          </a:p>
        </p:txBody>
      </p:sp>
      <p:sp>
        <p:nvSpPr>
          <p:cNvPr id="69" name="Rectángulo: esquinas redondeadas 68">
            <a:extLst>
              <a:ext uri="{FF2B5EF4-FFF2-40B4-BE49-F238E27FC236}">
                <a16:creationId xmlns:a16="http://schemas.microsoft.com/office/drawing/2014/main" id="{50790CE5-889F-2221-CB4A-DB40B95BEDD4}"/>
              </a:ext>
            </a:extLst>
          </p:cNvPr>
          <p:cNvSpPr/>
          <p:nvPr/>
        </p:nvSpPr>
        <p:spPr>
          <a:xfrm>
            <a:off x="6598899" y="4881717"/>
            <a:ext cx="3465364" cy="926682"/>
          </a:xfrm>
          <a:prstGeom prst="roundRect">
            <a:avLst/>
          </a:prstGeom>
          <a:solidFill>
            <a:schemeClr val="accent2">
              <a:lumMod val="20000"/>
              <a:lumOff val="80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s-EC" sz="1400" b="0" i="0" u="none" strike="noStrike" kern="0" cap="none" spc="0" normalizeH="0" baseline="0" noProof="0" dirty="0">
              <a:ln>
                <a:noFill/>
              </a:ln>
              <a:solidFill>
                <a:srgbClr val="FFFFFF"/>
              </a:solidFill>
              <a:effectLst/>
              <a:uLnTx/>
              <a:uFillTx/>
              <a:latin typeface="Arial"/>
              <a:ea typeface="+mn-ea"/>
              <a:cs typeface="+mn-cs"/>
              <a:sym typeface="Arial"/>
            </a:endParaRPr>
          </a:p>
        </p:txBody>
      </p:sp>
      <p:sp>
        <p:nvSpPr>
          <p:cNvPr id="71" name="CuadroTexto 70">
            <a:extLst>
              <a:ext uri="{FF2B5EF4-FFF2-40B4-BE49-F238E27FC236}">
                <a16:creationId xmlns:a16="http://schemas.microsoft.com/office/drawing/2014/main" id="{C00AD03C-5B6A-1E56-7ED5-6FDA4A6A6EEC}"/>
              </a:ext>
            </a:extLst>
          </p:cNvPr>
          <p:cNvSpPr txBox="1"/>
          <p:nvPr/>
        </p:nvSpPr>
        <p:spPr>
          <a:xfrm>
            <a:off x="6598899" y="4938389"/>
            <a:ext cx="3417010" cy="830997"/>
          </a:xfrm>
          <a:prstGeom prst="rect">
            <a:avLst/>
          </a:prstGeom>
          <a:solidFill>
            <a:schemeClr val="accent2">
              <a:lumMod val="20000"/>
              <a:lumOff val="80000"/>
            </a:schemeClr>
          </a:solidFill>
        </p:spPr>
        <p:txBody>
          <a:bodyPr wrap="square" rtlCol="0">
            <a:spAutoFit/>
          </a:bodyPr>
          <a:lstStyle/>
          <a:p>
            <a:pPr algn="ctr"/>
            <a:r>
              <a:rPr lang="en-US" sz="1600" b="1" dirty="0">
                <a:effectLst/>
                <a:latin typeface="Barlow Condensed" panose="00000506000000000000" pitchFamily="2" charset="0"/>
                <a:ea typeface="Calibri" panose="020F0502020204030204" pitchFamily="34" charset="0"/>
                <a:cs typeface="Arial" panose="020B0604020202020204" pitchFamily="34" charset="0"/>
              </a:rPr>
              <a:t>Expert judgment </a:t>
            </a:r>
          </a:p>
          <a:p>
            <a:pPr algn="ctr"/>
            <a:r>
              <a:rPr lang="en-US" sz="1600" dirty="0">
                <a:effectLst/>
                <a:latin typeface="Barlow Condensed" panose="00000506000000000000" pitchFamily="2" charset="0"/>
                <a:ea typeface="Calibri" panose="020F0502020204030204" pitchFamily="34" charset="0"/>
                <a:cs typeface="Arial" panose="020B0604020202020204" pitchFamily="34" charset="0"/>
              </a:rPr>
              <a:t>Interviews </a:t>
            </a:r>
            <a:r>
              <a:rPr lang="en-US" sz="1600" dirty="0">
                <a:latin typeface="Barlow Condensed" panose="00000506000000000000" pitchFamily="2" charset="0"/>
                <a:ea typeface="Calibri" panose="020F0502020204030204" pitchFamily="34" charset="0"/>
                <a:cs typeface="Arial" panose="020B0604020202020204" pitchFamily="34" charset="0"/>
              </a:rPr>
              <a:t>p</a:t>
            </a:r>
            <a:r>
              <a:rPr lang="en-US" sz="1600" dirty="0">
                <a:effectLst/>
                <a:latin typeface="Barlow Condensed" panose="00000506000000000000" pitchFamily="2" charset="0"/>
                <a:ea typeface="Calibri" panose="020F0502020204030204" pitchFamily="34" charset="0"/>
                <a:cs typeface="Arial" panose="020B0604020202020204" pitchFamily="34" charset="0"/>
              </a:rPr>
              <a:t>erception of members of </a:t>
            </a:r>
            <a:r>
              <a:rPr lang="en-US" sz="1600">
                <a:effectLst/>
                <a:latin typeface="Barlow Condensed" panose="00000506000000000000" pitchFamily="2" charset="0"/>
                <a:ea typeface="Calibri" panose="020F0502020204030204" pitchFamily="34" charset="0"/>
                <a:cs typeface="Arial" panose="020B0604020202020204" pitchFamily="34" charset="0"/>
              </a:rPr>
              <a:t>the structures.</a:t>
            </a:r>
            <a:endParaRPr lang="en-US" sz="1600" dirty="0">
              <a:effectLst/>
              <a:latin typeface="Barlow Condensed" panose="00000506000000000000" pitchFamily="2" charset="0"/>
              <a:ea typeface="Calibri" panose="020F0502020204030204" pitchFamily="34" charset="0"/>
              <a:cs typeface="Arial" panose="020B0604020202020204" pitchFamily="34" charset="0"/>
            </a:endParaRPr>
          </a:p>
        </p:txBody>
      </p:sp>
      <p:sp>
        <p:nvSpPr>
          <p:cNvPr id="73" name="Rectángulo: esquinas redondeadas 72">
            <a:extLst>
              <a:ext uri="{FF2B5EF4-FFF2-40B4-BE49-F238E27FC236}">
                <a16:creationId xmlns:a16="http://schemas.microsoft.com/office/drawing/2014/main" id="{405FA5CD-0E54-43A2-629F-35A3B7C6A763}"/>
              </a:ext>
            </a:extLst>
          </p:cNvPr>
          <p:cNvSpPr/>
          <p:nvPr/>
        </p:nvSpPr>
        <p:spPr>
          <a:xfrm>
            <a:off x="6539208" y="3776360"/>
            <a:ext cx="3465364" cy="991750"/>
          </a:xfrm>
          <a:prstGeom prst="roundRect">
            <a:avLst/>
          </a:prstGeom>
          <a:solidFill>
            <a:schemeClr val="accent2">
              <a:lumMod val="20000"/>
              <a:lumOff val="80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s-EC" sz="1400" b="0" i="0" u="none" strike="noStrike" kern="0" cap="none" spc="0" normalizeH="0" baseline="0" noProof="0" dirty="0">
              <a:ln>
                <a:noFill/>
              </a:ln>
              <a:solidFill>
                <a:srgbClr val="FFFFFF"/>
              </a:solidFill>
              <a:effectLst/>
              <a:uLnTx/>
              <a:uFillTx/>
              <a:latin typeface="Arial"/>
              <a:ea typeface="+mn-ea"/>
              <a:cs typeface="+mn-cs"/>
              <a:sym typeface="Arial"/>
            </a:endParaRPr>
          </a:p>
        </p:txBody>
      </p:sp>
      <p:sp>
        <p:nvSpPr>
          <p:cNvPr id="76" name="Rectángulo: esquinas redondeadas 75">
            <a:extLst>
              <a:ext uri="{FF2B5EF4-FFF2-40B4-BE49-F238E27FC236}">
                <a16:creationId xmlns:a16="http://schemas.microsoft.com/office/drawing/2014/main" id="{4EF19C79-6806-466B-5655-B3CAD5A71D49}"/>
              </a:ext>
            </a:extLst>
          </p:cNvPr>
          <p:cNvSpPr/>
          <p:nvPr/>
        </p:nvSpPr>
        <p:spPr>
          <a:xfrm>
            <a:off x="6550546" y="2710284"/>
            <a:ext cx="3465363" cy="974227"/>
          </a:xfrm>
          <a:prstGeom prst="roundRect">
            <a:avLst/>
          </a:prstGeom>
          <a:solidFill>
            <a:schemeClr val="accent2">
              <a:lumMod val="20000"/>
              <a:lumOff val="80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s-EC" sz="1400" b="0" i="0" u="none" strike="noStrike" kern="0" cap="none" spc="0" normalizeH="0" baseline="0" noProof="0" dirty="0">
              <a:ln>
                <a:noFill/>
              </a:ln>
              <a:solidFill>
                <a:srgbClr val="FFFFFF"/>
              </a:solidFill>
              <a:effectLst/>
              <a:uLnTx/>
              <a:uFillTx/>
              <a:latin typeface="Arial"/>
              <a:ea typeface="+mn-ea"/>
              <a:cs typeface="+mn-cs"/>
              <a:sym typeface="Arial"/>
            </a:endParaRPr>
          </a:p>
        </p:txBody>
      </p:sp>
      <p:sp>
        <p:nvSpPr>
          <p:cNvPr id="78" name="CuadroTexto 77">
            <a:extLst>
              <a:ext uri="{FF2B5EF4-FFF2-40B4-BE49-F238E27FC236}">
                <a16:creationId xmlns:a16="http://schemas.microsoft.com/office/drawing/2014/main" id="{3AAC0B7A-BF89-F353-5BEB-1C4E20E032A3}"/>
              </a:ext>
            </a:extLst>
          </p:cNvPr>
          <p:cNvSpPr txBox="1"/>
          <p:nvPr/>
        </p:nvSpPr>
        <p:spPr>
          <a:xfrm>
            <a:off x="6539208" y="2710284"/>
            <a:ext cx="3465363" cy="830997"/>
          </a:xfrm>
          <a:prstGeom prst="rect">
            <a:avLst/>
          </a:prstGeom>
          <a:solidFill>
            <a:schemeClr val="accent2">
              <a:lumMod val="20000"/>
              <a:lumOff val="80000"/>
            </a:schemeClr>
          </a:solidFill>
        </p:spPr>
        <p:txBody>
          <a:bodyPr wrap="square">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lang="en-US" sz="1600" b="1" i="1" dirty="0">
                <a:effectLst/>
                <a:latin typeface="Barlow Condensed" panose="00000506000000000000" pitchFamily="2" charset="0"/>
                <a:ea typeface="Calibri" panose="020F0502020204030204" pitchFamily="34" charset="0"/>
                <a:cs typeface="Times New Roman" panose="02020603050405020304" pitchFamily="18" charset="0"/>
              </a:rPr>
              <a:t>Step 2: </a:t>
            </a:r>
            <a:r>
              <a:rPr lang="en-US" sz="1600" i="1" dirty="0">
                <a:effectLst/>
                <a:latin typeface="Barlow Condensed" panose="00000506000000000000" pitchFamily="2" charset="0"/>
                <a:ea typeface="Calibri" panose="020F0502020204030204" pitchFamily="34" charset="0"/>
                <a:cs typeface="Times New Roman" panose="02020603050405020304" pitchFamily="18" charset="0"/>
              </a:rPr>
              <a:t>Analysis of the integration of the principles of the 2030 Agenda in the design and operation of the EAI </a:t>
            </a:r>
            <a:r>
              <a:rPr lang="es-EC" sz="1600" dirty="0">
                <a:effectLst/>
                <a:latin typeface="Barlow Condensed" panose="00000506000000000000" pitchFamily="2" charset="0"/>
                <a:ea typeface="Calibri" panose="020F0502020204030204" pitchFamily="34" charset="0"/>
                <a:cs typeface="Times New Roman" panose="02020603050405020304" pitchFamily="18" charset="0"/>
              </a:rPr>
              <a:t>. </a:t>
            </a:r>
            <a:endParaRPr kumimoji="0" lang="es-EC" altLang="es-EC" sz="1600" i="0" u="none" strike="noStrike" cap="none" normalizeH="0" baseline="0" dirty="0">
              <a:ln>
                <a:noFill/>
              </a:ln>
              <a:solidFill>
                <a:schemeClr val="bg1"/>
              </a:solidFill>
              <a:effectLst/>
              <a:latin typeface="Barlow Condensed" panose="00000506000000000000" pitchFamily="2" charset="0"/>
            </a:endParaRPr>
          </a:p>
        </p:txBody>
      </p:sp>
      <p:sp>
        <p:nvSpPr>
          <p:cNvPr id="79" name="Rectángulo: esquinas superiores redondeadas 78">
            <a:extLst>
              <a:ext uri="{FF2B5EF4-FFF2-40B4-BE49-F238E27FC236}">
                <a16:creationId xmlns:a16="http://schemas.microsoft.com/office/drawing/2014/main" id="{DE279CFB-1961-E843-100C-E09A3EE1C2C3}"/>
              </a:ext>
            </a:extLst>
          </p:cNvPr>
          <p:cNvSpPr/>
          <p:nvPr/>
        </p:nvSpPr>
        <p:spPr>
          <a:xfrm rot="5400000">
            <a:off x="5238774" y="-2332572"/>
            <a:ext cx="974224" cy="8142514"/>
          </a:xfrm>
          <a:prstGeom prst="round2SameRect">
            <a:avLst/>
          </a:prstGeom>
          <a:solidFill>
            <a:srgbClr val="DAE3F3"/>
          </a:solidFill>
          <a:ln>
            <a:noFill/>
          </a:ln>
          <a:effectLst>
            <a:outerShdw blurRad="190500" dist="38100" algn="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s-EC" sz="1400" b="0" i="0" u="none" strike="noStrike" kern="0" cap="none" spc="0" normalizeH="0" baseline="0" noProof="0" dirty="0">
              <a:ln>
                <a:noFill/>
              </a:ln>
              <a:solidFill>
                <a:srgbClr val="FFFFFF"/>
              </a:solidFill>
              <a:effectLst/>
              <a:uLnTx/>
              <a:uFillTx/>
              <a:latin typeface="Arial"/>
              <a:ea typeface="+mn-ea"/>
              <a:cs typeface="+mn-cs"/>
              <a:sym typeface="Arial"/>
            </a:endParaRPr>
          </a:p>
        </p:txBody>
      </p:sp>
      <p:sp>
        <p:nvSpPr>
          <p:cNvPr id="80" name="Rectangle 2">
            <a:extLst>
              <a:ext uri="{FF2B5EF4-FFF2-40B4-BE49-F238E27FC236}">
                <a16:creationId xmlns:a16="http://schemas.microsoft.com/office/drawing/2014/main" id="{4CCE68DD-D29A-D7AE-CF58-D8D914CF267A}"/>
              </a:ext>
            </a:extLst>
          </p:cNvPr>
          <p:cNvSpPr>
            <a:spLocks noChangeArrowheads="1"/>
          </p:cNvSpPr>
          <p:nvPr/>
        </p:nvSpPr>
        <p:spPr bwMode="auto">
          <a:xfrm>
            <a:off x="2980596" y="1504937"/>
            <a:ext cx="6163404"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lang="en-US" sz="2000" b="1" dirty="0">
                <a:latin typeface="Barlow Condensed" panose="00000506000000000000" pitchFamily="2" charset="0"/>
              </a:rPr>
              <a:t>Strategy for SDG analysis – Incorporation of principles </a:t>
            </a:r>
            <a:endParaRPr kumimoji="0" lang="es-EC" altLang="es-EC" sz="2000" b="1" i="0" u="none" strike="noStrike" cap="none" normalizeH="0" baseline="0" dirty="0">
              <a:ln>
                <a:noFill/>
              </a:ln>
              <a:effectLst/>
              <a:latin typeface="Barlow Condensed" panose="00000506000000000000" pitchFamily="2" charset="0"/>
            </a:endParaRPr>
          </a:p>
        </p:txBody>
      </p:sp>
      <p:sp>
        <p:nvSpPr>
          <p:cNvPr id="82" name="CuadroTexto 81">
            <a:extLst>
              <a:ext uri="{FF2B5EF4-FFF2-40B4-BE49-F238E27FC236}">
                <a16:creationId xmlns:a16="http://schemas.microsoft.com/office/drawing/2014/main" id="{EE97A432-AB21-C138-4055-31447002708A}"/>
              </a:ext>
            </a:extLst>
          </p:cNvPr>
          <p:cNvSpPr txBox="1"/>
          <p:nvPr/>
        </p:nvSpPr>
        <p:spPr>
          <a:xfrm>
            <a:off x="1654629" y="3793023"/>
            <a:ext cx="3222171" cy="830997"/>
          </a:xfrm>
          <a:prstGeom prst="rect">
            <a:avLst/>
          </a:prstGeom>
          <a:noFill/>
        </p:spPr>
        <p:txBody>
          <a:bodyPr wrap="square">
            <a:spAutoFit/>
          </a:bodyPr>
          <a:lstStyle/>
          <a:p>
            <a:pPr algn="ctr"/>
            <a:r>
              <a:rPr lang="en-US" sz="1600" b="1" dirty="0">
                <a:latin typeface="Barlow Condensed" panose="00000506000000000000" pitchFamily="2" charset="0"/>
                <a:cs typeface="Arial" panose="020B0604020202020204" pitchFamily="34" charset="0"/>
              </a:rPr>
              <a:t>Documentary review</a:t>
            </a:r>
          </a:p>
          <a:p>
            <a:pPr algn="ctr"/>
            <a:r>
              <a:rPr lang="en-US" sz="1600" dirty="0">
                <a:latin typeface="Barlow Condensed" panose="00000506000000000000" pitchFamily="2" charset="0"/>
                <a:cs typeface="Arial" panose="020B0604020202020204" pitchFamily="34" charset="0"/>
              </a:rPr>
              <a:t>Explicit mention of the principles of Agenda 2030 in policy instruments.</a:t>
            </a:r>
          </a:p>
        </p:txBody>
      </p:sp>
      <p:sp>
        <p:nvSpPr>
          <p:cNvPr id="84" name="CuadroTexto 83">
            <a:extLst>
              <a:ext uri="{FF2B5EF4-FFF2-40B4-BE49-F238E27FC236}">
                <a16:creationId xmlns:a16="http://schemas.microsoft.com/office/drawing/2014/main" id="{E300458E-E4DC-E9FF-C879-77BF06E04960}"/>
              </a:ext>
            </a:extLst>
          </p:cNvPr>
          <p:cNvSpPr txBox="1"/>
          <p:nvPr/>
        </p:nvSpPr>
        <p:spPr>
          <a:xfrm>
            <a:off x="6775926" y="3870239"/>
            <a:ext cx="3127774" cy="861774"/>
          </a:xfrm>
          <a:prstGeom prst="rect">
            <a:avLst/>
          </a:prstGeom>
          <a:solidFill>
            <a:schemeClr val="accent2">
              <a:lumMod val="20000"/>
              <a:lumOff val="80000"/>
            </a:schemeClr>
          </a:solidFill>
        </p:spPr>
        <p:txBody>
          <a:bodyPr wrap="square">
            <a:spAutoFit/>
          </a:bodyPr>
          <a:lstStyle/>
          <a:p>
            <a:pPr algn="ctr"/>
            <a:r>
              <a:rPr lang="en-US" sz="1600" b="1" dirty="0">
                <a:latin typeface="Barlow Condensed" panose="00000506000000000000" pitchFamily="2" charset="0"/>
                <a:cs typeface="Arial" panose="020B0604020202020204" pitchFamily="34" charset="0"/>
              </a:rPr>
              <a:t>Documentary review</a:t>
            </a:r>
          </a:p>
          <a:p>
            <a:pPr algn="ctr"/>
            <a:r>
              <a:rPr lang="en-US" sz="1600" dirty="0">
                <a:latin typeface="Barlow Condensed" panose="00000506000000000000" pitchFamily="2" charset="0"/>
                <a:cs typeface="Arial" panose="020B0604020202020204" pitchFamily="34" charset="0"/>
              </a:rPr>
              <a:t>Identification of the spirit of the principles in the design of the </a:t>
            </a:r>
            <a:r>
              <a:rPr lang="es-EC" sz="1600" dirty="0">
                <a:latin typeface="Barlow Condensed" panose="00000506000000000000" pitchFamily="2" charset="0"/>
                <a:cs typeface="Arial" panose="020B0604020202020204" pitchFamily="34" charset="0"/>
              </a:rPr>
              <a:t>IAS</a:t>
            </a:r>
            <a:r>
              <a:rPr lang="en-US" sz="1600" dirty="0">
                <a:latin typeface="Barlow Condensed" panose="00000506000000000000" pitchFamily="2" charset="0"/>
                <a:cs typeface="Arial" panose="020B0604020202020204" pitchFamily="34" charset="0"/>
              </a:rPr>
              <a:t> (all criteria).</a:t>
            </a:r>
          </a:p>
        </p:txBody>
      </p:sp>
    </p:spTree>
    <p:extLst>
      <p:ext uri="{BB962C8B-B14F-4D97-AF65-F5344CB8AC3E}">
        <p14:creationId xmlns:p14="http://schemas.microsoft.com/office/powerpoint/2010/main" val="23962645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5317B15-6F39-A463-883B-7E72C2FAC180}"/>
              </a:ext>
            </a:extLst>
          </p:cNvPr>
          <p:cNvSpPr>
            <a:spLocks noGrp="1"/>
          </p:cNvSpPr>
          <p:nvPr>
            <p:ph type="title"/>
          </p:nvPr>
        </p:nvSpPr>
        <p:spPr>
          <a:xfrm>
            <a:off x="587830" y="333206"/>
            <a:ext cx="10776856" cy="647246"/>
          </a:xfrm>
        </p:spPr>
        <p:txBody>
          <a:bodyPr>
            <a:normAutofit fontScale="90000"/>
          </a:bodyPr>
          <a:lstStyle/>
          <a:p>
            <a:r>
              <a:rPr lang="en-US" dirty="0"/>
              <a:t>Learning lesson and good practices identifies </a:t>
            </a:r>
          </a:p>
        </p:txBody>
      </p:sp>
      <p:sp>
        <p:nvSpPr>
          <p:cNvPr id="4" name="CuadroTexto 3">
            <a:extLst>
              <a:ext uri="{FF2B5EF4-FFF2-40B4-BE49-F238E27FC236}">
                <a16:creationId xmlns:a16="http://schemas.microsoft.com/office/drawing/2014/main" id="{0E71E1DF-2B42-377E-494C-70A6233D49FE}"/>
              </a:ext>
            </a:extLst>
          </p:cNvPr>
          <p:cNvSpPr txBox="1"/>
          <p:nvPr/>
        </p:nvSpPr>
        <p:spPr>
          <a:xfrm>
            <a:off x="5180044" y="2777929"/>
            <a:ext cx="5904409" cy="451406"/>
          </a:xfrm>
          <a:prstGeom prst="rect">
            <a:avLst/>
          </a:prstGeom>
          <a:noFill/>
        </p:spPr>
        <p:txBody>
          <a:bodyPr wrap="square" rtlCol="0">
            <a:spAutoFit/>
          </a:bodyPr>
          <a:lstStyle/>
          <a:p>
            <a:pPr marL="0" marR="0" lvl="0" indent="0" algn="ctr" defTabSz="914400" rtl="0" eaLnBrk="1" fontAlgn="auto" latinLnBrk="0" hangingPunct="1">
              <a:lnSpc>
                <a:spcPts val="1400"/>
              </a:lnSpc>
              <a:spcBef>
                <a:spcPts val="0"/>
              </a:spcBef>
              <a:spcAft>
                <a:spcPts val="0"/>
              </a:spcAft>
              <a:buClr>
                <a:srgbClr val="000000"/>
              </a:buClr>
              <a:buSzTx/>
              <a:buFont typeface="Arial"/>
              <a:buNone/>
              <a:tabLst/>
              <a:defRPr/>
            </a:pPr>
            <a:r>
              <a:rPr kumimoji="0" lang="en-US" b="1" i="0" u="none" strike="noStrike" kern="0" cap="none" spc="0" normalizeH="0" baseline="0" noProof="0" dirty="0">
                <a:ln>
                  <a:noFill/>
                </a:ln>
                <a:solidFill>
                  <a:srgbClr val="001A5E"/>
                </a:solidFill>
                <a:effectLst/>
                <a:uLnTx/>
                <a:uFillTx/>
                <a:latin typeface="Barlow Condensed" panose="00000506000000000000" pitchFamily="2" charset="0"/>
                <a:cs typeface="Arial" panose="020B0604020202020204" pitchFamily="34" charset="0"/>
                <a:sym typeface="Arial"/>
              </a:rPr>
              <a:t>#SDGevaluation focused on processes to understand the “how” of achieving the SDGs. </a:t>
            </a:r>
          </a:p>
        </p:txBody>
      </p:sp>
      <p:sp>
        <p:nvSpPr>
          <p:cNvPr id="5" name="CuadroTexto 4">
            <a:extLst>
              <a:ext uri="{FF2B5EF4-FFF2-40B4-BE49-F238E27FC236}">
                <a16:creationId xmlns:a16="http://schemas.microsoft.com/office/drawing/2014/main" id="{B468BFE2-A006-6A3B-C098-588147DE4954}"/>
              </a:ext>
            </a:extLst>
          </p:cNvPr>
          <p:cNvSpPr txBox="1"/>
          <p:nvPr/>
        </p:nvSpPr>
        <p:spPr>
          <a:xfrm>
            <a:off x="6198432" y="3856446"/>
            <a:ext cx="5166254" cy="637419"/>
          </a:xfrm>
          <a:prstGeom prst="rect">
            <a:avLst/>
          </a:prstGeom>
          <a:noFill/>
        </p:spPr>
        <p:txBody>
          <a:bodyPr wrap="square" rtlCol="0">
            <a:spAutoFit/>
          </a:bodyPr>
          <a:lstStyle/>
          <a:p>
            <a:pPr marL="0" marR="0" lvl="0" indent="0" algn="ctr" defTabSz="914400" rtl="0" eaLnBrk="1" fontAlgn="auto" latinLnBrk="0" hangingPunct="1">
              <a:lnSpc>
                <a:spcPts val="1400"/>
              </a:lnSpc>
              <a:spcBef>
                <a:spcPts val="0"/>
              </a:spcBef>
              <a:spcAft>
                <a:spcPts val="0"/>
              </a:spcAft>
              <a:buClr>
                <a:srgbClr val="000000"/>
              </a:buClr>
              <a:buSzTx/>
              <a:buFont typeface="Arial"/>
              <a:buNone/>
              <a:tabLst/>
              <a:defRPr/>
            </a:pPr>
            <a:r>
              <a:rPr lang="es-EC" b="1" kern="0" dirty="0">
                <a:solidFill>
                  <a:srgbClr val="001A5E"/>
                </a:solidFill>
                <a:latin typeface="Barlow Condensed" panose="00000506000000000000" pitchFamily="2" charset="0"/>
                <a:cs typeface="Arial" panose="020B0604020202020204" pitchFamily="34" charset="0"/>
              </a:rPr>
              <a:t>Mutual </a:t>
            </a:r>
            <a:r>
              <a:rPr lang="es-EC" b="1" kern="0" dirty="0" err="1">
                <a:solidFill>
                  <a:srgbClr val="001A5E"/>
                </a:solidFill>
                <a:latin typeface="Barlow Condensed" panose="00000506000000000000" pitchFamily="2" charset="0"/>
                <a:cs typeface="Arial" panose="020B0604020202020204" pitchFamily="34" charset="0"/>
              </a:rPr>
              <a:t>pollination</a:t>
            </a:r>
            <a:r>
              <a:rPr lang="es-EC" b="1" kern="0" dirty="0">
                <a:solidFill>
                  <a:srgbClr val="001A5E"/>
                </a:solidFill>
                <a:latin typeface="Barlow Condensed" panose="00000506000000000000" pitchFamily="2" charset="0"/>
                <a:cs typeface="Arial" panose="020B0604020202020204" pitchFamily="34" charset="0"/>
              </a:rPr>
              <a:t> </a:t>
            </a:r>
            <a:r>
              <a:rPr lang="es-EC" b="1" kern="0" dirty="0" err="1">
                <a:solidFill>
                  <a:srgbClr val="001A5E"/>
                </a:solidFill>
                <a:latin typeface="Barlow Condensed" panose="00000506000000000000" pitchFamily="2" charset="0"/>
                <a:cs typeface="Arial" panose="020B0604020202020204" pitchFamily="34" charset="0"/>
              </a:rPr>
              <a:t>between</a:t>
            </a:r>
            <a:r>
              <a:rPr lang="es-EC" b="1" kern="0" dirty="0">
                <a:solidFill>
                  <a:srgbClr val="001A5E"/>
                </a:solidFill>
                <a:latin typeface="Barlow Condensed" panose="00000506000000000000" pitchFamily="2" charset="0"/>
                <a:cs typeface="Arial" panose="020B0604020202020204" pitchFamily="34" charset="0"/>
              </a:rPr>
              <a:t> </a:t>
            </a:r>
            <a:r>
              <a:rPr lang="es-EC" b="1" kern="0" dirty="0" err="1">
                <a:solidFill>
                  <a:srgbClr val="001A5E"/>
                </a:solidFill>
                <a:latin typeface="Barlow Condensed" panose="00000506000000000000" pitchFamily="2" charset="0"/>
                <a:cs typeface="Arial" panose="020B0604020202020204" pitchFamily="34" charset="0"/>
              </a:rPr>
              <a:t>public</a:t>
            </a:r>
            <a:r>
              <a:rPr lang="es-EC" b="1" kern="0" dirty="0">
                <a:solidFill>
                  <a:srgbClr val="001A5E"/>
                </a:solidFill>
                <a:latin typeface="Barlow Condensed" panose="00000506000000000000" pitchFamily="2" charset="0"/>
                <a:cs typeface="Arial" panose="020B0604020202020204" pitchFamily="34" charset="0"/>
              </a:rPr>
              <a:t> </a:t>
            </a:r>
            <a:r>
              <a:rPr lang="es-EC" b="1" kern="0" dirty="0" err="1">
                <a:solidFill>
                  <a:srgbClr val="001A5E"/>
                </a:solidFill>
                <a:latin typeface="Barlow Condensed" panose="00000506000000000000" pitchFamily="2" charset="0"/>
                <a:cs typeface="Arial" panose="020B0604020202020204" pitchFamily="34" charset="0"/>
              </a:rPr>
              <a:t>policies</a:t>
            </a:r>
            <a:r>
              <a:rPr lang="es-EC" b="1" kern="0" dirty="0">
                <a:solidFill>
                  <a:srgbClr val="001A5E"/>
                </a:solidFill>
                <a:latin typeface="Barlow Condensed" panose="00000506000000000000" pitchFamily="2" charset="0"/>
                <a:cs typeface="Arial" panose="020B0604020202020204" pitchFamily="34" charset="0"/>
              </a:rPr>
              <a:t> and 2030 </a:t>
            </a:r>
            <a:r>
              <a:rPr lang="es-EC" b="1" kern="0" dirty="0" err="1">
                <a:solidFill>
                  <a:srgbClr val="001A5E"/>
                </a:solidFill>
                <a:latin typeface="Barlow Condensed" panose="00000506000000000000" pitchFamily="2" charset="0"/>
                <a:cs typeface="Arial" panose="020B0604020202020204" pitchFamily="34" charset="0"/>
              </a:rPr>
              <a:t>principles</a:t>
            </a:r>
            <a:r>
              <a:rPr lang="es-EC" b="1" kern="0" dirty="0">
                <a:solidFill>
                  <a:srgbClr val="001A5E"/>
                </a:solidFill>
                <a:latin typeface="Barlow Condensed" panose="00000506000000000000" pitchFamily="2" charset="0"/>
                <a:cs typeface="Arial" panose="020B0604020202020204" pitchFamily="34" charset="0"/>
              </a:rPr>
              <a:t>, </a:t>
            </a:r>
            <a:r>
              <a:rPr lang="es-EC" b="1" kern="0" dirty="0" err="1">
                <a:solidFill>
                  <a:srgbClr val="001A5E"/>
                </a:solidFill>
                <a:latin typeface="Barlow Condensed" panose="00000506000000000000" pitchFamily="2" charset="0"/>
                <a:cs typeface="Arial" panose="020B0604020202020204" pitchFamily="34" charset="0"/>
              </a:rPr>
              <a:t>including</a:t>
            </a:r>
            <a:r>
              <a:rPr lang="es-EC" b="1" kern="0" dirty="0">
                <a:solidFill>
                  <a:srgbClr val="001A5E"/>
                </a:solidFill>
                <a:latin typeface="Barlow Condensed" panose="00000506000000000000" pitchFamily="2" charset="0"/>
                <a:cs typeface="Arial" panose="020B0604020202020204" pitchFamily="34" charset="0"/>
              </a:rPr>
              <a:t> </a:t>
            </a:r>
            <a:r>
              <a:rPr lang="es-EC" b="1" kern="0" dirty="0" err="1">
                <a:solidFill>
                  <a:srgbClr val="001A5E"/>
                </a:solidFill>
                <a:latin typeface="Barlow Condensed" panose="00000506000000000000" pitchFamily="2" charset="0"/>
                <a:cs typeface="Arial" panose="020B0604020202020204" pitchFamily="34" charset="0"/>
              </a:rPr>
              <a:t>intersectoral</a:t>
            </a:r>
            <a:r>
              <a:rPr lang="es-EC" b="1" kern="0" dirty="0">
                <a:solidFill>
                  <a:srgbClr val="001A5E"/>
                </a:solidFill>
                <a:latin typeface="Barlow Condensed" panose="00000506000000000000" pitchFamily="2" charset="0"/>
                <a:cs typeface="Arial" panose="020B0604020202020204" pitchFamily="34" charset="0"/>
              </a:rPr>
              <a:t>, </a:t>
            </a:r>
            <a:r>
              <a:rPr lang="es-EC" b="1" kern="0" dirty="0" err="1">
                <a:solidFill>
                  <a:srgbClr val="001A5E"/>
                </a:solidFill>
                <a:latin typeface="Barlow Condensed" panose="00000506000000000000" pitchFamily="2" charset="0"/>
                <a:cs typeface="Arial" panose="020B0604020202020204" pitchFamily="34" charset="0"/>
              </a:rPr>
              <a:t>multi-level</a:t>
            </a:r>
            <a:r>
              <a:rPr lang="es-EC" b="1" kern="0" dirty="0">
                <a:solidFill>
                  <a:srgbClr val="001A5E"/>
                </a:solidFill>
                <a:latin typeface="Barlow Condensed" panose="00000506000000000000" pitchFamily="2" charset="0"/>
                <a:cs typeface="Arial" panose="020B0604020202020204" pitchFamily="34" charset="0"/>
              </a:rPr>
              <a:t> LNOB </a:t>
            </a:r>
            <a:r>
              <a:rPr lang="es-EC" b="1" kern="0" dirty="0" err="1">
                <a:solidFill>
                  <a:srgbClr val="001A5E"/>
                </a:solidFill>
                <a:latin typeface="Barlow Condensed" panose="00000506000000000000" pitchFamily="2" charset="0"/>
                <a:cs typeface="Arial" panose="020B0604020202020204" pitchFamily="34" charset="0"/>
              </a:rPr>
              <a:t>among</a:t>
            </a:r>
            <a:r>
              <a:rPr lang="es-EC" b="1" kern="0" dirty="0">
                <a:solidFill>
                  <a:srgbClr val="001A5E"/>
                </a:solidFill>
                <a:latin typeface="Barlow Condensed" panose="00000506000000000000" pitchFamily="2" charset="0"/>
                <a:cs typeface="Arial" panose="020B0604020202020204" pitchFamily="34" charset="0"/>
              </a:rPr>
              <a:t> </a:t>
            </a:r>
            <a:r>
              <a:rPr lang="es-EC" b="1" kern="0" dirty="0" err="1">
                <a:solidFill>
                  <a:srgbClr val="001A5E"/>
                </a:solidFill>
                <a:latin typeface="Barlow Condensed" panose="00000506000000000000" pitchFamily="2" charset="0"/>
                <a:cs typeface="Arial" panose="020B0604020202020204" pitchFamily="34" charset="0"/>
              </a:rPr>
              <a:t>others</a:t>
            </a:r>
            <a:r>
              <a:rPr lang="es-EC" b="1" kern="0" dirty="0">
                <a:solidFill>
                  <a:srgbClr val="001A5E"/>
                </a:solidFill>
                <a:latin typeface="Barlow Condensed" panose="00000506000000000000" pitchFamily="2" charset="0"/>
                <a:cs typeface="Arial" panose="020B0604020202020204" pitchFamily="34" charset="0"/>
              </a:rPr>
              <a:t>. </a:t>
            </a:r>
            <a:endParaRPr lang="es-EC" b="1" kern="0" dirty="0">
              <a:solidFill>
                <a:srgbClr val="001A5E"/>
              </a:solidFill>
              <a:latin typeface="Barlow Condensed" panose="00000506000000000000" pitchFamily="2" charset="0"/>
              <a:cs typeface="Arial" panose="020B0604020202020204" pitchFamily="34" charset="0"/>
              <a:sym typeface="Arial"/>
            </a:endParaRPr>
          </a:p>
        </p:txBody>
      </p:sp>
      <p:sp>
        <p:nvSpPr>
          <p:cNvPr id="6" name="CuadroTexto 5">
            <a:extLst>
              <a:ext uri="{FF2B5EF4-FFF2-40B4-BE49-F238E27FC236}">
                <a16:creationId xmlns:a16="http://schemas.microsoft.com/office/drawing/2014/main" id="{6DD96A20-D65C-4160-7640-7C7ACAF1989D}"/>
              </a:ext>
            </a:extLst>
          </p:cNvPr>
          <p:cNvSpPr txBox="1"/>
          <p:nvPr/>
        </p:nvSpPr>
        <p:spPr>
          <a:xfrm>
            <a:off x="7269956" y="5113920"/>
            <a:ext cx="4453220" cy="630942"/>
          </a:xfrm>
          <a:prstGeom prst="rect">
            <a:avLst/>
          </a:prstGeom>
          <a:noFill/>
        </p:spPr>
        <p:txBody>
          <a:bodyPr wrap="square" rtlCol="0">
            <a:spAutoFit/>
          </a:bodyPr>
          <a:lstStyle/>
          <a:p>
            <a:pPr algn="ctr">
              <a:lnSpc>
                <a:spcPts val="1400"/>
              </a:lnSpc>
              <a:buClr>
                <a:srgbClr val="000000"/>
              </a:buClr>
              <a:defRPr/>
            </a:pPr>
            <a:r>
              <a:rPr lang="es-EC" b="1" kern="0" dirty="0" err="1">
                <a:solidFill>
                  <a:srgbClr val="001A5E"/>
                </a:solidFill>
                <a:latin typeface="Barlow Condensed" panose="00000506000000000000" pitchFamily="2" charset="0"/>
                <a:cs typeface="Arial" panose="020B0604020202020204" pitchFamily="34" charset="0"/>
              </a:rPr>
              <a:t>SDGevaluation</a:t>
            </a:r>
            <a:r>
              <a:rPr lang="es-EC" b="1" kern="0" dirty="0">
                <a:solidFill>
                  <a:srgbClr val="001A5E"/>
                </a:solidFill>
                <a:latin typeface="Barlow Condensed" panose="00000506000000000000" pitchFamily="2" charset="0"/>
                <a:cs typeface="Arial" panose="020B0604020202020204" pitchFamily="34" charset="0"/>
              </a:rPr>
              <a:t> </a:t>
            </a:r>
            <a:r>
              <a:rPr lang="es-EC" b="1" kern="0" dirty="0" err="1">
                <a:solidFill>
                  <a:srgbClr val="001A5E"/>
                </a:solidFill>
                <a:latin typeface="Barlow Condensed" panose="00000506000000000000" pitchFamily="2" charset="0"/>
                <a:cs typeface="Arial" panose="020B0604020202020204" pitchFamily="34" charset="0"/>
              </a:rPr>
              <a:t>with</a:t>
            </a:r>
            <a:r>
              <a:rPr lang="es-EC" b="1" kern="0" dirty="0">
                <a:solidFill>
                  <a:srgbClr val="001A5E"/>
                </a:solidFill>
                <a:latin typeface="Barlow Condensed" panose="00000506000000000000" pitchFamily="2" charset="0"/>
                <a:cs typeface="Arial" panose="020B0604020202020204" pitchFamily="34" charset="0"/>
              </a:rPr>
              <a:t> </a:t>
            </a:r>
            <a:r>
              <a:rPr lang="es-EC" b="1" kern="0" dirty="0" err="1">
                <a:solidFill>
                  <a:srgbClr val="001A5E"/>
                </a:solidFill>
                <a:latin typeface="Barlow Condensed" panose="00000506000000000000" pitchFamily="2" charset="0"/>
                <a:cs typeface="Arial" panose="020B0604020202020204" pitchFamily="34" charset="0"/>
              </a:rPr>
              <a:t>national</a:t>
            </a:r>
            <a:r>
              <a:rPr lang="es-EC" b="1" kern="0" dirty="0">
                <a:solidFill>
                  <a:srgbClr val="001A5E"/>
                </a:solidFill>
                <a:latin typeface="Barlow Condensed" panose="00000506000000000000" pitchFamily="2" charset="0"/>
                <a:cs typeface="Arial" panose="020B0604020202020204" pitchFamily="34" charset="0"/>
              </a:rPr>
              <a:t> and </a:t>
            </a:r>
            <a:r>
              <a:rPr lang="es-EC" b="1" kern="0" dirty="0" err="1">
                <a:solidFill>
                  <a:srgbClr val="001A5E"/>
                </a:solidFill>
                <a:latin typeface="Barlow Condensed" panose="00000506000000000000" pitchFamily="2" charset="0"/>
                <a:cs typeface="Arial" panose="020B0604020202020204" pitchFamily="34" charset="0"/>
              </a:rPr>
              <a:t>international</a:t>
            </a:r>
            <a:r>
              <a:rPr lang="es-EC" b="1" kern="0" dirty="0">
                <a:solidFill>
                  <a:srgbClr val="001A5E"/>
                </a:solidFill>
                <a:latin typeface="Barlow Condensed" panose="00000506000000000000" pitchFamily="2" charset="0"/>
                <a:cs typeface="Arial" panose="020B0604020202020204" pitchFamily="34" charset="0"/>
              </a:rPr>
              <a:t> </a:t>
            </a:r>
            <a:r>
              <a:rPr lang="es-EC" b="1" kern="0" dirty="0" err="1">
                <a:solidFill>
                  <a:srgbClr val="001A5E"/>
                </a:solidFill>
                <a:latin typeface="Barlow Condensed" panose="00000506000000000000" pitchFamily="2" charset="0"/>
                <a:cs typeface="Arial" panose="020B0604020202020204" pitchFamily="34" charset="0"/>
              </a:rPr>
              <a:t>relevance</a:t>
            </a:r>
            <a:r>
              <a:rPr lang="es-EC" b="1" kern="0" dirty="0">
                <a:solidFill>
                  <a:srgbClr val="001A5E"/>
                </a:solidFill>
                <a:latin typeface="Barlow Condensed" panose="00000506000000000000" pitchFamily="2" charset="0"/>
                <a:cs typeface="Arial" panose="020B0604020202020204" pitchFamily="34" charset="0"/>
              </a:rPr>
              <a:t> </a:t>
            </a:r>
            <a:r>
              <a:rPr lang="es-EC" b="1" kern="0" dirty="0" err="1">
                <a:solidFill>
                  <a:srgbClr val="001A5E"/>
                </a:solidFill>
                <a:latin typeface="Barlow Condensed" panose="00000506000000000000" pitchFamily="2" charset="0"/>
                <a:cs typeface="Arial" panose="020B0604020202020204" pitchFamily="34" charset="0"/>
              </a:rPr>
              <a:t>but</a:t>
            </a:r>
            <a:r>
              <a:rPr lang="es-EC" b="1" kern="0" dirty="0">
                <a:solidFill>
                  <a:srgbClr val="001A5E"/>
                </a:solidFill>
                <a:latin typeface="Barlow Condensed" panose="00000506000000000000" pitchFamily="2" charset="0"/>
                <a:cs typeface="Arial" panose="020B0604020202020204" pitchFamily="34" charset="0"/>
              </a:rPr>
              <a:t> </a:t>
            </a:r>
            <a:r>
              <a:rPr lang="es-EC" b="1" kern="0" dirty="0" err="1">
                <a:solidFill>
                  <a:srgbClr val="001A5E"/>
                </a:solidFill>
                <a:latin typeface="Barlow Condensed" panose="00000506000000000000" pitchFamily="2" charset="0"/>
                <a:cs typeface="Arial" panose="020B0604020202020204" pitchFamily="34" charset="0"/>
              </a:rPr>
              <a:t>requires</a:t>
            </a:r>
            <a:r>
              <a:rPr lang="es-EC" b="1" kern="0" dirty="0">
                <a:solidFill>
                  <a:srgbClr val="001A5E"/>
                </a:solidFill>
                <a:latin typeface="Barlow Condensed" panose="00000506000000000000" pitchFamily="2" charset="0"/>
                <a:cs typeface="Arial" panose="020B0604020202020204" pitchFamily="34" charset="0"/>
              </a:rPr>
              <a:t> </a:t>
            </a:r>
            <a:r>
              <a:rPr lang="es-EC" b="1" kern="0" dirty="0" err="1">
                <a:solidFill>
                  <a:srgbClr val="001A5E"/>
                </a:solidFill>
                <a:latin typeface="Barlow Condensed" panose="00000506000000000000" pitchFamily="2" charset="0"/>
                <a:cs typeface="Arial" panose="020B0604020202020204" pitchFamily="34" charset="0"/>
              </a:rPr>
              <a:t>capacities</a:t>
            </a:r>
            <a:r>
              <a:rPr lang="es-EC" b="1" kern="0" dirty="0">
                <a:solidFill>
                  <a:srgbClr val="001A5E"/>
                </a:solidFill>
                <a:latin typeface="Barlow Condensed" panose="00000506000000000000" pitchFamily="2" charset="0"/>
                <a:cs typeface="Arial" panose="020B0604020202020204" pitchFamily="34" charset="0"/>
              </a:rPr>
              <a:t>.</a:t>
            </a:r>
          </a:p>
          <a:p>
            <a:pPr marL="0" marR="0" lvl="0" indent="0" algn="ctr" defTabSz="914400" rtl="0" eaLnBrk="1" fontAlgn="auto" latinLnBrk="0" hangingPunct="1">
              <a:lnSpc>
                <a:spcPts val="1400"/>
              </a:lnSpc>
              <a:spcBef>
                <a:spcPts val="0"/>
              </a:spcBef>
              <a:spcAft>
                <a:spcPts val="0"/>
              </a:spcAft>
              <a:buClr>
                <a:srgbClr val="000000"/>
              </a:buClr>
              <a:buSzTx/>
              <a:buFont typeface="Arial"/>
              <a:buNone/>
              <a:tabLst/>
              <a:defRPr/>
            </a:pPr>
            <a:endParaRPr kumimoji="0" lang="es-EC" sz="1600" i="0" u="none" strike="noStrike" kern="0" cap="none" spc="0" normalizeH="0" baseline="0" noProof="0" dirty="0">
              <a:ln>
                <a:noFill/>
              </a:ln>
              <a:solidFill>
                <a:srgbClr val="001A5E"/>
              </a:solidFill>
              <a:effectLst/>
              <a:uLnTx/>
              <a:uFillTx/>
              <a:latin typeface="Barlow Condensed" panose="00000506000000000000" pitchFamily="2" charset="0"/>
              <a:cs typeface="Arial" panose="020B0604020202020204" pitchFamily="34" charset="0"/>
              <a:sym typeface="Arial"/>
            </a:endParaRPr>
          </a:p>
        </p:txBody>
      </p:sp>
      <p:sp>
        <p:nvSpPr>
          <p:cNvPr id="7" name="Rectángulo: esquinas redondeadas 6">
            <a:extLst>
              <a:ext uri="{FF2B5EF4-FFF2-40B4-BE49-F238E27FC236}">
                <a16:creationId xmlns:a16="http://schemas.microsoft.com/office/drawing/2014/main" id="{645E7780-F45A-2DF3-89B6-15ED9095F06B}"/>
              </a:ext>
            </a:extLst>
          </p:cNvPr>
          <p:cNvSpPr/>
          <p:nvPr/>
        </p:nvSpPr>
        <p:spPr>
          <a:xfrm>
            <a:off x="3933998" y="1382623"/>
            <a:ext cx="6765759" cy="500846"/>
          </a:xfrm>
          <a:prstGeom prst="roundRect">
            <a:avLst/>
          </a:prstGeom>
          <a:noFill/>
        </p:spPr>
        <p:txBody>
          <a:bodyPr wrap="square" rtlCol="0">
            <a:spAutoFit/>
          </a:bodyPr>
          <a:lstStyle/>
          <a:p>
            <a:pPr algn="ctr">
              <a:lnSpc>
                <a:spcPts val="1400"/>
              </a:lnSpc>
              <a:buClr>
                <a:srgbClr val="000000"/>
              </a:buClr>
            </a:pPr>
            <a:r>
              <a:rPr lang="es-EC" b="1" kern="0" dirty="0" err="1">
                <a:solidFill>
                  <a:srgbClr val="001A5E"/>
                </a:solidFill>
                <a:latin typeface="Barlow Condensed" panose="00000506000000000000" pitchFamily="2" charset="0"/>
                <a:cs typeface="Arial" panose="020B0604020202020204" pitchFamily="34" charset="0"/>
              </a:rPr>
              <a:t>The</a:t>
            </a:r>
            <a:r>
              <a:rPr lang="es-EC" b="1" kern="0" dirty="0">
                <a:solidFill>
                  <a:srgbClr val="001A5E"/>
                </a:solidFill>
                <a:latin typeface="Barlow Condensed" panose="00000506000000000000" pitchFamily="2" charset="0"/>
                <a:cs typeface="Arial" panose="020B0604020202020204" pitchFamily="34" charset="0"/>
              </a:rPr>
              <a:t> </a:t>
            </a:r>
            <a:r>
              <a:rPr lang="es-EC" b="1" kern="0" dirty="0" err="1">
                <a:solidFill>
                  <a:srgbClr val="001A5E"/>
                </a:solidFill>
                <a:latin typeface="Barlow Condensed" panose="00000506000000000000" pitchFamily="2" charset="0"/>
                <a:cs typeface="Arial" panose="020B0604020202020204" pitchFamily="34" charset="0"/>
              </a:rPr>
              <a:t>principles</a:t>
            </a:r>
            <a:r>
              <a:rPr lang="es-EC" b="1" kern="0" dirty="0">
                <a:solidFill>
                  <a:srgbClr val="001A5E"/>
                </a:solidFill>
                <a:latin typeface="Barlow Condensed" panose="00000506000000000000" pitchFamily="2" charset="0"/>
                <a:cs typeface="Arial" panose="020B0604020202020204" pitchFamily="34" charset="0"/>
              </a:rPr>
              <a:t> </a:t>
            </a:r>
            <a:r>
              <a:rPr lang="es-EC" b="1" kern="0" dirty="0" err="1">
                <a:solidFill>
                  <a:srgbClr val="001A5E"/>
                </a:solidFill>
                <a:latin typeface="Barlow Condensed" panose="00000506000000000000" pitchFamily="2" charset="0"/>
                <a:cs typeface="Arial" panose="020B0604020202020204" pitchFamily="34" charset="0"/>
              </a:rPr>
              <a:t>of</a:t>
            </a:r>
            <a:r>
              <a:rPr lang="es-EC" b="1" kern="0" dirty="0">
                <a:solidFill>
                  <a:srgbClr val="001A5E"/>
                </a:solidFill>
                <a:latin typeface="Barlow Condensed" panose="00000506000000000000" pitchFamily="2" charset="0"/>
                <a:cs typeface="Arial" panose="020B0604020202020204" pitchFamily="34" charset="0"/>
              </a:rPr>
              <a:t> </a:t>
            </a:r>
            <a:r>
              <a:rPr lang="es-EC" b="1" kern="0" dirty="0" err="1">
                <a:solidFill>
                  <a:srgbClr val="001A5E"/>
                </a:solidFill>
                <a:latin typeface="Barlow Condensed" panose="00000506000000000000" pitchFamily="2" charset="0"/>
                <a:cs typeface="Arial" panose="020B0604020202020204" pitchFamily="34" charset="0"/>
              </a:rPr>
              <a:t>the</a:t>
            </a:r>
            <a:r>
              <a:rPr lang="es-EC" b="1" kern="0" dirty="0">
                <a:solidFill>
                  <a:srgbClr val="001A5E"/>
                </a:solidFill>
                <a:latin typeface="Barlow Condensed" panose="00000506000000000000" pitchFamily="2" charset="0"/>
                <a:cs typeface="Arial" panose="020B0604020202020204" pitchFamily="34" charset="0"/>
              </a:rPr>
              <a:t> 2030 Agenda are </a:t>
            </a:r>
            <a:r>
              <a:rPr lang="es-EC" b="1" kern="0" dirty="0" err="1">
                <a:solidFill>
                  <a:srgbClr val="001A5E"/>
                </a:solidFill>
                <a:latin typeface="Barlow Condensed" panose="00000506000000000000" pitchFamily="2" charset="0"/>
                <a:cs typeface="Arial" panose="020B0604020202020204" pitchFamily="34" charset="0"/>
              </a:rPr>
              <a:t>feasible</a:t>
            </a:r>
            <a:r>
              <a:rPr lang="es-EC" b="1" kern="0" dirty="0">
                <a:solidFill>
                  <a:srgbClr val="001A5E"/>
                </a:solidFill>
                <a:latin typeface="Barlow Condensed" panose="00000506000000000000" pitchFamily="2" charset="0"/>
                <a:cs typeface="Arial" panose="020B0604020202020204" pitchFamily="34" charset="0"/>
              </a:rPr>
              <a:t> and </a:t>
            </a:r>
            <a:r>
              <a:rPr lang="es-EC" b="1" kern="0" dirty="0" err="1">
                <a:solidFill>
                  <a:srgbClr val="001A5E"/>
                </a:solidFill>
                <a:latin typeface="Barlow Condensed" panose="00000506000000000000" pitchFamily="2" charset="0"/>
                <a:cs typeface="Arial" panose="020B0604020202020204" pitchFamily="34" charset="0"/>
              </a:rPr>
              <a:t>relevant</a:t>
            </a:r>
            <a:r>
              <a:rPr lang="es-EC" b="1" kern="0" dirty="0">
                <a:solidFill>
                  <a:srgbClr val="001A5E"/>
                </a:solidFill>
                <a:latin typeface="Barlow Condensed" panose="00000506000000000000" pitchFamily="2" charset="0"/>
                <a:cs typeface="Arial" panose="020B0604020202020204" pitchFamily="34" charset="0"/>
              </a:rPr>
              <a:t> </a:t>
            </a:r>
            <a:r>
              <a:rPr lang="es-EC" b="1" kern="0" dirty="0" err="1">
                <a:solidFill>
                  <a:srgbClr val="001A5E"/>
                </a:solidFill>
                <a:latin typeface="Barlow Condensed" panose="00000506000000000000" pitchFamily="2" charset="0"/>
                <a:cs typeface="Arial" panose="020B0604020202020204" pitchFamily="34" charset="0"/>
              </a:rPr>
              <a:t>to</a:t>
            </a:r>
            <a:r>
              <a:rPr lang="es-EC" b="1" kern="0" dirty="0">
                <a:solidFill>
                  <a:srgbClr val="001A5E"/>
                </a:solidFill>
                <a:latin typeface="Barlow Condensed" panose="00000506000000000000" pitchFamily="2" charset="0"/>
                <a:cs typeface="Arial" panose="020B0604020202020204" pitchFamily="34" charset="0"/>
              </a:rPr>
              <a:t> </a:t>
            </a:r>
            <a:r>
              <a:rPr lang="es-EC" b="1" kern="0" dirty="0" err="1">
                <a:solidFill>
                  <a:srgbClr val="001A5E"/>
                </a:solidFill>
                <a:latin typeface="Barlow Condensed" panose="00000506000000000000" pitchFamily="2" charset="0"/>
                <a:cs typeface="Arial" panose="020B0604020202020204" pitchFamily="34" charset="0"/>
              </a:rPr>
              <a:t>the</a:t>
            </a:r>
            <a:r>
              <a:rPr lang="es-EC" b="1" kern="0" dirty="0">
                <a:solidFill>
                  <a:srgbClr val="001A5E"/>
                </a:solidFill>
                <a:latin typeface="Barlow Condensed" panose="00000506000000000000" pitchFamily="2" charset="0"/>
                <a:cs typeface="Arial" panose="020B0604020202020204" pitchFamily="34" charset="0"/>
              </a:rPr>
              <a:t> </a:t>
            </a:r>
            <a:r>
              <a:rPr lang="es-EC" b="1" kern="0" dirty="0" err="1">
                <a:solidFill>
                  <a:srgbClr val="001A5E"/>
                </a:solidFill>
                <a:latin typeface="Barlow Condensed" panose="00000506000000000000" pitchFamily="2" charset="0"/>
                <a:cs typeface="Arial" panose="020B0604020202020204" pitchFamily="34" charset="0"/>
              </a:rPr>
              <a:t>entire</a:t>
            </a:r>
            <a:r>
              <a:rPr lang="es-EC" b="1" kern="0" dirty="0">
                <a:solidFill>
                  <a:srgbClr val="001A5E"/>
                </a:solidFill>
                <a:latin typeface="Barlow Condensed" panose="00000506000000000000" pitchFamily="2" charset="0"/>
                <a:cs typeface="Arial" panose="020B0604020202020204" pitchFamily="34" charset="0"/>
              </a:rPr>
              <a:t> </a:t>
            </a:r>
            <a:r>
              <a:rPr lang="es-EC" b="1" kern="0" dirty="0" err="1">
                <a:solidFill>
                  <a:srgbClr val="001A5E"/>
                </a:solidFill>
                <a:latin typeface="Barlow Condensed" panose="00000506000000000000" pitchFamily="2" charset="0"/>
                <a:cs typeface="Arial" panose="020B0604020202020204" pitchFamily="34" charset="0"/>
              </a:rPr>
              <a:t>evaluation</a:t>
            </a:r>
            <a:r>
              <a:rPr lang="es-EC" b="1" kern="0" dirty="0">
                <a:solidFill>
                  <a:srgbClr val="001A5E"/>
                </a:solidFill>
                <a:latin typeface="Barlow Condensed" panose="00000506000000000000" pitchFamily="2" charset="0"/>
                <a:cs typeface="Arial" panose="020B0604020202020204" pitchFamily="34" charset="0"/>
              </a:rPr>
              <a:t> </a:t>
            </a:r>
            <a:r>
              <a:rPr lang="es-EC" b="1" kern="0" dirty="0" err="1">
                <a:solidFill>
                  <a:srgbClr val="001A5E"/>
                </a:solidFill>
                <a:latin typeface="Barlow Condensed" panose="00000506000000000000" pitchFamily="2" charset="0"/>
                <a:cs typeface="Arial" panose="020B0604020202020204" pitchFamily="34" charset="0"/>
              </a:rPr>
              <a:t>process</a:t>
            </a:r>
            <a:r>
              <a:rPr lang="es-EC" b="1" kern="0" dirty="0">
                <a:solidFill>
                  <a:srgbClr val="001A5E"/>
                </a:solidFill>
                <a:latin typeface="Barlow Condensed" panose="00000506000000000000" pitchFamily="2" charset="0"/>
                <a:cs typeface="Arial" panose="020B0604020202020204" pitchFamily="34" charset="0"/>
              </a:rPr>
              <a:t>, </a:t>
            </a:r>
            <a:r>
              <a:rPr lang="es-EC" b="1" kern="0" dirty="0" err="1">
                <a:solidFill>
                  <a:srgbClr val="001A5E"/>
                </a:solidFill>
                <a:latin typeface="Barlow Condensed" panose="00000506000000000000" pitchFamily="2" charset="0"/>
                <a:cs typeface="Arial" panose="020B0604020202020204" pitchFamily="34" charset="0"/>
              </a:rPr>
              <a:t>including</a:t>
            </a:r>
            <a:r>
              <a:rPr lang="es-EC" b="1" kern="0" dirty="0">
                <a:solidFill>
                  <a:srgbClr val="001A5E"/>
                </a:solidFill>
                <a:latin typeface="Barlow Condensed" panose="00000506000000000000" pitchFamily="2" charset="0"/>
                <a:cs typeface="Arial" panose="020B0604020202020204" pitchFamily="34" charset="0"/>
              </a:rPr>
              <a:t> </a:t>
            </a:r>
            <a:r>
              <a:rPr lang="es-EC" b="1" kern="0" dirty="0" err="1">
                <a:solidFill>
                  <a:srgbClr val="001A5E"/>
                </a:solidFill>
                <a:latin typeface="Barlow Condensed" panose="00000506000000000000" pitchFamily="2" charset="0"/>
                <a:cs typeface="Arial" panose="020B0604020202020204" pitchFamily="34" charset="0"/>
              </a:rPr>
              <a:t>fieldwork</a:t>
            </a:r>
            <a:r>
              <a:rPr lang="es-EC" b="1" kern="0" dirty="0">
                <a:solidFill>
                  <a:srgbClr val="001A5E"/>
                </a:solidFill>
                <a:latin typeface="Barlow Condensed" panose="00000506000000000000" pitchFamily="2" charset="0"/>
                <a:cs typeface="Arial" panose="020B0604020202020204" pitchFamily="34" charset="0"/>
              </a:rPr>
              <a:t>.</a:t>
            </a:r>
            <a:endParaRPr lang="en-US" b="1" kern="0" dirty="0">
              <a:solidFill>
                <a:srgbClr val="001A5E"/>
              </a:solidFill>
              <a:latin typeface="Barlow Condensed" panose="00000506000000000000" pitchFamily="2" charset="0"/>
              <a:cs typeface="Arial" panose="020B0604020202020204" pitchFamily="34" charset="0"/>
              <a:sym typeface="Arial"/>
            </a:endParaRPr>
          </a:p>
        </p:txBody>
      </p:sp>
      <p:sp>
        <p:nvSpPr>
          <p:cNvPr id="9" name="Elipse 8">
            <a:extLst>
              <a:ext uri="{FF2B5EF4-FFF2-40B4-BE49-F238E27FC236}">
                <a16:creationId xmlns:a16="http://schemas.microsoft.com/office/drawing/2014/main" id="{D4DC07EC-0A33-7453-3EA6-16557BCC23F7}"/>
              </a:ext>
            </a:extLst>
          </p:cNvPr>
          <p:cNvSpPr/>
          <p:nvPr/>
        </p:nvSpPr>
        <p:spPr>
          <a:xfrm>
            <a:off x="2094002" y="1592687"/>
            <a:ext cx="1216667" cy="210427"/>
          </a:xfrm>
          <a:prstGeom prst="ellipse">
            <a:avLst/>
          </a:prstGeom>
          <a:noFill/>
          <a:ln w="85725">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s-EC" sz="1400" b="0" i="0" u="none" strike="noStrike" kern="0" cap="none" spc="0" normalizeH="0" baseline="0" noProof="0">
              <a:ln>
                <a:noFill/>
              </a:ln>
              <a:solidFill>
                <a:srgbClr val="FFFFFF"/>
              </a:solidFill>
              <a:effectLst/>
              <a:uLnTx/>
              <a:uFillTx/>
              <a:latin typeface="Arial"/>
              <a:ea typeface="+mn-ea"/>
              <a:cs typeface="+mn-cs"/>
              <a:sym typeface="Arial"/>
            </a:endParaRPr>
          </a:p>
        </p:txBody>
      </p:sp>
      <p:sp>
        <p:nvSpPr>
          <p:cNvPr id="12" name="Elipse 11">
            <a:extLst>
              <a:ext uri="{FF2B5EF4-FFF2-40B4-BE49-F238E27FC236}">
                <a16:creationId xmlns:a16="http://schemas.microsoft.com/office/drawing/2014/main" id="{4FFCEA76-FDF2-2B86-3D4E-465FB36AA232}"/>
              </a:ext>
            </a:extLst>
          </p:cNvPr>
          <p:cNvSpPr/>
          <p:nvPr/>
        </p:nvSpPr>
        <p:spPr>
          <a:xfrm>
            <a:off x="4844520" y="4259645"/>
            <a:ext cx="1216667" cy="210427"/>
          </a:xfrm>
          <a:prstGeom prst="ellipse">
            <a:avLst/>
          </a:prstGeom>
          <a:noFill/>
          <a:ln w="85725">
            <a:solidFill>
              <a:schemeClr val="accent4">
                <a:lumMod val="40000"/>
                <a:lumOff val="6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s-EC" sz="1400" b="0" i="0" u="none" strike="noStrike" kern="0" cap="none" spc="0" normalizeH="0" baseline="0" noProof="0">
              <a:ln>
                <a:noFill/>
              </a:ln>
              <a:solidFill>
                <a:srgbClr val="FFFFFF"/>
              </a:solidFill>
              <a:effectLst/>
              <a:uLnTx/>
              <a:uFillTx/>
              <a:latin typeface="Arial"/>
              <a:ea typeface="+mn-ea"/>
              <a:cs typeface="+mn-cs"/>
              <a:sym typeface="Arial"/>
            </a:endParaRPr>
          </a:p>
        </p:txBody>
      </p:sp>
      <p:pic>
        <p:nvPicPr>
          <p:cNvPr id="14" name="Gráfico 13">
            <a:extLst>
              <a:ext uri="{FF2B5EF4-FFF2-40B4-BE49-F238E27FC236}">
                <a16:creationId xmlns:a16="http://schemas.microsoft.com/office/drawing/2014/main" id="{A18C940E-A3C8-4B08-F912-54362949BE14}"/>
              </a:ext>
            </a:extLst>
          </p:cNvPr>
          <p:cNvPicPr>
            <a:picLocks noChangeAspect="1"/>
          </p:cNvPicPr>
          <p:nvPr/>
        </p:nvPicPr>
        <p:blipFill rotWithShape="1">
          <a:blip r:embed="rId2">
            <a:extLst>
              <a:ext uri="{96DAC541-7B7A-43D3-8B79-37D633B846F1}">
                <asvg:svgBlip xmlns:asvg="http://schemas.microsoft.com/office/drawing/2016/SVG/main" r:embed="rId3"/>
              </a:ext>
            </a:extLst>
          </a:blip>
          <a:srcRect r="3050" b="22701"/>
          <a:stretch/>
        </p:blipFill>
        <p:spPr>
          <a:xfrm>
            <a:off x="2356005" y="1045526"/>
            <a:ext cx="679941" cy="677647"/>
          </a:xfrm>
          <a:prstGeom prst="rect">
            <a:avLst/>
          </a:prstGeom>
        </p:spPr>
      </p:pic>
      <p:pic>
        <p:nvPicPr>
          <p:cNvPr id="17" name="Gráfico 16">
            <a:extLst>
              <a:ext uri="{FF2B5EF4-FFF2-40B4-BE49-F238E27FC236}">
                <a16:creationId xmlns:a16="http://schemas.microsoft.com/office/drawing/2014/main" id="{96F396C0-5F5E-A3D2-763B-C612CF83ED6D}"/>
              </a:ext>
            </a:extLst>
          </p:cNvPr>
          <p:cNvPicPr>
            <a:picLocks noChangeAspect="1"/>
          </p:cNvPicPr>
          <p:nvPr/>
        </p:nvPicPr>
        <p:blipFill rotWithShape="1">
          <a:blip r:embed="rId4">
            <a:extLst>
              <a:ext uri="{96DAC541-7B7A-43D3-8B79-37D633B846F1}">
                <asvg:svgBlip xmlns:asvg="http://schemas.microsoft.com/office/drawing/2016/SVG/main" r:embed="rId5"/>
              </a:ext>
            </a:extLst>
          </a:blip>
          <a:srcRect r="-2208" b="16352"/>
          <a:stretch/>
        </p:blipFill>
        <p:spPr>
          <a:xfrm>
            <a:off x="4981765" y="3628666"/>
            <a:ext cx="732962" cy="736193"/>
          </a:xfrm>
          <a:prstGeom prst="rect">
            <a:avLst/>
          </a:prstGeom>
        </p:spPr>
      </p:pic>
      <p:pic>
        <p:nvPicPr>
          <p:cNvPr id="24" name="Imagen 23">
            <a:extLst>
              <a:ext uri="{FF2B5EF4-FFF2-40B4-BE49-F238E27FC236}">
                <a16:creationId xmlns:a16="http://schemas.microsoft.com/office/drawing/2014/main" id="{849A5DE6-7E51-3B34-AA21-CC5360AE390F}"/>
              </a:ext>
            </a:extLst>
          </p:cNvPr>
          <p:cNvPicPr>
            <a:picLocks noChangeAspect="1"/>
          </p:cNvPicPr>
          <p:nvPr/>
        </p:nvPicPr>
        <p:blipFill>
          <a:blip r:embed="rId6"/>
          <a:stretch>
            <a:fillRect/>
          </a:stretch>
        </p:blipFill>
        <p:spPr>
          <a:xfrm>
            <a:off x="468824" y="2831119"/>
            <a:ext cx="2991267" cy="3067478"/>
          </a:xfrm>
          <a:prstGeom prst="ellipse">
            <a:avLst/>
          </a:prstGeom>
          <a:ln w="63500" cap="rnd">
            <a:solidFill>
              <a:schemeClr val="bg1"/>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3" name="Imagen 2">
            <a:extLst>
              <a:ext uri="{FF2B5EF4-FFF2-40B4-BE49-F238E27FC236}">
                <a16:creationId xmlns:a16="http://schemas.microsoft.com/office/drawing/2014/main" id="{784D5375-AB3D-1752-652C-E618D3FF2FDA}"/>
              </a:ext>
            </a:extLst>
          </p:cNvPr>
          <p:cNvPicPr>
            <a:picLocks noChangeAspect="1"/>
          </p:cNvPicPr>
          <p:nvPr/>
        </p:nvPicPr>
        <p:blipFill>
          <a:blip r:embed="rId7"/>
          <a:stretch>
            <a:fillRect/>
          </a:stretch>
        </p:blipFill>
        <p:spPr>
          <a:xfrm>
            <a:off x="4262090" y="2471281"/>
            <a:ext cx="719675" cy="719675"/>
          </a:xfrm>
          <a:prstGeom prst="rect">
            <a:avLst/>
          </a:prstGeom>
        </p:spPr>
      </p:pic>
      <p:pic>
        <p:nvPicPr>
          <p:cNvPr id="8" name="Imagen 7">
            <a:extLst>
              <a:ext uri="{FF2B5EF4-FFF2-40B4-BE49-F238E27FC236}">
                <a16:creationId xmlns:a16="http://schemas.microsoft.com/office/drawing/2014/main" id="{6F34BD4C-5351-AEE9-8A95-DA27F0C3319C}"/>
              </a:ext>
            </a:extLst>
          </p:cNvPr>
          <p:cNvPicPr>
            <a:picLocks noChangeAspect="1"/>
          </p:cNvPicPr>
          <p:nvPr/>
        </p:nvPicPr>
        <p:blipFill>
          <a:blip r:embed="rId7"/>
          <a:stretch>
            <a:fillRect/>
          </a:stretch>
        </p:blipFill>
        <p:spPr>
          <a:xfrm>
            <a:off x="5976258" y="5101051"/>
            <a:ext cx="719675" cy="719675"/>
          </a:xfrm>
          <a:prstGeom prst="rect">
            <a:avLst/>
          </a:prstGeom>
        </p:spPr>
      </p:pic>
    </p:spTree>
    <p:extLst>
      <p:ext uri="{BB962C8B-B14F-4D97-AF65-F5344CB8AC3E}">
        <p14:creationId xmlns:p14="http://schemas.microsoft.com/office/powerpoint/2010/main" val="28287541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91C775B-DECC-3435-4194-2522D51109A8}"/>
              </a:ext>
            </a:extLst>
          </p:cNvPr>
          <p:cNvSpPr>
            <a:spLocks noGrp="1"/>
          </p:cNvSpPr>
          <p:nvPr>
            <p:ph type="title"/>
          </p:nvPr>
        </p:nvSpPr>
        <p:spPr/>
        <p:txBody>
          <a:bodyPr>
            <a:normAutofit fontScale="90000"/>
          </a:bodyPr>
          <a:lstStyle/>
          <a:p>
            <a:pPr algn="ctr"/>
            <a:r>
              <a:rPr lang="en-US" dirty="0">
                <a:latin typeface="Barlow Condensed" panose="00000506000000000000" pitchFamily="2" charset="0"/>
              </a:rPr>
              <a:t>Context</a:t>
            </a:r>
          </a:p>
        </p:txBody>
      </p:sp>
      <p:grpSp>
        <p:nvGrpSpPr>
          <p:cNvPr id="107" name="Grupo 106">
            <a:extLst>
              <a:ext uri="{FF2B5EF4-FFF2-40B4-BE49-F238E27FC236}">
                <a16:creationId xmlns:a16="http://schemas.microsoft.com/office/drawing/2014/main" id="{BB89E3E1-28E4-B0B9-6906-450995076524}"/>
              </a:ext>
            </a:extLst>
          </p:cNvPr>
          <p:cNvGrpSpPr/>
          <p:nvPr/>
        </p:nvGrpSpPr>
        <p:grpSpPr>
          <a:xfrm>
            <a:off x="240202" y="1756146"/>
            <a:ext cx="11711596" cy="3711265"/>
            <a:chOff x="84615" y="1190702"/>
            <a:chExt cx="11711596" cy="3711265"/>
          </a:xfrm>
        </p:grpSpPr>
        <p:grpSp>
          <p:nvGrpSpPr>
            <p:cNvPr id="108" name="Grupo 107">
              <a:extLst>
                <a:ext uri="{FF2B5EF4-FFF2-40B4-BE49-F238E27FC236}">
                  <a16:creationId xmlns:a16="http://schemas.microsoft.com/office/drawing/2014/main" id="{3C3C15E1-5E3A-04BF-C5F1-674D87D78A97}"/>
                </a:ext>
              </a:extLst>
            </p:cNvPr>
            <p:cNvGrpSpPr/>
            <p:nvPr/>
          </p:nvGrpSpPr>
          <p:grpSpPr>
            <a:xfrm>
              <a:off x="84615" y="3985957"/>
              <a:ext cx="2318646" cy="916010"/>
              <a:chOff x="642987" y="5310747"/>
              <a:chExt cx="2824738" cy="916010"/>
            </a:xfrm>
          </p:grpSpPr>
          <p:grpSp>
            <p:nvGrpSpPr>
              <p:cNvPr id="155" name="Grupo 154">
                <a:extLst>
                  <a:ext uri="{FF2B5EF4-FFF2-40B4-BE49-F238E27FC236}">
                    <a16:creationId xmlns:a16="http://schemas.microsoft.com/office/drawing/2014/main" id="{A3B70EB3-EE28-B861-28B2-EA0F8A4FD6B0}"/>
                  </a:ext>
                </a:extLst>
              </p:cNvPr>
              <p:cNvGrpSpPr/>
              <p:nvPr/>
            </p:nvGrpSpPr>
            <p:grpSpPr>
              <a:xfrm>
                <a:off x="701645" y="5423264"/>
                <a:ext cx="2766080" cy="620639"/>
                <a:chOff x="-1339459" y="874720"/>
                <a:chExt cx="6225033" cy="6225033"/>
              </a:xfrm>
            </p:grpSpPr>
            <p:pic>
              <p:nvPicPr>
                <p:cNvPr id="157" name="Imagen 156">
                  <a:extLst>
                    <a:ext uri="{FF2B5EF4-FFF2-40B4-BE49-F238E27FC236}">
                      <a16:creationId xmlns:a16="http://schemas.microsoft.com/office/drawing/2014/main" id="{92E1AB82-4223-D996-15AA-648F06330919}"/>
                    </a:ext>
                  </a:extLst>
                </p:cNvPr>
                <p:cNvPicPr>
                  <a:picLocks noChangeAspect="1"/>
                </p:cNvPicPr>
                <p:nvPr/>
              </p:nvPicPr>
              <p:blipFill>
                <a:blip r:embed="rId2"/>
                <a:stretch>
                  <a:fillRect/>
                </a:stretch>
              </p:blipFill>
              <p:spPr>
                <a:xfrm rot="10800000">
                  <a:off x="-1339459" y="874720"/>
                  <a:ext cx="6225033" cy="6225033"/>
                </a:xfrm>
                <a:prstGeom prst="rect">
                  <a:avLst/>
                </a:prstGeom>
              </p:spPr>
            </p:pic>
            <p:sp>
              <p:nvSpPr>
                <p:cNvPr id="158" name="Elipse 157">
                  <a:extLst>
                    <a:ext uri="{FF2B5EF4-FFF2-40B4-BE49-F238E27FC236}">
                      <a16:creationId xmlns:a16="http://schemas.microsoft.com/office/drawing/2014/main" id="{90AF8FF8-8D6C-A352-28A3-E620387E1394}"/>
                    </a:ext>
                  </a:extLst>
                </p:cNvPr>
                <p:cNvSpPr/>
                <p:nvPr/>
              </p:nvSpPr>
              <p:spPr>
                <a:xfrm>
                  <a:off x="-580677" y="1633503"/>
                  <a:ext cx="4707468" cy="4707468"/>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s-EC" sz="1400" b="0" i="0" u="none" strike="noStrike" kern="0" cap="none" spc="0" normalizeH="0" baseline="0" noProof="0">
                    <a:ln>
                      <a:noFill/>
                    </a:ln>
                    <a:solidFill>
                      <a:srgbClr val="FFFFFF"/>
                    </a:solidFill>
                    <a:effectLst/>
                    <a:uLnTx/>
                    <a:uFillTx/>
                    <a:latin typeface="Arial"/>
                    <a:ea typeface="+mn-ea"/>
                    <a:cs typeface="+mn-cs"/>
                    <a:sym typeface="Arial"/>
                  </a:endParaRPr>
                </a:p>
              </p:txBody>
            </p:sp>
          </p:grpSp>
          <p:sp>
            <p:nvSpPr>
              <p:cNvPr id="156" name="Elipse 155">
                <a:extLst>
                  <a:ext uri="{FF2B5EF4-FFF2-40B4-BE49-F238E27FC236}">
                    <a16:creationId xmlns:a16="http://schemas.microsoft.com/office/drawing/2014/main" id="{C6E9A09C-B408-774F-D3EE-CC30AC09B986}"/>
                  </a:ext>
                </a:extLst>
              </p:cNvPr>
              <p:cNvSpPr/>
              <p:nvPr/>
            </p:nvSpPr>
            <p:spPr>
              <a:xfrm rot="5400000">
                <a:off x="1597351" y="4356383"/>
                <a:ext cx="916010" cy="2824737"/>
              </a:xfrm>
              <a:prstGeom prst="ellipse">
                <a:avLst/>
              </a:prstGeom>
              <a:gradFill>
                <a:gsLst>
                  <a:gs pos="36000">
                    <a:schemeClr val="bg1">
                      <a:alpha val="57000"/>
                    </a:schemeClr>
                  </a:gs>
                  <a:gs pos="0">
                    <a:schemeClr val="bg1">
                      <a:alpha val="60000"/>
                    </a:schemeClr>
                  </a:gs>
                  <a:gs pos="100000">
                    <a:schemeClr val="bg1"/>
                  </a:gs>
                </a:gsLst>
                <a:lin ang="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s-EC" sz="1400" b="0" i="0" u="none" strike="noStrike" kern="0" cap="none" spc="0" normalizeH="0" baseline="0" noProof="0">
                  <a:ln>
                    <a:noFill/>
                  </a:ln>
                  <a:solidFill>
                    <a:srgbClr val="FFFFFF"/>
                  </a:solidFill>
                  <a:effectLst/>
                  <a:uLnTx/>
                  <a:uFillTx/>
                  <a:latin typeface="Arial"/>
                  <a:ea typeface="+mn-ea"/>
                  <a:cs typeface="+mn-cs"/>
                  <a:sym typeface="Arial"/>
                </a:endParaRPr>
              </a:p>
            </p:txBody>
          </p:sp>
        </p:grpSp>
        <p:sp>
          <p:nvSpPr>
            <p:cNvPr id="109" name="Flecha: pentágono 108">
              <a:extLst>
                <a:ext uri="{FF2B5EF4-FFF2-40B4-BE49-F238E27FC236}">
                  <a16:creationId xmlns:a16="http://schemas.microsoft.com/office/drawing/2014/main" id="{DBC0929C-DEF2-4E58-F195-603F5B7BF495}"/>
                </a:ext>
              </a:extLst>
            </p:cNvPr>
            <p:cNvSpPr/>
            <p:nvPr/>
          </p:nvSpPr>
          <p:spPr>
            <a:xfrm rot="5400000">
              <a:off x="-82460" y="2115309"/>
              <a:ext cx="2652798" cy="1875574"/>
            </a:xfrm>
            <a:prstGeom prst="homePlate">
              <a:avLst>
                <a:gd name="adj" fmla="val 53157"/>
              </a:avLst>
            </a:prstGeom>
            <a:solidFill>
              <a:schemeClr val="accent1">
                <a:lumMod val="20000"/>
                <a:lumOff val="80000"/>
              </a:schemeClr>
            </a:solidFill>
            <a:ln w="412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s-EC" sz="1400" b="0" i="0" u="none" strike="noStrike" kern="0" cap="none" spc="0" normalizeH="0" baseline="0" noProof="0">
                <a:ln>
                  <a:noFill/>
                </a:ln>
                <a:solidFill>
                  <a:srgbClr val="000000"/>
                </a:solidFill>
                <a:effectLst/>
                <a:uLnTx/>
                <a:uFillTx/>
                <a:latin typeface="Arial"/>
                <a:ea typeface="+mn-ea"/>
                <a:cs typeface="+mn-cs"/>
                <a:sym typeface="Arial"/>
              </a:endParaRPr>
            </a:p>
          </p:txBody>
        </p:sp>
        <p:grpSp>
          <p:nvGrpSpPr>
            <p:cNvPr id="110" name="Grupo 109">
              <a:extLst>
                <a:ext uri="{FF2B5EF4-FFF2-40B4-BE49-F238E27FC236}">
                  <a16:creationId xmlns:a16="http://schemas.microsoft.com/office/drawing/2014/main" id="{A23A35BC-2174-EECC-DF91-788DD8600609}"/>
                </a:ext>
              </a:extLst>
            </p:cNvPr>
            <p:cNvGrpSpPr/>
            <p:nvPr/>
          </p:nvGrpSpPr>
          <p:grpSpPr>
            <a:xfrm>
              <a:off x="434488" y="1283784"/>
              <a:ext cx="1618901" cy="689138"/>
              <a:chOff x="1007421" y="1284139"/>
              <a:chExt cx="2014405" cy="689138"/>
            </a:xfrm>
          </p:grpSpPr>
          <p:sp>
            <p:nvSpPr>
              <p:cNvPr id="153" name="Rectángulo: esquinas redondeadas 152">
                <a:extLst>
                  <a:ext uri="{FF2B5EF4-FFF2-40B4-BE49-F238E27FC236}">
                    <a16:creationId xmlns:a16="http://schemas.microsoft.com/office/drawing/2014/main" id="{CF8F3E1A-FD1C-252E-54C6-D04D6E98FE7D}"/>
                  </a:ext>
                </a:extLst>
              </p:cNvPr>
              <p:cNvSpPr/>
              <p:nvPr/>
            </p:nvSpPr>
            <p:spPr>
              <a:xfrm>
                <a:off x="1007421" y="1284139"/>
                <a:ext cx="2014405" cy="689138"/>
              </a:xfrm>
              <a:prstGeom prst="roundRect">
                <a:avLst/>
              </a:prstGeom>
              <a:solidFill>
                <a:srgbClr val="DAE3F3"/>
              </a:solidFill>
              <a:ln w="444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s-EC" sz="1400" b="0" i="0" u="none" strike="noStrike" kern="0" cap="none" spc="0" normalizeH="0" baseline="0" noProof="0">
                  <a:ln>
                    <a:noFill/>
                  </a:ln>
                  <a:solidFill>
                    <a:srgbClr val="FFFFFF"/>
                  </a:solidFill>
                  <a:effectLst/>
                  <a:uLnTx/>
                  <a:uFillTx/>
                  <a:latin typeface="Arial"/>
                  <a:ea typeface="+mn-ea"/>
                  <a:cs typeface="+mn-cs"/>
                  <a:sym typeface="Arial"/>
                </a:endParaRPr>
              </a:p>
            </p:txBody>
          </p:sp>
          <p:sp>
            <p:nvSpPr>
              <p:cNvPr id="154" name="CuadroTexto 153">
                <a:extLst>
                  <a:ext uri="{FF2B5EF4-FFF2-40B4-BE49-F238E27FC236}">
                    <a16:creationId xmlns:a16="http://schemas.microsoft.com/office/drawing/2014/main" id="{5C6AC790-442B-D2D0-69C7-C82054E53E37}"/>
                  </a:ext>
                </a:extLst>
              </p:cNvPr>
              <p:cNvSpPr txBox="1"/>
              <p:nvPr/>
            </p:nvSpPr>
            <p:spPr>
              <a:xfrm>
                <a:off x="1219555" y="1375273"/>
                <a:ext cx="1621075" cy="323165"/>
              </a:xfrm>
              <a:prstGeom prst="rect">
                <a:avLst/>
              </a:prstGeom>
              <a:noFill/>
            </p:spPr>
            <p:txBody>
              <a:bodyPr wrap="square" rtlCol="0">
                <a:spAutoFit/>
              </a:bodyPr>
              <a:lstStyle/>
              <a:p>
                <a:pPr marL="0" marR="0" lvl="0" indent="0" algn="ctr" defTabSz="914400" rtl="0" eaLnBrk="1" fontAlgn="auto" latinLnBrk="0" hangingPunct="1">
                  <a:lnSpc>
                    <a:spcPts val="1800"/>
                  </a:lnSpc>
                  <a:spcBef>
                    <a:spcPts val="0"/>
                  </a:spcBef>
                  <a:spcAft>
                    <a:spcPts val="0"/>
                  </a:spcAft>
                  <a:buClr>
                    <a:srgbClr val="000000"/>
                  </a:buClr>
                  <a:buSzTx/>
                  <a:buFont typeface="Arial"/>
                  <a:buNone/>
                  <a:tabLst/>
                  <a:defRPr/>
                </a:pPr>
                <a:r>
                  <a:rPr kumimoji="0" lang="es-ES" sz="2000" b="1" i="0" u="none" strike="noStrike" kern="0" cap="none" spc="0" normalizeH="0" baseline="0" noProof="0" dirty="0">
                    <a:ln>
                      <a:noFill/>
                    </a:ln>
                    <a:solidFill>
                      <a:srgbClr val="00A3E2"/>
                    </a:solidFill>
                    <a:effectLst/>
                    <a:uLnTx/>
                    <a:uFillTx/>
                    <a:latin typeface="Barlow Condensed"/>
                    <a:cs typeface="Arial"/>
                    <a:sym typeface="Arial"/>
                  </a:rPr>
                  <a:t>Crises</a:t>
                </a:r>
              </a:p>
            </p:txBody>
          </p:sp>
        </p:grpSp>
        <p:sp>
          <p:nvSpPr>
            <p:cNvPr id="111" name="CuadroTexto 110">
              <a:extLst>
                <a:ext uri="{FF2B5EF4-FFF2-40B4-BE49-F238E27FC236}">
                  <a16:creationId xmlns:a16="http://schemas.microsoft.com/office/drawing/2014/main" id="{16199849-83FD-1B6E-8FD3-925AD217C384}"/>
                </a:ext>
              </a:extLst>
            </p:cNvPr>
            <p:cNvSpPr txBox="1"/>
            <p:nvPr/>
          </p:nvSpPr>
          <p:spPr>
            <a:xfrm>
              <a:off x="321620" y="2165000"/>
              <a:ext cx="1603434" cy="1323439"/>
            </a:xfrm>
            <a:prstGeom prst="rect">
              <a:avLst/>
            </a:prstGeom>
            <a:noFill/>
          </p:spPr>
          <p:txBody>
            <a:bodyPr wrap="square">
              <a:spAutoFit/>
            </a:bodyPr>
            <a:lstStyle/>
            <a:p>
              <a:pPr algn="ctr"/>
              <a:r>
                <a:rPr lang="en-US" sz="1600" dirty="0">
                  <a:effectLst/>
                  <a:latin typeface="Barlow Condensed" panose="00000506000000000000" pitchFamily="2" charset="0"/>
                  <a:ea typeface="Calibri" panose="020F0502020204030204" pitchFamily="34" charset="0"/>
                </a:rPr>
                <a:t>Ecuador suffered a </a:t>
              </a:r>
              <a:r>
                <a:rPr lang="en-US" sz="1600" b="1" dirty="0">
                  <a:effectLst/>
                  <a:latin typeface="Barlow Condensed" panose="00000506000000000000" pitchFamily="2" charset="0"/>
                  <a:ea typeface="Calibri" panose="020F0502020204030204" pitchFamily="34" charset="0"/>
                </a:rPr>
                <a:t>political </a:t>
              </a:r>
              <a:r>
                <a:rPr lang="en-US" sz="1600" dirty="0">
                  <a:effectLst/>
                  <a:latin typeface="Barlow Condensed" panose="00000506000000000000" pitchFamily="2" charset="0"/>
                  <a:ea typeface="Calibri" panose="020F0502020204030204" pitchFamily="34" charset="0"/>
                </a:rPr>
                <a:t>and </a:t>
              </a:r>
              <a:r>
                <a:rPr lang="en-US" sz="1600" b="1" dirty="0">
                  <a:effectLst/>
                  <a:latin typeface="Barlow Condensed" panose="00000506000000000000" pitchFamily="2" charset="0"/>
                  <a:ea typeface="Calibri" panose="020F0502020204030204" pitchFamily="34" charset="0"/>
                </a:rPr>
                <a:t>social crisis </a:t>
              </a:r>
              <a:r>
                <a:rPr lang="en-US" sz="1600" dirty="0">
                  <a:effectLst/>
                  <a:latin typeface="Barlow Condensed" panose="00000506000000000000" pitchFamily="2" charset="0"/>
                  <a:ea typeface="Calibri" panose="020F0502020204030204" pitchFamily="34" charset="0"/>
                </a:rPr>
                <a:t>which had an impact on structural changes.</a:t>
              </a:r>
              <a:endParaRPr lang="en-US" sz="1800" dirty="0">
                <a:latin typeface="Barlow Condensed" panose="00000506000000000000" pitchFamily="2" charset="0"/>
              </a:endParaRPr>
            </a:p>
          </p:txBody>
        </p:sp>
        <p:grpSp>
          <p:nvGrpSpPr>
            <p:cNvPr id="112" name="Grupo 111">
              <a:extLst>
                <a:ext uri="{FF2B5EF4-FFF2-40B4-BE49-F238E27FC236}">
                  <a16:creationId xmlns:a16="http://schemas.microsoft.com/office/drawing/2014/main" id="{F0D6D439-9581-FCFC-84C4-A903B3D79D6C}"/>
                </a:ext>
              </a:extLst>
            </p:cNvPr>
            <p:cNvGrpSpPr/>
            <p:nvPr/>
          </p:nvGrpSpPr>
          <p:grpSpPr>
            <a:xfrm>
              <a:off x="2384187" y="3985956"/>
              <a:ext cx="2318646" cy="916010"/>
              <a:chOff x="642987" y="5310747"/>
              <a:chExt cx="2824738" cy="916010"/>
            </a:xfrm>
          </p:grpSpPr>
          <p:grpSp>
            <p:nvGrpSpPr>
              <p:cNvPr id="149" name="Grupo 148">
                <a:extLst>
                  <a:ext uri="{FF2B5EF4-FFF2-40B4-BE49-F238E27FC236}">
                    <a16:creationId xmlns:a16="http://schemas.microsoft.com/office/drawing/2014/main" id="{2ECBA6E7-FFBA-AFE9-72B4-C820C6C43DF3}"/>
                  </a:ext>
                </a:extLst>
              </p:cNvPr>
              <p:cNvGrpSpPr/>
              <p:nvPr/>
            </p:nvGrpSpPr>
            <p:grpSpPr>
              <a:xfrm>
                <a:off x="701645" y="5423264"/>
                <a:ext cx="2766080" cy="620639"/>
                <a:chOff x="-1339459" y="874720"/>
                <a:chExt cx="6225033" cy="6225033"/>
              </a:xfrm>
            </p:grpSpPr>
            <p:pic>
              <p:nvPicPr>
                <p:cNvPr id="151" name="Imagen 150">
                  <a:extLst>
                    <a:ext uri="{FF2B5EF4-FFF2-40B4-BE49-F238E27FC236}">
                      <a16:creationId xmlns:a16="http://schemas.microsoft.com/office/drawing/2014/main" id="{DA55DF8A-54D1-0A4C-5010-433B2767BE03}"/>
                    </a:ext>
                  </a:extLst>
                </p:cNvPr>
                <p:cNvPicPr>
                  <a:picLocks noChangeAspect="1"/>
                </p:cNvPicPr>
                <p:nvPr/>
              </p:nvPicPr>
              <p:blipFill>
                <a:blip r:embed="rId2"/>
                <a:stretch>
                  <a:fillRect/>
                </a:stretch>
              </p:blipFill>
              <p:spPr>
                <a:xfrm rot="10800000">
                  <a:off x="-1339459" y="874720"/>
                  <a:ext cx="6225033" cy="6225033"/>
                </a:xfrm>
                <a:prstGeom prst="rect">
                  <a:avLst/>
                </a:prstGeom>
              </p:spPr>
            </p:pic>
            <p:sp>
              <p:nvSpPr>
                <p:cNvPr id="152" name="Elipse 151">
                  <a:extLst>
                    <a:ext uri="{FF2B5EF4-FFF2-40B4-BE49-F238E27FC236}">
                      <a16:creationId xmlns:a16="http://schemas.microsoft.com/office/drawing/2014/main" id="{094C360B-8561-1BFC-8406-ACDF82CF6E59}"/>
                    </a:ext>
                  </a:extLst>
                </p:cNvPr>
                <p:cNvSpPr/>
                <p:nvPr/>
              </p:nvSpPr>
              <p:spPr>
                <a:xfrm>
                  <a:off x="-580677" y="1633503"/>
                  <a:ext cx="4707468" cy="4707468"/>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s-EC" sz="1400" b="0" i="0" u="none" strike="noStrike" kern="0" cap="none" spc="0" normalizeH="0" baseline="0" noProof="0">
                    <a:ln>
                      <a:noFill/>
                    </a:ln>
                    <a:solidFill>
                      <a:srgbClr val="FFFFFF"/>
                    </a:solidFill>
                    <a:effectLst/>
                    <a:uLnTx/>
                    <a:uFillTx/>
                    <a:latin typeface="Arial"/>
                    <a:ea typeface="+mn-ea"/>
                    <a:cs typeface="+mn-cs"/>
                    <a:sym typeface="Arial"/>
                  </a:endParaRPr>
                </a:p>
              </p:txBody>
            </p:sp>
          </p:grpSp>
          <p:sp>
            <p:nvSpPr>
              <p:cNvPr id="150" name="Elipse 149">
                <a:extLst>
                  <a:ext uri="{FF2B5EF4-FFF2-40B4-BE49-F238E27FC236}">
                    <a16:creationId xmlns:a16="http://schemas.microsoft.com/office/drawing/2014/main" id="{D63BAD02-F7D1-6920-8D8F-CC0E8C29BB56}"/>
                  </a:ext>
                </a:extLst>
              </p:cNvPr>
              <p:cNvSpPr/>
              <p:nvPr/>
            </p:nvSpPr>
            <p:spPr>
              <a:xfrm rot="5400000">
                <a:off x="1597351" y="4356383"/>
                <a:ext cx="916010" cy="2824737"/>
              </a:xfrm>
              <a:prstGeom prst="ellipse">
                <a:avLst/>
              </a:prstGeom>
              <a:gradFill>
                <a:gsLst>
                  <a:gs pos="36000">
                    <a:schemeClr val="bg1">
                      <a:alpha val="57000"/>
                    </a:schemeClr>
                  </a:gs>
                  <a:gs pos="0">
                    <a:schemeClr val="bg1">
                      <a:alpha val="60000"/>
                    </a:schemeClr>
                  </a:gs>
                  <a:gs pos="100000">
                    <a:schemeClr val="bg1"/>
                  </a:gs>
                </a:gsLst>
                <a:lin ang="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s-EC" sz="1400" b="0" i="0" u="none" strike="noStrike" kern="0" cap="none" spc="0" normalizeH="0" baseline="0" noProof="0">
                  <a:ln>
                    <a:noFill/>
                  </a:ln>
                  <a:solidFill>
                    <a:srgbClr val="FFFFFF"/>
                  </a:solidFill>
                  <a:effectLst/>
                  <a:uLnTx/>
                  <a:uFillTx/>
                  <a:latin typeface="Arial"/>
                  <a:ea typeface="+mn-ea"/>
                  <a:cs typeface="+mn-cs"/>
                  <a:sym typeface="Arial"/>
                </a:endParaRPr>
              </a:p>
            </p:txBody>
          </p:sp>
        </p:grpSp>
        <p:sp>
          <p:nvSpPr>
            <p:cNvPr id="113" name="Flecha: pentágono 112">
              <a:extLst>
                <a:ext uri="{FF2B5EF4-FFF2-40B4-BE49-F238E27FC236}">
                  <a16:creationId xmlns:a16="http://schemas.microsoft.com/office/drawing/2014/main" id="{2980C419-CB95-67F5-6F47-B1877DEA4C30}"/>
                </a:ext>
              </a:extLst>
            </p:cNvPr>
            <p:cNvSpPr/>
            <p:nvPr/>
          </p:nvSpPr>
          <p:spPr>
            <a:xfrm rot="5400000">
              <a:off x="2257830" y="2098291"/>
              <a:ext cx="2652798" cy="1875574"/>
            </a:xfrm>
            <a:prstGeom prst="homePlate">
              <a:avLst>
                <a:gd name="adj" fmla="val 53157"/>
              </a:avLst>
            </a:prstGeom>
            <a:solidFill>
              <a:srgbClr val="DAE3F3"/>
            </a:solidFill>
            <a:ln w="412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s-EC" sz="1400" b="0" i="0" u="none" strike="noStrike" kern="0" cap="none" spc="0" normalizeH="0" baseline="0" noProof="0">
                <a:ln>
                  <a:noFill/>
                </a:ln>
                <a:solidFill>
                  <a:srgbClr val="000000"/>
                </a:solidFill>
                <a:effectLst/>
                <a:uLnTx/>
                <a:uFillTx/>
                <a:latin typeface="Arial"/>
                <a:ea typeface="+mn-ea"/>
                <a:cs typeface="+mn-cs"/>
                <a:sym typeface="Arial"/>
              </a:endParaRPr>
            </a:p>
          </p:txBody>
        </p:sp>
        <p:grpSp>
          <p:nvGrpSpPr>
            <p:cNvPr id="114" name="Grupo 113">
              <a:extLst>
                <a:ext uri="{FF2B5EF4-FFF2-40B4-BE49-F238E27FC236}">
                  <a16:creationId xmlns:a16="http://schemas.microsoft.com/office/drawing/2014/main" id="{DE2099F5-AC7F-9C68-E0AC-45978E4005E5}"/>
                </a:ext>
              </a:extLst>
            </p:cNvPr>
            <p:cNvGrpSpPr/>
            <p:nvPr/>
          </p:nvGrpSpPr>
          <p:grpSpPr>
            <a:xfrm>
              <a:off x="2734060" y="1283783"/>
              <a:ext cx="1618901" cy="689138"/>
              <a:chOff x="1007421" y="1284139"/>
              <a:chExt cx="2014405" cy="689138"/>
            </a:xfrm>
          </p:grpSpPr>
          <p:sp>
            <p:nvSpPr>
              <p:cNvPr id="147" name="Rectángulo: esquinas redondeadas 146">
                <a:extLst>
                  <a:ext uri="{FF2B5EF4-FFF2-40B4-BE49-F238E27FC236}">
                    <a16:creationId xmlns:a16="http://schemas.microsoft.com/office/drawing/2014/main" id="{5252CB68-155A-807D-6B80-F21F8BE17AC0}"/>
                  </a:ext>
                </a:extLst>
              </p:cNvPr>
              <p:cNvSpPr/>
              <p:nvPr/>
            </p:nvSpPr>
            <p:spPr>
              <a:xfrm>
                <a:off x="1007421" y="1284139"/>
                <a:ext cx="2014405" cy="689138"/>
              </a:xfrm>
              <a:prstGeom prst="roundRect">
                <a:avLst/>
              </a:prstGeom>
              <a:solidFill>
                <a:srgbClr val="DAE3F3"/>
              </a:solidFill>
              <a:ln w="444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s-EC" sz="1400" b="0" i="0" u="none" strike="noStrike" kern="0" cap="none" spc="0" normalizeH="0" baseline="0" noProof="0">
                  <a:ln>
                    <a:noFill/>
                  </a:ln>
                  <a:solidFill>
                    <a:srgbClr val="FFFFFF"/>
                  </a:solidFill>
                  <a:effectLst/>
                  <a:uLnTx/>
                  <a:uFillTx/>
                  <a:latin typeface="Arial"/>
                  <a:ea typeface="+mn-ea"/>
                  <a:cs typeface="+mn-cs"/>
                  <a:sym typeface="Arial"/>
                </a:endParaRPr>
              </a:p>
            </p:txBody>
          </p:sp>
          <p:sp>
            <p:nvSpPr>
              <p:cNvPr id="148" name="CuadroTexto 147">
                <a:extLst>
                  <a:ext uri="{FF2B5EF4-FFF2-40B4-BE49-F238E27FC236}">
                    <a16:creationId xmlns:a16="http://schemas.microsoft.com/office/drawing/2014/main" id="{85930810-20CC-E7D6-6A7A-2D0C5934423E}"/>
                  </a:ext>
                </a:extLst>
              </p:cNvPr>
              <p:cNvSpPr txBox="1"/>
              <p:nvPr/>
            </p:nvSpPr>
            <p:spPr>
              <a:xfrm>
                <a:off x="1219555" y="1375273"/>
                <a:ext cx="1621075" cy="323165"/>
              </a:xfrm>
              <a:prstGeom prst="rect">
                <a:avLst/>
              </a:prstGeom>
              <a:noFill/>
            </p:spPr>
            <p:txBody>
              <a:bodyPr wrap="square" rtlCol="0">
                <a:spAutoFit/>
              </a:bodyPr>
              <a:lstStyle/>
              <a:p>
                <a:pPr marL="0" marR="0" lvl="0" indent="0" algn="ctr" defTabSz="914400" rtl="0" eaLnBrk="1" fontAlgn="auto" latinLnBrk="0" hangingPunct="1">
                  <a:lnSpc>
                    <a:spcPts val="1800"/>
                  </a:lnSpc>
                  <a:spcBef>
                    <a:spcPts val="0"/>
                  </a:spcBef>
                  <a:spcAft>
                    <a:spcPts val="0"/>
                  </a:spcAft>
                  <a:buClr>
                    <a:srgbClr val="000000"/>
                  </a:buClr>
                  <a:buSzTx/>
                  <a:buFont typeface="Arial"/>
                  <a:buNone/>
                  <a:tabLst/>
                  <a:defRPr/>
                </a:pPr>
                <a:r>
                  <a:rPr kumimoji="0" lang="es-ES" sz="2000" b="1" i="0" u="none" strike="noStrike" kern="0" cap="none" spc="0" normalizeH="0" baseline="0" noProof="0" dirty="0" err="1">
                    <a:ln>
                      <a:noFill/>
                    </a:ln>
                    <a:solidFill>
                      <a:srgbClr val="00A3E2"/>
                    </a:solidFill>
                    <a:effectLst/>
                    <a:uLnTx/>
                    <a:uFillTx/>
                    <a:latin typeface="Barlow Condensed"/>
                    <a:cs typeface="Arial"/>
                    <a:sym typeface="Arial"/>
                  </a:rPr>
                  <a:t>Partnership</a:t>
                </a:r>
                <a:endParaRPr kumimoji="0" lang="es-ES" sz="2000" b="1" i="0" u="none" strike="noStrike" kern="0" cap="none" spc="0" normalizeH="0" baseline="0" noProof="0" dirty="0">
                  <a:ln>
                    <a:noFill/>
                  </a:ln>
                  <a:solidFill>
                    <a:srgbClr val="00A3E2"/>
                  </a:solidFill>
                  <a:effectLst/>
                  <a:uLnTx/>
                  <a:uFillTx/>
                  <a:latin typeface="Barlow Condensed"/>
                  <a:cs typeface="Arial"/>
                  <a:sym typeface="Arial"/>
                </a:endParaRPr>
              </a:p>
            </p:txBody>
          </p:sp>
        </p:grpSp>
        <p:grpSp>
          <p:nvGrpSpPr>
            <p:cNvPr id="115" name="Grupo 114">
              <a:extLst>
                <a:ext uri="{FF2B5EF4-FFF2-40B4-BE49-F238E27FC236}">
                  <a16:creationId xmlns:a16="http://schemas.microsoft.com/office/drawing/2014/main" id="{27FEA929-89D9-478E-800C-41626505B9EB}"/>
                </a:ext>
              </a:extLst>
            </p:cNvPr>
            <p:cNvGrpSpPr/>
            <p:nvPr/>
          </p:nvGrpSpPr>
          <p:grpSpPr>
            <a:xfrm>
              <a:off x="4738977" y="3957342"/>
              <a:ext cx="2318646" cy="916010"/>
              <a:chOff x="642987" y="5310747"/>
              <a:chExt cx="2824738" cy="916010"/>
            </a:xfrm>
          </p:grpSpPr>
          <p:grpSp>
            <p:nvGrpSpPr>
              <p:cNvPr id="143" name="Grupo 142">
                <a:extLst>
                  <a:ext uri="{FF2B5EF4-FFF2-40B4-BE49-F238E27FC236}">
                    <a16:creationId xmlns:a16="http://schemas.microsoft.com/office/drawing/2014/main" id="{FF28BE81-E693-FEBB-EF82-647BBDA840EB}"/>
                  </a:ext>
                </a:extLst>
              </p:cNvPr>
              <p:cNvGrpSpPr/>
              <p:nvPr/>
            </p:nvGrpSpPr>
            <p:grpSpPr>
              <a:xfrm>
                <a:off x="701645" y="5423264"/>
                <a:ext cx="2766080" cy="620639"/>
                <a:chOff x="-1339459" y="874720"/>
                <a:chExt cx="6225033" cy="6225033"/>
              </a:xfrm>
            </p:grpSpPr>
            <p:pic>
              <p:nvPicPr>
                <p:cNvPr id="145" name="Imagen 144">
                  <a:extLst>
                    <a:ext uri="{FF2B5EF4-FFF2-40B4-BE49-F238E27FC236}">
                      <a16:creationId xmlns:a16="http://schemas.microsoft.com/office/drawing/2014/main" id="{38D82BE8-7A05-B8CB-318A-453DDA3493FC}"/>
                    </a:ext>
                  </a:extLst>
                </p:cNvPr>
                <p:cNvPicPr>
                  <a:picLocks noChangeAspect="1"/>
                </p:cNvPicPr>
                <p:nvPr/>
              </p:nvPicPr>
              <p:blipFill>
                <a:blip r:embed="rId2"/>
                <a:stretch>
                  <a:fillRect/>
                </a:stretch>
              </p:blipFill>
              <p:spPr>
                <a:xfrm rot="10800000">
                  <a:off x="-1339459" y="874720"/>
                  <a:ext cx="6225033" cy="6225033"/>
                </a:xfrm>
                <a:prstGeom prst="rect">
                  <a:avLst/>
                </a:prstGeom>
              </p:spPr>
            </p:pic>
            <p:sp>
              <p:nvSpPr>
                <p:cNvPr id="146" name="Elipse 145">
                  <a:extLst>
                    <a:ext uri="{FF2B5EF4-FFF2-40B4-BE49-F238E27FC236}">
                      <a16:creationId xmlns:a16="http://schemas.microsoft.com/office/drawing/2014/main" id="{BA377A9C-382E-5E8C-E240-35787A0E1C84}"/>
                    </a:ext>
                  </a:extLst>
                </p:cNvPr>
                <p:cNvSpPr/>
                <p:nvPr/>
              </p:nvSpPr>
              <p:spPr>
                <a:xfrm>
                  <a:off x="-580677" y="1633503"/>
                  <a:ext cx="4707468" cy="4707468"/>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s-EC" sz="1400" b="0" i="0" u="none" strike="noStrike" kern="0" cap="none" spc="0" normalizeH="0" baseline="0" noProof="0">
                    <a:ln>
                      <a:noFill/>
                    </a:ln>
                    <a:solidFill>
                      <a:srgbClr val="FFFFFF"/>
                    </a:solidFill>
                    <a:effectLst/>
                    <a:uLnTx/>
                    <a:uFillTx/>
                    <a:latin typeface="Arial"/>
                    <a:ea typeface="+mn-ea"/>
                    <a:cs typeface="+mn-cs"/>
                    <a:sym typeface="Arial"/>
                  </a:endParaRPr>
                </a:p>
              </p:txBody>
            </p:sp>
          </p:grpSp>
          <p:sp>
            <p:nvSpPr>
              <p:cNvPr id="144" name="Elipse 143">
                <a:extLst>
                  <a:ext uri="{FF2B5EF4-FFF2-40B4-BE49-F238E27FC236}">
                    <a16:creationId xmlns:a16="http://schemas.microsoft.com/office/drawing/2014/main" id="{808D3A83-AFE2-5B1C-AE48-1A7852778559}"/>
                  </a:ext>
                </a:extLst>
              </p:cNvPr>
              <p:cNvSpPr/>
              <p:nvPr/>
            </p:nvSpPr>
            <p:spPr>
              <a:xfrm rot="5400000">
                <a:off x="1597351" y="4356383"/>
                <a:ext cx="916010" cy="2824737"/>
              </a:xfrm>
              <a:prstGeom prst="ellipse">
                <a:avLst/>
              </a:prstGeom>
              <a:gradFill>
                <a:gsLst>
                  <a:gs pos="36000">
                    <a:schemeClr val="bg1">
                      <a:alpha val="57000"/>
                    </a:schemeClr>
                  </a:gs>
                  <a:gs pos="0">
                    <a:schemeClr val="bg1">
                      <a:alpha val="60000"/>
                    </a:schemeClr>
                  </a:gs>
                  <a:gs pos="100000">
                    <a:schemeClr val="bg1"/>
                  </a:gs>
                </a:gsLst>
                <a:lin ang="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s-EC" sz="1400" b="0" i="0" u="none" strike="noStrike" kern="0" cap="none" spc="0" normalizeH="0" baseline="0" noProof="0">
                  <a:ln>
                    <a:noFill/>
                  </a:ln>
                  <a:solidFill>
                    <a:srgbClr val="FFFFFF"/>
                  </a:solidFill>
                  <a:effectLst/>
                  <a:uLnTx/>
                  <a:uFillTx/>
                  <a:latin typeface="Arial"/>
                  <a:ea typeface="+mn-ea"/>
                  <a:cs typeface="+mn-cs"/>
                  <a:sym typeface="Arial"/>
                </a:endParaRPr>
              </a:p>
            </p:txBody>
          </p:sp>
        </p:grpSp>
        <p:sp>
          <p:nvSpPr>
            <p:cNvPr id="116" name="Flecha: pentágono 115">
              <a:extLst>
                <a:ext uri="{FF2B5EF4-FFF2-40B4-BE49-F238E27FC236}">
                  <a16:creationId xmlns:a16="http://schemas.microsoft.com/office/drawing/2014/main" id="{B0FC0D96-F1CE-F997-67BC-E6EE35C9A615}"/>
                </a:ext>
              </a:extLst>
            </p:cNvPr>
            <p:cNvSpPr/>
            <p:nvPr/>
          </p:nvSpPr>
          <p:spPr>
            <a:xfrm rot="5400000">
              <a:off x="4571902" y="2086694"/>
              <a:ext cx="2652798" cy="1875574"/>
            </a:xfrm>
            <a:prstGeom prst="homePlate">
              <a:avLst>
                <a:gd name="adj" fmla="val 53157"/>
              </a:avLst>
            </a:prstGeom>
            <a:solidFill>
              <a:srgbClr val="DAE3F3"/>
            </a:solidFill>
            <a:ln w="412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s-EC" sz="1400" b="0" i="0" u="none" strike="noStrike" kern="0" cap="none" spc="0" normalizeH="0" baseline="0" noProof="0">
                <a:ln>
                  <a:noFill/>
                </a:ln>
                <a:solidFill>
                  <a:srgbClr val="000000"/>
                </a:solidFill>
                <a:effectLst/>
                <a:uLnTx/>
                <a:uFillTx/>
                <a:latin typeface="Arial"/>
                <a:ea typeface="+mn-ea"/>
                <a:cs typeface="+mn-cs"/>
                <a:sym typeface="Arial"/>
              </a:endParaRPr>
            </a:p>
          </p:txBody>
        </p:sp>
        <p:grpSp>
          <p:nvGrpSpPr>
            <p:cNvPr id="117" name="Grupo 116">
              <a:extLst>
                <a:ext uri="{FF2B5EF4-FFF2-40B4-BE49-F238E27FC236}">
                  <a16:creationId xmlns:a16="http://schemas.microsoft.com/office/drawing/2014/main" id="{298632B1-2901-BC16-ED86-A7048D0219FA}"/>
                </a:ext>
              </a:extLst>
            </p:cNvPr>
            <p:cNvGrpSpPr/>
            <p:nvPr/>
          </p:nvGrpSpPr>
          <p:grpSpPr>
            <a:xfrm>
              <a:off x="5088850" y="1255169"/>
              <a:ext cx="1618901" cy="689138"/>
              <a:chOff x="1007421" y="1284139"/>
              <a:chExt cx="2014405" cy="689138"/>
            </a:xfrm>
          </p:grpSpPr>
          <p:sp>
            <p:nvSpPr>
              <p:cNvPr id="141" name="Rectángulo: esquinas redondeadas 140">
                <a:extLst>
                  <a:ext uri="{FF2B5EF4-FFF2-40B4-BE49-F238E27FC236}">
                    <a16:creationId xmlns:a16="http://schemas.microsoft.com/office/drawing/2014/main" id="{6417806E-CB1B-5E01-4547-40CE7F242A57}"/>
                  </a:ext>
                </a:extLst>
              </p:cNvPr>
              <p:cNvSpPr/>
              <p:nvPr/>
            </p:nvSpPr>
            <p:spPr>
              <a:xfrm>
                <a:off x="1007421" y="1284139"/>
                <a:ext cx="2014405" cy="689138"/>
              </a:xfrm>
              <a:prstGeom prst="roundRect">
                <a:avLst/>
              </a:prstGeom>
              <a:solidFill>
                <a:srgbClr val="DAE3F3"/>
              </a:solidFill>
              <a:ln w="444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s-EC" sz="1400" b="0" i="0" u="none" strike="noStrike" kern="0" cap="none" spc="0" normalizeH="0" baseline="0" noProof="0">
                  <a:ln>
                    <a:noFill/>
                  </a:ln>
                  <a:solidFill>
                    <a:srgbClr val="FFFFFF"/>
                  </a:solidFill>
                  <a:effectLst/>
                  <a:uLnTx/>
                  <a:uFillTx/>
                  <a:latin typeface="Arial"/>
                  <a:ea typeface="+mn-ea"/>
                  <a:cs typeface="+mn-cs"/>
                  <a:sym typeface="Arial"/>
                </a:endParaRPr>
              </a:p>
            </p:txBody>
          </p:sp>
          <p:sp>
            <p:nvSpPr>
              <p:cNvPr id="142" name="CuadroTexto 141">
                <a:extLst>
                  <a:ext uri="{FF2B5EF4-FFF2-40B4-BE49-F238E27FC236}">
                    <a16:creationId xmlns:a16="http://schemas.microsoft.com/office/drawing/2014/main" id="{65457CFF-1BDC-C1E9-62D9-95B0467D2CAF}"/>
                  </a:ext>
                </a:extLst>
              </p:cNvPr>
              <p:cNvSpPr txBox="1"/>
              <p:nvPr/>
            </p:nvSpPr>
            <p:spPr>
              <a:xfrm>
                <a:off x="1219555" y="1375273"/>
                <a:ext cx="1621075" cy="323165"/>
              </a:xfrm>
              <a:prstGeom prst="rect">
                <a:avLst/>
              </a:prstGeom>
              <a:noFill/>
            </p:spPr>
            <p:txBody>
              <a:bodyPr wrap="square" rtlCol="0">
                <a:spAutoFit/>
              </a:bodyPr>
              <a:lstStyle/>
              <a:p>
                <a:pPr marL="0" marR="0" lvl="0" indent="0" algn="ctr" defTabSz="914400" rtl="0" eaLnBrk="1" fontAlgn="auto" latinLnBrk="0" hangingPunct="1">
                  <a:lnSpc>
                    <a:spcPts val="1800"/>
                  </a:lnSpc>
                  <a:spcBef>
                    <a:spcPts val="0"/>
                  </a:spcBef>
                  <a:spcAft>
                    <a:spcPts val="0"/>
                  </a:spcAft>
                  <a:buClr>
                    <a:srgbClr val="000000"/>
                  </a:buClr>
                  <a:buSzTx/>
                  <a:buFont typeface="Arial"/>
                  <a:buNone/>
                  <a:tabLst/>
                  <a:defRPr/>
                </a:pPr>
                <a:r>
                  <a:rPr lang="es-ES" sz="2000" b="1" dirty="0" err="1">
                    <a:solidFill>
                      <a:srgbClr val="00A3E2"/>
                    </a:solidFill>
                    <a:latin typeface="Barlow Condensed"/>
                  </a:rPr>
                  <a:t>Resilience</a:t>
                </a:r>
                <a:endParaRPr kumimoji="0" lang="es-ES" sz="2000" b="1" i="0" u="none" strike="noStrike" kern="0" cap="none" spc="0" normalizeH="0" baseline="0" noProof="0" dirty="0">
                  <a:ln>
                    <a:noFill/>
                  </a:ln>
                  <a:solidFill>
                    <a:srgbClr val="00A3E2"/>
                  </a:solidFill>
                  <a:effectLst/>
                  <a:uLnTx/>
                  <a:uFillTx/>
                  <a:latin typeface="Barlow Condensed"/>
                  <a:cs typeface="Arial"/>
                  <a:sym typeface="Arial"/>
                </a:endParaRPr>
              </a:p>
            </p:txBody>
          </p:sp>
        </p:grpSp>
        <p:grpSp>
          <p:nvGrpSpPr>
            <p:cNvPr id="118" name="Grupo 117">
              <a:extLst>
                <a:ext uri="{FF2B5EF4-FFF2-40B4-BE49-F238E27FC236}">
                  <a16:creationId xmlns:a16="http://schemas.microsoft.com/office/drawing/2014/main" id="{78BEB1E0-36C8-244C-9716-CBFBE4676B85}"/>
                </a:ext>
              </a:extLst>
            </p:cNvPr>
            <p:cNvGrpSpPr/>
            <p:nvPr/>
          </p:nvGrpSpPr>
          <p:grpSpPr>
            <a:xfrm>
              <a:off x="7053047" y="3928728"/>
              <a:ext cx="2318646" cy="916010"/>
              <a:chOff x="642987" y="5310747"/>
              <a:chExt cx="2824738" cy="916010"/>
            </a:xfrm>
          </p:grpSpPr>
          <p:grpSp>
            <p:nvGrpSpPr>
              <p:cNvPr id="137" name="Grupo 136">
                <a:extLst>
                  <a:ext uri="{FF2B5EF4-FFF2-40B4-BE49-F238E27FC236}">
                    <a16:creationId xmlns:a16="http://schemas.microsoft.com/office/drawing/2014/main" id="{2EED8AA7-35A8-9275-B5D6-E2A917EE19D1}"/>
                  </a:ext>
                </a:extLst>
              </p:cNvPr>
              <p:cNvGrpSpPr/>
              <p:nvPr/>
            </p:nvGrpSpPr>
            <p:grpSpPr>
              <a:xfrm>
                <a:off x="701645" y="5423264"/>
                <a:ext cx="2766080" cy="620639"/>
                <a:chOff x="-1339459" y="874720"/>
                <a:chExt cx="6225033" cy="6225033"/>
              </a:xfrm>
            </p:grpSpPr>
            <p:pic>
              <p:nvPicPr>
                <p:cNvPr id="139" name="Imagen 138">
                  <a:extLst>
                    <a:ext uri="{FF2B5EF4-FFF2-40B4-BE49-F238E27FC236}">
                      <a16:creationId xmlns:a16="http://schemas.microsoft.com/office/drawing/2014/main" id="{3681E3CE-1FC5-8A0C-016F-3650115FF4CE}"/>
                    </a:ext>
                  </a:extLst>
                </p:cNvPr>
                <p:cNvPicPr>
                  <a:picLocks noChangeAspect="1"/>
                </p:cNvPicPr>
                <p:nvPr/>
              </p:nvPicPr>
              <p:blipFill>
                <a:blip r:embed="rId2"/>
                <a:stretch>
                  <a:fillRect/>
                </a:stretch>
              </p:blipFill>
              <p:spPr>
                <a:xfrm rot="10800000">
                  <a:off x="-1339459" y="874720"/>
                  <a:ext cx="6225033" cy="6225033"/>
                </a:xfrm>
                <a:prstGeom prst="rect">
                  <a:avLst/>
                </a:prstGeom>
              </p:spPr>
            </p:pic>
            <p:sp>
              <p:nvSpPr>
                <p:cNvPr id="140" name="Elipse 139">
                  <a:extLst>
                    <a:ext uri="{FF2B5EF4-FFF2-40B4-BE49-F238E27FC236}">
                      <a16:creationId xmlns:a16="http://schemas.microsoft.com/office/drawing/2014/main" id="{CAFF18C3-4DD8-E497-F1E1-4B7EE27478B9}"/>
                    </a:ext>
                  </a:extLst>
                </p:cNvPr>
                <p:cNvSpPr/>
                <p:nvPr/>
              </p:nvSpPr>
              <p:spPr>
                <a:xfrm>
                  <a:off x="-580677" y="1633503"/>
                  <a:ext cx="4707468" cy="4707468"/>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s-EC" sz="1400" b="0" i="0" u="none" strike="noStrike" kern="0" cap="none" spc="0" normalizeH="0" baseline="0" noProof="0">
                    <a:ln>
                      <a:noFill/>
                    </a:ln>
                    <a:solidFill>
                      <a:srgbClr val="FFFFFF"/>
                    </a:solidFill>
                    <a:effectLst/>
                    <a:uLnTx/>
                    <a:uFillTx/>
                    <a:latin typeface="Arial"/>
                    <a:ea typeface="+mn-ea"/>
                    <a:cs typeface="+mn-cs"/>
                    <a:sym typeface="Arial"/>
                  </a:endParaRPr>
                </a:p>
              </p:txBody>
            </p:sp>
          </p:grpSp>
          <p:sp>
            <p:nvSpPr>
              <p:cNvPr id="138" name="Elipse 137">
                <a:extLst>
                  <a:ext uri="{FF2B5EF4-FFF2-40B4-BE49-F238E27FC236}">
                    <a16:creationId xmlns:a16="http://schemas.microsoft.com/office/drawing/2014/main" id="{CD18C3D9-8811-FE65-CE49-D1304BDAB0CE}"/>
                  </a:ext>
                </a:extLst>
              </p:cNvPr>
              <p:cNvSpPr/>
              <p:nvPr/>
            </p:nvSpPr>
            <p:spPr>
              <a:xfrm rot="5400000">
                <a:off x="1597351" y="4356383"/>
                <a:ext cx="916010" cy="2824737"/>
              </a:xfrm>
              <a:prstGeom prst="ellipse">
                <a:avLst/>
              </a:prstGeom>
              <a:gradFill>
                <a:gsLst>
                  <a:gs pos="36000">
                    <a:schemeClr val="bg1">
                      <a:alpha val="57000"/>
                    </a:schemeClr>
                  </a:gs>
                  <a:gs pos="0">
                    <a:schemeClr val="bg1">
                      <a:alpha val="60000"/>
                    </a:schemeClr>
                  </a:gs>
                  <a:gs pos="100000">
                    <a:schemeClr val="bg1"/>
                  </a:gs>
                </a:gsLst>
                <a:lin ang="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s-EC" sz="1400" b="0" i="0" u="none" strike="noStrike" kern="0" cap="none" spc="0" normalizeH="0" baseline="0" noProof="0">
                  <a:ln>
                    <a:noFill/>
                  </a:ln>
                  <a:solidFill>
                    <a:srgbClr val="FFFFFF"/>
                  </a:solidFill>
                  <a:effectLst/>
                  <a:uLnTx/>
                  <a:uFillTx/>
                  <a:latin typeface="Arial"/>
                  <a:ea typeface="+mn-ea"/>
                  <a:cs typeface="+mn-cs"/>
                  <a:sym typeface="Arial"/>
                </a:endParaRPr>
              </a:p>
            </p:txBody>
          </p:sp>
        </p:grpSp>
        <p:sp>
          <p:nvSpPr>
            <p:cNvPr id="119" name="Flecha: pentágono 118">
              <a:extLst>
                <a:ext uri="{FF2B5EF4-FFF2-40B4-BE49-F238E27FC236}">
                  <a16:creationId xmlns:a16="http://schemas.microsoft.com/office/drawing/2014/main" id="{A4B4846E-3299-D47A-5A58-D312559AB04C}"/>
                </a:ext>
              </a:extLst>
            </p:cNvPr>
            <p:cNvSpPr/>
            <p:nvPr/>
          </p:nvSpPr>
          <p:spPr>
            <a:xfrm rot="5400000">
              <a:off x="6885972" y="2058080"/>
              <a:ext cx="2652798" cy="1875574"/>
            </a:xfrm>
            <a:prstGeom prst="homePlate">
              <a:avLst>
                <a:gd name="adj" fmla="val 53157"/>
              </a:avLst>
            </a:prstGeom>
            <a:solidFill>
              <a:srgbClr val="DAE3F3"/>
            </a:solidFill>
            <a:ln w="412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s-EC" sz="1400" b="0" i="0" u="none" strike="noStrike" kern="0" cap="none" spc="0" normalizeH="0" baseline="0" noProof="0">
                <a:ln>
                  <a:noFill/>
                </a:ln>
                <a:solidFill>
                  <a:srgbClr val="000000"/>
                </a:solidFill>
                <a:effectLst/>
                <a:uLnTx/>
                <a:uFillTx/>
                <a:latin typeface="Arial"/>
                <a:ea typeface="+mn-ea"/>
                <a:cs typeface="+mn-cs"/>
                <a:sym typeface="Arial"/>
              </a:endParaRPr>
            </a:p>
          </p:txBody>
        </p:sp>
        <p:grpSp>
          <p:nvGrpSpPr>
            <p:cNvPr id="120" name="Grupo 119">
              <a:extLst>
                <a:ext uri="{FF2B5EF4-FFF2-40B4-BE49-F238E27FC236}">
                  <a16:creationId xmlns:a16="http://schemas.microsoft.com/office/drawing/2014/main" id="{ACC25D88-27AC-F9E9-0948-22BF38FAABB6}"/>
                </a:ext>
              </a:extLst>
            </p:cNvPr>
            <p:cNvGrpSpPr/>
            <p:nvPr/>
          </p:nvGrpSpPr>
          <p:grpSpPr>
            <a:xfrm>
              <a:off x="7397753" y="1226555"/>
              <a:ext cx="1669954" cy="689138"/>
              <a:chOff x="1000992" y="1284139"/>
              <a:chExt cx="2077930" cy="689138"/>
            </a:xfrm>
          </p:grpSpPr>
          <p:sp>
            <p:nvSpPr>
              <p:cNvPr id="135" name="Rectángulo: esquinas redondeadas 134">
                <a:extLst>
                  <a:ext uri="{FF2B5EF4-FFF2-40B4-BE49-F238E27FC236}">
                    <a16:creationId xmlns:a16="http://schemas.microsoft.com/office/drawing/2014/main" id="{9AFD5B31-E9A7-B52A-B0BB-4BB44FA31893}"/>
                  </a:ext>
                </a:extLst>
              </p:cNvPr>
              <p:cNvSpPr/>
              <p:nvPr/>
            </p:nvSpPr>
            <p:spPr>
              <a:xfrm>
                <a:off x="1007421" y="1284139"/>
                <a:ext cx="2014405" cy="689138"/>
              </a:xfrm>
              <a:prstGeom prst="roundRect">
                <a:avLst/>
              </a:prstGeom>
              <a:solidFill>
                <a:srgbClr val="DAE3F3"/>
              </a:solidFill>
              <a:ln w="444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s-EC" sz="1400" b="0" i="0" u="none" strike="noStrike" kern="0" cap="none" spc="0" normalizeH="0" baseline="0" noProof="0">
                  <a:ln>
                    <a:noFill/>
                  </a:ln>
                  <a:solidFill>
                    <a:srgbClr val="FFFFFF"/>
                  </a:solidFill>
                  <a:effectLst/>
                  <a:uLnTx/>
                  <a:uFillTx/>
                  <a:latin typeface="Arial"/>
                  <a:ea typeface="+mn-ea"/>
                  <a:cs typeface="+mn-cs"/>
                  <a:sym typeface="Arial"/>
                </a:endParaRPr>
              </a:p>
            </p:txBody>
          </p:sp>
          <p:sp>
            <p:nvSpPr>
              <p:cNvPr id="136" name="CuadroTexto 135">
                <a:extLst>
                  <a:ext uri="{FF2B5EF4-FFF2-40B4-BE49-F238E27FC236}">
                    <a16:creationId xmlns:a16="http://schemas.microsoft.com/office/drawing/2014/main" id="{F1A8D379-257D-62D7-ECEC-C5A3309E5EA4}"/>
                  </a:ext>
                </a:extLst>
              </p:cNvPr>
              <p:cNvSpPr txBox="1"/>
              <p:nvPr/>
            </p:nvSpPr>
            <p:spPr>
              <a:xfrm>
                <a:off x="1000992" y="1397472"/>
                <a:ext cx="2077930" cy="553998"/>
              </a:xfrm>
              <a:prstGeom prst="rect">
                <a:avLst/>
              </a:prstGeom>
              <a:noFill/>
            </p:spPr>
            <p:txBody>
              <a:bodyPr wrap="square" rtlCol="0">
                <a:spAutoFit/>
              </a:bodyPr>
              <a:lstStyle/>
              <a:p>
                <a:pPr marL="0" marR="0" lvl="0" indent="0" algn="ctr" defTabSz="914400" rtl="0" eaLnBrk="1" fontAlgn="auto" latinLnBrk="0" hangingPunct="1">
                  <a:lnSpc>
                    <a:spcPts val="1800"/>
                  </a:lnSpc>
                  <a:spcBef>
                    <a:spcPts val="0"/>
                  </a:spcBef>
                  <a:spcAft>
                    <a:spcPts val="0"/>
                  </a:spcAft>
                  <a:buClr>
                    <a:srgbClr val="000000"/>
                  </a:buClr>
                  <a:buSzTx/>
                  <a:buFont typeface="Arial"/>
                  <a:buNone/>
                  <a:tabLst/>
                  <a:defRPr/>
                </a:pPr>
                <a:r>
                  <a:rPr kumimoji="0" lang="es-ES" sz="2000" b="1" i="0" u="none" strike="noStrike" kern="0" cap="none" spc="0" normalizeH="0" baseline="0" noProof="0" dirty="0" err="1">
                    <a:ln>
                      <a:noFill/>
                    </a:ln>
                    <a:solidFill>
                      <a:srgbClr val="00A3E2"/>
                    </a:solidFill>
                    <a:effectLst/>
                    <a:uLnTx/>
                    <a:uFillTx/>
                    <a:latin typeface="Barlow Condensed"/>
                    <a:cs typeface="Arial"/>
                    <a:sym typeface="Arial"/>
                  </a:rPr>
                  <a:t>United</a:t>
                </a:r>
                <a:r>
                  <a:rPr kumimoji="0" lang="es-ES" sz="2000" b="1" i="0" u="none" strike="noStrike" kern="0" cap="none" spc="0" normalizeH="0" baseline="0" noProof="0" dirty="0">
                    <a:ln>
                      <a:noFill/>
                    </a:ln>
                    <a:solidFill>
                      <a:srgbClr val="00A3E2"/>
                    </a:solidFill>
                    <a:effectLst/>
                    <a:uLnTx/>
                    <a:uFillTx/>
                    <a:latin typeface="Barlow Condensed"/>
                    <a:cs typeface="Arial"/>
                    <a:sym typeface="Arial"/>
                  </a:rPr>
                  <a:t> </a:t>
                </a:r>
                <a:r>
                  <a:rPr kumimoji="0" lang="es-ES" sz="2000" b="1" i="0" u="none" strike="noStrike" kern="0" cap="none" spc="0" normalizeH="0" baseline="0" noProof="0" dirty="0" err="1">
                    <a:ln>
                      <a:noFill/>
                    </a:ln>
                    <a:solidFill>
                      <a:srgbClr val="00A3E2"/>
                    </a:solidFill>
                    <a:effectLst/>
                    <a:uLnTx/>
                    <a:uFillTx/>
                    <a:latin typeface="Barlow Condensed"/>
                    <a:cs typeface="Arial"/>
                    <a:sym typeface="Arial"/>
                  </a:rPr>
                  <a:t>Nations</a:t>
                </a:r>
                <a:r>
                  <a:rPr kumimoji="0" lang="es-ES" sz="2000" b="1" i="0" u="none" strike="noStrike" kern="0" cap="none" spc="0" normalizeH="0" baseline="0" noProof="0" dirty="0">
                    <a:ln>
                      <a:noFill/>
                    </a:ln>
                    <a:solidFill>
                      <a:srgbClr val="00A3E2"/>
                    </a:solidFill>
                    <a:effectLst/>
                    <a:uLnTx/>
                    <a:uFillTx/>
                    <a:latin typeface="Barlow Condensed"/>
                    <a:cs typeface="Arial"/>
                    <a:sym typeface="Arial"/>
                  </a:rPr>
                  <a:t> </a:t>
                </a:r>
                <a:r>
                  <a:rPr kumimoji="0" lang="es-ES" sz="2000" b="1" i="0" u="none" strike="noStrike" kern="0" cap="none" spc="0" normalizeH="0" baseline="0" noProof="0" dirty="0" err="1">
                    <a:ln>
                      <a:noFill/>
                    </a:ln>
                    <a:solidFill>
                      <a:srgbClr val="00A3E2"/>
                    </a:solidFill>
                    <a:effectLst/>
                    <a:uLnTx/>
                    <a:uFillTx/>
                    <a:latin typeface="Barlow Condensed"/>
                    <a:cs typeface="Arial"/>
                    <a:sym typeface="Arial"/>
                  </a:rPr>
                  <a:t>Assembly</a:t>
                </a:r>
                <a:r>
                  <a:rPr kumimoji="0" lang="es-ES" sz="2000" b="1" i="0" u="none" strike="noStrike" kern="0" cap="none" spc="0" normalizeH="0" baseline="0" noProof="0" dirty="0">
                    <a:ln>
                      <a:noFill/>
                    </a:ln>
                    <a:solidFill>
                      <a:srgbClr val="00A3E2"/>
                    </a:solidFill>
                    <a:effectLst/>
                    <a:uLnTx/>
                    <a:uFillTx/>
                    <a:latin typeface="Barlow Condensed"/>
                    <a:cs typeface="Arial"/>
                    <a:sym typeface="Arial"/>
                  </a:rPr>
                  <a:t> </a:t>
                </a:r>
              </a:p>
            </p:txBody>
          </p:sp>
        </p:grpSp>
        <p:grpSp>
          <p:nvGrpSpPr>
            <p:cNvPr id="121" name="Grupo 120">
              <a:extLst>
                <a:ext uri="{FF2B5EF4-FFF2-40B4-BE49-F238E27FC236}">
                  <a16:creationId xmlns:a16="http://schemas.microsoft.com/office/drawing/2014/main" id="{C2FCE2EF-5A8E-85AA-32AB-A9A4DE8B3F48}"/>
                </a:ext>
              </a:extLst>
            </p:cNvPr>
            <p:cNvGrpSpPr/>
            <p:nvPr/>
          </p:nvGrpSpPr>
          <p:grpSpPr>
            <a:xfrm>
              <a:off x="9477565" y="3892875"/>
              <a:ext cx="2318646" cy="916010"/>
              <a:chOff x="642987" y="5310747"/>
              <a:chExt cx="2824738" cy="916010"/>
            </a:xfrm>
          </p:grpSpPr>
          <p:grpSp>
            <p:nvGrpSpPr>
              <p:cNvPr id="131" name="Grupo 130">
                <a:extLst>
                  <a:ext uri="{FF2B5EF4-FFF2-40B4-BE49-F238E27FC236}">
                    <a16:creationId xmlns:a16="http://schemas.microsoft.com/office/drawing/2014/main" id="{5BE75565-3BCA-0E27-ED17-2F01381EB0B8}"/>
                  </a:ext>
                </a:extLst>
              </p:cNvPr>
              <p:cNvGrpSpPr/>
              <p:nvPr/>
            </p:nvGrpSpPr>
            <p:grpSpPr>
              <a:xfrm>
                <a:off x="701645" y="5423264"/>
                <a:ext cx="2766080" cy="620639"/>
                <a:chOff x="-1339459" y="874720"/>
                <a:chExt cx="6225033" cy="6225033"/>
              </a:xfrm>
            </p:grpSpPr>
            <p:pic>
              <p:nvPicPr>
                <p:cNvPr id="133" name="Imagen 132">
                  <a:extLst>
                    <a:ext uri="{FF2B5EF4-FFF2-40B4-BE49-F238E27FC236}">
                      <a16:creationId xmlns:a16="http://schemas.microsoft.com/office/drawing/2014/main" id="{9A73398B-2126-7826-4E8C-0B524EAA3B3F}"/>
                    </a:ext>
                  </a:extLst>
                </p:cNvPr>
                <p:cNvPicPr>
                  <a:picLocks noChangeAspect="1"/>
                </p:cNvPicPr>
                <p:nvPr/>
              </p:nvPicPr>
              <p:blipFill>
                <a:blip r:embed="rId2"/>
                <a:stretch>
                  <a:fillRect/>
                </a:stretch>
              </p:blipFill>
              <p:spPr>
                <a:xfrm rot="10800000">
                  <a:off x="-1339459" y="874720"/>
                  <a:ext cx="6225033" cy="6225033"/>
                </a:xfrm>
                <a:prstGeom prst="rect">
                  <a:avLst/>
                </a:prstGeom>
              </p:spPr>
            </p:pic>
            <p:sp>
              <p:nvSpPr>
                <p:cNvPr id="134" name="Elipse 133">
                  <a:extLst>
                    <a:ext uri="{FF2B5EF4-FFF2-40B4-BE49-F238E27FC236}">
                      <a16:creationId xmlns:a16="http://schemas.microsoft.com/office/drawing/2014/main" id="{0558592D-5307-97B2-894A-C8C4165E33F1}"/>
                    </a:ext>
                  </a:extLst>
                </p:cNvPr>
                <p:cNvSpPr/>
                <p:nvPr/>
              </p:nvSpPr>
              <p:spPr>
                <a:xfrm>
                  <a:off x="-580677" y="1633503"/>
                  <a:ext cx="4707468" cy="4707468"/>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s-EC" sz="1400" b="0" i="0" u="none" strike="noStrike" kern="0" cap="none" spc="0" normalizeH="0" baseline="0" noProof="0">
                    <a:ln>
                      <a:noFill/>
                    </a:ln>
                    <a:solidFill>
                      <a:srgbClr val="FFFFFF"/>
                    </a:solidFill>
                    <a:effectLst/>
                    <a:uLnTx/>
                    <a:uFillTx/>
                    <a:latin typeface="Arial"/>
                    <a:ea typeface="+mn-ea"/>
                    <a:cs typeface="+mn-cs"/>
                    <a:sym typeface="Arial"/>
                  </a:endParaRPr>
                </a:p>
              </p:txBody>
            </p:sp>
          </p:grpSp>
          <p:sp>
            <p:nvSpPr>
              <p:cNvPr id="132" name="Elipse 131">
                <a:extLst>
                  <a:ext uri="{FF2B5EF4-FFF2-40B4-BE49-F238E27FC236}">
                    <a16:creationId xmlns:a16="http://schemas.microsoft.com/office/drawing/2014/main" id="{D77167D9-111F-9728-9D9F-F01411EB7B0C}"/>
                  </a:ext>
                </a:extLst>
              </p:cNvPr>
              <p:cNvSpPr/>
              <p:nvPr/>
            </p:nvSpPr>
            <p:spPr>
              <a:xfrm rot="5400000">
                <a:off x="1597351" y="4356383"/>
                <a:ext cx="916010" cy="2824737"/>
              </a:xfrm>
              <a:prstGeom prst="ellipse">
                <a:avLst/>
              </a:prstGeom>
              <a:gradFill>
                <a:gsLst>
                  <a:gs pos="36000">
                    <a:schemeClr val="bg1">
                      <a:alpha val="57000"/>
                    </a:schemeClr>
                  </a:gs>
                  <a:gs pos="0">
                    <a:schemeClr val="bg1">
                      <a:alpha val="60000"/>
                    </a:schemeClr>
                  </a:gs>
                  <a:gs pos="100000">
                    <a:schemeClr val="bg1"/>
                  </a:gs>
                </a:gsLst>
                <a:lin ang="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s-EC" sz="1400" b="0" i="0" u="none" strike="noStrike" kern="0" cap="none" spc="0" normalizeH="0" baseline="0" noProof="0">
                  <a:ln>
                    <a:noFill/>
                  </a:ln>
                  <a:solidFill>
                    <a:srgbClr val="FFFFFF"/>
                  </a:solidFill>
                  <a:effectLst/>
                  <a:uLnTx/>
                  <a:uFillTx/>
                  <a:latin typeface="Arial"/>
                  <a:ea typeface="+mn-ea"/>
                  <a:cs typeface="+mn-cs"/>
                  <a:sym typeface="Arial"/>
                </a:endParaRPr>
              </a:p>
            </p:txBody>
          </p:sp>
        </p:grpSp>
        <p:sp>
          <p:nvSpPr>
            <p:cNvPr id="122" name="Flecha: pentágono 121">
              <a:extLst>
                <a:ext uri="{FF2B5EF4-FFF2-40B4-BE49-F238E27FC236}">
                  <a16:creationId xmlns:a16="http://schemas.microsoft.com/office/drawing/2014/main" id="{11966EE2-110F-3B6E-CE56-72A9ACD9F1F4}"/>
                </a:ext>
              </a:extLst>
            </p:cNvPr>
            <p:cNvSpPr/>
            <p:nvPr/>
          </p:nvSpPr>
          <p:spPr>
            <a:xfrm rot="5400000">
              <a:off x="9310490" y="2022227"/>
              <a:ext cx="2652798" cy="1875574"/>
            </a:xfrm>
            <a:prstGeom prst="homePlate">
              <a:avLst>
                <a:gd name="adj" fmla="val 53157"/>
              </a:avLst>
            </a:prstGeom>
            <a:solidFill>
              <a:srgbClr val="DAE3F3"/>
            </a:solidFill>
            <a:ln w="412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s-EC" sz="1400" b="0" i="0" u="none" strike="noStrike" kern="0" cap="none" spc="0" normalizeH="0" baseline="0" noProof="0">
                <a:ln>
                  <a:noFill/>
                </a:ln>
                <a:solidFill>
                  <a:srgbClr val="000000"/>
                </a:solidFill>
                <a:effectLst/>
                <a:uLnTx/>
                <a:uFillTx/>
                <a:latin typeface="Arial"/>
                <a:ea typeface="+mn-ea"/>
                <a:cs typeface="+mn-cs"/>
                <a:sym typeface="Arial"/>
              </a:endParaRPr>
            </a:p>
          </p:txBody>
        </p:sp>
        <p:grpSp>
          <p:nvGrpSpPr>
            <p:cNvPr id="123" name="Grupo 122">
              <a:extLst>
                <a:ext uri="{FF2B5EF4-FFF2-40B4-BE49-F238E27FC236}">
                  <a16:creationId xmlns:a16="http://schemas.microsoft.com/office/drawing/2014/main" id="{7D11EE61-F447-852A-812D-D24E40E2E349}"/>
                </a:ext>
              </a:extLst>
            </p:cNvPr>
            <p:cNvGrpSpPr/>
            <p:nvPr/>
          </p:nvGrpSpPr>
          <p:grpSpPr>
            <a:xfrm>
              <a:off x="9802470" y="1190702"/>
              <a:ext cx="1701099" cy="689138"/>
              <a:chOff x="976353" y="1284139"/>
              <a:chExt cx="2116684" cy="689138"/>
            </a:xfrm>
          </p:grpSpPr>
          <p:sp>
            <p:nvSpPr>
              <p:cNvPr id="129" name="Rectángulo: esquinas redondeadas 128">
                <a:extLst>
                  <a:ext uri="{FF2B5EF4-FFF2-40B4-BE49-F238E27FC236}">
                    <a16:creationId xmlns:a16="http://schemas.microsoft.com/office/drawing/2014/main" id="{B786A1F9-BBE7-DC32-082C-EBD6B41D15E2}"/>
                  </a:ext>
                </a:extLst>
              </p:cNvPr>
              <p:cNvSpPr/>
              <p:nvPr/>
            </p:nvSpPr>
            <p:spPr>
              <a:xfrm>
                <a:off x="1007421" y="1284139"/>
                <a:ext cx="2014405" cy="689138"/>
              </a:xfrm>
              <a:prstGeom prst="roundRect">
                <a:avLst/>
              </a:prstGeom>
              <a:solidFill>
                <a:srgbClr val="DAE3F3"/>
              </a:solidFill>
              <a:ln w="444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s-EC" sz="1400" b="0" i="0" u="none" strike="noStrike" kern="0" cap="none" spc="0" normalizeH="0" baseline="0" noProof="0">
                  <a:ln>
                    <a:noFill/>
                  </a:ln>
                  <a:solidFill>
                    <a:srgbClr val="FFFFFF"/>
                  </a:solidFill>
                  <a:effectLst/>
                  <a:uLnTx/>
                  <a:uFillTx/>
                  <a:latin typeface="Arial"/>
                  <a:ea typeface="+mn-ea"/>
                  <a:cs typeface="+mn-cs"/>
                  <a:sym typeface="Arial"/>
                </a:endParaRPr>
              </a:p>
            </p:txBody>
          </p:sp>
          <p:sp>
            <p:nvSpPr>
              <p:cNvPr id="130" name="CuadroTexto 129">
                <a:extLst>
                  <a:ext uri="{FF2B5EF4-FFF2-40B4-BE49-F238E27FC236}">
                    <a16:creationId xmlns:a16="http://schemas.microsoft.com/office/drawing/2014/main" id="{8066AE12-2A97-B1CB-60EC-953662162440}"/>
                  </a:ext>
                </a:extLst>
              </p:cNvPr>
              <p:cNvSpPr txBox="1"/>
              <p:nvPr/>
            </p:nvSpPr>
            <p:spPr>
              <a:xfrm>
                <a:off x="976353" y="1377220"/>
                <a:ext cx="2116684" cy="553998"/>
              </a:xfrm>
              <a:prstGeom prst="rect">
                <a:avLst/>
              </a:prstGeom>
              <a:noFill/>
            </p:spPr>
            <p:txBody>
              <a:bodyPr wrap="square" rtlCol="0">
                <a:spAutoFit/>
              </a:bodyPr>
              <a:lstStyle/>
              <a:p>
                <a:pPr marL="0" marR="0" lvl="0" indent="0" algn="ctr" defTabSz="914400" rtl="0" eaLnBrk="1" fontAlgn="auto" latinLnBrk="0" hangingPunct="1">
                  <a:lnSpc>
                    <a:spcPts val="1800"/>
                  </a:lnSpc>
                  <a:spcBef>
                    <a:spcPts val="0"/>
                  </a:spcBef>
                  <a:spcAft>
                    <a:spcPts val="0"/>
                  </a:spcAft>
                  <a:buClr>
                    <a:srgbClr val="000000"/>
                  </a:buClr>
                  <a:buSzTx/>
                  <a:buFont typeface="Arial"/>
                  <a:buNone/>
                  <a:tabLst/>
                  <a:defRPr/>
                </a:pPr>
                <a:r>
                  <a:rPr lang="es-ES" sz="2000" b="1" dirty="0" err="1">
                    <a:solidFill>
                      <a:srgbClr val="00A3E2"/>
                    </a:solidFill>
                    <a:latin typeface="Barlow Condensed"/>
                  </a:rPr>
                  <a:t>Voluntary</a:t>
                </a:r>
                <a:r>
                  <a:rPr lang="es-ES" sz="2000" b="1" dirty="0">
                    <a:solidFill>
                      <a:srgbClr val="00A3E2"/>
                    </a:solidFill>
                    <a:latin typeface="Barlow Condensed"/>
                  </a:rPr>
                  <a:t> </a:t>
                </a:r>
                <a:r>
                  <a:rPr lang="es-ES" sz="2000" b="1" dirty="0" err="1">
                    <a:solidFill>
                      <a:srgbClr val="00A3E2"/>
                    </a:solidFill>
                    <a:latin typeface="Barlow Condensed"/>
                  </a:rPr>
                  <a:t>National</a:t>
                </a:r>
                <a:r>
                  <a:rPr lang="es-ES" sz="2000" b="1" dirty="0">
                    <a:solidFill>
                      <a:srgbClr val="00A3E2"/>
                    </a:solidFill>
                    <a:latin typeface="Barlow Condensed"/>
                  </a:rPr>
                  <a:t> </a:t>
                </a:r>
                <a:r>
                  <a:rPr lang="es-ES" sz="2000" b="1" dirty="0" err="1">
                    <a:solidFill>
                      <a:srgbClr val="00A3E2"/>
                    </a:solidFill>
                    <a:latin typeface="Barlow Condensed"/>
                  </a:rPr>
                  <a:t>Review</a:t>
                </a:r>
                <a:endParaRPr kumimoji="0" lang="es-ES" sz="2000" b="1" i="0" u="none" strike="noStrike" kern="0" cap="none" spc="0" normalizeH="0" baseline="0" noProof="0" dirty="0">
                  <a:ln>
                    <a:noFill/>
                  </a:ln>
                  <a:solidFill>
                    <a:srgbClr val="00A3E2"/>
                  </a:solidFill>
                  <a:effectLst/>
                  <a:uLnTx/>
                  <a:uFillTx/>
                  <a:latin typeface="Barlow Condensed"/>
                  <a:cs typeface="Arial"/>
                  <a:sym typeface="Arial"/>
                </a:endParaRPr>
              </a:p>
            </p:txBody>
          </p:sp>
        </p:grpSp>
        <p:sp>
          <p:nvSpPr>
            <p:cNvPr id="124" name="CuadroTexto 123">
              <a:extLst>
                <a:ext uri="{FF2B5EF4-FFF2-40B4-BE49-F238E27FC236}">
                  <a16:creationId xmlns:a16="http://schemas.microsoft.com/office/drawing/2014/main" id="{0373F3B0-32C2-1851-57FE-CADE7A8611E4}"/>
                </a:ext>
              </a:extLst>
            </p:cNvPr>
            <p:cNvSpPr txBox="1"/>
            <p:nvPr/>
          </p:nvSpPr>
          <p:spPr>
            <a:xfrm>
              <a:off x="7202881" y="1931711"/>
              <a:ext cx="2018978" cy="1077218"/>
            </a:xfrm>
            <a:prstGeom prst="rect">
              <a:avLst/>
            </a:prstGeom>
            <a:noFill/>
            <a:ln w="19050">
              <a:noFill/>
            </a:ln>
          </p:spPr>
          <p:txBody>
            <a:bodyPr wrap="square">
              <a:spAutoFit/>
            </a:bodyPr>
            <a:lstStyle/>
            <a:p>
              <a:pPr algn="ctr"/>
              <a:r>
                <a:rPr lang="en-US" sz="1600" b="1" kern="100" dirty="0">
                  <a:solidFill>
                    <a:schemeClr val="tx1"/>
                  </a:solidFill>
                  <a:latin typeface="Barlow Condensed" panose="00000506000000000000" pitchFamily="2" charset="0"/>
                  <a:ea typeface="Calibri" panose="020F0502020204030204" pitchFamily="34" charset="0"/>
                  <a:cs typeface="Arial" panose="020B0604020202020204" pitchFamily="34" charset="0"/>
                </a:rPr>
                <a:t>Resolution: </a:t>
              </a:r>
              <a:r>
                <a:rPr lang="en-US" sz="1600" kern="100" dirty="0">
                  <a:solidFill>
                    <a:schemeClr val="tx1"/>
                  </a:solidFill>
                  <a:latin typeface="Barlow Condensed" panose="00000506000000000000" pitchFamily="2" charset="0"/>
                  <a:ea typeface="Calibri" panose="020F0502020204030204" pitchFamily="34" charset="0"/>
                  <a:cs typeface="Arial" panose="020B0604020202020204" pitchFamily="34" charset="0"/>
                </a:rPr>
                <a:t>To strengthen voluntary national reviews through country-led evaluations.</a:t>
              </a:r>
            </a:p>
          </p:txBody>
        </p:sp>
        <p:sp>
          <p:nvSpPr>
            <p:cNvPr id="125" name="CuadroTexto 124">
              <a:extLst>
                <a:ext uri="{FF2B5EF4-FFF2-40B4-BE49-F238E27FC236}">
                  <a16:creationId xmlns:a16="http://schemas.microsoft.com/office/drawing/2014/main" id="{5F8E6DC3-99F4-FD5C-20A1-4BDCFDBDC9B8}"/>
                </a:ext>
              </a:extLst>
            </p:cNvPr>
            <p:cNvSpPr txBox="1"/>
            <p:nvPr/>
          </p:nvSpPr>
          <p:spPr>
            <a:xfrm>
              <a:off x="4900485" y="2014587"/>
              <a:ext cx="2018979" cy="1077218"/>
            </a:xfrm>
            <a:prstGeom prst="rect">
              <a:avLst/>
            </a:prstGeom>
            <a:noFill/>
            <a:ln w="19050">
              <a:noFill/>
            </a:ln>
          </p:spPr>
          <p:txBody>
            <a:bodyPr wrap="square">
              <a:spAutoFit/>
            </a:bodyPr>
            <a:lstStyle>
              <a:defPPr marR="0" lvl="0" algn="l" rtl="0">
                <a:lnSpc>
                  <a:spcPct val="100000"/>
                </a:lnSpc>
                <a:spcBef>
                  <a:spcPts val="0"/>
                </a:spcBef>
                <a:spcAft>
                  <a:spcPts val="0"/>
                </a:spcAft>
              </a:defPPr>
              <a:lvl1pPr algn="r"/>
            </a:lstStyle>
            <a:p>
              <a:pPr algn="ctr"/>
              <a:r>
                <a:rPr lang="en-US" sz="1600" dirty="0">
                  <a:latin typeface="Barlow Condensed" panose="00000506000000000000" pitchFamily="2" charset="0"/>
                  <a:sym typeface="Fira Sans"/>
                </a:rPr>
                <a:t>Despite the crises experienced, Ecuador </a:t>
              </a:r>
              <a:r>
                <a:rPr lang="en-US" sz="1600" b="1" dirty="0">
                  <a:latin typeface="Barlow Condensed" panose="00000506000000000000" pitchFamily="2" charset="0"/>
                  <a:sym typeface="Fira Sans"/>
                </a:rPr>
                <a:t>continued with evaluation practices</a:t>
              </a:r>
              <a:r>
                <a:rPr lang="en-US" sz="1600" dirty="0">
                  <a:latin typeface="Barlow Condensed" panose="00000506000000000000" pitchFamily="2" charset="0"/>
                  <a:sym typeface="Fira Sans"/>
                </a:rPr>
                <a:t>.</a:t>
              </a:r>
              <a:endParaRPr lang="es-ES" sz="1600" b="1" dirty="0">
                <a:latin typeface="Barlow Condensed" panose="00000506000000000000" pitchFamily="2" charset="0"/>
                <a:sym typeface="Fira Sans"/>
              </a:endParaRPr>
            </a:p>
          </p:txBody>
        </p:sp>
        <p:sp>
          <p:nvSpPr>
            <p:cNvPr id="126" name="CuadroTexto 125">
              <a:extLst>
                <a:ext uri="{FF2B5EF4-FFF2-40B4-BE49-F238E27FC236}">
                  <a16:creationId xmlns:a16="http://schemas.microsoft.com/office/drawing/2014/main" id="{7964D379-7652-81AD-5050-9AF73E7E5E49}"/>
                </a:ext>
              </a:extLst>
            </p:cNvPr>
            <p:cNvSpPr txBox="1"/>
            <p:nvPr/>
          </p:nvSpPr>
          <p:spPr>
            <a:xfrm>
              <a:off x="9816204" y="1871867"/>
              <a:ext cx="1725307" cy="1569660"/>
            </a:xfrm>
            <a:prstGeom prst="rect">
              <a:avLst/>
            </a:prstGeom>
            <a:noFill/>
            <a:ln w="19050">
              <a:noFill/>
            </a:ln>
          </p:spPr>
          <p:txBody>
            <a:bodyPr wrap="square">
              <a:spAutoFit/>
            </a:bodyPr>
            <a:lstStyle/>
            <a:p>
              <a:pPr algn="ctr"/>
              <a:r>
                <a:rPr lang="en-US" sz="1600" dirty="0">
                  <a:solidFill>
                    <a:schemeClr val="tx1">
                      <a:lumMod val="95000"/>
                      <a:lumOff val="5000"/>
                    </a:schemeClr>
                  </a:solidFill>
                  <a:latin typeface="Barlow Condensed" panose="00000506000000000000" pitchFamily="2" charset="0"/>
                  <a:ea typeface="Barlow Condensed Light"/>
                  <a:cs typeface="Arial" panose="020B0604020202020204" pitchFamily="34" charset="0"/>
                  <a:sym typeface="Barlow Condensed Light"/>
                </a:rPr>
                <a:t>According to UN Resolution, the VNR has one specific chapter “Ecuador at the </a:t>
              </a:r>
              <a:r>
                <a:rPr lang="en-US" sz="1600" b="1" dirty="0">
                  <a:solidFill>
                    <a:schemeClr val="tx1">
                      <a:lumMod val="95000"/>
                      <a:lumOff val="5000"/>
                    </a:schemeClr>
                  </a:solidFill>
                  <a:latin typeface="Barlow Condensed" panose="00000506000000000000" pitchFamily="2" charset="0"/>
                  <a:ea typeface="Barlow Condensed Light"/>
                  <a:cs typeface="Arial" panose="020B0604020202020204" pitchFamily="34" charset="0"/>
                  <a:sym typeface="Barlow Condensed Light"/>
                </a:rPr>
                <a:t>forefront</a:t>
              </a:r>
              <a:r>
                <a:rPr lang="en-US" sz="1600" dirty="0">
                  <a:solidFill>
                    <a:schemeClr val="tx1">
                      <a:lumMod val="95000"/>
                      <a:lumOff val="5000"/>
                    </a:schemeClr>
                  </a:solidFill>
                  <a:latin typeface="Barlow Condensed" panose="00000506000000000000" pitchFamily="2" charset="0"/>
                  <a:ea typeface="Barlow Condensed Light"/>
                  <a:cs typeface="Arial" panose="020B0604020202020204" pitchFamily="34" charset="0"/>
                  <a:sym typeface="Barlow Condensed Light"/>
                </a:rPr>
                <a:t> in the </a:t>
              </a:r>
              <a:r>
                <a:rPr lang="en-US" sz="1600" b="1" dirty="0">
                  <a:solidFill>
                    <a:schemeClr val="tx1">
                      <a:lumMod val="95000"/>
                      <a:lumOff val="5000"/>
                    </a:schemeClr>
                  </a:solidFill>
                  <a:latin typeface="Barlow Condensed" panose="00000506000000000000" pitchFamily="2" charset="0"/>
                  <a:ea typeface="Barlow Condensed Light"/>
                  <a:cs typeface="Arial" panose="020B0604020202020204" pitchFamily="34" charset="0"/>
                  <a:sym typeface="Barlow Condensed Light"/>
                </a:rPr>
                <a:t>evaluation of SDG”</a:t>
              </a:r>
              <a:endParaRPr kumimoji="0" lang="es-ES" sz="1600" b="1" i="0" u="none" strike="noStrike" kern="0" cap="none" spc="0" normalizeH="0" baseline="0" noProof="0" dirty="0">
                <a:ln>
                  <a:noFill/>
                </a:ln>
                <a:solidFill>
                  <a:schemeClr val="tx1">
                    <a:lumMod val="95000"/>
                    <a:lumOff val="5000"/>
                  </a:schemeClr>
                </a:solidFill>
                <a:effectLst/>
                <a:uLnTx/>
                <a:uFillTx/>
                <a:latin typeface="Barlow Condensed" panose="00000506000000000000" pitchFamily="2" charset="0"/>
                <a:ea typeface="Barlow Condensed Light"/>
                <a:cs typeface="Arial" panose="020B0604020202020204" pitchFamily="34" charset="0"/>
                <a:sym typeface="Barlow Condensed Light"/>
              </a:endParaRPr>
            </a:p>
          </p:txBody>
        </p:sp>
        <p:sp>
          <p:nvSpPr>
            <p:cNvPr id="127" name="CuadroTexto 126">
              <a:extLst>
                <a:ext uri="{FF2B5EF4-FFF2-40B4-BE49-F238E27FC236}">
                  <a16:creationId xmlns:a16="http://schemas.microsoft.com/office/drawing/2014/main" id="{669C083F-A686-6EEB-F4DD-B31CE09A08E1}"/>
                </a:ext>
              </a:extLst>
            </p:cNvPr>
            <p:cNvSpPr txBox="1"/>
            <p:nvPr/>
          </p:nvSpPr>
          <p:spPr>
            <a:xfrm>
              <a:off x="2602335" y="2015156"/>
              <a:ext cx="1851811" cy="1323439"/>
            </a:xfrm>
            <a:prstGeom prst="rect">
              <a:avLst/>
            </a:prstGeom>
            <a:noFill/>
            <a:ln w="19050">
              <a:noFill/>
            </a:ln>
          </p:spPr>
          <p:txBody>
            <a:bodyPr wrap="square">
              <a:spAutoFit/>
            </a:bodyPr>
            <a:lstStyle/>
            <a:p>
              <a:pPr algn="ctr"/>
              <a:r>
                <a:rPr lang="en-US" sz="1600" kern="100" dirty="0">
                  <a:solidFill>
                    <a:schemeClr val="tx1"/>
                  </a:solidFill>
                  <a:latin typeface="Barlow Condensed" panose="00000506000000000000" pitchFamily="2" charset="0"/>
                  <a:ea typeface="Calibri" panose="020F0502020204030204" pitchFamily="34" charset="0"/>
                  <a:cs typeface="Arial" panose="020B0604020202020204" pitchFamily="34" charset="0"/>
                </a:rPr>
                <a:t>The government of Ecuador, through the </a:t>
              </a:r>
              <a:r>
                <a:rPr lang="en-US" sz="1600" b="1" kern="100" dirty="0">
                  <a:solidFill>
                    <a:schemeClr val="tx1"/>
                  </a:solidFill>
                  <a:latin typeface="Barlow Condensed" panose="00000506000000000000" pitchFamily="2" charset="0"/>
                  <a:ea typeface="Calibri" panose="020F0502020204030204" pitchFamily="34" charset="0"/>
                  <a:cs typeface="Arial" panose="020B0604020202020204" pitchFamily="34" charset="0"/>
                </a:rPr>
                <a:t>SNP</a:t>
              </a:r>
              <a:r>
                <a:rPr lang="en-US" sz="1600" kern="100" dirty="0">
                  <a:solidFill>
                    <a:schemeClr val="tx1"/>
                  </a:solidFill>
                  <a:latin typeface="Barlow Condensed" panose="00000506000000000000" pitchFamily="2" charset="0"/>
                  <a:ea typeface="Calibri" panose="020F0502020204030204" pitchFamily="34" charset="0"/>
                  <a:cs typeface="Arial" panose="020B0604020202020204" pitchFamily="34" charset="0"/>
                </a:rPr>
                <a:t> and the </a:t>
              </a:r>
              <a:r>
                <a:rPr lang="en-US" sz="1600" b="1" kern="100" dirty="0">
                  <a:solidFill>
                    <a:schemeClr val="tx1"/>
                  </a:solidFill>
                  <a:latin typeface="Barlow Condensed" panose="00000506000000000000" pitchFamily="2" charset="0"/>
                  <a:ea typeface="Calibri" panose="020F0502020204030204" pitchFamily="34" charset="0"/>
                  <a:cs typeface="Arial" panose="020B0604020202020204" pitchFamily="34" charset="0"/>
                </a:rPr>
                <a:t>support of the Deval </a:t>
              </a:r>
              <a:r>
                <a:rPr lang="en-US" sz="1600" kern="100" dirty="0">
                  <a:solidFill>
                    <a:schemeClr val="tx1"/>
                  </a:solidFill>
                  <a:latin typeface="Barlow Condensed" panose="00000506000000000000" pitchFamily="2" charset="0"/>
                  <a:ea typeface="Calibri" panose="020F0502020204030204" pitchFamily="34" charset="0"/>
                  <a:cs typeface="Arial" panose="020B0604020202020204" pitchFamily="34" charset="0"/>
                </a:rPr>
                <a:t>through its project </a:t>
              </a:r>
              <a:r>
                <a:rPr lang="en-US" sz="1600" b="1" kern="100" dirty="0">
                  <a:solidFill>
                    <a:schemeClr val="tx1"/>
                  </a:solidFill>
                  <a:latin typeface="Barlow Condensed" panose="00000506000000000000" pitchFamily="2" charset="0"/>
                  <a:ea typeface="Calibri" panose="020F0502020204030204" pitchFamily="34" charset="0"/>
                  <a:cs typeface="Arial" panose="020B0604020202020204" pitchFamily="34" charset="0"/>
                </a:rPr>
                <a:t>FOCELAC+</a:t>
              </a:r>
              <a:endParaRPr lang="es-EC" sz="1600" b="1" kern="100" dirty="0">
                <a:solidFill>
                  <a:schemeClr val="tx1"/>
                </a:solidFill>
                <a:latin typeface="Barlow Condensed" panose="00000506000000000000" pitchFamily="2" charset="0"/>
                <a:ea typeface="Calibri" panose="020F0502020204030204" pitchFamily="34" charset="0"/>
                <a:cs typeface="Arial" panose="020B0604020202020204" pitchFamily="34" charset="0"/>
              </a:endParaRPr>
            </a:p>
          </p:txBody>
        </p:sp>
        <p:sp>
          <p:nvSpPr>
            <p:cNvPr id="128" name="CuadroTexto 127">
              <a:extLst>
                <a:ext uri="{FF2B5EF4-FFF2-40B4-BE49-F238E27FC236}">
                  <a16:creationId xmlns:a16="http://schemas.microsoft.com/office/drawing/2014/main" id="{934E296D-E814-C5FB-9691-B88682025739}"/>
                </a:ext>
              </a:extLst>
            </p:cNvPr>
            <p:cNvSpPr txBox="1"/>
            <p:nvPr/>
          </p:nvSpPr>
          <p:spPr>
            <a:xfrm>
              <a:off x="7298721" y="3016642"/>
              <a:ext cx="1868019" cy="523220"/>
            </a:xfrm>
            <a:prstGeom prst="rect">
              <a:avLst/>
            </a:prstGeom>
            <a:noFill/>
            <a:ln w="19050">
              <a:noFill/>
            </a:ln>
          </p:spPr>
          <p:txBody>
            <a:bodyPr wrap="square">
              <a:spAutoFit/>
            </a:bodyPr>
            <a:lstStyle/>
            <a:p>
              <a:pPr algn="ctr"/>
              <a:r>
                <a:rPr lang="en-US" kern="100" dirty="0">
                  <a:solidFill>
                    <a:schemeClr val="tx1"/>
                  </a:solidFill>
                  <a:latin typeface="Barlow Condensed" panose="00000506000000000000" pitchFamily="2" charset="0"/>
                  <a:ea typeface="Calibri" panose="020F0502020204030204" pitchFamily="34" charset="0"/>
                  <a:cs typeface="Arial" panose="020B0604020202020204" pitchFamily="34" charset="0"/>
                </a:rPr>
                <a:t>AGNU A/RES/77/83</a:t>
              </a:r>
            </a:p>
            <a:p>
              <a:pPr algn="ctr"/>
              <a:r>
                <a:rPr lang="en-US" kern="100" dirty="0">
                  <a:solidFill>
                    <a:schemeClr val="tx1"/>
                  </a:solidFill>
                  <a:latin typeface="Barlow Condensed" panose="00000506000000000000" pitchFamily="2" charset="0"/>
                  <a:ea typeface="Calibri" panose="020F0502020204030204" pitchFamily="34" charset="0"/>
                  <a:cs typeface="Arial" panose="020B0604020202020204" pitchFamily="34" charset="0"/>
                </a:rPr>
                <a:t>April 2023</a:t>
              </a:r>
            </a:p>
          </p:txBody>
        </p:sp>
      </p:grpSp>
    </p:spTree>
    <p:extLst>
      <p:ext uri="{BB962C8B-B14F-4D97-AF65-F5344CB8AC3E}">
        <p14:creationId xmlns:p14="http://schemas.microsoft.com/office/powerpoint/2010/main" val="811056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 name="Elipse 227">
            <a:extLst>
              <a:ext uri="{FF2B5EF4-FFF2-40B4-BE49-F238E27FC236}">
                <a16:creationId xmlns:a16="http://schemas.microsoft.com/office/drawing/2014/main" id="{B732B205-DA36-8528-B17E-F638BB4BAE9D}"/>
              </a:ext>
            </a:extLst>
          </p:cNvPr>
          <p:cNvSpPr/>
          <p:nvPr/>
        </p:nvSpPr>
        <p:spPr>
          <a:xfrm>
            <a:off x="5076580" y="4927579"/>
            <a:ext cx="1782439" cy="1672801"/>
          </a:xfrm>
          <a:prstGeom prst="ellipse">
            <a:avLst/>
          </a:prstGeom>
          <a:solidFill>
            <a:srgbClr val="DAE3F3"/>
          </a:solidFill>
          <a:ln w="184150">
            <a:solidFill>
              <a:srgbClr val="33669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229" name="Elipse 228">
            <a:extLst>
              <a:ext uri="{FF2B5EF4-FFF2-40B4-BE49-F238E27FC236}">
                <a16:creationId xmlns:a16="http://schemas.microsoft.com/office/drawing/2014/main" id="{4B40FE7D-4717-6296-0A3A-C25D8D1B1DEB}"/>
              </a:ext>
            </a:extLst>
          </p:cNvPr>
          <p:cNvSpPr/>
          <p:nvPr/>
        </p:nvSpPr>
        <p:spPr>
          <a:xfrm>
            <a:off x="2574671" y="3352954"/>
            <a:ext cx="1866974" cy="1784571"/>
          </a:xfrm>
          <a:prstGeom prst="ellipse">
            <a:avLst/>
          </a:prstGeom>
          <a:solidFill>
            <a:srgbClr val="DAE3F3"/>
          </a:solidFill>
          <a:ln w="184150">
            <a:solidFill>
              <a:srgbClr val="2E75B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6" name="Elipse 5">
            <a:extLst>
              <a:ext uri="{FF2B5EF4-FFF2-40B4-BE49-F238E27FC236}">
                <a16:creationId xmlns:a16="http://schemas.microsoft.com/office/drawing/2014/main" id="{56A429FB-B564-7750-C4B7-0EC25671E1B6}"/>
              </a:ext>
            </a:extLst>
          </p:cNvPr>
          <p:cNvSpPr/>
          <p:nvPr/>
        </p:nvSpPr>
        <p:spPr>
          <a:xfrm>
            <a:off x="6449864" y="1038304"/>
            <a:ext cx="1782439" cy="1607417"/>
          </a:xfrm>
          <a:prstGeom prst="ellipse">
            <a:avLst/>
          </a:prstGeom>
          <a:solidFill>
            <a:srgbClr val="DAE3F3"/>
          </a:solidFill>
          <a:ln w="184150">
            <a:solidFill>
              <a:srgbClr val="00669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C"/>
          </a:p>
        </p:txBody>
      </p:sp>
      <p:cxnSp>
        <p:nvCxnSpPr>
          <p:cNvPr id="192" name="Conector recto 191">
            <a:extLst>
              <a:ext uri="{FF2B5EF4-FFF2-40B4-BE49-F238E27FC236}">
                <a16:creationId xmlns:a16="http://schemas.microsoft.com/office/drawing/2014/main" id="{A0818DFF-9AE7-1D0B-7B05-3EEA1370D530}"/>
              </a:ext>
            </a:extLst>
          </p:cNvPr>
          <p:cNvCxnSpPr>
            <a:cxnSpLocks/>
          </p:cNvCxnSpPr>
          <p:nvPr/>
        </p:nvCxnSpPr>
        <p:spPr>
          <a:xfrm flipV="1">
            <a:off x="5930421" y="1455215"/>
            <a:ext cx="6322693" cy="2179175"/>
          </a:xfrm>
          <a:prstGeom prst="line">
            <a:avLst/>
          </a:prstGeom>
          <a:ln w="1016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0" name="Conector recto 189">
            <a:extLst>
              <a:ext uri="{FF2B5EF4-FFF2-40B4-BE49-F238E27FC236}">
                <a16:creationId xmlns:a16="http://schemas.microsoft.com/office/drawing/2014/main" id="{E3C18151-753C-FD60-D071-C0C4956806F8}"/>
              </a:ext>
            </a:extLst>
          </p:cNvPr>
          <p:cNvCxnSpPr>
            <a:cxnSpLocks/>
          </p:cNvCxnSpPr>
          <p:nvPr/>
        </p:nvCxnSpPr>
        <p:spPr>
          <a:xfrm flipH="1">
            <a:off x="3200400" y="3634390"/>
            <a:ext cx="2758582" cy="3741233"/>
          </a:xfrm>
          <a:prstGeom prst="line">
            <a:avLst/>
          </a:prstGeom>
          <a:ln w="10160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4" name="Grupo 3">
            <a:extLst>
              <a:ext uri="{FF2B5EF4-FFF2-40B4-BE49-F238E27FC236}">
                <a16:creationId xmlns:a16="http://schemas.microsoft.com/office/drawing/2014/main" id="{7028CDEC-C692-2D0F-DF62-1CA13321C180}"/>
              </a:ext>
            </a:extLst>
          </p:cNvPr>
          <p:cNvGrpSpPr/>
          <p:nvPr/>
        </p:nvGrpSpPr>
        <p:grpSpPr>
          <a:xfrm>
            <a:off x="0" y="933487"/>
            <a:ext cx="10233859" cy="6219460"/>
            <a:chOff x="0" y="1002390"/>
            <a:chExt cx="10233859" cy="6219460"/>
          </a:xfrm>
        </p:grpSpPr>
        <p:sp>
          <p:nvSpPr>
            <p:cNvPr id="225" name="Elipse 224">
              <a:extLst>
                <a:ext uri="{FF2B5EF4-FFF2-40B4-BE49-F238E27FC236}">
                  <a16:creationId xmlns:a16="http://schemas.microsoft.com/office/drawing/2014/main" id="{3C3E8474-8B21-21D8-5006-4A5BF0BC08F7}"/>
                </a:ext>
              </a:extLst>
            </p:cNvPr>
            <p:cNvSpPr/>
            <p:nvPr/>
          </p:nvSpPr>
          <p:spPr>
            <a:xfrm>
              <a:off x="3895712" y="1019797"/>
              <a:ext cx="1782439" cy="1672801"/>
            </a:xfrm>
            <a:prstGeom prst="ellipse">
              <a:avLst/>
            </a:prstGeom>
            <a:solidFill>
              <a:srgbClr val="DAE3F3"/>
            </a:solidFill>
            <a:ln w="184150">
              <a:solidFill>
                <a:srgbClr val="00578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C">
                <a:ln w="0"/>
                <a:solidFill>
                  <a:schemeClr val="tx1"/>
                </a:solidFill>
                <a:effectLst>
                  <a:outerShdw blurRad="38100" dist="19050" dir="2700000" algn="tl" rotWithShape="0">
                    <a:schemeClr val="dk1">
                      <a:alpha val="40000"/>
                    </a:schemeClr>
                  </a:outerShdw>
                </a:effectLst>
              </a:endParaRPr>
            </a:p>
          </p:txBody>
        </p:sp>
        <p:grpSp>
          <p:nvGrpSpPr>
            <p:cNvPr id="174" name="Grupo 173">
              <a:extLst>
                <a:ext uri="{FF2B5EF4-FFF2-40B4-BE49-F238E27FC236}">
                  <a16:creationId xmlns:a16="http://schemas.microsoft.com/office/drawing/2014/main" id="{12ADE239-6E01-57D4-8E87-5B00B49809C1}"/>
                </a:ext>
              </a:extLst>
            </p:cNvPr>
            <p:cNvGrpSpPr/>
            <p:nvPr/>
          </p:nvGrpSpPr>
          <p:grpSpPr>
            <a:xfrm rot="12957853">
              <a:off x="5905522" y="2769046"/>
              <a:ext cx="2646995" cy="1767295"/>
              <a:chOff x="3340548" y="3398183"/>
              <a:chExt cx="2646995" cy="1767295"/>
            </a:xfrm>
          </p:grpSpPr>
          <p:cxnSp>
            <p:nvCxnSpPr>
              <p:cNvPr id="175" name="Conector recto 174">
                <a:extLst>
                  <a:ext uri="{FF2B5EF4-FFF2-40B4-BE49-F238E27FC236}">
                    <a16:creationId xmlns:a16="http://schemas.microsoft.com/office/drawing/2014/main" id="{62CA8C72-4F9E-672F-725F-92D3F305FC08}"/>
                  </a:ext>
                </a:extLst>
              </p:cNvPr>
              <p:cNvCxnSpPr>
                <a:cxnSpLocks/>
              </p:cNvCxnSpPr>
              <p:nvPr/>
            </p:nvCxnSpPr>
            <p:spPr>
              <a:xfrm flipH="1" flipV="1">
                <a:off x="3340548" y="3398183"/>
                <a:ext cx="2589872" cy="174291"/>
              </a:xfrm>
              <a:prstGeom prst="line">
                <a:avLst/>
              </a:prstGeom>
              <a:ln w="66675">
                <a:gradFill>
                  <a:gsLst>
                    <a:gs pos="0">
                      <a:schemeClr val="bg1">
                        <a:lumMod val="85000"/>
                        <a:alpha val="5000"/>
                      </a:schemeClr>
                    </a:gs>
                    <a:gs pos="100000">
                      <a:schemeClr val="tx1">
                        <a:lumMod val="50000"/>
                        <a:lumOff val="50000"/>
                        <a:alpha val="2600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76" name="Conector recto 175">
                <a:extLst>
                  <a:ext uri="{FF2B5EF4-FFF2-40B4-BE49-F238E27FC236}">
                    <a16:creationId xmlns:a16="http://schemas.microsoft.com/office/drawing/2014/main" id="{81368DED-BCFC-F1D7-B69B-0E66530B3802}"/>
                  </a:ext>
                </a:extLst>
              </p:cNvPr>
              <p:cNvCxnSpPr>
                <a:cxnSpLocks/>
              </p:cNvCxnSpPr>
              <p:nvPr/>
            </p:nvCxnSpPr>
            <p:spPr>
              <a:xfrm flipH="1">
                <a:off x="3900818" y="3555554"/>
                <a:ext cx="2086725" cy="1609924"/>
              </a:xfrm>
              <a:prstGeom prst="line">
                <a:avLst/>
              </a:prstGeom>
              <a:ln w="66675">
                <a:gradFill>
                  <a:gsLst>
                    <a:gs pos="0">
                      <a:schemeClr val="bg1">
                        <a:lumMod val="85000"/>
                        <a:alpha val="5000"/>
                      </a:schemeClr>
                    </a:gs>
                    <a:gs pos="100000">
                      <a:schemeClr val="tx1">
                        <a:lumMod val="50000"/>
                        <a:lumOff val="50000"/>
                        <a:alpha val="26000"/>
                      </a:schemeClr>
                    </a:gs>
                  </a:gsLst>
                  <a:lin ang="5400000" scaled="1"/>
                </a:gradFill>
              </a:ln>
            </p:spPr>
            <p:style>
              <a:lnRef idx="1">
                <a:schemeClr val="accent1"/>
              </a:lnRef>
              <a:fillRef idx="0">
                <a:schemeClr val="accent1"/>
              </a:fillRef>
              <a:effectRef idx="0">
                <a:schemeClr val="accent1"/>
              </a:effectRef>
              <a:fontRef idx="minor">
                <a:schemeClr val="tx1"/>
              </a:fontRef>
            </p:style>
          </p:cxnSp>
        </p:grpSp>
        <p:grpSp>
          <p:nvGrpSpPr>
            <p:cNvPr id="177" name="Grupo 176">
              <a:extLst>
                <a:ext uri="{FF2B5EF4-FFF2-40B4-BE49-F238E27FC236}">
                  <a16:creationId xmlns:a16="http://schemas.microsoft.com/office/drawing/2014/main" id="{4ADC02E5-96F0-1776-CD89-362CBA5F7A0C}"/>
                </a:ext>
              </a:extLst>
            </p:cNvPr>
            <p:cNvGrpSpPr/>
            <p:nvPr/>
          </p:nvGrpSpPr>
          <p:grpSpPr>
            <a:xfrm>
              <a:off x="3340548" y="3441717"/>
              <a:ext cx="2646995" cy="1767295"/>
              <a:chOff x="3340548" y="3398183"/>
              <a:chExt cx="2646995" cy="1767295"/>
            </a:xfrm>
          </p:grpSpPr>
          <p:cxnSp>
            <p:nvCxnSpPr>
              <p:cNvPr id="178" name="Conector recto 177">
                <a:extLst>
                  <a:ext uri="{FF2B5EF4-FFF2-40B4-BE49-F238E27FC236}">
                    <a16:creationId xmlns:a16="http://schemas.microsoft.com/office/drawing/2014/main" id="{FDBACC2E-AFF2-72CD-988D-A74EF67386B9}"/>
                  </a:ext>
                </a:extLst>
              </p:cNvPr>
              <p:cNvCxnSpPr>
                <a:cxnSpLocks/>
              </p:cNvCxnSpPr>
              <p:nvPr/>
            </p:nvCxnSpPr>
            <p:spPr>
              <a:xfrm flipH="1" flipV="1">
                <a:off x="3340548" y="3398183"/>
                <a:ext cx="2589872" cy="174291"/>
              </a:xfrm>
              <a:prstGeom prst="line">
                <a:avLst/>
              </a:prstGeom>
              <a:ln w="66675">
                <a:gradFill>
                  <a:gsLst>
                    <a:gs pos="0">
                      <a:schemeClr val="bg1">
                        <a:lumMod val="85000"/>
                        <a:alpha val="5000"/>
                      </a:schemeClr>
                    </a:gs>
                    <a:gs pos="100000">
                      <a:schemeClr val="tx1">
                        <a:lumMod val="50000"/>
                        <a:lumOff val="50000"/>
                        <a:alpha val="2600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79" name="Conector recto 178">
                <a:extLst>
                  <a:ext uri="{FF2B5EF4-FFF2-40B4-BE49-F238E27FC236}">
                    <a16:creationId xmlns:a16="http://schemas.microsoft.com/office/drawing/2014/main" id="{D58ACC22-C556-FA74-F776-4F2A0AA6D199}"/>
                  </a:ext>
                </a:extLst>
              </p:cNvPr>
              <p:cNvCxnSpPr>
                <a:cxnSpLocks/>
              </p:cNvCxnSpPr>
              <p:nvPr/>
            </p:nvCxnSpPr>
            <p:spPr>
              <a:xfrm flipH="1">
                <a:off x="3900818" y="3555554"/>
                <a:ext cx="2086725" cy="1609924"/>
              </a:xfrm>
              <a:prstGeom prst="line">
                <a:avLst/>
              </a:prstGeom>
              <a:ln w="66675">
                <a:gradFill>
                  <a:gsLst>
                    <a:gs pos="0">
                      <a:schemeClr val="bg1">
                        <a:lumMod val="85000"/>
                        <a:alpha val="5000"/>
                      </a:schemeClr>
                    </a:gs>
                    <a:gs pos="100000">
                      <a:schemeClr val="tx1">
                        <a:lumMod val="50000"/>
                        <a:lumOff val="50000"/>
                        <a:alpha val="26000"/>
                      </a:schemeClr>
                    </a:gs>
                  </a:gsLst>
                  <a:lin ang="5400000" scaled="1"/>
                </a:gradFill>
              </a:ln>
            </p:spPr>
            <p:style>
              <a:lnRef idx="1">
                <a:schemeClr val="accent1"/>
              </a:lnRef>
              <a:fillRef idx="0">
                <a:schemeClr val="accent1"/>
              </a:fillRef>
              <a:effectRef idx="0">
                <a:schemeClr val="accent1"/>
              </a:effectRef>
              <a:fontRef idx="minor">
                <a:schemeClr val="tx1"/>
              </a:fontRef>
            </p:style>
          </p:cxnSp>
        </p:grpSp>
        <p:cxnSp>
          <p:nvCxnSpPr>
            <p:cNvPr id="189" name="Conector recto 188">
              <a:extLst>
                <a:ext uri="{FF2B5EF4-FFF2-40B4-BE49-F238E27FC236}">
                  <a16:creationId xmlns:a16="http://schemas.microsoft.com/office/drawing/2014/main" id="{162BB20C-A17E-2993-DEDB-EF226048EA72}"/>
                </a:ext>
              </a:extLst>
            </p:cNvPr>
            <p:cNvCxnSpPr>
              <a:cxnSpLocks/>
            </p:cNvCxnSpPr>
            <p:nvPr/>
          </p:nvCxnSpPr>
          <p:spPr>
            <a:xfrm flipH="1" flipV="1">
              <a:off x="0" y="1567534"/>
              <a:ext cx="5950164" cy="2066856"/>
            </a:xfrm>
            <a:prstGeom prst="line">
              <a:avLst/>
            </a:prstGeom>
            <a:ln w="1016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1" name="Conector recto 190">
              <a:extLst>
                <a:ext uri="{FF2B5EF4-FFF2-40B4-BE49-F238E27FC236}">
                  <a16:creationId xmlns:a16="http://schemas.microsoft.com/office/drawing/2014/main" id="{2C3A9B84-44C6-80B0-726C-B248F604837F}"/>
                </a:ext>
              </a:extLst>
            </p:cNvPr>
            <p:cNvCxnSpPr>
              <a:cxnSpLocks/>
            </p:cNvCxnSpPr>
            <p:nvPr/>
          </p:nvCxnSpPr>
          <p:spPr>
            <a:xfrm>
              <a:off x="5958982" y="3634390"/>
              <a:ext cx="2526901" cy="3587460"/>
            </a:xfrm>
            <a:prstGeom prst="line">
              <a:avLst/>
            </a:prstGeom>
            <a:ln w="101600">
              <a:solidFill>
                <a:schemeClr val="bg1"/>
              </a:solidFill>
            </a:ln>
          </p:spPr>
          <p:style>
            <a:lnRef idx="1">
              <a:schemeClr val="accent1"/>
            </a:lnRef>
            <a:fillRef idx="0">
              <a:schemeClr val="accent1"/>
            </a:fillRef>
            <a:effectRef idx="0">
              <a:schemeClr val="accent1"/>
            </a:effectRef>
            <a:fontRef idx="minor">
              <a:schemeClr val="tx1"/>
            </a:fontRef>
          </p:style>
        </p:cxnSp>
        <p:graphicFrame>
          <p:nvGraphicFramePr>
            <p:cNvPr id="203" name="Gráfico 202">
              <a:extLst>
                <a:ext uri="{FF2B5EF4-FFF2-40B4-BE49-F238E27FC236}">
                  <a16:creationId xmlns:a16="http://schemas.microsoft.com/office/drawing/2014/main" id="{2EC83B79-9044-46A5-AB0A-AB958823A5F9}"/>
                </a:ext>
              </a:extLst>
            </p:cNvPr>
            <p:cNvGraphicFramePr/>
            <p:nvPr>
              <p:extLst>
                <p:ext uri="{D42A27DB-BD31-4B8C-83A1-F6EECF244321}">
                  <p14:modId xmlns:p14="http://schemas.microsoft.com/office/powerpoint/2010/main" val="945136974"/>
                </p:ext>
              </p:extLst>
            </p:nvPr>
          </p:nvGraphicFramePr>
          <p:xfrm>
            <a:off x="4796504" y="5007046"/>
            <a:ext cx="2196000" cy="2196000"/>
          </p:xfrm>
          <a:graphic>
            <a:graphicData uri="http://schemas.openxmlformats.org/drawingml/2006/chart">
              <c:chart xmlns:c="http://schemas.openxmlformats.org/drawingml/2006/chart" xmlns:r="http://schemas.openxmlformats.org/officeDocument/2006/relationships" r:id="rId2"/>
            </a:graphicData>
          </a:graphic>
        </p:graphicFrame>
        <p:sp>
          <p:nvSpPr>
            <p:cNvPr id="209" name="CuadroTexto 208">
              <a:extLst>
                <a:ext uri="{FF2B5EF4-FFF2-40B4-BE49-F238E27FC236}">
                  <a16:creationId xmlns:a16="http://schemas.microsoft.com/office/drawing/2014/main" id="{D37A5F67-E254-B6ED-E49F-A823F29F1376}"/>
                </a:ext>
              </a:extLst>
            </p:cNvPr>
            <p:cNvSpPr txBox="1"/>
            <p:nvPr/>
          </p:nvSpPr>
          <p:spPr>
            <a:xfrm>
              <a:off x="4010617" y="1512816"/>
              <a:ext cx="1569966" cy="810478"/>
            </a:xfrm>
            <a:prstGeom prst="rect">
              <a:avLst/>
            </a:prstGeom>
            <a:noFill/>
          </p:spPr>
          <p:txBody>
            <a:bodyPr wrap="square" rtlCol="0">
              <a:spAutoFit/>
            </a:bodyPr>
            <a:lstStyle/>
            <a:p>
              <a:pPr marL="0" marR="0" lvl="0" indent="0" algn="ctr" defTabSz="914400" rtl="0" eaLnBrk="1" fontAlgn="auto" latinLnBrk="0" hangingPunct="1">
                <a:lnSpc>
                  <a:spcPts val="1400"/>
                </a:lnSpc>
                <a:spcBef>
                  <a:spcPts val="0"/>
                </a:spcBef>
                <a:spcAft>
                  <a:spcPts val="0"/>
                </a:spcAft>
                <a:buClr>
                  <a:srgbClr val="000000"/>
                </a:buClr>
                <a:buSzTx/>
                <a:buFont typeface="Arial"/>
                <a:buNone/>
                <a:tabLst/>
                <a:defRPr/>
              </a:pPr>
              <a:r>
                <a:rPr kumimoji="0" lang="es-EC" sz="1600" i="0" u="none" strike="noStrike" kern="0" cap="none" spc="0" normalizeH="0" baseline="0" noProof="0" dirty="0" err="1">
                  <a:ln>
                    <a:noFill/>
                  </a:ln>
                  <a:effectLst/>
                  <a:uLnTx/>
                  <a:uFillTx/>
                  <a:latin typeface="Barlow Condensed" panose="00000506000000000000" pitchFamily="2" charset="0"/>
                  <a:cs typeface="Arial" panose="020B0604020202020204" pitchFamily="34" charset="0"/>
                  <a:sym typeface="Arial"/>
                </a:rPr>
                <a:t>Pioneering</a:t>
              </a:r>
              <a:r>
                <a:rPr kumimoji="0" lang="es-EC" sz="1600" i="0" u="none" strike="noStrike" kern="0" cap="none" spc="0" normalizeH="0" baseline="0" noProof="0" dirty="0">
                  <a:ln>
                    <a:noFill/>
                  </a:ln>
                  <a:effectLst/>
                  <a:uLnTx/>
                  <a:uFillTx/>
                  <a:latin typeface="Barlow Condensed" panose="00000506000000000000" pitchFamily="2" charset="0"/>
                  <a:cs typeface="Arial" panose="020B0604020202020204" pitchFamily="34" charset="0"/>
                  <a:sym typeface="Arial"/>
                </a:rPr>
                <a:t> </a:t>
              </a:r>
              <a:r>
                <a:rPr kumimoji="0" lang="es-EC" sz="1600" i="0" u="none" strike="noStrike" kern="0" cap="none" spc="0" normalizeH="0" baseline="0" noProof="0" dirty="0" err="1">
                  <a:ln>
                    <a:noFill/>
                  </a:ln>
                  <a:effectLst/>
                  <a:uLnTx/>
                  <a:uFillTx/>
                  <a:latin typeface="Barlow Condensed" panose="00000506000000000000" pitchFamily="2" charset="0"/>
                  <a:cs typeface="Arial" panose="020B0604020202020204" pitchFamily="34" charset="0"/>
                  <a:sym typeface="Arial"/>
                </a:rPr>
                <a:t>effort</a:t>
              </a:r>
              <a:r>
                <a:rPr kumimoji="0" lang="es-EC" sz="1600" i="0" u="none" strike="noStrike" kern="0" cap="none" spc="0" normalizeH="0" baseline="0" noProof="0" dirty="0">
                  <a:ln>
                    <a:noFill/>
                  </a:ln>
                  <a:effectLst/>
                  <a:uLnTx/>
                  <a:uFillTx/>
                  <a:latin typeface="Barlow Condensed" panose="00000506000000000000" pitchFamily="2" charset="0"/>
                  <a:cs typeface="Arial" panose="020B0604020202020204" pitchFamily="34" charset="0"/>
                  <a:sym typeface="Arial"/>
                </a:rPr>
                <a:t> </a:t>
              </a:r>
              <a:r>
                <a:rPr kumimoji="0" lang="es-EC" sz="1600" i="0" u="none" strike="noStrike" kern="0" cap="none" spc="0" normalizeH="0" baseline="0" noProof="0" dirty="0" err="1">
                  <a:ln>
                    <a:noFill/>
                  </a:ln>
                  <a:effectLst/>
                  <a:uLnTx/>
                  <a:uFillTx/>
                  <a:latin typeface="Barlow Condensed" panose="00000506000000000000" pitchFamily="2" charset="0"/>
                  <a:cs typeface="Arial" panose="020B0604020202020204" pitchFamily="34" charset="0"/>
                  <a:sym typeface="Arial"/>
                </a:rPr>
                <a:t>among</a:t>
              </a:r>
              <a:r>
                <a:rPr kumimoji="0" lang="es-EC" sz="1600" i="0" u="none" strike="noStrike" kern="0" cap="none" spc="0" normalizeH="0" baseline="0" noProof="0" dirty="0">
                  <a:ln>
                    <a:noFill/>
                  </a:ln>
                  <a:effectLst/>
                  <a:uLnTx/>
                  <a:uFillTx/>
                  <a:latin typeface="Barlow Condensed" panose="00000506000000000000" pitchFamily="2" charset="0"/>
                  <a:cs typeface="Arial" panose="020B0604020202020204" pitchFamily="34" charset="0"/>
                  <a:sym typeface="Arial"/>
                </a:rPr>
                <a:t> </a:t>
              </a:r>
              <a:r>
                <a:rPr kumimoji="0" lang="es-EC" sz="1600" i="0" u="none" strike="noStrike" kern="0" cap="none" spc="0" normalizeH="0" baseline="0" noProof="0" dirty="0" err="1">
                  <a:ln>
                    <a:noFill/>
                  </a:ln>
                  <a:effectLst/>
                  <a:uLnTx/>
                  <a:uFillTx/>
                  <a:latin typeface="Barlow Condensed" panose="00000506000000000000" pitchFamily="2" charset="0"/>
                  <a:cs typeface="Arial" panose="020B0604020202020204" pitchFamily="34" charset="0"/>
                  <a:sym typeface="Arial"/>
                </a:rPr>
                <a:t>early</a:t>
              </a:r>
              <a:r>
                <a:rPr kumimoji="0" lang="es-EC" sz="1600" i="0" u="none" strike="noStrike" kern="0" cap="none" spc="0" normalizeH="0" baseline="0" noProof="0" dirty="0">
                  <a:ln>
                    <a:noFill/>
                  </a:ln>
                  <a:effectLst/>
                  <a:uLnTx/>
                  <a:uFillTx/>
                  <a:latin typeface="Barlow Condensed" panose="00000506000000000000" pitchFamily="2" charset="0"/>
                  <a:cs typeface="Arial" panose="020B0604020202020204" pitchFamily="34" charset="0"/>
                  <a:sym typeface="Arial"/>
                </a:rPr>
                <a:t> country-led SDG </a:t>
              </a:r>
              <a:r>
                <a:rPr kumimoji="0" lang="es-EC" sz="1600" i="0" u="none" strike="noStrike" kern="0" cap="none" spc="0" normalizeH="0" baseline="0" noProof="0" dirty="0" err="1">
                  <a:ln>
                    <a:noFill/>
                  </a:ln>
                  <a:effectLst/>
                  <a:uLnTx/>
                  <a:uFillTx/>
                  <a:latin typeface="Barlow Condensed" panose="00000506000000000000" pitchFamily="2" charset="0"/>
                  <a:cs typeface="Arial" panose="020B0604020202020204" pitchFamily="34" charset="0"/>
                  <a:sym typeface="Arial"/>
                </a:rPr>
                <a:t>evaluations</a:t>
              </a:r>
              <a:r>
                <a:rPr kumimoji="0" lang="es-EC" sz="1600" i="0" u="none" strike="noStrike" kern="0" cap="none" spc="0" normalizeH="0" baseline="0" noProof="0" dirty="0">
                  <a:ln>
                    <a:noFill/>
                  </a:ln>
                  <a:effectLst/>
                  <a:uLnTx/>
                  <a:uFillTx/>
                  <a:latin typeface="Barlow Condensed" panose="00000506000000000000" pitchFamily="2" charset="0"/>
                  <a:cs typeface="Arial" panose="020B0604020202020204" pitchFamily="34" charset="0"/>
                  <a:sym typeface="Arial"/>
                </a:rPr>
                <a:t>.</a:t>
              </a:r>
            </a:p>
          </p:txBody>
        </p:sp>
        <p:sp>
          <p:nvSpPr>
            <p:cNvPr id="227" name="Elipse 226">
              <a:extLst>
                <a:ext uri="{FF2B5EF4-FFF2-40B4-BE49-F238E27FC236}">
                  <a16:creationId xmlns:a16="http://schemas.microsoft.com/office/drawing/2014/main" id="{2FA91AA9-0B72-8A8B-58FC-68CFADF0A664}"/>
                </a:ext>
              </a:extLst>
            </p:cNvPr>
            <p:cNvSpPr/>
            <p:nvPr/>
          </p:nvSpPr>
          <p:spPr>
            <a:xfrm>
              <a:off x="7283524" y="3248387"/>
              <a:ext cx="1782439" cy="1672801"/>
            </a:xfrm>
            <a:prstGeom prst="ellipse">
              <a:avLst/>
            </a:prstGeom>
            <a:solidFill>
              <a:srgbClr val="DAE3F3"/>
            </a:solidFill>
            <a:ln w="184150">
              <a:solidFill>
                <a:srgbClr val="00669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230" name="CuadroTexto 229">
              <a:extLst>
                <a:ext uri="{FF2B5EF4-FFF2-40B4-BE49-F238E27FC236}">
                  <a16:creationId xmlns:a16="http://schemas.microsoft.com/office/drawing/2014/main" id="{9A8B3873-2508-C6ED-B4EC-BFACA7E75E81}"/>
                </a:ext>
              </a:extLst>
            </p:cNvPr>
            <p:cNvSpPr txBox="1"/>
            <p:nvPr/>
          </p:nvSpPr>
          <p:spPr>
            <a:xfrm>
              <a:off x="6539735" y="1274131"/>
              <a:ext cx="1569966" cy="1169551"/>
            </a:xfrm>
            <a:prstGeom prst="rect">
              <a:avLst/>
            </a:prstGeom>
            <a:noFill/>
          </p:spPr>
          <p:txBody>
            <a:bodyPr wrap="square" rtlCol="0">
              <a:spAutoFit/>
            </a:bodyPr>
            <a:lstStyle/>
            <a:p>
              <a:pPr marL="0" marR="0" lvl="0" indent="0" algn="ctr" defTabSz="914400" rtl="0" eaLnBrk="1" fontAlgn="auto" latinLnBrk="0" hangingPunct="1">
                <a:lnSpc>
                  <a:spcPts val="1400"/>
                </a:lnSpc>
                <a:spcBef>
                  <a:spcPts val="0"/>
                </a:spcBef>
                <a:spcAft>
                  <a:spcPts val="0"/>
                </a:spcAft>
                <a:buClr>
                  <a:srgbClr val="000000"/>
                </a:buClr>
                <a:buSzTx/>
                <a:buFont typeface="Arial"/>
                <a:buNone/>
                <a:tabLst/>
                <a:defRPr/>
              </a:pPr>
              <a:r>
                <a:rPr lang="en-US" sz="1600" dirty="0">
                  <a:latin typeface="Barlow Condensed" panose="00000506000000000000" pitchFamily="2" charset="0"/>
                  <a:ea typeface="Calibri" panose="020F0502020204030204" pitchFamily="34" charset="0"/>
                </a:rPr>
                <a:t>O</a:t>
              </a:r>
              <a:r>
                <a:rPr lang="en-US" sz="1600" dirty="0">
                  <a:effectLst/>
                  <a:latin typeface="Barlow Condensed" panose="00000506000000000000" pitchFamily="2" charset="0"/>
                  <a:ea typeface="Calibri" panose="020F0502020204030204" pitchFamily="34" charset="0"/>
                </a:rPr>
                <a:t>bserve the integration of the 2030 Agenda into objectives, methodologies, and evaluation tools.</a:t>
              </a:r>
              <a:endParaRPr kumimoji="0" lang="es-EC" i="0" u="none" strike="noStrike" kern="0" cap="none" spc="0" normalizeH="0" baseline="0" noProof="0" dirty="0">
                <a:ln>
                  <a:noFill/>
                </a:ln>
                <a:effectLst/>
                <a:uLnTx/>
                <a:uFillTx/>
                <a:latin typeface="Barlow Condensed" panose="00000506000000000000" pitchFamily="2" charset="0"/>
                <a:cs typeface="Arial" panose="020B0604020202020204" pitchFamily="34" charset="0"/>
                <a:sym typeface="Arial"/>
              </a:endParaRPr>
            </a:p>
          </p:txBody>
        </p:sp>
        <p:sp>
          <p:nvSpPr>
            <p:cNvPr id="231" name="CuadroTexto 230">
              <a:extLst>
                <a:ext uri="{FF2B5EF4-FFF2-40B4-BE49-F238E27FC236}">
                  <a16:creationId xmlns:a16="http://schemas.microsoft.com/office/drawing/2014/main" id="{0895EDB8-1B24-253A-95AD-834525B804F0}"/>
                </a:ext>
              </a:extLst>
            </p:cNvPr>
            <p:cNvSpPr txBox="1"/>
            <p:nvPr/>
          </p:nvSpPr>
          <p:spPr>
            <a:xfrm>
              <a:off x="7420167" y="3755067"/>
              <a:ext cx="1569966" cy="830997"/>
            </a:xfrm>
            <a:prstGeom prst="rect">
              <a:avLst/>
            </a:prstGeom>
            <a:noFill/>
          </p:spPr>
          <p:txBody>
            <a:bodyPr wrap="square" rtlCol="0">
              <a:spAutoFit/>
            </a:bodyPr>
            <a:lstStyle/>
            <a:p>
              <a:pPr marL="0" marR="0" lvl="0" indent="0" algn="ctr" defTabSz="914400" rtl="0" eaLnBrk="1" fontAlgn="auto" latinLnBrk="0" hangingPunct="1">
                <a:spcBef>
                  <a:spcPts val="0"/>
                </a:spcBef>
                <a:spcAft>
                  <a:spcPts val="0"/>
                </a:spcAft>
                <a:buClr>
                  <a:srgbClr val="000000"/>
                </a:buClr>
                <a:buSzTx/>
                <a:buFont typeface="Arial"/>
                <a:buNone/>
                <a:tabLst/>
                <a:defRPr/>
              </a:pPr>
              <a:r>
                <a:rPr lang="en-US" sz="1600" dirty="0">
                  <a:latin typeface="Barlow Condensed" panose="00000506000000000000" pitchFamily="2" charset="0"/>
                  <a:ea typeface="Calibri" panose="020F0502020204030204" pitchFamily="34" charset="0"/>
                </a:rPr>
                <a:t>Enables the incorporation of SDG principles.</a:t>
              </a:r>
              <a:endParaRPr kumimoji="0" lang="es-EC" i="0" u="none" strike="noStrike" kern="0" cap="none" spc="0" normalizeH="0" baseline="0" noProof="0" dirty="0">
                <a:ln>
                  <a:noFill/>
                </a:ln>
                <a:effectLst/>
                <a:uLnTx/>
                <a:uFillTx/>
                <a:latin typeface="Barlow Condensed" panose="00000506000000000000" pitchFamily="2" charset="0"/>
                <a:cs typeface="Arial" panose="020B0604020202020204" pitchFamily="34" charset="0"/>
                <a:sym typeface="Arial"/>
              </a:endParaRPr>
            </a:p>
          </p:txBody>
        </p:sp>
        <p:sp>
          <p:nvSpPr>
            <p:cNvPr id="235" name="CuadroTexto 234">
              <a:extLst>
                <a:ext uri="{FF2B5EF4-FFF2-40B4-BE49-F238E27FC236}">
                  <a16:creationId xmlns:a16="http://schemas.microsoft.com/office/drawing/2014/main" id="{2991818D-BB6B-72D7-2A81-55640E37C2F9}"/>
                </a:ext>
              </a:extLst>
            </p:cNvPr>
            <p:cNvSpPr txBox="1"/>
            <p:nvPr/>
          </p:nvSpPr>
          <p:spPr>
            <a:xfrm>
              <a:off x="2798062" y="3652772"/>
              <a:ext cx="1440550" cy="1349087"/>
            </a:xfrm>
            <a:prstGeom prst="rect">
              <a:avLst/>
            </a:prstGeom>
            <a:noFill/>
          </p:spPr>
          <p:txBody>
            <a:bodyPr wrap="square" rtlCol="0">
              <a:spAutoFit/>
            </a:bodyPr>
            <a:lstStyle/>
            <a:p>
              <a:pPr marL="0" marR="0" lvl="0" indent="0" algn="ctr" defTabSz="914400" rtl="0" eaLnBrk="1" fontAlgn="auto" latinLnBrk="0" hangingPunct="1">
                <a:lnSpc>
                  <a:spcPts val="1400"/>
                </a:lnSpc>
                <a:spcBef>
                  <a:spcPts val="0"/>
                </a:spcBef>
                <a:spcAft>
                  <a:spcPts val="0"/>
                </a:spcAft>
                <a:buClr>
                  <a:srgbClr val="000000"/>
                </a:buClr>
                <a:buSzTx/>
                <a:buFont typeface="Arial"/>
                <a:buNone/>
                <a:tabLst/>
                <a:defRPr/>
              </a:pPr>
              <a:r>
                <a:rPr lang="en-US" sz="1600" dirty="0">
                  <a:latin typeface="Barlow Condensed" panose="00000506000000000000" pitchFamily="2" charset="0"/>
                  <a:ea typeface="Calibri" panose="020F0502020204030204" pitchFamily="34" charset="0"/>
                  <a:cs typeface="Times New Roman" panose="02020603050405020304" pitchFamily="18" charset="0"/>
                </a:rPr>
                <a:t>S</a:t>
              </a:r>
              <a:r>
                <a:rPr lang="en-US" sz="1600" dirty="0">
                  <a:effectLst/>
                  <a:latin typeface="Barlow Condensed" panose="00000506000000000000" pitchFamily="2" charset="0"/>
                  <a:ea typeface="Calibri" panose="020F0502020204030204" pitchFamily="34" charset="0"/>
                  <a:cs typeface="Times New Roman" panose="02020603050405020304" pitchFamily="18" charset="0"/>
                </a:rPr>
                <a:t>takeholders from executive institutions, civil society, academia, and Ecuadorian guild representatives.</a:t>
              </a:r>
              <a:endParaRPr kumimoji="0" lang="es-EC" sz="1600" i="0" u="none" strike="noStrike" kern="0" cap="none" spc="0" normalizeH="0" baseline="0" noProof="0" dirty="0">
                <a:ln>
                  <a:noFill/>
                </a:ln>
                <a:effectLst/>
                <a:uLnTx/>
                <a:uFillTx/>
                <a:latin typeface="Barlow Condensed" panose="00000506000000000000" pitchFamily="2" charset="0"/>
                <a:cs typeface="Arial" panose="020B0604020202020204" pitchFamily="34" charset="0"/>
                <a:sym typeface="Arial"/>
              </a:endParaRPr>
            </a:p>
          </p:txBody>
        </p:sp>
        <p:pic>
          <p:nvPicPr>
            <p:cNvPr id="237" name="Gráfico 236">
              <a:extLst>
                <a:ext uri="{FF2B5EF4-FFF2-40B4-BE49-F238E27FC236}">
                  <a16:creationId xmlns:a16="http://schemas.microsoft.com/office/drawing/2014/main" id="{E2D3979D-8808-AB19-4497-43685F5FA2D2}"/>
                </a:ext>
              </a:extLst>
            </p:cNvPr>
            <p:cNvPicPr>
              <a:picLocks noChangeAspect="1"/>
            </p:cNvPicPr>
            <p:nvPr/>
          </p:nvPicPr>
          <p:blipFill rotWithShape="1">
            <a:blip r:embed="rId3">
              <a:extLst>
                <a:ext uri="{96DAC541-7B7A-43D3-8B79-37D633B846F1}">
                  <asvg:svgBlip xmlns:asvg="http://schemas.microsoft.com/office/drawing/2016/SVG/main" r:embed="rId4"/>
                </a:ext>
              </a:extLst>
            </a:blip>
            <a:srcRect r="3146" b="17439"/>
            <a:stretch/>
          </p:blipFill>
          <p:spPr>
            <a:xfrm>
              <a:off x="2757372" y="1166625"/>
              <a:ext cx="864349" cy="920992"/>
            </a:xfrm>
            <a:prstGeom prst="rect">
              <a:avLst/>
            </a:prstGeom>
          </p:spPr>
        </p:pic>
        <p:pic>
          <p:nvPicPr>
            <p:cNvPr id="239" name="Gráfico 238">
              <a:extLst>
                <a:ext uri="{FF2B5EF4-FFF2-40B4-BE49-F238E27FC236}">
                  <a16:creationId xmlns:a16="http://schemas.microsoft.com/office/drawing/2014/main" id="{48922E69-26D4-2F5E-821A-0EA1370E8E97}"/>
                </a:ext>
              </a:extLst>
            </p:cNvPr>
            <p:cNvPicPr>
              <a:picLocks noChangeAspect="1"/>
            </p:cNvPicPr>
            <p:nvPr/>
          </p:nvPicPr>
          <p:blipFill rotWithShape="1">
            <a:blip r:embed="rId5">
              <a:extLst>
                <a:ext uri="{96DAC541-7B7A-43D3-8B79-37D633B846F1}">
                  <asvg:svgBlip xmlns:asvg="http://schemas.microsoft.com/office/drawing/2016/SVG/main" r:embed="rId6"/>
                </a:ext>
              </a:extLst>
            </a:blip>
            <a:srcRect r="-3760" b="18652"/>
            <a:stretch/>
          </p:blipFill>
          <p:spPr>
            <a:xfrm>
              <a:off x="8644944" y="1002390"/>
              <a:ext cx="894413" cy="877212"/>
            </a:xfrm>
            <a:prstGeom prst="rect">
              <a:avLst/>
            </a:prstGeom>
          </p:spPr>
        </p:pic>
        <p:pic>
          <p:nvPicPr>
            <p:cNvPr id="241" name="Gráfico 240">
              <a:extLst>
                <a:ext uri="{FF2B5EF4-FFF2-40B4-BE49-F238E27FC236}">
                  <a16:creationId xmlns:a16="http://schemas.microsoft.com/office/drawing/2014/main" id="{6D2CCD50-826D-B882-B5F7-C1FF1C79721C}"/>
                </a:ext>
              </a:extLst>
            </p:cNvPr>
            <p:cNvPicPr>
              <a:picLocks noChangeAspect="1"/>
            </p:cNvPicPr>
            <p:nvPr/>
          </p:nvPicPr>
          <p:blipFill rotWithShape="1">
            <a:blip r:embed="rId7">
              <a:extLst>
                <a:ext uri="{96DAC541-7B7A-43D3-8B79-37D633B846F1}">
                  <asvg:svgBlip xmlns:asvg="http://schemas.microsoft.com/office/drawing/2016/SVG/main" r:embed="rId8"/>
                </a:ext>
              </a:extLst>
            </a:blip>
            <a:srcRect r="3026" b="20132"/>
            <a:stretch/>
          </p:blipFill>
          <p:spPr>
            <a:xfrm>
              <a:off x="9237744" y="3250002"/>
              <a:ext cx="996115" cy="1025502"/>
            </a:xfrm>
            <a:prstGeom prst="rect">
              <a:avLst/>
            </a:prstGeom>
          </p:spPr>
        </p:pic>
        <p:pic>
          <p:nvPicPr>
            <p:cNvPr id="243" name="Gráfico 242">
              <a:extLst>
                <a:ext uri="{FF2B5EF4-FFF2-40B4-BE49-F238E27FC236}">
                  <a16:creationId xmlns:a16="http://schemas.microsoft.com/office/drawing/2014/main" id="{A67C3D5B-F672-8868-141C-11F532B0AF9E}"/>
                </a:ext>
              </a:extLst>
            </p:cNvPr>
            <p:cNvPicPr>
              <a:picLocks noChangeAspect="1"/>
            </p:cNvPicPr>
            <p:nvPr/>
          </p:nvPicPr>
          <p:blipFill rotWithShape="1">
            <a:blip r:embed="rId9">
              <a:extLst>
                <a:ext uri="{96DAC541-7B7A-43D3-8B79-37D633B846F1}">
                  <asvg:svgBlip xmlns:asvg="http://schemas.microsoft.com/office/drawing/2016/SVG/main" r:embed="rId10"/>
                </a:ext>
              </a:extLst>
            </a:blip>
            <a:srcRect r="1771" b="22606"/>
            <a:stretch/>
          </p:blipFill>
          <p:spPr>
            <a:xfrm>
              <a:off x="1562113" y="3555554"/>
              <a:ext cx="935635" cy="921465"/>
            </a:xfrm>
            <a:prstGeom prst="rect">
              <a:avLst/>
            </a:prstGeom>
          </p:spPr>
        </p:pic>
        <p:pic>
          <p:nvPicPr>
            <p:cNvPr id="245" name="Gráfico 244">
              <a:extLst>
                <a:ext uri="{FF2B5EF4-FFF2-40B4-BE49-F238E27FC236}">
                  <a16:creationId xmlns:a16="http://schemas.microsoft.com/office/drawing/2014/main" id="{765A0EB2-321D-C36E-B7AE-AFFCDB42CEA9}"/>
                </a:ext>
              </a:extLst>
            </p:cNvPr>
            <p:cNvPicPr>
              <a:picLocks noChangeAspect="1"/>
            </p:cNvPicPr>
            <p:nvPr/>
          </p:nvPicPr>
          <p:blipFill rotWithShape="1">
            <a:blip r:embed="rId11">
              <a:extLst>
                <a:ext uri="{96DAC541-7B7A-43D3-8B79-37D633B846F1}">
                  <asvg:svgBlip xmlns:asvg="http://schemas.microsoft.com/office/drawing/2016/SVG/main" r:embed="rId12"/>
                </a:ext>
              </a:extLst>
            </a:blip>
            <a:srcRect l="14296" t="7791" r="4986" b="16276"/>
            <a:stretch/>
          </p:blipFill>
          <p:spPr>
            <a:xfrm>
              <a:off x="4397655" y="6042275"/>
              <a:ext cx="669196" cy="772619"/>
            </a:xfrm>
            <a:prstGeom prst="rect">
              <a:avLst/>
            </a:prstGeom>
          </p:spPr>
        </p:pic>
        <p:sp>
          <p:nvSpPr>
            <p:cNvPr id="246" name="CuadroTexto 245">
              <a:extLst>
                <a:ext uri="{FF2B5EF4-FFF2-40B4-BE49-F238E27FC236}">
                  <a16:creationId xmlns:a16="http://schemas.microsoft.com/office/drawing/2014/main" id="{4A22185E-8FC9-6F22-3E53-72E01EBCB729}"/>
                </a:ext>
              </a:extLst>
            </p:cNvPr>
            <p:cNvSpPr txBox="1"/>
            <p:nvPr/>
          </p:nvSpPr>
          <p:spPr>
            <a:xfrm>
              <a:off x="5182663" y="5316924"/>
              <a:ext cx="1569966" cy="1169551"/>
            </a:xfrm>
            <a:prstGeom prst="rect">
              <a:avLst/>
            </a:prstGeom>
            <a:noFill/>
          </p:spPr>
          <p:txBody>
            <a:bodyPr wrap="square" rtlCol="0">
              <a:spAutoFit/>
            </a:bodyPr>
            <a:lstStyle/>
            <a:p>
              <a:pPr marL="0" marR="0" lvl="0" indent="0" algn="ctr" defTabSz="914400" rtl="0" eaLnBrk="1" fontAlgn="auto" latinLnBrk="0" hangingPunct="1">
                <a:lnSpc>
                  <a:spcPts val="1400"/>
                </a:lnSpc>
                <a:spcBef>
                  <a:spcPts val="0"/>
                </a:spcBef>
                <a:spcAft>
                  <a:spcPts val="0"/>
                </a:spcAft>
                <a:buClr>
                  <a:srgbClr val="000000"/>
                </a:buClr>
                <a:buSzTx/>
                <a:buFont typeface="Arial"/>
                <a:buNone/>
                <a:tabLst/>
                <a:defRPr/>
              </a:pPr>
              <a:r>
                <a:rPr lang="en-US" sz="1600" dirty="0">
                  <a:latin typeface="Barlow Condensed" panose="00000506000000000000" pitchFamily="2" charset="0"/>
                  <a:ea typeface="Calibri" panose="020F0502020204030204" pitchFamily="34" charset="0"/>
                </a:rPr>
                <a:t>These evaluations lead to more sustainable, resilient and innovative solutions.</a:t>
              </a:r>
              <a:endParaRPr kumimoji="0" lang="es-EC" i="0" u="none" strike="noStrike" kern="0" cap="none" spc="0" normalizeH="0" baseline="0" noProof="0" dirty="0">
                <a:ln>
                  <a:noFill/>
                </a:ln>
                <a:effectLst/>
                <a:uLnTx/>
                <a:uFillTx/>
                <a:latin typeface="Barlow Condensed" panose="00000506000000000000" pitchFamily="2" charset="0"/>
                <a:cs typeface="Arial" panose="020B0604020202020204" pitchFamily="34" charset="0"/>
                <a:sym typeface="Arial"/>
              </a:endParaRPr>
            </a:p>
          </p:txBody>
        </p:sp>
      </p:grpSp>
      <p:sp>
        <p:nvSpPr>
          <p:cNvPr id="2" name="Título 1">
            <a:extLst>
              <a:ext uri="{FF2B5EF4-FFF2-40B4-BE49-F238E27FC236}">
                <a16:creationId xmlns:a16="http://schemas.microsoft.com/office/drawing/2014/main" id="{63889538-DBF2-FEF9-2A44-559CB22DA2BB}"/>
              </a:ext>
            </a:extLst>
          </p:cNvPr>
          <p:cNvSpPr>
            <a:spLocks noGrp="1"/>
          </p:cNvSpPr>
          <p:nvPr>
            <p:ph type="title"/>
          </p:nvPr>
        </p:nvSpPr>
        <p:spPr>
          <a:xfrm>
            <a:off x="0" y="430390"/>
            <a:ext cx="12617654" cy="647246"/>
          </a:xfrm>
        </p:spPr>
        <p:txBody>
          <a:bodyPr>
            <a:normAutofit fontScale="90000"/>
          </a:bodyPr>
          <a:lstStyle/>
          <a:p>
            <a:pPr algn="ctr"/>
            <a:r>
              <a:rPr lang="en-US" sz="3300" dirty="0">
                <a:latin typeface="Barlow Condensed" panose="00000506000000000000" pitchFamily="2" charset="0"/>
                <a:sym typeface="Barlow Condensed Light"/>
              </a:rPr>
              <a:t>Why are evaluations with an SDG focus important for Ecuador?</a:t>
            </a:r>
            <a:br>
              <a:rPr kumimoji="0" lang="es-ES" sz="4400" b="1" i="0" u="none" strike="noStrike" kern="0" cap="none" spc="0" normalizeH="0" baseline="0" noProof="0" dirty="0">
                <a:ln>
                  <a:noFill/>
                </a:ln>
                <a:solidFill>
                  <a:schemeClr val="bg1"/>
                </a:solidFill>
                <a:effectLst/>
                <a:uLnTx/>
                <a:uFillTx/>
                <a:latin typeface="Barlow Condensed" panose="00000506000000000000" pitchFamily="2" charset="0"/>
                <a:ea typeface="Barlow Condensed Light"/>
                <a:cs typeface="Arial" panose="020B0604020202020204" pitchFamily="34" charset="0"/>
                <a:sym typeface="Barlow Condensed Light"/>
              </a:rPr>
            </a:br>
            <a:endParaRPr lang="en-US" dirty="0">
              <a:latin typeface="Barlow Condensed" panose="00000506000000000000" pitchFamily="2" charset="0"/>
            </a:endParaRPr>
          </a:p>
        </p:txBody>
      </p:sp>
      <p:sp>
        <p:nvSpPr>
          <p:cNvPr id="5" name="Elipse 4">
            <a:extLst>
              <a:ext uri="{FF2B5EF4-FFF2-40B4-BE49-F238E27FC236}">
                <a16:creationId xmlns:a16="http://schemas.microsoft.com/office/drawing/2014/main" id="{378F47A9-7785-ADFE-DF84-9287221A1E09}"/>
              </a:ext>
            </a:extLst>
          </p:cNvPr>
          <p:cNvSpPr/>
          <p:nvPr/>
        </p:nvSpPr>
        <p:spPr>
          <a:xfrm>
            <a:off x="5675821" y="3302199"/>
            <a:ext cx="583649" cy="581575"/>
          </a:xfrm>
          <a:prstGeom prst="ellipse">
            <a:avLst/>
          </a:prstGeom>
          <a:solidFill>
            <a:srgbClr val="DAE3F3"/>
          </a:solidFill>
          <a:ln w="184150">
            <a:solidFill>
              <a:srgbClr val="2E75B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C" dirty="0"/>
          </a:p>
        </p:txBody>
      </p:sp>
      <p:pic>
        <p:nvPicPr>
          <p:cNvPr id="17" name="Imagen 16">
            <a:extLst>
              <a:ext uri="{FF2B5EF4-FFF2-40B4-BE49-F238E27FC236}">
                <a16:creationId xmlns:a16="http://schemas.microsoft.com/office/drawing/2014/main" id="{980D762F-35E8-35EE-1304-E69FE53C23A1}"/>
              </a:ext>
            </a:extLst>
          </p:cNvPr>
          <p:cNvPicPr>
            <a:picLocks noChangeAspect="1"/>
          </p:cNvPicPr>
          <p:nvPr/>
        </p:nvPicPr>
        <p:blipFill>
          <a:blip r:embed="rId13"/>
          <a:stretch>
            <a:fillRect/>
          </a:stretch>
        </p:blipFill>
        <p:spPr>
          <a:xfrm>
            <a:off x="5606495" y="3221134"/>
            <a:ext cx="719675" cy="719675"/>
          </a:xfrm>
          <a:prstGeom prst="rect">
            <a:avLst/>
          </a:prstGeom>
        </p:spPr>
      </p:pic>
    </p:spTree>
    <p:extLst>
      <p:ext uri="{BB962C8B-B14F-4D97-AF65-F5344CB8AC3E}">
        <p14:creationId xmlns:p14="http://schemas.microsoft.com/office/powerpoint/2010/main" val="23255202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0CEEBD0A-132B-3A00-6E52-EEEF7CB1C55C}"/>
              </a:ext>
            </a:extLst>
          </p:cNvPr>
          <p:cNvSpPr txBox="1">
            <a:spLocks/>
          </p:cNvSpPr>
          <p:nvPr/>
        </p:nvSpPr>
        <p:spPr>
          <a:xfrm>
            <a:off x="208633" y="114341"/>
            <a:ext cx="7879077" cy="875838"/>
          </a:xfrm>
          <a:prstGeom prst="rect">
            <a:avLst/>
          </a:prstGeom>
        </p:spPr>
        <p:txBody>
          <a:bodyPr vert="horz" lIns="91440" tIns="45720" rIns="91440" bIns="45720" rtlCol="0" anchor="t" anchorCtr="0">
            <a:normAutofit fontScale="97500"/>
          </a:bodyPr>
          <a:lstStyle>
            <a:lvl1pPr algn="l" defTabSz="914400" rtl="0" eaLnBrk="1" latinLnBrk="0" hangingPunct="1">
              <a:lnSpc>
                <a:spcPct val="90000"/>
              </a:lnSpc>
              <a:spcBef>
                <a:spcPct val="0"/>
              </a:spcBef>
              <a:buNone/>
              <a:defRPr sz="5000" b="1" i="0" kern="1200">
                <a:solidFill>
                  <a:srgbClr val="001A5E"/>
                </a:solidFill>
                <a:latin typeface="+mj-lt"/>
                <a:ea typeface="+mj-ea"/>
                <a:cs typeface="+mj-cs"/>
              </a:defRPr>
            </a:lvl1pPr>
          </a:lstStyle>
          <a:p>
            <a:pPr algn="ctr"/>
            <a:r>
              <a:rPr lang="en-US" sz="2800" dirty="0">
                <a:latin typeface="Barlow Condensed" panose="00000506000000000000" pitchFamily="2" charset="0"/>
                <a:sym typeface="Barlow Condensed Light"/>
              </a:rPr>
              <a:t>Participatory process of selection of the public policy to be evaluated*.</a:t>
            </a:r>
            <a:endParaRPr lang="en-US" sz="4000" dirty="0">
              <a:latin typeface="Barlow Condensed" panose="00000506000000000000" pitchFamily="2" charset="0"/>
            </a:endParaRPr>
          </a:p>
        </p:txBody>
      </p:sp>
      <p:sp>
        <p:nvSpPr>
          <p:cNvPr id="5" name="Forma libre: Forma 4" title="Icono de una lupa">
            <a:extLst>
              <a:ext uri="{FF2B5EF4-FFF2-40B4-BE49-F238E27FC236}">
                <a16:creationId xmlns:a16="http://schemas.microsoft.com/office/drawing/2014/main" id="{DF7C219B-B904-2A96-9B84-81BE8BD84A62}"/>
              </a:ext>
            </a:extLst>
          </p:cNvPr>
          <p:cNvSpPr>
            <a:spLocks/>
          </p:cNvSpPr>
          <p:nvPr/>
        </p:nvSpPr>
        <p:spPr bwMode="auto">
          <a:xfrm>
            <a:off x="7692143" y="3841420"/>
            <a:ext cx="556598" cy="567908"/>
          </a:xfrm>
          <a:custGeom>
            <a:avLst/>
            <a:gdLst>
              <a:gd name="T0" fmla="*/ 388767 w 391122"/>
              <a:gd name="T1" fmla="*/ 372532 h 398502"/>
              <a:gd name="T2" fmla="*/ 286928 w 391122"/>
              <a:gd name="T3" fmla="*/ 259623 h 398502"/>
              <a:gd name="T4" fmla="*/ 320136 w 391122"/>
              <a:gd name="T5" fmla="*/ 162212 h 398502"/>
              <a:gd name="T6" fmla="*/ 162211 w 391122"/>
              <a:gd name="T7" fmla="*/ 4287 h 398502"/>
              <a:gd name="T8" fmla="*/ 4287 w 391122"/>
              <a:gd name="T9" fmla="*/ 162212 h 398502"/>
              <a:gd name="T10" fmla="*/ 162211 w 391122"/>
              <a:gd name="T11" fmla="*/ 320136 h 398502"/>
              <a:gd name="T12" fmla="*/ 262575 w 391122"/>
              <a:gd name="T13" fmla="*/ 283976 h 398502"/>
              <a:gd name="T14" fmla="*/ 362938 w 391122"/>
              <a:gd name="T15" fmla="*/ 395409 h 398502"/>
              <a:gd name="T16" fmla="*/ 388767 w 391122"/>
              <a:gd name="T17" fmla="*/ 372532 h 398502"/>
              <a:gd name="T18" fmla="*/ 162211 w 391122"/>
              <a:gd name="T19" fmla="*/ 286190 h 398502"/>
              <a:gd name="T20" fmla="*/ 38971 w 391122"/>
              <a:gd name="T21" fmla="*/ 162950 h 398502"/>
              <a:gd name="T22" fmla="*/ 162211 w 391122"/>
              <a:gd name="T23" fmla="*/ 39709 h 398502"/>
              <a:gd name="T24" fmla="*/ 285452 w 391122"/>
              <a:gd name="T25" fmla="*/ 162950 h 398502"/>
              <a:gd name="T26" fmla="*/ 162211 w 391122"/>
              <a:gd name="T27" fmla="*/ 286190 h 39850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391122" h="398502">
                <a:moveTo>
                  <a:pt x="388767" y="372532"/>
                </a:moveTo>
                <a:lnTo>
                  <a:pt x="286928" y="259623"/>
                </a:lnTo>
                <a:cubicBezTo>
                  <a:pt x="307591" y="233056"/>
                  <a:pt x="320136" y="199110"/>
                  <a:pt x="320136" y="162212"/>
                </a:cubicBezTo>
                <a:cubicBezTo>
                  <a:pt x="320136" y="75132"/>
                  <a:pt x="249291" y="4287"/>
                  <a:pt x="162211" y="4287"/>
                </a:cubicBezTo>
                <a:cubicBezTo>
                  <a:pt x="75131" y="4287"/>
                  <a:pt x="4287" y="75132"/>
                  <a:pt x="4287" y="162212"/>
                </a:cubicBezTo>
                <a:cubicBezTo>
                  <a:pt x="4287" y="249292"/>
                  <a:pt x="75131" y="320136"/>
                  <a:pt x="162211" y="320136"/>
                </a:cubicBezTo>
                <a:cubicBezTo>
                  <a:pt x="200586" y="320136"/>
                  <a:pt x="235270" y="306853"/>
                  <a:pt x="262575" y="283976"/>
                </a:cubicBezTo>
                <a:lnTo>
                  <a:pt x="362938" y="395409"/>
                </a:lnTo>
                <a:lnTo>
                  <a:pt x="388767" y="372532"/>
                </a:lnTo>
                <a:close/>
                <a:moveTo>
                  <a:pt x="162211" y="286190"/>
                </a:moveTo>
                <a:cubicBezTo>
                  <a:pt x="94318" y="286190"/>
                  <a:pt x="38971" y="230843"/>
                  <a:pt x="38971" y="162950"/>
                </a:cubicBezTo>
                <a:cubicBezTo>
                  <a:pt x="38971" y="95057"/>
                  <a:pt x="94318" y="39709"/>
                  <a:pt x="162211" y="39709"/>
                </a:cubicBezTo>
                <a:cubicBezTo>
                  <a:pt x="230104" y="39709"/>
                  <a:pt x="285452" y="95057"/>
                  <a:pt x="285452" y="162950"/>
                </a:cubicBezTo>
                <a:cubicBezTo>
                  <a:pt x="285452" y="230843"/>
                  <a:pt x="230104" y="286190"/>
                  <a:pt x="162211" y="286190"/>
                </a:cubicBezTo>
                <a:close/>
              </a:path>
            </a:pathLst>
          </a:custGeom>
          <a:solidFill>
            <a:schemeClr val="bg1"/>
          </a:solidFill>
          <a:ln>
            <a:noFill/>
          </a:ln>
        </p:spPr>
        <p:txBody>
          <a:bodyPr rtlCol="0" anchor="ctr"/>
          <a:lstStyle/>
          <a:p>
            <a:pPr rtl="0"/>
            <a:endParaRPr lang="es-ES" dirty="0">
              <a:latin typeface="Barlow Condensed" panose="00000506000000000000" pitchFamily="2" charset="0"/>
            </a:endParaRPr>
          </a:p>
        </p:txBody>
      </p:sp>
      <p:sp>
        <p:nvSpPr>
          <p:cNvPr id="6" name="Forma libre: Forma 22" title="Icono de una estrella">
            <a:extLst>
              <a:ext uri="{FF2B5EF4-FFF2-40B4-BE49-F238E27FC236}">
                <a16:creationId xmlns:a16="http://schemas.microsoft.com/office/drawing/2014/main" id="{E67441DB-B2D0-5195-3108-342183180466}"/>
              </a:ext>
            </a:extLst>
          </p:cNvPr>
          <p:cNvSpPr>
            <a:spLocks/>
          </p:cNvSpPr>
          <p:nvPr/>
        </p:nvSpPr>
        <p:spPr bwMode="auto">
          <a:xfrm>
            <a:off x="8299074" y="3736478"/>
            <a:ext cx="744196" cy="708034"/>
          </a:xfrm>
          <a:custGeom>
            <a:avLst/>
            <a:gdLst>
              <a:gd name="T0" fmla="*/ 614357 w 619892"/>
              <a:gd name="T1" fmla="*/ 226925 h 590373"/>
              <a:gd name="T2" fmla="*/ 381898 w 619892"/>
              <a:gd name="T3" fmla="*/ 226925 h 590373"/>
              <a:gd name="T4" fmla="*/ 311053 w 619892"/>
              <a:gd name="T5" fmla="*/ 5535 h 590373"/>
              <a:gd name="T6" fmla="*/ 237994 w 619892"/>
              <a:gd name="T7" fmla="*/ 226187 h 590373"/>
              <a:gd name="T8" fmla="*/ 5535 w 619892"/>
              <a:gd name="T9" fmla="*/ 225449 h 590373"/>
              <a:gd name="T10" fmla="*/ 7749 w 619892"/>
              <a:gd name="T11" fmla="*/ 226925 h 590373"/>
              <a:gd name="T12" fmla="*/ 5535 w 619892"/>
              <a:gd name="T13" fmla="*/ 226925 h 590373"/>
              <a:gd name="T14" fmla="*/ 193716 w 619892"/>
              <a:gd name="T15" fmla="*/ 363449 h 590373"/>
              <a:gd name="T16" fmla="*/ 122134 w 619892"/>
              <a:gd name="T17" fmla="*/ 584839 h 590373"/>
              <a:gd name="T18" fmla="*/ 310315 w 619892"/>
              <a:gd name="T19" fmla="*/ 448315 h 590373"/>
              <a:gd name="T20" fmla="*/ 497020 w 619892"/>
              <a:gd name="T21" fmla="*/ 585576 h 590373"/>
              <a:gd name="T22" fmla="*/ 426176 w 619892"/>
              <a:gd name="T23" fmla="*/ 364186 h 590373"/>
              <a:gd name="T24" fmla="*/ 614357 w 619892"/>
              <a:gd name="T25" fmla="*/ 226925 h 590373"/>
              <a:gd name="T26" fmla="*/ 433555 w 619892"/>
              <a:gd name="T27" fmla="*/ 498496 h 590373"/>
              <a:gd name="T28" fmla="*/ 309577 w 619892"/>
              <a:gd name="T29" fmla="*/ 407727 h 590373"/>
              <a:gd name="T30" fmla="*/ 184861 w 619892"/>
              <a:gd name="T31" fmla="*/ 498496 h 590373"/>
              <a:gd name="T32" fmla="*/ 232829 w 619892"/>
              <a:gd name="T33" fmla="*/ 351641 h 590373"/>
              <a:gd name="T34" fmla="*/ 108112 w 619892"/>
              <a:gd name="T35" fmla="*/ 260871 h 590373"/>
              <a:gd name="T36" fmla="*/ 109588 w 619892"/>
              <a:gd name="T37" fmla="*/ 260871 h 590373"/>
              <a:gd name="T38" fmla="*/ 107375 w 619892"/>
              <a:gd name="T39" fmla="*/ 259395 h 590373"/>
              <a:gd name="T40" fmla="*/ 261609 w 619892"/>
              <a:gd name="T41" fmla="*/ 260133 h 590373"/>
              <a:gd name="T42" fmla="*/ 310315 w 619892"/>
              <a:gd name="T43" fmla="*/ 113278 h 590373"/>
              <a:gd name="T44" fmla="*/ 357545 w 619892"/>
              <a:gd name="T45" fmla="*/ 260871 h 590373"/>
              <a:gd name="T46" fmla="*/ 512518 w 619892"/>
              <a:gd name="T47" fmla="*/ 260871 h 590373"/>
              <a:gd name="T48" fmla="*/ 387063 w 619892"/>
              <a:gd name="T49" fmla="*/ 352379 h 590373"/>
              <a:gd name="T50" fmla="*/ 433555 w 619892"/>
              <a:gd name="T51" fmla="*/ 498496 h 590373"/>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619892" h="590373">
                <a:moveTo>
                  <a:pt x="614357" y="226925"/>
                </a:moveTo>
                <a:lnTo>
                  <a:pt x="381898" y="226925"/>
                </a:lnTo>
                <a:lnTo>
                  <a:pt x="311053" y="5535"/>
                </a:lnTo>
                <a:lnTo>
                  <a:pt x="237994" y="226187"/>
                </a:lnTo>
                <a:lnTo>
                  <a:pt x="5535" y="225449"/>
                </a:lnTo>
                <a:lnTo>
                  <a:pt x="7749" y="226925"/>
                </a:lnTo>
                <a:lnTo>
                  <a:pt x="5535" y="226925"/>
                </a:lnTo>
                <a:lnTo>
                  <a:pt x="193716" y="363449"/>
                </a:lnTo>
                <a:lnTo>
                  <a:pt x="122134" y="584839"/>
                </a:lnTo>
                <a:lnTo>
                  <a:pt x="310315" y="448315"/>
                </a:lnTo>
                <a:lnTo>
                  <a:pt x="497020" y="585576"/>
                </a:lnTo>
                <a:lnTo>
                  <a:pt x="426176" y="364186"/>
                </a:lnTo>
                <a:lnTo>
                  <a:pt x="614357" y="226925"/>
                </a:lnTo>
                <a:close/>
                <a:moveTo>
                  <a:pt x="433555" y="498496"/>
                </a:moveTo>
                <a:lnTo>
                  <a:pt x="309577" y="407727"/>
                </a:lnTo>
                <a:lnTo>
                  <a:pt x="184861" y="498496"/>
                </a:lnTo>
                <a:lnTo>
                  <a:pt x="232829" y="351641"/>
                </a:lnTo>
                <a:lnTo>
                  <a:pt x="108112" y="260871"/>
                </a:lnTo>
                <a:lnTo>
                  <a:pt x="109588" y="260871"/>
                </a:lnTo>
                <a:lnTo>
                  <a:pt x="107375" y="259395"/>
                </a:lnTo>
                <a:lnTo>
                  <a:pt x="261609" y="260133"/>
                </a:lnTo>
                <a:lnTo>
                  <a:pt x="310315" y="113278"/>
                </a:lnTo>
                <a:lnTo>
                  <a:pt x="357545" y="260871"/>
                </a:lnTo>
                <a:lnTo>
                  <a:pt x="512518" y="260871"/>
                </a:lnTo>
                <a:lnTo>
                  <a:pt x="387063" y="352379"/>
                </a:lnTo>
                <a:lnTo>
                  <a:pt x="433555" y="498496"/>
                </a:lnTo>
                <a:close/>
              </a:path>
            </a:pathLst>
          </a:custGeom>
          <a:solidFill>
            <a:schemeClr val="bg1"/>
          </a:solidFill>
          <a:ln>
            <a:noFill/>
          </a:ln>
        </p:spPr>
        <p:txBody>
          <a:bodyPr rtlCol="0" anchor="ctr"/>
          <a:lstStyle/>
          <a:p>
            <a:pPr rtl="0"/>
            <a:endParaRPr lang="es-ES" dirty="0">
              <a:latin typeface="Barlow Condensed" panose="00000506000000000000" pitchFamily="2" charset="0"/>
            </a:endParaRPr>
          </a:p>
        </p:txBody>
      </p:sp>
      <p:grpSp>
        <p:nvGrpSpPr>
          <p:cNvPr id="7" name="Grupo 61" title="Icono de una papelera">
            <a:extLst>
              <a:ext uri="{FF2B5EF4-FFF2-40B4-BE49-F238E27FC236}">
                <a16:creationId xmlns:a16="http://schemas.microsoft.com/office/drawing/2014/main" id="{44295202-9DEA-93F7-3593-52AE7717D87A}"/>
              </a:ext>
            </a:extLst>
          </p:cNvPr>
          <p:cNvGrpSpPr>
            <a:grpSpLocks/>
          </p:cNvGrpSpPr>
          <p:nvPr/>
        </p:nvGrpSpPr>
        <p:grpSpPr bwMode="auto">
          <a:xfrm>
            <a:off x="2746604" y="3851102"/>
            <a:ext cx="433690" cy="603021"/>
            <a:chOff x="4776413" y="2428251"/>
            <a:chExt cx="398502" cy="554951"/>
          </a:xfrm>
          <a:solidFill>
            <a:schemeClr val="bg1"/>
          </a:solidFill>
        </p:grpSpPr>
        <p:sp>
          <p:nvSpPr>
            <p:cNvPr id="8" name="Forma libre: Forma 37">
              <a:extLst>
                <a:ext uri="{FF2B5EF4-FFF2-40B4-BE49-F238E27FC236}">
                  <a16:creationId xmlns:a16="http://schemas.microsoft.com/office/drawing/2014/main" id="{5CC3AD6B-D7D4-3877-6257-D367733296A6}"/>
                </a:ext>
              </a:extLst>
            </p:cNvPr>
            <p:cNvSpPr>
              <a:spLocks/>
            </p:cNvSpPr>
            <p:nvPr/>
          </p:nvSpPr>
          <p:spPr bwMode="auto">
            <a:xfrm>
              <a:off x="4776413" y="2428251"/>
              <a:ext cx="398502" cy="103315"/>
            </a:xfrm>
            <a:custGeom>
              <a:avLst/>
              <a:gdLst>
                <a:gd name="T0" fmla="*/ 309577 w 398502"/>
                <a:gd name="T1" fmla="*/ 71952 h 103315"/>
                <a:gd name="T2" fmla="*/ 274893 w 398502"/>
                <a:gd name="T3" fmla="*/ 5535 h 103315"/>
                <a:gd name="T4" fmla="*/ 130251 w 398502"/>
                <a:gd name="T5" fmla="*/ 5535 h 103315"/>
                <a:gd name="T6" fmla="*/ 94829 w 398502"/>
                <a:gd name="T7" fmla="*/ 71952 h 103315"/>
                <a:gd name="T8" fmla="*/ 5535 w 398502"/>
                <a:gd name="T9" fmla="*/ 71952 h 103315"/>
                <a:gd name="T10" fmla="*/ 5535 w 398502"/>
                <a:gd name="T11" fmla="*/ 101470 h 103315"/>
                <a:gd name="T12" fmla="*/ 399609 w 398502"/>
                <a:gd name="T13" fmla="*/ 101470 h 103315"/>
                <a:gd name="T14" fmla="*/ 399609 w 398502"/>
                <a:gd name="T15" fmla="*/ 71952 h 103315"/>
                <a:gd name="T16" fmla="*/ 309577 w 398502"/>
                <a:gd name="T17" fmla="*/ 71952 h 103315"/>
                <a:gd name="T18" fmla="*/ 147962 w 398502"/>
                <a:gd name="T19" fmla="*/ 35053 h 103315"/>
                <a:gd name="T20" fmla="*/ 257182 w 398502"/>
                <a:gd name="T21" fmla="*/ 35053 h 103315"/>
                <a:gd name="T22" fmla="*/ 276369 w 398502"/>
                <a:gd name="T23" fmla="*/ 71952 h 103315"/>
                <a:gd name="T24" fmla="*/ 128037 w 398502"/>
                <a:gd name="T25" fmla="*/ 71952 h 103315"/>
                <a:gd name="T26" fmla="*/ 147962 w 398502"/>
                <a:gd name="T27" fmla="*/ 35053 h 10331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398502" h="103315">
                  <a:moveTo>
                    <a:pt x="309577" y="71952"/>
                  </a:moveTo>
                  <a:lnTo>
                    <a:pt x="274893" y="5535"/>
                  </a:lnTo>
                  <a:lnTo>
                    <a:pt x="130251" y="5535"/>
                  </a:lnTo>
                  <a:lnTo>
                    <a:pt x="94829" y="71952"/>
                  </a:lnTo>
                  <a:lnTo>
                    <a:pt x="5535" y="71952"/>
                  </a:lnTo>
                  <a:lnTo>
                    <a:pt x="5535" y="101470"/>
                  </a:lnTo>
                  <a:lnTo>
                    <a:pt x="399609" y="101470"/>
                  </a:lnTo>
                  <a:lnTo>
                    <a:pt x="399609" y="71952"/>
                  </a:lnTo>
                  <a:lnTo>
                    <a:pt x="309577" y="71952"/>
                  </a:lnTo>
                  <a:close/>
                  <a:moveTo>
                    <a:pt x="147962" y="35053"/>
                  </a:moveTo>
                  <a:lnTo>
                    <a:pt x="257182" y="35053"/>
                  </a:lnTo>
                  <a:lnTo>
                    <a:pt x="276369" y="71952"/>
                  </a:lnTo>
                  <a:lnTo>
                    <a:pt x="128037" y="71952"/>
                  </a:lnTo>
                  <a:lnTo>
                    <a:pt x="147962" y="35053"/>
                  </a:lnTo>
                  <a:close/>
                </a:path>
              </a:pathLst>
            </a:custGeom>
            <a:grpFill/>
            <a:ln>
              <a:noFill/>
            </a:ln>
            <a:extLst>
              <a:ext uri="{91240B29-F687-4F45-9708-019B960494DF}">
                <a14:hiddenLine xmlns:a14="http://schemas.microsoft.com/office/drawing/2010/main" w="9525" cap="flat">
                  <a:solidFill>
                    <a:srgbClr val="000000"/>
                  </a:solidFill>
                  <a:prstDash val="solid"/>
                  <a:miter lim="800000"/>
                  <a:headEnd/>
                  <a:tailEnd/>
                </a14:hiddenLine>
              </a:ext>
            </a:extLst>
          </p:spPr>
          <p:txBody>
            <a:bodyPr rtlCol="0" anchor="ctr"/>
            <a:lstStyle/>
            <a:p>
              <a:pPr rtl="0"/>
              <a:endParaRPr lang="es-ES" dirty="0">
                <a:latin typeface="Barlow Condensed" panose="00000506000000000000" pitchFamily="2" charset="0"/>
              </a:endParaRPr>
            </a:p>
          </p:txBody>
        </p:sp>
        <p:sp>
          <p:nvSpPr>
            <p:cNvPr id="9" name="Forma libre: Forma 38">
              <a:extLst>
                <a:ext uri="{FF2B5EF4-FFF2-40B4-BE49-F238E27FC236}">
                  <a16:creationId xmlns:a16="http://schemas.microsoft.com/office/drawing/2014/main" id="{99198B3C-3786-97DE-B3FA-25EF27A7E130}"/>
                </a:ext>
              </a:extLst>
            </p:cNvPr>
            <p:cNvSpPr>
              <a:spLocks/>
            </p:cNvSpPr>
            <p:nvPr/>
          </p:nvSpPr>
          <p:spPr bwMode="auto">
            <a:xfrm>
              <a:off x="5000456" y="2555574"/>
              <a:ext cx="44278" cy="361604"/>
            </a:xfrm>
            <a:custGeom>
              <a:avLst/>
              <a:gdLst>
                <a:gd name="T0" fmla="*/ 5631 w 44278"/>
                <a:gd name="T1" fmla="*/ 357572 h 361603"/>
                <a:gd name="T2" fmla="*/ 11818 w 44278"/>
                <a:gd name="T3" fmla="*/ 5631 h 361603"/>
                <a:gd name="T4" fmla="*/ 41331 w 44278"/>
                <a:gd name="T5" fmla="*/ 6150 h 361603"/>
                <a:gd name="T6" fmla="*/ 35144 w 44278"/>
                <a:gd name="T7" fmla="*/ 358091 h 36160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4278" h="361603">
                  <a:moveTo>
                    <a:pt x="5631" y="357571"/>
                  </a:moveTo>
                  <a:lnTo>
                    <a:pt x="11818" y="5631"/>
                  </a:lnTo>
                  <a:lnTo>
                    <a:pt x="41331" y="6150"/>
                  </a:lnTo>
                  <a:lnTo>
                    <a:pt x="35144" y="358090"/>
                  </a:lnTo>
                  <a:lnTo>
                    <a:pt x="5631" y="357571"/>
                  </a:lnTo>
                  <a:close/>
                </a:path>
              </a:pathLst>
            </a:custGeom>
            <a:grpFill/>
            <a:ln>
              <a:noFill/>
            </a:ln>
            <a:extLst>
              <a:ext uri="{91240B29-F687-4F45-9708-019B960494DF}">
                <a14:hiddenLine xmlns:a14="http://schemas.microsoft.com/office/drawing/2010/main" w="9525" cap="flat">
                  <a:solidFill>
                    <a:srgbClr val="000000"/>
                  </a:solidFill>
                  <a:prstDash val="solid"/>
                  <a:miter lim="800000"/>
                  <a:headEnd/>
                  <a:tailEnd/>
                </a14:hiddenLine>
              </a:ext>
            </a:extLst>
          </p:spPr>
          <p:txBody>
            <a:bodyPr rtlCol="0" anchor="ctr"/>
            <a:lstStyle/>
            <a:p>
              <a:pPr rtl="0"/>
              <a:endParaRPr lang="es-ES" dirty="0">
                <a:latin typeface="Barlow Condensed" panose="00000506000000000000" pitchFamily="2" charset="0"/>
              </a:endParaRPr>
            </a:p>
          </p:txBody>
        </p:sp>
        <p:sp>
          <p:nvSpPr>
            <p:cNvPr id="10" name="Forma libre: Forma 39">
              <a:extLst>
                <a:ext uri="{FF2B5EF4-FFF2-40B4-BE49-F238E27FC236}">
                  <a16:creationId xmlns:a16="http://schemas.microsoft.com/office/drawing/2014/main" id="{DD79B737-10F4-3192-6104-344DF167C5CC}"/>
                </a:ext>
              </a:extLst>
            </p:cNvPr>
            <p:cNvSpPr>
              <a:spLocks/>
            </p:cNvSpPr>
            <p:nvPr/>
          </p:nvSpPr>
          <p:spPr bwMode="auto">
            <a:xfrm>
              <a:off x="4910263" y="2554775"/>
              <a:ext cx="44278" cy="361604"/>
            </a:xfrm>
            <a:custGeom>
              <a:avLst/>
              <a:gdLst>
                <a:gd name="T0" fmla="*/ 5631 w 44278"/>
                <a:gd name="T1" fmla="*/ 6150 h 361603"/>
                <a:gd name="T2" fmla="*/ 35144 w 44278"/>
                <a:gd name="T3" fmla="*/ 5631 h 361603"/>
                <a:gd name="T4" fmla="*/ 41336 w 44278"/>
                <a:gd name="T5" fmla="*/ 357572 h 361603"/>
                <a:gd name="T6" fmla="*/ 11823 w 44278"/>
                <a:gd name="T7" fmla="*/ 358091 h 36160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4278" h="361603">
                  <a:moveTo>
                    <a:pt x="5631" y="6150"/>
                  </a:moveTo>
                  <a:lnTo>
                    <a:pt x="35144" y="5631"/>
                  </a:lnTo>
                  <a:lnTo>
                    <a:pt x="41336" y="357571"/>
                  </a:lnTo>
                  <a:lnTo>
                    <a:pt x="11823" y="358090"/>
                  </a:lnTo>
                  <a:lnTo>
                    <a:pt x="5631" y="6150"/>
                  </a:lnTo>
                  <a:close/>
                </a:path>
              </a:pathLst>
            </a:custGeom>
            <a:grpFill/>
            <a:ln>
              <a:noFill/>
            </a:ln>
            <a:extLst>
              <a:ext uri="{91240B29-F687-4F45-9708-019B960494DF}">
                <a14:hiddenLine xmlns:a14="http://schemas.microsoft.com/office/drawing/2010/main" w="9525" cap="flat">
                  <a:solidFill>
                    <a:srgbClr val="000000"/>
                  </a:solidFill>
                  <a:prstDash val="solid"/>
                  <a:miter lim="800000"/>
                  <a:headEnd/>
                  <a:tailEnd/>
                </a14:hiddenLine>
              </a:ext>
            </a:extLst>
          </p:spPr>
          <p:txBody>
            <a:bodyPr rtlCol="0" anchor="ctr"/>
            <a:lstStyle/>
            <a:p>
              <a:pPr rtl="0"/>
              <a:endParaRPr lang="es-ES" dirty="0">
                <a:latin typeface="Barlow Condensed" panose="00000506000000000000" pitchFamily="2" charset="0"/>
              </a:endParaRPr>
            </a:p>
          </p:txBody>
        </p:sp>
        <p:sp>
          <p:nvSpPr>
            <p:cNvPr id="11" name="Forma libre: Forma 40">
              <a:extLst>
                <a:ext uri="{FF2B5EF4-FFF2-40B4-BE49-F238E27FC236}">
                  <a16:creationId xmlns:a16="http://schemas.microsoft.com/office/drawing/2014/main" id="{6089A0F6-3ADA-D444-F83D-3C2155572BD3}"/>
                </a:ext>
              </a:extLst>
            </p:cNvPr>
            <p:cNvSpPr>
              <a:spLocks/>
            </p:cNvSpPr>
            <p:nvPr/>
          </p:nvSpPr>
          <p:spPr bwMode="auto">
            <a:xfrm>
              <a:off x="4802980" y="2555181"/>
              <a:ext cx="346844" cy="428021"/>
            </a:xfrm>
            <a:custGeom>
              <a:avLst/>
              <a:gdLst>
                <a:gd name="T0" fmla="*/ 332454 w 346844"/>
                <a:gd name="T1" fmla="*/ 423963 h 428020"/>
                <a:gd name="T2" fmla="*/ 20294 w 346844"/>
                <a:gd name="T3" fmla="*/ 423963 h 428020"/>
                <a:gd name="T4" fmla="*/ 5535 w 346844"/>
                <a:gd name="T5" fmla="*/ 6273 h 428020"/>
                <a:gd name="T6" fmla="*/ 35053 w 346844"/>
                <a:gd name="T7" fmla="*/ 5535 h 428020"/>
                <a:gd name="T8" fmla="*/ 48337 w 346844"/>
                <a:gd name="T9" fmla="*/ 394444 h 428020"/>
                <a:gd name="T10" fmla="*/ 303673 w 346844"/>
                <a:gd name="T11" fmla="*/ 394444 h 428020"/>
                <a:gd name="T12" fmla="*/ 317695 w 346844"/>
                <a:gd name="T13" fmla="*/ 5535 h 428020"/>
                <a:gd name="T14" fmla="*/ 347213 w 346844"/>
                <a:gd name="T15" fmla="*/ 6273 h 42802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46844" h="428020">
                  <a:moveTo>
                    <a:pt x="332454" y="423962"/>
                  </a:moveTo>
                  <a:lnTo>
                    <a:pt x="20294" y="423962"/>
                  </a:lnTo>
                  <a:lnTo>
                    <a:pt x="5535" y="6273"/>
                  </a:lnTo>
                  <a:lnTo>
                    <a:pt x="35053" y="5535"/>
                  </a:lnTo>
                  <a:lnTo>
                    <a:pt x="48337" y="394443"/>
                  </a:lnTo>
                  <a:lnTo>
                    <a:pt x="303673" y="394443"/>
                  </a:lnTo>
                  <a:lnTo>
                    <a:pt x="317695" y="5535"/>
                  </a:lnTo>
                  <a:lnTo>
                    <a:pt x="347213" y="6273"/>
                  </a:lnTo>
                  <a:lnTo>
                    <a:pt x="332454" y="423962"/>
                  </a:lnTo>
                  <a:close/>
                </a:path>
              </a:pathLst>
            </a:custGeom>
            <a:grpFill/>
            <a:ln>
              <a:noFill/>
            </a:ln>
            <a:extLst>
              <a:ext uri="{91240B29-F687-4F45-9708-019B960494DF}">
                <a14:hiddenLine xmlns:a14="http://schemas.microsoft.com/office/drawing/2010/main" w="9525" cap="flat">
                  <a:solidFill>
                    <a:srgbClr val="000000"/>
                  </a:solidFill>
                  <a:prstDash val="solid"/>
                  <a:miter lim="800000"/>
                  <a:headEnd/>
                  <a:tailEnd/>
                </a14:hiddenLine>
              </a:ext>
            </a:extLst>
          </p:spPr>
          <p:txBody>
            <a:bodyPr rtlCol="0" anchor="ctr"/>
            <a:lstStyle/>
            <a:p>
              <a:pPr rtl="0"/>
              <a:endParaRPr lang="es-ES" dirty="0">
                <a:latin typeface="Barlow Condensed" panose="00000506000000000000" pitchFamily="2" charset="0"/>
              </a:endParaRPr>
            </a:p>
          </p:txBody>
        </p:sp>
      </p:grpSp>
      <p:grpSp>
        <p:nvGrpSpPr>
          <p:cNvPr id="12" name="Grupo 63" title="Icono de un teléfono móvil">
            <a:extLst>
              <a:ext uri="{FF2B5EF4-FFF2-40B4-BE49-F238E27FC236}">
                <a16:creationId xmlns:a16="http://schemas.microsoft.com/office/drawing/2014/main" id="{D9256486-88AC-BB7D-901E-736A86B47228}"/>
              </a:ext>
            </a:extLst>
          </p:cNvPr>
          <p:cNvGrpSpPr>
            <a:grpSpLocks/>
          </p:cNvGrpSpPr>
          <p:nvPr/>
        </p:nvGrpSpPr>
        <p:grpSpPr bwMode="auto">
          <a:xfrm>
            <a:off x="4294988" y="3837826"/>
            <a:ext cx="338137" cy="568325"/>
            <a:chOff x="6461929" y="2474005"/>
            <a:chExt cx="339465" cy="568234"/>
          </a:xfrm>
          <a:solidFill>
            <a:schemeClr val="bg1"/>
          </a:solidFill>
        </p:grpSpPr>
        <p:sp>
          <p:nvSpPr>
            <p:cNvPr id="13" name="Forma libre: Forma 50">
              <a:extLst>
                <a:ext uri="{FF2B5EF4-FFF2-40B4-BE49-F238E27FC236}">
                  <a16:creationId xmlns:a16="http://schemas.microsoft.com/office/drawing/2014/main" id="{75371AC0-D21F-F04C-B70A-03037688BB97}"/>
                </a:ext>
              </a:extLst>
            </p:cNvPr>
            <p:cNvSpPr>
              <a:spLocks/>
            </p:cNvSpPr>
            <p:nvPr/>
          </p:nvSpPr>
          <p:spPr bwMode="auto">
            <a:xfrm>
              <a:off x="6461929" y="2474005"/>
              <a:ext cx="339465" cy="568234"/>
            </a:xfrm>
            <a:custGeom>
              <a:avLst/>
              <a:gdLst>
                <a:gd name="T0" fmla="*/ 5535 w 339464"/>
                <a:gd name="T1" fmla="*/ 5535 h 568234"/>
                <a:gd name="T2" fmla="*/ 5535 w 339464"/>
                <a:gd name="T3" fmla="*/ 564914 h 568234"/>
                <a:gd name="T4" fmla="*/ 338359 w 339464"/>
                <a:gd name="T5" fmla="*/ 564914 h 568234"/>
                <a:gd name="T6" fmla="*/ 338359 w 339464"/>
                <a:gd name="T7" fmla="*/ 5535 h 568234"/>
                <a:gd name="T8" fmla="*/ 5535 w 339464"/>
                <a:gd name="T9" fmla="*/ 5535 h 568234"/>
                <a:gd name="T10" fmla="*/ 308840 w 339464"/>
                <a:gd name="T11" fmla="*/ 35053 h 568234"/>
                <a:gd name="T12" fmla="*/ 308840 w 339464"/>
                <a:gd name="T13" fmla="*/ 79331 h 568234"/>
                <a:gd name="T14" fmla="*/ 35053 w 339464"/>
                <a:gd name="T15" fmla="*/ 79331 h 568234"/>
                <a:gd name="T16" fmla="*/ 35053 w 339464"/>
                <a:gd name="T17" fmla="*/ 35053 h 568234"/>
                <a:gd name="T18" fmla="*/ 308840 w 339464"/>
                <a:gd name="T19" fmla="*/ 35053 h 568234"/>
                <a:gd name="T20" fmla="*/ 308840 w 339464"/>
                <a:gd name="T21" fmla="*/ 108850 h 568234"/>
                <a:gd name="T22" fmla="*/ 308840 w 339464"/>
                <a:gd name="T23" fmla="*/ 420272 h 568234"/>
                <a:gd name="T24" fmla="*/ 35053 w 339464"/>
                <a:gd name="T25" fmla="*/ 420272 h 568234"/>
                <a:gd name="T26" fmla="*/ 35053 w 339464"/>
                <a:gd name="T27" fmla="*/ 108850 h 568234"/>
                <a:gd name="T28" fmla="*/ 308840 w 339464"/>
                <a:gd name="T29" fmla="*/ 108850 h 568234"/>
                <a:gd name="T30" fmla="*/ 35053 w 339464"/>
                <a:gd name="T31" fmla="*/ 535395 h 568234"/>
                <a:gd name="T32" fmla="*/ 35053 w 339464"/>
                <a:gd name="T33" fmla="*/ 449791 h 568234"/>
                <a:gd name="T34" fmla="*/ 308840 w 339464"/>
                <a:gd name="T35" fmla="*/ 449791 h 568234"/>
                <a:gd name="T36" fmla="*/ 308840 w 339464"/>
                <a:gd name="T37" fmla="*/ 535395 h 568234"/>
                <a:gd name="T38" fmla="*/ 35053 w 339464"/>
                <a:gd name="T39" fmla="*/ 535395 h 56823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39464" h="568234">
                  <a:moveTo>
                    <a:pt x="5535" y="5535"/>
                  </a:moveTo>
                  <a:lnTo>
                    <a:pt x="5535" y="564914"/>
                  </a:lnTo>
                  <a:lnTo>
                    <a:pt x="338358" y="564914"/>
                  </a:lnTo>
                  <a:lnTo>
                    <a:pt x="338358" y="5535"/>
                  </a:lnTo>
                  <a:lnTo>
                    <a:pt x="5535" y="5535"/>
                  </a:lnTo>
                  <a:close/>
                  <a:moveTo>
                    <a:pt x="308839" y="35053"/>
                  </a:moveTo>
                  <a:lnTo>
                    <a:pt x="308839" y="79331"/>
                  </a:lnTo>
                  <a:lnTo>
                    <a:pt x="35053" y="79331"/>
                  </a:lnTo>
                  <a:lnTo>
                    <a:pt x="35053" y="35053"/>
                  </a:lnTo>
                  <a:lnTo>
                    <a:pt x="308839" y="35053"/>
                  </a:lnTo>
                  <a:close/>
                  <a:moveTo>
                    <a:pt x="308839" y="108850"/>
                  </a:moveTo>
                  <a:lnTo>
                    <a:pt x="308839" y="420272"/>
                  </a:lnTo>
                  <a:lnTo>
                    <a:pt x="35053" y="420272"/>
                  </a:lnTo>
                  <a:lnTo>
                    <a:pt x="35053" y="108850"/>
                  </a:lnTo>
                  <a:lnTo>
                    <a:pt x="308839" y="108850"/>
                  </a:lnTo>
                  <a:close/>
                  <a:moveTo>
                    <a:pt x="35053" y="535395"/>
                  </a:moveTo>
                  <a:lnTo>
                    <a:pt x="35053" y="449791"/>
                  </a:lnTo>
                  <a:lnTo>
                    <a:pt x="308839" y="449791"/>
                  </a:lnTo>
                  <a:lnTo>
                    <a:pt x="308839" y="535395"/>
                  </a:lnTo>
                  <a:lnTo>
                    <a:pt x="35053" y="535395"/>
                  </a:lnTo>
                  <a:close/>
                </a:path>
              </a:pathLst>
            </a:custGeom>
            <a:grpFill/>
            <a:ln>
              <a:noFill/>
            </a:ln>
            <a:extLst>
              <a:ext uri="{91240B29-F687-4F45-9708-019B960494DF}">
                <a14:hiddenLine xmlns:a14="http://schemas.microsoft.com/office/drawing/2010/main" w="9525" cap="flat">
                  <a:solidFill>
                    <a:srgbClr val="000000"/>
                  </a:solidFill>
                  <a:prstDash val="solid"/>
                  <a:miter lim="800000"/>
                  <a:headEnd/>
                  <a:tailEnd/>
                </a14:hiddenLine>
              </a:ext>
            </a:extLst>
          </p:spPr>
          <p:txBody>
            <a:bodyPr rtlCol="0" anchor="ctr"/>
            <a:lstStyle/>
            <a:p>
              <a:pPr rtl="0"/>
              <a:endParaRPr lang="es-ES" dirty="0">
                <a:latin typeface="Barlow Condensed" panose="00000506000000000000" pitchFamily="2" charset="0"/>
              </a:endParaRPr>
            </a:p>
          </p:txBody>
        </p:sp>
        <p:sp>
          <p:nvSpPr>
            <p:cNvPr id="14" name="Forma libre: Forma 51">
              <a:extLst>
                <a:ext uri="{FF2B5EF4-FFF2-40B4-BE49-F238E27FC236}">
                  <a16:creationId xmlns:a16="http://schemas.microsoft.com/office/drawing/2014/main" id="{346264C0-9A23-9280-CF5C-401373E1E3D7}"/>
                </a:ext>
              </a:extLst>
            </p:cNvPr>
            <p:cNvSpPr>
              <a:spLocks/>
            </p:cNvSpPr>
            <p:nvPr/>
          </p:nvSpPr>
          <p:spPr bwMode="auto">
            <a:xfrm>
              <a:off x="6610998" y="2936895"/>
              <a:ext cx="44278" cy="44278"/>
            </a:xfrm>
            <a:custGeom>
              <a:avLst/>
              <a:gdLst>
                <a:gd name="T0" fmla="*/ 10700 w 44278"/>
                <a:gd name="T1" fmla="*/ 10516 h 44278"/>
                <a:gd name="T2" fmla="*/ 5535 w 44278"/>
                <a:gd name="T3" fmla="*/ 23799 h 44278"/>
                <a:gd name="T4" fmla="*/ 6273 w 44278"/>
                <a:gd name="T5" fmla="*/ 27489 h 44278"/>
                <a:gd name="T6" fmla="*/ 7010 w 44278"/>
                <a:gd name="T7" fmla="*/ 31179 h 44278"/>
                <a:gd name="T8" fmla="*/ 8486 w 44278"/>
                <a:gd name="T9" fmla="*/ 34131 h 44278"/>
                <a:gd name="T10" fmla="*/ 10700 w 44278"/>
                <a:gd name="T11" fmla="*/ 37083 h 44278"/>
                <a:gd name="T12" fmla="*/ 23984 w 44278"/>
                <a:gd name="T13" fmla="*/ 42249 h 44278"/>
                <a:gd name="T14" fmla="*/ 37267 w 44278"/>
                <a:gd name="T15" fmla="*/ 37083 h 44278"/>
                <a:gd name="T16" fmla="*/ 39481 w 44278"/>
                <a:gd name="T17" fmla="*/ 34131 h 44278"/>
                <a:gd name="T18" fmla="*/ 40957 w 44278"/>
                <a:gd name="T19" fmla="*/ 31179 h 44278"/>
                <a:gd name="T20" fmla="*/ 41695 w 44278"/>
                <a:gd name="T21" fmla="*/ 27489 h 44278"/>
                <a:gd name="T22" fmla="*/ 41695 w 44278"/>
                <a:gd name="T23" fmla="*/ 23799 h 44278"/>
                <a:gd name="T24" fmla="*/ 36529 w 44278"/>
                <a:gd name="T25" fmla="*/ 10516 h 44278"/>
                <a:gd name="T26" fmla="*/ 10700 w 44278"/>
                <a:gd name="T27" fmla="*/ 10516 h 4427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44278" h="44278">
                  <a:moveTo>
                    <a:pt x="10700" y="10516"/>
                  </a:moveTo>
                  <a:cubicBezTo>
                    <a:pt x="7010" y="14206"/>
                    <a:pt x="5535" y="18634"/>
                    <a:pt x="5535" y="23799"/>
                  </a:cubicBezTo>
                  <a:cubicBezTo>
                    <a:pt x="5535" y="25275"/>
                    <a:pt x="5535" y="26013"/>
                    <a:pt x="6273" y="27489"/>
                  </a:cubicBezTo>
                  <a:cubicBezTo>
                    <a:pt x="6273" y="28965"/>
                    <a:pt x="7010" y="29703"/>
                    <a:pt x="7010" y="31179"/>
                  </a:cubicBezTo>
                  <a:cubicBezTo>
                    <a:pt x="7749" y="32655"/>
                    <a:pt x="7749" y="33393"/>
                    <a:pt x="8486" y="34131"/>
                  </a:cubicBezTo>
                  <a:cubicBezTo>
                    <a:pt x="9225" y="34869"/>
                    <a:pt x="9962" y="36345"/>
                    <a:pt x="10700" y="37083"/>
                  </a:cubicBezTo>
                  <a:cubicBezTo>
                    <a:pt x="14390" y="40773"/>
                    <a:pt x="18818" y="42249"/>
                    <a:pt x="23984" y="42249"/>
                  </a:cubicBezTo>
                  <a:cubicBezTo>
                    <a:pt x="29149" y="42249"/>
                    <a:pt x="33577" y="40035"/>
                    <a:pt x="37267" y="37083"/>
                  </a:cubicBezTo>
                  <a:cubicBezTo>
                    <a:pt x="38005" y="36345"/>
                    <a:pt x="38743" y="35607"/>
                    <a:pt x="39481" y="34131"/>
                  </a:cubicBezTo>
                  <a:cubicBezTo>
                    <a:pt x="40219" y="33393"/>
                    <a:pt x="40957" y="31917"/>
                    <a:pt x="40957" y="31179"/>
                  </a:cubicBezTo>
                  <a:cubicBezTo>
                    <a:pt x="41695" y="30441"/>
                    <a:pt x="41695" y="28965"/>
                    <a:pt x="41695" y="27489"/>
                  </a:cubicBezTo>
                  <a:cubicBezTo>
                    <a:pt x="41695" y="26013"/>
                    <a:pt x="41695" y="25275"/>
                    <a:pt x="41695" y="23799"/>
                  </a:cubicBezTo>
                  <a:cubicBezTo>
                    <a:pt x="41695" y="18634"/>
                    <a:pt x="39481" y="14206"/>
                    <a:pt x="36529" y="10516"/>
                  </a:cubicBezTo>
                  <a:cubicBezTo>
                    <a:pt x="29888" y="3874"/>
                    <a:pt x="17342" y="3874"/>
                    <a:pt x="10700" y="10516"/>
                  </a:cubicBezTo>
                  <a:close/>
                </a:path>
              </a:pathLst>
            </a:custGeom>
            <a:grpFill/>
            <a:ln>
              <a:noFill/>
            </a:ln>
            <a:extLst>
              <a:ext uri="{91240B29-F687-4F45-9708-019B960494DF}">
                <a14:hiddenLine xmlns:a14="http://schemas.microsoft.com/office/drawing/2010/main" w="9525" cap="flat">
                  <a:solidFill>
                    <a:srgbClr val="000000"/>
                  </a:solidFill>
                  <a:prstDash val="solid"/>
                  <a:miter lim="800000"/>
                  <a:headEnd/>
                  <a:tailEnd/>
                </a14:hiddenLine>
              </a:ext>
            </a:extLst>
          </p:spPr>
          <p:txBody>
            <a:bodyPr rtlCol="0" anchor="ctr"/>
            <a:lstStyle/>
            <a:p>
              <a:pPr rtl="0"/>
              <a:endParaRPr lang="es-ES" dirty="0">
                <a:latin typeface="Barlow Condensed" panose="00000506000000000000" pitchFamily="2" charset="0"/>
              </a:endParaRPr>
            </a:p>
          </p:txBody>
        </p:sp>
      </p:grpSp>
      <p:sp>
        <p:nvSpPr>
          <p:cNvPr id="15" name="Forma libre: Forma 52" title="Icono de una flecha curvada">
            <a:extLst>
              <a:ext uri="{FF2B5EF4-FFF2-40B4-BE49-F238E27FC236}">
                <a16:creationId xmlns:a16="http://schemas.microsoft.com/office/drawing/2014/main" id="{F0AA4BAD-5B90-1DE7-6C5C-AA7A7C439E79}"/>
              </a:ext>
            </a:extLst>
          </p:cNvPr>
          <p:cNvSpPr>
            <a:spLocks/>
          </p:cNvSpPr>
          <p:nvPr/>
        </p:nvSpPr>
        <p:spPr bwMode="auto">
          <a:xfrm>
            <a:off x="1220658" y="3886200"/>
            <a:ext cx="534624" cy="558312"/>
          </a:xfrm>
          <a:custGeom>
            <a:avLst/>
            <a:gdLst>
              <a:gd name="T0" fmla="*/ 333091 w 501817"/>
              <a:gd name="T1" fmla="*/ 148190 h 523956"/>
              <a:gd name="T2" fmla="*/ 487325 w 501817"/>
              <a:gd name="T3" fmla="*/ 161474 h 523956"/>
              <a:gd name="T4" fmla="*/ 500609 w 501817"/>
              <a:gd name="T5" fmla="*/ 7239 h 523956"/>
              <a:gd name="T6" fmla="*/ 463710 w 501817"/>
              <a:gd name="T7" fmla="*/ 4287 h 523956"/>
              <a:gd name="T8" fmla="*/ 455593 w 501817"/>
              <a:gd name="T9" fmla="*/ 93581 h 523956"/>
              <a:gd name="T10" fmla="*/ 128674 w 501817"/>
              <a:gd name="T11" fmla="*/ 44137 h 523956"/>
              <a:gd name="T12" fmla="*/ 41594 w 501817"/>
              <a:gd name="T13" fmla="*/ 399099 h 523956"/>
              <a:gd name="T14" fmla="*/ 262984 w 501817"/>
              <a:gd name="T15" fmla="*/ 523815 h 523956"/>
              <a:gd name="T16" fmla="*/ 396556 w 501817"/>
              <a:gd name="T17" fmla="*/ 486179 h 523956"/>
              <a:gd name="T18" fmla="*/ 377369 w 501817"/>
              <a:gd name="T19" fmla="*/ 454446 h 523956"/>
              <a:gd name="T20" fmla="*/ 72588 w 501817"/>
              <a:gd name="T21" fmla="*/ 379912 h 523956"/>
              <a:gd name="T22" fmla="*/ 147123 w 501817"/>
              <a:gd name="T23" fmla="*/ 75132 h 523956"/>
              <a:gd name="T24" fmla="*/ 314641 w 501817"/>
              <a:gd name="T25" fmla="*/ 49303 h 523956"/>
              <a:gd name="T26" fmla="*/ 429026 w 501817"/>
              <a:gd name="T27" fmla="*/ 119410 h 523956"/>
              <a:gd name="T28" fmla="*/ 334566 w 501817"/>
              <a:gd name="T29" fmla="*/ 111292 h 523956"/>
              <a:gd name="T30" fmla="*/ 333091 w 501817"/>
              <a:gd name="T31" fmla="*/ 148190 h 52395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501817" h="523956">
                <a:moveTo>
                  <a:pt x="333091" y="148190"/>
                </a:moveTo>
                <a:lnTo>
                  <a:pt x="487325" y="161474"/>
                </a:lnTo>
                <a:lnTo>
                  <a:pt x="500609" y="7239"/>
                </a:lnTo>
                <a:lnTo>
                  <a:pt x="463710" y="4287"/>
                </a:lnTo>
                <a:lnTo>
                  <a:pt x="455593" y="93581"/>
                </a:lnTo>
                <a:cubicBezTo>
                  <a:pt x="374417" y="2073"/>
                  <a:pt x="237155" y="-20804"/>
                  <a:pt x="128674" y="44137"/>
                </a:cubicBezTo>
                <a:cubicBezTo>
                  <a:pt x="6909" y="117934"/>
                  <a:pt x="-32203" y="277334"/>
                  <a:pt x="41594" y="399099"/>
                </a:cubicBezTo>
                <a:cubicBezTo>
                  <a:pt x="90299" y="479537"/>
                  <a:pt x="175903" y="523815"/>
                  <a:pt x="262984" y="523815"/>
                </a:cubicBezTo>
                <a:cubicBezTo>
                  <a:pt x="308737" y="523815"/>
                  <a:pt x="354491" y="512008"/>
                  <a:pt x="396556" y="486179"/>
                </a:cubicBezTo>
                <a:lnTo>
                  <a:pt x="377369" y="454446"/>
                </a:lnTo>
                <a:cubicBezTo>
                  <a:pt x="272577" y="517912"/>
                  <a:pt x="136053" y="483965"/>
                  <a:pt x="72588" y="379912"/>
                </a:cubicBezTo>
                <a:cubicBezTo>
                  <a:pt x="9123" y="275121"/>
                  <a:pt x="43069" y="138597"/>
                  <a:pt x="147123" y="75132"/>
                </a:cubicBezTo>
                <a:cubicBezTo>
                  <a:pt x="198042" y="44137"/>
                  <a:pt x="257080" y="35281"/>
                  <a:pt x="314641" y="49303"/>
                </a:cubicBezTo>
                <a:cubicBezTo>
                  <a:pt x="359657" y="60372"/>
                  <a:pt x="399508" y="84725"/>
                  <a:pt x="429026" y="119410"/>
                </a:cubicBezTo>
                <a:lnTo>
                  <a:pt x="334566" y="111292"/>
                </a:lnTo>
                <a:lnTo>
                  <a:pt x="333091" y="148190"/>
                </a:lnTo>
                <a:close/>
              </a:path>
            </a:pathLst>
          </a:custGeom>
          <a:solidFill>
            <a:schemeClr val="bg1"/>
          </a:solidFill>
          <a:ln>
            <a:noFill/>
          </a:ln>
        </p:spPr>
        <p:txBody>
          <a:bodyPr rtlCol="0" anchor="ctr"/>
          <a:lstStyle/>
          <a:p>
            <a:pPr rtl="0"/>
            <a:endParaRPr lang="es-ES" dirty="0">
              <a:latin typeface="Barlow Condensed" panose="00000506000000000000" pitchFamily="2" charset="0"/>
            </a:endParaRPr>
          </a:p>
        </p:txBody>
      </p:sp>
      <p:grpSp>
        <p:nvGrpSpPr>
          <p:cNvPr id="16" name="Grupo 64" title="Icono de un coche">
            <a:extLst>
              <a:ext uri="{FF2B5EF4-FFF2-40B4-BE49-F238E27FC236}">
                <a16:creationId xmlns:a16="http://schemas.microsoft.com/office/drawing/2014/main" id="{E15A61FA-A698-294C-BEA2-5BB84018C4AF}"/>
              </a:ext>
            </a:extLst>
          </p:cNvPr>
          <p:cNvGrpSpPr>
            <a:grpSpLocks/>
          </p:cNvGrpSpPr>
          <p:nvPr/>
        </p:nvGrpSpPr>
        <p:grpSpPr bwMode="auto">
          <a:xfrm>
            <a:off x="6791004" y="3849624"/>
            <a:ext cx="819150" cy="576262"/>
            <a:chOff x="8340054" y="2449652"/>
            <a:chExt cx="819143" cy="575614"/>
          </a:xfrm>
          <a:solidFill>
            <a:schemeClr val="bg1"/>
          </a:solidFill>
        </p:grpSpPr>
        <p:sp>
          <p:nvSpPr>
            <p:cNvPr id="17" name="Forma libre: Forma 53">
              <a:extLst>
                <a:ext uri="{FF2B5EF4-FFF2-40B4-BE49-F238E27FC236}">
                  <a16:creationId xmlns:a16="http://schemas.microsoft.com/office/drawing/2014/main" id="{4CC08CCE-88EA-9AE8-E495-904BED577CE4}"/>
                </a:ext>
              </a:extLst>
            </p:cNvPr>
            <p:cNvSpPr>
              <a:spLocks/>
            </p:cNvSpPr>
            <p:nvPr/>
          </p:nvSpPr>
          <p:spPr bwMode="auto">
            <a:xfrm>
              <a:off x="8340054" y="2449652"/>
              <a:ext cx="819143" cy="575614"/>
            </a:xfrm>
            <a:custGeom>
              <a:avLst/>
              <a:gdLst>
                <a:gd name="T0" fmla="*/ 685203 w 819143"/>
                <a:gd name="T1" fmla="*/ 43171 h 575614"/>
                <a:gd name="T2" fmla="*/ 533920 w 819143"/>
                <a:gd name="T3" fmla="*/ 43171 h 575614"/>
                <a:gd name="T4" fmla="*/ 533920 w 819143"/>
                <a:gd name="T5" fmla="*/ 5535 h 575614"/>
                <a:gd name="T6" fmla="*/ 499235 w 819143"/>
                <a:gd name="T7" fmla="*/ 5535 h 575614"/>
                <a:gd name="T8" fmla="*/ 499235 w 819143"/>
                <a:gd name="T9" fmla="*/ 43171 h 575614"/>
                <a:gd name="T10" fmla="*/ 97781 w 819143"/>
                <a:gd name="T11" fmla="*/ 43171 h 575614"/>
                <a:gd name="T12" fmla="*/ 5535 w 819143"/>
                <a:gd name="T13" fmla="*/ 135417 h 575614"/>
                <a:gd name="T14" fmla="*/ 5535 w 819143"/>
                <a:gd name="T15" fmla="*/ 445363 h 575614"/>
                <a:gd name="T16" fmla="*/ 97781 w 819143"/>
                <a:gd name="T17" fmla="*/ 537609 h 575614"/>
                <a:gd name="T18" fmla="*/ 499235 w 819143"/>
                <a:gd name="T19" fmla="*/ 537609 h 575614"/>
                <a:gd name="T20" fmla="*/ 499235 w 819143"/>
                <a:gd name="T21" fmla="*/ 573769 h 575614"/>
                <a:gd name="T22" fmla="*/ 533920 w 819143"/>
                <a:gd name="T23" fmla="*/ 573769 h 575614"/>
                <a:gd name="T24" fmla="*/ 533920 w 819143"/>
                <a:gd name="T25" fmla="*/ 537609 h 575614"/>
                <a:gd name="T26" fmla="*/ 685203 w 819143"/>
                <a:gd name="T27" fmla="*/ 537609 h 575614"/>
                <a:gd name="T28" fmla="*/ 815823 w 819143"/>
                <a:gd name="T29" fmla="*/ 406989 h 575614"/>
                <a:gd name="T30" fmla="*/ 815823 w 819143"/>
                <a:gd name="T31" fmla="*/ 173791 h 575614"/>
                <a:gd name="T32" fmla="*/ 685203 w 819143"/>
                <a:gd name="T33" fmla="*/ 43171 h 575614"/>
                <a:gd name="T34" fmla="*/ 459384 w 819143"/>
                <a:gd name="T35" fmla="*/ 76380 h 575614"/>
                <a:gd name="T36" fmla="*/ 418058 w 819143"/>
                <a:gd name="T37" fmla="*/ 115492 h 575614"/>
                <a:gd name="T38" fmla="*/ 257182 w 819143"/>
                <a:gd name="T39" fmla="*/ 115492 h 575614"/>
                <a:gd name="T40" fmla="*/ 218070 w 819143"/>
                <a:gd name="T41" fmla="*/ 77117 h 575614"/>
                <a:gd name="T42" fmla="*/ 459384 w 819143"/>
                <a:gd name="T43" fmla="*/ 76380 h 575614"/>
                <a:gd name="T44" fmla="*/ 220284 w 819143"/>
                <a:gd name="T45" fmla="*/ 502924 h 575614"/>
                <a:gd name="T46" fmla="*/ 261610 w 819143"/>
                <a:gd name="T47" fmla="*/ 463812 h 575614"/>
                <a:gd name="T48" fmla="*/ 422486 w 819143"/>
                <a:gd name="T49" fmla="*/ 463812 h 575614"/>
                <a:gd name="T50" fmla="*/ 461599 w 819143"/>
                <a:gd name="T51" fmla="*/ 502186 h 575614"/>
                <a:gd name="T52" fmla="*/ 220284 w 819143"/>
                <a:gd name="T53" fmla="*/ 502924 h 575614"/>
                <a:gd name="T54" fmla="*/ 509566 w 819143"/>
                <a:gd name="T55" fmla="*/ 506614 h 575614"/>
                <a:gd name="T56" fmla="*/ 435032 w 819143"/>
                <a:gd name="T57" fmla="*/ 432817 h 575614"/>
                <a:gd name="T58" fmla="*/ 249064 w 819143"/>
                <a:gd name="T59" fmla="*/ 432817 h 575614"/>
                <a:gd name="T60" fmla="*/ 171577 w 819143"/>
                <a:gd name="T61" fmla="*/ 506614 h 575614"/>
                <a:gd name="T62" fmla="*/ 98519 w 819143"/>
                <a:gd name="T63" fmla="*/ 506614 h 575614"/>
                <a:gd name="T64" fmla="*/ 37268 w 819143"/>
                <a:gd name="T65" fmla="*/ 445363 h 575614"/>
                <a:gd name="T66" fmla="*/ 37268 w 819143"/>
                <a:gd name="T67" fmla="*/ 135417 h 575614"/>
                <a:gd name="T68" fmla="*/ 98519 w 819143"/>
                <a:gd name="T69" fmla="*/ 74166 h 575614"/>
                <a:gd name="T70" fmla="*/ 172316 w 819143"/>
                <a:gd name="T71" fmla="*/ 74166 h 575614"/>
                <a:gd name="T72" fmla="*/ 246113 w 819143"/>
                <a:gd name="T73" fmla="*/ 147224 h 575614"/>
                <a:gd name="T74" fmla="*/ 432080 w 819143"/>
                <a:gd name="T75" fmla="*/ 147224 h 575614"/>
                <a:gd name="T76" fmla="*/ 508829 w 819143"/>
                <a:gd name="T77" fmla="*/ 74166 h 575614"/>
                <a:gd name="T78" fmla="*/ 686678 w 819143"/>
                <a:gd name="T79" fmla="*/ 74166 h 575614"/>
                <a:gd name="T80" fmla="*/ 746454 w 819143"/>
                <a:gd name="T81" fmla="*/ 94829 h 575614"/>
                <a:gd name="T82" fmla="*/ 730956 w 819143"/>
                <a:gd name="T83" fmla="*/ 94829 h 575614"/>
                <a:gd name="T84" fmla="*/ 730956 w 819143"/>
                <a:gd name="T85" fmla="*/ 200358 h 575614"/>
                <a:gd name="T86" fmla="*/ 786304 w 819143"/>
                <a:gd name="T87" fmla="*/ 200358 h 575614"/>
                <a:gd name="T88" fmla="*/ 786304 w 819143"/>
                <a:gd name="T89" fmla="*/ 378946 h 575614"/>
                <a:gd name="T90" fmla="*/ 730956 w 819143"/>
                <a:gd name="T91" fmla="*/ 378946 h 575614"/>
                <a:gd name="T92" fmla="*/ 730956 w 819143"/>
                <a:gd name="T93" fmla="*/ 484475 h 575614"/>
                <a:gd name="T94" fmla="*/ 748668 w 819143"/>
                <a:gd name="T95" fmla="*/ 484475 h 575614"/>
                <a:gd name="T96" fmla="*/ 685941 w 819143"/>
                <a:gd name="T97" fmla="*/ 506614 h 575614"/>
                <a:gd name="T98" fmla="*/ 509566 w 819143"/>
                <a:gd name="T99" fmla="*/ 506614 h 57561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819143" h="575614">
                  <a:moveTo>
                    <a:pt x="685203" y="43171"/>
                  </a:moveTo>
                  <a:lnTo>
                    <a:pt x="533920" y="43171"/>
                  </a:lnTo>
                  <a:lnTo>
                    <a:pt x="533920" y="5535"/>
                  </a:lnTo>
                  <a:lnTo>
                    <a:pt x="499235" y="5535"/>
                  </a:lnTo>
                  <a:lnTo>
                    <a:pt x="499235" y="43171"/>
                  </a:lnTo>
                  <a:lnTo>
                    <a:pt x="97781" y="43171"/>
                  </a:lnTo>
                  <a:cubicBezTo>
                    <a:pt x="46862" y="43171"/>
                    <a:pt x="5535" y="84497"/>
                    <a:pt x="5535" y="135417"/>
                  </a:cubicBezTo>
                  <a:lnTo>
                    <a:pt x="5535" y="445363"/>
                  </a:lnTo>
                  <a:cubicBezTo>
                    <a:pt x="5535" y="496283"/>
                    <a:pt x="46862" y="537609"/>
                    <a:pt x="97781" y="537609"/>
                  </a:cubicBezTo>
                  <a:lnTo>
                    <a:pt x="499235" y="537609"/>
                  </a:lnTo>
                  <a:lnTo>
                    <a:pt x="499235" y="573769"/>
                  </a:lnTo>
                  <a:lnTo>
                    <a:pt x="533920" y="573769"/>
                  </a:lnTo>
                  <a:lnTo>
                    <a:pt x="533920" y="537609"/>
                  </a:lnTo>
                  <a:lnTo>
                    <a:pt x="685203" y="537609"/>
                  </a:lnTo>
                  <a:cubicBezTo>
                    <a:pt x="757523" y="537609"/>
                    <a:pt x="815823" y="479309"/>
                    <a:pt x="815823" y="406989"/>
                  </a:cubicBezTo>
                  <a:lnTo>
                    <a:pt x="815823" y="173791"/>
                  </a:lnTo>
                  <a:cubicBezTo>
                    <a:pt x="815823" y="101470"/>
                    <a:pt x="757523" y="43171"/>
                    <a:pt x="685203" y="43171"/>
                  </a:cubicBezTo>
                  <a:close/>
                  <a:moveTo>
                    <a:pt x="459384" y="76380"/>
                  </a:moveTo>
                  <a:lnTo>
                    <a:pt x="418058" y="115492"/>
                  </a:lnTo>
                  <a:lnTo>
                    <a:pt x="257182" y="115492"/>
                  </a:lnTo>
                  <a:lnTo>
                    <a:pt x="218070" y="77117"/>
                  </a:lnTo>
                  <a:lnTo>
                    <a:pt x="459384" y="76380"/>
                  </a:lnTo>
                  <a:close/>
                  <a:moveTo>
                    <a:pt x="220284" y="502924"/>
                  </a:moveTo>
                  <a:lnTo>
                    <a:pt x="261610" y="463812"/>
                  </a:lnTo>
                  <a:lnTo>
                    <a:pt x="422486" y="463812"/>
                  </a:lnTo>
                  <a:lnTo>
                    <a:pt x="461599" y="502186"/>
                  </a:lnTo>
                  <a:lnTo>
                    <a:pt x="220284" y="502924"/>
                  </a:lnTo>
                  <a:close/>
                  <a:moveTo>
                    <a:pt x="509566" y="506614"/>
                  </a:moveTo>
                  <a:lnTo>
                    <a:pt x="435032" y="432817"/>
                  </a:lnTo>
                  <a:lnTo>
                    <a:pt x="249064" y="432817"/>
                  </a:lnTo>
                  <a:lnTo>
                    <a:pt x="171577" y="506614"/>
                  </a:lnTo>
                  <a:lnTo>
                    <a:pt x="98519" y="506614"/>
                  </a:lnTo>
                  <a:cubicBezTo>
                    <a:pt x="64572" y="506614"/>
                    <a:pt x="37268" y="479309"/>
                    <a:pt x="37268" y="445363"/>
                  </a:cubicBezTo>
                  <a:lnTo>
                    <a:pt x="37268" y="135417"/>
                  </a:lnTo>
                  <a:cubicBezTo>
                    <a:pt x="37268" y="101470"/>
                    <a:pt x="64572" y="74166"/>
                    <a:pt x="98519" y="74166"/>
                  </a:cubicBezTo>
                  <a:lnTo>
                    <a:pt x="172316" y="74166"/>
                  </a:lnTo>
                  <a:lnTo>
                    <a:pt x="246113" y="147224"/>
                  </a:lnTo>
                  <a:lnTo>
                    <a:pt x="432080" y="147224"/>
                  </a:lnTo>
                  <a:lnTo>
                    <a:pt x="508829" y="74166"/>
                  </a:lnTo>
                  <a:lnTo>
                    <a:pt x="686678" y="74166"/>
                  </a:lnTo>
                  <a:cubicBezTo>
                    <a:pt x="709555" y="74166"/>
                    <a:pt x="730219" y="81545"/>
                    <a:pt x="746454" y="94829"/>
                  </a:cubicBezTo>
                  <a:lnTo>
                    <a:pt x="730956" y="94829"/>
                  </a:lnTo>
                  <a:lnTo>
                    <a:pt x="730956" y="200358"/>
                  </a:lnTo>
                  <a:lnTo>
                    <a:pt x="786304" y="200358"/>
                  </a:lnTo>
                  <a:lnTo>
                    <a:pt x="786304" y="378946"/>
                  </a:lnTo>
                  <a:lnTo>
                    <a:pt x="730956" y="378946"/>
                  </a:lnTo>
                  <a:lnTo>
                    <a:pt x="730956" y="484475"/>
                  </a:lnTo>
                  <a:lnTo>
                    <a:pt x="748668" y="484475"/>
                  </a:lnTo>
                  <a:cubicBezTo>
                    <a:pt x="731694" y="498496"/>
                    <a:pt x="709555" y="506614"/>
                    <a:pt x="685941" y="506614"/>
                  </a:cubicBezTo>
                  <a:lnTo>
                    <a:pt x="509566" y="506614"/>
                  </a:lnTo>
                  <a:close/>
                </a:path>
              </a:pathLst>
            </a:custGeom>
            <a:grpFill/>
            <a:ln>
              <a:noFill/>
            </a:ln>
            <a:extLst>
              <a:ext uri="{91240B29-F687-4F45-9708-019B960494DF}">
                <a14:hiddenLine xmlns:a14="http://schemas.microsoft.com/office/drawing/2010/main" w="9525" cap="flat">
                  <a:solidFill>
                    <a:srgbClr val="000000"/>
                  </a:solidFill>
                  <a:prstDash val="solid"/>
                  <a:miter lim="800000"/>
                  <a:headEnd/>
                  <a:tailEnd/>
                </a14:hiddenLine>
              </a:ext>
            </a:extLst>
          </p:spPr>
          <p:txBody>
            <a:bodyPr rtlCol="0" anchor="ctr"/>
            <a:lstStyle/>
            <a:p>
              <a:pPr rtl="0"/>
              <a:endParaRPr lang="es-ES" dirty="0">
                <a:latin typeface="Barlow Condensed" panose="00000506000000000000" pitchFamily="2" charset="0"/>
              </a:endParaRPr>
            </a:p>
          </p:txBody>
        </p:sp>
        <p:sp>
          <p:nvSpPr>
            <p:cNvPr id="18" name="Forma libre: Forma 54">
              <a:extLst>
                <a:ext uri="{FF2B5EF4-FFF2-40B4-BE49-F238E27FC236}">
                  <a16:creationId xmlns:a16="http://schemas.microsoft.com/office/drawing/2014/main" id="{8D660E3C-5C81-AB96-88C3-EC260AF4E4AB}"/>
                </a:ext>
              </a:extLst>
            </p:cNvPr>
            <p:cNvSpPr>
              <a:spLocks/>
            </p:cNvSpPr>
            <p:nvPr/>
          </p:nvSpPr>
          <p:spPr bwMode="auto">
            <a:xfrm>
              <a:off x="9067689" y="2659235"/>
              <a:ext cx="36898" cy="147593"/>
            </a:xfrm>
            <a:custGeom>
              <a:avLst/>
              <a:gdLst>
                <a:gd name="T0" fmla="*/ 5535 w 36898"/>
                <a:gd name="T1" fmla="*/ 5535 h 147593"/>
                <a:gd name="T2" fmla="*/ 36529 w 36898"/>
                <a:gd name="T3" fmla="*/ 5535 h 147593"/>
                <a:gd name="T4" fmla="*/ 36529 w 36898"/>
                <a:gd name="T5" fmla="*/ 147962 h 147593"/>
                <a:gd name="T6" fmla="*/ 5535 w 36898"/>
                <a:gd name="T7" fmla="*/ 147962 h 14759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6898" h="147593">
                  <a:moveTo>
                    <a:pt x="5535" y="5535"/>
                  </a:moveTo>
                  <a:lnTo>
                    <a:pt x="36529" y="5535"/>
                  </a:lnTo>
                  <a:lnTo>
                    <a:pt x="36529" y="147962"/>
                  </a:lnTo>
                  <a:lnTo>
                    <a:pt x="5535" y="147962"/>
                  </a:lnTo>
                  <a:lnTo>
                    <a:pt x="5535" y="5535"/>
                  </a:lnTo>
                  <a:close/>
                </a:path>
              </a:pathLst>
            </a:custGeom>
            <a:grpFill/>
            <a:ln>
              <a:noFill/>
            </a:ln>
            <a:extLst>
              <a:ext uri="{91240B29-F687-4F45-9708-019B960494DF}">
                <a14:hiddenLine xmlns:a14="http://schemas.microsoft.com/office/drawing/2010/main" w="9525" cap="flat">
                  <a:solidFill>
                    <a:srgbClr val="000000"/>
                  </a:solidFill>
                  <a:prstDash val="solid"/>
                  <a:miter lim="800000"/>
                  <a:headEnd/>
                  <a:tailEnd/>
                </a14:hiddenLine>
              </a:ext>
            </a:extLst>
          </p:spPr>
          <p:txBody>
            <a:bodyPr rtlCol="0" anchor="ctr"/>
            <a:lstStyle/>
            <a:p>
              <a:pPr rtl="0"/>
              <a:endParaRPr lang="es-ES" dirty="0">
                <a:latin typeface="Barlow Condensed" panose="00000506000000000000" pitchFamily="2" charset="0"/>
              </a:endParaRPr>
            </a:p>
          </p:txBody>
        </p:sp>
        <p:sp>
          <p:nvSpPr>
            <p:cNvPr id="19" name="Forma libre: Forma 55">
              <a:extLst>
                <a:ext uri="{FF2B5EF4-FFF2-40B4-BE49-F238E27FC236}">
                  <a16:creationId xmlns:a16="http://schemas.microsoft.com/office/drawing/2014/main" id="{989F490E-3F6E-A31C-A4FF-5A49A561C10B}"/>
                </a:ext>
              </a:extLst>
            </p:cNvPr>
            <p:cNvSpPr>
              <a:spLocks/>
            </p:cNvSpPr>
            <p:nvPr/>
          </p:nvSpPr>
          <p:spPr bwMode="auto">
            <a:xfrm>
              <a:off x="8799070" y="2550753"/>
              <a:ext cx="147593" cy="376363"/>
            </a:xfrm>
            <a:custGeom>
              <a:avLst/>
              <a:gdLst>
                <a:gd name="T0" fmla="*/ 97781 w 147593"/>
                <a:gd name="T1" fmla="*/ 5535 h 376363"/>
                <a:gd name="T2" fmla="*/ 5535 w 147593"/>
                <a:gd name="T3" fmla="*/ 94829 h 376363"/>
                <a:gd name="T4" fmla="*/ 5535 w 147593"/>
                <a:gd name="T5" fmla="*/ 280796 h 376363"/>
                <a:gd name="T6" fmla="*/ 99256 w 147593"/>
                <a:gd name="T7" fmla="*/ 375256 h 376363"/>
                <a:gd name="T8" fmla="*/ 108850 w 147593"/>
                <a:gd name="T9" fmla="*/ 354593 h 376363"/>
                <a:gd name="T10" fmla="*/ 108112 w 147593"/>
                <a:gd name="T11" fmla="*/ 23246 h 376363"/>
                <a:gd name="T12" fmla="*/ 97781 w 147593"/>
                <a:gd name="T13" fmla="*/ 5535 h 376363"/>
                <a:gd name="T14" fmla="*/ 88924 w 147593"/>
                <a:gd name="T15" fmla="*/ 321385 h 376363"/>
                <a:gd name="T16" fmla="*/ 36529 w 147593"/>
                <a:gd name="T17" fmla="*/ 268251 h 376363"/>
                <a:gd name="T18" fmla="*/ 36529 w 147593"/>
                <a:gd name="T19" fmla="*/ 108112 h 376363"/>
                <a:gd name="T20" fmla="*/ 88924 w 147593"/>
                <a:gd name="T21" fmla="*/ 57930 h 376363"/>
                <a:gd name="T22" fmla="*/ 88924 w 147593"/>
                <a:gd name="T23" fmla="*/ 321385 h 37636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47593" h="376363">
                  <a:moveTo>
                    <a:pt x="97781" y="5535"/>
                  </a:moveTo>
                  <a:lnTo>
                    <a:pt x="5535" y="94829"/>
                  </a:lnTo>
                  <a:lnTo>
                    <a:pt x="5535" y="280796"/>
                  </a:lnTo>
                  <a:lnTo>
                    <a:pt x="99256" y="375256"/>
                  </a:lnTo>
                  <a:lnTo>
                    <a:pt x="108850" y="354593"/>
                  </a:lnTo>
                  <a:cubicBezTo>
                    <a:pt x="158294" y="246112"/>
                    <a:pt x="158294" y="122872"/>
                    <a:pt x="108112" y="23246"/>
                  </a:cubicBezTo>
                  <a:lnTo>
                    <a:pt x="97781" y="5535"/>
                  </a:lnTo>
                  <a:close/>
                  <a:moveTo>
                    <a:pt x="88924" y="321385"/>
                  </a:moveTo>
                  <a:lnTo>
                    <a:pt x="36529" y="268251"/>
                  </a:lnTo>
                  <a:lnTo>
                    <a:pt x="36529" y="108112"/>
                  </a:lnTo>
                  <a:lnTo>
                    <a:pt x="88924" y="57930"/>
                  </a:lnTo>
                  <a:cubicBezTo>
                    <a:pt x="122872" y="138369"/>
                    <a:pt x="122872" y="233567"/>
                    <a:pt x="88924" y="321385"/>
                  </a:cubicBezTo>
                  <a:close/>
                </a:path>
              </a:pathLst>
            </a:custGeom>
            <a:grpFill/>
            <a:ln>
              <a:noFill/>
            </a:ln>
            <a:extLst>
              <a:ext uri="{91240B29-F687-4F45-9708-019B960494DF}">
                <a14:hiddenLine xmlns:a14="http://schemas.microsoft.com/office/drawing/2010/main" w="9525" cap="flat">
                  <a:solidFill>
                    <a:srgbClr val="000000"/>
                  </a:solidFill>
                  <a:prstDash val="solid"/>
                  <a:miter lim="800000"/>
                  <a:headEnd/>
                  <a:tailEnd/>
                </a14:hiddenLine>
              </a:ext>
            </a:extLst>
          </p:spPr>
          <p:txBody>
            <a:bodyPr rtlCol="0" anchor="ctr"/>
            <a:lstStyle/>
            <a:p>
              <a:pPr rtl="0"/>
              <a:endParaRPr lang="es-ES" dirty="0">
                <a:latin typeface="Barlow Condensed" panose="00000506000000000000" pitchFamily="2" charset="0"/>
              </a:endParaRPr>
            </a:p>
          </p:txBody>
        </p:sp>
        <p:sp>
          <p:nvSpPr>
            <p:cNvPr id="20" name="Forma libre: Forma 56">
              <a:extLst>
                <a:ext uri="{FF2B5EF4-FFF2-40B4-BE49-F238E27FC236}">
                  <a16:creationId xmlns:a16="http://schemas.microsoft.com/office/drawing/2014/main" id="{8A8AC90F-9B23-86FF-2ADF-35E5EFE5C413}"/>
                </a:ext>
              </a:extLst>
            </p:cNvPr>
            <p:cNvSpPr>
              <a:spLocks/>
            </p:cNvSpPr>
            <p:nvPr/>
          </p:nvSpPr>
          <p:spPr bwMode="auto">
            <a:xfrm>
              <a:off x="8424643" y="2545588"/>
              <a:ext cx="132834" cy="383743"/>
            </a:xfrm>
            <a:custGeom>
              <a:avLst/>
              <a:gdLst>
                <a:gd name="T0" fmla="*/ 28690 w 132834"/>
                <a:gd name="T1" fmla="*/ 31364 h 383742"/>
                <a:gd name="T2" fmla="*/ 29427 w 132834"/>
                <a:gd name="T3" fmla="*/ 358284 h 383742"/>
                <a:gd name="T4" fmla="*/ 36807 w 132834"/>
                <a:gd name="T5" fmla="*/ 383375 h 383742"/>
                <a:gd name="T6" fmla="*/ 129053 w 132834"/>
                <a:gd name="T7" fmla="*/ 289653 h 383742"/>
                <a:gd name="T8" fmla="*/ 129053 w 132834"/>
                <a:gd name="T9" fmla="*/ 103684 h 383742"/>
                <a:gd name="T10" fmla="*/ 36069 w 132834"/>
                <a:gd name="T11" fmla="*/ 5535 h 383742"/>
                <a:gd name="T12" fmla="*/ 28690 w 132834"/>
                <a:gd name="T13" fmla="*/ 31364 h 383742"/>
                <a:gd name="T14" fmla="*/ 50829 w 132834"/>
                <a:gd name="T15" fmla="*/ 66786 h 383742"/>
                <a:gd name="T16" fmla="*/ 98058 w 132834"/>
                <a:gd name="T17" fmla="*/ 116230 h 383742"/>
                <a:gd name="T18" fmla="*/ 98058 w 132834"/>
                <a:gd name="T19" fmla="*/ 277108 h 383742"/>
                <a:gd name="T20" fmla="*/ 52304 w 132834"/>
                <a:gd name="T21" fmla="*/ 323599 h 383742"/>
                <a:gd name="T22" fmla="*/ 50829 w 132834"/>
                <a:gd name="T23" fmla="*/ 66786 h 38374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32834" h="383742">
                  <a:moveTo>
                    <a:pt x="28690" y="31364"/>
                  </a:moveTo>
                  <a:cubicBezTo>
                    <a:pt x="-2305" y="130989"/>
                    <a:pt x="-2305" y="253492"/>
                    <a:pt x="29427" y="358283"/>
                  </a:cubicBezTo>
                  <a:lnTo>
                    <a:pt x="36807" y="383374"/>
                  </a:lnTo>
                  <a:lnTo>
                    <a:pt x="129053" y="289652"/>
                  </a:lnTo>
                  <a:lnTo>
                    <a:pt x="129053" y="103684"/>
                  </a:lnTo>
                  <a:lnTo>
                    <a:pt x="36069" y="5535"/>
                  </a:lnTo>
                  <a:lnTo>
                    <a:pt x="28690" y="31364"/>
                  </a:lnTo>
                  <a:close/>
                  <a:moveTo>
                    <a:pt x="50829" y="66786"/>
                  </a:moveTo>
                  <a:lnTo>
                    <a:pt x="98058" y="116230"/>
                  </a:lnTo>
                  <a:lnTo>
                    <a:pt x="98058" y="277107"/>
                  </a:lnTo>
                  <a:lnTo>
                    <a:pt x="52304" y="323598"/>
                  </a:lnTo>
                  <a:cubicBezTo>
                    <a:pt x="31641" y="240208"/>
                    <a:pt x="30903" y="147224"/>
                    <a:pt x="50829" y="66786"/>
                  </a:cubicBezTo>
                  <a:close/>
                </a:path>
              </a:pathLst>
            </a:custGeom>
            <a:grpFill/>
            <a:ln>
              <a:noFill/>
            </a:ln>
            <a:extLst>
              <a:ext uri="{91240B29-F687-4F45-9708-019B960494DF}">
                <a14:hiddenLine xmlns:a14="http://schemas.microsoft.com/office/drawing/2010/main" w="9525" cap="flat">
                  <a:solidFill>
                    <a:srgbClr val="000000"/>
                  </a:solidFill>
                  <a:prstDash val="solid"/>
                  <a:miter lim="800000"/>
                  <a:headEnd/>
                  <a:tailEnd/>
                </a14:hiddenLine>
              </a:ext>
            </a:extLst>
          </p:spPr>
          <p:txBody>
            <a:bodyPr rtlCol="0" anchor="ctr"/>
            <a:lstStyle/>
            <a:p>
              <a:pPr rtl="0"/>
              <a:endParaRPr lang="es-ES" dirty="0">
                <a:latin typeface="Barlow Condensed" panose="00000506000000000000" pitchFamily="2" charset="0"/>
              </a:endParaRPr>
            </a:p>
          </p:txBody>
        </p:sp>
      </p:grpSp>
      <p:sp>
        <p:nvSpPr>
          <p:cNvPr id="21" name="Rectángulo: esquinas redondeadas 20">
            <a:extLst>
              <a:ext uri="{FF2B5EF4-FFF2-40B4-BE49-F238E27FC236}">
                <a16:creationId xmlns:a16="http://schemas.microsoft.com/office/drawing/2014/main" id="{69FB3559-3898-1200-002C-BA4B03101536}"/>
              </a:ext>
            </a:extLst>
          </p:cNvPr>
          <p:cNvSpPr/>
          <p:nvPr/>
        </p:nvSpPr>
        <p:spPr>
          <a:xfrm>
            <a:off x="2134051" y="1129064"/>
            <a:ext cx="5447299" cy="720000"/>
          </a:xfrm>
          <a:prstGeom prst="roundRect">
            <a:avLst/>
          </a:prstGeom>
          <a:solidFill>
            <a:srgbClr val="6B2F6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1600" dirty="0">
                <a:latin typeface="Barlow Condensed" panose="00000506000000000000" pitchFamily="2" charset="0"/>
              </a:rPr>
              <a:t>Selection of NDP policies with the greatest multiplier effect or priority for the country (7 policies).</a:t>
            </a:r>
            <a:endParaRPr lang="es-EC" sz="1600" dirty="0">
              <a:latin typeface="Barlow Condensed" panose="00000506000000000000" pitchFamily="2" charset="0"/>
            </a:endParaRPr>
          </a:p>
        </p:txBody>
      </p:sp>
      <p:sp>
        <p:nvSpPr>
          <p:cNvPr id="22" name="Rectángulo: esquinas redondeadas 21">
            <a:extLst>
              <a:ext uri="{FF2B5EF4-FFF2-40B4-BE49-F238E27FC236}">
                <a16:creationId xmlns:a16="http://schemas.microsoft.com/office/drawing/2014/main" id="{975DDCF4-21C4-81F8-EFA6-D4966D2F94A8}"/>
              </a:ext>
            </a:extLst>
          </p:cNvPr>
          <p:cNvSpPr/>
          <p:nvPr/>
        </p:nvSpPr>
        <p:spPr>
          <a:xfrm>
            <a:off x="2134050" y="2258586"/>
            <a:ext cx="5447299" cy="720000"/>
          </a:xfrm>
          <a:prstGeom prst="roundRect">
            <a:avLst/>
          </a:prstGeom>
          <a:solidFill>
            <a:schemeClr val="accent5">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1600" dirty="0">
                <a:latin typeface="Barlow Condensed" panose="00000506000000000000" pitchFamily="2" charset="0"/>
              </a:rPr>
              <a:t>Identification and characterization of the public policy (objectives, scope, beneficiaries, executors, among others). </a:t>
            </a:r>
            <a:endParaRPr lang="es-ES" sz="1600" dirty="0">
              <a:latin typeface="Barlow Condensed" panose="00000506000000000000" pitchFamily="2" charset="0"/>
            </a:endParaRPr>
          </a:p>
        </p:txBody>
      </p:sp>
      <p:sp>
        <p:nvSpPr>
          <p:cNvPr id="23" name="Rectángulo: esquinas redondeadas 22">
            <a:extLst>
              <a:ext uri="{FF2B5EF4-FFF2-40B4-BE49-F238E27FC236}">
                <a16:creationId xmlns:a16="http://schemas.microsoft.com/office/drawing/2014/main" id="{628BD383-7A03-0EA7-4C63-06578DC29A2F}"/>
              </a:ext>
            </a:extLst>
          </p:cNvPr>
          <p:cNvSpPr/>
          <p:nvPr/>
        </p:nvSpPr>
        <p:spPr>
          <a:xfrm>
            <a:off x="2134050" y="3388110"/>
            <a:ext cx="5447299" cy="720000"/>
          </a:xfrm>
          <a:prstGeom prst="roundRect">
            <a:avLst/>
          </a:prstGeom>
          <a:solidFill>
            <a:schemeClr val="accent6">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1600" dirty="0">
                <a:latin typeface="Barlow Condensed" panose="00000506000000000000" pitchFamily="2" charset="0"/>
              </a:rPr>
              <a:t>Application of the pre-evaluation matrix. </a:t>
            </a:r>
            <a:endParaRPr lang="es-ES" sz="1600" dirty="0">
              <a:latin typeface="Barlow Condensed" panose="00000506000000000000" pitchFamily="2" charset="0"/>
            </a:endParaRPr>
          </a:p>
        </p:txBody>
      </p:sp>
      <p:sp>
        <p:nvSpPr>
          <p:cNvPr id="24" name="Rectángulo: esquinas redondeadas 23">
            <a:extLst>
              <a:ext uri="{FF2B5EF4-FFF2-40B4-BE49-F238E27FC236}">
                <a16:creationId xmlns:a16="http://schemas.microsoft.com/office/drawing/2014/main" id="{EE5F2F4D-ACA7-7536-B801-D71A0747ACC0}"/>
              </a:ext>
            </a:extLst>
          </p:cNvPr>
          <p:cNvSpPr/>
          <p:nvPr/>
        </p:nvSpPr>
        <p:spPr>
          <a:xfrm>
            <a:off x="2134049" y="4517633"/>
            <a:ext cx="5447299" cy="720000"/>
          </a:xfrm>
          <a:prstGeom prst="roundRect">
            <a:avLst/>
          </a:prstGeom>
          <a:solidFill>
            <a:srgbClr val="33276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1600" dirty="0">
                <a:latin typeface="Barlow Condensed" panose="00000506000000000000" pitchFamily="2" charset="0"/>
              </a:rPr>
              <a:t>Conduct of workshops for review, feedback and selection of the three public policies with the best scores. </a:t>
            </a:r>
            <a:endParaRPr lang="es-ES" sz="1600" dirty="0">
              <a:latin typeface="Barlow Condensed" panose="00000506000000000000" pitchFamily="2" charset="0"/>
            </a:endParaRPr>
          </a:p>
        </p:txBody>
      </p:sp>
      <p:sp>
        <p:nvSpPr>
          <p:cNvPr id="25" name="Rectángulo: esquinas redondeadas 24">
            <a:extLst>
              <a:ext uri="{FF2B5EF4-FFF2-40B4-BE49-F238E27FC236}">
                <a16:creationId xmlns:a16="http://schemas.microsoft.com/office/drawing/2014/main" id="{C4FAA3C2-563C-DADB-569F-53D2824AF6CF}"/>
              </a:ext>
            </a:extLst>
          </p:cNvPr>
          <p:cNvSpPr/>
          <p:nvPr/>
        </p:nvSpPr>
        <p:spPr>
          <a:xfrm>
            <a:off x="2134049" y="5590006"/>
            <a:ext cx="5447299" cy="720000"/>
          </a:xfrm>
          <a:prstGeom prst="roundRect">
            <a:avLst/>
          </a:prstGeom>
          <a:solidFill>
            <a:srgbClr val="893B8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1600" dirty="0">
                <a:latin typeface="Barlow Condensed" panose="00000506000000000000" pitchFamily="2" charset="0"/>
              </a:rPr>
              <a:t>Recommendation of the policy to be evaluated </a:t>
            </a:r>
            <a:endParaRPr lang="es-ES" sz="1600" dirty="0">
              <a:latin typeface="Barlow Condensed" panose="00000506000000000000" pitchFamily="2" charset="0"/>
            </a:endParaRPr>
          </a:p>
        </p:txBody>
      </p:sp>
      <p:grpSp>
        <p:nvGrpSpPr>
          <p:cNvPr id="26" name="Grupo 25">
            <a:extLst>
              <a:ext uri="{FF2B5EF4-FFF2-40B4-BE49-F238E27FC236}">
                <a16:creationId xmlns:a16="http://schemas.microsoft.com/office/drawing/2014/main" id="{0E00CE05-B8DA-83F6-5490-C69AE09C5D47}"/>
              </a:ext>
            </a:extLst>
          </p:cNvPr>
          <p:cNvGrpSpPr/>
          <p:nvPr/>
        </p:nvGrpSpPr>
        <p:grpSpPr>
          <a:xfrm>
            <a:off x="927755" y="1179302"/>
            <a:ext cx="980416" cy="611487"/>
            <a:chOff x="2521937" y="1179302"/>
            <a:chExt cx="980416" cy="611487"/>
          </a:xfrm>
        </p:grpSpPr>
        <p:grpSp>
          <p:nvGrpSpPr>
            <p:cNvPr id="27" name="Grupo 26">
              <a:extLst>
                <a:ext uri="{FF2B5EF4-FFF2-40B4-BE49-F238E27FC236}">
                  <a16:creationId xmlns:a16="http://schemas.microsoft.com/office/drawing/2014/main" id="{379399A9-B617-2B6C-CE1C-F4E202E985D7}"/>
                </a:ext>
              </a:extLst>
            </p:cNvPr>
            <p:cNvGrpSpPr/>
            <p:nvPr/>
          </p:nvGrpSpPr>
          <p:grpSpPr>
            <a:xfrm>
              <a:off x="2521937" y="1179302"/>
              <a:ext cx="980416" cy="611487"/>
              <a:chOff x="372134" y="994246"/>
              <a:chExt cx="980416" cy="611487"/>
            </a:xfrm>
          </p:grpSpPr>
          <p:sp>
            <p:nvSpPr>
              <p:cNvPr id="29" name="Flecha: a la derecha 28">
                <a:extLst>
                  <a:ext uri="{FF2B5EF4-FFF2-40B4-BE49-F238E27FC236}">
                    <a16:creationId xmlns:a16="http://schemas.microsoft.com/office/drawing/2014/main" id="{2E02A9A2-4F96-D2A5-DEEA-17FAF113DA20}"/>
                  </a:ext>
                </a:extLst>
              </p:cNvPr>
              <p:cNvSpPr/>
              <p:nvPr/>
            </p:nvSpPr>
            <p:spPr>
              <a:xfrm>
                <a:off x="933450" y="1162049"/>
                <a:ext cx="419100" cy="367483"/>
              </a:xfrm>
              <a:prstGeom prst="rightArrow">
                <a:avLst/>
              </a:prstGeom>
              <a:solidFill>
                <a:srgbClr val="6B2F6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C" dirty="0">
                  <a:latin typeface="Barlow Condensed" panose="00000506000000000000" pitchFamily="2" charset="0"/>
                </a:endParaRPr>
              </a:p>
            </p:txBody>
          </p:sp>
          <p:grpSp>
            <p:nvGrpSpPr>
              <p:cNvPr id="30" name="Grupo 29">
                <a:extLst>
                  <a:ext uri="{FF2B5EF4-FFF2-40B4-BE49-F238E27FC236}">
                    <a16:creationId xmlns:a16="http://schemas.microsoft.com/office/drawing/2014/main" id="{0A691F2D-DF33-196B-A6DD-B7C0665899EC}"/>
                  </a:ext>
                </a:extLst>
              </p:cNvPr>
              <p:cNvGrpSpPr/>
              <p:nvPr/>
            </p:nvGrpSpPr>
            <p:grpSpPr>
              <a:xfrm>
                <a:off x="372134" y="994246"/>
                <a:ext cx="679990" cy="611487"/>
                <a:chOff x="101060" y="1020998"/>
                <a:chExt cx="679990" cy="611487"/>
              </a:xfrm>
            </p:grpSpPr>
            <p:sp>
              <p:nvSpPr>
                <p:cNvPr id="31" name="Elipse 30">
                  <a:extLst>
                    <a:ext uri="{FF2B5EF4-FFF2-40B4-BE49-F238E27FC236}">
                      <a16:creationId xmlns:a16="http://schemas.microsoft.com/office/drawing/2014/main" id="{8198F894-1982-4449-940C-3CEA418CB619}"/>
                    </a:ext>
                  </a:extLst>
                </p:cNvPr>
                <p:cNvSpPr/>
                <p:nvPr/>
              </p:nvSpPr>
              <p:spPr>
                <a:xfrm>
                  <a:off x="101060" y="1020998"/>
                  <a:ext cx="679990" cy="611487"/>
                </a:xfrm>
                <a:prstGeom prst="ellipse">
                  <a:avLst/>
                </a:prstGeom>
                <a:solidFill>
                  <a:srgbClr val="6B2F6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C" dirty="0">
                    <a:latin typeface="Barlow Condensed" panose="00000506000000000000" pitchFamily="2" charset="0"/>
                  </a:endParaRPr>
                </a:p>
              </p:txBody>
            </p:sp>
            <p:sp>
              <p:nvSpPr>
                <p:cNvPr id="32" name="Elipse 31">
                  <a:extLst>
                    <a:ext uri="{FF2B5EF4-FFF2-40B4-BE49-F238E27FC236}">
                      <a16:creationId xmlns:a16="http://schemas.microsoft.com/office/drawing/2014/main" id="{C547F605-338B-286E-C85A-0C501D39ACA3}"/>
                    </a:ext>
                  </a:extLst>
                </p:cNvPr>
                <p:cNvSpPr/>
                <p:nvPr/>
              </p:nvSpPr>
              <p:spPr>
                <a:xfrm>
                  <a:off x="249665" y="1126119"/>
                  <a:ext cx="411762" cy="367483"/>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C" dirty="0">
                    <a:latin typeface="Barlow Condensed" panose="00000506000000000000" pitchFamily="2" charset="0"/>
                  </a:endParaRPr>
                </a:p>
              </p:txBody>
            </p:sp>
          </p:grpSp>
        </p:grpSp>
        <p:sp>
          <p:nvSpPr>
            <p:cNvPr id="28" name="CuadroTexto 27">
              <a:extLst>
                <a:ext uri="{FF2B5EF4-FFF2-40B4-BE49-F238E27FC236}">
                  <a16:creationId xmlns:a16="http://schemas.microsoft.com/office/drawing/2014/main" id="{7F4886A4-5D53-2861-08B8-3247D5A7D51D}"/>
                </a:ext>
              </a:extLst>
            </p:cNvPr>
            <p:cNvSpPr txBox="1"/>
            <p:nvPr/>
          </p:nvSpPr>
          <p:spPr>
            <a:xfrm>
              <a:off x="2691933" y="1234979"/>
              <a:ext cx="392016" cy="461665"/>
            </a:xfrm>
            <a:prstGeom prst="rect">
              <a:avLst/>
            </a:prstGeom>
            <a:noFill/>
          </p:spPr>
          <p:txBody>
            <a:bodyPr wrap="square" rtlCol="0">
              <a:spAutoFit/>
            </a:bodyPr>
            <a:lstStyle/>
            <a:p>
              <a:r>
                <a:rPr lang="es-ES" sz="2400" b="1" dirty="0">
                  <a:solidFill>
                    <a:srgbClr val="6B2F68"/>
                  </a:solidFill>
                  <a:latin typeface="Barlow Condensed" panose="00000506000000000000" pitchFamily="2" charset="0"/>
                </a:rPr>
                <a:t>1</a:t>
              </a:r>
              <a:endParaRPr lang="es-EC" sz="2000" b="1" dirty="0">
                <a:solidFill>
                  <a:srgbClr val="6B2F68"/>
                </a:solidFill>
                <a:latin typeface="Barlow Condensed" panose="00000506000000000000" pitchFamily="2" charset="0"/>
              </a:endParaRPr>
            </a:p>
          </p:txBody>
        </p:sp>
      </p:grpSp>
      <p:grpSp>
        <p:nvGrpSpPr>
          <p:cNvPr id="33" name="Grupo 32">
            <a:extLst>
              <a:ext uri="{FF2B5EF4-FFF2-40B4-BE49-F238E27FC236}">
                <a16:creationId xmlns:a16="http://schemas.microsoft.com/office/drawing/2014/main" id="{EE4A3E85-2EB9-575E-1C9F-E9B0010B5FDF}"/>
              </a:ext>
            </a:extLst>
          </p:cNvPr>
          <p:cNvGrpSpPr/>
          <p:nvPr/>
        </p:nvGrpSpPr>
        <p:grpSpPr>
          <a:xfrm>
            <a:off x="927755" y="2363816"/>
            <a:ext cx="980416" cy="611487"/>
            <a:chOff x="392829" y="2156989"/>
            <a:chExt cx="980416" cy="611487"/>
          </a:xfrm>
        </p:grpSpPr>
        <p:grpSp>
          <p:nvGrpSpPr>
            <p:cNvPr id="34" name="Grupo 33">
              <a:extLst>
                <a:ext uri="{FF2B5EF4-FFF2-40B4-BE49-F238E27FC236}">
                  <a16:creationId xmlns:a16="http://schemas.microsoft.com/office/drawing/2014/main" id="{DB6950D2-FA7E-2180-C291-7F1727F87C8B}"/>
                </a:ext>
              </a:extLst>
            </p:cNvPr>
            <p:cNvGrpSpPr/>
            <p:nvPr/>
          </p:nvGrpSpPr>
          <p:grpSpPr>
            <a:xfrm>
              <a:off x="392829" y="2156989"/>
              <a:ext cx="980416" cy="611487"/>
              <a:chOff x="372134" y="994246"/>
              <a:chExt cx="980416" cy="611487"/>
            </a:xfrm>
            <a:solidFill>
              <a:schemeClr val="accent5">
                <a:lumMod val="50000"/>
              </a:schemeClr>
            </a:solidFill>
          </p:grpSpPr>
          <p:sp>
            <p:nvSpPr>
              <p:cNvPr id="37" name="Flecha: a la derecha 36">
                <a:extLst>
                  <a:ext uri="{FF2B5EF4-FFF2-40B4-BE49-F238E27FC236}">
                    <a16:creationId xmlns:a16="http://schemas.microsoft.com/office/drawing/2014/main" id="{E530CA5E-236D-984D-9487-AD38BBE054D5}"/>
                  </a:ext>
                </a:extLst>
              </p:cNvPr>
              <p:cNvSpPr/>
              <p:nvPr/>
            </p:nvSpPr>
            <p:spPr>
              <a:xfrm>
                <a:off x="933450" y="1162049"/>
                <a:ext cx="419100" cy="367483"/>
              </a:xfrm>
              <a:prstGeom prst="rightArrow">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C" dirty="0">
                  <a:latin typeface="Barlow Condensed" panose="00000506000000000000" pitchFamily="2" charset="0"/>
                </a:endParaRPr>
              </a:p>
            </p:txBody>
          </p:sp>
          <p:grpSp>
            <p:nvGrpSpPr>
              <p:cNvPr id="38" name="Grupo 37">
                <a:extLst>
                  <a:ext uri="{FF2B5EF4-FFF2-40B4-BE49-F238E27FC236}">
                    <a16:creationId xmlns:a16="http://schemas.microsoft.com/office/drawing/2014/main" id="{3AE3DF3E-D4A3-3DAC-4233-4BA01A10303E}"/>
                  </a:ext>
                </a:extLst>
              </p:cNvPr>
              <p:cNvGrpSpPr/>
              <p:nvPr/>
            </p:nvGrpSpPr>
            <p:grpSpPr>
              <a:xfrm>
                <a:off x="372134" y="994246"/>
                <a:ext cx="679990" cy="611487"/>
                <a:chOff x="101060" y="1020998"/>
                <a:chExt cx="679990" cy="611487"/>
              </a:xfrm>
              <a:grpFill/>
            </p:grpSpPr>
            <p:sp>
              <p:nvSpPr>
                <p:cNvPr id="39" name="Elipse 38">
                  <a:extLst>
                    <a:ext uri="{FF2B5EF4-FFF2-40B4-BE49-F238E27FC236}">
                      <a16:creationId xmlns:a16="http://schemas.microsoft.com/office/drawing/2014/main" id="{4138ABE2-FFB9-BA33-3075-C261B242E987}"/>
                    </a:ext>
                  </a:extLst>
                </p:cNvPr>
                <p:cNvSpPr/>
                <p:nvPr/>
              </p:nvSpPr>
              <p:spPr>
                <a:xfrm>
                  <a:off x="101060" y="1020998"/>
                  <a:ext cx="679990" cy="611487"/>
                </a:xfrm>
                <a:prstGeom prst="ellips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C" dirty="0">
                    <a:latin typeface="Barlow Condensed" panose="00000506000000000000" pitchFamily="2" charset="0"/>
                  </a:endParaRPr>
                </a:p>
              </p:txBody>
            </p:sp>
            <p:sp>
              <p:nvSpPr>
                <p:cNvPr id="40" name="Elipse 39">
                  <a:extLst>
                    <a:ext uri="{FF2B5EF4-FFF2-40B4-BE49-F238E27FC236}">
                      <a16:creationId xmlns:a16="http://schemas.microsoft.com/office/drawing/2014/main" id="{41EC7F54-5B3F-39AD-12FD-2128CC23D001}"/>
                    </a:ext>
                  </a:extLst>
                </p:cNvPr>
                <p:cNvSpPr/>
                <p:nvPr/>
              </p:nvSpPr>
              <p:spPr>
                <a:xfrm>
                  <a:off x="249665" y="1126119"/>
                  <a:ext cx="411762" cy="367483"/>
                </a:xfrm>
                <a:prstGeom prst="ellips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C" dirty="0">
                    <a:latin typeface="Barlow Condensed" panose="00000506000000000000" pitchFamily="2" charset="0"/>
                  </a:endParaRPr>
                </a:p>
              </p:txBody>
            </p:sp>
          </p:grpSp>
        </p:grpSp>
        <p:sp>
          <p:nvSpPr>
            <p:cNvPr id="35" name="Elipse 34">
              <a:extLst>
                <a:ext uri="{FF2B5EF4-FFF2-40B4-BE49-F238E27FC236}">
                  <a16:creationId xmlns:a16="http://schemas.microsoft.com/office/drawing/2014/main" id="{4B69A5EA-91EA-F076-543C-4169A02FF7FE}"/>
                </a:ext>
              </a:extLst>
            </p:cNvPr>
            <p:cNvSpPr/>
            <p:nvPr/>
          </p:nvSpPr>
          <p:spPr>
            <a:xfrm>
              <a:off x="520739" y="2262109"/>
              <a:ext cx="411762" cy="367483"/>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C" dirty="0">
                <a:latin typeface="Barlow Condensed" panose="00000506000000000000" pitchFamily="2" charset="0"/>
              </a:endParaRPr>
            </a:p>
          </p:txBody>
        </p:sp>
        <p:sp>
          <p:nvSpPr>
            <p:cNvPr id="36" name="CuadroTexto 35">
              <a:extLst>
                <a:ext uri="{FF2B5EF4-FFF2-40B4-BE49-F238E27FC236}">
                  <a16:creationId xmlns:a16="http://schemas.microsoft.com/office/drawing/2014/main" id="{D61F199D-6825-9A8C-DEB5-90EC7CFE076B}"/>
                </a:ext>
              </a:extLst>
            </p:cNvPr>
            <p:cNvSpPr txBox="1"/>
            <p:nvPr/>
          </p:nvSpPr>
          <p:spPr>
            <a:xfrm>
              <a:off x="524329" y="2196309"/>
              <a:ext cx="392016" cy="461665"/>
            </a:xfrm>
            <a:prstGeom prst="rect">
              <a:avLst/>
            </a:prstGeom>
            <a:noFill/>
          </p:spPr>
          <p:txBody>
            <a:bodyPr wrap="square" rtlCol="0">
              <a:spAutoFit/>
            </a:bodyPr>
            <a:lstStyle/>
            <a:p>
              <a:r>
                <a:rPr lang="es-ES" sz="2400" b="1" dirty="0">
                  <a:solidFill>
                    <a:schemeClr val="accent5">
                      <a:lumMod val="50000"/>
                    </a:schemeClr>
                  </a:solidFill>
                  <a:latin typeface="Barlow Condensed" panose="00000506000000000000" pitchFamily="2" charset="0"/>
                </a:rPr>
                <a:t>2</a:t>
              </a:r>
              <a:endParaRPr lang="es-EC" sz="2000" b="1" dirty="0">
                <a:solidFill>
                  <a:schemeClr val="accent5">
                    <a:lumMod val="50000"/>
                  </a:schemeClr>
                </a:solidFill>
                <a:latin typeface="Barlow Condensed" panose="00000506000000000000" pitchFamily="2" charset="0"/>
              </a:endParaRPr>
            </a:p>
          </p:txBody>
        </p:sp>
      </p:grpSp>
      <p:grpSp>
        <p:nvGrpSpPr>
          <p:cNvPr id="41" name="Grupo 40">
            <a:extLst>
              <a:ext uri="{FF2B5EF4-FFF2-40B4-BE49-F238E27FC236}">
                <a16:creationId xmlns:a16="http://schemas.microsoft.com/office/drawing/2014/main" id="{B28CB112-5020-D62B-1E26-743310C2443E}"/>
              </a:ext>
            </a:extLst>
          </p:cNvPr>
          <p:cNvGrpSpPr/>
          <p:nvPr/>
        </p:nvGrpSpPr>
        <p:grpSpPr>
          <a:xfrm>
            <a:off x="927755" y="3493901"/>
            <a:ext cx="980416" cy="611487"/>
            <a:chOff x="366567" y="3319732"/>
            <a:chExt cx="980416" cy="611487"/>
          </a:xfrm>
        </p:grpSpPr>
        <p:grpSp>
          <p:nvGrpSpPr>
            <p:cNvPr id="42" name="Grupo 41">
              <a:extLst>
                <a:ext uri="{FF2B5EF4-FFF2-40B4-BE49-F238E27FC236}">
                  <a16:creationId xmlns:a16="http://schemas.microsoft.com/office/drawing/2014/main" id="{C0C4655D-7E85-DDD9-8E82-721C66E32587}"/>
                </a:ext>
              </a:extLst>
            </p:cNvPr>
            <p:cNvGrpSpPr/>
            <p:nvPr/>
          </p:nvGrpSpPr>
          <p:grpSpPr>
            <a:xfrm>
              <a:off x="366567" y="3319732"/>
              <a:ext cx="980416" cy="611487"/>
              <a:chOff x="372134" y="994246"/>
              <a:chExt cx="980416" cy="611487"/>
            </a:xfrm>
            <a:solidFill>
              <a:schemeClr val="accent6">
                <a:lumMod val="75000"/>
              </a:schemeClr>
            </a:solidFill>
          </p:grpSpPr>
          <p:sp>
            <p:nvSpPr>
              <p:cNvPr id="46" name="Flecha: a la derecha 45">
                <a:extLst>
                  <a:ext uri="{FF2B5EF4-FFF2-40B4-BE49-F238E27FC236}">
                    <a16:creationId xmlns:a16="http://schemas.microsoft.com/office/drawing/2014/main" id="{EA8DF67D-5CAE-6FCF-725E-C98F8881DC1B}"/>
                  </a:ext>
                </a:extLst>
              </p:cNvPr>
              <p:cNvSpPr/>
              <p:nvPr/>
            </p:nvSpPr>
            <p:spPr>
              <a:xfrm>
                <a:off x="933450" y="1162049"/>
                <a:ext cx="419100" cy="367483"/>
              </a:xfrm>
              <a:prstGeom prst="rightArrow">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C" dirty="0">
                  <a:latin typeface="Barlow Condensed" panose="00000506000000000000" pitchFamily="2" charset="0"/>
                </a:endParaRPr>
              </a:p>
            </p:txBody>
          </p:sp>
          <p:grpSp>
            <p:nvGrpSpPr>
              <p:cNvPr id="47" name="Grupo 46">
                <a:extLst>
                  <a:ext uri="{FF2B5EF4-FFF2-40B4-BE49-F238E27FC236}">
                    <a16:creationId xmlns:a16="http://schemas.microsoft.com/office/drawing/2014/main" id="{E04FF6C3-9634-7CB8-7DB3-8594621DEAB8}"/>
                  </a:ext>
                </a:extLst>
              </p:cNvPr>
              <p:cNvGrpSpPr/>
              <p:nvPr/>
            </p:nvGrpSpPr>
            <p:grpSpPr>
              <a:xfrm>
                <a:off x="372134" y="994246"/>
                <a:ext cx="679990" cy="611487"/>
                <a:chOff x="101060" y="1020998"/>
                <a:chExt cx="679990" cy="611487"/>
              </a:xfrm>
              <a:grpFill/>
            </p:grpSpPr>
            <p:sp>
              <p:nvSpPr>
                <p:cNvPr id="48" name="Elipse 47">
                  <a:extLst>
                    <a:ext uri="{FF2B5EF4-FFF2-40B4-BE49-F238E27FC236}">
                      <a16:creationId xmlns:a16="http://schemas.microsoft.com/office/drawing/2014/main" id="{F8FB148F-86FB-186B-6015-9D2BE9380928}"/>
                    </a:ext>
                  </a:extLst>
                </p:cNvPr>
                <p:cNvSpPr/>
                <p:nvPr/>
              </p:nvSpPr>
              <p:spPr>
                <a:xfrm>
                  <a:off x="101060" y="1020998"/>
                  <a:ext cx="679990" cy="611487"/>
                </a:xfrm>
                <a:prstGeom prst="ellips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C" dirty="0">
                    <a:latin typeface="Barlow Condensed" panose="00000506000000000000" pitchFamily="2" charset="0"/>
                  </a:endParaRPr>
                </a:p>
              </p:txBody>
            </p:sp>
            <p:sp>
              <p:nvSpPr>
                <p:cNvPr id="49" name="Elipse 48">
                  <a:extLst>
                    <a:ext uri="{FF2B5EF4-FFF2-40B4-BE49-F238E27FC236}">
                      <a16:creationId xmlns:a16="http://schemas.microsoft.com/office/drawing/2014/main" id="{9B2732E0-8795-76AF-E0E6-CFD34FB14751}"/>
                    </a:ext>
                  </a:extLst>
                </p:cNvPr>
                <p:cNvSpPr/>
                <p:nvPr/>
              </p:nvSpPr>
              <p:spPr>
                <a:xfrm>
                  <a:off x="249665" y="1126119"/>
                  <a:ext cx="411762" cy="367483"/>
                </a:xfrm>
                <a:prstGeom prst="ellips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C" dirty="0">
                    <a:latin typeface="Barlow Condensed" panose="00000506000000000000" pitchFamily="2" charset="0"/>
                  </a:endParaRPr>
                </a:p>
              </p:txBody>
            </p:sp>
          </p:grpSp>
        </p:grpSp>
        <p:sp>
          <p:nvSpPr>
            <p:cNvPr id="43" name="Elipse 42">
              <a:extLst>
                <a:ext uri="{FF2B5EF4-FFF2-40B4-BE49-F238E27FC236}">
                  <a16:creationId xmlns:a16="http://schemas.microsoft.com/office/drawing/2014/main" id="{8F13FDD5-C1FD-73BA-49E1-1CD920B94036}"/>
                </a:ext>
              </a:extLst>
            </p:cNvPr>
            <p:cNvSpPr/>
            <p:nvPr/>
          </p:nvSpPr>
          <p:spPr>
            <a:xfrm>
              <a:off x="494477" y="3424852"/>
              <a:ext cx="411762" cy="367483"/>
            </a:xfrm>
            <a:prstGeom prst="ellipse">
              <a:avLst/>
            </a:prstGeom>
            <a:solidFill>
              <a:schemeClr val="accent6">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C" dirty="0">
                <a:latin typeface="Barlow Condensed" panose="00000506000000000000" pitchFamily="2" charset="0"/>
              </a:endParaRPr>
            </a:p>
          </p:txBody>
        </p:sp>
        <p:sp>
          <p:nvSpPr>
            <p:cNvPr id="44" name="Elipse 43">
              <a:extLst>
                <a:ext uri="{FF2B5EF4-FFF2-40B4-BE49-F238E27FC236}">
                  <a16:creationId xmlns:a16="http://schemas.microsoft.com/office/drawing/2014/main" id="{8F91332C-2538-AAA8-C80F-EED74AA4EA61}"/>
                </a:ext>
              </a:extLst>
            </p:cNvPr>
            <p:cNvSpPr/>
            <p:nvPr/>
          </p:nvSpPr>
          <p:spPr>
            <a:xfrm>
              <a:off x="501689" y="3424851"/>
              <a:ext cx="411762" cy="367483"/>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C" dirty="0">
                <a:latin typeface="Barlow Condensed" panose="00000506000000000000" pitchFamily="2" charset="0"/>
              </a:endParaRPr>
            </a:p>
          </p:txBody>
        </p:sp>
        <p:sp>
          <p:nvSpPr>
            <p:cNvPr id="45" name="CuadroTexto 44">
              <a:extLst>
                <a:ext uri="{FF2B5EF4-FFF2-40B4-BE49-F238E27FC236}">
                  <a16:creationId xmlns:a16="http://schemas.microsoft.com/office/drawing/2014/main" id="{3D9CE643-D3C7-4C06-0B0E-4ED2D6789EDE}"/>
                </a:ext>
              </a:extLst>
            </p:cNvPr>
            <p:cNvSpPr txBox="1"/>
            <p:nvPr/>
          </p:nvSpPr>
          <p:spPr>
            <a:xfrm>
              <a:off x="524227" y="3377759"/>
              <a:ext cx="392016" cy="461665"/>
            </a:xfrm>
            <a:prstGeom prst="rect">
              <a:avLst/>
            </a:prstGeom>
            <a:noFill/>
          </p:spPr>
          <p:txBody>
            <a:bodyPr wrap="square" rtlCol="0">
              <a:spAutoFit/>
            </a:bodyPr>
            <a:lstStyle/>
            <a:p>
              <a:r>
                <a:rPr lang="es-ES" sz="2400" b="1" dirty="0">
                  <a:solidFill>
                    <a:schemeClr val="accent3">
                      <a:lumMod val="75000"/>
                    </a:schemeClr>
                  </a:solidFill>
                  <a:latin typeface="Barlow Condensed" panose="00000506000000000000" pitchFamily="2" charset="0"/>
                </a:rPr>
                <a:t>3</a:t>
              </a:r>
              <a:endParaRPr lang="es-EC" sz="2000" b="1" dirty="0">
                <a:solidFill>
                  <a:schemeClr val="accent3">
                    <a:lumMod val="75000"/>
                  </a:schemeClr>
                </a:solidFill>
                <a:latin typeface="Barlow Condensed" panose="00000506000000000000" pitchFamily="2" charset="0"/>
              </a:endParaRPr>
            </a:p>
          </p:txBody>
        </p:sp>
      </p:grpSp>
      <p:grpSp>
        <p:nvGrpSpPr>
          <p:cNvPr id="50" name="Grupo 49">
            <a:extLst>
              <a:ext uri="{FF2B5EF4-FFF2-40B4-BE49-F238E27FC236}">
                <a16:creationId xmlns:a16="http://schemas.microsoft.com/office/drawing/2014/main" id="{19591981-D72E-D5EC-6D42-2560EACB896D}"/>
              </a:ext>
            </a:extLst>
          </p:cNvPr>
          <p:cNvGrpSpPr/>
          <p:nvPr/>
        </p:nvGrpSpPr>
        <p:grpSpPr>
          <a:xfrm>
            <a:off x="927755" y="4602216"/>
            <a:ext cx="980416" cy="611487"/>
            <a:chOff x="380342" y="4406274"/>
            <a:chExt cx="980416" cy="611487"/>
          </a:xfrm>
        </p:grpSpPr>
        <p:grpSp>
          <p:nvGrpSpPr>
            <p:cNvPr id="51" name="Grupo 50">
              <a:extLst>
                <a:ext uri="{FF2B5EF4-FFF2-40B4-BE49-F238E27FC236}">
                  <a16:creationId xmlns:a16="http://schemas.microsoft.com/office/drawing/2014/main" id="{352422F4-7FD9-E74A-9678-C002F4A83185}"/>
                </a:ext>
              </a:extLst>
            </p:cNvPr>
            <p:cNvGrpSpPr/>
            <p:nvPr/>
          </p:nvGrpSpPr>
          <p:grpSpPr>
            <a:xfrm>
              <a:off x="380342" y="4406274"/>
              <a:ext cx="980416" cy="611487"/>
              <a:chOff x="372134" y="994246"/>
              <a:chExt cx="980416" cy="611487"/>
            </a:xfrm>
            <a:solidFill>
              <a:srgbClr val="33276B"/>
            </a:solidFill>
          </p:grpSpPr>
          <p:sp>
            <p:nvSpPr>
              <p:cNvPr id="54" name="Flecha: a la derecha 53">
                <a:extLst>
                  <a:ext uri="{FF2B5EF4-FFF2-40B4-BE49-F238E27FC236}">
                    <a16:creationId xmlns:a16="http://schemas.microsoft.com/office/drawing/2014/main" id="{5C56A4AD-C249-2BB2-7C9D-CCBD88C8B3D8}"/>
                  </a:ext>
                </a:extLst>
              </p:cNvPr>
              <p:cNvSpPr/>
              <p:nvPr/>
            </p:nvSpPr>
            <p:spPr>
              <a:xfrm>
                <a:off x="933450" y="1162049"/>
                <a:ext cx="419100" cy="367483"/>
              </a:xfrm>
              <a:prstGeom prst="rightArrow">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C" dirty="0">
                  <a:latin typeface="Barlow Condensed" panose="00000506000000000000" pitchFamily="2" charset="0"/>
                </a:endParaRPr>
              </a:p>
            </p:txBody>
          </p:sp>
          <p:grpSp>
            <p:nvGrpSpPr>
              <p:cNvPr id="55" name="Grupo 54">
                <a:extLst>
                  <a:ext uri="{FF2B5EF4-FFF2-40B4-BE49-F238E27FC236}">
                    <a16:creationId xmlns:a16="http://schemas.microsoft.com/office/drawing/2014/main" id="{6B9AC0FF-CCC6-82D8-3B25-BAFDDEE1206B}"/>
                  </a:ext>
                </a:extLst>
              </p:cNvPr>
              <p:cNvGrpSpPr/>
              <p:nvPr/>
            </p:nvGrpSpPr>
            <p:grpSpPr>
              <a:xfrm>
                <a:off x="372134" y="994246"/>
                <a:ext cx="679990" cy="611487"/>
                <a:chOff x="101060" y="1020998"/>
                <a:chExt cx="679990" cy="611487"/>
              </a:xfrm>
              <a:grpFill/>
            </p:grpSpPr>
            <p:sp>
              <p:nvSpPr>
                <p:cNvPr id="56" name="Elipse 55">
                  <a:extLst>
                    <a:ext uri="{FF2B5EF4-FFF2-40B4-BE49-F238E27FC236}">
                      <a16:creationId xmlns:a16="http://schemas.microsoft.com/office/drawing/2014/main" id="{2656B12E-637E-96EB-0681-180AEEBB9631}"/>
                    </a:ext>
                  </a:extLst>
                </p:cNvPr>
                <p:cNvSpPr/>
                <p:nvPr/>
              </p:nvSpPr>
              <p:spPr>
                <a:xfrm>
                  <a:off x="101060" y="1020998"/>
                  <a:ext cx="679990" cy="611487"/>
                </a:xfrm>
                <a:prstGeom prst="ellips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C" dirty="0">
                    <a:latin typeface="Barlow Condensed" panose="00000506000000000000" pitchFamily="2" charset="0"/>
                  </a:endParaRPr>
                </a:p>
              </p:txBody>
            </p:sp>
            <p:sp>
              <p:nvSpPr>
                <p:cNvPr id="57" name="Elipse 56">
                  <a:extLst>
                    <a:ext uri="{FF2B5EF4-FFF2-40B4-BE49-F238E27FC236}">
                      <a16:creationId xmlns:a16="http://schemas.microsoft.com/office/drawing/2014/main" id="{BFF2846A-AC24-4870-7C3B-B2EDDCFA73E1}"/>
                    </a:ext>
                  </a:extLst>
                </p:cNvPr>
                <p:cNvSpPr/>
                <p:nvPr/>
              </p:nvSpPr>
              <p:spPr>
                <a:xfrm>
                  <a:off x="249665" y="1126119"/>
                  <a:ext cx="411762" cy="367483"/>
                </a:xfrm>
                <a:prstGeom prst="ellips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C" dirty="0">
                    <a:latin typeface="Barlow Condensed" panose="00000506000000000000" pitchFamily="2" charset="0"/>
                  </a:endParaRPr>
                </a:p>
              </p:txBody>
            </p:sp>
          </p:grpSp>
        </p:grpSp>
        <p:sp>
          <p:nvSpPr>
            <p:cNvPr id="52" name="Elipse 51">
              <a:extLst>
                <a:ext uri="{FF2B5EF4-FFF2-40B4-BE49-F238E27FC236}">
                  <a16:creationId xmlns:a16="http://schemas.microsoft.com/office/drawing/2014/main" id="{DE64EDE4-5044-F70E-0F1F-BB52B89961F5}"/>
                </a:ext>
              </a:extLst>
            </p:cNvPr>
            <p:cNvSpPr/>
            <p:nvPr/>
          </p:nvSpPr>
          <p:spPr>
            <a:xfrm>
              <a:off x="520739" y="4511393"/>
              <a:ext cx="411762" cy="367483"/>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C" dirty="0">
                <a:latin typeface="Barlow Condensed" panose="00000506000000000000" pitchFamily="2" charset="0"/>
              </a:endParaRPr>
            </a:p>
          </p:txBody>
        </p:sp>
        <p:sp>
          <p:nvSpPr>
            <p:cNvPr id="53" name="CuadroTexto 52">
              <a:extLst>
                <a:ext uri="{FF2B5EF4-FFF2-40B4-BE49-F238E27FC236}">
                  <a16:creationId xmlns:a16="http://schemas.microsoft.com/office/drawing/2014/main" id="{A4AA9FF6-1108-60FB-F0D9-9418E2A74F53}"/>
                </a:ext>
              </a:extLst>
            </p:cNvPr>
            <p:cNvSpPr txBox="1"/>
            <p:nvPr/>
          </p:nvSpPr>
          <p:spPr>
            <a:xfrm>
              <a:off x="524227" y="4464301"/>
              <a:ext cx="392016" cy="461665"/>
            </a:xfrm>
            <a:prstGeom prst="rect">
              <a:avLst/>
            </a:prstGeom>
            <a:noFill/>
          </p:spPr>
          <p:txBody>
            <a:bodyPr wrap="square" rtlCol="0">
              <a:spAutoFit/>
            </a:bodyPr>
            <a:lstStyle/>
            <a:p>
              <a:r>
                <a:rPr lang="es-ES" sz="2400" b="1" dirty="0">
                  <a:solidFill>
                    <a:srgbClr val="33276B"/>
                  </a:solidFill>
                  <a:latin typeface="Barlow Condensed" panose="00000506000000000000" pitchFamily="2" charset="0"/>
                </a:rPr>
                <a:t>4</a:t>
              </a:r>
              <a:endParaRPr lang="es-EC" sz="2000" b="1" dirty="0">
                <a:solidFill>
                  <a:srgbClr val="33276B"/>
                </a:solidFill>
                <a:latin typeface="Barlow Condensed" panose="00000506000000000000" pitchFamily="2" charset="0"/>
              </a:endParaRPr>
            </a:p>
          </p:txBody>
        </p:sp>
      </p:grpSp>
      <p:grpSp>
        <p:nvGrpSpPr>
          <p:cNvPr id="58" name="Grupo 57">
            <a:extLst>
              <a:ext uri="{FF2B5EF4-FFF2-40B4-BE49-F238E27FC236}">
                <a16:creationId xmlns:a16="http://schemas.microsoft.com/office/drawing/2014/main" id="{0D82CEC3-72E8-CE5B-9754-2C0607BF3266}"/>
              </a:ext>
            </a:extLst>
          </p:cNvPr>
          <p:cNvGrpSpPr/>
          <p:nvPr/>
        </p:nvGrpSpPr>
        <p:grpSpPr>
          <a:xfrm>
            <a:off x="927755" y="5710409"/>
            <a:ext cx="980416" cy="611487"/>
            <a:chOff x="494477" y="5558010"/>
            <a:chExt cx="980416" cy="611487"/>
          </a:xfrm>
        </p:grpSpPr>
        <p:grpSp>
          <p:nvGrpSpPr>
            <p:cNvPr id="59" name="Grupo 58">
              <a:extLst>
                <a:ext uri="{FF2B5EF4-FFF2-40B4-BE49-F238E27FC236}">
                  <a16:creationId xmlns:a16="http://schemas.microsoft.com/office/drawing/2014/main" id="{31FFCF2A-7ABE-0AC5-3B00-04F02CAEE9A7}"/>
                </a:ext>
              </a:extLst>
            </p:cNvPr>
            <p:cNvGrpSpPr/>
            <p:nvPr/>
          </p:nvGrpSpPr>
          <p:grpSpPr>
            <a:xfrm>
              <a:off x="494477" y="5558010"/>
              <a:ext cx="980416" cy="611487"/>
              <a:chOff x="372134" y="994246"/>
              <a:chExt cx="980416" cy="611487"/>
            </a:xfrm>
            <a:solidFill>
              <a:srgbClr val="893B85"/>
            </a:solidFill>
          </p:grpSpPr>
          <p:sp>
            <p:nvSpPr>
              <p:cNvPr id="62" name="Flecha: a la derecha 61">
                <a:extLst>
                  <a:ext uri="{FF2B5EF4-FFF2-40B4-BE49-F238E27FC236}">
                    <a16:creationId xmlns:a16="http://schemas.microsoft.com/office/drawing/2014/main" id="{06B95486-E863-A96C-9A18-9314CBBA2696}"/>
                  </a:ext>
                </a:extLst>
              </p:cNvPr>
              <p:cNvSpPr/>
              <p:nvPr/>
            </p:nvSpPr>
            <p:spPr>
              <a:xfrm>
                <a:off x="933450" y="1162049"/>
                <a:ext cx="419100" cy="367483"/>
              </a:xfrm>
              <a:prstGeom prst="rightArrow">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C" dirty="0">
                  <a:latin typeface="Barlow Condensed" panose="00000506000000000000" pitchFamily="2" charset="0"/>
                </a:endParaRPr>
              </a:p>
            </p:txBody>
          </p:sp>
          <p:grpSp>
            <p:nvGrpSpPr>
              <p:cNvPr id="63" name="Grupo 62">
                <a:extLst>
                  <a:ext uri="{FF2B5EF4-FFF2-40B4-BE49-F238E27FC236}">
                    <a16:creationId xmlns:a16="http://schemas.microsoft.com/office/drawing/2014/main" id="{7FAEB46E-1294-3ADA-F456-9D5DC35A751E}"/>
                  </a:ext>
                </a:extLst>
              </p:cNvPr>
              <p:cNvGrpSpPr/>
              <p:nvPr/>
            </p:nvGrpSpPr>
            <p:grpSpPr>
              <a:xfrm>
                <a:off x="372134" y="994246"/>
                <a:ext cx="679990" cy="611487"/>
                <a:chOff x="101060" y="1020998"/>
                <a:chExt cx="679990" cy="611487"/>
              </a:xfrm>
              <a:grpFill/>
            </p:grpSpPr>
            <p:sp>
              <p:nvSpPr>
                <p:cNvPr id="64" name="Elipse 63">
                  <a:extLst>
                    <a:ext uri="{FF2B5EF4-FFF2-40B4-BE49-F238E27FC236}">
                      <a16:creationId xmlns:a16="http://schemas.microsoft.com/office/drawing/2014/main" id="{7924F427-0CD7-3E6E-9372-4E9756BF5D01}"/>
                    </a:ext>
                  </a:extLst>
                </p:cNvPr>
                <p:cNvSpPr/>
                <p:nvPr/>
              </p:nvSpPr>
              <p:spPr>
                <a:xfrm>
                  <a:off x="101060" y="1020998"/>
                  <a:ext cx="679990" cy="611487"/>
                </a:xfrm>
                <a:prstGeom prst="ellips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C" dirty="0">
                    <a:latin typeface="Barlow Condensed" panose="00000506000000000000" pitchFamily="2" charset="0"/>
                  </a:endParaRPr>
                </a:p>
              </p:txBody>
            </p:sp>
            <p:sp>
              <p:nvSpPr>
                <p:cNvPr id="65" name="Elipse 64">
                  <a:extLst>
                    <a:ext uri="{FF2B5EF4-FFF2-40B4-BE49-F238E27FC236}">
                      <a16:creationId xmlns:a16="http://schemas.microsoft.com/office/drawing/2014/main" id="{221A3963-CDD8-29C2-5AAC-1725BA81323C}"/>
                    </a:ext>
                  </a:extLst>
                </p:cNvPr>
                <p:cNvSpPr/>
                <p:nvPr/>
              </p:nvSpPr>
              <p:spPr>
                <a:xfrm>
                  <a:off x="249665" y="1126119"/>
                  <a:ext cx="411762" cy="367483"/>
                </a:xfrm>
                <a:prstGeom prst="ellips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C" dirty="0">
                    <a:latin typeface="Barlow Condensed" panose="00000506000000000000" pitchFamily="2" charset="0"/>
                  </a:endParaRPr>
                </a:p>
              </p:txBody>
            </p:sp>
          </p:grpSp>
        </p:grpSp>
        <p:sp>
          <p:nvSpPr>
            <p:cNvPr id="60" name="Elipse 59">
              <a:extLst>
                <a:ext uri="{FF2B5EF4-FFF2-40B4-BE49-F238E27FC236}">
                  <a16:creationId xmlns:a16="http://schemas.microsoft.com/office/drawing/2014/main" id="{52964ADB-483B-9522-E5D2-60AB4AC6F320}"/>
                </a:ext>
              </a:extLst>
            </p:cNvPr>
            <p:cNvSpPr/>
            <p:nvPr/>
          </p:nvSpPr>
          <p:spPr>
            <a:xfrm>
              <a:off x="627810" y="5674297"/>
              <a:ext cx="411762" cy="367483"/>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C" dirty="0">
                <a:latin typeface="Barlow Condensed" panose="00000506000000000000" pitchFamily="2" charset="0"/>
              </a:endParaRPr>
            </a:p>
          </p:txBody>
        </p:sp>
        <p:sp>
          <p:nvSpPr>
            <p:cNvPr id="61" name="CuadroTexto 60">
              <a:extLst>
                <a:ext uri="{FF2B5EF4-FFF2-40B4-BE49-F238E27FC236}">
                  <a16:creationId xmlns:a16="http://schemas.microsoft.com/office/drawing/2014/main" id="{A74443B4-1C61-79D9-0FB4-E184451145DE}"/>
                </a:ext>
              </a:extLst>
            </p:cNvPr>
            <p:cNvSpPr txBox="1"/>
            <p:nvPr/>
          </p:nvSpPr>
          <p:spPr>
            <a:xfrm>
              <a:off x="637683" y="5634211"/>
              <a:ext cx="392016" cy="461665"/>
            </a:xfrm>
            <a:prstGeom prst="rect">
              <a:avLst/>
            </a:prstGeom>
            <a:noFill/>
          </p:spPr>
          <p:txBody>
            <a:bodyPr wrap="square" rtlCol="0">
              <a:spAutoFit/>
            </a:bodyPr>
            <a:lstStyle/>
            <a:p>
              <a:r>
                <a:rPr lang="es-ES" sz="2400" b="1" dirty="0">
                  <a:solidFill>
                    <a:srgbClr val="893B85"/>
                  </a:solidFill>
                  <a:latin typeface="Barlow Condensed" panose="00000506000000000000" pitchFamily="2" charset="0"/>
                </a:rPr>
                <a:t>5</a:t>
              </a:r>
              <a:endParaRPr lang="es-EC" sz="2000" b="1" dirty="0">
                <a:solidFill>
                  <a:srgbClr val="893B85"/>
                </a:solidFill>
                <a:latin typeface="Barlow Condensed" panose="00000506000000000000" pitchFamily="2" charset="0"/>
              </a:endParaRPr>
            </a:p>
          </p:txBody>
        </p:sp>
      </p:grpSp>
      <p:sp>
        <p:nvSpPr>
          <p:cNvPr id="66" name="CuadroTexto 65">
            <a:extLst>
              <a:ext uri="{FF2B5EF4-FFF2-40B4-BE49-F238E27FC236}">
                <a16:creationId xmlns:a16="http://schemas.microsoft.com/office/drawing/2014/main" id="{6D3184FE-0892-AA1F-986A-4353E5246D38}"/>
              </a:ext>
            </a:extLst>
          </p:cNvPr>
          <p:cNvSpPr txBox="1"/>
          <p:nvPr/>
        </p:nvSpPr>
        <p:spPr>
          <a:xfrm>
            <a:off x="2151212" y="2970418"/>
            <a:ext cx="5426523" cy="338554"/>
          </a:xfrm>
          <a:prstGeom prst="rect">
            <a:avLst/>
          </a:prstGeom>
          <a:solidFill>
            <a:schemeClr val="bg1"/>
          </a:solidFill>
          <a:ln>
            <a:solidFill>
              <a:srgbClr val="1F4E79"/>
            </a:solidFill>
          </a:ln>
        </p:spPr>
        <p:txBody>
          <a:bodyPr wrap="square" rtlCol="0">
            <a:spAutoFit/>
          </a:bodyPr>
          <a:lstStyle/>
          <a:p>
            <a:r>
              <a:rPr lang="es-EC" sz="1600" dirty="0" err="1">
                <a:latin typeface="Barlow Condensed" panose="00000506000000000000" pitchFamily="2" charset="0"/>
              </a:rPr>
              <a:t>Instrument</a:t>
            </a:r>
            <a:r>
              <a:rPr lang="es-EC" sz="1600" dirty="0">
                <a:latin typeface="Barlow Condensed" panose="00000506000000000000" pitchFamily="2" charset="0"/>
              </a:rPr>
              <a:t>: </a:t>
            </a:r>
            <a:r>
              <a:rPr lang="es-EC" sz="1600" dirty="0" err="1">
                <a:latin typeface="Barlow Condensed" panose="00000506000000000000" pitchFamily="2" charset="0"/>
              </a:rPr>
              <a:t>Identification</a:t>
            </a:r>
            <a:r>
              <a:rPr lang="es-EC" sz="1600" dirty="0">
                <a:latin typeface="Barlow Condensed" panose="00000506000000000000" pitchFamily="2" charset="0"/>
              </a:rPr>
              <a:t> </a:t>
            </a:r>
            <a:r>
              <a:rPr lang="es-EC" sz="1600" dirty="0" err="1">
                <a:latin typeface="Barlow Condensed" panose="00000506000000000000" pitchFamily="2" charset="0"/>
              </a:rPr>
              <a:t>sheet</a:t>
            </a:r>
            <a:r>
              <a:rPr lang="es-EC" sz="1600" dirty="0">
                <a:latin typeface="Barlow Condensed" panose="00000506000000000000" pitchFamily="2" charset="0"/>
              </a:rPr>
              <a:t> </a:t>
            </a:r>
          </a:p>
        </p:txBody>
      </p:sp>
      <p:sp>
        <p:nvSpPr>
          <p:cNvPr id="67" name="CuadroTexto 66">
            <a:extLst>
              <a:ext uri="{FF2B5EF4-FFF2-40B4-BE49-F238E27FC236}">
                <a16:creationId xmlns:a16="http://schemas.microsoft.com/office/drawing/2014/main" id="{F7F0D965-710F-498C-6EC4-99687EBF9904}"/>
              </a:ext>
            </a:extLst>
          </p:cNvPr>
          <p:cNvSpPr txBox="1"/>
          <p:nvPr/>
        </p:nvSpPr>
        <p:spPr>
          <a:xfrm>
            <a:off x="2129439" y="4080762"/>
            <a:ext cx="5426523" cy="338554"/>
          </a:xfrm>
          <a:prstGeom prst="rect">
            <a:avLst/>
          </a:prstGeom>
          <a:solidFill>
            <a:schemeClr val="bg1"/>
          </a:solidFill>
          <a:ln>
            <a:solidFill>
              <a:srgbClr val="1F4E79"/>
            </a:solidFill>
          </a:ln>
        </p:spPr>
        <p:txBody>
          <a:bodyPr wrap="square" rtlCol="0">
            <a:spAutoFit/>
          </a:bodyPr>
          <a:lstStyle/>
          <a:p>
            <a:r>
              <a:rPr lang="es-EC" sz="1600" dirty="0" err="1">
                <a:latin typeface="Barlow Condensed" panose="00000506000000000000" pitchFamily="2" charset="0"/>
              </a:rPr>
              <a:t>Instrument</a:t>
            </a:r>
            <a:r>
              <a:rPr lang="es-EC" sz="1600" dirty="0">
                <a:latin typeface="Barlow Condensed" panose="00000506000000000000" pitchFamily="2" charset="0"/>
              </a:rPr>
              <a:t>: </a:t>
            </a:r>
            <a:r>
              <a:rPr lang="es-EC" sz="1600" dirty="0" err="1">
                <a:latin typeface="Barlow Condensed" panose="00000506000000000000" pitchFamily="2" charset="0"/>
              </a:rPr>
              <a:t>Pre-evaluation</a:t>
            </a:r>
            <a:r>
              <a:rPr lang="es-EC" sz="1600" dirty="0">
                <a:latin typeface="Barlow Condensed" panose="00000506000000000000" pitchFamily="2" charset="0"/>
              </a:rPr>
              <a:t> </a:t>
            </a:r>
            <a:r>
              <a:rPr lang="es-EC" sz="1600" dirty="0" err="1">
                <a:latin typeface="Barlow Condensed" panose="00000506000000000000" pitchFamily="2" charset="0"/>
              </a:rPr>
              <a:t>sheet</a:t>
            </a:r>
            <a:endParaRPr lang="es-EC" sz="1600" dirty="0">
              <a:latin typeface="Barlow Condensed" panose="00000506000000000000" pitchFamily="2" charset="0"/>
            </a:endParaRPr>
          </a:p>
        </p:txBody>
      </p:sp>
      <p:sp>
        <p:nvSpPr>
          <p:cNvPr id="68" name="Elipse 67">
            <a:extLst>
              <a:ext uri="{FF2B5EF4-FFF2-40B4-BE49-F238E27FC236}">
                <a16:creationId xmlns:a16="http://schemas.microsoft.com/office/drawing/2014/main" id="{3C889BEF-0464-C867-47EA-F160692C93C3}"/>
              </a:ext>
            </a:extLst>
          </p:cNvPr>
          <p:cNvSpPr/>
          <p:nvPr/>
        </p:nvSpPr>
        <p:spPr>
          <a:xfrm>
            <a:off x="8515487" y="1096735"/>
            <a:ext cx="2600153" cy="2490762"/>
          </a:xfrm>
          <a:prstGeom prst="ellipse">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6"/>
          </a:lnRef>
          <a:fillRef idx="1">
            <a:schemeClr val="lt1"/>
          </a:fillRef>
          <a:effectRef idx="0">
            <a:schemeClr val="accent6"/>
          </a:effectRef>
          <a:fontRef idx="minor">
            <a:schemeClr val="dk1"/>
          </a:fontRef>
        </p:style>
        <p:txBody>
          <a:bodyPr rtlCol="0" anchor="ctr"/>
          <a:lstStyle/>
          <a:p>
            <a:pPr algn="ctr"/>
            <a:r>
              <a:rPr lang="es-EC" b="1" dirty="0" err="1">
                <a:solidFill>
                  <a:schemeClr val="accent5">
                    <a:lumMod val="50000"/>
                  </a:schemeClr>
                </a:solidFill>
                <a:latin typeface="Barlow Condensed" panose="00000506000000000000" pitchFamily="2" charset="0"/>
              </a:rPr>
              <a:t>Participatory</a:t>
            </a:r>
            <a:r>
              <a:rPr lang="es-EC" b="1" dirty="0">
                <a:solidFill>
                  <a:schemeClr val="accent5">
                    <a:lumMod val="50000"/>
                  </a:schemeClr>
                </a:solidFill>
                <a:latin typeface="Barlow Condensed" panose="00000506000000000000" pitchFamily="2" charset="0"/>
              </a:rPr>
              <a:t> </a:t>
            </a:r>
            <a:r>
              <a:rPr lang="es-EC" b="1" dirty="0" err="1">
                <a:solidFill>
                  <a:schemeClr val="accent5">
                    <a:lumMod val="50000"/>
                  </a:schemeClr>
                </a:solidFill>
                <a:latin typeface="Barlow Condensed" panose="00000506000000000000" pitchFamily="2" charset="0"/>
              </a:rPr>
              <a:t>process</a:t>
            </a:r>
            <a:endParaRPr lang="es-EC" b="1" dirty="0">
              <a:solidFill>
                <a:schemeClr val="accent5">
                  <a:lumMod val="50000"/>
                </a:schemeClr>
              </a:solidFill>
              <a:latin typeface="Barlow Condensed" panose="00000506000000000000" pitchFamily="2" charset="0"/>
            </a:endParaRPr>
          </a:p>
          <a:p>
            <a:pPr algn="ctr"/>
            <a:r>
              <a:rPr lang="en-US" dirty="0">
                <a:latin typeface="Barlow Condensed" panose="00000506000000000000" pitchFamily="2" charset="0"/>
              </a:rPr>
              <a:t>Delegates </a:t>
            </a:r>
            <a:r>
              <a:rPr lang="en-US" b="1" dirty="0">
                <a:latin typeface="Barlow Condensed" panose="00000506000000000000" pitchFamily="2" charset="0"/>
              </a:rPr>
              <a:t>from 10 governmental institutions</a:t>
            </a:r>
            <a:r>
              <a:rPr lang="en-US" dirty="0">
                <a:latin typeface="Barlow Condensed" panose="00000506000000000000" pitchFamily="2" charset="0"/>
              </a:rPr>
              <a:t> participated. </a:t>
            </a:r>
            <a:endParaRPr lang="es-EC" b="1" dirty="0">
              <a:latin typeface="Barlow Condensed" panose="00000506000000000000" pitchFamily="2" charset="0"/>
            </a:endParaRPr>
          </a:p>
        </p:txBody>
      </p:sp>
      <p:sp>
        <p:nvSpPr>
          <p:cNvPr id="69" name="Elipse 68">
            <a:extLst>
              <a:ext uri="{FF2B5EF4-FFF2-40B4-BE49-F238E27FC236}">
                <a16:creationId xmlns:a16="http://schemas.microsoft.com/office/drawing/2014/main" id="{CF5A96AE-D006-7584-A5E2-2E47EBCD13C6}"/>
              </a:ext>
            </a:extLst>
          </p:cNvPr>
          <p:cNvSpPr/>
          <p:nvPr/>
        </p:nvSpPr>
        <p:spPr>
          <a:xfrm>
            <a:off x="8601583" y="3765309"/>
            <a:ext cx="2600153" cy="2634271"/>
          </a:xfrm>
          <a:prstGeom prst="ellipse">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6"/>
          </a:lnRef>
          <a:fillRef idx="1">
            <a:schemeClr val="lt1"/>
          </a:fillRef>
          <a:effectRef idx="0">
            <a:schemeClr val="accent6"/>
          </a:effectRef>
          <a:fontRef idx="minor">
            <a:schemeClr val="dk1"/>
          </a:fontRef>
        </p:style>
        <p:txBody>
          <a:bodyPr rtlCol="0" anchor="ctr"/>
          <a:lstStyle/>
          <a:p>
            <a:pPr algn="ctr"/>
            <a:r>
              <a:rPr lang="es-EC" b="1" dirty="0" err="1">
                <a:solidFill>
                  <a:schemeClr val="accent5">
                    <a:lumMod val="50000"/>
                  </a:schemeClr>
                </a:solidFill>
                <a:latin typeface="Barlow Condensed" panose="00000506000000000000" pitchFamily="2" charset="0"/>
              </a:rPr>
              <a:t>Winning</a:t>
            </a:r>
            <a:r>
              <a:rPr lang="es-EC" b="1" dirty="0">
                <a:solidFill>
                  <a:schemeClr val="accent5">
                    <a:lumMod val="50000"/>
                  </a:schemeClr>
                </a:solidFill>
                <a:latin typeface="Barlow Condensed" panose="00000506000000000000" pitchFamily="2" charset="0"/>
              </a:rPr>
              <a:t> </a:t>
            </a:r>
            <a:r>
              <a:rPr lang="es-EC" b="1" dirty="0" err="1">
                <a:solidFill>
                  <a:schemeClr val="accent5">
                    <a:lumMod val="50000"/>
                  </a:schemeClr>
                </a:solidFill>
                <a:latin typeface="Barlow Condensed" panose="00000506000000000000" pitchFamily="2" charset="0"/>
              </a:rPr>
              <a:t>Public</a:t>
            </a:r>
            <a:r>
              <a:rPr lang="es-EC" b="1" dirty="0">
                <a:solidFill>
                  <a:schemeClr val="accent5">
                    <a:lumMod val="50000"/>
                  </a:schemeClr>
                </a:solidFill>
                <a:latin typeface="Barlow Condensed" panose="00000506000000000000" pitchFamily="2" charset="0"/>
              </a:rPr>
              <a:t> </a:t>
            </a:r>
            <a:r>
              <a:rPr lang="es-EC" b="1" dirty="0" err="1">
                <a:solidFill>
                  <a:schemeClr val="accent5">
                    <a:lumMod val="50000"/>
                  </a:schemeClr>
                </a:solidFill>
                <a:latin typeface="Barlow Condensed" panose="00000506000000000000" pitchFamily="2" charset="0"/>
              </a:rPr>
              <a:t>Policy</a:t>
            </a:r>
            <a:r>
              <a:rPr lang="es-EC" b="1" dirty="0">
                <a:solidFill>
                  <a:schemeClr val="accent5">
                    <a:lumMod val="50000"/>
                  </a:schemeClr>
                </a:solidFill>
                <a:latin typeface="Barlow Condensed" panose="00000506000000000000" pitchFamily="2" charset="0"/>
              </a:rPr>
              <a:t> </a:t>
            </a:r>
          </a:p>
          <a:p>
            <a:pPr algn="ctr"/>
            <a:r>
              <a:rPr lang="en-US" dirty="0">
                <a:latin typeface="Barlow Condensed" panose="00000506000000000000" pitchFamily="2" charset="0"/>
              </a:rPr>
              <a:t>Intersectoral Strategic Plan for the Prevention and Reduction of Chronic Childhood Malnutrition.</a:t>
            </a:r>
            <a:endParaRPr lang="es-ES" dirty="0">
              <a:latin typeface="Barlow Condensed" panose="00000506000000000000" pitchFamily="2" charset="0"/>
            </a:endParaRPr>
          </a:p>
        </p:txBody>
      </p:sp>
    </p:spTree>
    <p:extLst>
      <p:ext uri="{BB962C8B-B14F-4D97-AF65-F5344CB8AC3E}">
        <p14:creationId xmlns:p14="http://schemas.microsoft.com/office/powerpoint/2010/main" val="8638134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ángulo: esquinas superiores redondeadas 26">
            <a:extLst>
              <a:ext uri="{FF2B5EF4-FFF2-40B4-BE49-F238E27FC236}">
                <a16:creationId xmlns:a16="http://schemas.microsoft.com/office/drawing/2014/main" id="{6079898B-AC0B-6722-19F4-D0C03499D79F}"/>
              </a:ext>
            </a:extLst>
          </p:cNvPr>
          <p:cNvSpPr/>
          <p:nvPr/>
        </p:nvSpPr>
        <p:spPr>
          <a:xfrm rot="5400000">
            <a:off x="8518463" y="77631"/>
            <a:ext cx="316954" cy="3077096"/>
          </a:xfrm>
          <a:prstGeom prst="round2SameRect">
            <a:avLst/>
          </a:prstGeom>
          <a:solidFill>
            <a:srgbClr val="DAE3F3"/>
          </a:solidFill>
          <a:ln>
            <a:noFill/>
          </a:ln>
          <a:effectLst>
            <a:outerShdw blurRad="190500" dist="38100" algn="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s-EC" sz="1400" b="0" i="0" u="none" strike="noStrike" kern="0" cap="none" spc="0" normalizeH="0" baseline="0" noProof="0" dirty="0">
              <a:ln>
                <a:noFill/>
              </a:ln>
              <a:solidFill>
                <a:srgbClr val="FFFFFF"/>
              </a:solidFill>
              <a:effectLst/>
              <a:uLnTx/>
              <a:uFillTx/>
              <a:latin typeface="Arial"/>
              <a:ea typeface="+mn-ea"/>
              <a:cs typeface="+mn-cs"/>
              <a:sym typeface="Arial"/>
            </a:endParaRPr>
          </a:p>
        </p:txBody>
      </p:sp>
      <p:sp>
        <p:nvSpPr>
          <p:cNvPr id="25" name="Diagrama de flujo: proceso alternativo 24">
            <a:extLst>
              <a:ext uri="{FF2B5EF4-FFF2-40B4-BE49-F238E27FC236}">
                <a16:creationId xmlns:a16="http://schemas.microsoft.com/office/drawing/2014/main" id="{33FA3931-C682-41BF-9156-260CA816783B}"/>
              </a:ext>
            </a:extLst>
          </p:cNvPr>
          <p:cNvSpPr/>
          <p:nvPr/>
        </p:nvSpPr>
        <p:spPr>
          <a:xfrm>
            <a:off x="7260529" y="2009304"/>
            <a:ext cx="4931471" cy="2139341"/>
          </a:xfrm>
          <a:prstGeom prst="flowChartAlternateProcess">
            <a:avLst/>
          </a:prstGeom>
          <a:solidFill>
            <a:schemeClr val="accent5">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C" dirty="0">
              <a:solidFill>
                <a:schemeClr val="accent3">
                  <a:lumMod val="20000"/>
                  <a:lumOff val="80000"/>
                </a:schemeClr>
              </a:solidFill>
            </a:endParaRPr>
          </a:p>
        </p:txBody>
      </p:sp>
      <p:sp>
        <p:nvSpPr>
          <p:cNvPr id="2" name="Título 1">
            <a:extLst>
              <a:ext uri="{FF2B5EF4-FFF2-40B4-BE49-F238E27FC236}">
                <a16:creationId xmlns:a16="http://schemas.microsoft.com/office/drawing/2014/main" id="{E87D1300-2DC4-AF7B-6C7D-35738705BA6A}"/>
              </a:ext>
            </a:extLst>
          </p:cNvPr>
          <p:cNvSpPr>
            <a:spLocks noGrp="1"/>
          </p:cNvSpPr>
          <p:nvPr>
            <p:ph type="title"/>
          </p:nvPr>
        </p:nvSpPr>
        <p:spPr>
          <a:xfrm>
            <a:off x="544285" y="464384"/>
            <a:ext cx="11485669" cy="647246"/>
          </a:xfrm>
        </p:spPr>
        <p:txBody>
          <a:bodyPr>
            <a:noAutofit/>
          </a:bodyPr>
          <a:lstStyle/>
          <a:p>
            <a:pPr algn="just"/>
            <a:r>
              <a:rPr lang="en-US" sz="3000" dirty="0">
                <a:latin typeface="Barlow Condensed" panose="00000506000000000000" pitchFamily="2" charset="0"/>
              </a:rPr>
              <a:t>Evaluation of intersectoral articulation around the fight against CCM under the 2030 Agenda premises</a:t>
            </a:r>
          </a:p>
        </p:txBody>
      </p:sp>
      <p:grpSp>
        <p:nvGrpSpPr>
          <p:cNvPr id="4" name="Grupo 3">
            <a:extLst>
              <a:ext uri="{FF2B5EF4-FFF2-40B4-BE49-F238E27FC236}">
                <a16:creationId xmlns:a16="http://schemas.microsoft.com/office/drawing/2014/main" id="{C715BBD9-E2E1-DA6E-E27C-C7C980DC523C}"/>
              </a:ext>
            </a:extLst>
          </p:cNvPr>
          <p:cNvGrpSpPr/>
          <p:nvPr/>
        </p:nvGrpSpPr>
        <p:grpSpPr>
          <a:xfrm>
            <a:off x="-1009754" y="151620"/>
            <a:ext cx="7503251" cy="7563081"/>
            <a:chOff x="-3532006" y="1105906"/>
            <a:chExt cx="7377826" cy="7377826"/>
          </a:xfrm>
        </p:grpSpPr>
        <p:pic>
          <p:nvPicPr>
            <p:cNvPr id="5" name="Imagen 4">
              <a:extLst>
                <a:ext uri="{FF2B5EF4-FFF2-40B4-BE49-F238E27FC236}">
                  <a16:creationId xmlns:a16="http://schemas.microsoft.com/office/drawing/2014/main" id="{CAF15FE6-59A9-979D-4F11-ED8936DA87AF}"/>
                </a:ext>
              </a:extLst>
            </p:cNvPr>
            <p:cNvPicPr>
              <a:picLocks noChangeAspect="1"/>
            </p:cNvPicPr>
            <p:nvPr/>
          </p:nvPicPr>
          <p:blipFill>
            <a:blip r:embed="rId2"/>
            <a:stretch>
              <a:fillRect/>
            </a:stretch>
          </p:blipFill>
          <p:spPr>
            <a:xfrm>
              <a:off x="-3532006" y="1105906"/>
              <a:ext cx="7377826" cy="7377826"/>
            </a:xfrm>
            <a:prstGeom prst="rect">
              <a:avLst/>
            </a:prstGeom>
          </p:spPr>
        </p:pic>
        <p:sp>
          <p:nvSpPr>
            <p:cNvPr id="6" name="Elipse 5">
              <a:extLst>
                <a:ext uri="{FF2B5EF4-FFF2-40B4-BE49-F238E27FC236}">
                  <a16:creationId xmlns:a16="http://schemas.microsoft.com/office/drawing/2014/main" id="{E92F760A-4A57-AFE3-50EF-0FCFFD740CB6}"/>
                </a:ext>
              </a:extLst>
            </p:cNvPr>
            <p:cNvSpPr/>
            <p:nvPr/>
          </p:nvSpPr>
          <p:spPr>
            <a:xfrm>
              <a:off x="-1082731" y="3513996"/>
              <a:ext cx="2330709" cy="2261667"/>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C" dirty="0"/>
            </a:p>
          </p:txBody>
        </p:sp>
      </p:grpSp>
      <p:sp>
        <p:nvSpPr>
          <p:cNvPr id="7" name="CuadroTexto 6">
            <a:extLst>
              <a:ext uri="{FF2B5EF4-FFF2-40B4-BE49-F238E27FC236}">
                <a16:creationId xmlns:a16="http://schemas.microsoft.com/office/drawing/2014/main" id="{2EF15F31-B641-FC27-86DF-A0479DB47B53}"/>
              </a:ext>
            </a:extLst>
          </p:cNvPr>
          <p:cNvSpPr txBox="1"/>
          <p:nvPr/>
        </p:nvSpPr>
        <p:spPr>
          <a:xfrm>
            <a:off x="4106990" y="1424530"/>
            <a:ext cx="1043441" cy="584775"/>
          </a:xfrm>
          <a:prstGeom prst="rect">
            <a:avLst/>
          </a:prstGeom>
          <a:solidFill>
            <a:srgbClr val="C09204"/>
          </a:solidFill>
        </p:spPr>
        <p:txBody>
          <a:bodyPr wrap="square" rtlCol="0" anchor="ctr">
            <a:spAutoFit/>
          </a:bodyPr>
          <a:lstStyle/>
          <a:p>
            <a:pPr algn="ctr"/>
            <a:r>
              <a:rPr lang="es-ES" sz="1600" b="1" dirty="0">
                <a:solidFill>
                  <a:schemeClr val="bg1"/>
                </a:solidFill>
                <a:latin typeface="Barlow Condensed" panose="00000506000000000000" pitchFamily="2" charset="0"/>
              </a:rPr>
              <a:t>SDG 2: Zero </a:t>
            </a:r>
            <a:r>
              <a:rPr lang="es-ES" sz="1600" b="1" dirty="0" err="1">
                <a:solidFill>
                  <a:schemeClr val="bg1"/>
                </a:solidFill>
                <a:latin typeface="Barlow Condensed" panose="00000506000000000000" pitchFamily="2" charset="0"/>
              </a:rPr>
              <a:t>Hunger</a:t>
            </a:r>
            <a:endParaRPr lang="es-EC" sz="1600" b="1" dirty="0">
              <a:solidFill>
                <a:schemeClr val="bg1"/>
              </a:solidFill>
              <a:latin typeface="Barlow Condensed" panose="00000506000000000000" pitchFamily="2" charset="0"/>
            </a:endParaRPr>
          </a:p>
        </p:txBody>
      </p:sp>
      <p:grpSp>
        <p:nvGrpSpPr>
          <p:cNvPr id="8" name="Grupo 7">
            <a:extLst>
              <a:ext uri="{FF2B5EF4-FFF2-40B4-BE49-F238E27FC236}">
                <a16:creationId xmlns:a16="http://schemas.microsoft.com/office/drawing/2014/main" id="{A9B14D4D-AF99-C4A5-6FBB-D1019FC9DE92}"/>
              </a:ext>
            </a:extLst>
          </p:cNvPr>
          <p:cNvGrpSpPr/>
          <p:nvPr/>
        </p:nvGrpSpPr>
        <p:grpSpPr>
          <a:xfrm>
            <a:off x="1765146" y="1532356"/>
            <a:ext cx="2249794" cy="3185582"/>
            <a:chOff x="1418660" y="1705112"/>
            <a:chExt cx="2249794" cy="3185582"/>
          </a:xfrm>
        </p:grpSpPr>
        <p:grpSp>
          <p:nvGrpSpPr>
            <p:cNvPr id="9" name="Grupo 8">
              <a:extLst>
                <a:ext uri="{FF2B5EF4-FFF2-40B4-BE49-F238E27FC236}">
                  <a16:creationId xmlns:a16="http://schemas.microsoft.com/office/drawing/2014/main" id="{F731AE52-A4D3-7BB9-7A77-0CB74E97E0BD}"/>
                </a:ext>
              </a:extLst>
            </p:cNvPr>
            <p:cNvGrpSpPr/>
            <p:nvPr/>
          </p:nvGrpSpPr>
          <p:grpSpPr>
            <a:xfrm>
              <a:off x="1418660" y="2877124"/>
              <a:ext cx="2147956" cy="2013570"/>
              <a:chOff x="1307228" y="4861655"/>
              <a:chExt cx="2368968" cy="2261667"/>
            </a:xfrm>
          </p:grpSpPr>
          <p:sp>
            <p:nvSpPr>
              <p:cNvPr id="11" name="Forma libre: forma 10">
                <a:extLst>
                  <a:ext uri="{FF2B5EF4-FFF2-40B4-BE49-F238E27FC236}">
                    <a16:creationId xmlns:a16="http://schemas.microsoft.com/office/drawing/2014/main" id="{7B7DFFE2-98BC-218B-EFC7-18B210F3C4CD}"/>
                  </a:ext>
                </a:extLst>
              </p:cNvPr>
              <p:cNvSpPr/>
              <p:nvPr/>
            </p:nvSpPr>
            <p:spPr>
              <a:xfrm>
                <a:off x="1307228" y="4861655"/>
                <a:ext cx="2368968" cy="2261667"/>
              </a:xfrm>
              <a:custGeom>
                <a:avLst/>
                <a:gdLst>
                  <a:gd name="connsiteX0" fmla="*/ 1285875 w 3524250"/>
                  <a:gd name="connsiteY0" fmla="*/ 743 h 3839318"/>
                  <a:gd name="connsiteX1" fmla="*/ 1238250 w 3524250"/>
                  <a:gd name="connsiteY1" fmla="*/ 19793 h 3839318"/>
                  <a:gd name="connsiteX2" fmla="*/ 1152525 w 3524250"/>
                  <a:gd name="connsiteY2" fmla="*/ 48368 h 3839318"/>
                  <a:gd name="connsiteX3" fmla="*/ 1114425 w 3524250"/>
                  <a:gd name="connsiteY3" fmla="*/ 76943 h 3839318"/>
                  <a:gd name="connsiteX4" fmla="*/ 1104900 w 3524250"/>
                  <a:gd name="connsiteY4" fmla="*/ 134093 h 3839318"/>
                  <a:gd name="connsiteX5" fmla="*/ 942975 w 3524250"/>
                  <a:gd name="connsiteY5" fmla="*/ 181718 h 3839318"/>
                  <a:gd name="connsiteX6" fmla="*/ 838200 w 3524250"/>
                  <a:gd name="connsiteY6" fmla="*/ 200768 h 3839318"/>
                  <a:gd name="connsiteX7" fmla="*/ 800100 w 3524250"/>
                  <a:gd name="connsiteY7" fmla="*/ 219818 h 3839318"/>
                  <a:gd name="connsiteX8" fmla="*/ 762000 w 3524250"/>
                  <a:gd name="connsiteY8" fmla="*/ 229343 h 3839318"/>
                  <a:gd name="connsiteX9" fmla="*/ 723900 w 3524250"/>
                  <a:gd name="connsiteY9" fmla="*/ 248393 h 3839318"/>
                  <a:gd name="connsiteX10" fmla="*/ 695325 w 3524250"/>
                  <a:gd name="connsiteY10" fmla="*/ 257918 h 3839318"/>
                  <a:gd name="connsiteX11" fmla="*/ 638175 w 3524250"/>
                  <a:gd name="connsiteY11" fmla="*/ 286493 h 3839318"/>
                  <a:gd name="connsiteX12" fmla="*/ 590550 w 3524250"/>
                  <a:gd name="connsiteY12" fmla="*/ 305543 h 3839318"/>
                  <a:gd name="connsiteX13" fmla="*/ 561975 w 3524250"/>
                  <a:gd name="connsiteY13" fmla="*/ 324593 h 3839318"/>
                  <a:gd name="connsiteX14" fmla="*/ 523875 w 3524250"/>
                  <a:gd name="connsiteY14" fmla="*/ 343643 h 3839318"/>
                  <a:gd name="connsiteX15" fmla="*/ 523875 w 3524250"/>
                  <a:gd name="connsiteY15" fmla="*/ 429368 h 3839318"/>
                  <a:gd name="connsiteX16" fmla="*/ 495300 w 3524250"/>
                  <a:gd name="connsiteY16" fmla="*/ 572243 h 3839318"/>
                  <a:gd name="connsiteX17" fmla="*/ 476250 w 3524250"/>
                  <a:gd name="connsiteY17" fmla="*/ 762743 h 3839318"/>
                  <a:gd name="connsiteX18" fmla="*/ 457200 w 3524250"/>
                  <a:gd name="connsiteY18" fmla="*/ 800843 h 3839318"/>
                  <a:gd name="connsiteX19" fmla="*/ 438150 w 3524250"/>
                  <a:gd name="connsiteY19" fmla="*/ 867518 h 3839318"/>
                  <a:gd name="connsiteX20" fmla="*/ 381000 w 3524250"/>
                  <a:gd name="connsiteY20" fmla="*/ 924668 h 3839318"/>
                  <a:gd name="connsiteX21" fmla="*/ 352425 w 3524250"/>
                  <a:gd name="connsiteY21" fmla="*/ 962768 h 3839318"/>
                  <a:gd name="connsiteX22" fmla="*/ 276225 w 3524250"/>
                  <a:gd name="connsiteY22" fmla="*/ 1058018 h 3839318"/>
                  <a:gd name="connsiteX23" fmla="*/ 266700 w 3524250"/>
                  <a:gd name="connsiteY23" fmla="*/ 1086593 h 3839318"/>
                  <a:gd name="connsiteX24" fmla="*/ 257175 w 3524250"/>
                  <a:gd name="connsiteY24" fmla="*/ 1143743 h 3839318"/>
                  <a:gd name="connsiteX25" fmla="*/ 247650 w 3524250"/>
                  <a:gd name="connsiteY25" fmla="*/ 1181843 h 3839318"/>
                  <a:gd name="connsiteX26" fmla="*/ 228600 w 3524250"/>
                  <a:gd name="connsiteY26" fmla="*/ 1277093 h 3839318"/>
                  <a:gd name="connsiteX27" fmla="*/ 219075 w 3524250"/>
                  <a:gd name="connsiteY27" fmla="*/ 1305668 h 3839318"/>
                  <a:gd name="connsiteX28" fmla="*/ 200025 w 3524250"/>
                  <a:gd name="connsiteY28" fmla="*/ 1381868 h 3839318"/>
                  <a:gd name="connsiteX29" fmla="*/ 161925 w 3524250"/>
                  <a:gd name="connsiteY29" fmla="*/ 1391393 h 3839318"/>
                  <a:gd name="connsiteX30" fmla="*/ 133350 w 3524250"/>
                  <a:gd name="connsiteY30" fmla="*/ 1410443 h 3839318"/>
                  <a:gd name="connsiteX31" fmla="*/ 66675 w 3524250"/>
                  <a:gd name="connsiteY31" fmla="*/ 1429493 h 3839318"/>
                  <a:gd name="connsiteX32" fmla="*/ 28575 w 3524250"/>
                  <a:gd name="connsiteY32" fmla="*/ 1496168 h 3839318"/>
                  <a:gd name="connsiteX33" fmla="*/ 66675 w 3524250"/>
                  <a:gd name="connsiteY33" fmla="*/ 1553318 h 3839318"/>
                  <a:gd name="connsiteX34" fmla="*/ 76200 w 3524250"/>
                  <a:gd name="connsiteY34" fmla="*/ 1591418 h 3839318"/>
                  <a:gd name="connsiteX35" fmla="*/ 57150 w 3524250"/>
                  <a:gd name="connsiteY35" fmla="*/ 1772393 h 3839318"/>
                  <a:gd name="connsiteX36" fmla="*/ 66675 w 3524250"/>
                  <a:gd name="connsiteY36" fmla="*/ 1934318 h 3839318"/>
                  <a:gd name="connsiteX37" fmla="*/ 85725 w 3524250"/>
                  <a:gd name="connsiteY37" fmla="*/ 1991468 h 3839318"/>
                  <a:gd name="connsiteX38" fmla="*/ 76200 w 3524250"/>
                  <a:gd name="connsiteY38" fmla="*/ 2105768 h 3839318"/>
                  <a:gd name="connsiteX39" fmla="*/ 19050 w 3524250"/>
                  <a:gd name="connsiteY39" fmla="*/ 2134343 h 3839318"/>
                  <a:gd name="connsiteX40" fmla="*/ 0 w 3524250"/>
                  <a:gd name="connsiteY40" fmla="*/ 2172443 h 3839318"/>
                  <a:gd name="connsiteX41" fmla="*/ 57150 w 3524250"/>
                  <a:gd name="connsiteY41" fmla="*/ 2210543 h 3839318"/>
                  <a:gd name="connsiteX42" fmla="*/ 114300 w 3524250"/>
                  <a:gd name="connsiteY42" fmla="*/ 2267693 h 3839318"/>
                  <a:gd name="connsiteX43" fmla="*/ 133350 w 3524250"/>
                  <a:gd name="connsiteY43" fmla="*/ 2296268 h 3839318"/>
                  <a:gd name="connsiteX44" fmla="*/ 209550 w 3524250"/>
                  <a:gd name="connsiteY44" fmla="*/ 2362943 h 3839318"/>
                  <a:gd name="connsiteX45" fmla="*/ 238125 w 3524250"/>
                  <a:gd name="connsiteY45" fmla="*/ 2372468 h 3839318"/>
                  <a:gd name="connsiteX46" fmla="*/ 314325 w 3524250"/>
                  <a:gd name="connsiteY46" fmla="*/ 2420093 h 3839318"/>
                  <a:gd name="connsiteX47" fmla="*/ 342900 w 3524250"/>
                  <a:gd name="connsiteY47" fmla="*/ 2439143 h 3839318"/>
                  <a:gd name="connsiteX48" fmla="*/ 409575 w 3524250"/>
                  <a:gd name="connsiteY48" fmla="*/ 2496293 h 3839318"/>
                  <a:gd name="connsiteX49" fmla="*/ 390525 w 3524250"/>
                  <a:gd name="connsiteY49" fmla="*/ 2524868 h 3839318"/>
                  <a:gd name="connsiteX50" fmla="*/ 390525 w 3524250"/>
                  <a:gd name="connsiteY50" fmla="*/ 2601068 h 3839318"/>
                  <a:gd name="connsiteX51" fmla="*/ 428625 w 3524250"/>
                  <a:gd name="connsiteY51" fmla="*/ 2629643 h 3839318"/>
                  <a:gd name="connsiteX52" fmla="*/ 495300 w 3524250"/>
                  <a:gd name="connsiteY52" fmla="*/ 2591543 h 3839318"/>
                  <a:gd name="connsiteX53" fmla="*/ 504825 w 3524250"/>
                  <a:gd name="connsiteY53" fmla="*/ 2553443 h 3839318"/>
                  <a:gd name="connsiteX54" fmla="*/ 571500 w 3524250"/>
                  <a:gd name="connsiteY54" fmla="*/ 2486768 h 3839318"/>
                  <a:gd name="connsiteX55" fmla="*/ 600075 w 3524250"/>
                  <a:gd name="connsiteY55" fmla="*/ 2448668 h 3839318"/>
                  <a:gd name="connsiteX56" fmla="*/ 638175 w 3524250"/>
                  <a:gd name="connsiteY56" fmla="*/ 2429618 h 3839318"/>
                  <a:gd name="connsiteX57" fmla="*/ 676275 w 3524250"/>
                  <a:gd name="connsiteY57" fmla="*/ 2543918 h 3839318"/>
                  <a:gd name="connsiteX58" fmla="*/ 647700 w 3524250"/>
                  <a:gd name="connsiteY58" fmla="*/ 2639168 h 3839318"/>
                  <a:gd name="connsiteX59" fmla="*/ 628650 w 3524250"/>
                  <a:gd name="connsiteY59" fmla="*/ 2667743 h 3839318"/>
                  <a:gd name="connsiteX60" fmla="*/ 590550 w 3524250"/>
                  <a:gd name="connsiteY60" fmla="*/ 2705843 h 3839318"/>
                  <a:gd name="connsiteX61" fmla="*/ 552450 w 3524250"/>
                  <a:gd name="connsiteY61" fmla="*/ 2734418 h 3839318"/>
                  <a:gd name="connsiteX62" fmla="*/ 523875 w 3524250"/>
                  <a:gd name="connsiteY62" fmla="*/ 2762993 h 3839318"/>
                  <a:gd name="connsiteX63" fmla="*/ 476250 w 3524250"/>
                  <a:gd name="connsiteY63" fmla="*/ 2772518 h 3839318"/>
                  <a:gd name="connsiteX64" fmla="*/ 438150 w 3524250"/>
                  <a:gd name="connsiteY64" fmla="*/ 2839193 h 3839318"/>
                  <a:gd name="connsiteX65" fmla="*/ 390525 w 3524250"/>
                  <a:gd name="connsiteY65" fmla="*/ 2896343 h 3839318"/>
                  <a:gd name="connsiteX66" fmla="*/ 381000 w 3524250"/>
                  <a:gd name="connsiteY66" fmla="*/ 2943968 h 3839318"/>
                  <a:gd name="connsiteX67" fmla="*/ 419100 w 3524250"/>
                  <a:gd name="connsiteY67" fmla="*/ 3020168 h 3839318"/>
                  <a:gd name="connsiteX68" fmla="*/ 457200 w 3524250"/>
                  <a:gd name="connsiteY68" fmla="*/ 3163043 h 3839318"/>
                  <a:gd name="connsiteX69" fmla="*/ 438150 w 3524250"/>
                  <a:gd name="connsiteY69" fmla="*/ 3220193 h 3839318"/>
                  <a:gd name="connsiteX70" fmla="*/ 390525 w 3524250"/>
                  <a:gd name="connsiteY70" fmla="*/ 3239243 h 3839318"/>
                  <a:gd name="connsiteX71" fmla="*/ 219075 w 3524250"/>
                  <a:gd name="connsiteY71" fmla="*/ 3258293 h 3839318"/>
                  <a:gd name="connsiteX72" fmla="*/ 209550 w 3524250"/>
                  <a:gd name="connsiteY72" fmla="*/ 3372593 h 3839318"/>
                  <a:gd name="connsiteX73" fmla="*/ 257175 w 3524250"/>
                  <a:gd name="connsiteY73" fmla="*/ 3382118 h 3839318"/>
                  <a:gd name="connsiteX74" fmla="*/ 314325 w 3524250"/>
                  <a:gd name="connsiteY74" fmla="*/ 3401168 h 3839318"/>
                  <a:gd name="connsiteX75" fmla="*/ 238125 w 3524250"/>
                  <a:gd name="connsiteY75" fmla="*/ 3477368 h 3839318"/>
                  <a:gd name="connsiteX76" fmla="*/ 247650 w 3524250"/>
                  <a:gd name="connsiteY76" fmla="*/ 3515468 h 3839318"/>
                  <a:gd name="connsiteX77" fmla="*/ 390525 w 3524250"/>
                  <a:gd name="connsiteY77" fmla="*/ 3486893 h 3839318"/>
                  <a:gd name="connsiteX78" fmla="*/ 428625 w 3524250"/>
                  <a:gd name="connsiteY78" fmla="*/ 3458318 h 3839318"/>
                  <a:gd name="connsiteX79" fmla="*/ 457200 w 3524250"/>
                  <a:gd name="connsiteY79" fmla="*/ 3448793 h 3839318"/>
                  <a:gd name="connsiteX80" fmla="*/ 552450 w 3524250"/>
                  <a:gd name="connsiteY80" fmla="*/ 3410693 h 3839318"/>
                  <a:gd name="connsiteX81" fmla="*/ 619125 w 3524250"/>
                  <a:gd name="connsiteY81" fmla="*/ 3486893 h 3839318"/>
                  <a:gd name="connsiteX82" fmla="*/ 657225 w 3524250"/>
                  <a:gd name="connsiteY82" fmla="*/ 3515468 h 3839318"/>
                  <a:gd name="connsiteX83" fmla="*/ 695325 w 3524250"/>
                  <a:gd name="connsiteY83" fmla="*/ 3524993 h 3839318"/>
                  <a:gd name="connsiteX84" fmla="*/ 809625 w 3524250"/>
                  <a:gd name="connsiteY84" fmla="*/ 3544043 h 3839318"/>
                  <a:gd name="connsiteX85" fmla="*/ 838200 w 3524250"/>
                  <a:gd name="connsiteY85" fmla="*/ 3572618 h 3839318"/>
                  <a:gd name="connsiteX86" fmla="*/ 885825 w 3524250"/>
                  <a:gd name="connsiteY86" fmla="*/ 3639293 h 3839318"/>
                  <a:gd name="connsiteX87" fmla="*/ 904875 w 3524250"/>
                  <a:gd name="connsiteY87" fmla="*/ 3677393 h 3839318"/>
                  <a:gd name="connsiteX88" fmla="*/ 962025 w 3524250"/>
                  <a:gd name="connsiteY88" fmla="*/ 3715493 h 3839318"/>
                  <a:gd name="connsiteX89" fmla="*/ 1000125 w 3524250"/>
                  <a:gd name="connsiteY89" fmla="*/ 3744068 h 3839318"/>
                  <a:gd name="connsiteX90" fmla="*/ 1047750 w 3524250"/>
                  <a:gd name="connsiteY90" fmla="*/ 3829793 h 3839318"/>
                  <a:gd name="connsiteX91" fmla="*/ 1076325 w 3524250"/>
                  <a:gd name="connsiteY91" fmla="*/ 3839318 h 3839318"/>
                  <a:gd name="connsiteX92" fmla="*/ 1171575 w 3524250"/>
                  <a:gd name="connsiteY92" fmla="*/ 3801218 h 3839318"/>
                  <a:gd name="connsiteX93" fmla="*/ 1181100 w 3524250"/>
                  <a:gd name="connsiteY93" fmla="*/ 3772643 h 3839318"/>
                  <a:gd name="connsiteX94" fmla="*/ 1171575 w 3524250"/>
                  <a:gd name="connsiteY94" fmla="*/ 3677393 h 3839318"/>
                  <a:gd name="connsiteX95" fmla="*/ 1219200 w 3524250"/>
                  <a:gd name="connsiteY95" fmla="*/ 3648818 h 3839318"/>
                  <a:gd name="connsiteX96" fmla="*/ 1276350 w 3524250"/>
                  <a:gd name="connsiteY96" fmla="*/ 3610718 h 3839318"/>
                  <a:gd name="connsiteX97" fmla="*/ 1323975 w 3524250"/>
                  <a:gd name="connsiteY97" fmla="*/ 3524993 h 3839318"/>
                  <a:gd name="connsiteX98" fmla="*/ 1343025 w 3524250"/>
                  <a:gd name="connsiteY98" fmla="*/ 3401168 h 3839318"/>
                  <a:gd name="connsiteX99" fmla="*/ 1362075 w 3524250"/>
                  <a:gd name="connsiteY99" fmla="*/ 3353543 h 3839318"/>
                  <a:gd name="connsiteX100" fmla="*/ 1371600 w 3524250"/>
                  <a:gd name="connsiteY100" fmla="*/ 3315443 h 3839318"/>
                  <a:gd name="connsiteX101" fmla="*/ 1390650 w 3524250"/>
                  <a:gd name="connsiteY101" fmla="*/ 3229718 h 3839318"/>
                  <a:gd name="connsiteX102" fmla="*/ 1438275 w 3524250"/>
                  <a:gd name="connsiteY102" fmla="*/ 3191618 h 3839318"/>
                  <a:gd name="connsiteX103" fmla="*/ 1457325 w 3524250"/>
                  <a:gd name="connsiteY103" fmla="*/ 3163043 h 3839318"/>
                  <a:gd name="connsiteX104" fmla="*/ 1466850 w 3524250"/>
                  <a:gd name="connsiteY104" fmla="*/ 3115418 h 3839318"/>
                  <a:gd name="connsiteX105" fmla="*/ 1476375 w 3524250"/>
                  <a:gd name="connsiteY105" fmla="*/ 3058268 h 3839318"/>
                  <a:gd name="connsiteX106" fmla="*/ 1495425 w 3524250"/>
                  <a:gd name="connsiteY106" fmla="*/ 3020168 h 3839318"/>
                  <a:gd name="connsiteX107" fmla="*/ 1504950 w 3524250"/>
                  <a:gd name="connsiteY107" fmla="*/ 2982068 h 3839318"/>
                  <a:gd name="connsiteX108" fmla="*/ 1524000 w 3524250"/>
                  <a:gd name="connsiteY108" fmla="*/ 2915393 h 3839318"/>
                  <a:gd name="connsiteX109" fmla="*/ 1571625 w 3524250"/>
                  <a:gd name="connsiteY109" fmla="*/ 2934443 h 3839318"/>
                  <a:gd name="connsiteX110" fmla="*/ 1590675 w 3524250"/>
                  <a:gd name="connsiteY110" fmla="*/ 2963018 h 3839318"/>
                  <a:gd name="connsiteX111" fmla="*/ 1647825 w 3524250"/>
                  <a:gd name="connsiteY111" fmla="*/ 2905868 h 3839318"/>
                  <a:gd name="connsiteX112" fmla="*/ 1666875 w 3524250"/>
                  <a:gd name="connsiteY112" fmla="*/ 2772518 h 3839318"/>
                  <a:gd name="connsiteX113" fmla="*/ 1695450 w 3524250"/>
                  <a:gd name="connsiteY113" fmla="*/ 2743943 h 3839318"/>
                  <a:gd name="connsiteX114" fmla="*/ 1743075 w 3524250"/>
                  <a:gd name="connsiteY114" fmla="*/ 2705843 h 3839318"/>
                  <a:gd name="connsiteX115" fmla="*/ 1800225 w 3524250"/>
                  <a:gd name="connsiteY115" fmla="*/ 2686793 h 3839318"/>
                  <a:gd name="connsiteX116" fmla="*/ 1828800 w 3524250"/>
                  <a:gd name="connsiteY116" fmla="*/ 2677268 h 3839318"/>
                  <a:gd name="connsiteX117" fmla="*/ 1857375 w 3524250"/>
                  <a:gd name="connsiteY117" fmla="*/ 2658218 h 3839318"/>
                  <a:gd name="connsiteX118" fmla="*/ 1914525 w 3524250"/>
                  <a:gd name="connsiteY118" fmla="*/ 2639168 h 3839318"/>
                  <a:gd name="connsiteX119" fmla="*/ 1943100 w 3524250"/>
                  <a:gd name="connsiteY119" fmla="*/ 2620118 h 3839318"/>
                  <a:gd name="connsiteX120" fmla="*/ 1971675 w 3524250"/>
                  <a:gd name="connsiteY120" fmla="*/ 2591543 h 3839318"/>
                  <a:gd name="connsiteX121" fmla="*/ 2057400 w 3524250"/>
                  <a:gd name="connsiteY121" fmla="*/ 2553443 h 3839318"/>
                  <a:gd name="connsiteX122" fmla="*/ 2114550 w 3524250"/>
                  <a:gd name="connsiteY122" fmla="*/ 2534393 h 3839318"/>
                  <a:gd name="connsiteX123" fmla="*/ 2143125 w 3524250"/>
                  <a:gd name="connsiteY123" fmla="*/ 2524868 h 3839318"/>
                  <a:gd name="connsiteX124" fmla="*/ 2181225 w 3524250"/>
                  <a:gd name="connsiteY124" fmla="*/ 2515343 h 3839318"/>
                  <a:gd name="connsiteX125" fmla="*/ 2238375 w 3524250"/>
                  <a:gd name="connsiteY125" fmla="*/ 2486768 h 3839318"/>
                  <a:gd name="connsiteX126" fmla="*/ 2266950 w 3524250"/>
                  <a:gd name="connsiteY126" fmla="*/ 2477243 h 3839318"/>
                  <a:gd name="connsiteX127" fmla="*/ 2295525 w 3524250"/>
                  <a:gd name="connsiteY127" fmla="*/ 2458193 h 3839318"/>
                  <a:gd name="connsiteX128" fmla="*/ 2343150 w 3524250"/>
                  <a:gd name="connsiteY128" fmla="*/ 2448668 h 3839318"/>
                  <a:gd name="connsiteX129" fmla="*/ 2438400 w 3524250"/>
                  <a:gd name="connsiteY129" fmla="*/ 2410568 h 3839318"/>
                  <a:gd name="connsiteX130" fmla="*/ 2486025 w 3524250"/>
                  <a:gd name="connsiteY130" fmla="*/ 2391518 h 3839318"/>
                  <a:gd name="connsiteX131" fmla="*/ 2571750 w 3524250"/>
                  <a:gd name="connsiteY131" fmla="*/ 2362943 h 3839318"/>
                  <a:gd name="connsiteX132" fmla="*/ 2609850 w 3524250"/>
                  <a:gd name="connsiteY132" fmla="*/ 2343893 h 3839318"/>
                  <a:gd name="connsiteX133" fmla="*/ 2657475 w 3524250"/>
                  <a:gd name="connsiteY133" fmla="*/ 2324843 h 3839318"/>
                  <a:gd name="connsiteX134" fmla="*/ 2733675 w 3524250"/>
                  <a:gd name="connsiteY134" fmla="*/ 2277218 h 3839318"/>
                  <a:gd name="connsiteX135" fmla="*/ 2771775 w 3524250"/>
                  <a:gd name="connsiteY135" fmla="*/ 2258168 h 3839318"/>
                  <a:gd name="connsiteX136" fmla="*/ 2828925 w 3524250"/>
                  <a:gd name="connsiteY136" fmla="*/ 2210543 h 3839318"/>
                  <a:gd name="connsiteX137" fmla="*/ 2886075 w 3524250"/>
                  <a:gd name="connsiteY137" fmla="*/ 2172443 h 3839318"/>
                  <a:gd name="connsiteX138" fmla="*/ 2952750 w 3524250"/>
                  <a:gd name="connsiteY138" fmla="*/ 2096243 h 3839318"/>
                  <a:gd name="connsiteX139" fmla="*/ 2962275 w 3524250"/>
                  <a:gd name="connsiteY139" fmla="*/ 2039093 h 3839318"/>
                  <a:gd name="connsiteX140" fmla="*/ 3000375 w 3524250"/>
                  <a:gd name="connsiteY140" fmla="*/ 2010518 h 3839318"/>
                  <a:gd name="connsiteX141" fmla="*/ 3067050 w 3524250"/>
                  <a:gd name="connsiteY141" fmla="*/ 1943843 h 3839318"/>
                  <a:gd name="connsiteX142" fmla="*/ 3086100 w 3524250"/>
                  <a:gd name="connsiteY142" fmla="*/ 1915268 h 3839318"/>
                  <a:gd name="connsiteX143" fmla="*/ 3105150 w 3524250"/>
                  <a:gd name="connsiteY143" fmla="*/ 1839068 h 3839318"/>
                  <a:gd name="connsiteX144" fmla="*/ 3143250 w 3524250"/>
                  <a:gd name="connsiteY144" fmla="*/ 1781918 h 3839318"/>
                  <a:gd name="connsiteX145" fmla="*/ 3171825 w 3524250"/>
                  <a:gd name="connsiteY145" fmla="*/ 1753343 h 3839318"/>
                  <a:gd name="connsiteX146" fmla="*/ 3238500 w 3524250"/>
                  <a:gd name="connsiteY146" fmla="*/ 1696193 h 3839318"/>
                  <a:gd name="connsiteX147" fmla="*/ 3267075 w 3524250"/>
                  <a:gd name="connsiteY147" fmla="*/ 1505693 h 3839318"/>
                  <a:gd name="connsiteX148" fmla="*/ 3276600 w 3524250"/>
                  <a:gd name="connsiteY148" fmla="*/ 1448543 h 3839318"/>
                  <a:gd name="connsiteX149" fmla="*/ 3286125 w 3524250"/>
                  <a:gd name="connsiteY149" fmla="*/ 1419968 h 3839318"/>
                  <a:gd name="connsiteX150" fmla="*/ 3419475 w 3524250"/>
                  <a:gd name="connsiteY150" fmla="*/ 1391393 h 3839318"/>
                  <a:gd name="connsiteX151" fmla="*/ 3409950 w 3524250"/>
                  <a:gd name="connsiteY151" fmla="*/ 1353293 h 3839318"/>
                  <a:gd name="connsiteX152" fmla="*/ 3362325 w 3524250"/>
                  <a:gd name="connsiteY152" fmla="*/ 1343768 h 3839318"/>
                  <a:gd name="connsiteX153" fmla="*/ 3381375 w 3524250"/>
                  <a:gd name="connsiteY153" fmla="*/ 1305668 h 3839318"/>
                  <a:gd name="connsiteX154" fmla="*/ 3524250 w 3524250"/>
                  <a:gd name="connsiteY154" fmla="*/ 1229468 h 3839318"/>
                  <a:gd name="connsiteX155" fmla="*/ 3495675 w 3524250"/>
                  <a:gd name="connsiteY155" fmla="*/ 1219943 h 3839318"/>
                  <a:gd name="connsiteX156" fmla="*/ 3362325 w 3524250"/>
                  <a:gd name="connsiteY156" fmla="*/ 1210418 h 3839318"/>
                  <a:gd name="connsiteX157" fmla="*/ 3352800 w 3524250"/>
                  <a:gd name="connsiteY157" fmla="*/ 1181843 h 3839318"/>
                  <a:gd name="connsiteX158" fmla="*/ 3362325 w 3524250"/>
                  <a:gd name="connsiteY158" fmla="*/ 1096118 h 3839318"/>
                  <a:gd name="connsiteX159" fmla="*/ 3324225 w 3524250"/>
                  <a:gd name="connsiteY159" fmla="*/ 1077068 h 3839318"/>
                  <a:gd name="connsiteX160" fmla="*/ 3267075 w 3524250"/>
                  <a:gd name="connsiteY160" fmla="*/ 1000868 h 3839318"/>
                  <a:gd name="connsiteX161" fmla="*/ 3200400 w 3524250"/>
                  <a:gd name="connsiteY161" fmla="*/ 934193 h 3839318"/>
                  <a:gd name="connsiteX162" fmla="*/ 3228975 w 3524250"/>
                  <a:gd name="connsiteY162" fmla="*/ 915143 h 3839318"/>
                  <a:gd name="connsiteX163" fmla="*/ 3390900 w 3524250"/>
                  <a:gd name="connsiteY163" fmla="*/ 896093 h 3839318"/>
                  <a:gd name="connsiteX164" fmla="*/ 3333750 w 3524250"/>
                  <a:gd name="connsiteY164" fmla="*/ 877043 h 3839318"/>
                  <a:gd name="connsiteX165" fmla="*/ 3238500 w 3524250"/>
                  <a:gd name="connsiteY165" fmla="*/ 848468 h 3839318"/>
                  <a:gd name="connsiteX166" fmla="*/ 3209925 w 3524250"/>
                  <a:gd name="connsiteY166" fmla="*/ 838943 h 3839318"/>
                  <a:gd name="connsiteX167" fmla="*/ 3181350 w 3524250"/>
                  <a:gd name="connsiteY167" fmla="*/ 829418 h 3839318"/>
                  <a:gd name="connsiteX168" fmla="*/ 3133725 w 3524250"/>
                  <a:gd name="connsiteY168" fmla="*/ 810368 h 3839318"/>
                  <a:gd name="connsiteX169" fmla="*/ 3105150 w 3524250"/>
                  <a:gd name="connsiteY169" fmla="*/ 800843 h 3839318"/>
                  <a:gd name="connsiteX170" fmla="*/ 3067050 w 3524250"/>
                  <a:gd name="connsiteY170" fmla="*/ 781793 h 3839318"/>
                  <a:gd name="connsiteX171" fmla="*/ 2990850 w 3524250"/>
                  <a:gd name="connsiteY171" fmla="*/ 743693 h 3839318"/>
                  <a:gd name="connsiteX172" fmla="*/ 2962275 w 3524250"/>
                  <a:gd name="connsiteY172" fmla="*/ 705593 h 3839318"/>
                  <a:gd name="connsiteX173" fmla="*/ 2933700 w 3524250"/>
                  <a:gd name="connsiteY173" fmla="*/ 610343 h 3839318"/>
                  <a:gd name="connsiteX174" fmla="*/ 2886075 w 3524250"/>
                  <a:gd name="connsiteY174" fmla="*/ 591293 h 3839318"/>
                  <a:gd name="connsiteX175" fmla="*/ 2828925 w 3524250"/>
                  <a:gd name="connsiteY175" fmla="*/ 543668 h 3839318"/>
                  <a:gd name="connsiteX176" fmla="*/ 2771775 w 3524250"/>
                  <a:gd name="connsiteY176" fmla="*/ 553193 h 3839318"/>
                  <a:gd name="connsiteX177" fmla="*/ 2695575 w 3524250"/>
                  <a:gd name="connsiteY177" fmla="*/ 610343 h 3839318"/>
                  <a:gd name="connsiteX178" fmla="*/ 2667000 w 3524250"/>
                  <a:gd name="connsiteY178" fmla="*/ 629393 h 3839318"/>
                  <a:gd name="connsiteX179" fmla="*/ 2600325 w 3524250"/>
                  <a:gd name="connsiteY179" fmla="*/ 638918 h 3839318"/>
                  <a:gd name="connsiteX180" fmla="*/ 2286000 w 3524250"/>
                  <a:gd name="connsiteY180" fmla="*/ 629393 h 3839318"/>
                  <a:gd name="connsiteX181" fmla="*/ 2257425 w 3524250"/>
                  <a:gd name="connsiteY181" fmla="*/ 619868 h 3839318"/>
                  <a:gd name="connsiteX182" fmla="*/ 2219325 w 3524250"/>
                  <a:gd name="connsiteY182" fmla="*/ 610343 h 3839318"/>
                  <a:gd name="connsiteX183" fmla="*/ 2105025 w 3524250"/>
                  <a:gd name="connsiteY183" fmla="*/ 591293 h 3839318"/>
                  <a:gd name="connsiteX184" fmla="*/ 2085975 w 3524250"/>
                  <a:gd name="connsiteY184" fmla="*/ 543668 h 3839318"/>
                  <a:gd name="connsiteX185" fmla="*/ 2076450 w 3524250"/>
                  <a:gd name="connsiteY185" fmla="*/ 505568 h 3839318"/>
                  <a:gd name="connsiteX186" fmla="*/ 2028825 w 3524250"/>
                  <a:gd name="connsiteY186" fmla="*/ 419843 h 3839318"/>
                  <a:gd name="connsiteX187" fmla="*/ 2000250 w 3524250"/>
                  <a:gd name="connsiteY187" fmla="*/ 400793 h 3839318"/>
                  <a:gd name="connsiteX188" fmla="*/ 1990725 w 3524250"/>
                  <a:gd name="connsiteY188" fmla="*/ 362693 h 3839318"/>
                  <a:gd name="connsiteX189" fmla="*/ 1714500 w 3524250"/>
                  <a:gd name="connsiteY189" fmla="*/ 305543 h 3839318"/>
                  <a:gd name="connsiteX190" fmla="*/ 1666875 w 3524250"/>
                  <a:gd name="connsiteY190" fmla="*/ 267443 h 3839318"/>
                  <a:gd name="connsiteX191" fmla="*/ 1609725 w 3524250"/>
                  <a:gd name="connsiteY191" fmla="*/ 229343 h 3839318"/>
                  <a:gd name="connsiteX192" fmla="*/ 1581150 w 3524250"/>
                  <a:gd name="connsiteY192" fmla="*/ 200768 h 3839318"/>
                  <a:gd name="connsiteX193" fmla="*/ 1571625 w 3524250"/>
                  <a:gd name="connsiteY193" fmla="*/ 162668 h 3839318"/>
                  <a:gd name="connsiteX194" fmla="*/ 1514475 w 3524250"/>
                  <a:gd name="connsiteY194" fmla="*/ 105518 h 3839318"/>
                  <a:gd name="connsiteX195" fmla="*/ 1485900 w 3524250"/>
                  <a:gd name="connsiteY195" fmla="*/ 115043 h 3839318"/>
                  <a:gd name="connsiteX196" fmla="*/ 1390650 w 3524250"/>
                  <a:gd name="connsiteY196" fmla="*/ 57893 h 3839318"/>
                  <a:gd name="connsiteX197" fmla="*/ 1362075 w 3524250"/>
                  <a:gd name="connsiteY197" fmla="*/ 19793 h 3839318"/>
                  <a:gd name="connsiteX198" fmla="*/ 1304925 w 3524250"/>
                  <a:gd name="connsiteY198" fmla="*/ 10268 h 3839318"/>
                  <a:gd name="connsiteX199" fmla="*/ 1285875 w 3524250"/>
                  <a:gd name="connsiteY199" fmla="*/ 743 h 383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Lst>
                <a:rect l="l" t="t" r="r" b="b"/>
                <a:pathLst>
                  <a:path w="3524250" h="3839318">
                    <a:moveTo>
                      <a:pt x="1285875" y="743"/>
                    </a:moveTo>
                    <a:cubicBezTo>
                      <a:pt x="1274763" y="2330"/>
                      <a:pt x="1254352" y="14042"/>
                      <a:pt x="1238250" y="19793"/>
                    </a:cubicBezTo>
                    <a:cubicBezTo>
                      <a:pt x="1209884" y="29924"/>
                      <a:pt x="1179873" y="35746"/>
                      <a:pt x="1152525" y="48368"/>
                    </a:cubicBezTo>
                    <a:cubicBezTo>
                      <a:pt x="1138111" y="55021"/>
                      <a:pt x="1127125" y="67418"/>
                      <a:pt x="1114425" y="76943"/>
                    </a:cubicBezTo>
                    <a:cubicBezTo>
                      <a:pt x="1111250" y="95993"/>
                      <a:pt x="1119255" y="121173"/>
                      <a:pt x="1104900" y="134093"/>
                    </a:cubicBezTo>
                    <a:cubicBezTo>
                      <a:pt x="1094248" y="143680"/>
                      <a:pt x="961551" y="179064"/>
                      <a:pt x="942975" y="181718"/>
                    </a:cubicBezTo>
                    <a:cubicBezTo>
                      <a:pt x="918637" y="185195"/>
                      <a:pt x="865837" y="190404"/>
                      <a:pt x="838200" y="200768"/>
                    </a:cubicBezTo>
                    <a:cubicBezTo>
                      <a:pt x="824905" y="205754"/>
                      <a:pt x="813395" y="214832"/>
                      <a:pt x="800100" y="219818"/>
                    </a:cubicBezTo>
                    <a:cubicBezTo>
                      <a:pt x="787843" y="224415"/>
                      <a:pt x="774257" y="224746"/>
                      <a:pt x="762000" y="229343"/>
                    </a:cubicBezTo>
                    <a:cubicBezTo>
                      <a:pt x="748705" y="234329"/>
                      <a:pt x="736951" y="242800"/>
                      <a:pt x="723900" y="248393"/>
                    </a:cubicBezTo>
                    <a:cubicBezTo>
                      <a:pt x="714672" y="252348"/>
                      <a:pt x="704500" y="253840"/>
                      <a:pt x="695325" y="257918"/>
                    </a:cubicBezTo>
                    <a:cubicBezTo>
                      <a:pt x="675862" y="266568"/>
                      <a:pt x="657564" y="277680"/>
                      <a:pt x="638175" y="286493"/>
                    </a:cubicBezTo>
                    <a:cubicBezTo>
                      <a:pt x="622610" y="293568"/>
                      <a:pt x="605843" y="297897"/>
                      <a:pt x="590550" y="305543"/>
                    </a:cubicBezTo>
                    <a:cubicBezTo>
                      <a:pt x="580311" y="310663"/>
                      <a:pt x="571914" y="318913"/>
                      <a:pt x="561975" y="324593"/>
                    </a:cubicBezTo>
                    <a:cubicBezTo>
                      <a:pt x="549647" y="331638"/>
                      <a:pt x="536575" y="337293"/>
                      <a:pt x="523875" y="343643"/>
                    </a:cubicBezTo>
                    <a:cubicBezTo>
                      <a:pt x="485979" y="495228"/>
                      <a:pt x="542013" y="247983"/>
                      <a:pt x="523875" y="429368"/>
                    </a:cubicBezTo>
                    <a:cubicBezTo>
                      <a:pt x="519042" y="477695"/>
                      <a:pt x="500133" y="523916"/>
                      <a:pt x="495300" y="572243"/>
                    </a:cubicBezTo>
                    <a:cubicBezTo>
                      <a:pt x="488950" y="635743"/>
                      <a:pt x="486741" y="699795"/>
                      <a:pt x="476250" y="762743"/>
                    </a:cubicBezTo>
                    <a:cubicBezTo>
                      <a:pt x="473916" y="776749"/>
                      <a:pt x="462052" y="787499"/>
                      <a:pt x="457200" y="800843"/>
                    </a:cubicBezTo>
                    <a:cubicBezTo>
                      <a:pt x="449301" y="822566"/>
                      <a:pt x="450264" y="847832"/>
                      <a:pt x="438150" y="867518"/>
                    </a:cubicBezTo>
                    <a:cubicBezTo>
                      <a:pt x="424030" y="890462"/>
                      <a:pt x="397164" y="903115"/>
                      <a:pt x="381000" y="924668"/>
                    </a:cubicBezTo>
                    <a:cubicBezTo>
                      <a:pt x="371475" y="937368"/>
                      <a:pt x="363045" y="950968"/>
                      <a:pt x="352425" y="962768"/>
                    </a:cubicBezTo>
                    <a:cubicBezTo>
                      <a:pt x="295219" y="1026330"/>
                      <a:pt x="302061" y="997733"/>
                      <a:pt x="276225" y="1058018"/>
                    </a:cubicBezTo>
                    <a:cubicBezTo>
                      <a:pt x="272270" y="1067246"/>
                      <a:pt x="268878" y="1076792"/>
                      <a:pt x="266700" y="1086593"/>
                    </a:cubicBezTo>
                    <a:cubicBezTo>
                      <a:pt x="262510" y="1105446"/>
                      <a:pt x="260963" y="1124805"/>
                      <a:pt x="257175" y="1143743"/>
                    </a:cubicBezTo>
                    <a:cubicBezTo>
                      <a:pt x="254608" y="1156580"/>
                      <a:pt x="250393" y="1169043"/>
                      <a:pt x="247650" y="1181843"/>
                    </a:cubicBezTo>
                    <a:cubicBezTo>
                      <a:pt x="240866" y="1213503"/>
                      <a:pt x="235881" y="1245543"/>
                      <a:pt x="228600" y="1277093"/>
                    </a:cubicBezTo>
                    <a:cubicBezTo>
                      <a:pt x="226342" y="1286876"/>
                      <a:pt x="221717" y="1295982"/>
                      <a:pt x="219075" y="1305668"/>
                    </a:cubicBezTo>
                    <a:cubicBezTo>
                      <a:pt x="212186" y="1330927"/>
                      <a:pt x="214548" y="1360083"/>
                      <a:pt x="200025" y="1381868"/>
                    </a:cubicBezTo>
                    <a:cubicBezTo>
                      <a:pt x="192763" y="1392760"/>
                      <a:pt x="174625" y="1388218"/>
                      <a:pt x="161925" y="1391393"/>
                    </a:cubicBezTo>
                    <a:cubicBezTo>
                      <a:pt x="152400" y="1397743"/>
                      <a:pt x="143589" y="1405323"/>
                      <a:pt x="133350" y="1410443"/>
                    </a:cubicBezTo>
                    <a:cubicBezTo>
                      <a:pt x="119685" y="1417275"/>
                      <a:pt x="78882" y="1426441"/>
                      <a:pt x="66675" y="1429493"/>
                    </a:cubicBezTo>
                    <a:cubicBezTo>
                      <a:pt x="51119" y="1445049"/>
                      <a:pt x="19719" y="1466648"/>
                      <a:pt x="28575" y="1496168"/>
                    </a:cubicBezTo>
                    <a:cubicBezTo>
                      <a:pt x="35154" y="1518098"/>
                      <a:pt x="66675" y="1553318"/>
                      <a:pt x="66675" y="1553318"/>
                    </a:cubicBezTo>
                    <a:cubicBezTo>
                      <a:pt x="69850" y="1566018"/>
                      <a:pt x="76200" y="1578327"/>
                      <a:pt x="76200" y="1591418"/>
                    </a:cubicBezTo>
                    <a:cubicBezTo>
                      <a:pt x="76200" y="1687524"/>
                      <a:pt x="71535" y="1700467"/>
                      <a:pt x="57150" y="1772393"/>
                    </a:cubicBezTo>
                    <a:cubicBezTo>
                      <a:pt x="60325" y="1826368"/>
                      <a:pt x="59682" y="1880704"/>
                      <a:pt x="66675" y="1934318"/>
                    </a:cubicBezTo>
                    <a:cubicBezTo>
                      <a:pt x="69272" y="1954230"/>
                      <a:pt x="85725" y="1991468"/>
                      <a:pt x="85725" y="1991468"/>
                    </a:cubicBezTo>
                    <a:lnTo>
                      <a:pt x="76200" y="2105768"/>
                    </a:lnTo>
                    <a:cubicBezTo>
                      <a:pt x="67193" y="2125068"/>
                      <a:pt x="35079" y="2120318"/>
                      <a:pt x="19050" y="2134343"/>
                    </a:cubicBezTo>
                    <a:cubicBezTo>
                      <a:pt x="8364" y="2143693"/>
                      <a:pt x="6350" y="2159743"/>
                      <a:pt x="0" y="2172443"/>
                    </a:cubicBezTo>
                    <a:cubicBezTo>
                      <a:pt x="19050" y="2185143"/>
                      <a:pt x="43413" y="2192227"/>
                      <a:pt x="57150" y="2210543"/>
                    </a:cubicBezTo>
                    <a:cubicBezTo>
                      <a:pt x="92594" y="2257801"/>
                      <a:pt x="72516" y="2239837"/>
                      <a:pt x="114300" y="2267693"/>
                    </a:cubicBezTo>
                    <a:cubicBezTo>
                      <a:pt x="120650" y="2277218"/>
                      <a:pt x="125812" y="2287653"/>
                      <a:pt x="133350" y="2296268"/>
                    </a:cubicBezTo>
                    <a:cubicBezTo>
                      <a:pt x="152661" y="2318337"/>
                      <a:pt x="180860" y="2348598"/>
                      <a:pt x="209550" y="2362943"/>
                    </a:cubicBezTo>
                    <a:cubicBezTo>
                      <a:pt x="218530" y="2367433"/>
                      <a:pt x="228600" y="2369293"/>
                      <a:pt x="238125" y="2372468"/>
                    </a:cubicBezTo>
                    <a:cubicBezTo>
                      <a:pt x="288265" y="2422608"/>
                      <a:pt x="242167" y="2384014"/>
                      <a:pt x="314325" y="2420093"/>
                    </a:cubicBezTo>
                    <a:cubicBezTo>
                      <a:pt x="324564" y="2425213"/>
                      <a:pt x="333585" y="2432489"/>
                      <a:pt x="342900" y="2439143"/>
                    </a:cubicBezTo>
                    <a:cubicBezTo>
                      <a:pt x="385667" y="2469691"/>
                      <a:pt x="374959" y="2461677"/>
                      <a:pt x="409575" y="2496293"/>
                    </a:cubicBezTo>
                    <a:cubicBezTo>
                      <a:pt x="403225" y="2505818"/>
                      <a:pt x="395034" y="2514346"/>
                      <a:pt x="390525" y="2524868"/>
                    </a:cubicBezTo>
                    <a:cubicBezTo>
                      <a:pt x="381000" y="2547093"/>
                      <a:pt x="374650" y="2578843"/>
                      <a:pt x="390525" y="2601068"/>
                    </a:cubicBezTo>
                    <a:cubicBezTo>
                      <a:pt x="399752" y="2613986"/>
                      <a:pt x="415925" y="2620118"/>
                      <a:pt x="428625" y="2629643"/>
                    </a:cubicBezTo>
                    <a:cubicBezTo>
                      <a:pt x="461410" y="2621447"/>
                      <a:pt x="476384" y="2624646"/>
                      <a:pt x="495300" y="2591543"/>
                    </a:cubicBezTo>
                    <a:cubicBezTo>
                      <a:pt x="501795" y="2580177"/>
                      <a:pt x="497125" y="2564030"/>
                      <a:pt x="504825" y="2553443"/>
                    </a:cubicBezTo>
                    <a:cubicBezTo>
                      <a:pt x="523312" y="2528024"/>
                      <a:pt x="552641" y="2511913"/>
                      <a:pt x="571500" y="2486768"/>
                    </a:cubicBezTo>
                    <a:cubicBezTo>
                      <a:pt x="581025" y="2474068"/>
                      <a:pt x="588022" y="2458999"/>
                      <a:pt x="600075" y="2448668"/>
                    </a:cubicBezTo>
                    <a:cubicBezTo>
                      <a:pt x="610856" y="2439427"/>
                      <a:pt x="625475" y="2435968"/>
                      <a:pt x="638175" y="2429618"/>
                    </a:cubicBezTo>
                    <a:cubicBezTo>
                      <a:pt x="718332" y="2445649"/>
                      <a:pt x="691287" y="2423824"/>
                      <a:pt x="676275" y="2543918"/>
                    </a:cubicBezTo>
                    <a:cubicBezTo>
                      <a:pt x="671813" y="2579610"/>
                      <a:pt x="663874" y="2606821"/>
                      <a:pt x="647700" y="2639168"/>
                    </a:cubicBezTo>
                    <a:cubicBezTo>
                      <a:pt x="642580" y="2649407"/>
                      <a:pt x="636100" y="2659051"/>
                      <a:pt x="628650" y="2667743"/>
                    </a:cubicBezTo>
                    <a:cubicBezTo>
                      <a:pt x="616961" y="2681380"/>
                      <a:pt x="604067" y="2694016"/>
                      <a:pt x="590550" y="2705843"/>
                    </a:cubicBezTo>
                    <a:cubicBezTo>
                      <a:pt x="578603" y="2716297"/>
                      <a:pt x="564503" y="2724087"/>
                      <a:pt x="552450" y="2734418"/>
                    </a:cubicBezTo>
                    <a:cubicBezTo>
                      <a:pt x="542223" y="2743184"/>
                      <a:pt x="535923" y="2756969"/>
                      <a:pt x="523875" y="2762993"/>
                    </a:cubicBezTo>
                    <a:cubicBezTo>
                      <a:pt x="509395" y="2770233"/>
                      <a:pt x="492125" y="2769343"/>
                      <a:pt x="476250" y="2772518"/>
                    </a:cubicBezTo>
                    <a:cubicBezTo>
                      <a:pt x="421965" y="2826803"/>
                      <a:pt x="466932" y="2772035"/>
                      <a:pt x="438150" y="2839193"/>
                    </a:cubicBezTo>
                    <a:cubicBezTo>
                      <a:pt x="428204" y="2862400"/>
                      <a:pt x="407689" y="2879179"/>
                      <a:pt x="390525" y="2896343"/>
                    </a:cubicBezTo>
                    <a:cubicBezTo>
                      <a:pt x="387350" y="2912218"/>
                      <a:pt x="377360" y="2928193"/>
                      <a:pt x="381000" y="2943968"/>
                    </a:cubicBezTo>
                    <a:cubicBezTo>
                      <a:pt x="387386" y="2971639"/>
                      <a:pt x="412212" y="2992618"/>
                      <a:pt x="419100" y="3020168"/>
                    </a:cubicBezTo>
                    <a:cubicBezTo>
                      <a:pt x="443756" y="3118792"/>
                      <a:pt x="430957" y="3071194"/>
                      <a:pt x="457200" y="3163043"/>
                    </a:cubicBezTo>
                    <a:cubicBezTo>
                      <a:pt x="450850" y="3182093"/>
                      <a:pt x="451373" y="3205081"/>
                      <a:pt x="438150" y="3220193"/>
                    </a:cubicBezTo>
                    <a:cubicBezTo>
                      <a:pt x="426891" y="3233060"/>
                      <a:pt x="406534" y="3233240"/>
                      <a:pt x="390525" y="3239243"/>
                    </a:cubicBezTo>
                    <a:cubicBezTo>
                      <a:pt x="326649" y="3263196"/>
                      <a:pt x="324521" y="3251263"/>
                      <a:pt x="219075" y="3258293"/>
                    </a:cubicBezTo>
                    <a:cubicBezTo>
                      <a:pt x="209388" y="3287355"/>
                      <a:pt x="181845" y="3340271"/>
                      <a:pt x="209550" y="3372593"/>
                    </a:cubicBezTo>
                    <a:cubicBezTo>
                      <a:pt x="220086" y="3384885"/>
                      <a:pt x="241556" y="3377858"/>
                      <a:pt x="257175" y="3382118"/>
                    </a:cubicBezTo>
                    <a:cubicBezTo>
                      <a:pt x="276548" y="3387402"/>
                      <a:pt x="295275" y="3394818"/>
                      <a:pt x="314325" y="3401168"/>
                    </a:cubicBezTo>
                    <a:cubicBezTo>
                      <a:pt x="245361" y="3447144"/>
                      <a:pt x="267414" y="3418790"/>
                      <a:pt x="238125" y="3477368"/>
                    </a:cubicBezTo>
                    <a:cubicBezTo>
                      <a:pt x="241300" y="3490068"/>
                      <a:pt x="234950" y="3512293"/>
                      <a:pt x="247650" y="3515468"/>
                    </a:cubicBezTo>
                    <a:cubicBezTo>
                      <a:pt x="295725" y="3527487"/>
                      <a:pt x="349741" y="3512383"/>
                      <a:pt x="390525" y="3486893"/>
                    </a:cubicBezTo>
                    <a:cubicBezTo>
                      <a:pt x="403987" y="3478479"/>
                      <a:pt x="414842" y="3466194"/>
                      <a:pt x="428625" y="3458318"/>
                    </a:cubicBezTo>
                    <a:cubicBezTo>
                      <a:pt x="437342" y="3453337"/>
                      <a:pt x="447829" y="3452397"/>
                      <a:pt x="457200" y="3448793"/>
                    </a:cubicBezTo>
                    <a:cubicBezTo>
                      <a:pt x="489116" y="3436517"/>
                      <a:pt x="552450" y="3410693"/>
                      <a:pt x="552450" y="3410693"/>
                    </a:cubicBezTo>
                    <a:cubicBezTo>
                      <a:pt x="647116" y="3448559"/>
                      <a:pt x="561318" y="3400182"/>
                      <a:pt x="619125" y="3486893"/>
                    </a:cubicBezTo>
                    <a:cubicBezTo>
                      <a:pt x="627931" y="3500102"/>
                      <a:pt x="643026" y="3508368"/>
                      <a:pt x="657225" y="3515468"/>
                    </a:cubicBezTo>
                    <a:cubicBezTo>
                      <a:pt x="668934" y="3521322"/>
                      <a:pt x="682458" y="3522581"/>
                      <a:pt x="695325" y="3524993"/>
                    </a:cubicBezTo>
                    <a:cubicBezTo>
                      <a:pt x="733289" y="3532111"/>
                      <a:pt x="771525" y="3537693"/>
                      <a:pt x="809625" y="3544043"/>
                    </a:cubicBezTo>
                    <a:cubicBezTo>
                      <a:pt x="819150" y="3553568"/>
                      <a:pt x="829434" y="3562391"/>
                      <a:pt x="838200" y="3572618"/>
                    </a:cubicBezTo>
                    <a:cubicBezTo>
                      <a:pt x="846961" y="3582840"/>
                      <a:pt x="877210" y="3624216"/>
                      <a:pt x="885825" y="3639293"/>
                    </a:cubicBezTo>
                    <a:cubicBezTo>
                      <a:pt x="892870" y="3651621"/>
                      <a:pt x="894835" y="3667353"/>
                      <a:pt x="904875" y="3677393"/>
                    </a:cubicBezTo>
                    <a:cubicBezTo>
                      <a:pt x="921064" y="3693582"/>
                      <a:pt x="943709" y="3701756"/>
                      <a:pt x="962025" y="3715493"/>
                    </a:cubicBezTo>
                    <a:lnTo>
                      <a:pt x="1000125" y="3744068"/>
                    </a:lnTo>
                    <a:cubicBezTo>
                      <a:pt x="1008512" y="3769229"/>
                      <a:pt x="1023186" y="3821605"/>
                      <a:pt x="1047750" y="3829793"/>
                    </a:cubicBezTo>
                    <a:lnTo>
                      <a:pt x="1076325" y="3839318"/>
                    </a:lnTo>
                    <a:cubicBezTo>
                      <a:pt x="1120764" y="3831912"/>
                      <a:pt x="1141345" y="3837494"/>
                      <a:pt x="1171575" y="3801218"/>
                    </a:cubicBezTo>
                    <a:cubicBezTo>
                      <a:pt x="1178003" y="3793505"/>
                      <a:pt x="1177925" y="3782168"/>
                      <a:pt x="1181100" y="3772643"/>
                    </a:cubicBezTo>
                    <a:cubicBezTo>
                      <a:pt x="1177925" y="3740893"/>
                      <a:pt x="1162191" y="3707890"/>
                      <a:pt x="1171575" y="3677393"/>
                    </a:cubicBezTo>
                    <a:cubicBezTo>
                      <a:pt x="1177019" y="3659698"/>
                      <a:pt x="1203581" y="3658757"/>
                      <a:pt x="1219200" y="3648818"/>
                    </a:cubicBezTo>
                    <a:cubicBezTo>
                      <a:pt x="1238516" y="3636526"/>
                      <a:pt x="1276350" y="3610718"/>
                      <a:pt x="1276350" y="3610718"/>
                    </a:cubicBezTo>
                    <a:cubicBezTo>
                      <a:pt x="1320019" y="3545214"/>
                      <a:pt x="1307210" y="3575288"/>
                      <a:pt x="1323975" y="3524993"/>
                    </a:cubicBezTo>
                    <a:cubicBezTo>
                      <a:pt x="1330325" y="3483718"/>
                      <a:pt x="1333966" y="3441934"/>
                      <a:pt x="1343025" y="3401168"/>
                    </a:cubicBezTo>
                    <a:cubicBezTo>
                      <a:pt x="1346734" y="3384477"/>
                      <a:pt x="1356668" y="3369763"/>
                      <a:pt x="1362075" y="3353543"/>
                    </a:cubicBezTo>
                    <a:cubicBezTo>
                      <a:pt x="1366215" y="3341124"/>
                      <a:pt x="1368656" y="3328199"/>
                      <a:pt x="1371600" y="3315443"/>
                    </a:cubicBezTo>
                    <a:cubicBezTo>
                      <a:pt x="1378182" y="3286921"/>
                      <a:pt x="1376772" y="3255491"/>
                      <a:pt x="1390650" y="3229718"/>
                    </a:cubicBezTo>
                    <a:cubicBezTo>
                      <a:pt x="1400288" y="3211818"/>
                      <a:pt x="1423900" y="3205993"/>
                      <a:pt x="1438275" y="3191618"/>
                    </a:cubicBezTo>
                    <a:cubicBezTo>
                      <a:pt x="1446370" y="3183523"/>
                      <a:pt x="1450975" y="3172568"/>
                      <a:pt x="1457325" y="3163043"/>
                    </a:cubicBezTo>
                    <a:cubicBezTo>
                      <a:pt x="1460500" y="3147168"/>
                      <a:pt x="1463954" y="3131346"/>
                      <a:pt x="1466850" y="3115418"/>
                    </a:cubicBezTo>
                    <a:cubicBezTo>
                      <a:pt x="1470305" y="3096417"/>
                      <a:pt x="1470826" y="3076766"/>
                      <a:pt x="1476375" y="3058268"/>
                    </a:cubicBezTo>
                    <a:cubicBezTo>
                      <a:pt x="1480455" y="3044668"/>
                      <a:pt x="1490439" y="3033463"/>
                      <a:pt x="1495425" y="3020168"/>
                    </a:cubicBezTo>
                    <a:cubicBezTo>
                      <a:pt x="1500022" y="3007911"/>
                      <a:pt x="1501506" y="2994698"/>
                      <a:pt x="1504950" y="2982068"/>
                    </a:cubicBezTo>
                    <a:cubicBezTo>
                      <a:pt x="1511032" y="2959768"/>
                      <a:pt x="1517650" y="2937618"/>
                      <a:pt x="1524000" y="2915393"/>
                    </a:cubicBezTo>
                    <a:cubicBezTo>
                      <a:pt x="1539875" y="2921743"/>
                      <a:pt x="1557712" y="2924505"/>
                      <a:pt x="1571625" y="2934443"/>
                    </a:cubicBezTo>
                    <a:cubicBezTo>
                      <a:pt x="1580940" y="2941097"/>
                      <a:pt x="1579450" y="2960773"/>
                      <a:pt x="1590675" y="2963018"/>
                    </a:cubicBezTo>
                    <a:cubicBezTo>
                      <a:pt x="1608842" y="2966651"/>
                      <a:pt x="1645132" y="2909458"/>
                      <a:pt x="1647825" y="2905868"/>
                    </a:cubicBezTo>
                    <a:cubicBezTo>
                      <a:pt x="1654175" y="2861418"/>
                      <a:pt x="1654205" y="2815595"/>
                      <a:pt x="1666875" y="2772518"/>
                    </a:cubicBezTo>
                    <a:cubicBezTo>
                      <a:pt x="1670676" y="2759595"/>
                      <a:pt x="1685313" y="2752813"/>
                      <a:pt x="1695450" y="2743943"/>
                    </a:cubicBezTo>
                    <a:cubicBezTo>
                      <a:pt x="1710750" y="2730556"/>
                      <a:pt x="1725227" y="2715578"/>
                      <a:pt x="1743075" y="2705843"/>
                    </a:cubicBezTo>
                    <a:cubicBezTo>
                      <a:pt x="1760704" y="2696227"/>
                      <a:pt x="1781175" y="2693143"/>
                      <a:pt x="1800225" y="2686793"/>
                    </a:cubicBezTo>
                    <a:cubicBezTo>
                      <a:pt x="1809750" y="2683618"/>
                      <a:pt x="1820446" y="2682837"/>
                      <a:pt x="1828800" y="2677268"/>
                    </a:cubicBezTo>
                    <a:cubicBezTo>
                      <a:pt x="1838325" y="2670918"/>
                      <a:pt x="1846914" y="2662867"/>
                      <a:pt x="1857375" y="2658218"/>
                    </a:cubicBezTo>
                    <a:cubicBezTo>
                      <a:pt x="1875725" y="2650063"/>
                      <a:pt x="1897817" y="2650307"/>
                      <a:pt x="1914525" y="2639168"/>
                    </a:cubicBezTo>
                    <a:cubicBezTo>
                      <a:pt x="1924050" y="2632818"/>
                      <a:pt x="1934306" y="2627447"/>
                      <a:pt x="1943100" y="2620118"/>
                    </a:cubicBezTo>
                    <a:cubicBezTo>
                      <a:pt x="1953448" y="2611494"/>
                      <a:pt x="1960714" y="2599373"/>
                      <a:pt x="1971675" y="2591543"/>
                    </a:cubicBezTo>
                    <a:cubicBezTo>
                      <a:pt x="1987202" y="2580452"/>
                      <a:pt x="2042188" y="2558975"/>
                      <a:pt x="2057400" y="2553443"/>
                    </a:cubicBezTo>
                    <a:cubicBezTo>
                      <a:pt x="2076271" y="2546581"/>
                      <a:pt x="2095500" y="2540743"/>
                      <a:pt x="2114550" y="2534393"/>
                    </a:cubicBezTo>
                    <a:cubicBezTo>
                      <a:pt x="2124075" y="2531218"/>
                      <a:pt x="2133385" y="2527303"/>
                      <a:pt x="2143125" y="2524868"/>
                    </a:cubicBezTo>
                    <a:cubicBezTo>
                      <a:pt x="2155825" y="2521693"/>
                      <a:pt x="2169070" y="2520205"/>
                      <a:pt x="2181225" y="2515343"/>
                    </a:cubicBezTo>
                    <a:cubicBezTo>
                      <a:pt x="2201000" y="2507433"/>
                      <a:pt x="2218912" y="2495418"/>
                      <a:pt x="2238375" y="2486768"/>
                    </a:cubicBezTo>
                    <a:cubicBezTo>
                      <a:pt x="2247550" y="2482690"/>
                      <a:pt x="2257970" y="2481733"/>
                      <a:pt x="2266950" y="2477243"/>
                    </a:cubicBezTo>
                    <a:cubicBezTo>
                      <a:pt x="2277189" y="2472123"/>
                      <a:pt x="2284806" y="2462213"/>
                      <a:pt x="2295525" y="2458193"/>
                    </a:cubicBezTo>
                    <a:cubicBezTo>
                      <a:pt x="2310684" y="2452509"/>
                      <a:pt x="2327275" y="2451843"/>
                      <a:pt x="2343150" y="2448668"/>
                    </a:cubicBezTo>
                    <a:cubicBezTo>
                      <a:pt x="2432501" y="2403992"/>
                      <a:pt x="2320699" y="2457648"/>
                      <a:pt x="2438400" y="2410568"/>
                    </a:cubicBezTo>
                    <a:cubicBezTo>
                      <a:pt x="2454275" y="2404218"/>
                      <a:pt x="2469805" y="2396925"/>
                      <a:pt x="2486025" y="2391518"/>
                    </a:cubicBezTo>
                    <a:cubicBezTo>
                      <a:pt x="2563420" y="2365720"/>
                      <a:pt x="2482312" y="2402693"/>
                      <a:pt x="2571750" y="2362943"/>
                    </a:cubicBezTo>
                    <a:cubicBezTo>
                      <a:pt x="2584725" y="2357176"/>
                      <a:pt x="2596875" y="2349660"/>
                      <a:pt x="2609850" y="2343893"/>
                    </a:cubicBezTo>
                    <a:cubicBezTo>
                      <a:pt x="2625474" y="2336949"/>
                      <a:pt x="2642421" y="2332949"/>
                      <a:pt x="2657475" y="2324843"/>
                    </a:cubicBezTo>
                    <a:cubicBezTo>
                      <a:pt x="2683848" y="2310642"/>
                      <a:pt x="2706884" y="2290613"/>
                      <a:pt x="2733675" y="2277218"/>
                    </a:cubicBezTo>
                    <a:cubicBezTo>
                      <a:pt x="2746375" y="2270868"/>
                      <a:pt x="2760143" y="2266311"/>
                      <a:pt x="2771775" y="2258168"/>
                    </a:cubicBezTo>
                    <a:cubicBezTo>
                      <a:pt x="2792090" y="2243948"/>
                      <a:pt x="2809087" y="2225422"/>
                      <a:pt x="2828925" y="2210543"/>
                    </a:cubicBezTo>
                    <a:cubicBezTo>
                      <a:pt x="2847241" y="2196806"/>
                      <a:pt x="2868197" y="2186746"/>
                      <a:pt x="2886075" y="2172443"/>
                    </a:cubicBezTo>
                    <a:cubicBezTo>
                      <a:pt x="2916903" y="2147780"/>
                      <a:pt x="2929748" y="2126912"/>
                      <a:pt x="2952750" y="2096243"/>
                    </a:cubicBezTo>
                    <a:cubicBezTo>
                      <a:pt x="2955925" y="2077193"/>
                      <a:pt x="2952896" y="2055975"/>
                      <a:pt x="2962275" y="2039093"/>
                    </a:cubicBezTo>
                    <a:cubicBezTo>
                      <a:pt x="2969985" y="2025216"/>
                      <a:pt x="2989150" y="2021743"/>
                      <a:pt x="3000375" y="2010518"/>
                    </a:cubicBezTo>
                    <a:cubicBezTo>
                      <a:pt x="3079565" y="1931328"/>
                      <a:pt x="3002449" y="1986910"/>
                      <a:pt x="3067050" y="1943843"/>
                    </a:cubicBezTo>
                    <a:cubicBezTo>
                      <a:pt x="3073400" y="1934318"/>
                      <a:pt x="3082188" y="1926026"/>
                      <a:pt x="3086100" y="1915268"/>
                    </a:cubicBezTo>
                    <a:cubicBezTo>
                      <a:pt x="3095047" y="1890663"/>
                      <a:pt x="3090627" y="1860853"/>
                      <a:pt x="3105150" y="1839068"/>
                    </a:cubicBezTo>
                    <a:cubicBezTo>
                      <a:pt x="3117850" y="1820018"/>
                      <a:pt x="3127061" y="1798107"/>
                      <a:pt x="3143250" y="1781918"/>
                    </a:cubicBezTo>
                    <a:cubicBezTo>
                      <a:pt x="3152775" y="1772393"/>
                      <a:pt x="3161598" y="1762109"/>
                      <a:pt x="3171825" y="1753343"/>
                    </a:cubicBezTo>
                    <a:cubicBezTo>
                      <a:pt x="3257359" y="1680029"/>
                      <a:pt x="3167595" y="1767098"/>
                      <a:pt x="3238500" y="1696193"/>
                    </a:cubicBezTo>
                    <a:cubicBezTo>
                      <a:pt x="3271630" y="1563674"/>
                      <a:pt x="3248356" y="1674163"/>
                      <a:pt x="3267075" y="1505693"/>
                    </a:cubicBezTo>
                    <a:cubicBezTo>
                      <a:pt x="3269208" y="1486498"/>
                      <a:pt x="3272410" y="1467396"/>
                      <a:pt x="3276600" y="1448543"/>
                    </a:cubicBezTo>
                    <a:cubicBezTo>
                      <a:pt x="3278778" y="1438742"/>
                      <a:pt x="3277955" y="1425804"/>
                      <a:pt x="3286125" y="1419968"/>
                    </a:cubicBezTo>
                    <a:cubicBezTo>
                      <a:pt x="3314915" y="1399404"/>
                      <a:pt x="3390458" y="1395020"/>
                      <a:pt x="3419475" y="1391393"/>
                    </a:cubicBezTo>
                    <a:cubicBezTo>
                      <a:pt x="3416300" y="1378693"/>
                      <a:pt x="3420007" y="1361674"/>
                      <a:pt x="3409950" y="1353293"/>
                    </a:cubicBezTo>
                    <a:cubicBezTo>
                      <a:pt x="3397513" y="1342929"/>
                      <a:pt x="3370654" y="1357650"/>
                      <a:pt x="3362325" y="1343768"/>
                    </a:cubicBezTo>
                    <a:cubicBezTo>
                      <a:pt x="3355020" y="1331592"/>
                      <a:pt x="3369775" y="1313856"/>
                      <a:pt x="3381375" y="1305668"/>
                    </a:cubicBezTo>
                    <a:cubicBezTo>
                      <a:pt x="3425471" y="1274542"/>
                      <a:pt x="3476625" y="1254868"/>
                      <a:pt x="3524250" y="1229468"/>
                    </a:cubicBezTo>
                    <a:cubicBezTo>
                      <a:pt x="3514725" y="1226293"/>
                      <a:pt x="3505646" y="1221116"/>
                      <a:pt x="3495675" y="1219943"/>
                    </a:cubicBezTo>
                    <a:cubicBezTo>
                      <a:pt x="3451417" y="1214736"/>
                      <a:pt x="3405384" y="1221900"/>
                      <a:pt x="3362325" y="1210418"/>
                    </a:cubicBezTo>
                    <a:cubicBezTo>
                      <a:pt x="3352624" y="1207831"/>
                      <a:pt x="3355975" y="1191368"/>
                      <a:pt x="3352800" y="1181843"/>
                    </a:cubicBezTo>
                    <a:cubicBezTo>
                      <a:pt x="3355975" y="1153268"/>
                      <a:pt x="3369890" y="1123856"/>
                      <a:pt x="3362325" y="1096118"/>
                    </a:cubicBezTo>
                    <a:cubicBezTo>
                      <a:pt x="3358589" y="1082419"/>
                      <a:pt x="3335779" y="1085321"/>
                      <a:pt x="3324225" y="1077068"/>
                    </a:cubicBezTo>
                    <a:cubicBezTo>
                      <a:pt x="3282248" y="1047084"/>
                      <a:pt x="3303009" y="1043988"/>
                      <a:pt x="3267075" y="1000868"/>
                    </a:cubicBezTo>
                    <a:cubicBezTo>
                      <a:pt x="3246953" y="976722"/>
                      <a:pt x="3200400" y="934193"/>
                      <a:pt x="3200400" y="934193"/>
                    </a:cubicBezTo>
                    <a:cubicBezTo>
                      <a:pt x="3209925" y="927843"/>
                      <a:pt x="3217750" y="917388"/>
                      <a:pt x="3228975" y="915143"/>
                    </a:cubicBezTo>
                    <a:cubicBezTo>
                      <a:pt x="3282267" y="904485"/>
                      <a:pt x="3339825" y="914666"/>
                      <a:pt x="3390900" y="896093"/>
                    </a:cubicBezTo>
                    <a:cubicBezTo>
                      <a:pt x="3409771" y="889231"/>
                      <a:pt x="3353231" y="881913"/>
                      <a:pt x="3333750" y="877043"/>
                    </a:cubicBezTo>
                    <a:cubicBezTo>
                      <a:pt x="3276169" y="862648"/>
                      <a:pt x="3308069" y="871658"/>
                      <a:pt x="3238500" y="848468"/>
                    </a:cubicBezTo>
                    <a:lnTo>
                      <a:pt x="3209925" y="838943"/>
                    </a:lnTo>
                    <a:cubicBezTo>
                      <a:pt x="3200400" y="835768"/>
                      <a:pt x="3190672" y="833147"/>
                      <a:pt x="3181350" y="829418"/>
                    </a:cubicBezTo>
                    <a:cubicBezTo>
                      <a:pt x="3165475" y="823068"/>
                      <a:pt x="3149734" y="816371"/>
                      <a:pt x="3133725" y="810368"/>
                    </a:cubicBezTo>
                    <a:cubicBezTo>
                      <a:pt x="3124324" y="806843"/>
                      <a:pt x="3114378" y="804798"/>
                      <a:pt x="3105150" y="800843"/>
                    </a:cubicBezTo>
                    <a:cubicBezTo>
                      <a:pt x="3092099" y="795250"/>
                      <a:pt x="3080025" y="787560"/>
                      <a:pt x="3067050" y="781793"/>
                    </a:cubicBezTo>
                    <a:cubicBezTo>
                      <a:pt x="3042492" y="770878"/>
                      <a:pt x="3011091" y="763934"/>
                      <a:pt x="2990850" y="743693"/>
                    </a:cubicBezTo>
                    <a:cubicBezTo>
                      <a:pt x="2979625" y="732468"/>
                      <a:pt x="2971800" y="718293"/>
                      <a:pt x="2962275" y="705593"/>
                    </a:cubicBezTo>
                    <a:cubicBezTo>
                      <a:pt x="2958854" y="681646"/>
                      <a:pt x="2961265" y="630033"/>
                      <a:pt x="2933700" y="610343"/>
                    </a:cubicBezTo>
                    <a:cubicBezTo>
                      <a:pt x="2919787" y="600405"/>
                      <a:pt x="2901950" y="597643"/>
                      <a:pt x="2886075" y="591293"/>
                    </a:cubicBezTo>
                    <a:cubicBezTo>
                      <a:pt x="2878663" y="583881"/>
                      <a:pt x="2843844" y="545326"/>
                      <a:pt x="2828925" y="543668"/>
                    </a:cubicBezTo>
                    <a:cubicBezTo>
                      <a:pt x="2809730" y="541535"/>
                      <a:pt x="2790825" y="550018"/>
                      <a:pt x="2771775" y="553193"/>
                    </a:cubicBezTo>
                    <a:cubicBezTo>
                      <a:pt x="2727239" y="597729"/>
                      <a:pt x="2758696" y="570892"/>
                      <a:pt x="2695575" y="610343"/>
                    </a:cubicBezTo>
                    <a:cubicBezTo>
                      <a:pt x="2685867" y="616410"/>
                      <a:pt x="2677965" y="626104"/>
                      <a:pt x="2667000" y="629393"/>
                    </a:cubicBezTo>
                    <a:cubicBezTo>
                      <a:pt x="2645496" y="635844"/>
                      <a:pt x="2622550" y="635743"/>
                      <a:pt x="2600325" y="638918"/>
                    </a:cubicBezTo>
                    <a:cubicBezTo>
                      <a:pt x="2495550" y="635743"/>
                      <a:pt x="2390662" y="635208"/>
                      <a:pt x="2286000" y="629393"/>
                    </a:cubicBezTo>
                    <a:cubicBezTo>
                      <a:pt x="2275975" y="628836"/>
                      <a:pt x="2267079" y="622626"/>
                      <a:pt x="2257425" y="619868"/>
                    </a:cubicBezTo>
                    <a:cubicBezTo>
                      <a:pt x="2244838" y="616272"/>
                      <a:pt x="2232192" y="612755"/>
                      <a:pt x="2219325" y="610343"/>
                    </a:cubicBezTo>
                    <a:cubicBezTo>
                      <a:pt x="2181361" y="603225"/>
                      <a:pt x="2143125" y="597643"/>
                      <a:pt x="2105025" y="591293"/>
                    </a:cubicBezTo>
                    <a:cubicBezTo>
                      <a:pt x="2098675" y="575418"/>
                      <a:pt x="2091382" y="559888"/>
                      <a:pt x="2085975" y="543668"/>
                    </a:cubicBezTo>
                    <a:cubicBezTo>
                      <a:pt x="2081835" y="531249"/>
                      <a:pt x="2080590" y="517987"/>
                      <a:pt x="2076450" y="505568"/>
                    </a:cubicBezTo>
                    <a:cubicBezTo>
                      <a:pt x="2064711" y="470352"/>
                      <a:pt x="2055396" y="446414"/>
                      <a:pt x="2028825" y="419843"/>
                    </a:cubicBezTo>
                    <a:cubicBezTo>
                      <a:pt x="2020730" y="411748"/>
                      <a:pt x="2009775" y="407143"/>
                      <a:pt x="2000250" y="400793"/>
                    </a:cubicBezTo>
                    <a:cubicBezTo>
                      <a:pt x="1997075" y="388093"/>
                      <a:pt x="1997663" y="373794"/>
                      <a:pt x="1990725" y="362693"/>
                    </a:cubicBezTo>
                    <a:cubicBezTo>
                      <a:pt x="1933585" y="271268"/>
                      <a:pt x="1805310" y="312808"/>
                      <a:pt x="1714500" y="305543"/>
                    </a:cubicBezTo>
                    <a:cubicBezTo>
                      <a:pt x="1698625" y="292843"/>
                      <a:pt x="1683317" y="279400"/>
                      <a:pt x="1666875" y="267443"/>
                    </a:cubicBezTo>
                    <a:cubicBezTo>
                      <a:pt x="1648359" y="253977"/>
                      <a:pt x="1625914" y="245532"/>
                      <a:pt x="1609725" y="229343"/>
                    </a:cubicBezTo>
                    <a:lnTo>
                      <a:pt x="1581150" y="200768"/>
                    </a:lnTo>
                    <a:cubicBezTo>
                      <a:pt x="1577975" y="188068"/>
                      <a:pt x="1576782" y="174700"/>
                      <a:pt x="1571625" y="162668"/>
                    </a:cubicBezTo>
                    <a:cubicBezTo>
                      <a:pt x="1558430" y="131880"/>
                      <a:pt x="1541402" y="125713"/>
                      <a:pt x="1514475" y="105518"/>
                    </a:cubicBezTo>
                    <a:cubicBezTo>
                      <a:pt x="1504950" y="108693"/>
                      <a:pt x="1495701" y="117221"/>
                      <a:pt x="1485900" y="115043"/>
                    </a:cubicBezTo>
                    <a:cubicBezTo>
                      <a:pt x="1463811" y="110134"/>
                      <a:pt x="1409073" y="76316"/>
                      <a:pt x="1390650" y="57893"/>
                    </a:cubicBezTo>
                    <a:cubicBezTo>
                      <a:pt x="1379425" y="46668"/>
                      <a:pt x="1375952" y="27503"/>
                      <a:pt x="1362075" y="19793"/>
                    </a:cubicBezTo>
                    <a:cubicBezTo>
                      <a:pt x="1345193" y="10414"/>
                      <a:pt x="1323863" y="14056"/>
                      <a:pt x="1304925" y="10268"/>
                    </a:cubicBezTo>
                    <a:cubicBezTo>
                      <a:pt x="1249599" y="-797"/>
                      <a:pt x="1296987" y="-844"/>
                      <a:pt x="1285875" y="743"/>
                    </a:cubicBezTo>
                    <a:close/>
                  </a:path>
                </a:pathLst>
              </a:custGeom>
              <a:solidFill>
                <a:srgbClr val="2C1C68"/>
              </a:solidFill>
              <a:ln>
                <a:noFill/>
              </a:ln>
              <a:effectLst>
                <a:outerShdw blurRad="292100" sx="102000" sy="102000" algn="ctr" rotWithShape="0">
                  <a:prstClr val="black">
                    <a:alpha val="3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s-EC" sz="1400" b="0" i="0" u="none" strike="noStrike" kern="0" cap="none" spc="0" normalizeH="0" baseline="0" noProof="0" dirty="0">
                  <a:ln>
                    <a:noFill/>
                  </a:ln>
                  <a:solidFill>
                    <a:srgbClr val="FFFFFF"/>
                  </a:solidFill>
                  <a:effectLst/>
                  <a:uLnTx/>
                  <a:uFillTx/>
                  <a:latin typeface="Arial"/>
                  <a:ea typeface="+mn-ea"/>
                  <a:cs typeface="+mn-cs"/>
                  <a:sym typeface="Arial"/>
                </a:endParaRPr>
              </a:p>
            </p:txBody>
          </p:sp>
          <p:grpSp>
            <p:nvGrpSpPr>
              <p:cNvPr id="12" name="Grupo 11">
                <a:extLst>
                  <a:ext uri="{FF2B5EF4-FFF2-40B4-BE49-F238E27FC236}">
                    <a16:creationId xmlns:a16="http://schemas.microsoft.com/office/drawing/2014/main" id="{7A0BECF4-5DF0-5DBC-3090-6D48C542D3CD}"/>
                  </a:ext>
                </a:extLst>
              </p:cNvPr>
              <p:cNvGrpSpPr/>
              <p:nvPr/>
            </p:nvGrpSpPr>
            <p:grpSpPr>
              <a:xfrm>
                <a:off x="1538253" y="5343269"/>
                <a:ext cx="1938661" cy="724935"/>
                <a:chOff x="1293961" y="2639337"/>
                <a:chExt cx="1938661" cy="724935"/>
              </a:xfrm>
            </p:grpSpPr>
            <p:sp>
              <p:nvSpPr>
                <p:cNvPr id="13" name="CuadroTexto 12">
                  <a:extLst>
                    <a:ext uri="{FF2B5EF4-FFF2-40B4-BE49-F238E27FC236}">
                      <a16:creationId xmlns:a16="http://schemas.microsoft.com/office/drawing/2014/main" id="{12B8F92A-F180-7915-DE02-0A6AD9E8E0C3}"/>
                    </a:ext>
                  </a:extLst>
                </p:cNvPr>
                <p:cNvSpPr txBox="1"/>
                <p:nvPr/>
              </p:nvSpPr>
              <p:spPr>
                <a:xfrm>
                  <a:off x="1781774" y="2639337"/>
                  <a:ext cx="1450848" cy="523220"/>
                </a:xfrm>
                <a:prstGeom prst="rect">
                  <a:avLst/>
                </a:prstGeom>
                <a:noFill/>
              </p:spPr>
              <p:txBody>
                <a:bodyPr wrap="square" rtlCol="0">
                  <a:spAutoFit/>
                </a:bodyPr>
                <a:lstStyle/>
                <a:p>
                  <a:pPr algn="ctr"/>
                  <a:r>
                    <a:rPr lang="es-ES" b="1" dirty="0">
                      <a:solidFill>
                        <a:schemeClr val="bg1"/>
                      </a:solidFill>
                      <a:latin typeface="Barlow Condensed" panose="00000506000000000000" pitchFamily="2" charset="0"/>
                    </a:rPr>
                    <a:t>OBJECT OF EVALUATION</a:t>
                  </a:r>
                  <a:endParaRPr lang="es-EC" b="1" dirty="0">
                    <a:solidFill>
                      <a:schemeClr val="bg1"/>
                    </a:solidFill>
                    <a:latin typeface="Barlow Condensed" panose="00000506000000000000" pitchFamily="2" charset="0"/>
                  </a:endParaRPr>
                </a:p>
              </p:txBody>
            </p:sp>
            <p:pic>
              <p:nvPicPr>
                <p:cNvPr id="14" name="Gráfico 13">
                  <a:extLst>
                    <a:ext uri="{FF2B5EF4-FFF2-40B4-BE49-F238E27FC236}">
                      <a16:creationId xmlns:a16="http://schemas.microsoft.com/office/drawing/2014/main" id="{2972304E-D18B-22D8-5D92-0D71351F8C65}"/>
                    </a:ext>
                  </a:extLst>
                </p:cNvPr>
                <p:cNvPicPr>
                  <a:picLocks noChangeAspect="1"/>
                </p:cNvPicPr>
                <p:nvPr/>
              </p:nvPicPr>
              <p:blipFill rotWithShape="1">
                <a:blip r:embed="rId3">
                  <a:extLst>
                    <a:ext uri="{96DAC541-7B7A-43D3-8B79-37D633B846F1}">
                      <asvg:svgBlip xmlns:asvg="http://schemas.microsoft.com/office/drawing/2016/SVG/main" r:embed="rId4"/>
                    </a:ext>
                  </a:extLst>
                </a:blip>
                <a:srcRect r="1127" b="13259"/>
                <a:stretch/>
              </p:blipFill>
              <p:spPr>
                <a:xfrm>
                  <a:off x="1293961" y="2687204"/>
                  <a:ext cx="628846" cy="677068"/>
                </a:xfrm>
                <a:prstGeom prst="rect">
                  <a:avLst/>
                </a:prstGeom>
              </p:spPr>
            </p:pic>
          </p:grpSp>
        </p:grpSp>
        <p:sp>
          <p:nvSpPr>
            <p:cNvPr id="10" name="Elipse 9">
              <a:extLst>
                <a:ext uri="{FF2B5EF4-FFF2-40B4-BE49-F238E27FC236}">
                  <a16:creationId xmlns:a16="http://schemas.microsoft.com/office/drawing/2014/main" id="{57B5C1F0-6FE3-486F-E9AC-37FF4C52DCFA}"/>
                </a:ext>
              </a:extLst>
            </p:cNvPr>
            <p:cNvSpPr/>
            <p:nvPr/>
          </p:nvSpPr>
          <p:spPr>
            <a:xfrm rot="18439081">
              <a:off x="2617316" y="1959631"/>
              <a:ext cx="1305658" cy="796619"/>
            </a:xfrm>
            <a:prstGeom prst="ellipse">
              <a:avLst/>
            </a:prstGeom>
            <a:noFill/>
            <a:ln>
              <a:solidFill>
                <a:srgbClr val="FF0000"/>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C"/>
            </a:p>
          </p:txBody>
        </p:sp>
      </p:grpSp>
      <p:grpSp>
        <p:nvGrpSpPr>
          <p:cNvPr id="15" name="Grupo 14">
            <a:extLst>
              <a:ext uri="{FF2B5EF4-FFF2-40B4-BE49-F238E27FC236}">
                <a16:creationId xmlns:a16="http://schemas.microsoft.com/office/drawing/2014/main" id="{3673E65D-7E44-1ED7-C56E-5CBDBAE6CC1F}"/>
              </a:ext>
            </a:extLst>
          </p:cNvPr>
          <p:cNvGrpSpPr/>
          <p:nvPr/>
        </p:nvGrpSpPr>
        <p:grpSpPr>
          <a:xfrm>
            <a:off x="4990437" y="2009305"/>
            <a:ext cx="7144601" cy="4010696"/>
            <a:chOff x="4850969" y="1609082"/>
            <a:chExt cx="7144601" cy="4010696"/>
          </a:xfrm>
        </p:grpSpPr>
        <p:sp>
          <p:nvSpPr>
            <p:cNvPr id="16" name="Diagrama de flujo: proceso alternativo 15">
              <a:extLst>
                <a:ext uri="{FF2B5EF4-FFF2-40B4-BE49-F238E27FC236}">
                  <a16:creationId xmlns:a16="http://schemas.microsoft.com/office/drawing/2014/main" id="{4ED4853B-0B2F-7C1D-B1AC-A6D41AB53D5C}"/>
                </a:ext>
              </a:extLst>
            </p:cNvPr>
            <p:cNvSpPr/>
            <p:nvPr/>
          </p:nvSpPr>
          <p:spPr>
            <a:xfrm>
              <a:off x="7064099" y="3958642"/>
              <a:ext cx="4931471" cy="1661136"/>
            </a:xfrm>
            <a:prstGeom prst="flowChartAlternateProcess">
              <a:avLst/>
            </a:prstGeom>
            <a:solidFill>
              <a:schemeClr val="accent5">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C" dirty="0">
                <a:solidFill>
                  <a:schemeClr val="accent3">
                    <a:lumMod val="20000"/>
                    <a:lumOff val="80000"/>
                  </a:schemeClr>
                </a:solidFill>
              </a:endParaRPr>
            </a:p>
          </p:txBody>
        </p:sp>
        <p:sp>
          <p:nvSpPr>
            <p:cNvPr id="17" name="Rectángulo: esquinas redondeadas 16">
              <a:extLst>
                <a:ext uri="{FF2B5EF4-FFF2-40B4-BE49-F238E27FC236}">
                  <a16:creationId xmlns:a16="http://schemas.microsoft.com/office/drawing/2014/main" id="{8A1AC717-0827-C75B-55C8-D7EE0A4A32C6}"/>
                </a:ext>
              </a:extLst>
            </p:cNvPr>
            <p:cNvSpPr/>
            <p:nvPr/>
          </p:nvSpPr>
          <p:spPr>
            <a:xfrm>
              <a:off x="4850969" y="1609082"/>
              <a:ext cx="2147955" cy="3957634"/>
            </a:xfrm>
            <a:prstGeom prst="roundRect">
              <a:avLst/>
            </a:prstGeom>
            <a:solidFill>
              <a:schemeClr val="accent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800" b="1" dirty="0">
                  <a:solidFill>
                    <a:schemeClr val="bg1"/>
                  </a:solidFill>
                  <a:latin typeface="Barlow Condensed" panose="00000506000000000000" pitchFamily="2" charset="0"/>
                </a:rPr>
                <a:t>Evaluate the intersectoral articulation structures  (IAS) defined around the implementation of chronic childhood malnutrition</a:t>
              </a:r>
              <a:endParaRPr lang="es-EC" sz="1800" b="1" dirty="0">
                <a:solidFill>
                  <a:schemeClr val="bg1"/>
                </a:solidFill>
                <a:latin typeface="Barlow Condensed" panose="00000506000000000000" pitchFamily="2" charset="0"/>
              </a:endParaRPr>
            </a:p>
          </p:txBody>
        </p:sp>
        <p:sp>
          <p:nvSpPr>
            <p:cNvPr id="18" name="CuadroTexto 17">
              <a:extLst>
                <a:ext uri="{FF2B5EF4-FFF2-40B4-BE49-F238E27FC236}">
                  <a16:creationId xmlns:a16="http://schemas.microsoft.com/office/drawing/2014/main" id="{7725BBAE-C286-7343-D31C-5E30E40F0006}"/>
                </a:ext>
              </a:extLst>
            </p:cNvPr>
            <p:cNvSpPr txBox="1"/>
            <p:nvPr/>
          </p:nvSpPr>
          <p:spPr>
            <a:xfrm>
              <a:off x="7390590" y="1797208"/>
              <a:ext cx="2916000" cy="432000"/>
            </a:xfrm>
            <a:prstGeom prst="rect">
              <a:avLst/>
            </a:prstGeom>
            <a:solidFill>
              <a:srgbClr val="0070C0"/>
            </a:solidFill>
          </p:spPr>
          <p:txBody>
            <a:bodyPr wrap="square" rtlCol="0" anchor="ctr">
              <a:spAutoFit/>
            </a:bodyPr>
            <a:lstStyle/>
            <a:p>
              <a:r>
                <a:rPr lang="es-ES" sz="1600" b="1" dirty="0">
                  <a:solidFill>
                    <a:schemeClr val="bg1"/>
                  </a:solidFill>
                  <a:latin typeface="Barlow Condensed" panose="00000506000000000000" pitchFamily="2" charset="0"/>
                </a:rPr>
                <a:t>INTERSECTORAL COMITTEE</a:t>
              </a:r>
              <a:endParaRPr lang="es-EC" sz="1600" b="1" dirty="0">
                <a:solidFill>
                  <a:schemeClr val="bg1"/>
                </a:solidFill>
                <a:latin typeface="Barlow Condensed" panose="00000506000000000000" pitchFamily="2" charset="0"/>
              </a:endParaRPr>
            </a:p>
          </p:txBody>
        </p:sp>
        <p:sp>
          <p:nvSpPr>
            <p:cNvPr id="19" name="CuadroTexto 18">
              <a:extLst>
                <a:ext uri="{FF2B5EF4-FFF2-40B4-BE49-F238E27FC236}">
                  <a16:creationId xmlns:a16="http://schemas.microsoft.com/office/drawing/2014/main" id="{7FFE8650-024A-AB4C-9853-C81E6BEE7510}"/>
                </a:ext>
              </a:extLst>
            </p:cNvPr>
            <p:cNvSpPr txBox="1"/>
            <p:nvPr/>
          </p:nvSpPr>
          <p:spPr>
            <a:xfrm>
              <a:off x="7390590" y="2445124"/>
              <a:ext cx="2916000" cy="432000"/>
            </a:xfrm>
            <a:prstGeom prst="rect">
              <a:avLst/>
            </a:prstGeom>
            <a:solidFill>
              <a:srgbClr val="0070C0"/>
            </a:solidFill>
          </p:spPr>
          <p:txBody>
            <a:bodyPr wrap="square" rtlCol="0" anchor="ctr">
              <a:spAutoFit/>
            </a:bodyPr>
            <a:lstStyle/>
            <a:p>
              <a:r>
                <a:rPr lang="es-ES" sz="1600" b="1" dirty="0">
                  <a:solidFill>
                    <a:schemeClr val="bg1"/>
                  </a:solidFill>
                  <a:latin typeface="Barlow Condensed" panose="00000506000000000000" pitchFamily="2" charset="0"/>
                </a:rPr>
                <a:t>THECNICAL SUBCOMITTEE</a:t>
              </a:r>
              <a:endParaRPr lang="es-EC" sz="1600" b="1" dirty="0">
                <a:solidFill>
                  <a:schemeClr val="bg1"/>
                </a:solidFill>
                <a:latin typeface="Barlow Condensed" panose="00000506000000000000" pitchFamily="2" charset="0"/>
              </a:endParaRPr>
            </a:p>
          </p:txBody>
        </p:sp>
        <p:sp>
          <p:nvSpPr>
            <p:cNvPr id="20" name="CuadroTexto 19">
              <a:extLst>
                <a:ext uri="{FF2B5EF4-FFF2-40B4-BE49-F238E27FC236}">
                  <a16:creationId xmlns:a16="http://schemas.microsoft.com/office/drawing/2014/main" id="{2E293753-D1DE-ECE2-AEC3-CE1104D3918A}"/>
                </a:ext>
              </a:extLst>
            </p:cNvPr>
            <p:cNvSpPr txBox="1"/>
            <p:nvPr/>
          </p:nvSpPr>
          <p:spPr>
            <a:xfrm>
              <a:off x="7390590" y="3100938"/>
              <a:ext cx="2916000" cy="432000"/>
            </a:xfrm>
            <a:prstGeom prst="rect">
              <a:avLst/>
            </a:prstGeom>
            <a:solidFill>
              <a:srgbClr val="0070C0"/>
            </a:solidFill>
          </p:spPr>
          <p:txBody>
            <a:bodyPr wrap="square" rtlCol="0" anchor="ctr">
              <a:spAutoFit/>
            </a:bodyPr>
            <a:lstStyle/>
            <a:p>
              <a:r>
                <a:rPr lang="es-ES" sz="1600" b="1" dirty="0">
                  <a:solidFill>
                    <a:schemeClr val="bg1"/>
                  </a:solidFill>
                  <a:latin typeface="Barlow Condensed" panose="00000506000000000000" pitchFamily="2" charset="0"/>
                </a:rPr>
                <a:t>CONSULTIVE COUNCIL</a:t>
              </a:r>
              <a:endParaRPr lang="es-EC" sz="1600" b="1" dirty="0">
                <a:solidFill>
                  <a:schemeClr val="bg1"/>
                </a:solidFill>
                <a:latin typeface="Barlow Condensed" panose="00000506000000000000" pitchFamily="2" charset="0"/>
              </a:endParaRPr>
            </a:p>
          </p:txBody>
        </p:sp>
        <p:sp>
          <p:nvSpPr>
            <p:cNvPr id="21" name="CuadroTexto 20">
              <a:extLst>
                <a:ext uri="{FF2B5EF4-FFF2-40B4-BE49-F238E27FC236}">
                  <a16:creationId xmlns:a16="http://schemas.microsoft.com/office/drawing/2014/main" id="{07E5CED6-FAA5-91F3-3E7C-E5E2F6B9FB14}"/>
                </a:ext>
              </a:extLst>
            </p:cNvPr>
            <p:cNvSpPr txBox="1"/>
            <p:nvPr/>
          </p:nvSpPr>
          <p:spPr>
            <a:xfrm>
              <a:off x="10627817" y="2445124"/>
              <a:ext cx="1103488" cy="400110"/>
            </a:xfrm>
            <a:prstGeom prst="rect">
              <a:avLst/>
            </a:prstGeom>
            <a:noFill/>
          </p:spPr>
          <p:txBody>
            <a:bodyPr wrap="square" rtlCol="0">
              <a:spAutoFit/>
            </a:bodyPr>
            <a:lstStyle/>
            <a:p>
              <a:r>
                <a:rPr lang="es-ES" sz="2000" b="1" dirty="0">
                  <a:solidFill>
                    <a:schemeClr val="tx2">
                      <a:lumMod val="25000"/>
                    </a:schemeClr>
                  </a:solidFill>
                  <a:latin typeface="Barlow Condensed" panose="00000506000000000000" pitchFamily="2" charset="0"/>
                </a:rPr>
                <a:t>NATIONAL</a:t>
              </a:r>
              <a:endParaRPr lang="es-EC" sz="2000" b="1" dirty="0">
                <a:solidFill>
                  <a:schemeClr val="tx2">
                    <a:lumMod val="25000"/>
                  </a:schemeClr>
                </a:solidFill>
                <a:latin typeface="Barlow Condensed" panose="00000506000000000000" pitchFamily="2" charset="0"/>
              </a:endParaRPr>
            </a:p>
          </p:txBody>
        </p:sp>
        <p:sp>
          <p:nvSpPr>
            <p:cNvPr id="22" name="CuadroTexto 21">
              <a:extLst>
                <a:ext uri="{FF2B5EF4-FFF2-40B4-BE49-F238E27FC236}">
                  <a16:creationId xmlns:a16="http://schemas.microsoft.com/office/drawing/2014/main" id="{DA44DA73-8BBA-A4EC-2591-ED8BB217FC8A}"/>
                </a:ext>
              </a:extLst>
            </p:cNvPr>
            <p:cNvSpPr txBox="1"/>
            <p:nvPr/>
          </p:nvSpPr>
          <p:spPr>
            <a:xfrm>
              <a:off x="7422188" y="4316086"/>
              <a:ext cx="2916000" cy="432000"/>
            </a:xfrm>
            <a:prstGeom prst="rect">
              <a:avLst/>
            </a:prstGeom>
            <a:solidFill>
              <a:srgbClr val="0070C0"/>
            </a:solidFill>
          </p:spPr>
          <p:txBody>
            <a:bodyPr wrap="square" rtlCol="0" anchor="ctr">
              <a:spAutoFit/>
            </a:bodyPr>
            <a:lstStyle/>
            <a:p>
              <a:r>
                <a:rPr lang="es-ES" sz="1500" b="1" dirty="0">
                  <a:solidFill>
                    <a:schemeClr val="bg1"/>
                  </a:solidFill>
                  <a:latin typeface="Barlow Condensed" panose="00000506000000000000" pitchFamily="2" charset="0"/>
                </a:rPr>
                <a:t>CANTONAL INTERSECTORAL TABLES</a:t>
              </a:r>
              <a:endParaRPr lang="es-EC" sz="1500" b="1" dirty="0">
                <a:solidFill>
                  <a:schemeClr val="bg1"/>
                </a:solidFill>
                <a:latin typeface="Barlow Condensed" panose="00000506000000000000" pitchFamily="2" charset="0"/>
              </a:endParaRPr>
            </a:p>
          </p:txBody>
        </p:sp>
        <p:sp>
          <p:nvSpPr>
            <p:cNvPr id="23" name="CuadroTexto 22">
              <a:extLst>
                <a:ext uri="{FF2B5EF4-FFF2-40B4-BE49-F238E27FC236}">
                  <a16:creationId xmlns:a16="http://schemas.microsoft.com/office/drawing/2014/main" id="{56418E00-679A-91CA-08A8-A9D2C804EC56}"/>
                </a:ext>
              </a:extLst>
            </p:cNvPr>
            <p:cNvSpPr txBox="1"/>
            <p:nvPr/>
          </p:nvSpPr>
          <p:spPr>
            <a:xfrm>
              <a:off x="7422187" y="4958305"/>
              <a:ext cx="2916000" cy="432000"/>
            </a:xfrm>
            <a:prstGeom prst="rect">
              <a:avLst/>
            </a:prstGeom>
            <a:solidFill>
              <a:srgbClr val="0070C0"/>
            </a:solidFill>
          </p:spPr>
          <p:txBody>
            <a:bodyPr wrap="square" rtlCol="0" anchor="ctr">
              <a:spAutoFit/>
            </a:bodyPr>
            <a:lstStyle/>
            <a:p>
              <a:r>
                <a:rPr lang="es-ES" sz="1500" b="1" dirty="0">
                  <a:solidFill>
                    <a:schemeClr val="bg1"/>
                  </a:solidFill>
                  <a:latin typeface="Barlow Condensed" panose="00000506000000000000" pitchFamily="2" charset="0"/>
                </a:rPr>
                <a:t>PARISH INTERSECTORAL TABLES</a:t>
              </a:r>
              <a:endParaRPr lang="es-EC" sz="1500" b="1" dirty="0">
                <a:solidFill>
                  <a:schemeClr val="bg1"/>
                </a:solidFill>
                <a:latin typeface="Barlow Condensed" panose="00000506000000000000" pitchFamily="2" charset="0"/>
              </a:endParaRPr>
            </a:p>
          </p:txBody>
        </p:sp>
        <p:sp>
          <p:nvSpPr>
            <p:cNvPr id="24" name="CuadroTexto 23">
              <a:extLst>
                <a:ext uri="{FF2B5EF4-FFF2-40B4-BE49-F238E27FC236}">
                  <a16:creationId xmlns:a16="http://schemas.microsoft.com/office/drawing/2014/main" id="{17049679-BCDF-D843-6488-3C60557F4966}"/>
                </a:ext>
              </a:extLst>
            </p:cNvPr>
            <p:cNvSpPr txBox="1"/>
            <p:nvPr/>
          </p:nvSpPr>
          <p:spPr>
            <a:xfrm>
              <a:off x="10786998" y="4646096"/>
              <a:ext cx="1103488" cy="400110"/>
            </a:xfrm>
            <a:prstGeom prst="rect">
              <a:avLst/>
            </a:prstGeom>
            <a:noFill/>
          </p:spPr>
          <p:txBody>
            <a:bodyPr wrap="square" rtlCol="0">
              <a:spAutoFit/>
            </a:bodyPr>
            <a:lstStyle/>
            <a:p>
              <a:r>
                <a:rPr lang="es-ES" sz="2000" b="1" dirty="0">
                  <a:solidFill>
                    <a:schemeClr val="tx2">
                      <a:lumMod val="25000"/>
                    </a:schemeClr>
                  </a:solidFill>
                  <a:latin typeface="Barlow Condensed" panose="00000506000000000000" pitchFamily="2" charset="0"/>
                </a:rPr>
                <a:t>LOCAL</a:t>
              </a:r>
              <a:endParaRPr lang="es-EC" sz="2000" b="1" dirty="0">
                <a:solidFill>
                  <a:schemeClr val="tx2">
                    <a:lumMod val="25000"/>
                  </a:schemeClr>
                </a:solidFill>
                <a:latin typeface="Barlow Condensed" panose="00000506000000000000" pitchFamily="2" charset="0"/>
              </a:endParaRPr>
            </a:p>
          </p:txBody>
        </p:sp>
      </p:grpSp>
      <p:sp>
        <p:nvSpPr>
          <p:cNvPr id="26" name="CuadroTexto 25">
            <a:extLst>
              <a:ext uri="{FF2B5EF4-FFF2-40B4-BE49-F238E27FC236}">
                <a16:creationId xmlns:a16="http://schemas.microsoft.com/office/drawing/2014/main" id="{2DDDC694-2B28-8C4A-E882-475743C42E46}"/>
              </a:ext>
            </a:extLst>
          </p:cNvPr>
          <p:cNvSpPr txBox="1"/>
          <p:nvPr/>
        </p:nvSpPr>
        <p:spPr>
          <a:xfrm>
            <a:off x="7412624" y="1431513"/>
            <a:ext cx="2890582" cy="369332"/>
          </a:xfrm>
          <a:prstGeom prst="rect">
            <a:avLst/>
          </a:prstGeom>
          <a:noFill/>
        </p:spPr>
        <p:txBody>
          <a:bodyPr wrap="square">
            <a:spAutoFit/>
          </a:bodyPr>
          <a:lstStyle/>
          <a:p>
            <a:r>
              <a:rPr lang="en-US" b="1" i="1" dirty="0">
                <a:latin typeface="Barlow Condensed" panose="00000506000000000000" pitchFamily="2" charset="0"/>
              </a:rPr>
              <a:t>Indirectly contributes to 8 SDGs.</a:t>
            </a:r>
          </a:p>
        </p:txBody>
      </p:sp>
    </p:spTree>
    <p:extLst>
      <p:ext uri="{BB962C8B-B14F-4D97-AF65-F5344CB8AC3E}">
        <p14:creationId xmlns:p14="http://schemas.microsoft.com/office/powerpoint/2010/main" val="32262876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Imagen 29">
            <a:extLst>
              <a:ext uri="{FF2B5EF4-FFF2-40B4-BE49-F238E27FC236}">
                <a16:creationId xmlns:a16="http://schemas.microsoft.com/office/drawing/2014/main" id="{EA87FB7C-7CA3-4DE8-A79B-34AFCAF52687}"/>
              </a:ext>
            </a:extLst>
          </p:cNvPr>
          <p:cNvPicPr>
            <a:picLocks noChangeAspect="1"/>
          </p:cNvPicPr>
          <p:nvPr/>
        </p:nvPicPr>
        <p:blipFill>
          <a:blip r:embed="rId2">
            <a:lum bright="70000" contrast="-70000"/>
          </a:blip>
          <a:stretch>
            <a:fillRect/>
          </a:stretch>
        </p:blipFill>
        <p:spPr>
          <a:xfrm rot="10800000">
            <a:off x="-1336501" y="3453677"/>
            <a:ext cx="5005499" cy="5005499"/>
          </a:xfrm>
          <a:prstGeom prst="rect">
            <a:avLst/>
          </a:prstGeom>
        </p:spPr>
      </p:pic>
      <p:sp>
        <p:nvSpPr>
          <p:cNvPr id="2" name="Título 1">
            <a:extLst>
              <a:ext uri="{FF2B5EF4-FFF2-40B4-BE49-F238E27FC236}">
                <a16:creationId xmlns:a16="http://schemas.microsoft.com/office/drawing/2014/main" id="{D3834379-FC17-21CE-13E4-A03AD3CE2D7C}"/>
              </a:ext>
            </a:extLst>
          </p:cNvPr>
          <p:cNvSpPr>
            <a:spLocks noGrp="1"/>
          </p:cNvSpPr>
          <p:nvPr>
            <p:ph type="title"/>
          </p:nvPr>
        </p:nvSpPr>
        <p:spPr>
          <a:xfrm>
            <a:off x="629376" y="150679"/>
            <a:ext cx="10776856" cy="647246"/>
          </a:xfrm>
        </p:spPr>
        <p:txBody>
          <a:bodyPr>
            <a:normAutofit fontScale="90000"/>
          </a:bodyPr>
          <a:lstStyle/>
          <a:p>
            <a:pPr algn="ctr"/>
            <a:r>
              <a:rPr lang="en-US" sz="4400" dirty="0" err="1">
                <a:latin typeface="Barlow Condensed" panose="00000506000000000000" pitchFamily="2" charset="0"/>
              </a:rPr>
              <a:t>Objetives</a:t>
            </a:r>
            <a:r>
              <a:rPr lang="en-US" sz="4400" dirty="0">
                <a:latin typeface="Barlow Condensed" panose="00000506000000000000" pitchFamily="2" charset="0"/>
              </a:rPr>
              <a:t> </a:t>
            </a:r>
            <a:r>
              <a:rPr lang="en-US" dirty="0">
                <a:latin typeface="Barlow Condensed" panose="00000506000000000000" pitchFamily="2" charset="0"/>
              </a:rPr>
              <a:t>and</a:t>
            </a:r>
            <a:r>
              <a:rPr lang="en-US" sz="4400" dirty="0">
                <a:latin typeface="Barlow Condensed" panose="00000506000000000000" pitchFamily="2" charset="0"/>
              </a:rPr>
              <a:t> Criteria</a:t>
            </a:r>
            <a:endParaRPr lang="en-US" dirty="0">
              <a:latin typeface="Barlow Condensed" panose="00000506000000000000" pitchFamily="2" charset="0"/>
            </a:endParaRPr>
          </a:p>
        </p:txBody>
      </p:sp>
      <p:sp>
        <p:nvSpPr>
          <p:cNvPr id="21" name="Diagrama de flujo: proceso alternativo 20">
            <a:extLst>
              <a:ext uri="{FF2B5EF4-FFF2-40B4-BE49-F238E27FC236}">
                <a16:creationId xmlns:a16="http://schemas.microsoft.com/office/drawing/2014/main" id="{E8BE6E4F-550E-E98A-54EB-FF2A09AEE9F3}"/>
              </a:ext>
            </a:extLst>
          </p:cNvPr>
          <p:cNvSpPr/>
          <p:nvPr/>
        </p:nvSpPr>
        <p:spPr>
          <a:xfrm>
            <a:off x="885141" y="1320872"/>
            <a:ext cx="3660147" cy="4026602"/>
          </a:xfrm>
          <a:prstGeom prst="flowChartAlternateProcess">
            <a:avLst/>
          </a:prstGeom>
          <a:solidFill>
            <a:schemeClr val="accent5">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s-SV" sz="1400" b="1" kern="100" dirty="0">
                <a:solidFill>
                  <a:schemeClr val="tx1"/>
                </a:solidFill>
                <a:latin typeface="Barlow" panose="00000500000000000000" pitchFamily="2" charset="0"/>
                <a:ea typeface="Aptos" panose="020B0004020202020204" pitchFamily="34" charset="0"/>
                <a:cs typeface="Times New Roman" panose="02020603050405020304" pitchFamily="18" charset="0"/>
              </a:rPr>
              <a:t>General Obj.</a:t>
            </a:r>
            <a:endParaRPr lang="es-SV" sz="1400" b="1" kern="100" dirty="0">
              <a:solidFill>
                <a:schemeClr val="tx1"/>
              </a:solidFill>
              <a:effectLst/>
              <a:latin typeface="Barlow" panose="00000500000000000000" pitchFamily="2" charset="0"/>
              <a:ea typeface="Aptos" panose="020B0004020202020204" pitchFamily="34" charset="0"/>
              <a:cs typeface="Times New Roman" panose="02020603050405020304" pitchFamily="18" charset="0"/>
            </a:endParaRPr>
          </a:p>
          <a:p>
            <a:pPr algn="just"/>
            <a:r>
              <a:rPr lang="en-US" sz="1400" kern="100" dirty="0">
                <a:solidFill>
                  <a:schemeClr val="tx1"/>
                </a:solidFill>
                <a:effectLst/>
                <a:latin typeface="Barlow" panose="00000500000000000000" pitchFamily="2" charset="0"/>
                <a:ea typeface="Aptos" panose="020B0004020202020204" pitchFamily="34" charset="0"/>
                <a:cs typeface="Times New Roman" panose="02020603050405020304" pitchFamily="18" charset="0"/>
              </a:rPr>
              <a:t>Evaluate the design, the processes of the structures, as well as the results of the articulation under the Intersectoral Articulation Scheme (EAI) of the PEIPR-DCI at the parish, cantonal and national level, identifying the limits and scope of the regulations (...). </a:t>
            </a:r>
          </a:p>
          <a:p>
            <a:pPr algn="just"/>
            <a:endParaRPr lang="es-EC" sz="1400" dirty="0">
              <a:solidFill>
                <a:schemeClr val="tx1"/>
              </a:solidFill>
              <a:latin typeface="Barlow" panose="00000500000000000000" pitchFamily="2" charset="0"/>
            </a:endParaRPr>
          </a:p>
          <a:p>
            <a:pPr algn="just"/>
            <a:r>
              <a:rPr lang="es-EC" sz="1400" b="1" dirty="0" err="1">
                <a:solidFill>
                  <a:schemeClr val="tx1"/>
                </a:solidFill>
                <a:latin typeface="Barlow" panose="00000500000000000000" pitchFamily="2" charset="0"/>
              </a:rPr>
              <a:t>Específic</a:t>
            </a:r>
            <a:r>
              <a:rPr lang="es-EC" sz="1400" b="1" dirty="0">
                <a:solidFill>
                  <a:schemeClr val="tx1"/>
                </a:solidFill>
                <a:latin typeface="Barlow" panose="00000500000000000000" pitchFamily="2" charset="0"/>
              </a:rPr>
              <a:t> Obj.</a:t>
            </a:r>
          </a:p>
          <a:p>
            <a:pPr algn="just"/>
            <a:r>
              <a:rPr lang="en-US" sz="1400" dirty="0">
                <a:solidFill>
                  <a:schemeClr val="tx1"/>
                </a:solidFill>
                <a:effectLst/>
                <a:latin typeface="Barlow" panose="00000500000000000000" pitchFamily="2" charset="0"/>
                <a:ea typeface="Aptos" panose="020B0004020202020204" pitchFamily="34" charset="0"/>
                <a:cs typeface="Times New Roman" panose="02020603050405020304" pitchFamily="18" charset="0"/>
              </a:rPr>
              <a:t>Systematize and document the existence of contributions of the PEIPR-DCI intersectoral EAI to the fulfillment of the 2030 Agenda and the SDGs linked to the object of evaluation</a:t>
            </a:r>
            <a:r>
              <a:rPr lang="es-SV" sz="1400" dirty="0">
                <a:solidFill>
                  <a:schemeClr val="tx1"/>
                </a:solidFill>
                <a:effectLst/>
                <a:latin typeface="Barlow" panose="00000500000000000000" pitchFamily="2" charset="0"/>
                <a:ea typeface="Aptos" panose="020B0004020202020204" pitchFamily="34" charset="0"/>
                <a:cs typeface="Times New Roman" panose="02020603050405020304" pitchFamily="18" charset="0"/>
              </a:rPr>
              <a:t>.</a:t>
            </a:r>
            <a:endParaRPr lang="es-EC" sz="1400" dirty="0">
              <a:solidFill>
                <a:schemeClr val="tx1"/>
              </a:solidFill>
              <a:latin typeface="Barlow" panose="00000500000000000000" pitchFamily="2" charset="0"/>
            </a:endParaRPr>
          </a:p>
        </p:txBody>
      </p:sp>
      <p:graphicFrame>
        <p:nvGraphicFramePr>
          <p:cNvPr id="29" name="Diagrama 28">
            <a:extLst>
              <a:ext uri="{FF2B5EF4-FFF2-40B4-BE49-F238E27FC236}">
                <a16:creationId xmlns:a16="http://schemas.microsoft.com/office/drawing/2014/main" id="{B4573CAD-4865-7155-FD4D-3D439DBDEE24}"/>
              </a:ext>
            </a:extLst>
          </p:cNvPr>
          <p:cNvGraphicFramePr/>
          <p:nvPr>
            <p:extLst>
              <p:ext uri="{D42A27DB-BD31-4B8C-83A1-F6EECF244321}">
                <p14:modId xmlns:p14="http://schemas.microsoft.com/office/powerpoint/2010/main" val="3849082864"/>
              </p:ext>
            </p:extLst>
          </p:nvPr>
        </p:nvGraphicFramePr>
        <p:xfrm>
          <a:off x="5014774" y="1394460"/>
          <a:ext cx="6473075" cy="411843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2" name="CuadroTexto 31">
            <a:extLst>
              <a:ext uri="{FF2B5EF4-FFF2-40B4-BE49-F238E27FC236}">
                <a16:creationId xmlns:a16="http://schemas.microsoft.com/office/drawing/2014/main" id="{C575F647-F451-62DB-079E-6578A0B4565E}"/>
              </a:ext>
            </a:extLst>
          </p:cNvPr>
          <p:cNvSpPr txBox="1"/>
          <p:nvPr/>
        </p:nvSpPr>
        <p:spPr>
          <a:xfrm>
            <a:off x="506769" y="5391377"/>
            <a:ext cx="1318959" cy="647246"/>
          </a:xfrm>
          <a:prstGeom prst="rect">
            <a:avLst/>
          </a:prstGeom>
          <a:ln>
            <a:noFill/>
          </a:ln>
        </p:spPr>
        <p:txBody>
          <a:bodyPr vert="horz" wrap="square" lIns="91440" tIns="45720" rIns="91440" bIns="45720" rtlCol="0" anchor="t" anchorCtr="0">
            <a:noAutofit/>
          </a:bodyPr>
          <a:lstStyle/>
          <a:p>
            <a:pPr algn="ctr"/>
            <a:r>
              <a:rPr lang="es-ES" sz="4400" b="0" dirty="0">
                <a:solidFill>
                  <a:schemeClr val="accent2">
                    <a:lumMod val="60000"/>
                    <a:lumOff val="40000"/>
                  </a:schemeClr>
                </a:solidFill>
              </a:rPr>
              <a:t>SDG</a:t>
            </a:r>
            <a:endParaRPr lang="es-EC" sz="4400" b="0" dirty="0">
              <a:solidFill>
                <a:schemeClr val="accent2">
                  <a:lumMod val="60000"/>
                  <a:lumOff val="40000"/>
                </a:schemeClr>
              </a:solidFill>
            </a:endParaRPr>
          </a:p>
        </p:txBody>
      </p:sp>
    </p:spTree>
    <p:extLst>
      <p:ext uri="{BB962C8B-B14F-4D97-AF65-F5344CB8AC3E}">
        <p14:creationId xmlns:p14="http://schemas.microsoft.com/office/powerpoint/2010/main" val="38436423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3834379-FC17-21CE-13E4-A03AD3CE2D7C}"/>
              </a:ext>
            </a:extLst>
          </p:cNvPr>
          <p:cNvSpPr>
            <a:spLocks noGrp="1"/>
          </p:cNvSpPr>
          <p:nvPr>
            <p:ph type="title"/>
          </p:nvPr>
        </p:nvSpPr>
        <p:spPr>
          <a:xfrm>
            <a:off x="629376" y="150679"/>
            <a:ext cx="10776856" cy="647246"/>
          </a:xfrm>
        </p:spPr>
        <p:txBody>
          <a:bodyPr>
            <a:normAutofit fontScale="90000"/>
          </a:bodyPr>
          <a:lstStyle/>
          <a:p>
            <a:pPr algn="ctr"/>
            <a:r>
              <a:rPr lang="en-US" sz="4400" dirty="0">
                <a:latin typeface="Barlow Condensed" panose="00000506000000000000" pitchFamily="2" charset="0"/>
              </a:rPr>
              <a:t>Enfóques Metdodológicos</a:t>
            </a:r>
            <a:endParaRPr lang="en-US" dirty="0">
              <a:latin typeface="Barlow Condensed" panose="00000506000000000000" pitchFamily="2" charset="0"/>
            </a:endParaRPr>
          </a:p>
        </p:txBody>
      </p:sp>
      <p:grpSp>
        <p:nvGrpSpPr>
          <p:cNvPr id="10" name="Grupo 9">
            <a:extLst>
              <a:ext uri="{FF2B5EF4-FFF2-40B4-BE49-F238E27FC236}">
                <a16:creationId xmlns:a16="http://schemas.microsoft.com/office/drawing/2014/main" id="{A1B15C7D-0443-A8B2-56C6-690A71633298}"/>
              </a:ext>
            </a:extLst>
          </p:cNvPr>
          <p:cNvGrpSpPr/>
          <p:nvPr/>
        </p:nvGrpSpPr>
        <p:grpSpPr>
          <a:xfrm>
            <a:off x="3179268" y="2172392"/>
            <a:ext cx="5306796" cy="4139534"/>
            <a:chOff x="2180796" y="1950167"/>
            <a:chExt cx="4079573" cy="3346969"/>
          </a:xfrm>
        </p:grpSpPr>
        <p:sp>
          <p:nvSpPr>
            <p:cNvPr id="12" name="弧形 20">
              <a:extLst>
                <a:ext uri="{FF2B5EF4-FFF2-40B4-BE49-F238E27FC236}">
                  <a16:creationId xmlns:a16="http://schemas.microsoft.com/office/drawing/2014/main" id="{B70C0ED0-D9B3-1709-DF59-F67A59E7290C}"/>
                </a:ext>
              </a:extLst>
            </p:cNvPr>
            <p:cNvSpPr/>
            <p:nvPr/>
          </p:nvSpPr>
          <p:spPr>
            <a:xfrm>
              <a:off x="2554776" y="1993417"/>
              <a:ext cx="3317652" cy="3303719"/>
            </a:xfrm>
            <a:prstGeom prst="arc">
              <a:avLst>
                <a:gd name="adj1" fmla="val 10885078"/>
                <a:gd name="adj2" fmla="val 48953"/>
              </a:avLst>
            </a:prstGeom>
            <a:ln/>
          </p:spPr>
          <p:style>
            <a:lnRef idx="3">
              <a:schemeClr val="accent6"/>
            </a:lnRef>
            <a:fillRef idx="0">
              <a:schemeClr val="accent6"/>
            </a:fillRef>
            <a:effectRef idx="2">
              <a:schemeClr val="accent6"/>
            </a:effectRef>
            <a:fontRef idx="minor">
              <a:schemeClr val="tx1"/>
            </a:fontRef>
          </p:style>
          <p:txBody>
            <a:bodyPr lIns="68589" tIns="34295" rIns="68589" bIns="34295"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zh-CN" altLang="en-US" sz="1100" b="0" i="0" u="none" strike="noStrike" kern="0" cap="none" spc="0" normalizeH="0" baseline="0" noProof="0" dirty="0">
                <a:ln>
                  <a:noFill/>
                </a:ln>
                <a:solidFill>
                  <a:srgbClr val="000000">
                    <a:lumMod val="75000"/>
                    <a:lumOff val="25000"/>
                  </a:srgbClr>
                </a:solidFill>
                <a:effectLst/>
                <a:uLnTx/>
                <a:uFillTx/>
                <a:latin typeface="Arial"/>
                <a:ea typeface="印品黑体" panose="00000500000000000000" pitchFamily="2" charset="-122"/>
                <a:cs typeface="+mn-cs"/>
                <a:sym typeface="Arial"/>
              </a:endParaRPr>
            </a:p>
          </p:txBody>
        </p:sp>
        <p:sp>
          <p:nvSpPr>
            <p:cNvPr id="13" name="椭圆 21">
              <a:extLst>
                <a:ext uri="{FF2B5EF4-FFF2-40B4-BE49-F238E27FC236}">
                  <a16:creationId xmlns:a16="http://schemas.microsoft.com/office/drawing/2014/main" id="{DF848D30-A674-C0A3-A9D0-D125ED3E7B8E}"/>
                </a:ext>
              </a:extLst>
            </p:cNvPr>
            <p:cNvSpPr/>
            <p:nvPr/>
          </p:nvSpPr>
          <p:spPr>
            <a:xfrm>
              <a:off x="2180796" y="3202399"/>
              <a:ext cx="889135" cy="852690"/>
            </a:xfrm>
            <a:prstGeom prst="ellipse">
              <a:avLst/>
            </a:prstGeom>
            <a:solidFill>
              <a:schemeClr val="accent1"/>
            </a:solidFill>
            <a:ln>
              <a:noFill/>
            </a:ln>
            <a:effectLst>
              <a:reflection blurRad="6350" stA="50000" endA="300" endPos="5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s-EC" altLang="zh-CN" sz="1100" b="1" i="0" u="none" strike="noStrike" kern="0" cap="none" spc="0" normalizeH="0" baseline="0" noProof="0" dirty="0">
                  <a:ln>
                    <a:noFill/>
                  </a:ln>
                  <a:solidFill>
                    <a:srgbClr val="FFFFFF"/>
                  </a:solidFill>
                  <a:effectLst/>
                  <a:uLnTx/>
                  <a:uFillTx/>
                  <a:latin typeface="Arial"/>
                  <a:ea typeface="印品黑体" panose="00000500000000000000" pitchFamily="2" charset="-122"/>
                  <a:cs typeface="+mn-cs"/>
                  <a:sym typeface="Arial"/>
                </a:rPr>
                <a:t>Formative</a:t>
              </a:r>
            </a:p>
          </p:txBody>
        </p:sp>
        <p:sp>
          <p:nvSpPr>
            <p:cNvPr id="14" name="椭圆 22">
              <a:extLst>
                <a:ext uri="{FF2B5EF4-FFF2-40B4-BE49-F238E27FC236}">
                  <a16:creationId xmlns:a16="http://schemas.microsoft.com/office/drawing/2014/main" id="{ED0008EB-52DA-63B5-6B93-66530FF791D7}"/>
                </a:ext>
              </a:extLst>
            </p:cNvPr>
            <p:cNvSpPr/>
            <p:nvPr/>
          </p:nvSpPr>
          <p:spPr>
            <a:xfrm>
              <a:off x="2842468" y="1950167"/>
              <a:ext cx="840660" cy="809440"/>
            </a:xfrm>
            <a:prstGeom prst="ellipse">
              <a:avLst/>
            </a:prstGeom>
            <a:solidFill>
              <a:srgbClr val="995FB2"/>
            </a:solidFill>
            <a:ln>
              <a:noFill/>
            </a:ln>
            <a:effectLst>
              <a:reflection blurRad="6350" stA="50000" endA="300" endPos="5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s-EC" altLang="zh-CN" sz="1100" b="1" i="0" u="none" strike="noStrike" kern="0" cap="none" spc="0" normalizeH="0" baseline="0" noProof="0" dirty="0">
                  <a:ln>
                    <a:noFill/>
                  </a:ln>
                  <a:solidFill>
                    <a:srgbClr val="FFFFFF"/>
                  </a:solidFill>
                  <a:effectLst/>
                  <a:uLnTx/>
                  <a:uFillTx/>
                  <a:latin typeface="Arial"/>
                  <a:ea typeface="印品黑体" panose="00000500000000000000" pitchFamily="2" charset="-122"/>
                  <a:cs typeface="+mn-cs"/>
                  <a:sym typeface="Arial"/>
                </a:rPr>
                <a:t>Participative</a:t>
              </a:r>
            </a:p>
          </p:txBody>
        </p:sp>
        <p:sp>
          <p:nvSpPr>
            <p:cNvPr id="15" name="椭圆 23">
              <a:extLst>
                <a:ext uri="{FF2B5EF4-FFF2-40B4-BE49-F238E27FC236}">
                  <a16:creationId xmlns:a16="http://schemas.microsoft.com/office/drawing/2014/main" id="{77ED7494-1449-90C0-7AEA-BA0D0847FFAE}"/>
                </a:ext>
              </a:extLst>
            </p:cNvPr>
            <p:cNvSpPr/>
            <p:nvPr/>
          </p:nvSpPr>
          <p:spPr>
            <a:xfrm>
              <a:off x="4743229" y="1962395"/>
              <a:ext cx="823416" cy="900945"/>
            </a:xfrm>
            <a:prstGeom prst="ellipse">
              <a:avLst/>
            </a:prstGeom>
            <a:solidFill>
              <a:schemeClr val="bg2">
                <a:lumMod val="60000"/>
                <a:lumOff val="40000"/>
              </a:schemeClr>
            </a:solidFill>
            <a:ln>
              <a:noFill/>
            </a:ln>
            <a:effectLst>
              <a:reflection blurRad="6350" stA="50000" endA="300" endPos="5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s-EC" altLang="zh-CN" sz="1100" b="1" kern="0" dirty="0" err="1">
                  <a:solidFill>
                    <a:schemeClr val="tx1"/>
                  </a:solidFill>
                  <a:latin typeface="Arial"/>
                  <a:ea typeface="印品黑体" panose="00000500000000000000" pitchFamily="2" charset="-122"/>
                  <a:sym typeface="Arial"/>
                </a:rPr>
                <a:t>Sustainable</a:t>
              </a:r>
              <a:r>
                <a:rPr lang="es-EC" altLang="zh-CN" sz="1100" b="1" kern="0" dirty="0">
                  <a:solidFill>
                    <a:schemeClr val="tx1"/>
                  </a:solidFill>
                  <a:latin typeface="Arial"/>
                  <a:ea typeface="印品黑体" panose="00000500000000000000" pitchFamily="2" charset="-122"/>
                  <a:sym typeface="Arial"/>
                </a:rPr>
                <a:t> </a:t>
              </a:r>
              <a:r>
                <a:rPr lang="es-EC" altLang="zh-CN" sz="1100" b="1" kern="0" dirty="0" err="1">
                  <a:solidFill>
                    <a:schemeClr val="tx1"/>
                  </a:solidFill>
                  <a:latin typeface="Arial"/>
                  <a:ea typeface="印品黑体" panose="00000500000000000000" pitchFamily="2" charset="-122"/>
                  <a:sym typeface="Arial"/>
                </a:rPr>
                <a:t>Development</a:t>
              </a:r>
              <a:endParaRPr kumimoji="0" lang="es-EC" altLang="zh-CN" sz="1100" b="1" i="0" u="none" strike="noStrike" kern="0" cap="none" spc="0" normalizeH="0" baseline="0" noProof="0" dirty="0">
                <a:ln>
                  <a:noFill/>
                </a:ln>
                <a:solidFill>
                  <a:schemeClr val="tx1"/>
                </a:solidFill>
                <a:effectLst/>
                <a:uLnTx/>
                <a:uFillTx/>
                <a:latin typeface="Arial"/>
                <a:ea typeface="印品黑体" panose="00000500000000000000" pitchFamily="2" charset="-122"/>
                <a:cs typeface="+mn-cs"/>
                <a:sym typeface="Arial"/>
              </a:endParaRPr>
            </a:p>
          </p:txBody>
        </p:sp>
        <p:sp>
          <p:nvSpPr>
            <p:cNvPr id="16" name="椭圆 24">
              <a:extLst>
                <a:ext uri="{FF2B5EF4-FFF2-40B4-BE49-F238E27FC236}">
                  <a16:creationId xmlns:a16="http://schemas.microsoft.com/office/drawing/2014/main" id="{A0447918-DEBD-0B5F-F5D5-E740C8EF5CBA}"/>
                </a:ext>
              </a:extLst>
            </p:cNvPr>
            <p:cNvSpPr/>
            <p:nvPr/>
          </p:nvSpPr>
          <p:spPr>
            <a:xfrm>
              <a:off x="5436954" y="3046026"/>
              <a:ext cx="823415" cy="832437"/>
            </a:xfrm>
            <a:prstGeom prst="ellipse">
              <a:avLst/>
            </a:prstGeom>
            <a:solidFill>
              <a:schemeClr val="bg2">
                <a:lumMod val="60000"/>
                <a:lumOff val="40000"/>
              </a:schemeClr>
            </a:solidFill>
            <a:ln>
              <a:noFill/>
            </a:ln>
            <a:effectLst>
              <a:reflection blurRad="6350" stA="50000" endA="300" endPos="5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s-EC" altLang="zh-CN" sz="1100" b="1" kern="0" dirty="0" err="1">
                  <a:solidFill>
                    <a:schemeClr val="tx1"/>
                  </a:solidFill>
                  <a:latin typeface="Arial"/>
                  <a:ea typeface="印品黑体" panose="00000500000000000000" pitchFamily="2" charset="-122"/>
                  <a:sym typeface="Arial"/>
                </a:rPr>
                <a:t>Focused</a:t>
              </a:r>
              <a:r>
                <a:rPr lang="es-EC" altLang="zh-CN" sz="1100" b="1" kern="0" dirty="0">
                  <a:solidFill>
                    <a:schemeClr val="tx1"/>
                  </a:solidFill>
                  <a:latin typeface="Arial"/>
                  <a:ea typeface="印品黑体" panose="00000500000000000000" pitchFamily="2" charset="-122"/>
                  <a:sym typeface="Arial"/>
                </a:rPr>
                <a:t> </a:t>
              </a:r>
              <a:r>
                <a:rPr lang="es-EC" altLang="zh-CN" sz="1100" b="1" kern="0" dirty="0" err="1">
                  <a:solidFill>
                    <a:schemeClr val="tx1"/>
                  </a:solidFill>
                  <a:latin typeface="Arial"/>
                  <a:ea typeface="印品黑体" panose="00000500000000000000" pitchFamily="2" charset="-122"/>
                  <a:sym typeface="Arial"/>
                </a:rPr>
                <a:t>all</a:t>
              </a:r>
              <a:r>
                <a:rPr lang="es-EC" altLang="zh-CN" sz="1100" b="1" kern="0" dirty="0">
                  <a:solidFill>
                    <a:schemeClr val="tx1"/>
                  </a:solidFill>
                  <a:latin typeface="Arial"/>
                  <a:ea typeface="印品黑体" panose="00000500000000000000" pitchFamily="2" charset="-122"/>
                  <a:sym typeface="Arial"/>
                </a:rPr>
                <a:t> use </a:t>
              </a:r>
              <a:endParaRPr kumimoji="0" lang="es-EC" altLang="zh-CN" sz="1100" b="1" i="0" u="none" strike="noStrike" kern="0" cap="none" spc="0" normalizeH="0" baseline="0" noProof="0" dirty="0">
                <a:ln>
                  <a:noFill/>
                </a:ln>
                <a:solidFill>
                  <a:schemeClr val="tx1"/>
                </a:solidFill>
                <a:effectLst/>
                <a:uLnTx/>
                <a:uFillTx/>
                <a:latin typeface="Arial"/>
                <a:ea typeface="印品黑体" panose="00000500000000000000" pitchFamily="2" charset="-122"/>
                <a:cs typeface="+mn-cs"/>
                <a:sym typeface="Arial"/>
              </a:endParaRPr>
            </a:p>
          </p:txBody>
        </p:sp>
        <p:grpSp>
          <p:nvGrpSpPr>
            <p:cNvPr id="18" name="组合 36">
              <a:extLst>
                <a:ext uri="{FF2B5EF4-FFF2-40B4-BE49-F238E27FC236}">
                  <a16:creationId xmlns:a16="http://schemas.microsoft.com/office/drawing/2014/main" id="{CE13C764-1E60-B90D-209D-6264D6A9E5FA}"/>
                </a:ext>
              </a:extLst>
            </p:cNvPr>
            <p:cNvGrpSpPr/>
            <p:nvPr/>
          </p:nvGrpSpPr>
          <p:grpSpPr>
            <a:xfrm>
              <a:off x="3443903" y="3077048"/>
              <a:ext cx="1443914" cy="1584614"/>
              <a:chOff x="3154159" y="4101462"/>
              <a:chExt cx="1924886" cy="2112166"/>
            </a:xfrm>
          </p:grpSpPr>
          <p:sp>
            <p:nvSpPr>
              <p:cNvPr id="19" name="任意多边形 37">
                <a:extLst>
                  <a:ext uri="{FF2B5EF4-FFF2-40B4-BE49-F238E27FC236}">
                    <a16:creationId xmlns:a16="http://schemas.microsoft.com/office/drawing/2014/main" id="{74BB4863-988D-0178-E96F-145B26555BA2}"/>
                  </a:ext>
                </a:extLst>
              </p:cNvPr>
              <p:cNvSpPr>
                <a:spLocks noChangeAspect="1"/>
              </p:cNvSpPr>
              <p:nvPr/>
            </p:nvSpPr>
            <p:spPr>
              <a:xfrm>
                <a:off x="3154159" y="4101462"/>
                <a:ext cx="1924886" cy="2112166"/>
              </a:xfrm>
              <a:custGeom>
                <a:avLst/>
                <a:gdLst>
                  <a:gd name="connsiteX0" fmla="*/ 677901 w 2374831"/>
                  <a:gd name="connsiteY0" fmla="*/ 3412116 h 3819479"/>
                  <a:gd name="connsiteX1" fmla="*/ 1644059 w 2374831"/>
                  <a:gd name="connsiteY1" fmla="*/ 3412116 h 3819479"/>
                  <a:gd name="connsiteX2" fmla="*/ 1644059 w 2374831"/>
                  <a:gd name="connsiteY2" fmla="*/ 3636403 h 3819479"/>
                  <a:gd name="connsiteX3" fmla="*/ 1452135 w 2374831"/>
                  <a:gd name="connsiteY3" fmla="*/ 3636403 h 3819479"/>
                  <a:gd name="connsiteX4" fmla="*/ 1406366 w 2374831"/>
                  <a:gd name="connsiteY4" fmla="*/ 3819479 h 3819479"/>
                  <a:gd name="connsiteX5" fmla="*/ 904644 w 2374831"/>
                  <a:gd name="connsiteY5" fmla="*/ 3819479 h 3819479"/>
                  <a:gd name="connsiteX6" fmla="*/ 858875 w 2374831"/>
                  <a:gd name="connsiteY6" fmla="*/ 3636403 h 3819479"/>
                  <a:gd name="connsiteX7" fmla="*/ 677901 w 2374831"/>
                  <a:gd name="connsiteY7" fmla="*/ 3636403 h 3819479"/>
                  <a:gd name="connsiteX8" fmla="*/ 1210563 w 2374831"/>
                  <a:gd name="connsiteY8" fmla="*/ 214813 h 3819479"/>
                  <a:gd name="connsiteX9" fmla="*/ 234135 w 2374831"/>
                  <a:gd name="connsiteY9" fmla="*/ 1200968 h 3819479"/>
                  <a:gd name="connsiteX10" fmla="*/ 530439 w 2374831"/>
                  <a:gd name="connsiteY10" fmla="*/ 2356594 h 3819479"/>
                  <a:gd name="connsiteX11" fmla="*/ 629422 w 2374831"/>
                  <a:gd name="connsiteY11" fmla="*/ 2455121 h 3819479"/>
                  <a:gd name="connsiteX12" fmla="*/ 632955 w 2374831"/>
                  <a:gd name="connsiteY12" fmla="*/ 2454082 h 3819479"/>
                  <a:gd name="connsiteX13" fmla="*/ 634850 w 2374831"/>
                  <a:gd name="connsiteY13" fmla="*/ 2460524 h 3819479"/>
                  <a:gd name="connsiteX14" fmla="*/ 645415 w 2374831"/>
                  <a:gd name="connsiteY14" fmla="*/ 2471041 h 3819479"/>
                  <a:gd name="connsiteX15" fmla="*/ 640611 w 2374831"/>
                  <a:gd name="connsiteY15" fmla="*/ 2480115 h 3819479"/>
                  <a:gd name="connsiteX16" fmla="*/ 825141 w 2374831"/>
                  <a:gd name="connsiteY16" fmla="*/ 3107541 h 3819479"/>
                  <a:gd name="connsiteX17" fmla="*/ 1520487 w 2374831"/>
                  <a:gd name="connsiteY17" fmla="*/ 3107541 h 3819479"/>
                  <a:gd name="connsiteX18" fmla="*/ 1697625 w 2374831"/>
                  <a:gd name="connsiteY18" fmla="*/ 2505248 h 3819479"/>
                  <a:gd name="connsiteX19" fmla="*/ 1694714 w 2374831"/>
                  <a:gd name="connsiteY19" fmla="*/ 2499211 h 3819479"/>
                  <a:gd name="connsiteX20" fmla="*/ 1701121 w 2374831"/>
                  <a:gd name="connsiteY20" fmla="*/ 2493362 h 3819479"/>
                  <a:gd name="connsiteX21" fmla="*/ 1703057 w 2374831"/>
                  <a:gd name="connsiteY21" fmla="*/ 2486779 h 3819479"/>
                  <a:gd name="connsiteX22" fmla="*/ 1707047 w 2374831"/>
                  <a:gd name="connsiteY22" fmla="*/ 2487952 h 3819479"/>
                  <a:gd name="connsiteX23" fmla="*/ 1814604 w 2374831"/>
                  <a:gd name="connsiteY23" fmla="*/ 2389768 h 3819479"/>
                  <a:gd name="connsiteX24" fmla="*/ 2146142 w 2374831"/>
                  <a:gd name="connsiteY24" fmla="*/ 1237621 h 3819479"/>
                  <a:gd name="connsiteX25" fmla="*/ 1210563 w 2374831"/>
                  <a:gd name="connsiteY25" fmla="*/ 214813 h 3819479"/>
                  <a:gd name="connsiteX26" fmla="*/ 1214591 w 2374831"/>
                  <a:gd name="connsiteY26" fmla="*/ 383 h 3819479"/>
                  <a:gd name="connsiteX27" fmla="*/ 2356115 w 2374831"/>
                  <a:gd name="connsiteY27" fmla="*/ 1191705 h 3819479"/>
                  <a:gd name="connsiteX28" fmla="*/ 1940101 w 2374831"/>
                  <a:gd name="connsiteY28" fmla="*/ 2566662 h 3819479"/>
                  <a:gd name="connsiteX29" fmla="*/ 1858280 w 2374831"/>
                  <a:gd name="connsiteY29" fmla="*/ 2636176 h 3819479"/>
                  <a:gd name="connsiteX30" fmla="*/ 1662374 w 2374831"/>
                  <a:gd name="connsiteY30" fmla="*/ 3302282 h 3819479"/>
                  <a:gd name="connsiteX31" fmla="*/ 1642818 w 2374831"/>
                  <a:gd name="connsiteY31" fmla="*/ 3296530 h 3819479"/>
                  <a:gd name="connsiteX32" fmla="*/ 1642365 w 2374831"/>
                  <a:gd name="connsiteY32" fmla="*/ 3298341 h 3819479"/>
                  <a:gd name="connsiteX33" fmla="*/ 668645 w 2374831"/>
                  <a:gd name="connsiteY33" fmla="*/ 3298341 h 3819479"/>
                  <a:gd name="connsiteX34" fmla="*/ 620945 w 2374831"/>
                  <a:gd name="connsiteY34" fmla="*/ 3107541 h 3819479"/>
                  <a:gd name="connsiteX35" fmla="*/ 625980 w 2374831"/>
                  <a:gd name="connsiteY35" fmla="*/ 3107541 h 3819479"/>
                  <a:gd name="connsiteX36" fmla="*/ 477257 w 2374831"/>
                  <a:gd name="connsiteY36" fmla="*/ 2601865 h 3819479"/>
                  <a:gd name="connsiteX37" fmla="*/ 398351 w 2374831"/>
                  <a:gd name="connsiteY37" fmla="*/ 2528795 h 3819479"/>
                  <a:gd name="connsiteX38" fmla="*/ 25870 w 2374831"/>
                  <a:gd name="connsiteY38" fmla="*/ 1147159 h 3819479"/>
                  <a:gd name="connsiteX39" fmla="*/ 1214591 w 2374831"/>
                  <a:gd name="connsiteY39" fmla="*/ 383 h 3819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74831" h="3819479">
                    <a:moveTo>
                      <a:pt x="677901" y="3412116"/>
                    </a:moveTo>
                    <a:lnTo>
                      <a:pt x="1644059" y="3412116"/>
                    </a:lnTo>
                    <a:lnTo>
                      <a:pt x="1644059" y="3636403"/>
                    </a:lnTo>
                    <a:lnTo>
                      <a:pt x="1452135" y="3636403"/>
                    </a:lnTo>
                    <a:lnTo>
                      <a:pt x="1406366" y="3819479"/>
                    </a:lnTo>
                    <a:lnTo>
                      <a:pt x="904644" y="3819479"/>
                    </a:lnTo>
                    <a:lnTo>
                      <a:pt x="858875" y="3636403"/>
                    </a:lnTo>
                    <a:lnTo>
                      <a:pt x="677901" y="3636403"/>
                    </a:lnTo>
                    <a:close/>
                    <a:moveTo>
                      <a:pt x="1210563" y="214813"/>
                    </a:moveTo>
                    <a:cubicBezTo>
                      <a:pt x="739590" y="200611"/>
                      <a:pt x="328256" y="616042"/>
                      <a:pt x="234135" y="1200968"/>
                    </a:cubicBezTo>
                    <a:cubicBezTo>
                      <a:pt x="165163" y="1629602"/>
                      <a:pt x="280924" y="2067284"/>
                      <a:pt x="530439" y="2356594"/>
                    </a:cubicBezTo>
                    <a:lnTo>
                      <a:pt x="629422" y="2455121"/>
                    </a:lnTo>
                    <a:lnTo>
                      <a:pt x="632955" y="2454082"/>
                    </a:lnTo>
                    <a:lnTo>
                      <a:pt x="634850" y="2460524"/>
                    </a:lnTo>
                    <a:lnTo>
                      <a:pt x="645415" y="2471041"/>
                    </a:lnTo>
                    <a:lnTo>
                      <a:pt x="640611" y="2480115"/>
                    </a:lnTo>
                    <a:lnTo>
                      <a:pt x="825141" y="3107541"/>
                    </a:lnTo>
                    <a:lnTo>
                      <a:pt x="1520487" y="3107541"/>
                    </a:lnTo>
                    <a:lnTo>
                      <a:pt x="1697625" y="2505248"/>
                    </a:lnTo>
                    <a:lnTo>
                      <a:pt x="1694714" y="2499211"/>
                    </a:lnTo>
                    <a:lnTo>
                      <a:pt x="1701121" y="2493362"/>
                    </a:lnTo>
                    <a:lnTo>
                      <a:pt x="1703057" y="2486779"/>
                    </a:lnTo>
                    <a:lnTo>
                      <a:pt x="1707047" y="2487952"/>
                    </a:lnTo>
                    <a:lnTo>
                      <a:pt x="1814604" y="2389768"/>
                    </a:lnTo>
                    <a:cubicBezTo>
                      <a:pt x="2075917" y="2110708"/>
                      <a:pt x="2205489" y="1673395"/>
                      <a:pt x="2146142" y="1237621"/>
                    </a:cubicBezTo>
                    <a:cubicBezTo>
                      <a:pt x="2067107" y="657287"/>
                      <a:pt x="1675186" y="228824"/>
                      <a:pt x="1210563" y="214813"/>
                    </a:cubicBezTo>
                    <a:close/>
                    <a:moveTo>
                      <a:pt x="1214591" y="383"/>
                    </a:moveTo>
                    <a:cubicBezTo>
                      <a:pt x="1779092" y="16134"/>
                      <a:pt x="2256408" y="514273"/>
                      <a:pt x="2356115" y="1191705"/>
                    </a:cubicBezTo>
                    <a:cubicBezTo>
                      <a:pt x="2432917" y="1713508"/>
                      <a:pt x="2269282" y="2238010"/>
                      <a:pt x="1940101" y="2566662"/>
                    </a:cubicBezTo>
                    <a:lnTo>
                      <a:pt x="1858280" y="2636176"/>
                    </a:lnTo>
                    <a:lnTo>
                      <a:pt x="1662374" y="3302282"/>
                    </a:lnTo>
                    <a:lnTo>
                      <a:pt x="1642818" y="3296530"/>
                    </a:lnTo>
                    <a:lnTo>
                      <a:pt x="1642365" y="3298341"/>
                    </a:lnTo>
                    <a:lnTo>
                      <a:pt x="668645" y="3298341"/>
                    </a:lnTo>
                    <a:lnTo>
                      <a:pt x="620945" y="3107541"/>
                    </a:lnTo>
                    <a:lnTo>
                      <a:pt x="625980" y="3107541"/>
                    </a:lnTo>
                    <a:lnTo>
                      <a:pt x="477257" y="2601865"/>
                    </a:lnTo>
                    <a:lnTo>
                      <a:pt x="398351" y="2528795"/>
                    </a:lnTo>
                    <a:cubicBezTo>
                      <a:pt x="83040" y="2187205"/>
                      <a:pt x="-63507" y="1661104"/>
                      <a:pt x="25870" y="1147159"/>
                    </a:cubicBezTo>
                    <a:cubicBezTo>
                      <a:pt x="144292" y="466195"/>
                      <a:pt x="643655" y="-15547"/>
                      <a:pt x="1214591" y="383"/>
                    </a:cubicBez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zh-CN" altLang="en-US" sz="1100" b="0" i="0" u="none" strike="noStrike" kern="0" cap="none" spc="0" normalizeH="0" baseline="0" noProof="0" dirty="0">
                  <a:ln>
                    <a:noFill/>
                  </a:ln>
                  <a:solidFill>
                    <a:srgbClr val="000000">
                      <a:lumMod val="75000"/>
                      <a:lumOff val="25000"/>
                    </a:srgbClr>
                  </a:solidFill>
                  <a:effectLst/>
                  <a:uLnTx/>
                  <a:uFillTx/>
                  <a:latin typeface="Arial"/>
                  <a:ea typeface="印品黑体" panose="00000500000000000000" pitchFamily="2" charset="-122"/>
                  <a:cs typeface="+mn-cs"/>
                  <a:sym typeface="Arial"/>
                </a:endParaRPr>
              </a:p>
            </p:txBody>
          </p:sp>
          <p:sp>
            <p:nvSpPr>
              <p:cNvPr id="20" name="文本框 38">
                <a:extLst>
                  <a:ext uri="{FF2B5EF4-FFF2-40B4-BE49-F238E27FC236}">
                    <a16:creationId xmlns:a16="http://schemas.microsoft.com/office/drawing/2014/main" id="{3C374502-D636-4AFE-E973-A5B83EEE8339}"/>
                  </a:ext>
                </a:extLst>
              </p:cNvPr>
              <p:cNvSpPr txBox="1"/>
              <p:nvPr/>
            </p:nvSpPr>
            <p:spPr>
              <a:xfrm>
                <a:off x="3470383" y="4754194"/>
                <a:ext cx="1345534" cy="46437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s-ES" altLang="zh-CN" sz="1100" b="1" i="0" u="none" strike="noStrike" kern="0" cap="none" spc="0" normalizeH="0" baseline="0" noProof="0" dirty="0">
                    <a:ln>
                      <a:noFill/>
                    </a:ln>
                    <a:solidFill>
                      <a:srgbClr val="33276B">
                        <a:lumMod val="50000"/>
                      </a:srgbClr>
                    </a:solidFill>
                    <a:effectLst/>
                    <a:uLnTx/>
                    <a:uFillTx/>
                    <a:latin typeface="Arial"/>
                    <a:ea typeface="印品黑体" panose="00000500000000000000" pitchFamily="2" charset="-122"/>
                    <a:cs typeface="Arial"/>
                    <a:sym typeface="Arial"/>
                  </a:rPr>
                  <a:t>ENFOQUES</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zh-CN" altLang="en-US" sz="1100" b="1" i="0" u="none" strike="noStrike" kern="0" cap="none" spc="0" normalizeH="0" baseline="0" noProof="0" dirty="0">
                  <a:ln>
                    <a:noFill/>
                  </a:ln>
                  <a:solidFill>
                    <a:srgbClr val="33276B">
                      <a:lumMod val="50000"/>
                    </a:srgbClr>
                  </a:solidFill>
                  <a:effectLst/>
                  <a:uLnTx/>
                  <a:uFillTx/>
                  <a:latin typeface="Arial"/>
                  <a:ea typeface="印品黑体" panose="00000500000000000000" pitchFamily="2" charset="-122"/>
                  <a:cs typeface="Arial"/>
                  <a:sym typeface="Arial"/>
                </a:endParaRPr>
              </a:p>
            </p:txBody>
          </p:sp>
        </p:grpSp>
      </p:grpSp>
      <p:sp>
        <p:nvSpPr>
          <p:cNvPr id="22" name="CuadroTexto 21">
            <a:extLst>
              <a:ext uri="{FF2B5EF4-FFF2-40B4-BE49-F238E27FC236}">
                <a16:creationId xmlns:a16="http://schemas.microsoft.com/office/drawing/2014/main" id="{8909E86A-252A-57EB-EAD7-E29D534E18B4}"/>
              </a:ext>
            </a:extLst>
          </p:cNvPr>
          <p:cNvSpPr txBox="1"/>
          <p:nvPr/>
        </p:nvSpPr>
        <p:spPr>
          <a:xfrm>
            <a:off x="262603" y="4114042"/>
            <a:ext cx="2762382" cy="1323439"/>
          </a:xfrm>
          <a:prstGeom prst="rect">
            <a:avLst/>
          </a:prstGeom>
          <a:noFill/>
        </p:spPr>
        <p:txBody>
          <a:bodyPr wrap="square">
            <a:spAutoFit/>
          </a:bodyPr>
          <a:lstStyle/>
          <a:p>
            <a:pPr marL="0" marR="0" lvl="3" algn="just" defTabSz="914400" rtl="0" eaLnBrk="1" fontAlgn="auto" latinLnBrk="0" hangingPunct="1">
              <a:lnSpc>
                <a:spcPct val="100000"/>
              </a:lnSpc>
              <a:spcBef>
                <a:spcPts val="0"/>
              </a:spcBef>
              <a:spcAft>
                <a:spcPts val="0"/>
              </a:spcAft>
              <a:buClr>
                <a:srgbClr val="000000"/>
              </a:buClr>
              <a:buSzTx/>
              <a:tabLst/>
              <a:defRPr/>
            </a:pPr>
            <a:r>
              <a:rPr kumimoji="0" lang="en-US" sz="1600" b="0" i="0" u="none" strike="noStrike" kern="0" cap="none" spc="0" normalizeH="0" baseline="0" noProof="0" dirty="0">
                <a:ln>
                  <a:noFill/>
                </a:ln>
                <a:solidFill>
                  <a:srgbClr val="000000"/>
                </a:solidFill>
                <a:effectLst/>
                <a:uLnTx/>
                <a:uFillTx/>
                <a:latin typeface="Barlow" panose="00000500000000000000" pitchFamily="2" charset="0"/>
                <a:cs typeface="Arial"/>
                <a:sym typeface="Arial"/>
              </a:rPr>
              <a:t>Analyze the performance of the DCI policy during implementation, improve its operation in terms of inputs, activities and products.</a:t>
            </a:r>
            <a:endParaRPr kumimoji="0" lang="es-EC" sz="1600" b="0" i="0" u="none" strike="noStrike" kern="0" cap="none" spc="0" normalizeH="0" baseline="0" noProof="0" dirty="0">
              <a:ln>
                <a:noFill/>
              </a:ln>
              <a:solidFill>
                <a:srgbClr val="000000">
                  <a:lumMod val="75000"/>
                  <a:lumOff val="25000"/>
                </a:srgbClr>
              </a:solidFill>
              <a:effectLst/>
              <a:uLnTx/>
              <a:uFillTx/>
              <a:latin typeface="Barlow" panose="00000500000000000000" pitchFamily="2" charset="0"/>
              <a:ea typeface="印品黑体" panose="00000500000000000000" pitchFamily="2" charset="-122"/>
              <a:cs typeface="Arial"/>
              <a:sym typeface="Arial"/>
            </a:endParaRPr>
          </a:p>
        </p:txBody>
      </p:sp>
      <p:sp>
        <p:nvSpPr>
          <p:cNvPr id="23" name="CuadroTexto 22">
            <a:extLst>
              <a:ext uri="{FF2B5EF4-FFF2-40B4-BE49-F238E27FC236}">
                <a16:creationId xmlns:a16="http://schemas.microsoft.com/office/drawing/2014/main" id="{9485F0F3-DF82-7C04-74EF-64437231BFC9}"/>
              </a:ext>
            </a:extLst>
          </p:cNvPr>
          <p:cNvSpPr txBox="1"/>
          <p:nvPr/>
        </p:nvSpPr>
        <p:spPr>
          <a:xfrm>
            <a:off x="81114" y="1391348"/>
            <a:ext cx="3638489" cy="1077218"/>
          </a:xfrm>
          <a:prstGeom prst="rect">
            <a:avLst/>
          </a:prstGeom>
          <a:noFill/>
        </p:spPr>
        <p:txBody>
          <a:bodyPr wrap="square">
            <a:spAutoFit/>
          </a:bodyPr>
          <a:lstStyle/>
          <a:p>
            <a:pPr marL="0" lvl="3" algn="just">
              <a:buClr>
                <a:srgbClr val="000000"/>
              </a:buClr>
              <a:defRPr/>
            </a:pPr>
            <a:r>
              <a:rPr lang="es-EC" sz="1600" kern="0" dirty="0">
                <a:solidFill>
                  <a:srgbClr val="000000"/>
                </a:solidFill>
                <a:latin typeface="Barlow" panose="00000500000000000000" pitchFamily="2" charset="0"/>
                <a:cs typeface="Arial"/>
              </a:rPr>
              <a:t>He </a:t>
            </a:r>
            <a:r>
              <a:rPr lang="es-EC" sz="1600" kern="0" dirty="0" err="1">
                <a:solidFill>
                  <a:srgbClr val="000000"/>
                </a:solidFill>
                <a:latin typeface="Barlow" panose="00000500000000000000" pitchFamily="2" charset="0"/>
                <a:cs typeface="Arial"/>
              </a:rPr>
              <a:t>sought</a:t>
            </a:r>
            <a:r>
              <a:rPr lang="es-EC" sz="1600" kern="0" dirty="0">
                <a:solidFill>
                  <a:srgbClr val="000000"/>
                </a:solidFill>
                <a:latin typeface="Barlow" panose="00000500000000000000" pitchFamily="2" charset="0"/>
                <a:cs typeface="Arial"/>
              </a:rPr>
              <a:t> </a:t>
            </a:r>
            <a:r>
              <a:rPr lang="es-EC" sz="1600" kern="0" dirty="0" err="1">
                <a:solidFill>
                  <a:srgbClr val="000000"/>
                </a:solidFill>
                <a:latin typeface="Barlow" panose="00000500000000000000" pitchFamily="2" charset="0"/>
                <a:cs typeface="Arial"/>
              </a:rPr>
              <a:t>to</a:t>
            </a:r>
            <a:r>
              <a:rPr lang="es-EC" sz="1600" kern="0" dirty="0">
                <a:solidFill>
                  <a:srgbClr val="000000"/>
                </a:solidFill>
                <a:latin typeface="Barlow" panose="00000500000000000000" pitchFamily="2" charset="0"/>
                <a:cs typeface="Arial"/>
              </a:rPr>
              <a:t> </a:t>
            </a:r>
            <a:r>
              <a:rPr lang="es-EC" sz="1600" kern="0" dirty="0" err="1">
                <a:solidFill>
                  <a:srgbClr val="000000"/>
                </a:solidFill>
                <a:latin typeface="Barlow" panose="00000500000000000000" pitchFamily="2" charset="0"/>
                <a:cs typeface="Arial"/>
              </a:rPr>
              <a:t>include</a:t>
            </a:r>
            <a:r>
              <a:rPr lang="es-EC" sz="1600" kern="0" dirty="0">
                <a:solidFill>
                  <a:srgbClr val="000000"/>
                </a:solidFill>
                <a:latin typeface="Barlow" panose="00000500000000000000" pitchFamily="2" charset="0"/>
                <a:cs typeface="Arial"/>
              </a:rPr>
              <a:t> </a:t>
            </a:r>
            <a:r>
              <a:rPr lang="es-EC" sz="1600" kern="0" dirty="0" err="1">
                <a:solidFill>
                  <a:srgbClr val="000000"/>
                </a:solidFill>
                <a:latin typeface="Barlow" panose="00000500000000000000" pitchFamily="2" charset="0"/>
                <a:cs typeface="Arial"/>
              </a:rPr>
              <a:t>the</a:t>
            </a:r>
            <a:r>
              <a:rPr lang="es-EC" sz="1600" kern="0" dirty="0">
                <a:solidFill>
                  <a:srgbClr val="000000"/>
                </a:solidFill>
                <a:latin typeface="Barlow" panose="00000500000000000000" pitchFamily="2" charset="0"/>
                <a:cs typeface="Arial"/>
              </a:rPr>
              <a:t> </a:t>
            </a:r>
            <a:r>
              <a:rPr lang="es-EC" sz="1600" kern="0" dirty="0" err="1">
                <a:solidFill>
                  <a:srgbClr val="000000"/>
                </a:solidFill>
                <a:latin typeface="Barlow" panose="00000500000000000000" pitchFamily="2" charset="0"/>
                <a:cs typeface="Arial"/>
              </a:rPr>
              <a:t>voices</a:t>
            </a:r>
            <a:r>
              <a:rPr lang="es-EC" sz="1600" kern="0" dirty="0">
                <a:solidFill>
                  <a:srgbClr val="000000"/>
                </a:solidFill>
                <a:latin typeface="Barlow" panose="00000500000000000000" pitchFamily="2" charset="0"/>
                <a:cs typeface="Arial"/>
              </a:rPr>
              <a:t> and </a:t>
            </a:r>
            <a:r>
              <a:rPr lang="es-EC" sz="1600" kern="0" dirty="0" err="1">
                <a:solidFill>
                  <a:srgbClr val="000000"/>
                </a:solidFill>
                <a:latin typeface="Barlow" panose="00000500000000000000" pitchFamily="2" charset="0"/>
                <a:cs typeface="Arial"/>
              </a:rPr>
              <a:t>perspectives</a:t>
            </a:r>
            <a:r>
              <a:rPr lang="es-EC" sz="1600" kern="0" dirty="0">
                <a:solidFill>
                  <a:srgbClr val="000000"/>
                </a:solidFill>
                <a:latin typeface="Barlow" panose="00000500000000000000" pitchFamily="2" charset="0"/>
                <a:cs typeface="Arial"/>
              </a:rPr>
              <a:t> </a:t>
            </a:r>
            <a:r>
              <a:rPr lang="es-EC" sz="1600" kern="0" dirty="0" err="1">
                <a:solidFill>
                  <a:srgbClr val="000000"/>
                </a:solidFill>
                <a:latin typeface="Barlow" panose="00000500000000000000" pitchFamily="2" charset="0"/>
                <a:cs typeface="Arial"/>
              </a:rPr>
              <a:t>of</a:t>
            </a:r>
            <a:r>
              <a:rPr lang="es-EC" sz="1600" kern="0" dirty="0">
                <a:solidFill>
                  <a:srgbClr val="000000"/>
                </a:solidFill>
                <a:latin typeface="Barlow" panose="00000500000000000000" pitchFamily="2" charset="0"/>
                <a:cs typeface="Arial"/>
              </a:rPr>
              <a:t> </a:t>
            </a:r>
            <a:r>
              <a:rPr lang="es-EC" sz="1600" kern="0" dirty="0" err="1">
                <a:solidFill>
                  <a:srgbClr val="000000"/>
                </a:solidFill>
                <a:latin typeface="Barlow" panose="00000500000000000000" pitchFamily="2" charset="0"/>
                <a:cs typeface="Arial"/>
              </a:rPr>
              <a:t>the</a:t>
            </a:r>
            <a:r>
              <a:rPr lang="es-EC" sz="1600" kern="0" dirty="0">
                <a:solidFill>
                  <a:srgbClr val="000000"/>
                </a:solidFill>
                <a:latin typeface="Barlow" panose="00000500000000000000" pitchFamily="2" charset="0"/>
                <a:cs typeface="Arial"/>
              </a:rPr>
              <a:t> </a:t>
            </a:r>
            <a:r>
              <a:rPr lang="es-EC" sz="1600" kern="0" dirty="0" err="1">
                <a:solidFill>
                  <a:srgbClr val="000000"/>
                </a:solidFill>
                <a:latin typeface="Barlow" panose="00000500000000000000" pitchFamily="2" charset="0"/>
                <a:cs typeface="Arial"/>
              </a:rPr>
              <a:t>various</a:t>
            </a:r>
            <a:r>
              <a:rPr lang="es-EC" sz="1600" kern="0" dirty="0">
                <a:solidFill>
                  <a:srgbClr val="000000"/>
                </a:solidFill>
                <a:latin typeface="Barlow" panose="00000500000000000000" pitchFamily="2" charset="0"/>
                <a:cs typeface="Arial"/>
              </a:rPr>
              <a:t> </a:t>
            </a:r>
            <a:r>
              <a:rPr lang="es-EC" sz="1600" kern="0" dirty="0" err="1">
                <a:solidFill>
                  <a:srgbClr val="000000"/>
                </a:solidFill>
                <a:latin typeface="Barlow" panose="00000500000000000000" pitchFamily="2" charset="0"/>
                <a:cs typeface="Arial"/>
              </a:rPr>
              <a:t>actors</a:t>
            </a:r>
            <a:r>
              <a:rPr lang="es-EC" sz="1600" kern="0" dirty="0">
                <a:solidFill>
                  <a:srgbClr val="000000"/>
                </a:solidFill>
                <a:latin typeface="Barlow" panose="00000500000000000000" pitchFamily="2" charset="0"/>
                <a:cs typeface="Arial"/>
              </a:rPr>
              <a:t> </a:t>
            </a:r>
            <a:r>
              <a:rPr lang="es-EC" sz="1600" kern="0" dirty="0" err="1">
                <a:solidFill>
                  <a:srgbClr val="000000"/>
                </a:solidFill>
                <a:latin typeface="Barlow" panose="00000500000000000000" pitchFamily="2" charset="0"/>
                <a:cs typeface="Arial"/>
              </a:rPr>
              <a:t>who</a:t>
            </a:r>
            <a:r>
              <a:rPr lang="es-EC" sz="1600" kern="0" dirty="0">
                <a:solidFill>
                  <a:srgbClr val="000000"/>
                </a:solidFill>
                <a:latin typeface="Barlow" panose="00000500000000000000" pitchFamily="2" charset="0"/>
                <a:cs typeface="Arial"/>
              </a:rPr>
              <a:t> are </a:t>
            </a:r>
            <a:r>
              <a:rPr lang="es-EC" sz="1600" kern="0" dirty="0" err="1">
                <a:solidFill>
                  <a:srgbClr val="000000"/>
                </a:solidFill>
                <a:latin typeface="Barlow" panose="00000500000000000000" pitchFamily="2" charset="0"/>
                <a:cs typeface="Arial"/>
              </a:rPr>
              <a:t>part</a:t>
            </a:r>
            <a:r>
              <a:rPr lang="es-EC" sz="1600" kern="0" dirty="0">
                <a:solidFill>
                  <a:srgbClr val="000000"/>
                </a:solidFill>
                <a:latin typeface="Barlow" panose="00000500000000000000" pitchFamily="2" charset="0"/>
                <a:cs typeface="Arial"/>
              </a:rPr>
              <a:t> </a:t>
            </a:r>
            <a:r>
              <a:rPr lang="es-EC" sz="1600" kern="0" dirty="0" err="1">
                <a:solidFill>
                  <a:srgbClr val="000000"/>
                </a:solidFill>
                <a:latin typeface="Barlow" panose="00000500000000000000" pitchFamily="2" charset="0"/>
                <a:cs typeface="Arial"/>
              </a:rPr>
              <a:t>of</a:t>
            </a:r>
            <a:r>
              <a:rPr lang="es-EC" sz="1600" kern="0" dirty="0">
                <a:solidFill>
                  <a:srgbClr val="000000"/>
                </a:solidFill>
                <a:latin typeface="Barlow" panose="00000500000000000000" pitchFamily="2" charset="0"/>
                <a:cs typeface="Arial"/>
              </a:rPr>
              <a:t> </a:t>
            </a:r>
            <a:r>
              <a:rPr lang="es-EC" sz="1600" kern="0" dirty="0" err="1">
                <a:solidFill>
                  <a:srgbClr val="000000"/>
                </a:solidFill>
                <a:latin typeface="Barlow" panose="00000500000000000000" pitchFamily="2" charset="0"/>
                <a:cs typeface="Arial"/>
              </a:rPr>
              <a:t>the</a:t>
            </a:r>
            <a:r>
              <a:rPr lang="es-EC" sz="1600" kern="0" dirty="0">
                <a:solidFill>
                  <a:srgbClr val="000000"/>
                </a:solidFill>
                <a:latin typeface="Barlow" panose="00000500000000000000" pitchFamily="2" charset="0"/>
                <a:cs typeface="Arial"/>
              </a:rPr>
              <a:t> </a:t>
            </a:r>
            <a:r>
              <a:rPr lang="es-EC" sz="1600" kern="0" dirty="0" err="1">
                <a:solidFill>
                  <a:srgbClr val="000000"/>
                </a:solidFill>
                <a:latin typeface="Barlow" panose="00000500000000000000" pitchFamily="2" charset="0"/>
                <a:cs typeface="Arial"/>
              </a:rPr>
              <a:t>multilevel</a:t>
            </a:r>
            <a:r>
              <a:rPr lang="es-EC" sz="1600" kern="0" dirty="0">
                <a:solidFill>
                  <a:srgbClr val="000000"/>
                </a:solidFill>
                <a:latin typeface="Barlow" panose="00000500000000000000" pitchFamily="2" charset="0"/>
                <a:cs typeface="Arial"/>
              </a:rPr>
              <a:t> </a:t>
            </a:r>
            <a:r>
              <a:rPr lang="es-EC" sz="1600" kern="0" dirty="0" err="1">
                <a:solidFill>
                  <a:srgbClr val="000000"/>
                </a:solidFill>
                <a:latin typeface="Barlow" panose="00000500000000000000" pitchFamily="2" charset="0"/>
                <a:cs typeface="Arial"/>
              </a:rPr>
              <a:t>structures</a:t>
            </a:r>
            <a:r>
              <a:rPr lang="es-EC" sz="1600" kern="0" dirty="0">
                <a:solidFill>
                  <a:srgbClr val="000000"/>
                </a:solidFill>
                <a:latin typeface="Barlow" panose="00000500000000000000" pitchFamily="2" charset="0"/>
                <a:cs typeface="Arial"/>
              </a:rPr>
              <a:t> </a:t>
            </a:r>
            <a:r>
              <a:rPr lang="es-EC" sz="1600" kern="0" dirty="0" err="1">
                <a:solidFill>
                  <a:srgbClr val="000000"/>
                </a:solidFill>
                <a:latin typeface="Barlow" panose="00000500000000000000" pitchFamily="2" charset="0"/>
                <a:cs typeface="Arial"/>
              </a:rPr>
              <a:t>of</a:t>
            </a:r>
            <a:r>
              <a:rPr lang="es-EC" sz="1600" kern="0" dirty="0">
                <a:solidFill>
                  <a:srgbClr val="000000"/>
                </a:solidFill>
                <a:latin typeface="Barlow" panose="00000500000000000000" pitchFamily="2" charset="0"/>
                <a:cs typeface="Arial"/>
              </a:rPr>
              <a:t> </a:t>
            </a:r>
            <a:r>
              <a:rPr lang="es-EC" sz="1600" kern="0" dirty="0" err="1">
                <a:solidFill>
                  <a:srgbClr val="000000"/>
                </a:solidFill>
                <a:latin typeface="Barlow" panose="00000500000000000000" pitchFamily="2" charset="0"/>
                <a:cs typeface="Arial"/>
              </a:rPr>
              <a:t>the</a:t>
            </a:r>
            <a:r>
              <a:rPr lang="es-EC" sz="1600" kern="0" dirty="0">
                <a:solidFill>
                  <a:srgbClr val="000000"/>
                </a:solidFill>
                <a:latin typeface="Barlow" panose="00000500000000000000" pitchFamily="2" charset="0"/>
                <a:cs typeface="Arial"/>
              </a:rPr>
              <a:t> EAI at </a:t>
            </a:r>
            <a:r>
              <a:rPr lang="es-EC" sz="1600" kern="0" dirty="0" err="1">
                <a:solidFill>
                  <a:srgbClr val="000000"/>
                </a:solidFill>
                <a:latin typeface="Barlow" panose="00000500000000000000" pitchFamily="2" charset="0"/>
                <a:cs typeface="Arial"/>
              </a:rPr>
              <a:t>all</a:t>
            </a:r>
            <a:r>
              <a:rPr lang="es-EC" sz="1600" kern="0" dirty="0">
                <a:solidFill>
                  <a:srgbClr val="000000"/>
                </a:solidFill>
                <a:latin typeface="Barlow" panose="00000500000000000000" pitchFamily="2" charset="0"/>
                <a:cs typeface="Arial"/>
              </a:rPr>
              <a:t> </a:t>
            </a:r>
            <a:r>
              <a:rPr lang="es-EC" sz="1600" kern="0" dirty="0" err="1">
                <a:solidFill>
                  <a:srgbClr val="000000"/>
                </a:solidFill>
                <a:latin typeface="Barlow" panose="00000500000000000000" pitchFamily="2" charset="0"/>
                <a:cs typeface="Arial"/>
              </a:rPr>
              <a:t>stages</a:t>
            </a:r>
            <a:r>
              <a:rPr lang="es-EC" sz="1600" kern="0" dirty="0">
                <a:solidFill>
                  <a:srgbClr val="000000"/>
                </a:solidFill>
                <a:latin typeface="Barlow" panose="00000500000000000000" pitchFamily="2" charset="0"/>
                <a:cs typeface="Arial"/>
              </a:rPr>
              <a:t> </a:t>
            </a:r>
            <a:r>
              <a:rPr lang="es-EC" sz="1600" kern="0" dirty="0" err="1">
                <a:solidFill>
                  <a:srgbClr val="000000"/>
                </a:solidFill>
                <a:latin typeface="Barlow" panose="00000500000000000000" pitchFamily="2" charset="0"/>
                <a:cs typeface="Arial"/>
              </a:rPr>
              <a:t>of</a:t>
            </a:r>
            <a:r>
              <a:rPr lang="es-EC" sz="1600" kern="0" dirty="0">
                <a:solidFill>
                  <a:srgbClr val="000000"/>
                </a:solidFill>
                <a:latin typeface="Barlow" panose="00000500000000000000" pitchFamily="2" charset="0"/>
                <a:cs typeface="Arial"/>
              </a:rPr>
              <a:t> </a:t>
            </a:r>
            <a:r>
              <a:rPr lang="es-EC" sz="1600" kern="0" dirty="0" err="1">
                <a:solidFill>
                  <a:srgbClr val="000000"/>
                </a:solidFill>
                <a:latin typeface="Barlow" panose="00000500000000000000" pitchFamily="2" charset="0"/>
                <a:cs typeface="Arial"/>
              </a:rPr>
              <a:t>the</a:t>
            </a:r>
            <a:r>
              <a:rPr lang="es-EC" sz="1600" kern="0" dirty="0">
                <a:solidFill>
                  <a:srgbClr val="000000"/>
                </a:solidFill>
                <a:latin typeface="Barlow" panose="00000500000000000000" pitchFamily="2" charset="0"/>
                <a:cs typeface="Arial"/>
              </a:rPr>
              <a:t> </a:t>
            </a:r>
            <a:r>
              <a:rPr lang="es-EC" sz="1600" kern="0" dirty="0" err="1">
                <a:solidFill>
                  <a:srgbClr val="000000"/>
                </a:solidFill>
                <a:latin typeface="Barlow" panose="00000500000000000000" pitchFamily="2" charset="0"/>
                <a:cs typeface="Arial"/>
              </a:rPr>
              <a:t>process</a:t>
            </a:r>
            <a:r>
              <a:rPr lang="es-EC" sz="1600" kern="0" dirty="0">
                <a:solidFill>
                  <a:srgbClr val="000000"/>
                </a:solidFill>
                <a:latin typeface="Barlow" panose="00000500000000000000" pitchFamily="2" charset="0"/>
                <a:cs typeface="Arial"/>
              </a:rPr>
              <a:t>. </a:t>
            </a:r>
          </a:p>
        </p:txBody>
      </p:sp>
      <p:sp>
        <p:nvSpPr>
          <p:cNvPr id="24" name="CuadroTexto 23">
            <a:extLst>
              <a:ext uri="{FF2B5EF4-FFF2-40B4-BE49-F238E27FC236}">
                <a16:creationId xmlns:a16="http://schemas.microsoft.com/office/drawing/2014/main" id="{5361C939-FA12-24D5-5BC3-F9A239F4C0E6}"/>
              </a:ext>
            </a:extLst>
          </p:cNvPr>
          <p:cNvSpPr txBox="1"/>
          <p:nvPr/>
        </p:nvSpPr>
        <p:spPr>
          <a:xfrm>
            <a:off x="8097987" y="1146515"/>
            <a:ext cx="3638489" cy="1569660"/>
          </a:xfrm>
          <a:prstGeom prst="rect">
            <a:avLst/>
          </a:prstGeom>
          <a:noFill/>
        </p:spPr>
        <p:txBody>
          <a:bodyPr wrap="square">
            <a:spAutoFit/>
          </a:bodyPr>
          <a:lstStyle/>
          <a:p>
            <a:pPr marL="0" marR="0" lvl="3" algn="just" defTabSz="914400" rtl="0" eaLnBrk="1" fontAlgn="auto" latinLnBrk="0" hangingPunct="1">
              <a:lnSpc>
                <a:spcPct val="100000"/>
              </a:lnSpc>
              <a:spcBef>
                <a:spcPts val="0"/>
              </a:spcBef>
              <a:spcAft>
                <a:spcPts val="0"/>
              </a:spcAft>
              <a:buClr>
                <a:srgbClr val="000000"/>
              </a:buClr>
              <a:buSzTx/>
              <a:tabLst/>
              <a:defRPr/>
            </a:pPr>
            <a:r>
              <a:rPr lang="en-US" sz="1600" dirty="0">
                <a:latin typeface="Barlow" panose="00000500000000000000" pitchFamily="2" charset="0"/>
                <a:ea typeface="Aptos" panose="020B0004020202020204" pitchFamily="34" charset="0"/>
                <a:cs typeface="Times New Roman" panose="02020603050405020304" pitchFamily="18" charset="0"/>
              </a:rPr>
              <a:t>Assess the extent to which the mechanisms under the EAI have been developed in accordance with the principles of the 2030 Agenda, such as the integration of the SDGs and the principle of "Leave No One Behind“.</a:t>
            </a:r>
            <a:endParaRPr kumimoji="0" lang="es-EC" sz="1600" i="0" u="none" strike="noStrike" kern="0" cap="none" spc="0" normalizeH="0" baseline="0" noProof="0" dirty="0">
              <a:ln>
                <a:noFill/>
              </a:ln>
              <a:solidFill>
                <a:srgbClr val="000000">
                  <a:lumMod val="75000"/>
                  <a:lumOff val="25000"/>
                </a:srgbClr>
              </a:solidFill>
              <a:effectLst/>
              <a:uLnTx/>
              <a:uFillTx/>
              <a:latin typeface="Barlow" panose="00000500000000000000" pitchFamily="2" charset="0"/>
              <a:ea typeface="印品黑体" panose="00000500000000000000" pitchFamily="2" charset="-122"/>
              <a:cs typeface="Arial"/>
              <a:sym typeface="Arial"/>
            </a:endParaRPr>
          </a:p>
        </p:txBody>
      </p:sp>
      <p:sp>
        <p:nvSpPr>
          <p:cNvPr id="25" name="CuadroTexto 24">
            <a:extLst>
              <a:ext uri="{FF2B5EF4-FFF2-40B4-BE49-F238E27FC236}">
                <a16:creationId xmlns:a16="http://schemas.microsoft.com/office/drawing/2014/main" id="{022E3E08-E2E5-EF1A-D75A-566D751A9317}"/>
              </a:ext>
            </a:extLst>
          </p:cNvPr>
          <p:cNvSpPr txBox="1"/>
          <p:nvPr/>
        </p:nvSpPr>
        <p:spPr>
          <a:xfrm>
            <a:off x="8467893" y="3721154"/>
            <a:ext cx="3546743" cy="2308324"/>
          </a:xfrm>
          <a:prstGeom prst="rect">
            <a:avLst/>
          </a:prstGeom>
          <a:noFill/>
        </p:spPr>
        <p:txBody>
          <a:bodyPr wrap="square">
            <a:spAutoFit/>
          </a:bodyPr>
          <a:lstStyle/>
          <a:p>
            <a:pPr marL="0" marR="0" lvl="3" algn="just" defTabSz="914400" rtl="0" eaLnBrk="1" fontAlgn="auto" latinLnBrk="0" hangingPunct="1">
              <a:lnSpc>
                <a:spcPct val="100000"/>
              </a:lnSpc>
              <a:spcBef>
                <a:spcPts val="0"/>
              </a:spcBef>
              <a:spcAft>
                <a:spcPts val="0"/>
              </a:spcAft>
              <a:buClr>
                <a:srgbClr val="000000"/>
              </a:buClr>
              <a:buSzTx/>
              <a:tabLst/>
              <a:defRPr/>
            </a:pPr>
            <a:r>
              <a:rPr lang="en-US" sz="1600" dirty="0">
                <a:latin typeface="Barlow" panose="00000500000000000000" pitchFamily="2" charset="0"/>
                <a:ea typeface="Aptos" panose="020B0004020202020204" pitchFamily="34" charset="0"/>
                <a:cs typeface="Times New Roman" panose="02020603050405020304" pitchFamily="18" charset="0"/>
              </a:rPr>
              <a:t>Identification and prioritization of the uses and users of the results of the evaluation, the design of questions with the expected uses in mind, the organization of the results for different users, and the promotion of a managerial response with an action plan to incorporate the recommendations..</a:t>
            </a:r>
            <a:endParaRPr kumimoji="0" lang="es-EC" sz="1600" i="0" u="none" strike="noStrike" kern="0" cap="none" spc="0" normalizeH="0" baseline="0" noProof="0" dirty="0">
              <a:ln>
                <a:noFill/>
              </a:ln>
              <a:solidFill>
                <a:srgbClr val="000000">
                  <a:lumMod val="75000"/>
                  <a:lumOff val="25000"/>
                </a:srgbClr>
              </a:solidFill>
              <a:effectLst/>
              <a:uLnTx/>
              <a:uFillTx/>
              <a:latin typeface="Barlow" panose="00000500000000000000" pitchFamily="2" charset="0"/>
              <a:ea typeface="印品黑体" panose="00000500000000000000" pitchFamily="2" charset="-122"/>
              <a:cs typeface="Arial"/>
              <a:sym typeface="Arial"/>
            </a:endParaRPr>
          </a:p>
        </p:txBody>
      </p:sp>
    </p:spTree>
    <p:extLst>
      <p:ext uri="{BB962C8B-B14F-4D97-AF65-F5344CB8AC3E}">
        <p14:creationId xmlns:p14="http://schemas.microsoft.com/office/powerpoint/2010/main" val="12064384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3834379-FC17-21CE-13E4-A03AD3CE2D7C}"/>
              </a:ext>
            </a:extLst>
          </p:cNvPr>
          <p:cNvSpPr>
            <a:spLocks noGrp="1"/>
          </p:cNvSpPr>
          <p:nvPr>
            <p:ph type="title"/>
          </p:nvPr>
        </p:nvSpPr>
        <p:spPr/>
        <p:txBody>
          <a:bodyPr>
            <a:normAutofit fontScale="90000"/>
          </a:bodyPr>
          <a:lstStyle/>
          <a:p>
            <a:pPr algn="ctr"/>
            <a:r>
              <a:rPr lang="en-US" sz="4400" dirty="0">
                <a:latin typeface="Barlow Condensed" panose="00000506000000000000" pitchFamily="2" charset="0"/>
              </a:rPr>
              <a:t>Analysis strategy by levels</a:t>
            </a:r>
            <a:endParaRPr lang="en-US" dirty="0">
              <a:latin typeface="Barlow Condensed" panose="00000506000000000000" pitchFamily="2" charset="0"/>
            </a:endParaRPr>
          </a:p>
        </p:txBody>
      </p:sp>
      <p:graphicFrame>
        <p:nvGraphicFramePr>
          <p:cNvPr id="4" name="Marcador de contenido 3">
            <a:extLst>
              <a:ext uri="{FF2B5EF4-FFF2-40B4-BE49-F238E27FC236}">
                <a16:creationId xmlns:a16="http://schemas.microsoft.com/office/drawing/2014/main" id="{E938D07A-6886-4D17-1662-3865A403DE5D}"/>
              </a:ext>
            </a:extLst>
          </p:cNvPr>
          <p:cNvGraphicFramePr>
            <a:graphicFrameLocks noGrp="1"/>
          </p:cNvGraphicFramePr>
          <p:nvPr>
            <p:ph idx="1"/>
          </p:nvPr>
        </p:nvGraphicFramePr>
        <p:xfrm>
          <a:off x="708478" y="848585"/>
          <a:ext cx="10775950" cy="43513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6" name="Imagen 45">
            <a:extLst>
              <a:ext uri="{FF2B5EF4-FFF2-40B4-BE49-F238E27FC236}">
                <a16:creationId xmlns:a16="http://schemas.microsoft.com/office/drawing/2014/main" id="{A852CEF2-E0D6-75E8-8500-193DC5E411F6}"/>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445770" y="4418029"/>
            <a:ext cx="4196149" cy="2327980"/>
          </a:xfrm>
          <a:prstGeom prst="rect">
            <a:avLst/>
          </a:prstGeom>
          <a:noFill/>
        </p:spPr>
      </p:pic>
    </p:spTree>
    <p:extLst>
      <p:ext uri="{BB962C8B-B14F-4D97-AF65-F5344CB8AC3E}">
        <p14:creationId xmlns:p14="http://schemas.microsoft.com/office/powerpoint/2010/main" val="10406912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5C84CD2-3366-8923-1B8E-D9CA0BD59A36}"/>
              </a:ext>
            </a:extLst>
          </p:cNvPr>
          <p:cNvSpPr>
            <a:spLocks noGrp="1"/>
          </p:cNvSpPr>
          <p:nvPr>
            <p:ph type="title"/>
          </p:nvPr>
        </p:nvSpPr>
        <p:spPr>
          <a:xfrm>
            <a:off x="555172" y="273809"/>
            <a:ext cx="10776856" cy="647246"/>
          </a:xfrm>
        </p:spPr>
        <p:txBody>
          <a:bodyPr>
            <a:normAutofit fontScale="90000"/>
          </a:bodyPr>
          <a:lstStyle/>
          <a:p>
            <a:pPr algn="ctr"/>
            <a:r>
              <a:rPr lang="en-US" sz="4400" dirty="0">
                <a:latin typeface="Barlow Condensed" panose="00000506000000000000" pitchFamily="2" charset="0"/>
              </a:rPr>
              <a:t>Analysis strategy: Second level </a:t>
            </a:r>
            <a:endParaRPr lang="en-US" dirty="0">
              <a:latin typeface="Barlow Condensed" panose="00000506000000000000" pitchFamily="2" charset="0"/>
            </a:endParaRPr>
          </a:p>
        </p:txBody>
      </p:sp>
      <p:sp>
        <p:nvSpPr>
          <p:cNvPr id="4" name="Rectángulo: esquinas redondeadas 3">
            <a:extLst>
              <a:ext uri="{FF2B5EF4-FFF2-40B4-BE49-F238E27FC236}">
                <a16:creationId xmlns:a16="http://schemas.microsoft.com/office/drawing/2014/main" id="{C71272C9-C145-0570-6DEA-1C630A8BBB26}"/>
              </a:ext>
            </a:extLst>
          </p:cNvPr>
          <p:cNvSpPr/>
          <p:nvPr/>
        </p:nvSpPr>
        <p:spPr>
          <a:xfrm>
            <a:off x="1986123" y="1167188"/>
            <a:ext cx="8219754" cy="539696"/>
          </a:xfrm>
          <a:prstGeom prst="roundRect">
            <a:avLst/>
          </a:prstGeom>
          <a:solidFill>
            <a:srgbClr val="DAE3F3"/>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C" sz="2400" b="1" dirty="0" err="1">
                <a:solidFill>
                  <a:schemeClr val="tx1"/>
                </a:solidFill>
                <a:effectLst/>
                <a:latin typeface="Barlow Condensed" panose="00000506000000000000" pitchFamily="2" charset="0"/>
                <a:ea typeface="Calibri" panose="020F0502020204030204" pitchFamily="34" charset="0"/>
                <a:cs typeface="Times New Roman" panose="02020603050405020304" pitchFamily="18" charset="0"/>
              </a:rPr>
              <a:t>Strategies</a:t>
            </a:r>
            <a:r>
              <a:rPr lang="es-EC" sz="2400" b="1" dirty="0">
                <a:solidFill>
                  <a:schemeClr val="tx1"/>
                </a:solidFill>
                <a:effectLst/>
                <a:latin typeface="Barlow Condensed" panose="00000506000000000000" pitchFamily="2" charset="0"/>
                <a:ea typeface="Calibri" panose="020F0502020204030204" pitchFamily="34" charset="0"/>
                <a:cs typeface="Times New Roman" panose="02020603050405020304" pitchFamily="18" charset="0"/>
              </a:rPr>
              <a:t> </a:t>
            </a:r>
            <a:r>
              <a:rPr lang="es-EC" sz="2400" b="1" dirty="0" err="1">
                <a:solidFill>
                  <a:schemeClr val="tx1"/>
                </a:solidFill>
                <a:effectLst/>
                <a:latin typeface="Barlow Condensed" panose="00000506000000000000" pitchFamily="2" charset="0"/>
                <a:ea typeface="Calibri" panose="020F0502020204030204" pitchFamily="34" charset="0"/>
                <a:cs typeface="Times New Roman" panose="02020603050405020304" pitchFamily="18" charset="0"/>
              </a:rPr>
              <a:t>for</a:t>
            </a:r>
            <a:r>
              <a:rPr lang="es-EC" sz="2400" b="1" dirty="0">
                <a:solidFill>
                  <a:schemeClr val="tx1"/>
                </a:solidFill>
                <a:effectLst/>
                <a:latin typeface="Barlow Condensed" panose="00000506000000000000" pitchFamily="2" charset="0"/>
                <a:ea typeface="Calibri" panose="020F0502020204030204" pitchFamily="34" charset="0"/>
                <a:cs typeface="Times New Roman" panose="02020603050405020304" pitchFamily="18" charset="0"/>
              </a:rPr>
              <a:t> SDG </a:t>
            </a:r>
            <a:r>
              <a:rPr lang="es-EC" sz="2400" b="1" dirty="0" err="1">
                <a:solidFill>
                  <a:schemeClr val="tx1"/>
                </a:solidFill>
                <a:effectLst/>
                <a:latin typeface="Barlow Condensed" panose="00000506000000000000" pitchFamily="2" charset="0"/>
                <a:ea typeface="Calibri" panose="020F0502020204030204" pitchFamily="34" charset="0"/>
                <a:cs typeface="Times New Roman" panose="02020603050405020304" pitchFamily="18" charset="0"/>
              </a:rPr>
              <a:t>analysis</a:t>
            </a:r>
            <a:r>
              <a:rPr lang="es-EC" sz="2400" b="1" dirty="0">
                <a:solidFill>
                  <a:schemeClr val="tx1"/>
                </a:solidFill>
                <a:effectLst/>
                <a:latin typeface="Barlow Condensed" panose="00000506000000000000" pitchFamily="2" charset="0"/>
                <a:ea typeface="Calibri" panose="020F0502020204030204" pitchFamily="34" charset="0"/>
                <a:cs typeface="Times New Roman" panose="02020603050405020304" pitchFamily="18" charset="0"/>
              </a:rPr>
              <a:t> – </a:t>
            </a:r>
            <a:r>
              <a:rPr lang="es-EC" sz="2400" b="1" dirty="0" err="1">
                <a:solidFill>
                  <a:schemeClr val="tx1"/>
                </a:solidFill>
                <a:effectLst/>
                <a:latin typeface="Barlow Condensed" panose="00000506000000000000" pitchFamily="2" charset="0"/>
                <a:ea typeface="Calibri" panose="020F0502020204030204" pitchFamily="34" charset="0"/>
                <a:cs typeface="Times New Roman" panose="02020603050405020304" pitchFamily="18" charset="0"/>
              </a:rPr>
              <a:t>Alignment</a:t>
            </a:r>
            <a:r>
              <a:rPr lang="es-EC" sz="2400" b="1" dirty="0">
                <a:solidFill>
                  <a:schemeClr val="tx1"/>
                </a:solidFill>
                <a:effectLst/>
                <a:latin typeface="Barlow Condensed" panose="00000506000000000000" pitchFamily="2" charset="0"/>
                <a:ea typeface="Calibri" panose="020F0502020204030204" pitchFamily="34" charset="0"/>
                <a:cs typeface="Times New Roman" panose="02020603050405020304" pitchFamily="18" charset="0"/>
              </a:rPr>
              <a:t> </a:t>
            </a:r>
            <a:r>
              <a:rPr lang="es-EC" sz="2400" b="1" dirty="0" err="1">
                <a:solidFill>
                  <a:schemeClr val="tx1"/>
                </a:solidFill>
                <a:effectLst/>
                <a:latin typeface="Barlow Condensed" panose="00000506000000000000" pitchFamily="2" charset="0"/>
                <a:ea typeface="Calibri" panose="020F0502020204030204" pitchFamily="34" charset="0"/>
                <a:cs typeface="Times New Roman" panose="02020603050405020304" pitchFamily="18" charset="0"/>
              </a:rPr>
              <a:t>to</a:t>
            </a:r>
            <a:r>
              <a:rPr lang="es-EC" sz="2400" b="1" dirty="0">
                <a:solidFill>
                  <a:schemeClr val="tx1"/>
                </a:solidFill>
                <a:effectLst/>
                <a:latin typeface="Barlow Condensed" panose="00000506000000000000" pitchFamily="2" charset="0"/>
                <a:ea typeface="Calibri" panose="020F0502020204030204" pitchFamily="34" charset="0"/>
                <a:cs typeface="Times New Roman" panose="02020603050405020304" pitchFamily="18" charset="0"/>
              </a:rPr>
              <a:t> </a:t>
            </a:r>
            <a:r>
              <a:rPr lang="es-EC" sz="2400" b="1" dirty="0" err="1">
                <a:solidFill>
                  <a:schemeClr val="tx1"/>
                </a:solidFill>
                <a:effectLst/>
                <a:latin typeface="Barlow Condensed" panose="00000506000000000000" pitchFamily="2" charset="0"/>
                <a:ea typeface="Calibri" panose="020F0502020204030204" pitchFamily="34" charset="0"/>
                <a:cs typeface="Times New Roman" panose="02020603050405020304" pitchFamily="18" charset="0"/>
              </a:rPr>
              <a:t>the</a:t>
            </a:r>
            <a:r>
              <a:rPr lang="es-EC" sz="2400" b="1" dirty="0">
                <a:solidFill>
                  <a:schemeClr val="tx1"/>
                </a:solidFill>
                <a:effectLst/>
                <a:latin typeface="Barlow Condensed" panose="00000506000000000000" pitchFamily="2" charset="0"/>
                <a:ea typeface="Calibri" panose="020F0502020204030204" pitchFamily="34" charset="0"/>
                <a:cs typeface="Times New Roman" panose="02020603050405020304" pitchFamily="18" charset="0"/>
              </a:rPr>
              <a:t> </a:t>
            </a:r>
            <a:r>
              <a:rPr lang="es-EC" sz="2400" b="1" dirty="0" err="1">
                <a:solidFill>
                  <a:schemeClr val="tx1"/>
                </a:solidFill>
                <a:effectLst/>
                <a:latin typeface="Barlow Condensed" panose="00000506000000000000" pitchFamily="2" charset="0"/>
                <a:ea typeface="Calibri" panose="020F0502020204030204" pitchFamily="34" charset="0"/>
                <a:cs typeface="Times New Roman" panose="02020603050405020304" pitchFamily="18" charset="0"/>
              </a:rPr>
              <a:t>SDGs</a:t>
            </a:r>
            <a:endParaRPr lang="es-EC" sz="2400" b="1" dirty="0">
              <a:solidFill>
                <a:schemeClr val="tx1"/>
              </a:solidFill>
              <a:latin typeface="Barlow Condensed" panose="00000506000000000000" pitchFamily="2" charset="0"/>
            </a:endParaRPr>
          </a:p>
        </p:txBody>
      </p:sp>
      <p:sp>
        <p:nvSpPr>
          <p:cNvPr id="6" name="CuadroTexto 5">
            <a:extLst>
              <a:ext uri="{FF2B5EF4-FFF2-40B4-BE49-F238E27FC236}">
                <a16:creationId xmlns:a16="http://schemas.microsoft.com/office/drawing/2014/main" id="{AABD9A62-AAAC-98AB-7730-5DB4C15C5D97}"/>
              </a:ext>
            </a:extLst>
          </p:cNvPr>
          <p:cNvSpPr txBox="1"/>
          <p:nvPr/>
        </p:nvSpPr>
        <p:spPr>
          <a:xfrm>
            <a:off x="555172" y="2014342"/>
            <a:ext cx="3184690" cy="646331"/>
          </a:xfrm>
          <a:prstGeom prst="rect">
            <a:avLst/>
          </a:prstGeom>
          <a:solidFill>
            <a:srgbClr val="DAE3F3"/>
          </a:solidFill>
          <a:ln>
            <a:solidFill>
              <a:schemeClr val="bg1"/>
            </a:solidFill>
          </a:ln>
        </p:spPr>
        <p:txBody>
          <a:bodyPr wrap="square" rtlCol="0">
            <a:spAutoFit/>
          </a:bodyPr>
          <a:lstStyle/>
          <a:p>
            <a:pPr algn="ctr"/>
            <a:r>
              <a:rPr lang="es-EC" b="1" i="1" dirty="0">
                <a:effectLst/>
                <a:latin typeface="Barlow Condensed" panose="00000506000000000000" pitchFamily="2" charset="0"/>
                <a:ea typeface="Calibri" panose="020F0502020204030204" pitchFamily="34" charset="0"/>
                <a:cs typeface="Times New Roman" panose="02020603050405020304" pitchFamily="18" charset="0"/>
              </a:rPr>
              <a:t>Step 1: </a:t>
            </a:r>
            <a:r>
              <a:rPr lang="es-EC" dirty="0" err="1">
                <a:effectLst/>
                <a:latin typeface="Barlow Condensed" panose="00000506000000000000" pitchFamily="2" charset="0"/>
                <a:ea typeface="Calibri" panose="020F0502020204030204" pitchFamily="34" charset="0"/>
                <a:cs typeface="Times New Roman" panose="02020603050405020304" pitchFamily="18" charset="0"/>
              </a:rPr>
              <a:t>Review</a:t>
            </a:r>
            <a:r>
              <a:rPr lang="es-EC" dirty="0">
                <a:effectLst/>
                <a:latin typeface="Barlow Condensed" panose="00000506000000000000" pitchFamily="2" charset="0"/>
                <a:ea typeface="Calibri" panose="020F0502020204030204" pitchFamily="34" charset="0"/>
                <a:cs typeface="Times New Roman" panose="02020603050405020304" pitchFamily="18" charset="0"/>
              </a:rPr>
              <a:t> </a:t>
            </a:r>
            <a:r>
              <a:rPr lang="es-EC" dirty="0" err="1">
                <a:effectLst/>
                <a:latin typeface="Barlow Condensed" panose="00000506000000000000" pitchFamily="2" charset="0"/>
                <a:ea typeface="Calibri" panose="020F0502020204030204" pitchFamily="34" charset="0"/>
                <a:cs typeface="Times New Roman" panose="02020603050405020304" pitchFamily="18" charset="0"/>
              </a:rPr>
              <a:t>of</a:t>
            </a:r>
            <a:r>
              <a:rPr lang="es-EC" dirty="0">
                <a:effectLst/>
                <a:latin typeface="Barlow Condensed" panose="00000506000000000000" pitchFamily="2" charset="0"/>
                <a:ea typeface="Calibri" panose="020F0502020204030204" pitchFamily="34" charset="0"/>
                <a:cs typeface="Times New Roman" panose="02020603050405020304" pitchFamily="18" charset="0"/>
              </a:rPr>
              <a:t> </a:t>
            </a:r>
            <a:r>
              <a:rPr lang="es-EC" dirty="0" err="1">
                <a:effectLst/>
                <a:latin typeface="Barlow Condensed" panose="00000506000000000000" pitchFamily="2" charset="0"/>
                <a:ea typeface="Calibri" panose="020F0502020204030204" pitchFamily="34" charset="0"/>
                <a:cs typeface="Times New Roman" panose="02020603050405020304" pitchFamily="18" charset="0"/>
              </a:rPr>
              <a:t>the</a:t>
            </a:r>
            <a:r>
              <a:rPr lang="es-EC" dirty="0">
                <a:effectLst/>
                <a:latin typeface="Barlow Condensed" panose="00000506000000000000" pitchFamily="2" charset="0"/>
                <a:ea typeface="Calibri" panose="020F0502020204030204" pitchFamily="34" charset="0"/>
                <a:cs typeface="Times New Roman" panose="02020603050405020304" pitchFamily="18" charset="0"/>
              </a:rPr>
              <a:t> </a:t>
            </a:r>
            <a:r>
              <a:rPr lang="es-EC" dirty="0" err="1">
                <a:effectLst/>
                <a:latin typeface="Barlow Condensed" panose="00000506000000000000" pitchFamily="2" charset="0"/>
                <a:ea typeface="Calibri" panose="020F0502020204030204" pitchFamily="34" charset="0"/>
                <a:cs typeface="Times New Roman" panose="02020603050405020304" pitchFamily="18" charset="0"/>
              </a:rPr>
              <a:t>alignment</a:t>
            </a:r>
            <a:r>
              <a:rPr lang="es-EC" dirty="0">
                <a:effectLst/>
                <a:latin typeface="Barlow Condensed" panose="00000506000000000000" pitchFamily="2" charset="0"/>
                <a:ea typeface="Calibri" panose="020F0502020204030204" pitchFamily="34" charset="0"/>
                <a:cs typeface="Times New Roman" panose="02020603050405020304" pitchFamily="18" charset="0"/>
              </a:rPr>
              <a:t> </a:t>
            </a:r>
            <a:r>
              <a:rPr lang="es-EC" dirty="0" err="1">
                <a:effectLst/>
                <a:latin typeface="Barlow Condensed" panose="00000506000000000000" pitchFamily="2" charset="0"/>
                <a:ea typeface="Calibri" panose="020F0502020204030204" pitchFamily="34" charset="0"/>
                <a:cs typeface="Times New Roman" panose="02020603050405020304" pitchFamily="18" charset="0"/>
              </a:rPr>
              <a:t>of</a:t>
            </a:r>
            <a:r>
              <a:rPr lang="es-EC" dirty="0">
                <a:effectLst/>
                <a:latin typeface="Barlow Condensed" panose="00000506000000000000" pitchFamily="2" charset="0"/>
                <a:ea typeface="Calibri" panose="020F0502020204030204" pitchFamily="34" charset="0"/>
                <a:cs typeface="Times New Roman" panose="02020603050405020304" pitchFamily="18" charset="0"/>
              </a:rPr>
              <a:t> </a:t>
            </a:r>
            <a:r>
              <a:rPr lang="es-EC" dirty="0" err="1">
                <a:effectLst/>
                <a:latin typeface="Barlow Condensed" panose="00000506000000000000" pitchFamily="2" charset="0"/>
                <a:ea typeface="Calibri" panose="020F0502020204030204" pitchFamily="34" charset="0"/>
                <a:cs typeface="Times New Roman" panose="02020603050405020304" pitchFamily="18" charset="0"/>
              </a:rPr>
              <a:t>the</a:t>
            </a:r>
            <a:r>
              <a:rPr lang="es-EC" dirty="0">
                <a:effectLst/>
                <a:latin typeface="Barlow Condensed" panose="00000506000000000000" pitchFamily="2" charset="0"/>
                <a:ea typeface="Calibri" panose="020F0502020204030204" pitchFamily="34" charset="0"/>
                <a:cs typeface="Times New Roman" panose="02020603050405020304" pitchFamily="18" charset="0"/>
              </a:rPr>
              <a:t> NDP </a:t>
            </a:r>
            <a:r>
              <a:rPr lang="es-EC" dirty="0" err="1">
                <a:effectLst/>
                <a:latin typeface="Barlow Condensed" panose="00000506000000000000" pitchFamily="2" charset="0"/>
                <a:ea typeface="Calibri" panose="020F0502020204030204" pitchFamily="34" charset="0"/>
                <a:cs typeface="Times New Roman" panose="02020603050405020304" pitchFamily="18" charset="0"/>
              </a:rPr>
              <a:t>with</a:t>
            </a:r>
            <a:r>
              <a:rPr lang="es-EC" dirty="0">
                <a:effectLst/>
                <a:latin typeface="Barlow Condensed" panose="00000506000000000000" pitchFamily="2" charset="0"/>
                <a:ea typeface="Calibri" panose="020F0502020204030204" pitchFamily="34" charset="0"/>
                <a:cs typeface="Times New Roman" panose="02020603050405020304" pitchFamily="18" charset="0"/>
              </a:rPr>
              <a:t> </a:t>
            </a:r>
            <a:r>
              <a:rPr lang="es-EC" dirty="0" err="1">
                <a:effectLst/>
                <a:latin typeface="Barlow Condensed" panose="00000506000000000000" pitchFamily="2" charset="0"/>
                <a:ea typeface="Calibri" panose="020F0502020204030204" pitchFamily="34" charset="0"/>
                <a:cs typeface="Times New Roman" panose="02020603050405020304" pitchFamily="18" charset="0"/>
              </a:rPr>
              <a:t>the</a:t>
            </a:r>
            <a:r>
              <a:rPr lang="es-EC" dirty="0">
                <a:effectLst/>
                <a:latin typeface="Barlow Condensed" panose="00000506000000000000" pitchFamily="2" charset="0"/>
                <a:ea typeface="Calibri" panose="020F0502020204030204" pitchFamily="34" charset="0"/>
                <a:cs typeface="Times New Roman" panose="02020603050405020304" pitchFamily="18" charset="0"/>
              </a:rPr>
              <a:t> </a:t>
            </a:r>
            <a:r>
              <a:rPr lang="es-EC" dirty="0" err="1">
                <a:effectLst/>
                <a:latin typeface="Barlow Condensed" panose="00000506000000000000" pitchFamily="2" charset="0"/>
                <a:ea typeface="Calibri" panose="020F0502020204030204" pitchFamily="34" charset="0"/>
                <a:cs typeface="Times New Roman" panose="02020603050405020304" pitchFamily="18" charset="0"/>
              </a:rPr>
              <a:t>SDGs</a:t>
            </a:r>
            <a:r>
              <a:rPr lang="es-EC" dirty="0">
                <a:effectLst/>
                <a:latin typeface="Barlow Condensed" panose="00000506000000000000" pitchFamily="2" charset="0"/>
                <a:ea typeface="Calibri" panose="020F0502020204030204" pitchFamily="34" charset="0"/>
                <a:cs typeface="Times New Roman" panose="02020603050405020304" pitchFamily="18" charset="0"/>
              </a:rPr>
              <a:t> and </a:t>
            </a:r>
            <a:r>
              <a:rPr lang="es-EC" dirty="0" err="1">
                <a:effectLst/>
                <a:latin typeface="Barlow Condensed" panose="00000506000000000000" pitchFamily="2" charset="0"/>
                <a:ea typeface="Calibri" panose="020F0502020204030204" pitchFamily="34" charset="0"/>
                <a:cs typeface="Times New Roman" panose="02020603050405020304" pitchFamily="18" charset="0"/>
              </a:rPr>
              <a:t>their</a:t>
            </a:r>
            <a:r>
              <a:rPr lang="es-EC" dirty="0">
                <a:effectLst/>
                <a:latin typeface="Barlow Condensed" panose="00000506000000000000" pitchFamily="2" charset="0"/>
                <a:ea typeface="Calibri" panose="020F0502020204030204" pitchFamily="34" charset="0"/>
                <a:cs typeface="Times New Roman" panose="02020603050405020304" pitchFamily="18" charset="0"/>
              </a:rPr>
              <a:t> targets.</a:t>
            </a:r>
            <a:endParaRPr lang="es-EC" b="1" dirty="0">
              <a:latin typeface="Barlow Condensed" panose="00000506000000000000" pitchFamily="2" charset="0"/>
            </a:endParaRPr>
          </a:p>
        </p:txBody>
      </p:sp>
      <p:sp>
        <p:nvSpPr>
          <p:cNvPr id="7" name="CuadroTexto 6">
            <a:extLst>
              <a:ext uri="{FF2B5EF4-FFF2-40B4-BE49-F238E27FC236}">
                <a16:creationId xmlns:a16="http://schemas.microsoft.com/office/drawing/2014/main" id="{F16E87E6-5BBE-6E46-C806-FFE3A5F078BE}"/>
              </a:ext>
            </a:extLst>
          </p:cNvPr>
          <p:cNvSpPr txBox="1"/>
          <p:nvPr/>
        </p:nvSpPr>
        <p:spPr>
          <a:xfrm>
            <a:off x="3995058" y="2065389"/>
            <a:ext cx="3184690" cy="646331"/>
          </a:xfrm>
          <a:prstGeom prst="rect">
            <a:avLst/>
          </a:prstGeom>
          <a:solidFill>
            <a:srgbClr val="DAE3F3"/>
          </a:solidFill>
          <a:ln>
            <a:solidFill>
              <a:schemeClr val="bg1"/>
            </a:solidFill>
          </a:ln>
        </p:spPr>
        <p:txBody>
          <a:bodyPr wrap="square" rtlCol="0">
            <a:spAutoFit/>
          </a:bodyPr>
          <a:lstStyle/>
          <a:p>
            <a:pPr algn="ctr"/>
            <a:r>
              <a:rPr lang="es-EC" b="1" i="1" dirty="0">
                <a:effectLst/>
                <a:latin typeface="Barlow Condensed" panose="00000506000000000000" pitchFamily="2" charset="0"/>
                <a:ea typeface="Calibri" panose="020F0502020204030204" pitchFamily="34" charset="0"/>
                <a:cs typeface="Times New Roman" panose="02020603050405020304" pitchFamily="18" charset="0"/>
              </a:rPr>
              <a:t>Step 2: </a:t>
            </a:r>
            <a:r>
              <a:rPr lang="es-EC" dirty="0" err="1">
                <a:effectLst/>
                <a:latin typeface="Barlow Condensed" panose="00000506000000000000" pitchFamily="2" charset="0"/>
                <a:ea typeface="Calibri" panose="020F0502020204030204" pitchFamily="34" charset="0"/>
                <a:cs typeface="Times New Roman" panose="02020603050405020304" pitchFamily="18" charset="0"/>
              </a:rPr>
              <a:t>Review</a:t>
            </a:r>
            <a:r>
              <a:rPr lang="es-EC" dirty="0">
                <a:effectLst/>
                <a:latin typeface="Barlow Condensed" panose="00000506000000000000" pitchFamily="2" charset="0"/>
                <a:ea typeface="Calibri" panose="020F0502020204030204" pitchFamily="34" charset="0"/>
                <a:cs typeface="Times New Roman" panose="02020603050405020304" pitchFamily="18" charset="0"/>
              </a:rPr>
              <a:t> </a:t>
            </a:r>
            <a:r>
              <a:rPr lang="es-EC" dirty="0" err="1">
                <a:effectLst/>
                <a:latin typeface="Barlow Condensed" panose="00000506000000000000" pitchFamily="2" charset="0"/>
                <a:ea typeface="Calibri" panose="020F0502020204030204" pitchFamily="34" charset="0"/>
                <a:cs typeface="Times New Roman" panose="02020603050405020304" pitchFamily="18" charset="0"/>
              </a:rPr>
              <a:t>of</a:t>
            </a:r>
            <a:r>
              <a:rPr lang="es-EC" dirty="0">
                <a:effectLst/>
                <a:latin typeface="Barlow Condensed" panose="00000506000000000000" pitchFamily="2" charset="0"/>
                <a:ea typeface="Calibri" panose="020F0502020204030204" pitchFamily="34" charset="0"/>
                <a:cs typeface="Times New Roman" panose="02020603050405020304" pitchFamily="18" charset="0"/>
              </a:rPr>
              <a:t> </a:t>
            </a:r>
            <a:r>
              <a:rPr lang="es-EC" dirty="0" err="1">
                <a:effectLst/>
                <a:latin typeface="Barlow Condensed" panose="00000506000000000000" pitchFamily="2" charset="0"/>
                <a:ea typeface="Calibri" panose="020F0502020204030204" pitchFamily="34" charset="0"/>
                <a:cs typeface="Times New Roman" panose="02020603050405020304" pitchFamily="18" charset="0"/>
              </a:rPr>
              <a:t>the</a:t>
            </a:r>
            <a:r>
              <a:rPr lang="es-EC" dirty="0">
                <a:effectLst/>
                <a:latin typeface="Barlow Condensed" panose="00000506000000000000" pitchFamily="2" charset="0"/>
                <a:ea typeface="Calibri" panose="020F0502020204030204" pitchFamily="34" charset="0"/>
                <a:cs typeface="Times New Roman" panose="02020603050405020304" pitchFamily="18" charset="0"/>
              </a:rPr>
              <a:t> </a:t>
            </a:r>
            <a:r>
              <a:rPr lang="es-EC" dirty="0" err="1">
                <a:effectLst/>
                <a:latin typeface="Barlow Condensed" panose="00000506000000000000" pitchFamily="2" charset="0"/>
                <a:ea typeface="Calibri" panose="020F0502020204030204" pitchFamily="34" charset="0"/>
                <a:cs typeface="Times New Roman" panose="02020603050405020304" pitchFamily="18" charset="0"/>
              </a:rPr>
              <a:t>linkage</a:t>
            </a:r>
            <a:r>
              <a:rPr lang="es-EC" dirty="0">
                <a:effectLst/>
                <a:latin typeface="Barlow Condensed" panose="00000506000000000000" pitchFamily="2" charset="0"/>
                <a:ea typeface="Calibri" panose="020F0502020204030204" pitchFamily="34" charset="0"/>
                <a:cs typeface="Times New Roman" panose="02020603050405020304" pitchFamily="18" charset="0"/>
              </a:rPr>
              <a:t> </a:t>
            </a:r>
            <a:r>
              <a:rPr lang="es-EC" dirty="0" err="1">
                <a:effectLst/>
                <a:latin typeface="Barlow Condensed" panose="00000506000000000000" pitchFamily="2" charset="0"/>
                <a:ea typeface="Calibri" panose="020F0502020204030204" pitchFamily="34" charset="0"/>
                <a:cs typeface="Times New Roman" panose="02020603050405020304" pitchFamily="18" charset="0"/>
              </a:rPr>
              <a:t>of</a:t>
            </a:r>
            <a:r>
              <a:rPr lang="es-EC" dirty="0">
                <a:effectLst/>
                <a:latin typeface="Barlow Condensed" panose="00000506000000000000" pitchFamily="2" charset="0"/>
                <a:ea typeface="Calibri" panose="020F0502020204030204" pitchFamily="34" charset="0"/>
                <a:cs typeface="Times New Roman" panose="02020603050405020304" pitchFamily="18" charset="0"/>
              </a:rPr>
              <a:t> </a:t>
            </a:r>
            <a:r>
              <a:rPr lang="es-EC" dirty="0" err="1">
                <a:effectLst/>
                <a:latin typeface="Barlow Condensed" panose="00000506000000000000" pitchFamily="2" charset="0"/>
                <a:ea typeface="Calibri" panose="020F0502020204030204" pitchFamily="34" charset="0"/>
                <a:cs typeface="Times New Roman" panose="02020603050405020304" pitchFamily="18" charset="0"/>
              </a:rPr>
              <a:t>the</a:t>
            </a:r>
            <a:r>
              <a:rPr lang="es-EC" dirty="0">
                <a:effectLst/>
                <a:latin typeface="Barlow Condensed" panose="00000506000000000000" pitchFamily="2" charset="0"/>
                <a:ea typeface="Calibri" panose="020F0502020204030204" pitchFamily="34" charset="0"/>
                <a:cs typeface="Times New Roman" panose="02020603050405020304" pitchFamily="18" charset="0"/>
              </a:rPr>
              <a:t> </a:t>
            </a:r>
            <a:r>
              <a:rPr lang="es-EC" dirty="0" err="1">
                <a:effectLst/>
                <a:latin typeface="Barlow Condensed" panose="00000506000000000000" pitchFamily="2" charset="0"/>
                <a:ea typeface="Calibri" panose="020F0502020204030204" pitchFamily="34" charset="0"/>
                <a:cs typeface="Times New Roman" panose="02020603050405020304" pitchFamily="18" charset="0"/>
              </a:rPr>
              <a:t>policy</a:t>
            </a:r>
            <a:r>
              <a:rPr lang="es-EC" dirty="0">
                <a:effectLst/>
                <a:latin typeface="Barlow Condensed" panose="00000506000000000000" pitchFamily="2" charset="0"/>
                <a:ea typeface="Calibri" panose="020F0502020204030204" pitchFamily="34" charset="0"/>
                <a:cs typeface="Times New Roman" panose="02020603050405020304" pitchFamily="18" charset="0"/>
              </a:rPr>
              <a:t> </a:t>
            </a:r>
            <a:r>
              <a:rPr lang="es-EC" dirty="0" err="1">
                <a:effectLst/>
                <a:latin typeface="Barlow Condensed" panose="00000506000000000000" pitchFamily="2" charset="0"/>
                <a:ea typeface="Calibri" panose="020F0502020204030204" pitchFamily="34" charset="0"/>
                <a:cs typeface="Times New Roman" panose="02020603050405020304" pitchFamily="18" charset="0"/>
              </a:rPr>
              <a:t>with</a:t>
            </a:r>
            <a:r>
              <a:rPr lang="es-EC" dirty="0">
                <a:effectLst/>
                <a:latin typeface="Barlow Condensed" panose="00000506000000000000" pitchFamily="2" charset="0"/>
                <a:ea typeface="Calibri" panose="020F0502020204030204" pitchFamily="34" charset="0"/>
                <a:cs typeface="Times New Roman" panose="02020603050405020304" pitchFamily="18" charset="0"/>
              </a:rPr>
              <a:t> </a:t>
            </a:r>
            <a:r>
              <a:rPr lang="es-EC" dirty="0" err="1">
                <a:effectLst/>
                <a:latin typeface="Barlow Condensed" panose="00000506000000000000" pitchFamily="2" charset="0"/>
                <a:ea typeface="Calibri" panose="020F0502020204030204" pitchFamily="34" charset="0"/>
                <a:cs typeface="Times New Roman" panose="02020603050405020304" pitchFamily="18" charset="0"/>
              </a:rPr>
              <a:t>respect</a:t>
            </a:r>
            <a:r>
              <a:rPr lang="es-EC" dirty="0">
                <a:effectLst/>
                <a:latin typeface="Barlow Condensed" panose="00000506000000000000" pitchFamily="2" charset="0"/>
                <a:ea typeface="Calibri" panose="020F0502020204030204" pitchFamily="34" charset="0"/>
                <a:cs typeface="Times New Roman" panose="02020603050405020304" pitchFamily="18" charset="0"/>
              </a:rPr>
              <a:t> </a:t>
            </a:r>
            <a:r>
              <a:rPr lang="es-EC" dirty="0" err="1">
                <a:effectLst/>
                <a:latin typeface="Barlow Condensed" panose="00000506000000000000" pitchFamily="2" charset="0"/>
                <a:ea typeface="Calibri" panose="020F0502020204030204" pitchFamily="34" charset="0"/>
                <a:cs typeface="Times New Roman" panose="02020603050405020304" pitchFamily="18" charset="0"/>
              </a:rPr>
              <a:t>to</a:t>
            </a:r>
            <a:r>
              <a:rPr lang="es-EC" dirty="0">
                <a:effectLst/>
                <a:latin typeface="Barlow Condensed" panose="00000506000000000000" pitchFamily="2" charset="0"/>
                <a:ea typeface="Calibri" panose="020F0502020204030204" pitchFamily="34" charset="0"/>
                <a:cs typeface="Times New Roman" panose="02020603050405020304" pitchFamily="18" charset="0"/>
              </a:rPr>
              <a:t> </a:t>
            </a:r>
            <a:r>
              <a:rPr lang="es-EC" dirty="0" err="1">
                <a:latin typeface="Barlow Condensed" panose="00000506000000000000" pitchFamily="2" charset="0"/>
                <a:ea typeface="Calibri" panose="020F0502020204030204" pitchFamily="34" charset="0"/>
                <a:cs typeface="Times New Roman" panose="02020603050405020304" pitchFamily="18" charset="0"/>
              </a:rPr>
              <a:t>the</a:t>
            </a:r>
            <a:r>
              <a:rPr lang="es-EC" dirty="0">
                <a:latin typeface="Barlow Condensed" panose="00000506000000000000" pitchFamily="2" charset="0"/>
                <a:ea typeface="Calibri" panose="020F0502020204030204" pitchFamily="34" charset="0"/>
                <a:cs typeface="Times New Roman" panose="02020603050405020304" pitchFamily="18" charset="0"/>
              </a:rPr>
              <a:t> NDP.</a:t>
            </a:r>
          </a:p>
        </p:txBody>
      </p:sp>
      <p:sp>
        <p:nvSpPr>
          <p:cNvPr id="26" name="CuadroTexto 25">
            <a:extLst>
              <a:ext uri="{FF2B5EF4-FFF2-40B4-BE49-F238E27FC236}">
                <a16:creationId xmlns:a16="http://schemas.microsoft.com/office/drawing/2014/main" id="{6240921D-3641-4744-C3D8-831AE7D92922}"/>
              </a:ext>
            </a:extLst>
          </p:cNvPr>
          <p:cNvSpPr txBox="1"/>
          <p:nvPr/>
        </p:nvSpPr>
        <p:spPr>
          <a:xfrm>
            <a:off x="7511144" y="2065389"/>
            <a:ext cx="3184690" cy="646331"/>
          </a:xfrm>
          <a:prstGeom prst="rect">
            <a:avLst/>
          </a:prstGeom>
          <a:solidFill>
            <a:srgbClr val="DAE3F3"/>
          </a:solidFill>
          <a:ln>
            <a:solidFill>
              <a:schemeClr val="bg1"/>
            </a:solidFill>
          </a:ln>
        </p:spPr>
        <p:txBody>
          <a:bodyPr wrap="square" rtlCol="0">
            <a:spAutoFit/>
          </a:bodyPr>
          <a:lstStyle/>
          <a:p>
            <a:pPr algn="ctr"/>
            <a:r>
              <a:rPr lang="es-EC" b="1" dirty="0">
                <a:effectLst/>
                <a:latin typeface="Barlow Condensed" panose="00000506000000000000" pitchFamily="2" charset="0"/>
                <a:ea typeface="Calibri" panose="020F0502020204030204" pitchFamily="34" charset="0"/>
                <a:cs typeface="Times New Roman" panose="02020603050405020304" pitchFamily="18" charset="0"/>
              </a:rPr>
              <a:t>Step 3: </a:t>
            </a:r>
            <a:r>
              <a:rPr lang="es-EC" dirty="0" err="1">
                <a:effectLst/>
                <a:latin typeface="Barlow Condensed" panose="00000506000000000000" pitchFamily="2" charset="0"/>
                <a:ea typeface="Calibri" panose="020F0502020204030204" pitchFamily="34" charset="0"/>
                <a:cs typeface="Times New Roman" panose="02020603050405020304" pitchFamily="18" charset="0"/>
              </a:rPr>
              <a:t>Analysis</a:t>
            </a:r>
            <a:r>
              <a:rPr lang="es-EC" dirty="0">
                <a:effectLst/>
                <a:latin typeface="Barlow Condensed" panose="00000506000000000000" pitchFamily="2" charset="0"/>
                <a:ea typeface="Calibri" panose="020F0502020204030204" pitchFamily="34" charset="0"/>
                <a:cs typeface="Times New Roman" panose="02020603050405020304" pitchFamily="18" charset="0"/>
              </a:rPr>
              <a:t> </a:t>
            </a:r>
            <a:r>
              <a:rPr lang="es-EC" dirty="0" err="1">
                <a:effectLst/>
                <a:latin typeface="Barlow Condensed" panose="00000506000000000000" pitchFamily="2" charset="0"/>
                <a:ea typeface="Calibri" panose="020F0502020204030204" pitchFamily="34" charset="0"/>
                <a:cs typeface="Times New Roman" panose="02020603050405020304" pitchFamily="18" charset="0"/>
              </a:rPr>
              <a:t>of</a:t>
            </a:r>
            <a:r>
              <a:rPr lang="es-EC" dirty="0">
                <a:effectLst/>
                <a:latin typeface="Barlow Condensed" panose="00000506000000000000" pitchFamily="2" charset="0"/>
                <a:ea typeface="Calibri" panose="020F0502020204030204" pitchFamily="34" charset="0"/>
                <a:cs typeface="Times New Roman" panose="02020603050405020304" pitchFamily="18" charset="0"/>
              </a:rPr>
              <a:t> </a:t>
            </a:r>
            <a:r>
              <a:rPr lang="es-EC" dirty="0" err="1">
                <a:effectLst/>
                <a:latin typeface="Barlow Condensed" panose="00000506000000000000" pitchFamily="2" charset="0"/>
                <a:ea typeface="Calibri" panose="020F0502020204030204" pitchFamily="34" charset="0"/>
                <a:cs typeface="Times New Roman" panose="02020603050405020304" pitchFamily="18" charset="0"/>
              </a:rPr>
              <a:t>the</a:t>
            </a:r>
            <a:r>
              <a:rPr lang="es-EC" dirty="0">
                <a:effectLst/>
                <a:latin typeface="Barlow Condensed" panose="00000506000000000000" pitchFamily="2" charset="0"/>
                <a:ea typeface="Calibri" panose="020F0502020204030204" pitchFamily="34" charset="0"/>
                <a:cs typeface="Times New Roman" panose="02020603050405020304" pitchFamily="18" charset="0"/>
              </a:rPr>
              <a:t> </a:t>
            </a:r>
            <a:r>
              <a:rPr lang="es-EC" dirty="0">
                <a:latin typeface="Barlow Condensed" panose="00000506000000000000" pitchFamily="2" charset="0"/>
                <a:ea typeface="Calibri" panose="020F0502020204030204" pitchFamily="34" charset="0"/>
                <a:cs typeface="Times New Roman" panose="02020603050405020304" pitchFamily="18" charset="0"/>
              </a:rPr>
              <a:t>CCM</a:t>
            </a:r>
            <a:r>
              <a:rPr lang="es-EC" dirty="0">
                <a:effectLst/>
                <a:latin typeface="Barlow Condensed" panose="00000506000000000000" pitchFamily="2" charset="0"/>
                <a:ea typeface="Calibri" panose="020F0502020204030204" pitchFamily="34" charset="0"/>
                <a:cs typeface="Times New Roman" panose="02020603050405020304" pitchFamily="18" charset="0"/>
              </a:rPr>
              <a:t> </a:t>
            </a:r>
            <a:r>
              <a:rPr lang="es-EC" dirty="0" err="1">
                <a:effectLst/>
                <a:latin typeface="Barlow Condensed" panose="00000506000000000000" pitchFamily="2" charset="0"/>
                <a:ea typeface="Calibri" panose="020F0502020204030204" pitchFamily="34" charset="0"/>
                <a:cs typeface="Times New Roman" panose="02020603050405020304" pitchFamily="18" charset="0"/>
              </a:rPr>
              <a:t>policy</a:t>
            </a:r>
            <a:r>
              <a:rPr lang="es-EC" dirty="0">
                <a:effectLst/>
                <a:latin typeface="Barlow Condensed" panose="00000506000000000000" pitchFamily="2" charset="0"/>
                <a:ea typeface="Calibri" panose="020F0502020204030204" pitchFamily="34" charset="0"/>
                <a:cs typeface="Times New Roman" panose="02020603050405020304" pitchFamily="18" charset="0"/>
              </a:rPr>
              <a:t> </a:t>
            </a:r>
            <a:r>
              <a:rPr lang="es-EC" dirty="0" err="1">
                <a:effectLst/>
                <a:latin typeface="Barlow Condensed" panose="00000506000000000000" pitchFamily="2" charset="0"/>
                <a:ea typeface="Calibri" panose="020F0502020204030204" pitchFamily="34" charset="0"/>
                <a:cs typeface="Times New Roman" panose="02020603050405020304" pitchFamily="18" charset="0"/>
              </a:rPr>
              <a:t>with</a:t>
            </a:r>
            <a:r>
              <a:rPr lang="es-EC" dirty="0">
                <a:effectLst/>
                <a:latin typeface="Barlow Condensed" panose="00000506000000000000" pitchFamily="2" charset="0"/>
                <a:ea typeface="Calibri" panose="020F0502020204030204" pitchFamily="34" charset="0"/>
                <a:cs typeface="Times New Roman" panose="02020603050405020304" pitchFamily="18" charset="0"/>
              </a:rPr>
              <a:t> </a:t>
            </a:r>
            <a:r>
              <a:rPr lang="es-EC" dirty="0" err="1">
                <a:effectLst/>
                <a:latin typeface="Barlow Condensed" panose="00000506000000000000" pitchFamily="2" charset="0"/>
                <a:ea typeface="Calibri" panose="020F0502020204030204" pitchFamily="34" charset="0"/>
                <a:cs typeface="Times New Roman" panose="02020603050405020304" pitchFamily="18" charset="0"/>
              </a:rPr>
              <a:t>respect</a:t>
            </a:r>
            <a:r>
              <a:rPr lang="es-EC" dirty="0">
                <a:effectLst/>
                <a:latin typeface="Barlow Condensed" panose="00000506000000000000" pitchFamily="2" charset="0"/>
                <a:ea typeface="Calibri" panose="020F0502020204030204" pitchFamily="34" charset="0"/>
                <a:cs typeface="Times New Roman" panose="02020603050405020304" pitchFamily="18" charset="0"/>
              </a:rPr>
              <a:t> </a:t>
            </a:r>
            <a:r>
              <a:rPr lang="es-EC" dirty="0" err="1">
                <a:effectLst/>
                <a:latin typeface="Barlow Condensed" panose="00000506000000000000" pitchFamily="2" charset="0"/>
                <a:ea typeface="Calibri" panose="020F0502020204030204" pitchFamily="34" charset="0"/>
                <a:cs typeface="Times New Roman" panose="02020603050405020304" pitchFamily="18" charset="0"/>
              </a:rPr>
              <a:t>to</a:t>
            </a:r>
            <a:r>
              <a:rPr lang="es-EC" dirty="0">
                <a:effectLst/>
                <a:latin typeface="Barlow Condensed" panose="00000506000000000000" pitchFamily="2" charset="0"/>
                <a:ea typeface="Calibri" panose="020F0502020204030204" pitchFamily="34" charset="0"/>
                <a:cs typeface="Times New Roman" panose="02020603050405020304" pitchFamily="18" charset="0"/>
              </a:rPr>
              <a:t> </a:t>
            </a:r>
            <a:r>
              <a:rPr lang="es-EC" dirty="0" err="1">
                <a:effectLst/>
                <a:latin typeface="Barlow Condensed" panose="00000506000000000000" pitchFamily="2" charset="0"/>
                <a:ea typeface="Calibri" panose="020F0502020204030204" pitchFamily="34" charset="0"/>
                <a:cs typeface="Times New Roman" panose="02020603050405020304" pitchFamily="18" charset="0"/>
              </a:rPr>
              <a:t>the</a:t>
            </a:r>
            <a:r>
              <a:rPr lang="es-EC" dirty="0">
                <a:effectLst/>
                <a:latin typeface="Barlow Condensed" panose="00000506000000000000" pitchFamily="2" charset="0"/>
                <a:ea typeface="Calibri" panose="020F0502020204030204" pitchFamily="34" charset="0"/>
                <a:cs typeface="Times New Roman" panose="02020603050405020304" pitchFamily="18" charset="0"/>
              </a:rPr>
              <a:t> 2030 Agenda.</a:t>
            </a:r>
            <a:endParaRPr lang="es-EC" b="1" dirty="0">
              <a:latin typeface="Barlow Condensed" panose="00000506000000000000" pitchFamily="2" charset="0"/>
            </a:endParaRPr>
          </a:p>
        </p:txBody>
      </p:sp>
      <p:sp>
        <p:nvSpPr>
          <p:cNvPr id="27" name="Rectángulo: esquinas redondeadas 26">
            <a:extLst>
              <a:ext uri="{FF2B5EF4-FFF2-40B4-BE49-F238E27FC236}">
                <a16:creationId xmlns:a16="http://schemas.microsoft.com/office/drawing/2014/main" id="{FA2AB492-5B35-D7DC-CDFD-F247171A201C}"/>
              </a:ext>
            </a:extLst>
          </p:cNvPr>
          <p:cNvSpPr/>
          <p:nvPr/>
        </p:nvSpPr>
        <p:spPr>
          <a:xfrm>
            <a:off x="7511144" y="3537979"/>
            <a:ext cx="3184690" cy="1167664"/>
          </a:xfrm>
          <a:prstGeom prst="roundRect">
            <a:avLst/>
          </a:prstGeom>
          <a:solidFill>
            <a:schemeClr val="bg1"/>
          </a:solidFill>
          <a:ln>
            <a:solidFill>
              <a:srgbClr val="00689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Barlow Condensed" panose="00000506000000000000" pitchFamily="2" charset="0"/>
              </a:rPr>
              <a:t>Documentary review</a:t>
            </a:r>
          </a:p>
          <a:p>
            <a:pPr algn="ctr"/>
            <a:r>
              <a:rPr lang="en-US" sz="1600" dirty="0">
                <a:solidFill>
                  <a:schemeClr val="tx1"/>
                </a:solidFill>
                <a:latin typeface="Barlow Condensed" panose="00000506000000000000" pitchFamily="2" charset="0"/>
              </a:rPr>
              <a:t>Explicit mention of SDGs in policy instruments Alignment to goals or indicators, inclusion and understanding.</a:t>
            </a:r>
          </a:p>
        </p:txBody>
      </p:sp>
      <p:grpSp>
        <p:nvGrpSpPr>
          <p:cNvPr id="28" name="Grupo 27">
            <a:extLst>
              <a:ext uri="{FF2B5EF4-FFF2-40B4-BE49-F238E27FC236}">
                <a16:creationId xmlns:a16="http://schemas.microsoft.com/office/drawing/2014/main" id="{75761502-3FC9-0B2D-BD34-28604C44005D}"/>
              </a:ext>
            </a:extLst>
          </p:cNvPr>
          <p:cNvGrpSpPr/>
          <p:nvPr/>
        </p:nvGrpSpPr>
        <p:grpSpPr>
          <a:xfrm>
            <a:off x="9011776" y="2935556"/>
            <a:ext cx="72000" cy="376800"/>
            <a:chOff x="6089904" y="4754880"/>
            <a:chExt cx="72000" cy="376800"/>
          </a:xfrm>
        </p:grpSpPr>
        <p:sp>
          <p:nvSpPr>
            <p:cNvPr id="29" name="Elipse 28">
              <a:extLst>
                <a:ext uri="{FF2B5EF4-FFF2-40B4-BE49-F238E27FC236}">
                  <a16:creationId xmlns:a16="http://schemas.microsoft.com/office/drawing/2014/main" id="{C1C994F1-99FB-8FF1-410D-AF74429D049D}"/>
                </a:ext>
              </a:extLst>
            </p:cNvPr>
            <p:cNvSpPr/>
            <p:nvPr/>
          </p:nvSpPr>
          <p:spPr>
            <a:xfrm>
              <a:off x="6089904" y="4754880"/>
              <a:ext cx="72000" cy="72000"/>
            </a:xfrm>
            <a:prstGeom prst="ellipse">
              <a:avLst/>
            </a:prstGeom>
            <a:solidFill>
              <a:schemeClr val="bg1"/>
            </a:solidFill>
            <a:ln>
              <a:solidFill>
                <a:srgbClr val="00689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30" name="Elipse 29">
              <a:extLst>
                <a:ext uri="{FF2B5EF4-FFF2-40B4-BE49-F238E27FC236}">
                  <a16:creationId xmlns:a16="http://schemas.microsoft.com/office/drawing/2014/main" id="{1C745809-A4A0-499A-85F4-97182EBC14D4}"/>
                </a:ext>
              </a:extLst>
            </p:cNvPr>
            <p:cNvSpPr/>
            <p:nvPr/>
          </p:nvSpPr>
          <p:spPr>
            <a:xfrm>
              <a:off x="6089904" y="4907280"/>
              <a:ext cx="72000" cy="72000"/>
            </a:xfrm>
            <a:prstGeom prst="ellipse">
              <a:avLst/>
            </a:prstGeom>
            <a:solidFill>
              <a:schemeClr val="bg1"/>
            </a:solidFill>
            <a:ln>
              <a:solidFill>
                <a:srgbClr val="00689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31" name="Elipse 30">
              <a:extLst>
                <a:ext uri="{FF2B5EF4-FFF2-40B4-BE49-F238E27FC236}">
                  <a16:creationId xmlns:a16="http://schemas.microsoft.com/office/drawing/2014/main" id="{89C7B2E7-8CEC-7DF6-E3BC-4537AFA2E5B7}"/>
                </a:ext>
              </a:extLst>
            </p:cNvPr>
            <p:cNvSpPr/>
            <p:nvPr/>
          </p:nvSpPr>
          <p:spPr>
            <a:xfrm>
              <a:off x="6089904" y="5059680"/>
              <a:ext cx="72000" cy="72000"/>
            </a:xfrm>
            <a:prstGeom prst="ellipse">
              <a:avLst/>
            </a:prstGeom>
            <a:solidFill>
              <a:schemeClr val="bg1"/>
            </a:solidFill>
            <a:ln>
              <a:solidFill>
                <a:srgbClr val="00689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C"/>
            </a:p>
          </p:txBody>
        </p:sp>
      </p:grpSp>
      <p:sp>
        <p:nvSpPr>
          <p:cNvPr id="32" name="Rectángulo: esquinas redondeadas 31">
            <a:extLst>
              <a:ext uri="{FF2B5EF4-FFF2-40B4-BE49-F238E27FC236}">
                <a16:creationId xmlns:a16="http://schemas.microsoft.com/office/drawing/2014/main" id="{9026C0D4-9F4D-FBF5-DC70-1B250CB4962C}"/>
              </a:ext>
            </a:extLst>
          </p:cNvPr>
          <p:cNvSpPr/>
          <p:nvPr/>
        </p:nvSpPr>
        <p:spPr>
          <a:xfrm>
            <a:off x="7511144" y="4974286"/>
            <a:ext cx="3184690" cy="1274113"/>
          </a:xfrm>
          <a:prstGeom prst="roundRect">
            <a:avLst/>
          </a:prstGeom>
          <a:solidFill>
            <a:schemeClr val="bg1"/>
          </a:solidFill>
          <a:ln>
            <a:solidFill>
              <a:srgbClr val="00689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b="1" dirty="0" err="1">
                <a:solidFill>
                  <a:schemeClr val="tx1"/>
                </a:solidFill>
                <a:latin typeface="Barlow Condensed" panose="00000506000000000000" pitchFamily="2" charset="0"/>
              </a:rPr>
              <a:t>Adhoc</a:t>
            </a:r>
            <a:r>
              <a:rPr lang="en-US" sz="1600" b="1" dirty="0">
                <a:solidFill>
                  <a:schemeClr val="tx1"/>
                </a:solidFill>
                <a:latin typeface="Barlow Condensed" panose="00000506000000000000" pitchFamily="2" charset="0"/>
              </a:rPr>
              <a:t> analysis – Own alignment exercise </a:t>
            </a:r>
          </a:p>
          <a:p>
            <a:pPr algn="ctr"/>
            <a:r>
              <a:rPr lang="en-US" sz="1600" dirty="0">
                <a:solidFill>
                  <a:schemeClr val="tx1"/>
                </a:solidFill>
                <a:latin typeface="Barlow Condensed" panose="00000506000000000000" pitchFamily="2" charset="0"/>
              </a:rPr>
              <a:t>SDG (goal and indicator) to which the policy contributes Other SDGs (at the goal level) that the policy affects.</a:t>
            </a:r>
            <a:endParaRPr lang="es-EC" sz="1600" dirty="0">
              <a:solidFill>
                <a:schemeClr val="tx1"/>
              </a:solidFill>
              <a:latin typeface="Barlow Condensed" panose="00000506000000000000" pitchFamily="2" charset="0"/>
            </a:endParaRPr>
          </a:p>
        </p:txBody>
      </p:sp>
      <p:sp>
        <p:nvSpPr>
          <p:cNvPr id="33" name="Rectángulo: esquinas redondeadas 32">
            <a:extLst>
              <a:ext uri="{FF2B5EF4-FFF2-40B4-BE49-F238E27FC236}">
                <a16:creationId xmlns:a16="http://schemas.microsoft.com/office/drawing/2014/main" id="{E6E0877B-AA08-D2E4-1997-A7203E325E02}"/>
              </a:ext>
            </a:extLst>
          </p:cNvPr>
          <p:cNvSpPr/>
          <p:nvPr/>
        </p:nvSpPr>
        <p:spPr>
          <a:xfrm>
            <a:off x="2477120" y="3753960"/>
            <a:ext cx="3184690" cy="1167664"/>
          </a:xfrm>
          <a:prstGeom prst="roundRect">
            <a:avLst/>
          </a:prstGeom>
          <a:solidFill>
            <a:srgbClr val="DAE3F3"/>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b="1" i="1" dirty="0">
                <a:solidFill>
                  <a:schemeClr val="tx1"/>
                </a:solidFill>
                <a:latin typeface="Barlow Condensed" panose="00000506000000000000" pitchFamily="2" charset="0"/>
              </a:rPr>
              <a:t>IAS's linkage and contributions to the SDGs are only indirect</a:t>
            </a:r>
            <a:endParaRPr lang="en-US" sz="1600" b="1" i="1" dirty="0">
              <a:solidFill>
                <a:schemeClr val="tx1"/>
              </a:solidFill>
              <a:highlight>
                <a:srgbClr val="FFFF00"/>
              </a:highlight>
              <a:latin typeface="Barlow Condensed" panose="00000506000000000000" pitchFamily="2" charset="0"/>
            </a:endParaRPr>
          </a:p>
        </p:txBody>
      </p:sp>
      <p:pic>
        <p:nvPicPr>
          <p:cNvPr id="3" name="Imagen 2">
            <a:extLst>
              <a:ext uri="{FF2B5EF4-FFF2-40B4-BE49-F238E27FC236}">
                <a16:creationId xmlns:a16="http://schemas.microsoft.com/office/drawing/2014/main" id="{0594250B-EE6A-9F1F-FFBC-05A65BBA9C4E}"/>
              </a:ext>
            </a:extLst>
          </p:cNvPr>
          <p:cNvPicPr>
            <a:picLocks noChangeAspect="1"/>
          </p:cNvPicPr>
          <p:nvPr/>
        </p:nvPicPr>
        <p:blipFill>
          <a:blip r:embed="rId2"/>
          <a:stretch>
            <a:fillRect/>
          </a:stretch>
        </p:blipFill>
        <p:spPr>
          <a:xfrm>
            <a:off x="4926118" y="4362578"/>
            <a:ext cx="473195" cy="466119"/>
          </a:xfrm>
          <a:prstGeom prst="rect">
            <a:avLst/>
          </a:prstGeom>
        </p:spPr>
      </p:pic>
    </p:spTree>
    <p:extLst>
      <p:ext uri="{BB962C8B-B14F-4D97-AF65-F5344CB8AC3E}">
        <p14:creationId xmlns:p14="http://schemas.microsoft.com/office/powerpoint/2010/main" val="421988141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ustom 8">
      <a:majorFont>
        <a:latin typeface="Roboto"/>
        <a:ea typeface=""/>
        <a:cs typeface=""/>
      </a:majorFont>
      <a:minorFont>
        <a:latin typeface="Robo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txDef>
      <a:spPr/>
      <a:bodyPr vert="horz" lIns="91440" tIns="45720" rIns="91440" bIns="45720" rtlCol="0" anchor="t" anchorCtr="0">
        <a:normAutofit/>
      </a:bodyPr>
      <a:lstStyle>
        <a:defPPr algn="l">
          <a:defRPr sz="2000" b="0" dirty="0" smtClean="0"/>
        </a:defPPr>
      </a:lstStyle>
    </a:tx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FF1FFAEF9962944E967B2CAB215BCB79" ma:contentTypeVersion="8" ma:contentTypeDescription="Create a new document." ma:contentTypeScope="" ma:versionID="a7c9a76739cb3e966d05a5f5f61b2527">
  <xsd:schema xmlns:xsd="http://www.w3.org/2001/XMLSchema" xmlns:xs="http://www.w3.org/2001/XMLSchema" xmlns:p="http://schemas.microsoft.com/office/2006/metadata/properties" xmlns:ns2="f351de21-d896-48a7-9dfa-e668a9d1d44a" targetNamespace="http://schemas.microsoft.com/office/2006/metadata/properties" ma:root="true" ma:fieldsID="6c8913513d90a5dc6526904a5648fb7c" ns2:_="">
    <xsd:import namespace="f351de21-d896-48a7-9dfa-e668a9d1d44a"/>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351de21-d896-48a7-9dfa-e668a9d1d44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37DD702-644E-4DB6-B991-9FA64836E5E7}">
  <ds:schemaRefs>
    <ds:schemaRef ds:uri="http://schemas.microsoft.com/sharepoint/v3/contenttype/forms"/>
  </ds:schemaRefs>
</ds:datastoreItem>
</file>

<file path=customXml/itemProps2.xml><?xml version="1.0" encoding="utf-8"?>
<ds:datastoreItem xmlns:ds="http://schemas.openxmlformats.org/officeDocument/2006/customXml" ds:itemID="{066F973E-2A6A-40BE-8F31-E19B01B5C9AB}"/>
</file>

<file path=customXml/itemProps3.xml><?xml version="1.0" encoding="utf-8"?>
<ds:datastoreItem xmlns:ds="http://schemas.openxmlformats.org/officeDocument/2006/customXml" ds:itemID="{63D0D6FF-5DC0-4A4C-B543-9E5307B25F01}">
  <ds:schemaRefs>
    <ds:schemaRef ds:uri="http://schemas.microsoft.com/office/infopath/2007/PartnerControls"/>
    <ds:schemaRef ds:uri="http://www.w3.org/XML/1998/namespace"/>
    <ds:schemaRef ds:uri="http://purl.org/dc/terms/"/>
    <ds:schemaRef ds:uri="http://purl.org/dc/dcmitype/"/>
    <ds:schemaRef ds:uri="d75abbe9-4b63-46ba-acaa-ae82d37ec5f4"/>
    <ds:schemaRef ds:uri="http://schemas.microsoft.com/office/2006/documentManagement/types"/>
    <ds:schemaRef ds:uri="http://purl.org/dc/elements/1.1/"/>
    <ds:schemaRef ds:uri="http://schemas.openxmlformats.org/package/2006/metadata/core-properties"/>
    <ds:schemaRef ds:uri="9d5e6f84-5843-49cc-89a8-d7ee1a915182"/>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otalTime>1315</TotalTime>
  <Words>962</Words>
  <Application>Microsoft Office PowerPoint</Application>
  <PresentationFormat>Panorámica</PresentationFormat>
  <Paragraphs>106</Paragraphs>
  <Slides>11</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11</vt:i4>
      </vt:variant>
    </vt:vector>
  </HeadingPairs>
  <TitlesOfParts>
    <vt:vector size="17" baseType="lpstr">
      <vt:lpstr>Arial</vt:lpstr>
      <vt:lpstr>Barlow</vt:lpstr>
      <vt:lpstr>Barlow Condensed</vt:lpstr>
      <vt:lpstr>Roboto</vt:lpstr>
      <vt:lpstr>Proxima Nova</vt:lpstr>
      <vt:lpstr>Office Theme</vt:lpstr>
      <vt:lpstr>Evaluation with an SDG focus</vt:lpstr>
      <vt:lpstr>Context</vt:lpstr>
      <vt:lpstr>Why are evaluations with an SDG focus important for Ecuador? </vt:lpstr>
      <vt:lpstr>Presentación de PowerPoint</vt:lpstr>
      <vt:lpstr>Evaluation of intersectoral articulation around the fight against CCM under the 2030 Agenda premises</vt:lpstr>
      <vt:lpstr>Objetives and Criteria</vt:lpstr>
      <vt:lpstr>Enfóques Metdodológicos</vt:lpstr>
      <vt:lpstr>Analysis strategy by levels</vt:lpstr>
      <vt:lpstr>Analysis strategy: Second level </vt:lpstr>
      <vt:lpstr>Analysis strategy: Second level </vt:lpstr>
      <vt:lpstr>Learning lesson and good practices identifies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Ana Cronkite</dc:creator>
  <cp:lastModifiedBy>Julio Adolfo Olivo Plazas</cp:lastModifiedBy>
  <cp:revision>83</cp:revision>
  <dcterms:created xsi:type="dcterms:W3CDTF">2024-04-15T11:05:03Z</dcterms:created>
  <dcterms:modified xsi:type="dcterms:W3CDTF">2024-10-12T16:29:47Z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0x010100FF1FFAEF9962944E967B2CAB215BCB79</vt:lpwstr>
  </property>
</Properties>
</file>