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5.xml" ContentType="application/vnd.openxmlformats-officedocument.presentationml.notesSlide+xml"/>
  <Override PartName="/ppt/tags/tag3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3" r:id="rId1"/>
  </p:sldMasterIdLst>
  <p:notesMasterIdLst>
    <p:notesMasterId r:id="rId37"/>
  </p:notesMasterIdLst>
  <p:sldIdLst>
    <p:sldId id="264" r:id="rId2"/>
    <p:sldId id="1535" r:id="rId3"/>
    <p:sldId id="1579" r:id="rId4"/>
    <p:sldId id="267" r:id="rId5"/>
    <p:sldId id="1551" r:id="rId6"/>
    <p:sldId id="1555" r:id="rId7"/>
    <p:sldId id="1564" r:id="rId8"/>
    <p:sldId id="1581" r:id="rId9"/>
    <p:sldId id="1552" r:id="rId10"/>
    <p:sldId id="1558" r:id="rId11"/>
    <p:sldId id="1553" r:id="rId12"/>
    <p:sldId id="1548" r:id="rId13"/>
    <p:sldId id="1569" r:id="rId14"/>
    <p:sldId id="1556" r:id="rId15"/>
    <p:sldId id="1560" r:id="rId16"/>
    <p:sldId id="1562" r:id="rId17"/>
    <p:sldId id="1583" r:id="rId18"/>
    <p:sldId id="266" r:id="rId19"/>
    <p:sldId id="1529" r:id="rId20"/>
    <p:sldId id="1532" r:id="rId21"/>
    <p:sldId id="1568" r:id="rId22"/>
    <p:sldId id="1582" r:id="rId23"/>
    <p:sldId id="1578" r:id="rId24"/>
    <p:sldId id="1536" r:id="rId25"/>
    <p:sldId id="1573" r:id="rId26"/>
    <p:sldId id="1572" r:id="rId27"/>
    <p:sldId id="1571" r:id="rId28"/>
    <p:sldId id="1570" r:id="rId29"/>
    <p:sldId id="1575" r:id="rId30"/>
    <p:sldId id="1574" r:id="rId31"/>
    <p:sldId id="1577" r:id="rId32"/>
    <p:sldId id="1566" r:id="rId33"/>
    <p:sldId id="1567" r:id="rId34"/>
    <p:sldId id="1526" r:id="rId35"/>
    <p:sldId id="1563" r:id="rId36"/>
  </p:sldIdLst>
  <p:sldSz cx="12192000" cy="6858000"/>
  <p:notesSz cx="6858000" cy="9144000"/>
  <p:custDataLst>
    <p:tags r:id="rId3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icZW9riolHZDUvCIU37i+4+/uA5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PEA Manag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13A"/>
    <a:srgbClr val="9F1E4A"/>
    <a:srgbClr val="41804E"/>
    <a:srgbClr val="FCC028"/>
    <a:srgbClr val="90C848"/>
    <a:srgbClr val="C7C7C7"/>
    <a:srgbClr val="8D3600"/>
    <a:srgbClr val="03989E"/>
    <a:srgbClr val="0F3885"/>
    <a:srgbClr val="FFFA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5C2024-27B6-454A-8B80-2B64F291D529}" v="118" dt="2024-10-13T01:01:39.0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1"/>
    <p:restoredTop sz="77166"/>
  </p:normalViewPr>
  <p:slideViewPr>
    <p:cSldViewPr snapToGrid="0">
      <p:cViewPr varScale="1">
        <p:scale>
          <a:sx n="92" d="100"/>
          <a:sy n="92" d="100"/>
        </p:scale>
        <p:origin x="1472"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50" Type="http://customschemas.google.com/relationships/presentationmetadata" Target="meta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53" Type="http://schemas.openxmlformats.org/officeDocument/2006/relationships/viewProps" Target="viewProps.xml"/><Relationship Id="rId58"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59" Type="http://schemas.openxmlformats.org/officeDocument/2006/relationships/customXml" Target="../customXml/item2.xml"/><Relationship Id="rId20" Type="http://schemas.openxmlformats.org/officeDocument/2006/relationships/slide" Target="slides/slide19.xml"/><Relationship Id="rId5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Rossmueller" userId="8231aded-c918-4994-b560-3299a1e55923" providerId="ADAL" clId="{F75C2024-27B6-454A-8B80-2B64F291D529}"/>
    <pc:docChg chg="undo redo custSel addSld delSld modSld sldOrd modMainMaster modNotesMaster">
      <pc:chgData name="Thomas Rossmueller" userId="8231aded-c918-4994-b560-3299a1e55923" providerId="ADAL" clId="{F75C2024-27B6-454A-8B80-2B64F291D529}" dt="2024-10-13T01:47:31.477" v="3025" actId="20577"/>
      <pc:docMkLst>
        <pc:docMk/>
      </pc:docMkLst>
      <pc:sldChg chg="addSp modSp mod">
        <pc:chgData name="Thomas Rossmueller" userId="8231aded-c918-4994-b560-3299a1e55923" providerId="ADAL" clId="{F75C2024-27B6-454A-8B80-2B64F291D529}" dt="2024-10-07T17:44:36.816" v="231" actId="207"/>
        <pc:sldMkLst>
          <pc:docMk/>
          <pc:sldMk cId="1985939078" sldId="264"/>
        </pc:sldMkLst>
        <pc:spChg chg="mod">
          <ac:chgData name="Thomas Rossmueller" userId="8231aded-c918-4994-b560-3299a1e55923" providerId="ADAL" clId="{F75C2024-27B6-454A-8B80-2B64F291D529}" dt="2024-10-07T17:44:36.816" v="231" actId="207"/>
          <ac:spMkLst>
            <pc:docMk/>
            <pc:sldMk cId="1985939078" sldId="264"/>
            <ac:spMk id="5" creationId="{3AD494FD-F779-43B7-A020-EA3807DE886A}"/>
          </ac:spMkLst>
        </pc:spChg>
        <pc:picChg chg="add mod">
          <ac:chgData name="Thomas Rossmueller" userId="8231aded-c918-4994-b560-3299a1e55923" providerId="ADAL" clId="{F75C2024-27B6-454A-8B80-2B64F291D529}" dt="2024-10-04T20:49:35.358" v="54" actId="1076"/>
          <ac:picMkLst>
            <pc:docMk/>
            <pc:sldMk cId="1985939078" sldId="264"/>
            <ac:picMk id="4" creationId="{DA85A486-80D0-0B0F-EC1B-D3B0B7CEB56F}"/>
          </ac:picMkLst>
        </pc:picChg>
        <pc:picChg chg="add mod">
          <ac:chgData name="Thomas Rossmueller" userId="8231aded-c918-4994-b560-3299a1e55923" providerId="ADAL" clId="{F75C2024-27B6-454A-8B80-2B64F291D529}" dt="2024-10-04T20:50:02.355" v="66" actId="14100"/>
          <ac:picMkLst>
            <pc:docMk/>
            <pc:sldMk cId="1985939078" sldId="264"/>
            <ac:picMk id="8" creationId="{552C483D-248B-CE28-8612-A34D7D0BF378}"/>
          </ac:picMkLst>
        </pc:picChg>
        <pc:picChg chg="add mod">
          <ac:chgData name="Thomas Rossmueller" userId="8231aded-c918-4994-b560-3299a1e55923" providerId="ADAL" clId="{F75C2024-27B6-454A-8B80-2B64F291D529}" dt="2024-10-04T20:49:48.892" v="63" actId="14100"/>
          <ac:picMkLst>
            <pc:docMk/>
            <pc:sldMk cId="1985939078" sldId="264"/>
            <ac:picMk id="10" creationId="{CA2427D4-A927-9FAD-49A7-5BBED909C1F7}"/>
          </ac:picMkLst>
        </pc:picChg>
        <pc:picChg chg="add mod">
          <ac:chgData name="Thomas Rossmueller" userId="8231aded-c918-4994-b560-3299a1e55923" providerId="ADAL" clId="{F75C2024-27B6-454A-8B80-2B64F291D529}" dt="2024-10-04T20:49:13.078" v="51"/>
          <ac:picMkLst>
            <pc:docMk/>
            <pc:sldMk cId="1985939078" sldId="264"/>
            <ac:picMk id="12" creationId="{6752C357-AA06-9747-647C-58F41F9E6E35}"/>
          </ac:picMkLst>
        </pc:picChg>
        <pc:picChg chg="add mod">
          <ac:chgData name="Thomas Rossmueller" userId="8231aded-c918-4994-b560-3299a1e55923" providerId="ADAL" clId="{F75C2024-27B6-454A-8B80-2B64F291D529}" dt="2024-10-04T20:49:45.275" v="61" actId="1076"/>
          <ac:picMkLst>
            <pc:docMk/>
            <pc:sldMk cId="1985939078" sldId="264"/>
            <ac:picMk id="14" creationId="{15833EA5-092F-6B69-41B8-FFE14CFEEB56}"/>
          </ac:picMkLst>
        </pc:picChg>
      </pc:sldChg>
      <pc:sldChg chg="modSp mod ord">
        <pc:chgData name="Thomas Rossmueller" userId="8231aded-c918-4994-b560-3299a1e55923" providerId="ADAL" clId="{F75C2024-27B6-454A-8B80-2B64F291D529}" dt="2024-10-12T09:46:01.426" v="2141" actId="1582"/>
        <pc:sldMkLst>
          <pc:docMk/>
          <pc:sldMk cId="2381759764" sldId="266"/>
        </pc:sldMkLst>
        <pc:spChg chg="mod">
          <ac:chgData name="Thomas Rossmueller" userId="8231aded-c918-4994-b560-3299a1e55923" providerId="ADAL" clId="{F75C2024-27B6-454A-8B80-2B64F291D529}" dt="2024-10-04T19:32:58.422" v="7"/>
          <ac:spMkLst>
            <pc:docMk/>
            <pc:sldMk cId="2381759764" sldId="266"/>
            <ac:spMk id="2" creationId="{AC3AB2CA-36AB-4923-B9C8-1CA53845969F}"/>
          </ac:spMkLst>
        </pc:spChg>
        <pc:spChg chg="mod">
          <ac:chgData name="Thomas Rossmueller" userId="8231aded-c918-4994-b560-3299a1e55923" providerId="ADAL" clId="{F75C2024-27B6-454A-8B80-2B64F291D529}" dt="2024-10-04T19:33:04.285" v="8"/>
          <ac:spMkLst>
            <pc:docMk/>
            <pc:sldMk cId="2381759764" sldId="266"/>
            <ac:spMk id="3" creationId="{A506EA38-50A2-41DA-B7F1-752E833762C7}"/>
          </ac:spMkLst>
        </pc:spChg>
        <pc:spChg chg="mod">
          <ac:chgData name="Thomas Rossmueller" userId="8231aded-c918-4994-b560-3299a1e55923" providerId="ADAL" clId="{F75C2024-27B6-454A-8B80-2B64F291D529}" dt="2024-10-07T15:03:10.458" v="207"/>
          <ac:spMkLst>
            <pc:docMk/>
            <pc:sldMk cId="2381759764" sldId="266"/>
            <ac:spMk id="4" creationId="{153EE686-3AC7-441D-93F3-2574CC26F52B}"/>
          </ac:spMkLst>
        </pc:spChg>
        <pc:picChg chg="mod">
          <ac:chgData name="Thomas Rossmueller" userId="8231aded-c918-4994-b560-3299a1e55923" providerId="ADAL" clId="{F75C2024-27B6-454A-8B80-2B64F291D529}" dt="2024-10-12T09:46:01.426" v="2141" actId="1582"/>
          <ac:picMkLst>
            <pc:docMk/>
            <pc:sldMk cId="2381759764" sldId="266"/>
            <ac:picMk id="5" creationId="{6186EB24-3323-AE9C-5908-953184DE3F2F}"/>
          </ac:picMkLst>
        </pc:picChg>
      </pc:sldChg>
      <pc:sldChg chg="modSp mod ord">
        <pc:chgData name="Thomas Rossmueller" userId="8231aded-c918-4994-b560-3299a1e55923" providerId="ADAL" clId="{F75C2024-27B6-454A-8B80-2B64F291D529}" dt="2024-10-11T02:01:45.505" v="1677" actId="255"/>
        <pc:sldMkLst>
          <pc:docMk/>
          <pc:sldMk cId="3295555005" sldId="267"/>
        </pc:sldMkLst>
        <pc:spChg chg="mod">
          <ac:chgData name="Thomas Rossmueller" userId="8231aded-c918-4994-b560-3299a1e55923" providerId="ADAL" clId="{F75C2024-27B6-454A-8B80-2B64F291D529}" dt="2024-10-11T02:01:45.505" v="1677" actId="255"/>
          <ac:spMkLst>
            <pc:docMk/>
            <pc:sldMk cId="3295555005" sldId="267"/>
            <ac:spMk id="2" creationId="{AC3AB2CA-36AB-4923-B9C8-1CA53845969F}"/>
          </ac:spMkLst>
        </pc:spChg>
        <pc:spChg chg="mod">
          <ac:chgData name="Thomas Rossmueller" userId="8231aded-c918-4994-b560-3299a1e55923" providerId="ADAL" clId="{F75C2024-27B6-454A-8B80-2B64F291D529}" dt="2024-10-04T19:33:04.285" v="8"/>
          <ac:spMkLst>
            <pc:docMk/>
            <pc:sldMk cId="3295555005" sldId="267"/>
            <ac:spMk id="3" creationId="{A506EA38-50A2-41DA-B7F1-752E833762C7}"/>
          </ac:spMkLst>
        </pc:spChg>
        <pc:spChg chg="mod">
          <ac:chgData name="Thomas Rossmueller" userId="8231aded-c918-4994-b560-3299a1e55923" providerId="ADAL" clId="{F75C2024-27B6-454A-8B80-2B64F291D529}" dt="2024-10-07T15:03:10.458" v="207"/>
          <ac:spMkLst>
            <pc:docMk/>
            <pc:sldMk cId="3295555005" sldId="267"/>
            <ac:spMk id="4" creationId="{153EE686-3AC7-441D-93F3-2574CC26F52B}"/>
          </ac:spMkLst>
        </pc:spChg>
      </pc:sldChg>
      <pc:sldChg chg="modSp del modNotes">
        <pc:chgData name="Thomas Rossmueller" userId="8231aded-c918-4994-b560-3299a1e55923" providerId="ADAL" clId="{F75C2024-27B6-454A-8B80-2B64F291D529}" dt="2024-10-07T21:11:05.056" v="1162" actId="2696"/>
        <pc:sldMkLst>
          <pc:docMk/>
          <pc:sldMk cId="1377388668" sldId="1511"/>
        </pc:sldMkLst>
        <pc:spChg chg="mod">
          <ac:chgData name="Thomas Rossmueller" userId="8231aded-c918-4994-b560-3299a1e55923" providerId="ADAL" clId="{F75C2024-27B6-454A-8B80-2B64F291D529}" dt="2024-10-07T15:03:10.458" v="207"/>
          <ac:spMkLst>
            <pc:docMk/>
            <pc:sldMk cId="1377388668" sldId="1511"/>
            <ac:spMk id="2" creationId="{9189BDB3-8D79-95EB-E9CC-4FA2C25DC0CF}"/>
          </ac:spMkLst>
        </pc:spChg>
        <pc:spChg chg="mod">
          <ac:chgData name="Thomas Rossmueller" userId="8231aded-c918-4994-b560-3299a1e55923" providerId="ADAL" clId="{F75C2024-27B6-454A-8B80-2B64F291D529}" dt="2024-10-07T15:03:10.458" v="207"/>
          <ac:spMkLst>
            <pc:docMk/>
            <pc:sldMk cId="1377388668" sldId="1511"/>
            <ac:spMk id="4" creationId="{B40473D9-AFA4-9AE6-A9BB-0BD5076E8370}"/>
          </ac:spMkLst>
        </pc:spChg>
      </pc:sldChg>
      <pc:sldChg chg="modSp del modNotes">
        <pc:chgData name="Thomas Rossmueller" userId="8231aded-c918-4994-b560-3299a1e55923" providerId="ADAL" clId="{F75C2024-27B6-454A-8B80-2B64F291D529}" dt="2024-10-07T21:11:05.048" v="1161" actId="2696"/>
        <pc:sldMkLst>
          <pc:docMk/>
          <pc:sldMk cId="1028835986" sldId="1512"/>
        </pc:sldMkLst>
        <pc:spChg chg="mod">
          <ac:chgData name="Thomas Rossmueller" userId="8231aded-c918-4994-b560-3299a1e55923" providerId="ADAL" clId="{F75C2024-27B6-454A-8B80-2B64F291D529}" dt="2024-10-07T15:03:10.458" v="207"/>
          <ac:spMkLst>
            <pc:docMk/>
            <pc:sldMk cId="1028835986" sldId="1512"/>
            <ac:spMk id="2" creationId="{95524321-67D1-3080-F3F9-4E33784D7FE0}"/>
          </ac:spMkLst>
        </pc:spChg>
        <pc:spChg chg="mod">
          <ac:chgData name="Thomas Rossmueller" userId="8231aded-c918-4994-b560-3299a1e55923" providerId="ADAL" clId="{F75C2024-27B6-454A-8B80-2B64F291D529}" dt="2024-10-07T15:03:10.458" v="207"/>
          <ac:spMkLst>
            <pc:docMk/>
            <pc:sldMk cId="1028835986" sldId="1512"/>
            <ac:spMk id="3" creationId="{AB50C080-9BE5-071A-E548-5F9B9DB88064}"/>
          </ac:spMkLst>
        </pc:spChg>
        <pc:spChg chg="mod">
          <ac:chgData name="Thomas Rossmueller" userId="8231aded-c918-4994-b560-3299a1e55923" providerId="ADAL" clId="{F75C2024-27B6-454A-8B80-2B64F291D529}" dt="2024-10-07T15:03:10.458" v="207"/>
          <ac:spMkLst>
            <pc:docMk/>
            <pc:sldMk cId="1028835986" sldId="1512"/>
            <ac:spMk id="4" creationId="{B1BCAC91-B71C-8382-8DBD-CCAF8A464856}"/>
          </ac:spMkLst>
        </pc:spChg>
      </pc:sldChg>
      <pc:sldChg chg="modSp del">
        <pc:chgData name="Thomas Rossmueller" userId="8231aded-c918-4994-b560-3299a1e55923" providerId="ADAL" clId="{F75C2024-27B6-454A-8B80-2B64F291D529}" dt="2024-10-07T21:15:37.946" v="1322" actId="2696"/>
        <pc:sldMkLst>
          <pc:docMk/>
          <pc:sldMk cId="1079080305" sldId="1513"/>
        </pc:sldMkLst>
        <pc:spChg chg="mod">
          <ac:chgData name="Thomas Rossmueller" userId="8231aded-c918-4994-b560-3299a1e55923" providerId="ADAL" clId="{F75C2024-27B6-454A-8B80-2B64F291D529}" dt="2024-10-07T15:03:10.458" v="207"/>
          <ac:spMkLst>
            <pc:docMk/>
            <pc:sldMk cId="1079080305" sldId="1513"/>
            <ac:spMk id="2" creationId="{312B7945-8222-BE38-279B-7067FBBF4B9F}"/>
          </ac:spMkLst>
        </pc:spChg>
      </pc:sldChg>
      <pc:sldChg chg="modSp del modNotes">
        <pc:chgData name="Thomas Rossmueller" userId="8231aded-c918-4994-b560-3299a1e55923" providerId="ADAL" clId="{F75C2024-27B6-454A-8B80-2B64F291D529}" dt="2024-10-07T21:11:05.020" v="1159" actId="2696"/>
        <pc:sldMkLst>
          <pc:docMk/>
          <pc:sldMk cId="4175108454" sldId="1515"/>
        </pc:sldMkLst>
        <pc:spChg chg="mod">
          <ac:chgData name="Thomas Rossmueller" userId="8231aded-c918-4994-b560-3299a1e55923" providerId="ADAL" clId="{F75C2024-27B6-454A-8B80-2B64F291D529}" dt="2024-10-07T15:03:10.458" v="207"/>
          <ac:spMkLst>
            <pc:docMk/>
            <pc:sldMk cId="4175108454" sldId="1515"/>
            <ac:spMk id="2" creationId="{01514183-D04F-8005-0BDC-5A75AD5A3B8F}"/>
          </ac:spMkLst>
        </pc:spChg>
        <pc:spChg chg="mod">
          <ac:chgData name="Thomas Rossmueller" userId="8231aded-c918-4994-b560-3299a1e55923" providerId="ADAL" clId="{F75C2024-27B6-454A-8B80-2B64F291D529}" dt="2024-10-07T15:03:10.458" v="207"/>
          <ac:spMkLst>
            <pc:docMk/>
            <pc:sldMk cId="4175108454" sldId="1515"/>
            <ac:spMk id="3" creationId="{CFDE21E3-7B5C-794B-970B-C062049121DB}"/>
          </ac:spMkLst>
        </pc:spChg>
        <pc:spChg chg="mod">
          <ac:chgData name="Thomas Rossmueller" userId="8231aded-c918-4994-b560-3299a1e55923" providerId="ADAL" clId="{F75C2024-27B6-454A-8B80-2B64F291D529}" dt="2024-10-07T15:03:10.458" v="207"/>
          <ac:spMkLst>
            <pc:docMk/>
            <pc:sldMk cId="4175108454" sldId="1515"/>
            <ac:spMk id="4" creationId="{A13E2DD6-DE88-439E-4EE3-9F85C4DEFEEF}"/>
          </ac:spMkLst>
        </pc:spChg>
      </pc:sldChg>
      <pc:sldChg chg="modSp del modNotes">
        <pc:chgData name="Thomas Rossmueller" userId="8231aded-c918-4994-b560-3299a1e55923" providerId="ADAL" clId="{F75C2024-27B6-454A-8B80-2B64F291D529}" dt="2024-10-07T21:11:05.021" v="1160" actId="2696"/>
        <pc:sldMkLst>
          <pc:docMk/>
          <pc:sldMk cId="3622381210" sldId="1516"/>
        </pc:sldMkLst>
        <pc:spChg chg="mod">
          <ac:chgData name="Thomas Rossmueller" userId="8231aded-c918-4994-b560-3299a1e55923" providerId="ADAL" clId="{F75C2024-27B6-454A-8B80-2B64F291D529}" dt="2024-10-07T15:03:10.458" v="207"/>
          <ac:spMkLst>
            <pc:docMk/>
            <pc:sldMk cId="3622381210" sldId="1516"/>
            <ac:spMk id="2" creationId="{9189BDB3-8D79-95EB-E9CC-4FA2C25DC0CF}"/>
          </ac:spMkLst>
        </pc:spChg>
        <pc:spChg chg="mod">
          <ac:chgData name="Thomas Rossmueller" userId="8231aded-c918-4994-b560-3299a1e55923" providerId="ADAL" clId="{F75C2024-27B6-454A-8B80-2B64F291D529}" dt="2024-10-07T15:03:10.458" v="207"/>
          <ac:spMkLst>
            <pc:docMk/>
            <pc:sldMk cId="3622381210" sldId="1516"/>
            <ac:spMk id="4" creationId="{B40473D9-AFA4-9AE6-A9BB-0BD5076E8370}"/>
          </ac:spMkLst>
        </pc:spChg>
        <pc:spChg chg="mod">
          <ac:chgData name="Thomas Rossmueller" userId="8231aded-c918-4994-b560-3299a1e55923" providerId="ADAL" clId="{F75C2024-27B6-454A-8B80-2B64F291D529}" dt="2024-10-04T19:33:04.285" v="8"/>
          <ac:spMkLst>
            <pc:docMk/>
            <pc:sldMk cId="3622381210" sldId="1516"/>
            <ac:spMk id="5" creationId="{70E0BA7F-E3DE-6D36-03DF-F9A24D0A57A1}"/>
          </ac:spMkLst>
        </pc:spChg>
        <pc:spChg chg="mod">
          <ac:chgData name="Thomas Rossmueller" userId="8231aded-c918-4994-b560-3299a1e55923" providerId="ADAL" clId="{F75C2024-27B6-454A-8B80-2B64F291D529}" dt="2024-10-04T19:33:20.121" v="14"/>
          <ac:spMkLst>
            <pc:docMk/>
            <pc:sldMk cId="3622381210" sldId="1516"/>
            <ac:spMk id="6" creationId="{85B675A4-0DC5-728F-3DE4-9910941650F9}"/>
          </ac:spMkLst>
        </pc:spChg>
        <pc:spChg chg="mod">
          <ac:chgData name="Thomas Rossmueller" userId="8231aded-c918-4994-b560-3299a1e55923" providerId="ADAL" clId="{F75C2024-27B6-454A-8B80-2B64F291D529}" dt="2024-10-04T19:33:04.285" v="8"/>
          <ac:spMkLst>
            <pc:docMk/>
            <pc:sldMk cId="3622381210" sldId="1516"/>
            <ac:spMk id="9" creationId="{58BDBACE-B6C1-43C3-F835-7FA4C045A72C}"/>
          </ac:spMkLst>
        </pc:spChg>
      </pc:sldChg>
      <pc:sldChg chg="modSp del modNotes">
        <pc:chgData name="Thomas Rossmueller" userId="8231aded-c918-4994-b560-3299a1e55923" providerId="ADAL" clId="{F75C2024-27B6-454A-8B80-2B64F291D529}" dt="2024-10-07T21:10:57.704" v="1158" actId="2696"/>
        <pc:sldMkLst>
          <pc:docMk/>
          <pc:sldMk cId="926662881" sldId="1521"/>
        </pc:sldMkLst>
        <pc:spChg chg="mod">
          <ac:chgData name="Thomas Rossmueller" userId="8231aded-c918-4994-b560-3299a1e55923" providerId="ADAL" clId="{F75C2024-27B6-454A-8B80-2B64F291D529}" dt="2024-10-07T15:03:10.458" v="207"/>
          <ac:spMkLst>
            <pc:docMk/>
            <pc:sldMk cId="926662881" sldId="1521"/>
            <ac:spMk id="2" creationId="{EAFA9FBB-FCFC-82B9-0279-36E1B291FE7C}"/>
          </ac:spMkLst>
        </pc:spChg>
      </pc:sldChg>
      <pc:sldChg chg="modSp del modNotes">
        <pc:chgData name="Thomas Rossmueller" userId="8231aded-c918-4994-b560-3299a1e55923" providerId="ADAL" clId="{F75C2024-27B6-454A-8B80-2B64F291D529}" dt="2024-10-07T21:10:57.704" v="1158" actId="2696"/>
        <pc:sldMkLst>
          <pc:docMk/>
          <pc:sldMk cId="1114184170" sldId="1522"/>
        </pc:sldMkLst>
        <pc:spChg chg="mod">
          <ac:chgData name="Thomas Rossmueller" userId="8231aded-c918-4994-b560-3299a1e55923" providerId="ADAL" clId="{F75C2024-27B6-454A-8B80-2B64F291D529}" dt="2024-10-07T15:03:10.458" v="207"/>
          <ac:spMkLst>
            <pc:docMk/>
            <pc:sldMk cId="1114184170" sldId="1522"/>
            <ac:spMk id="2" creationId="{04271CB2-9313-FC30-0D3A-A4FAF9413D62}"/>
          </ac:spMkLst>
        </pc:spChg>
      </pc:sldChg>
      <pc:sldChg chg="modSp del">
        <pc:chgData name="Thomas Rossmueller" userId="8231aded-c918-4994-b560-3299a1e55923" providerId="ADAL" clId="{F75C2024-27B6-454A-8B80-2B64F291D529}" dt="2024-10-07T21:10:57.704" v="1158" actId="2696"/>
        <pc:sldMkLst>
          <pc:docMk/>
          <pc:sldMk cId="2560682308" sldId="1523"/>
        </pc:sldMkLst>
        <pc:spChg chg="mod">
          <ac:chgData name="Thomas Rossmueller" userId="8231aded-c918-4994-b560-3299a1e55923" providerId="ADAL" clId="{F75C2024-27B6-454A-8B80-2B64F291D529}" dt="2024-10-07T15:03:10.458" v="207"/>
          <ac:spMkLst>
            <pc:docMk/>
            <pc:sldMk cId="2560682308" sldId="1523"/>
            <ac:spMk id="2" creationId="{33004E8B-82DE-DB4A-0AFC-6CA12B8E28B8}"/>
          </ac:spMkLst>
        </pc:spChg>
      </pc:sldChg>
      <pc:sldChg chg="modSp del">
        <pc:chgData name="Thomas Rossmueller" userId="8231aded-c918-4994-b560-3299a1e55923" providerId="ADAL" clId="{F75C2024-27B6-454A-8B80-2B64F291D529}" dt="2024-10-07T21:10:57.704" v="1158" actId="2696"/>
        <pc:sldMkLst>
          <pc:docMk/>
          <pc:sldMk cId="3795113337" sldId="1524"/>
        </pc:sldMkLst>
        <pc:spChg chg="mod">
          <ac:chgData name="Thomas Rossmueller" userId="8231aded-c918-4994-b560-3299a1e55923" providerId="ADAL" clId="{F75C2024-27B6-454A-8B80-2B64F291D529}" dt="2024-10-07T15:03:10.458" v="207"/>
          <ac:spMkLst>
            <pc:docMk/>
            <pc:sldMk cId="3795113337" sldId="1524"/>
            <ac:spMk id="2" creationId="{CAEFB856-B3FC-E4FF-6CA2-667896992417}"/>
          </ac:spMkLst>
        </pc:spChg>
      </pc:sldChg>
      <pc:sldChg chg="modSp del">
        <pc:chgData name="Thomas Rossmueller" userId="8231aded-c918-4994-b560-3299a1e55923" providerId="ADAL" clId="{F75C2024-27B6-454A-8B80-2B64F291D529}" dt="2024-10-07T21:10:57.704" v="1158" actId="2696"/>
        <pc:sldMkLst>
          <pc:docMk/>
          <pc:sldMk cId="1787791152" sldId="1525"/>
        </pc:sldMkLst>
        <pc:spChg chg="mod">
          <ac:chgData name="Thomas Rossmueller" userId="8231aded-c918-4994-b560-3299a1e55923" providerId="ADAL" clId="{F75C2024-27B6-454A-8B80-2B64F291D529}" dt="2024-10-07T15:03:10.458" v="207"/>
          <ac:spMkLst>
            <pc:docMk/>
            <pc:sldMk cId="1787791152" sldId="1525"/>
            <ac:spMk id="2" creationId="{CAEFB856-B3FC-E4FF-6CA2-667896992417}"/>
          </ac:spMkLst>
        </pc:spChg>
        <pc:spChg chg="mod">
          <ac:chgData name="Thomas Rossmueller" userId="8231aded-c918-4994-b560-3299a1e55923" providerId="ADAL" clId="{F75C2024-27B6-454A-8B80-2B64F291D529}" dt="2024-10-04T19:33:04.285" v="8"/>
          <ac:spMkLst>
            <pc:docMk/>
            <pc:sldMk cId="1787791152" sldId="1525"/>
            <ac:spMk id="5" creationId="{41883DD3-9916-1DE9-9D0F-9BE649D1331A}"/>
          </ac:spMkLst>
        </pc:spChg>
      </pc:sldChg>
      <pc:sldChg chg="addSp modSp mod ord modAnim modShow modNotes">
        <pc:chgData name="Thomas Rossmueller" userId="8231aded-c918-4994-b560-3299a1e55923" providerId="ADAL" clId="{F75C2024-27B6-454A-8B80-2B64F291D529}" dt="2024-10-07T21:15:10.859" v="1314" actId="1076"/>
        <pc:sldMkLst>
          <pc:docMk/>
          <pc:sldMk cId="793558816" sldId="1526"/>
        </pc:sldMkLst>
        <pc:spChg chg="mod">
          <ac:chgData name="Thomas Rossmueller" userId="8231aded-c918-4994-b560-3299a1e55923" providerId="ADAL" clId="{F75C2024-27B6-454A-8B80-2B64F291D529}" dt="2024-10-07T21:12:23.607" v="1285" actId="403"/>
          <ac:spMkLst>
            <pc:docMk/>
            <pc:sldMk cId="793558816" sldId="1526"/>
            <ac:spMk id="2" creationId="{EAFA9FBB-FCFC-82B9-0279-36E1B291FE7C}"/>
          </ac:spMkLst>
        </pc:spChg>
        <pc:spChg chg="mod">
          <ac:chgData name="Thomas Rossmueller" userId="8231aded-c918-4994-b560-3299a1e55923" providerId="ADAL" clId="{F75C2024-27B6-454A-8B80-2B64F291D529}" dt="2024-10-07T21:15:10.859" v="1314" actId="1076"/>
          <ac:spMkLst>
            <pc:docMk/>
            <pc:sldMk cId="793558816" sldId="1526"/>
            <ac:spMk id="3" creationId="{7EF425C0-F56E-3BCC-69D6-66B1914E0516}"/>
          </ac:spMkLst>
        </pc:spChg>
        <pc:spChg chg="mod">
          <ac:chgData name="Thomas Rossmueller" userId="8231aded-c918-4994-b560-3299a1e55923" providerId="ADAL" clId="{F75C2024-27B6-454A-8B80-2B64F291D529}" dt="2024-10-07T21:12:40.114" v="1288" actId="404"/>
          <ac:spMkLst>
            <pc:docMk/>
            <pc:sldMk cId="793558816" sldId="1526"/>
            <ac:spMk id="5" creationId="{9CAB19FD-9593-2FC2-6185-111D1E10194A}"/>
          </ac:spMkLst>
        </pc:spChg>
        <pc:grpChg chg="add mod">
          <ac:chgData name="Thomas Rossmueller" userId="8231aded-c918-4994-b560-3299a1e55923" providerId="ADAL" clId="{F75C2024-27B6-454A-8B80-2B64F291D529}" dt="2024-10-07T21:13:02.453" v="1295" actId="1076"/>
          <ac:grpSpMkLst>
            <pc:docMk/>
            <pc:sldMk cId="793558816" sldId="1526"/>
            <ac:grpSpMk id="4" creationId="{1E1EA8DB-A343-589C-D3AC-571CD60774FF}"/>
          </ac:grpSpMkLst>
        </pc:grpChg>
        <pc:picChg chg="mod">
          <ac:chgData name="Thomas Rossmueller" userId="8231aded-c918-4994-b560-3299a1e55923" providerId="ADAL" clId="{F75C2024-27B6-454A-8B80-2B64F291D529}" dt="2024-10-07T21:12:48.059" v="1291" actId="1076"/>
          <ac:picMkLst>
            <pc:docMk/>
            <pc:sldMk cId="793558816" sldId="1526"/>
            <ac:picMk id="8" creationId="{D1EC1461-5F07-0D61-158C-C9873D29EB2D}"/>
          </ac:picMkLst>
        </pc:picChg>
      </pc:sldChg>
      <pc:sldChg chg="modSp del">
        <pc:chgData name="Thomas Rossmueller" userId="8231aded-c918-4994-b560-3299a1e55923" providerId="ADAL" clId="{F75C2024-27B6-454A-8B80-2B64F291D529}" dt="2024-10-07T21:11:05.061" v="1163" actId="2696"/>
        <pc:sldMkLst>
          <pc:docMk/>
          <pc:sldMk cId="868198254" sldId="1527"/>
        </pc:sldMkLst>
        <pc:spChg chg="mod">
          <ac:chgData name="Thomas Rossmueller" userId="8231aded-c918-4994-b560-3299a1e55923" providerId="ADAL" clId="{F75C2024-27B6-454A-8B80-2B64F291D529}" dt="2024-10-07T15:03:10.458" v="207"/>
          <ac:spMkLst>
            <pc:docMk/>
            <pc:sldMk cId="868198254" sldId="1527"/>
            <ac:spMk id="2" creationId="{A92F50C9-A319-2441-B674-50406203E094}"/>
          </ac:spMkLst>
        </pc:spChg>
        <pc:spChg chg="mod">
          <ac:chgData name="Thomas Rossmueller" userId="8231aded-c918-4994-b560-3299a1e55923" providerId="ADAL" clId="{F75C2024-27B6-454A-8B80-2B64F291D529}" dt="2024-10-07T15:03:10.458" v="207"/>
          <ac:spMkLst>
            <pc:docMk/>
            <pc:sldMk cId="868198254" sldId="1527"/>
            <ac:spMk id="3" creationId="{CC580220-4186-9AEC-C637-C0A721415670}"/>
          </ac:spMkLst>
        </pc:spChg>
      </pc:sldChg>
      <pc:sldChg chg="modSp del">
        <pc:chgData name="Thomas Rossmueller" userId="8231aded-c918-4994-b560-3299a1e55923" providerId="ADAL" clId="{F75C2024-27B6-454A-8B80-2B64F291D529}" dt="2024-10-07T21:11:05.069" v="1164" actId="2696"/>
        <pc:sldMkLst>
          <pc:docMk/>
          <pc:sldMk cId="2174639526" sldId="1528"/>
        </pc:sldMkLst>
        <pc:spChg chg="mod">
          <ac:chgData name="Thomas Rossmueller" userId="8231aded-c918-4994-b560-3299a1e55923" providerId="ADAL" clId="{F75C2024-27B6-454A-8B80-2B64F291D529}" dt="2024-10-07T15:03:10.458" v="207"/>
          <ac:spMkLst>
            <pc:docMk/>
            <pc:sldMk cId="2174639526" sldId="1528"/>
            <ac:spMk id="2" creationId="{C01E64EA-713D-C712-CE20-7CA08A09CA80}"/>
          </ac:spMkLst>
        </pc:spChg>
      </pc:sldChg>
      <pc:sldChg chg="modSp mod ord modNotesTx">
        <pc:chgData name="Thomas Rossmueller" userId="8231aded-c918-4994-b560-3299a1e55923" providerId="ADAL" clId="{F75C2024-27B6-454A-8B80-2B64F291D529}" dt="2024-10-13T01:47:05.826" v="3018" actId="20577"/>
        <pc:sldMkLst>
          <pc:docMk/>
          <pc:sldMk cId="2079614503" sldId="1529"/>
        </pc:sldMkLst>
        <pc:spChg chg="mod">
          <ac:chgData name="Thomas Rossmueller" userId="8231aded-c918-4994-b560-3299a1e55923" providerId="ADAL" clId="{F75C2024-27B6-454A-8B80-2B64F291D529}" dt="2024-10-04T19:32:58.422" v="7"/>
          <ac:spMkLst>
            <pc:docMk/>
            <pc:sldMk cId="2079614503" sldId="1529"/>
            <ac:spMk id="2" creationId="{AC3AB2CA-36AB-4923-B9C8-1CA53845969F}"/>
          </ac:spMkLst>
        </pc:spChg>
        <pc:spChg chg="mod">
          <ac:chgData name="Thomas Rossmueller" userId="8231aded-c918-4994-b560-3299a1e55923" providerId="ADAL" clId="{F75C2024-27B6-454A-8B80-2B64F291D529}" dt="2024-10-13T01:21:43.278" v="3004" actId="20577"/>
          <ac:spMkLst>
            <pc:docMk/>
            <pc:sldMk cId="2079614503" sldId="1529"/>
            <ac:spMk id="3" creationId="{A506EA38-50A2-41DA-B7F1-752E833762C7}"/>
          </ac:spMkLst>
        </pc:spChg>
        <pc:spChg chg="mod">
          <ac:chgData name="Thomas Rossmueller" userId="8231aded-c918-4994-b560-3299a1e55923" providerId="ADAL" clId="{F75C2024-27B6-454A-8B80-2B64F291D529}" dt="2024-10-07T15:03:10.458" v="207"/>
          <ac:spMkLst>
            <pc:docMk/>
            <pc:sldMk cId="2079614503" sldId="1529"/>
            <ac:spMk id="4" creationId="{153EE686-3AC7-441D-93F3-2574CC26F52B}"/>
          </ac:spMkLst>
        </pc:spChg>
        <pc:picChg chg="mod">
          <ac:chgData name="Thomas Rossmueller" userId="8231aded-c918-4994-b560-3299a1e55923" providerId="ADAL" clId="{F75C2024-27B6-454A-8B80-2B64F291D529}" dt="2024-10-12T09:46:12.977" v="2145" actId="1582"/>
          <ac:picMkLst>
            <pc:docMk/>
            <pc:sldMk cId="2079614503" sldId="1529"/>
            <ac:picMk id="5" creationId="{6186EB24-3323-AE9C-5908-953184DE3F2F}"/>
          </ac:picMkLst>
        </pc:picChg>
      </pc:sldChg>
      <pc:sldChg chg="modSp mod ord modNotesTx">
        <pc:chgData name="Thomas Rossmueller" userId="8231aded-c918-4994-b560-3299a1e55923" providerId="ADAL" clId="{F75C2024-27B6-454A-8B80-2B64F291D529}" dt="2024-10-13T01:47:09.893" v="3019" actId="20577"/>
        <pc:sldMkLst>
          <pc:docMk/>
          <pc:sldMk cId="104712398" sldId="1532"/>
        </pc:sldMkLst>
        <pc:spChg chg="mod">
          <ac:chgData name="Thomas Rossmueller" userId="8231aded-c918-4994-b560-3299a1e55923" providerId="ADAL" clId="{F75C2024-27B6-454A-8B80-2B64F291D529}" dt="2024-10-07T21:38:51.792" v="1471" actId="20577"/>
          <ac:spMkLst>
            <pc:docMk/>
            <pc:sldMk cId="104712398" sldId="1532"/>
            <ac:spMk id="2" creationId="{AC3AB2CA-36AB-4923-B9C8-1CA53845969F}"/>
          </ac:spMkLst>
        </pc:spChg>
        <pc:spChg chg="mod">
          <ac:chgData name="Thomas Rossmueller" userId="8231aded-c918-4994-b560-3299a1e55923" providerId="ADAL" clId="{F75C2024-27B6-454A-8B80-2B64F291D529}" dt="2024-10-04T19:33:04.285" v="8"/>
          <ac:spMkLst>
            <pc:docMk/>
            <pc:sldMk cId="104712398" sldId="1532"/>
            <ac:spMk id="3" creationId="{A506EA38-50A2-41DA-B7F1-752E833762C7}"/>
          </ac:spMkLst>
        </pc:spChg>
        <pc:spChg chg="mod">
          <ac:chgData name="Thomas Rossmueller" userId="8231aded-c918-4994-b560-3299a1e55923" providerId="ADAL" clId="{F75C2024-27B6-454A-8B80-2B64F291D529}" dt="2024-10-07T15:03:10.458" v="207"/>
          <ac:spMkLst>
            <pc:docMk/>
            <pc:sldMk cId="104712398" sldId="1532"/>
            <ac:spMk id="4" creationId="{153EE686-3AC7-441D-93F3-2574CC26F52B}"/>
          </ac:spMkLst>
        </pc:spChg>
        <pc:picChg chg="mod">
          <ac:chgData name="Thomas Rossmueller" userId="8231aded-c918-4994-b560-3299a1e55923" providerId="ADAL" clId="{F75C2024-27B6-454A-8B80-2B64F291D529}" dt="2024-10-12T09:46:07.451" v="2143" actId="1582"/>
          <ac:picMkLst>
            <pc:docMk/>
            <pc:sldMk cId="104712398" sldId="1532"/>
            <ac:picMk id="5" creationId="{6186EB24-3323-AE9C-5908-953184DE3F2F}"/>
          </ac:picMkLst>
        </pc:picChg>
      </pc:sldChg>
      <pc:sldChg chg="modSp mod ord">
        <pc:chgData name="Thomas Rossmueller" userId="8231aded-c918-4994-b560-3299a1e55923" providerId="ADAL" clId="{F75C2024-27B6-454A-8B80-2B64F291D529}" dt="2024-10-12T09:45:43.991" v="2139" actId="1582"/>
        <pc:sldMkLst>
          <pc:docMk/>
          <pc:sldMk cId="3053453847" sldId="1535"/>
        </pc:sldMkLst>
        <pc:spChg chg="mod">
          <ac:chgData name="Thomas Rossmueller" userId="8231aded-c918-4994-b560-3299a1e55923" providerId="ADAL" clId="{F75C2024-27B6-454A-8B80-2B64F291D529}" dt="2024-10-04T19:32:58.422" v="7"/>
          <ac:spMkLst>
            <pc:docMk/>
            <pc:sldMk cId="3053453847" sldId="1535"/>
            <ac:spMk id="2" creationId="{AC3AB2CA-36AB-4923-B9C8-1CA53845969F}"/>
          </ac:spMkLst>
        </pc:spChg>
        <pc:spChg chg="mod">
          <ac:chgData name="Thomas Rossmueller" userId="8231aded-c918-4994-b560-3299a1e55923" providerId="ADAL" clId="{F75C2024-27B6-454A-8B80-2B64F291D529}" dt="2024-10-04T19:33:04.285" v="8"/>
          <ac:spMkLst>
            <pc:docMk/>
            <pc:sldMk cId="3053453847" sldId="1535"/>
            <ac:spMk id="3" creationId="{A506EA38-50A2-41DA-B7F1-752E833762C7}"/>
          </ac:spMkLst>
        </pc:spChg>
        <pc:spChg chg="mod">
          <ac:chgData name="Thomas Rossmueller" userId="8231aded-c918-4994-b560-3299a1e55923" providerId="ADAL" clId="{F75C2024-27B6-454A-8B80-2B64F291D529}" dt="2024-10-07T15:03:10.458" v="207"/>
          <ac:spMkLst>
            <pc:docMk/>
            <pc:sldMk cId="3053453847" sldId="1535"/>
            <ac:spMk id="4" creationId="{153EE686-3AC7-441D-93F3-2574CC26F52B}"/>
          </ac:spMkLst>
        </pc:spChg>
        <pc:picChg chg="mod">
          <ac:chgData name="Thomas Rossmueller" userId="8231aded-c918-4994-b560-3299a1e55923" providerId="ADAL" clId="{F75C2024-27B6-454A-8B80-2B64F291D529}" dt="2024-10-12T09:45:43.991" v="2139" actId="1582"/>
          <ac:picMkLst>
            <pc:docMk/>
            <pc:sldMk cId="3053453847" sldId="1535"/>
            <ac:picMk id="5" creationId="{6186EB24-3323-AE9C-5908-953184DE3F2F}"/>
          </ac:picMkLst>
        </pc:picChg>
      </pc:sldChg>
      <pc:sldChg chg="modSp mod modShow modNotes">
        <pc:chgData name="Thomas Rossmueller" userId="8231aded-c918-4994-b560-3299a1e55923" providerId="ADAL" clId="{F75C2024-27B6-454A-8B80-2B64F291D529}" dt="2024-10-12T09:44:26.506" v="2135" actId="729"/>
        <pc:sldMkLst>
          <pc:docMk/>
          <pc:sldMk cId="737190069" sldId="1536"/>
        </pc:sldMkLst>
        <pc:spChg chg="mod">
          <ac:chgData name="Thomas Rossmueller" userId="8231aded-c918-4994-b560-3299a1e55923" providerId="ADAL" clId="{F75C2024-27B6-454A-8B80-2B64F291D529}" dt="2024-10-07T15:03:10.458" v="207"/>
          <ac:spMkLst>
            <pc:docMk/>
            <pc:sldMk cId="737190069" sldId="1536"/>
            <ac:spMk id="2" creationId="{FE2EE8ED-2BF4-ED45-B2BD-0FFBC586518A}"/>
          </ac:spMkLst>
        </pc:spChg>
        <pc:spChg chg="mod">
          <ac:chgData name="Thomas Rossmueller" userId="8231aded-c918-4994-b560-3299a1e55923" providerId="ADAL" clId="{F75C2024-27B6-454A-8B80-2B64F291D529}" dt="2024-10-07T21:56:17.753" v="1675" actId="14100"/>
          <ac:spMkLst>
            <pc:docMk/>
            <pc:sldMk cId="737190069" sldId="1536"/>
            <ac:spMk id="3" creationId="{8C3EB878-A7D4-2CC0-5045-0065508C5237}"/>
          </ac:spMkLst>
        </pc:spChg>
      </pc:sldChg>
      <pc:sldChg chg="modSp del">
        <pc:chgData name="Thomas Rossmueller" userId="8231aded-c918-4994-b560-3299a1e55923" providerId="ADAL" clId="{F75C2024-27B6-454A-8B80-2B64F291D529}" dt="2024-10-07T21:13:22.559" v="1297" actId="2696"/>
        <pc:sldMkLst>
          <pc:docMk/>
          <pc:sldMk cId="2329504438" sldId="1537"/>
        </pc:sldMkLst>
        <pc:spChg chg="mod">
          <ac:chgData name="Thomas Rossmueller" userId="8231aded-c918-4994-b560-3299a1e55923" providerId="ADAL" clId="{F75C2024-27B6-454A-8B80-2B64F291D529}" dt="2024-10-07T15:03:10.458" v="207"/>
          <ac:spMkLst>
            <pc:docMk/>
            <pc:sldMk cId="2329504438" sldId="1537"/>
            <ac:spMk id="2" creationId="{341EB594-2453-60B2-8228-50106C4F07B1}"/>
          </ac:spMkLst>
        </pc:spChg>
        <pc:spChg chg="mod">
          <ac:chgData name="Thomas Rossmueller" userId="8231aded-c918-4994-b560-3299a1e55923" providerId="ADAL" clId="{F75C2024-27B6-454A-8B80-2B64F291D529}" dt="2024-10-07T15:03:10.458" v="207"/>
          <ac:spMkLst>
            <pc:docMk/>
            <pc:sldMk cId="2329504438" sldId="1537"/>
            <ac:spMk id="3" creationId="{61738CC6-B348-AFB7-EC6E-EB913B98608C}"/>
          </ac:spMkLst>
        </pc:spChg>
      </pc:sldChg>
      <pc:sldChg chg="del">
        <pc:chgData name="Thomas Rossmueller" userId="8231aded-c918-4994-b560-3299a1e55923" providerId="ADAL" clId="{F75C2024-27B6-454A-8B80-2B64F291D529}" dt="2024-10-04T19:54:01.166" v="36" actId="2696"/>
        <pc:sldMkLst>
          <pc:docMk/>
          <pc:sldMk cId="348224179" sldId="1538"/>
        </pc:sldMkLst>
      </pc:sldChg>
      <pc:sldChg chg="modSp add del ord">
        <pc:chgData name="Thomas Rossmueller" userId="8231aded-c918-4994-b560-3299a1e55923" providerId="ADAL" clId="{F75C2024-27B6-454A-8B80-2B64F291D529}" dt="2024-10-07T19:00:29.735" v="296" actId="2696"/>
        <pc:sldMkLst>
          <pc:docMk/>
          <pc:sldMk cId="3987449576" sldId="1538"/>
        </pc:sldMkLst>
        <pc:spChg chg="mod">
          <ac:chgData name="Thomas Rossmueller" userId="8231aded-c918-4994-b560-3299a1e55923" providerId="ADAL" clId="{F75C2024-27B6-454A-8B80-2B64F291D529}" dt="2024-10-07T15:03:10.458" v="207"/>
          <ac:spMkLst>
            <pc:docMk/>
            <pc:sldMk cId="3987449576" sldId="1538"/>
            <ac:spMk id="5" creationId="{98BACDCB-A3EF-2E05-9768-EEFAC0D5F597}"/>
          </ac:spMkLst>
        </pc:spChg>
        <pc:spChg chg="mod">
          <ac:chgData name="Thomas Rossmueller" userId="8231aded-c918-4994-b560-3299a1e55923" providerId="ADAL" clId="{F75C2024-27B6-454A-8B80-2B64F291D529}" dt="2024-10-07T15:03:10.458" v="207"/>
          <ac:spMkLst>
            <pc:docMk/>
            <pc:sldMk cId="3987449576" sldId="1538"/>
            <ac:spMk id="6" creationId="{437FA9BC-8DB0-3D67-8A40-F960AEEE637D}"/>
          </ac:spMkLst>
        </pc:spChg>
      </pc:sldChg>
      <pc:sldChg chg="modSp add del mod modShow modNotesTx">
        <pc:chgData name="Thomas Rossmueller" userId="8231aded-c918-4994-b560-3299a1e55923" providerId="ADAL" clId="{F75C2024-27B6-454A-8B80-2B64F291D529}" dt="2024-10-07T19:52:23.922" v="508" actId="2696"/>
        <pc:sldMkLst>
          <pc:docMk/>
          <pc:sldMk cId="563977534" sldId="1539"/>
        </pc:sldMkLst>
        <pc:spChg chg="mod">
          <ac:chgData name="Thomas Rossmueller" userId="8231aded-c918-4994-b560-3299a1e55923" providerId="ADAL" clId="{F75C2024-27B6-454A-8B80-2B64F291D529}" dt="2024-10-07T15:03:10.458" v="207"/>
          <ac:spMkLst>
            <pc:docMk/>
            <pc:sldMk cId="563977534" sldId="1539"/>
            <ac:spMk id="2" creationId="{42A30611-94C9-869C-E52B-A650496564CE}"/>
          </ac:spMkLst>
        </pc:spChg>
        <pc:spChg chg="mod">
          <ac:chgData name="Thomas Rossmueller" userId="8231aded-c918-4994-b560-3299a1e55923" providerId="ADAL" clId="{F75C2024-27B6-454A-8B80-2B64F291D529}" dt="2024-10-07T15:03:10.458" v="207"/>
          <ac:spMkLst>
            <pc:docMk/>
            <pc:sldMk cId="563977534" sldId="1539"/>
            <ac:spMk id="4" creationId="{712FFFA9-2C86-60D5-6C78-4323E23787CB}"/>
          </ac:spMkLst>
        </pc:spChg>
      </pc:sldChg>
      <pc:sldChg chg="modSp del modNotes">
        <pc:chgData name="Thomas Rossmueller" userId="8231aded-c918-4994-b560-3299a1e55923" providerId="ADAL" clId="{F75C2024-27B6-454A-8B80-2B64F291D529}" dt="2024-10-04T19:54:01.166" v="36" actId="2696"/>
        <pc:sldMkLst>
          <pc:docMk/>
          <pc:sldMk cId="3423252392" sldId="1539"/>
        </pc:sldMkLst>
        <pc:spChg chg="mod">
          <ac:chgData name="Thomas Rossmueller" userId="8231aded-c918-4994-b560-3299a1e55923" providerId="ADAL" clId="{F75C2024-27B6-454A-8B80-2B64F291D529}" dt="2024-10-04T19:33:04.285" v="8"/>
          <ac:spMkLst>
            <pc:docMk/>
            <pc:sldMk cId="3423252392" sldId="1539"/>
            <ac:spMk id="7" creationId="{4EC89312-7725-4FD3-FFF4-B534C0C47EFE}"/>
          </ac:spMkLst>
        </pc:spChg>
      </pc:sldChg>
      <pc:sldChg chg="del modNotes">
        <pc:chgData name="Thomas Rossmueller" userId="8231aded-c918-4994-b560-3299a1e55923" providerId="ADAL" clId="{F75C2024-27B6-454A-8B80-2B64F291D529}" dt="2024-10-04T19:54:01.166" v="36" actId="2696"/>
        <pc:sldMkLst>
          <pc:docMk/>
          <pc:sldMk cId="2098124439" sldId="1540"/>
        </pc:sldMkLst>
      </pc:sldChg>
      <pc:sldChg chg="delSp modSp add del mod ord setBg">
        <pc:chgData name="Thomas Rossmueller" userId="8231aded-c918-4994-b560-3299a1e55923" providerId="ADAL" clId="{F75C2024-27B6-454A-8B80-2B64F291D529}" dt="2024-10-07T19:52:18.927" v="507" actId="2696"/>
        <pc:sldMkLst>
          <pc:docMk/>
          <pc:sldMk cId="2803790412" sldId="1540"/>
        </pc:sldMkLst>
        <pc:spChg chg="del mod">
          <ac:chgData name="Thomas Rossmueller" userId="8231aded-c918-4994-b560-3299a1e55923" providerId="ADAL" clId="{F75C2024-27B6-454A-8B80-2B64F291D529}" dt="2024-10-07T19:04:41.502" v="441" actId="478"/>
          <ac:spMkLst>
            <pc:docMk/>
            <pc:sldMk cId="2803790412" sldId="1540"/>
            <ac:spMk id="2" creationId="{C6FAB5D5-8F65-8EE5-7B13-A966BB3936C2}"/>
          </ac:spMkLst>
        </pc:spChg>
        <pc:spChg chg="mod">
          <ac:chgData name="Thomas Rossmueller" userId="8231aded-c918-4994-b560-3299a1e55923" providerId="ADAL" clId="{F75C2024-27B6-454A-8B80-2B64F291D529}" dt="2024-10-07T15:03:10.458" v="207"/>
          <ac:spMkLst>
            <pc:docMk/>
            <pc:sldMk cId="2803790412" sldId="1540"/>
            <ac:spMk id="4" creationId="{CAA76B19-E210-5E8B-FC82-D654120130A3}"/>
          </ac:spMkLst>
        </pc:spChg>
        <pc:picChg chg="mod">
          <ac:chgData name="Thomas Rossmueller" userId="8231aded-c918-4994-b560-3299a1e55923" providerId="ADAL" clId="{F75C2024-27B6-454A-8B80-2B64F291D529}" dt="2024-10-07T19:27:06.797" v="476" actId="12788"/>
          <ac:picMkLst>
            <pc:docMk/>
            <pc:sldMk cId="2803790412" sldId="1540"/>
            <ac:picMk id="17" creationId="{77680AA7-B38E-C143-335D-55F192470257}"/>
          </ac:picMkLst>
        </pc:picChg>
      </pc:sldChg>
      <pc:sldChg chg="del">
        <pc:chgData name="Thomas Rossmueller" userId="8231aded-c918-4994-b560-3299a1e55923" providerId="ADAL" clId="{F75C2024-27B6-454A-8B80-2B64F291D529}" dt="2024-10-04T19:54:01.166" v="36" actId="2696"/>
        <pc:sldMkLst>
          <pc:docMk/>
          <pc:sldMk cId="2019727889" sldId="1542"/>
        </pc:sldMkLst>
      </pc:sldChg>
      <pc:sldChg chg="modSp add del mod setBg modShow modNotesTx">
        <pc:chgData name="Thomas Rossmueller" userId="8231aded-c918-4994-b560-3299a1e55923" providerId="ADAL" clId="{F75C2024-27B6-454A-8B80-2B64F291D529}" dt="2024-10-13T01:46:50.103" v="3014" actId="2696"/>
        <pc:sldMkLst>
          <pc:docMk/>
          <pc:sldMk cId="3333047998" sldId="1542"/>
        </pc:sldMkLst>
        <pc:spChg chg="mod">
          <ac:chgData name="Thomas Rossmueller" userId="8231aded-c918-4994-b560-3299a1e55923" providerId="ADAL" clId="{F75C2024-27B6-454A-8B80-2B64F291D529}" dt="2024-10-07T15:03:10.458" v="207"/>
          <ac:spMkLst>
            <pc:docMk/>
            <pc:sldMk cId="3333047998" sldId="1542"/>
            <ac:spMk id="4" creationId="{A2E4715F-FB29-87A8-CF99-538A7725A380}"/>
          </ac:spMkLst>
        </pc:spChg>
        <pc:picChg chg="mod">
          <ac:chgData name="Thomas Rossmueller" userId="8231aded-c918-4994-b560-3299a1e55923" providerId="ADAL" clId="{F75C2024-27B6-454A-8B80-2B64F291D529}" dt="2024-10-07T19:02:19.455" v="341" actId="12788"/>
          <ac:picMkLst>
            <pc:docMk/>
            <pc:sldMk cId="3333047998" sldId="1542"/>
            <ac:picMk id="6" creationId="{AF6E0226-1861-E92E-F1E5-B58EBD183FD8}"/>
          </ac:picMkLst>
        </pc:picChg>
      </pc:sldChg>
      <pc:sldChg chg="modSp add del mod setBg modShow">
        <pc:chgData name="Thomas Rossmueller" userId="8231aded-c918-4994-b560-3299a1e55923" providerId="ADAL" clId="{F75C2024-27B6-454A-8B80-2B64F291D529}" dt="2024-10-13T01:46:47.279" v="3013" actId="2696"/>
        <pc:sldMkLst>
          <pc:docMk/>
          <pc:sldMk cId="976994347" sldId="1543"/>
        </pc:sldMkLst>
        <pc:spChg chg="mod">
          <ac:chgData name="Thomas Rossmueller" userId="8231aded-c918-4994-b560-3299a1e55923" providerId="ADAL" clId="{F75C2024-27B6-454A-8B80-2B64F291D529}" dt="2024-10-07T15:03:10.458" v="207"/>
          <ac:spMkLst>
            <pc:docMk/>
            <pc:sldMk cId="976994347" sldId="1543"/>
            <ac:spMk id="4" creationId="{A2E4715F-FB29-87A8-CF99-538A7725A380}"/>
          </ac:spMkLst>
        </pc:spChg>
      </pc:sldChg>
      <pc:sldChg chg="del">
        <pc:chgData name="Thomas Rossmueller" userId="8231aded-c918-4994-b560-3299a1e55923" providerId="ADAL" clId="{F75C2024-27B6-454A-8B80-2B64F291D529}" dt="2024-10-04T19:54:01.166" v="36" actId="2696"/>
        <pc:sldMkLst>
          <pc:docMk/>
          <pc:sldMk cId="2490625471" sldId="1543"/>
        </pc:sldMkLst>
      </pc:sldChg>
      <pc:sldChg chg="modSp add del mod">
        <pc:chgData name="Thomas Rossmueller" userId="8231aded-c918-4994-b560-3299a1e55923" providerId="ADAL" clId="{F75C2024-27B6-454A-8B80-2B64F291D529}" dt="2024-10-07T18:56:20.774" v="261" actId="2696"/>
        <pc:sldMkLst>
          <pc:docMk/>
          <pc:sldMk cId="758811478" sldId="1544"/>
        </pc:sldMkLst>
        <pc:spChg chg="mod">
          <ac:chgData name="Thomas Rossmueller" userId="8231aded-c918-4994-b560-3299a1e55923" providerId="ADAL" clId="{F75C2024-27B6-454A-8B80-2B64F291D529}" dt="2024-10-07T15:03:10.458" v="207"/>
          <ac:spMkLst>
            <pc:docMk/>
            <pc:sldMk cId="758811478" sldId="1544"/>
            <ac:spMk id="2" creationId="{93B3EF8F-45FF-EEB3-B70B-0918C910E354}"/>
          </ac:spMkLst>
        </pc:spChg>
        <pc:spChg chg="mod">
          <ac:chgData name="Thomas Rossmueller" userId="8231aded-c918-4994-b560-3299a1e55923" providerId="ADAL" clId="{F75C2024-27B6-454A-8B80-2B64F291D529}" dt="2024-10-07T15:03:10.458" v="207"/>
          <ac:spMkLst>
            <pc:docMk/>
            <pc:sldMk cId="758811478" sldId="1544"/>
            <ac:spMk id="4" creationId="{A1DAB969-70E9-E9B6-6976-A015CD8645B8}"/>
          </ac:spMkLst>
        </pc:spChg>
        <pc:picChg chg="mod">
          <ac:chgData name="Thomas Rossmueller" userId="8231aded-c918-4994-b560-3299a1e55923" providerId="ADAL" clId="{F75C2024-27B6-454A-8B80-2B64F291D529}" dt="2024-10-04T20:45:56.553" v="39" actId="1076"/>
          <ac:picMkLst>
            <pc:docMk/>
            <pc:sldMk cId="758811478" sldId="1544"/>
            <ac:picMk id="8" creationId="{6C2E42EF-8789-1513-0BB7-BB9970294657}"/>
          </ac:picMkLst>
        </pc:picChg>
      </pc:sldChg>
      <pc:sldChg chg="del">
        <pc:chgData name="Thomas Rossmueller" userId="8231aded-c918-4994-b560-3299a1e55923" providerId="ADAL" clId="{F75C2024-27B6-454A-8B80-2B64F291D529}" dt="2024-10-04T19:54:01.166" v="36" actId="2696"/>
        <pc:sldMkLst>
          <pc:docMk/>
          <pc:sldMk cId="2281715428" sldId="1544"/>
        </pc:sldMkLst>
      </pc:sldChg>
      <pc:sldChg chg="modSp add del">
        <pc:chgData name="Thomas Rossmueller" userId="8231aded-c918-4994-b560-3299a1e55923" providerId="ADAL" clId="{F75C2024-27B6-454A-8B80-2B64F291D529}" dt="2024-10-07T19:00:54.913" v="298" actId="2696"/>
        <pc:sldMkLst>
          <pc:docMk/>
          <pc:sldMk cId="2599488185" sldId="1545"/>
        </pc:sldMkLst>
        <pc:spChg chg="mod">
          <ac:chgData name="Thomas Rossmueller" userId="8231aded-c918-4994-b560-3299a1e55923" providerId="ADAL" clId="{F75C2024-27B6-454A-8B80-2B64F291D529}" dt="2024-10-07T15:03:10.458" v="207"/>
          <ac:spMkLst>
            <pc:docMk/>
            <pc:sldMk cId="2599488185" sldId="1545"/>
            <ac:spMk id="2" creationId="{93B3EF8F-45FF-EEB3-B70B-0918C910E354}"/>
          </ac:spMkLst>
        </pc:spChg>
        <pc:spChg chg="mod">
          <ac:chgData name="Thomas Rossmueller" userId="8231aded-c918-4994-b560-3299a1e55923" providerId="ADAL" clId="{F75C2024-27B6-454A-8B80-2B64F291D529}" dt="2024-10-07T15:03:10.458" v="207"/>
          <ac:spMkLst>
            <pc:docMk/>
            <pc:sldMk cId="2599488185" sldId="1545"/>
            <ac:spMk id="3" creationId="{4E3224C6-0E0A-C09C-DA4D-D7D53A7B9606}"/>
          </ac:spMkLst>
        </pc:spChg>
        <pc:spChg chg="mod">
          <ac:chgData name="Thomas Rossmueller" userId="8231aded-c918-4994-b560-3299a1e55923" providerId="ADAL" clId="{F75C2024-27B6-454A-8B80-2B64F291D529}" dt="2024-10-07T15:03:10.458" v="207"/>
          <ac:spMkLst>
            <pc:docMk/>
            <pc:sldMk cId="2599488185" sldId="1545"/>
            <ac:spMk id="4" creationId="{A1DAB969-70E9-E9B6-6976-A015CD8645B8}"/>
          </ac:spMkLst>
        </pc:spChg>
      </pc:sldChg>
      <pc:sldChg chg="modSp del mod">
        <pc:chgData name="Thomas Rossmueller" userId="8231aded-c918-4994-b560-3299a1e55923" providerId="ADAL" clId="{F75C2024-27B6-454A-8B80-2B64F291D529}" dt="2024-10-04T19:54:01.166" v="36" actId="2696"/>
        <pc:sldMkLst>
          <pc:docMk/>
          <pc:sldMk cId="3135258659" sldId="1545"/>
        </pc:sldMkLst>
        <pc:spChg chg="mod">
          <ac:chgData name="Thomas Rossmueller" userId="8231aded-c918-4994-b560-3299a1e55923" providerId="ADAL" clId="{F75C2024-27B6-454A-8B80-2B64F291D529}" dt="2024-10-04T19:33:14.551" v="12" actId="27636"/>
          <ac:spMkLst>
            <pc:docMk/>
            <pc:sldMk cId="3135258659" sldId="1545"/>
            <ac:spMk id="3" creationId="{4E3224C6-0E0A-C09C-DA4D-D7D53A7B9606}"/>
          </ac:spMkLst>
        </pc:spChg>
      </pc:sldChg>
      <pc:sldChg chg="modSp add del">
        <pc:chgData name="Thomas Rossmueller" userId="8231aded-c918-4994-b560-3299a1e55923" providerId="ADAL" clId="{F75C2024-27B6-454A-8B80-2B64F291D529}" dt="2024-10-07T19:00:58.058" v="299" actId="2696"/>
        <pc:sldMkLst>
          <pc:docMk/>
          <pc:sldMk cId="183968291" sldId="1546"/>
        </pc:sldMkLst>
        <pc:spChg chg="mod">
          <ac:chgData name="Thomas Rossmueller" userId="8231aded-c918-4994-b560-3299a1e55923" providerId="ADAL" clId="{F75C2024-27B6-454A-8B80-2B64F291D529}" dt="2024-10-07T15:03:10.458" v="207"/>
          <ac:spMkLst>
            <pc:docMk/>
            <pc:sldMk cId="183968291" sldId="1546"/>
            <ac:spMk id="2" creationId="{93B3EF8F-45FF-EEB3-B70B-0918C910E354}"/>
          </ac:spMkLst>
        </pc:spChg>
        <pc:spChg chg="mod">
          <ac:chgData name="Thomas Rossmueller" userId="8231aded-c918-4994-b560-3299a1e55923" providerId="ADAL" clId="{F75C2024-27B6-454A-8B80-2B64F291D529}" dt="2024-10-07T15:03:10.458" v="207"/>
          <ac:spMkLst>
            <pc:docMk/>
            <pc:sldMk cId="183968291" sldId="1546"/>
            <ac:spMk id="3" creationId="{4E3224C6-0E0A-C09C-DA4D-D7D53A7B9606}"/>
          </ac:spMkLst>
        </pc:spChg>
        <pc:spChg chg="mod">
          <ac:chgData name="Thomas Rossmueller" userId="8231aded-c918-4994-b560-3299a1e55923" providerId="ADAL" clId="{F75C2024-27B6-454A-8B80-2B64F291D529}" dt="2024-10-07T15:03:10.458" v="207"/>
          <ac:spMkLst>
            <pc:docMk/>
            <pc:sldMk cId="183968291" sldId="1546"/>
            <ac:spMk id="4" creationId="{A1DAB969-70E9-E9B6-6976-A015CD8645B8}"/>
          </ac:spMkLst>
        </pc:spChg>
      </pc:sldChg>
      <pc:sldChg chg="modSp del mod">
        <pc:chgData name="Thomas Rossmueller" userId="8231aded-c918-4994-b560-3299a1e55923" providerId="ADAL" clId="{F75C2024-27B6-454A-8B80-2B64F291D529}" dt="2024-10-04T19:54:01.166" v="36" actId="2696"/>
        <pc:sldMkLst>
          <pc:docMk/>
          <pc:sldMk cId="2604628243" sldId="1546"/>
        </pc:sldMkLst>
        <pc:spChg chg="mod">
          <ac:chgData name="Thomas Rossmueller" userId="8231aded-c918-4994-b560-3299a1e55923" providerId="ADAL" clId="{F75C2024-27B6-454A-8B80-2B64F291D529}" dt="2024-10-04T19:33:14.553" v="13" actId="27636"/>
          <ac:spMkLst>
            <pc:docMk/>
            <pc:sldMk cId="2604628243" sldId="1546"/>
            <ac:spMk id="3" creationId="{4E3224C6-0E0A-C09C-DA4D-D7D53A7B9606}"/>
          </ac:spMkLst>
        </pc:spChg>
      </pc:sldChg>
      <pc:sldChg chg="modSp add del">
        <pc:chgData name="Thomas Rossmueller" userId="8231aded-c918-4994-b560-3299a1e55923" providerId="ADAL" clId="{F75C2024-27B6-454A-8B80-2B64F291D529}" dt="2024-10-07T19:00:36.551" v="297" actId="2696"/>
        <pc:sldMkLst>
          <pc:docMk/>
          <pc:sldMk cId="2204793725" sldId="1547"/>
        </pc:sldMkLst>
        <pc:spChg chg="mod">
          <ac:chgData name="Thomas Rossmueller" userId="8231aded-c918-4994-b560-3299a1e55923" providerId="ADAL" clId="{F75C2024-27B6-454A-8B80-2B64F291D529}" dt="2024-10-07T15:03:10.458" v="207"/>
          <ac:spMkLst>
            <pc:docMk/>
            <pc:sldMk cId="2204793725" sldId="1547"/>
            <ac:spMk id="4" creationId="{EAC9CE02-61ED-37A7-BEA7-86F6A5D6FBC3}"/>
          </ac:spMkLst>
        </pc:spChg>
      </pc:sldChg>
      <pc:sldChg chg="modSp del">
        <pc:chgData name="Thomas Rossmueller" userId="8231aded-c918-4994-b560-3299a1e55923" providerId="ADAL" clId="{F75C2024-27B6-454A-8B80-2B64F291D529}" dt="2024-10-04T19:54:01.166" v="36" actId="2696"/>
        <pc:sldMkLst>
          <pc:docMk/>
          <pc:sldMk cId="2358548814" sldId="1547"/>
        </pc:sldMkLst>
        <pc:spChg chg="mod">
          <ac:chgData name="Thomas Rossmueller" userId="8231aded-c918-4994-b560-3299a1e55923" providerId="ADAL" clId="{F75C2024-27B6-454A-8B80-2B64F291D529}" dt="2024-10-04T19:33:14.531" v="11"/>
          <ac:spMkLst>
            <pc:docMk/>
            <pc:sldMk cId="2358548814" sldId="1547"/>
            <ac:spMk id="2" creationId="{47B5F6F2-AB5C-781B-2F5B-A6BEE61D40C2}"/>
          </ac:spMkLst>
        </pc:spChg>
      </pc:sldChg>
      <pc:sldChg chg="addSp modSp add mod ord setBg modNotesTx">
        <pc:chgData name="Thomas Rossmueller" userId="8231aded-c918-4994-b560-3299a1e55923" providerId="ADAL" clId="{F75C2024-27B6-454A-8B80-2B64F291D529}" dt="2024-10-13T01:46:33.841" v="3009" actId="20577"/>
        <pc:sldMkLst>
          <pc:docMk/>
          <pc:sldMk cId="1613569319" sldId="1548"/>
        </pc:sldMkLst>
        <pc:spChg chg="mod">
          <ac:chgData name="Thomas Rossmueller" userId="8231aded-c918-4994-b560-3299a1e55923" providerId="ADAL" clId="{F75C2024-27B6-454A-8B80-2B64F291D529}" dt="2024-10-07T15:03:10.458" v="207"/>
          <ac:spMkLst>
            <pc:docMk/>
            <pc:sldMk cId="1613569319" sldId="1548"/>
            <ac:spMk id="2" creationId="{BFB7B4DF-D7C1-278D-FD8F-61CE912F367E}"/>
          </ac:spMkLst>
        </pc:spChg>
        <pc:spChg chg="add mod">
          <ac:chgData name="Thomas Rossmueller" userId="8231aded-c918-4994-b560-3299a1e55923" providerId="ADAL" clId="{F75C2024-27B6-454A-8B80-2B64F291D529}" dt="2024-10-11T02:16:49.615" v="1703" actId="404"/>
          <ac:spMkLst>
            <pc:docMk/>
            <pc:sldMk cId="1613569319" sldId="1548"/>
            <ac:spMk id="3" creationId="{02967115-156F-DF71-C66B-174A451BFD8F}"/>
          </ac:spMkLst>
        </pc:spChg>
        <pc:spChg chg="mod">
          <ac:chgData name="Thomas Rossmueller" userId="8231aded-c918-4994-b560-3299a1e55923" providerId="ADAL" clId="{F75C2024-27B6-454A-8B80-2B64F291D529}" dt="2024-10-07T15:03:10.458" v="207"/>
          <ac:spMkLst>
            <pc:docMk/>
            <pc:sldMk cId="1613569319" sldId="1548"/>
            <ac:spMk id="4" creationId="{EAAB6358-ECB2-E13A-F09E-F60AB3B7BB16}"/>
          </ac:spMkLst>
        </pc:spChg>
      </pc:sldChg>
      <pc:sldChg chg="del modNotes">
        <pc:chgData name="Thomas Rossmueller" userId="8231aded-c918-4994-b560-3299a1e55923" providerId="ADAL" clId="{F75C2024-27B6-454A-8B80-2B64F291D529}" dt="2024-10-04T19:54:01.166" v="36" actId="2696"/>
        <pc:sldMkLst>
          <pc:docMk/>
          <pc:sldMk cId="2569280405" sldId="1548"/>
        </pc:sldMkLst>
      </pc:sldChg>
      <pc:sldChg chg="modSp del">
        <pc:chgData name="Thomas Rossmueller" userId="8231aded-c918-4994-b560-3299a1e55923" providerId="ADAL" clId="{F75C2024-27B6-454A-8B80-2B64F291D529}" dt="2024-10-07T21:15:33.862" v="1320" actId="2696"/>
        <pc:sldMkLst>
          <pc:docMk/>
          <pc:sldMk cId="4142090950" sldId="1549"/>
        </pc:sldMkLst>
        <pc:spChg chg="mod">
          <ac:chgData name="Thomas Rossmueller" userId="8231aded-c918-4994-b560-3299a1e55923" providerId="ADAL" clId="{F75C2024-27B6-454A-8B80-2B64F291D529}" dt="2024-10-07T15:03:10.458" v="207"/>
          <ac:spMkLst>
            <pc:docMk/>
            <pc:sldMk cId="4142090950" sldId="1549"/>
            <ac:spMk id="2" creationId="{BB8C1DA7-5291-15E6-BE22-E7C2C64C4A48}"/>
          </ac:spMkLst>
        </pc:spChg>
        <pc:spChg chg="mod">
          <ac:chgData name="Thomas Rossmueller" userId="8231aded-c918-4994-b560-3299a1e55923" providerId="ADAL" clId="{F75C2024-27B6-454A-8B80-2B64F291D529}" dt="2024-10-07T15:03:10.458" v="207"/>
          <ac:spMkLst>
            <pc:docMk/>
            <pc:sldMk cId="4142090950" sldId="1549"/>
            <ac:spMk id="3" creationId="{85D19996-80A2-EDC5-56CA-769AA69207BC}"/>
          </ac:spMkLst>
        </pc:spChg>
        <pc:spChg chg="mod">
          <ac:chgData name="Thomas Rossmueller" userId="8231aded-c918-4994-b560-3299a1e55923" providerId="ADAL" clId="{F75C2024-27B6-454A-8B80-2B64F291D529}" dt="2024-10-07T15:03:10.458" v="207"/>
          <ac:spMkLst>
            <pc:docMk/>
            <pc:sldMk cId="4142090950" sldId="1549"/>
            <ac:spMk id="4" creationId="{C2C9DD68-7A3F-F46D-779A-76FD0E5E202A}"/>
          </ac:spMkLst>
        </pc:spChg>
      </pc:sldChg>
      <pc:sldChg chg="modSp del">
        <pc:chgData name="Thomas Rossmueller" userId="8231aded-c918-4994-b560-3299a1e55923" providerId="ADAL" clId="{F75C2024-27B6-454A-8B80-2B64F291D529}" dt="2024-10-07T21:15:35.177" v="1321" actId="2696"/>
        <pc:sldMkLst>
          <pc:docMk/>
          <pc:sldMk cId="1974430940" sldId="1550"/>
        </pc:sldMkLst>
        <pc:spChg chg="mod">
          <ac:chgData name="Thomas Rossmueller" userId="8231aded-c918-4994-b560-3299a1e55923" providerId="ADAL" clId="{F75C2024-27B6-454A-8B80-2B64F291D529}" dt="2024-10-07T15:03:10.458" v="207"/>
          <ac:spMkLst>
            <pc:docMk/>
            <pc:sldMk cId="1974430940" sldId="1550"/>
            <ac:spMk id="2" creationId="{9303CD7F-A63D-A027-8FF0-C2DCCBAAE410}"/>
          </ac:spMkLst>
        </pc:spChg>
        <pc:spChg chg="mod">
          <ac:chgData name="Thomas Rossmueller" userId="8231aded-c918-4994-b560-3299a1e55923" providerId="ADAL" clId="{F75C2024-27B6-454A-8B80-2B64F291D529}" dt="2024-10-07T15:03:10.458" v="207"/>
          <ac:spMkLst>
            <pc:docMk/>
            <pc:sldMk cId="1974430940" sldId="1550"/>
            <ac:spMk id="3" creationId="{9B4D79A6-4013-5A46-EC86-264FE319FBC1}"/>
          </ac:spMkLst>
        </pc:spChg>
        <pc:spChg chg="mod">
          <ac:chgData name="Thomas Rossmueller" userId="8231aded-c918-4994-b560-3299a1e55923" providerId="ADAL" clId="{F75C2024-27B6-454A-8B80-2B64F291D529}" dt="2024-10-07T15:03:10.458" v="207"/>
          <ac:spMkLst>
            <pc:docMk/>
            <pc:sldMk cId="1974430940" sldId="1550"/>
            <ac:spMk id="4" creationId="{D1A4F1C0-7886-6973-5A09-044E378DC963}"/>
          </ac:spMkLst>
        </pc:spChg>
      </pc:sldChg>
      <pc:sldChg chg="delSp modSp add mod modNotesTx">
        <pc:chgData name="Thomas Rossmueller" userId="8231aded-c918-4994-b560-3299a1e55923" providerId="ADAL" clId="{F75C2024-27B6-454A-8B80-2B64F291D529}" dt="2024-10-13T01:46:23.036" v="3008" actId="20577"/>
        <pc:sldMkLst>
          <pc:docMk/>
          <pc:sldMk cId="2666781882" sldId="1551"/>
        </pc:sldMkLst>
        <pc:spChg chg="del">
          <ac:chgData name="Thomas Rossmueller" userId="8231aded-c918-4994-b560-3299a1e55923" providerId="ADAL" clId="{F75C2024-27B6-454A-8B80-2B64F291D529}" dt="2024-10-04T19:34:32.856" v="17" actId="478"/>
          <ac:spMkLst>
            <pc:docMk/>
            <pc:sldMk cId="2666781882" sldId="1551"/>
            <ac:spMk id="2" creationId="{F3AB88FC-3CE0-743D-9683-920068B5CC9C}"/>
          </ac:spMkLst>
        </pc:spChg>
        <pc:spChg chg="mod">
          <ac:chgData name="Thomas Rossmueller" userId="8231aded-c918-4994-b560-3299a1e55923" providerId="ADAL" clId="{F75C2024-27B6-454A-8B80-2B64F291D529}" dt="2024-10-07T17:44:58.847" v="233" actId="207"/>
          <ac:spMkLst>
            <pc:docMk/>
            <pc:sldMk cId="2666781882" sldId="1551"/>
            <ac:spMk id="5" creationId="{3938A18C-1CCE-92FA-0CFC-10980D4F09FF}"/>
          </ac:spMkLst>
        </pc:spChg>
        <pc:picChg chg="mod">
          <ac:chgData name="Thomas Rossmueller" userId="8231aded-c918-4994-b560-3299a1e55923" providerId="ADAL" clId="{F75C2024-27B6-454A-8B80-2B64F291D529}" dt="2024-10-04T19:52:15.886" v="28" actId="14100"/>
          <ac:picMkLst>
            <pc:docMk/>
            <pc:sldMk cId="2666781882" sldId="1551"/>
            <ac:picMk id="7" creationId="{6D2F26D6-AAAB-CFD6-6B31-D09F511CF5DD}"/>
          </ac:picMkLst>
        </pc:picChg>
      </pc:sldChg>
      <pc:sldChg chg="modSp add mod">
        <pc:chgData name="Thomas Rossmueller" userId="8231aded-c918-4994-b560-3299a1e55923" providerId="ADAL" clId="{F75C2024-27B6-454A-8B80-2B64F291D529}" dt="2024-10-07T17:45:17.846" v="234" actId="207"/>
        <pc:sldMkLst>
          <pc:docMk/>
          <pc:sldMk cId="2255967569" sldId="1552"/>
        </pc:sldMkLst>
        <pc:spChg chg="mod">
          <ac:chgData name="Thomas Rossmueller" userId="8231aded-c918-4994-b560-3299a1e55923" providerId="ADAL" clId="{F75C2024-27B6-454A-8B80-2B64F291D529}" dt="2024-10-07T17:45:17.846" v="234" actId="207"/>
          <ac:spMkLst>
            <pc:docMk/>
            <pc:sldMk cId="2255967569" sldId="1552"/>
            <ac:spMk id="5" creationId="{DDB8216E-DD0F-99A3-DA59-AD7C4AEA90BA}"/>
          </ac:spMkLst>
        </pc:spChg>
        <pc:picChg chg="mod">
          <ac:chgData name="Thomas Rossmueller" userId="8231aded-c918-4994-b560-3299a1e55923" providerId="ADAL" clId="{F75C2024-27B6-454A-8B80-2B64F291D529}" dt="2024-10-04T19:52:35.539" v="31"/>
          <ac:picMkLst>
            <pc:docMk/>
            <pc:sldMk cId="2255967569" sldId="1552"/>
            <ac:picMk id="7" creationId="{DDC1BE01-7E06-B9C9-5D71-99408EF97B6F}"/>
          </ac:picMkLst>
        </pc:picChg>
      </pc:sldChg>
      <pc:sldChg chg="addSp delSp modSp new mod modAnim">
        <pc:chgData name="Thomas Rossmueller" userId="8231aded-c918-4994-b560-3299a1e55923" providerId="ADAL" clId="{F75C2024-27B6-454A-8B80-2B64F291D529}" dt="2024-10-13T00:54:54.427" v="2608"/>
        <pc:sldMkLst>
          <pc:docMk/>
          <pc:sldMk cId="2378689404" sldId="1553"/>
        </pc:sldMkLst>
        <pc:spChg chg="del mod">
          <ac:chgData name="Thomas Rossmueller" userId="8231aded-c918-4994-b560-3299a1e55923" providerId="ADAL" clId="{F75C2024-27B6-454A-8B80-2B64F291D529}" dt="2024-10-07T18:55:48.832" v="260" actId="478"/>
          <ac:spMkLst>
            <pc:docMk/>
            <pc:sldMk cId="2378689404" sldId="1553"/>
            <ac:spMk id="2" creationId="{7E17266B-CCFF-CCA7-AD17-D64FDA44488E}"/>
          </ac:spMkLst>
        </pc:spChg>
        <pc:spChg chg="add mod">
          <ac:chgData name="Thomas Rossmueller" userId="8231aded-c918-4994-b560-3299a1e55923" providerId="ADAL" clId="{F75C2024-27B6-454A-8B80-2B64F291D529}" dt="2024-10-07T19:51:58.153" v="506" actId="1076"/>
          <ac:spMkLst>
            <pc:docMk/>
            <pc:sldMk cId="2378689404" sldId="1553"/>
            <ac:spMk id="5" creationId="{82C893CF-5B7F-A491-F819-5D82035D3527}"/>
          </ac:spMkLst>
        </pc:spChg>
        <pc:picChg chg="add mod">
          <ac:chgData name="Thomas Rossmueller" userId="8231aded-c918-4994-b560-3299a1e55923" providerId="ADAL" clId="{F75C2024-27B6-454A-8B80-2B64F291D529}" dt="2024-10-07T19:51:55.089" v="505" actId="1076"/>
          <ac:picMkLst>
            <pc:docMk/>
            <pc:sldMk cId="2378689404" sldId="1553"/>
            <ac:picMk id="2" creationId="{BCC13B7D-AC15-D5AB-2E82-9CB22CF3A9E1}"/>
          </ac:picMkLst>
        </pc:picChg>
        <pc:picChg chg="add mod">
          <ac:chgData name="Thomas Rossmueller" userId="8231aded-c918-4994-b560-3299a1e55923" providerId="ADAL" clId="{F75C2024-27B6-454A-8B80-2B64F291D529}" dt="2024-10-07T19:51:55.089" v="505" actId="1076"/>
          <ac:picMkLst>
            <pc:docMk/>
            <pc:sldMk cId="2378689404" sldId="1553"/>
            <ac:picMk id="4" creationId="{1E4FBF86-DA1B-D386-BF08-F0C5A7A8A483}"/>
          </ac:picMkLst>
        </pc:picChg>
        <pc:picChg chg="add del mod">
          <ac:chgData name="Thomas Rossmueller" userId="8231aded-c918-4994-b560-3299a1e55923" providerId="ADAL" clId="{F75C2024-27B6-454A-8B80-2B64F291D529}" dt="2024-10-07T18:55:14.613" v="257" actId="478"/>
          <ac:picMkLst>
            <pc:docMk/>
            <pc:sldMk cId="2378689404" sldId="1553"/>
            <ac:picMk id="1026" creationId="{AC6E9B13-B61B-DB68-3A84-1967F287A305}"/>
          </ac:picMkLst>
        </pc:picChg>
      </pc:sldChg>
      <pc:sldChg chg="modSp new del">
        <pc:chgData name="Thomas Rossmueller" userId="8231aded-c918-4994-b560-3299a1e55923" providerId="ADAL" clId="{F75C2024-27B6-454A-8B80-2B64F291D529}" dt="2024-10-07T21:48:14.140" v="1522" actId="2696"/>
        <pc:sldMkLst>
          <pc:docMk/>
          <pc:sldMk cId="316542217" sldId="1554"/>
        </pc:sldMkLst>
        <pc:spChg chg="mod">
          <ac:chgData name="Thomas Rossmueller" userId="8231aded-c918-4994-b560-3299a1e55923" providerId="ADAL" clId="{F75C2024-27B6-454A-8B80-2B64F291D529}" dt="2024-10-07T15:03:10.458" v="207"/>
          <ac:spMkLst>
            <pc:docMk/>
            <pc:sldMk cId="316542217" sldId="1554"/>
            <ac:spMk id="2" creationId="{AAE1AA98-06BA-CFD8-E519-76822CC7BB61}"/>
          </ac:spMkLst>
        </pc:spChg>
        <pc:spChg chg="mod">
          <ac:chgData name="Thomas Rossmueller" userId="8231aded-c918-4994-b560-3299a1e55923" providerId="ADAL" clId="{F75C2024-27B6-454A-8B80-2B64F291D529}" dt="2024-10-07T15:03:10.458" v="207"/>
          <ac:spMkLst>
            <pc:docMk/>
            <pc:sldMk cId="316542217" sldId="1554"/>
            <ac:spMk id="3" creationId="{809FE3D1-FA94-D82F-2A1C-4CD4E8A4B2A0}"/>
          </ac:spMkLst>
        </pc:spChg>
      </pc:sldChg>
      <pc:sldChg chg="addSp delSp modSp add mod ord setBg setClrOvrMap delDesignElem">
        <pc:chgData name="Thomas Rossmueller" userId="8231aded-c918-4994-b560-3299a1e55923" providerId="ADAL" clId="{F75C2024-27B6-454A-8B80-2B64F291D529}" dt="2024-10-13T01:02:34.211" v="2646" actId="20578"/>
        <pc:sldMkLst>
          <pc:docMk/>
          <pc:sldMk cId="2254672830" sldId="1555"/>
        </pc:sldMkLst>
        <pc:spChg chg="del mod">
          <ac:chgData name="Thomas Rossmueller" userId="8231aded-c918-4994-b560-3299a1e55923" providerId="ADAL" clId="{F75C2024-27B6-454A-8B80-2B64F291D529}" dt="2024-10-07T21:22:06.734" v="1399" actId="478"/>
          <ac:spMkLst>
            <pc:docMk/>
            <pc:sldMk cId="2254672830" sldId="1555"/>
            <ac:spMk id="5" creationId="{10BCFE33-35C5-A4B3-D3DC-C77429FC2ECE}"/>
          </ac:spMkLst>
        </pc:spChg>
        <pc:spChg chg="add mod">
          <ac:chgData name="Thomas Rossmueller" userId="8231aded-c918-4994-b560-3299a1e55923" providerId="ADAL" clId="{F75C2024-27B6-454A-8B80-2B64F291D529}" dt="2024-10-07T21:22:47.314" v="1435" actId="1076"/>
          <ac:spMkLst>
            <pc:docMk/>
            <pc:sldMk cId="2254672830" sldId="1555"/>
            <ac:spMk id="9" creationId="{33373760-DEDE-F355-03D8-515AB1A9A10E}"/>
          </ac:spMkLst>
        </pc:spChg>
        <pc:spChg chg="add del mod">
          <ac:chgData name="Thomas Rossmueller" userId="8231aded-c918-4994-b560-3299a1e55923" providerId="ADAL" clId="{F75C2024-27B6-454A-8B80-2B64F291D529}" dt="2024-10-07T15:03:11.310" v="209"/>
          <ac:spMkLst>
            <pc:docMk/>
            <pc:sldMk cId="2254672830" sldId="1555"/>
            <ac:spMk id="9" creationId="{88B606D5-4756-A1F5-A466-10C2A2269179}"/>
          </ac:spMkLst>
        </pc:spChg>
        <pc:spChg chg="add del mod">
          <ac:chgData name="Thomas Rossmueller" userId="8231aded-c918-4994-b560-3299a1e55923" providerId="ADAL" clId="{F75C2024-27B6-454A-8B80-2B64F291D529}" dt="2024-10-07T21:22:25.776" v="1431" actId="478"/>
          <ac:spMkLst>
            <pc:docMk/>
            <pc:sldMk cId="2254672830" sldId="1555"/>
            <ac:spMk id="11" creationId="{5E1E9F2A-1498-4452-D23C-FE85A3FC23DE}"/>
          </ac:spMkLst>
        </pc:spChg>
        <pc:spChg chg="add del">
          <ac:chgData name="Thomas Rossmueller" userId="8231aded-c918-4994-b560-3299a1e55923" providerId="ADAL" clId="{F75C2024-27B6-454A-8B80-2B64F291D529}" dt="2024-10-07T15:03:10.458" v="207"/>
          <ac:spMkLst>
            <pc:docMk/>
            <pc:sldMk cId="2254672830" sldId="1555"/>
            <ac:spMk id="13" creationId="{C20267F5-D4E6-477A-A590-81F2ABD1B862}"/>
          </ac:spMkLst>
        </pc:spChg>
        <pc:spChg chg="add del">
          <ac:chgData name="Thomas Rossmueller" userId="8231aded-c918-4994-b560-3299a1e55923" providerId="ADAL" clId="{F75C2024-27B6-454A-8B80-2B64F291D529}" dt="2024-10-07T15:03:10.458" v="207"/>
          <ac:spMkLst>
            <pc:docMk/>
            <pc:sldMk cId="2254672830" sldId="1555"/>
            <ac:spMk id="15" creationId="{F6E384F5-137A-40B1-97F0-694CC6ECD59C}"/>
          </ac:spMkLst>
        </pc:spChg>
        <pc:spChg chg="add del">
          <ac:chgData name="Thomas Rossmueller" userId="8231aded-c918-4994-b560-3299a1e55923" providerId="ADAL" clId="{F75C2024-27B6-454A-8B80-2B64F291D529}" dt="2024-10-07T15:03:10.458" v="207"/>
          <ac:spMkLst>
            <pc:docMk/>
            <pc:sldMk cId="2254672830" sldId="1555"/>
            <ac:spMk id="17" creationId="{9DBC4630-03DA-474F-BBCB-BA3AE6B317A4}"/>
          </ac:spMkLst>
        </pc:spChg>
        <pc:spChg chg="add del">
          <ac:chgData name="Thomas Rossmueller" userId="8231aded-c918-4994-b560-3299a1e55923" providerId="ADAL" clId="{F75C2024-27B6-454A-8B80-2B64F291D529}" dt="2024-10-07T15:03:10.458" v="207"/>
          <ac:spMkLst>
            <pc:docMk/>
            <pc:sldMk cId="2254672830" sldId="1555"/>
            <ac:spMk id="19" creationId="{DB6FE6A8-3E05-4C40-9190-B19BFD524416}"/>
          </ac:spMkLst>
        </pc:spChg>
        <pc:spChg chg="add del">
          <ac:chgData name="Thomas Rossmueller" userId="8231aded-c918-4994-b560-3299a1e55923" providerId="ADAL" clId="{F75C2024-27B6-454A-8B80-2B64F291D529}" dt="2024-10-07T15:03:10.458" v="207"/>
          <ac:spMkLst>
            <pc:docMk/>
            <pc:sldMk cId="2254672830" sldId="1555"/>
            <ac:spMk id="21" creationId="{38315451-BA4E-4F56-BA8A-9CCCA5A0DC22}"/>
          </ac:spMkLst>
        </pc:spChg>
        <pc:spChg chg="add del">
          <ac:chgData name="Thomas Rossmueller" userId="8231aded-c918-4994-b560-3299a1e55923" providerId="ADAL" clId="{F75C2024-27B6-454A-8B80-2B64F291D529}" dt="2024-10-07T15:03:10.458" v="207"/>
          <ac:spMkLst>
            <pc:docMk/>
            <pc:sldMk cId="2254672830" sldId="1555"/>
            <ac:spMk id="23" creationId="{5665E03E-3504-4366-BFC7-0CDEDC637069}"/>
          </ac:spMkLst>
        </pc:spChg>
        <pc:spChg chg="add del">
          <ac:chgData name="Thomas Rossmueller" userId="8231aded-c918-4994-b560-3299a1e55923" providerId="ADAL" clId="{F75C2024-27B6-454A-8B80-2B64F291D529}" dt="2024-10-07T15:03:10.458" v="207"/>
          <ac:spMkLst>
            <pc:docMk/>
            <pc:sldMk cId="2254672830" sldId="1555"/>
            <ac:spMk id="25" creationId="{78418A25-6EAC-4140-BFE6-284E1925B5EE}"/>
          </ac:spMkLst>
        </pc:spChg>
        <pc:spChg chg="add del">
          <ac:chgData name="Thomas Rossmueller" userId="8231aded-c918-4994-b560-3299a1e55923" providerId="ADAL" clId="{F75C2024-27B6-454A-8B80-2B64F291D529}" dt="2024-10-07T15:03:10.458" v="207"/>
          <ac:spMkLst>
            <pc:docMk/>
            <pc:sldMk cId="2254672830" sldId="1555"/>
            <ac:spMk id="27" creationId="{A9A95DA0-8F7C-4AB7-B890-22075705D2D3}"/>
          </ac:spMkLst>
        </pc:spChg>
        <pc:spChg chg="add del">
          <ac:chgData name="Thomas Rossmueller" userId="8231aded-c918-4994-b560-3299a1e55923" providerId="ADAL" clId="{F75C2024-27B6-454A-8B80-2B64F291D529}" dt="2024-10-07T15:03:10.458" v="207"/>
          <ac:spMkLst>
            <pc:docMk/>
            <pc:sldMk cId="2254672830" sldId="1555"/>
            <ac:spMk id="29" creationId="{6B9D64DB-4D5C-4A91-B45F-F301E3174F9F}"/>
          </ac:spMkLst>
        </pc:spChg>
        <pc:spChg chg="add del">
          <ac:chgData name="Thomas Rossmueller" userId="8231aded-c918-4994-b560-3299a1e55923" providerId="ADAL" clId="{F75C2024-27B6-454A-8B80-2B64F291D529}" dt="2024-10-07T15:03:10.458" v="207"/>
          <ac:spMkLst>
            <pc:docMk/>
            <pc:sldMk cId="2254672830" sldId="1555"/>
            <ac:spMk id="31" creationId="{E2193FF3-0731-4CB1-A0ED-1F3321A42090}"/>
          </ac:spMkLst>
        </pc:spChg>
        <pc:spChg chg="add del">
          <ac:chgData name="Thomas Rossmueller" userId="8231aded-c918-4994-b560-3299a1e55923" providerId="ADAL" clId="{F75C2024-27B6-454A-8B80-2B64F291D529}" dt="2024-10-07T15:03:10.458" v="207"/>
          <ac:spMkLst>
            <pc:docMk/>
            <pc:sldMk cId="2254672830" sldId="1555"/>
            <ac:spMk id="33" creationId="{CB14CE1B-4BC5-4EF2-BE3D-05E4F580B3DB}"/>
          </ac:spMkLst>
        </pc:spChg>
        <pc:spChg chg="add del">
          <ac:chgData name="Thomas Rossmueller" userId="8231aded-c918-4994-b560-3299a1e55923" providerId="ADAL" clId="{F75C2024-27B6-454A-8B80-2B64F291D529}" dt="2024-10-07T15:03:10.458" v="207"/>
          <ac:spMkLst>
            <pc:docMk/>
            <pc:sldMk cId="2254672830" sldId="1555"/>
            <ac:spMk id="35" creationId="{A1CCC4E2-0E38-41AA-A1C5-DBB03438714F}"/>
          </ac:spMkLst>
        </pc:spChg>
        <pc:picChg chg="add mod ord">
          <ac:chgData name="Thomas Rossmueller" userId="8231aded-c918-4994-b560-3299a1e55923" providerId="ADAL" clId="{F75C2024-27B6-454A-8B80-2B64F291D529}" dt="2024-10-07T15:02:35.314" v="199" actId="26606"/>
          <ac:picMkLst>
            <pc:docMk/>
            <pc:sldMk cId="2254672830" sldId="1555"/>
            <ac:picMk id="2" creationId="{79358139-A7CB-C4A1-AD6D-7E055D04669A}"/>
          </ac:picMkLst>
        </pc:picChg>
        <pc:picChg chg="add mod">
          <ac:chgData name="Thomas Rossmueller" userId="8231aded-c918-4994-b560-3299a1e55923" providerId="ADAL" clId="{F75C2024-27B6-454A-8B80-2B64F291D529}" dt="2024-10-07T15:02:35.314" v="199" actId="26606"/>
          <ac:picMkLst>
            <pc:docMk/>
            <pc:sldMk cId="2254672830" sldId="1555"/>
            <ac:picMk id="3" creationId="{127D5331-0D4E-15B0-23CA-CF2E3448842C}"/>
          </ac:picMkLst>
        </pc:picChg>
        <pc:picChg chg="add mod">
          <ac:chgData name="Thomas Rossmueller" userId="8231aded-c918-4994-b560-3299a1e55923" providerId="ADAL" clId="{F75C2024-27B6-454A-8B80-2B64F291D529}" dt="2024-10-07T15:02:35.314" v="199" actId="26606"/>
          <ac:picMkLst>
            <pc:docMk/>
            <pc:sldMk cId="2254672830" sldId="1555"/>
            <ac:picMk id="4" creationId="{06A2F38A-0B82-1F87-2EA3-E548B64565FE}"/>
          </ac:picMkLst>
        </pc:picChg>
        <pc:picChg chg="add mod">
          <ac:chgData name="Thomas Rossmueller" userId="8231aded-c918-4994-b560-3299a1e55923" providerId="ADAL" clId="{F75C2024-27B6-454A-8B80-2B64F291D529}" dt="2024-10-07T15:02:35.314" v="199" actId="26606"/>
          <ac:picMkLst>
            <pc:docMk/>
            <pc:sldMk cId="2254672830" sldId="1555"/>
            <ac:picMk id="6" creationId="{0E8C482B-1658-D5FD-66CF-F8A1D61CB172}"/>
          </ac:picMkLst>
        </pc:picChg>
        <pc:picChg chg="mod ord">
          <ac:chgData name="Thomas Rossmueller" userId="8231aded-c918-4994-b560-3299a1e55923" providerId="ADAL" clId="{F75C2024-27B6-454A-8B80-2B64F291D529}" dt="2024-10-07T15:02:35.314" v="199" actId="26606"/>
          <ac:picMkLst>
            <pc:docMk/>
            <pc:sldMk cId="2254672830" sldId="1555"/>
            <ac:picMk id="7" creationId="{AE8A8619-51C8-429B-6778-7F3FD9DA96AA}"/>
          </ac:picMkLst>
        </pc:picChg>
        <pc:picChg chg="add mod ord">
          <ac:chgData name="Thomas Rossmueller" userId="8231aded-c918-4994-b560-3299a1e55923" providerId="ADAL" clId="{F75C2024-27B6-454A-8B80-2B64F291D529}" dt="2024-10-07T15:02:35.314" v="199" actId="26606"/>
          <ac:picMkLst>
            <pc:docMk/>
            <pc:sldMk cId="2254672830" sldId="1555"/>
            <ac:picMk id="8" creationId="{03F59ECB-80DF-68FD-1FDE-F2C26329EABB}"/>
          </ac:picMkLst>
        </pc:picChg>
      </pc:sldChg>
      <pc:sldChg chg="addSp delSp modSp add mod ord modAnim">
        <pc:chgData name="Thomas Rossmueller" userId="8231aded-c918-4994-b560-3299a1e55923" providerId="ADAL" clId="{F75C2024-27B6-454A-8B80-2B64F291D529}" dt="2024-10-13T00:55:16.475" v="2609"/>
        <pc:sldMkLst>
          <pc:docMk/>
          <pc:sldMk cId="4210685639" sldId="1556"/>
        </pc:sldMkLst>
        <pc:picChg chg="add del mod">
          <ac:chgData name="Thomas Rossmueller" userId="8231aded-c918-4994-b560-3299a1e55923" providerId="ADAL" clId="{F75C2024-27B6-454A-8B80-2B64F291D529}" dt="2024-10-07T20:18:26.766" v="579" actId="478"/>
          <ac:picMkLst>
            <pc:docMk/>
            <pc:sldMk cId="4210685639" sldId="1556"/>
            <ac:picMk id="3" creationId="{8A4688F9-F4F4-9C22-0607-C06C23CB5BB4}"/>
          </ac:picMkLst>
        </pc:picChg>
        <pc:picChg chg="mod">
          <ac:chgData name="Thomas Rossmueller" userId="8231aded-c918-4994-b560-3299a1e55923" providerId="ADAL" clId="{F75C2024-27B6-454A-8B80-2B64F291D529}" dt="2024-10-07T20:26:39.828" v="628" actId="1076"/>
          <ac:picMkLst>
            <pc:docMk/>
            <pc:sldMk cId="4210685639" sldId="1556"/>
            <ac:picMk id="4" creationId="{B570173B-DCD1-5692-60B5-A702EF1FB345}"/>
          </ac:picMkLst>
        </pc:picChg>
        <pc:picChg chg="add del mod">
          <ac:chgData name="Thomas Rossmueller" userId="8231aded-c918-4994-b560-3299a1e55923" providerId="ADAL" clId="{F75C2024-27B6-454A-8B80-2B64F291D529}" dt="2024-10-07T20:21:35.559" v="595" actId="478"/>
          <ac:picMkLst>
            <pc:docMk/>
            <pc:sldMk cId="4210685639" sldId="1556"/>
            <ac:picMk id="5" creationId="{9DC21645-96BA-31E3-F438-F05D3CEB3A05}"/>
          </ac:picMkLst>
        </pc:picChg>
        <pc:picChg chg="add mod">
          <ac:chgData name="Thomas Rossmueller" userId="8231aded-c918-4994-b560-3299a1e55923" providerId="ADAL" clId="{F75C2024-27B6-454A-8B80-2B64F291D529}" dt="2024-10-07T20:25:26.047" v="624" actId="1076"/>
          <ac:picMkLst>
            <pc:docMk/>
            <pc:sldMk cId="4210685639" sldId="1556"/>
            <ac:picMk id="6" creationId="{A38B3115-D8E9-6AC5-3B8A-277F7B11F1C3}"/>
          </ac:picMkLst>
        </pc:picChg>
        <pc:picChg chg="add mod">
          <ac:chgData name="Thomas Rossmueller" userId="8231aded-c918-4994-b560-3299a1e55923" providerId="ADAL" clId="{F75C2024-27B6-454A-8B80-2B64F291D529}" dt="2024-10-07T20:25:23.867" v="623" actId="1076"/>
          <ac:picMkLst>
            <pc:docMk/>
            <pc:sldMk cId="4210685639" sldId="1556"/>
            <ac:picMk id="7" creationId="{225816DD-EC06-350A-C55E-9E4E753AE447}"/>
          </ac:picMkLst>
        </pc:picChg>
        <pc:picChg chg="del mod">
          <ac:chgData name="Thomas Rossmueller" userId="8231aded-c918-4994-b560-3299a1e55923" providerId="ADAL" clId="{F75C2024-27B6-454A-8B80-2B64F291D529}" dt="2024-10-07T20:21:38.464" v="598" actId="478"/>
          <ac:picMkLst>
            <pc:docMk/>
            <pc:sldMk cId="4210685639" sldId="1556"/>
            <ac:picMk id="1026" creationId="{FC9A2116-885D-B152-8D97-28D727533C27}"/>
          </ac:picMkLst>
        </pc:picChg>
        <pc:picChg chg="add del mod">
          <ac:chgData name="Thomas Rossmueller" userId="8231aded-c918-4994-b560-3299a1e55923" providerId="ADAL" clId="{F75C2024-27B6-454A-8B80-2B64F291D529}" dt="2024-10-07T20:21:37.655" v="597" actId="478"/>
          <ac:picMkLst>
            <pc:docMk/>
            <pc:sldMk cId="4210685639" sldId="1556"/>
            <ac:picMk id="2050" creationId="{B6515892-36AE-B78E-24F5-D4E692DD1FB2}"/>
          </ac:picMkLst>
        </pc:picChg>
        <pc:picChg chg="add del mod">
          <ac:chgData name="Thomas Rossmueller" userId="8231aded-c918-4994-b560-3299a1e55923" providerId="ADAL" clId="{F75C2024-27B6-454A-8B80-2B64F291D529}" dt="2024-10-07T20:21:36.888" v="596" actId="478"/>
          <ac:picMkLst>
            <pc:docMk/>
            <pc:sldMk cId="4210685639" sldId="1556"/>
            <ac:picMk id="2052" creationId="{50896613-989B-B523-0047-2073C2306FE3}"/>
          </ac:picMkLst>
        </pc:picChg>
      </pc:sldChg>
      <pc:sldChg chg="addSp modSp new del ord modNotesTx">
        <pc:chgData name="Thomas Rossmueller" userId="8231aded-c918-4994-b560-3299a1e55923" providerId="ADAL" clId="{F75C2024-27B6-454A-8B80-2B64F291D529}" dt="2024-10-07T19:24:31.011" v="450" actId="2696"/>
        <pc:sldMkLst>
          <pc:docMk/>
          <pc:sldMk cId="789578130" sldId="1557"/>
        </pc:sldMkLst>
        <pc:picChg chg="add mod">
          <ac:chgData name="Thomas Rossmueller" userId="8231aded-c918-4994-b560-3299a1e55923" providerId="ADAL" clId="{F75C2024-27B6-454A-8B80-2B64F291D529}" dt="2024-10-07T19:05:13.358" v="445" actId="1076"/>
          <ac:picMkLst>
            <pc:docMk/>
            <pc:sldMk cId="789578130" sldId="1557"/>
            <ac:picMk id="3074" creationId="{C1FE4648-4403-2C57-B29A-F28448A7F98B}"/>
          </ac:picMkLst>
        </pc:picChg>
      </pc:sldChg>
      <pc:sldChg chg="addSp new setBg modAnim">
        <pc:chgData name="Thomas Rossmueller" userId="8231aded-c918-4994-b560-3299a1e55923" providerId="ADAL" clId="{F75C2024-27B6-454A-8B80-2B64F291D529}" dt="2024-10-13T00:58:51.995" v="2635"/>
        <pc:sldMkLst>
          <pc:docMk/>
          <pc:sldMk cId="3286468103" sldId="1558"/>
        </pc:sldMkLst>
        <pc:picChg chg="add">
          <ac:chgData name="Thomas Rossmueller" userId="8231aded-c918-4994-b560-3299a1e55923" providerId="ADAL" clId="{F75C2024-27B6-454A-8B80-2B64F291D529}" dt="2024-10-07T19:24:09.350" v="447"/>
          <ac:picMkLst>
            <pc:docMk/>
            <pc:sldMk cId="3286468103" sldId="1558"/>
            <ac:picMk id="1026" creationId="{37064BF1-3C2A-EF65-C9CA-D16DA4C2298A}"/>
          </ac:picMkLst>
        </pc:picChg>
      </pc:sldChg>
      <pc:sldChg chg="addSp delSp modSp new del mod ord setBg modShow modNotesTx">
        <pc:chgData name="Thomas Rossmueller" userId="8231aded-c918-4994-b560-3299a1e55923" providerId="ADAL" clId="{F75C2024-27B6-454A-8B80-2B64F291D529}" dt="2024-10-13T01:46:40.868" v="3011" actId="2696"/>
        <pc:sldMkLst>
          <pc:docMk/>
          <pc:sldMk cId="1709911925" sldId="1559"/>
        </pc:sldMkLst>
        <pc:spChg chg="del mod">
          <ac:chgData name="Thomas Rossmueller" userId="8231aded-c918-4994-b560-3299a1e55923" providerId="ADAL" clId="{F75C2024-27B6-454A-8B80-2B64F291D529}" dt="2024-10-07T19:44:00.116" v="483"/>
          <ac:spMkLst>
            <pc:docMk/>
            <pc:sldMk cId="1709911925" sldId="1559"/>
            <ac:spMk id="3" creationId="{A4B5D48F-1583-01BC-593C-B447CE177854}"/>
          </ac:spMkLst>
        </pc:spChg>
        <pc:picChg chg="add mod">
          <ac:chgData name="Thomas Rossmueller" userId="8231aded-c918-4994-b560-3299a1e55923" providerId="ADAL" clId="{F75C2024-27B6-454A-8B80-2B64F291D529}" dt="2024-10-07T19:44:13.787" v="487" actId="1076"/>
          <ac:picMkLst>
            <pc:docMk/>
            <pc:sldMk cId="1709911925" sldId="1559"/>
            <ac:picMk id="6" creationId="{24A89774-CC0B-B6AF-3684-794295703F5D}"/>
          </ac:picMkLst>
        </pc:picChg>
      </pc:sldChg>
      <pc:sldChg chg="addSp delSp modSp new mod modAnim modNotesTx">
        <pc:chgData name="Thomas Rossmueller" userId="8231aded-c918-4994-b560-3299a1e55923" providerId="ADAL" clId="{F75C2024-27B6-454A-8B80-2B64F291D529}" dt="2024-10-13T01:46:53.931" v="3015" actId="20577"/>
        <pc:sldMkLst>
          <pc:docMk/>
          <pc:sldMk cId="1086164192" sldId="1560"/>
        </pc:sldMkLst>
        <pc:spChg chg="del">
          <ac:chgData name="Thomas Rossmueller" userId="8231aded-c918-4994-b560-3299a1e55923" providerId="ADAL" clId="{F75C2024-27B6-454A-8B80-2B64F291D529}" dt="2024-10-07T20:27:21.657" v="634" actId="478"/>
          <ac:spMkLst>
            <pc:docMk/>
            <pc:sldMk cId="1086164192" sldId="1560"/>
            <ac:spMk id="2" creationId="{25B8196A-4B16-A9B4-BB4E-22C1E42FFF6C}"/>
          </ac:spMkLst>
        </pc:spChg>
        <pc:spChg chg="add mod">
          <ac:chgData name="Thomas Rossmueller" userId="8231aded-c918-4994-b560-3299a1e55923" providerId="ADAL" clId="{F75C2024-27B6-454A-8B80-2B64F291D529}" dt="2024-10-07T21:31:37.951" v="1467" actId="20577"/>
          <ac:spMkLst>
            <pc:docMk/>
            <pc:sldMk cId="1086164192" sldId="1560"/>
            <ac:spMk id="4" creationId="{6A697397-6F3B-AB23-B119-FA94E887EED6}"/>
          </ac:spMkLst>
        </pc:spChg>
        <pc:picChg chg="add mod">
          <ac:chgData name="Thomas Rossmueller" userId="8231aded-c918-4994-b560-3299a1e55923" providerId="ADAL" clId="{F75C2024-27B6-454A-8B80-2B64F291D529}" dt="2024-10-13T00:56:05.206" v="2612" actId="1076"/>
          <ac:picMkLst>
            <pc:docMk/>
            <pc:sldMk cId="1086164192" sldId="1560"/>
            <ac:picMk id="2" creationId="{07151960-7208-4F19-32A8-561D5228CF0F}"/>
          </ac:picMkLst>
        </pc:picChg>
        <pc:picChg chg="add del mod">
          <ac:chgData name="Thomas Rossmueller" userId="8231aded-c918-4994-b560-3299a1e55923" providerId="ADAL" clId="{F75C2024-27B6-454A-8B80-2B64F291D529}" dt="2024-10-13T00:56:01.056" v="2611" actId="478"/>
          <ac:picMkLst>
            <pc:docMk/>
            <pc:sldMk cId="1086164192" sldId="1560"/>
            <ac:picMk id="3" creationId="{7B21C927-FC34-8FDD-A088-3329A2C106AE}"/>
          </ac:picMkLst>
        </pc:picChg>
      </pc:sldChg>
      <pc:sldChg chg="addSp delSp modSp add del mod">
        <pc:chgData name="Thomas Rossmueller" userId="8231aded-c918-4994-b560-3299a1e55923" providerId="ADAL" clId="{F75C2024-27B6-454A-8B80-2B64F291D529}" dt="2024-10-07T20:26:58.115" v="629" actId="2696"/>
        <pc:sldMkLst>
          <pc:docMk/>
          <pc:sldMk cId="1743005882" sldId="1560"/>
        </pc:sldMkLst>
        <pc:picChg chg="add mod">
          <ac:chgData name="Thomas Rossmueller" userId="8231aded-c918-4994-b560-3299a1e55923" providerId="ADAL" clId="{F75C2024-27B6-454A-8B80-2B64F291D529}" dt="2024-10-07T20:22:18.117" v="604" actId="14826"/>
          <ac:picMkLst>
            <pc:docMk/>
            <pc:sldMk cId="1743005882" sldId="1560"/>
            <ac:picMk id="3" creationId="{C3A9E902-3F73-791C-59C2-C93390DDFA48}"/>
          </ac:picMkLst>
        </pc:picChg>
        <pc:picChg chg="del">
          <ac:chgData name="Thomas Rossmueller" userId="8231aded-c918-4994-b560-3299a1e55923" providerId="ADAL" clId="{F75C2024-27B6-454A-8B80-2B64F291D529}" dt="2024-10-07T20:21:47.905" v="600" actId="478"/>
          <ac:picMkLst>
            <pc:docMk/>
            <pc:sldMk cId="1743005882" sldId="1560"/>
            <ac:picMk id="4" creationId="{E375DEC6-41B0-E28F-5602-9BDBB87CDFBC}"/>
          </ac:picMkLst>
        </pc:picChg>
        <pc:picChg chg="mod">
          <ac:chgData name="Thomas Rossmueller" userId="8231aded-c918-4994-b560-3299a1e55923" providerId="ADAL" clId="{F75C2024-27B6-454A-8B80-2B64F291D529}" dt="2024-10-07T20:21:45.186" v="599" actId="1076"/>
          <ac:picMkLst>
            <pc:docMk/>
            <pc:sldMk cId="1743005882" sldId="1560"/>
            <ac:picMk id="5" creationId="{38674952-2EB3-F1D6-FBA6-93FB022D3E9A}"/>
          </ac:picMkLst>
        </pc:picChg>
        <pc:picChg chg="mod">
          <ac:chgData name="Thomas Rossmueller" userId="8231aded-c918-4994-b560-3299a1e55923" providerId="ADAL" clId="{F75C2024-27B6-454A-8B80-2B64F291D529}" dt="2024-10-07T20:22:31.351" v="607" actId="1076"/>
          <ac:picMkLst>
            <pc:docMk/>
            <pc:sldMk cId="1743005882" sldId="1560"/>
            <ac:picMk id="2050" creationId="{CD64F619-E5A3-2F49-156C-DA406398E9E8}"/>
          </ac:picMkLst>
        </pc:picChg>
        <pc:picChg chg="del">
          <ac:chgData name="Thomas Rossmueller" userId="8231aded-c918-4994-b560-3299a1e55923" providerId="ADAL" clId="{F75C2024-27B6-454A-8B80-2B64F291D529}" dt="2024-10-07T20:21:50.571" v="601" actId="478"/>
          <ac:picMkLst>
            <pc:docMk/>
            <pc:sldMk cId="1743005882" sldId="1560"/>
            <ac:picMk id="2052" creationId="{1B47D197-035E-EB2E-B102-3EC694445AEF}"/>
          </ac:picMkLst>
        </pc:picChg>
      </pc:sldChg>
      <pc:sldChg chg="addSp delSp modSp new del mod modNotesTx">
        <pc:chgData name="Thomas Rossmueller" userId="8231aded-c918-4994-b560-3299a1e55923" providerId="ADAL" clId="{F75C2024-27B6-454A-8B80-2B64F291D529}" dt="2024-10-13T01:47:01.038" v="3017" actId="2696"/>
        <pc:sldMkLst>
          <pc:docMk/>
          <pc:sldMk cId="3659963791" sldId="1561"/>
        </pc:sldMkLst>
        <pc:spChg chg="del">
          <ac:chgData name="Thomas Rossmueller" userId="8231aded-c918-4994-b560-3299a1e55923" providerId="ADAL" clId="{F75C2024-27B6-454A-8B80-2B64F291D529}" dt="2024-10-07T21:06:29.568" v="1004" actId="478"/>
          <ac:spMkLst>
            <pc:docMk/>
            <pc:sldMk cId="3659963791" sldId="1561"/>
            <ac:spMk id="2" creationId="{0C0B6FC5-4DF7-D1EA-0F06-DD4940675788}"/>
          </ac:spMkLst>
        </pc:spChg>
        <pc:spChg chg="add del mod">
          <ac:chgData name="Thomas Rossmueller" userId="8231aded-c918-4994-b560-3299a1e55923" providerId="ADAL" clId="{F75C2024-27B6-454A-8B80-2B64F291D529}" dt="2024-10-07T21:06:03.772" v="999" actId="478"/>
          <ac:spMkLst>
            <pc:docMk/>
            <pc:sldMk cId="3659963791" sldId="1561"/>
            <ac:spMk id="3" creationId="{BF8CD27B-A47A-0E20-973C-F60F1B36DC6F}"/>
          </ac:spMkLst>
        </pc:spChg>
        <pc:spChg chg="add del mod">
          <ac:chgData name="Thomas Rossmueller" userId="8231aded-c918-4994-b560-3299a1e55923" providerId="ADAL" clId="{F75C2024-27B6-454A-8B80-2B64F291D529}" dt="2024-10-07T21:09:12.279" v="1152" actId="478"/>
          <ac:spMkLst>
            <pc:docMk/>
            <pc:sldMk cId="3659963791" sldId="1561"/>
            <ac:spMk id="6" creationId="{6B881D20-65EB-F655-69F1-BC52D1EB3CAA}"/>
          </ac:spMkLst>
        </pc:spChg>
        <pc:picChg chg="add mod">
          <ac:chgData name="Thomas Rossmueller" userId="8231aded-c918-4994-b560-3299a1e55923" providerId="ADAL" clId="{F75C2024-27B6-454A-8B80-2B64F291D529}" dt="2024-10-07T21:09:14.811" v="1153" actId="1076"/>
          <ac:picMkLst>
            <pc:docMk/>
            <pc:sldMk cId="3659963791" sldId="1561"/>
            <ac:picMk id="5" creationId="{D30B7AEE-51AF-0442-33D7-7D8248C7C8D6}"/>
          </ac:picMkLst>
        </pc:picChg>
      </pc:sldChg>
      <pc:sldChg chg="add">
        <pc:chgData name="Thomas Rossmueller" userId="8231aded-c918-4994-b560-3299a1e55923" providerId="ADAL" clId="{F75C2024-27B6-454A-8B80-2B64F291D529}" dt="2024-10-07T21:10:12.333" v="1157"/>
        <pc:sldMkLst>
          <pc:docMk/>
          <pc:sldMk cId="3398317220" sldId="1562"/>
        </pc:sldMkLst>
      </pc:sldChg>
      <pc:sldChg chg="add">
        <pc:chgData name="Thomas Rossmueller" userId="8231aded-c918-4994-b560-3299a1e55923" providerId="ADAL" clId="{F75C2024-27B6-454A-8B80-2B64F291D529}" dt="2024-10-07T21:13:19.936" v="1296"/>
        <pc:sldMkLst>
          <pc:docMk/>
          <pc:sldMk cId="3843763332" sldId="1563"/>
        </pc:sldMkLst>
      </pc:sldChg>
      <pc:sldChg chg="addSp delSp modSp add mod ord">
        <pc:chgData name="Thomas Rossmueller" userId="8231aded-c918-4994-b560-3299a1e55923" providerId="ADAL" clId="{F75C2024-27B6-454A-8B80-2B64F291D529}" dt="2024-10-13T01:04:00.701" v="2652" actId="20577"/>
        <pc:sldMkLst>
          <pc:docMk/>
          <pc:sldMk cId="773716981" sldId="1564"/>
        </pc:sldMkLst>
        <pc:spChg chg="mod">
          <ac:chgData name="Thomas Rossmueller" userId="8231aded-c918-4994-b560-3299a1e55923" providerId="ADAL" clId="{F75C2024-27B6-454A-8B80-2B64F291D529}" dt="2024-10-13T01:04:00.701" v="2652" actId="20577"/>
          <ac:spMkLst>
            <pc:docMk/>
            <pc:sldMk cId="773716981" sldId="1564"/>
            <ac:spMk id="5" creationId="{ECF882F9-AD03-B183-C2E4-A1DBC2A666CA}"/>
          </ac:spMkLst>
        </pc:spChg>
        <pc:picChg chg="add mod">
          <ac:chgData name="Thomas Rossmueller" userId="8231aded-c918-4994-b560-3299a1e55923" providerId="ADAL" clId="{F75C2024-27B6-454A-8B80-2B64F291D529}" dt="2024-10-12T09:39:09.296" v="2065" actId="1076"/>
          <ac:picMkLst>
            <pc:docMk/>
            <pc:sldMk cId="773716981" sldId="1564"/>
            <ac:picMk id="2" creationId="{D8CD16B8-4A2D-46A8-E06D-3B6B329ADBF8}"/>
          </ac:picMkLst>
        </pc:picChg>
        <pc:picChg chg="add mod">
          <ac:chgData name="Thomas Rossmueller" userId="8231aded-c918-4994-b560-3299a1e55923" providerId="ADAL" clId="{F75C2024-27B6-454A-8B80-2B64F291D529}" dt="2024-10-12T09:39:16.014" v="2067" actId="1076"/>
          <ac:picMkLst>
            <pc:docMk/>
            <pc:sldMk cId="773716981" sldId="1564"/>
            <ac:picMk id="3" creationId="{06943E2F-6148-E7BF-431C-5BA2421257AC}"/>
          </ac:picMkLst>
        </pc:picChg>
        <pc:picChg chg="add mod">
          <ac:chgData name="Thomas Rossmueller" userId="8231aded-c918-4994-b560-3299a1e55923" providerId="ADAL" clId="{F75C2024-27B6-454A-8B80-2B64F291D529}" dt="2024-10-12T09:39:12.431" v="2066" actId="1076"/>
          <ac:picMkLst>
            <pc:docMk/>
            <pc:sldMk cId="773716981" sldId="1564"/>
            <ac:picMk id="4" creationId="{B35810C7-48E8-CC20-55CB-CE5DBEF5549D}"/>
          </ac:picMkLst>
        </pc:picChg>
        <pc:picChg chg="add del mod">
          <ac:chgData name="Thomas Rossmueller" userId="8231aded-c918-4994-b560-3299a1e55923" providerId="ADAL" clId="{F75C2024-27B6-454A-8B80-2B64F291D529}" dt="2024-10-12T09:38:34.830" v="2034" actId="478"/>
          <ac:picMkLst>
            <pc:docMk/>
            <pc:sldMk cId="773716981" sldId="1564"/>
            <ac:picMk id="6" creationId="{1441D27D-A573-B6E6-9A39-18060FA248C0}"/>
          </ac:picMkLst>
        </pc:picChg>
        <pc:picChg chg="mod">
          <ac:chgData name="Thomas Rossmueller" userId="8231aded-c918-4994-b560-3299a1e55923" providerId="ADAL" clId="{F75C2024-27B6-454A-8B80-2B64F291D529}" dt="2024-10-07T21:17:51.297" v="1355" actId="1076"/>
          <ac:picMkLst>
            <pc:docMk/>
            <pc:sldMk cId="773716981" sldId="1564"/>
            <ac:picMk id="7" creationId="{911CC095-A625-9E0D-1F30-181862CD607F}"/>
          </ac:picMkLst>
        </pc:picChg>
        <pc:picChg chg="add del mod">
          <ac:chgData name="Thomas Rossmueller" userId="8231aded-c918-4994-b560-3299a1e55923" providerId="ADAL" clId="{F75C2024-27B6-454A-8B80-2B64F291D529}" dt="2024-10-07T21:19:48.632" v="1375" actId="478"/>
          <ac:picMkLst>
            <pc:docMk/>
            <pc:sldMk cId="773716981" sldId="1564"/>
            <ac:picMk id="8" creationId="{73F0275A-8647-8D0D-26F4-0C0AF1CE5DCE}"/>
          </ac:picMkLst>
        </pc:picChg>
        <pc:picChg chg="add del mod">
          <ac:chgData name="Thomas Rossmueller" userId="8231aded-c918-4994-b560-3299a1e55923" providerId="ADAL" clId="{F75C2024-27B6-454A-8B80-2B64F291D529}" dt="2024-10-12T09:38:34.830" v="2034" actId="478"/>
          <ac:picMkLst>
            <pc:docMk/>
            <pc:sldMk cId="773716981" sldId="1564"/>
            <ac:picMk id="9" creationId="{81826B9E-01D8-CD9A-5ACC-37B3B6F6EB91}"/>
          </ac:picMkLst>
        </pc:picChg>
      </pc:sldChg>
      <pc:sldChg chg="delSp modSp add del mod setBg delDesignElem">
        <pc:chgData name="Thomas Rossmueller" userId="8231aded-c918-4994-b560-3299a1e55923" providerId="ADAL" clId="{F75C2024-27B6-454A-8B80-2B64F291D529}" dt="2024-10-07T21:47:39.827" v="1504" actId="2696"/>
        <pc:sldMkLst>
          <pc:docMk/>
          <pc:sldMk cId="1719467393" sldId="1565"/>
        </pc:sldMkLst>
        <pc:spChg chg="mod">
          <ac:chgData name="Thomas Rossmueller" userId="8231aded-c918-4994-b560-3299a1e55923" providerId="ADAL" clId="{F75C2024-27B6-454A-8B80-2B64F291D529}" dt="2024-10-07T21:47:30.210" v="1500" actId="20577"/>
          <ac:spMkLst>
            <pc:docMk/>
            <pc:sldMk cId="1719467393" sldId="1565"/>
            <ac:spMk id="9" creationId="{DCA8ED6F-C067-4662-F336-4916656788F9}"/>
          </ac:spMkLst>
        </pc:spChg>
        <pc:spChg chg="del">
          <ac:chgData name="Thomas Rossmueller" userId="8231aded-c918-4994-b560-3299a1e55923" providerId="ADAL" clId="{F75C2024-27B6-454A-8B80-2B64F291D529}" dt="2024-10-07T21:47:20.103" v="1479"/>
          <ac:spMkLst>
            <pc:docMk/>
            <pc:sldMk cId="1719467393" sldId="1565"/>
            <ac:spMk id="13" creationId="{E81936A8-0752-5D50-B78D-7287CD635A09}"/>
          </ac:spMkLst>
        </pc:spChg>
        <pc:spChg chg="del">
          <ac:chgData name="Thomas Rossmueller" userId="8231aded-c918-4994-b560-3299a1e55923" providerId="ADAL" clId="{F75C2024-27B6-454A-8B80-2B64F291D529}" dt="2024-10-07T21:47:20.103" v="1479"/>
          <ac:spMkLst>
            <pc:docMk/>
            <pc:sldMk cId="1719467393" sldId="1565"/>
            <ac:spMk id="15" creationId="{E5AAE5FE-CEC7-ACD2-1B43-51E39134CBD0}"/>
          </ac:spMkLst>
        </pc:spChg>
        <pc:spChg chg="del">
          <ac:chgData name="Thomas Rossmueller" userId="8231aded-c918-4994-b560-3299a1e55923" providerId="ADAL" clId="{F75C2024-27B6-454A-8B80-2B64F291D529}" dt="2024-10-07T21:47:20.103" v="1479"/>
          <ac:spMkLst>
            <pc:docMk/>
            <pc:sldMk cId="1719467393" sldId="1565"/>
            <ac:spMk id="17" creationId="{E756410C-89DC-8941-36CC-EC9B68CEC4D7}"/>
          </ac:spMkLst>
        </pc:spChg>
        <pc:spChg chg="del">
          <ac:chgData name="Thomas Rossmueller" userId="8231aded-c918-4994-b560-3299a1e55923" providerId="ADAL" clId="{F75C2024-27B6-454A-8B80-2B64F291D529}" dt="2024-10-07T21:47:20.103" v="1479"/>
          <ac:spMkLst>
            <pc:docMk/>
            <pc:sldMk cId="1719467393" sldId="1565"/>
            <ac:spMk id="19" creationId="{E00DAAC2-217E-5231-6277-7E4CB7BF5561}"/>
          </ac:spMkLst>
        </pc:spChg>
        <pc:spChg chg="del">
          <ac:chgData name="Thomas Rossmueller" userId="8231aded-c918-4994-b560-3299a1e55923" providerId="ADAL" clId="{F75C2024-27B6-454A-8B80-2B64F291D529}" dt="2024-10-07T21:47:20.103" v="1479"/>
          <ac:spMkLst>
            <pc:docMk/>
            <pc:sldMk cId="1719467393" sldId="1565"/>
            <ac:spMk id="21" creationId="{316721E8-F7E3-4B20-88C0-BFAE470CBD94}"/>
          </ac:spMkLst>
        </pc:spChg>
        <pc:spChg chg="del">
          <ac:chgData name="Thomas Rossmueller" userId="8231aded-c918-4994-b560-3299a1e55923" providerId="ADAL" clId="{F75C2024-27B6-454A-8B80-2B64F291D529}" dt="2024-10-07T21:47:20.103" v="1479"/>
          <ac:spMkLst>
            <pc:docMk/>
            <pc:sldMk cId="1719467393" sldId="1565"/>
            <ac:spMk id="23" creationId="{011560A4-4F92-9824-ABB6-7F5CCC7C5124}"/>
          </ac:spMkLst>
        </pc:spChg>
        <pc:spChg chg="del">
          <ac:chgData name="Thomas Rossmueller" userId="8231aded-c918-4994-b560-3299a1e55923" providerId="ADAL" clId="{F75C2024-27B6-454A-8B80-2B64F291D529}" dt="2024-10-07T21:47:20.103" v="1479"/>
          <ac:spMkLst>
            <pc:docMk/>
            <pc:sldMk cId="1719467393" sldId="1565"/>
            <ac:spMk id="25" creationId="{1DE00032-504A-DF26-EC78-53815E702BDD}"/>
          </ac:spMkLst>
        </pc:spChg>
        <pc:spChg chg="del">
          <ac:chgData name="Thomas Rossmueller" userId="8231aded-c918-4994-b560-3299a1e55923" providerId="ADAL" clId="{F75C2024-27B6-454A-8B80-2B64F291D529}" dt="2024-10-07T21:47:20.103" v="1479"/>
          <ac:spMkLst>
            <pc:docMk/>
            <pc:sldMk cId="1719467393" sldId="1565"/>
            <ac:spMk id="27" creationId="{6D4DC3EB-36F5-F5C7-6200-325A92D676C0}"/>
          </ac:spMkLst>
        </pc:spChg>
        <pc:spChg chg="del">
          <ac:chgData name="Thomas Rossmueller" userId="8231aded-c918-4994-b560-3299a1e55923" providerId="ADAL" clId="{F75C2024-27B6-454A-8B80-2B64F291D529}" dt="2024-10-07T21:47:20.103" v="1479"/>
          <ac:spMkLst>
            <pc:docMk/>
            <pc:sldMk cId="1719467393" sldId="1565"/>
            <ac:spMk id="29" creationId="{948DDC1F-14EF-08BF-A020-97CC156DFD6B}"/>
          </ac:spMkLst>
        </pc:spChg>
        <pc:spChg chg="del">
          <ac:chgData name="Thomas Rossmueller" userId="8231aded-c918-4994-b560-3299a1e55923" providerId="ADAL" clId="{F75C2024-27B6-454A-8B80-2B64F291D529}" dt="2024-10-07T21:47:20.103" v="1479"/>
          <ac:spMkLst>
            <pc:docMk/>
            <pc:sldMk cId="1719467393" sldId="1565"/>
            <ac:spMk id="31" creationId="{B57343B0-0471-E058-5B12-15D955C23243}"/>
          </ac:spMkLst>
        </pc:spChg>
        <pc:spChg chg="del">
          <ac:chgData name="Thomas Rossmueller" userId="8231aded-c918-4994-b560-3299a1e55923" providerId="ADAL" clId="{F75C2024-27B6-454A-8B80-2B64F291D529}" dt="2024-10-07T21:47:20.103" v="1479"/>
          <ac:spMkLst>
            <pc:docMk/>
            <pc:sldMk cId="1719467393" sldId="1565"/>
            <ac:spMk id="33" creationId="{940FF090-AD90-01EE-081B-47C056008689}"/>
          </ac:spMkLst>
        </pc:spChg>
        <pc:spChg chg="del">
          <ac:chgData name="Thomas Rossmueller" userId="8231aded-c918-4994-b560-3299a1e55923" providerId="ADAL" clId="{F75C2024-27B6-454A-8B80-2B64F291D529}" dt="2024-10-07T21:47:20.103" v="1479"/>
          <ac:spMkLst>
            <pc:docMk/>
            <pc:sldMk cId="1719467393" sldId="1565"/>
            <ac:spMk id="35" creationId="{DFA4200E-A20E-E38C-DFE0-5A4A6F7030C6}"/>
          </ac:spMkLst>
        </pc:spChg>
      </pc:sldChg>
      <pc:sldChg chg="add ord">
        <pc:chgData name="Thomas Rossmueller" userId="8231aded-c918-4994-b560-3299a1e55923" providerId="ADAL" clId="{F75C2024-27B6-454A-8B80-2B64F291D529}" dt="2024-10-07T21:47:38.251" v="1503" actId="20578"/>
        <pc:sldMkLst>
          <pc:docMk/>
          <pc:sldMk cId="765812164" sldId="1566"/>
        </pc:sldMkLst>
      </pc:sldChg>
      <pc:sldChg chg="modSp add mod ord">
        <pc:chgData name="Thomas Rossmueller" userId="8231aded-c918-4994-b560-3299a1e55923" providerId="ADAL" clId="{F75C2024-27B6-454A-8B80-2B64F291D529}" dt="2024-10-07T21:47:52.140" v="1520" actId="20577"/>
        <pc:sldMkLst>
          <pc:docMk/>
          <pc:sldMk cId="1937775682" sldId="1567"/>
        </pc:sldMkLst>
        <pc:spChg chg="mod">
          <ac:chgData name="Thomas Rossmueller" userId="8231aded-c918-4994-b560-3299a1e55923" providerId="ADAL" clId="{F75C2024-27B6-454A-8B80-2B64F291D529}" dt="2024-10-07T21:47:52.140" v="1520" actId="20577"/>
          <ac:spMkLst>
            <pc:docMk/>
            <pc:sldMk cId="1937775682" sldId="1567"/>
            <ac:spMk id="9" creationId="{D25AFA70-5B37-BBA4-4AF9-41F8A5CD6219}"/>
          </ac:spMkLst>
        </pc:spChg>
      </pc:sldChg>
      <pc:sldChg chg="add">
        <pc:chgData name="Thomas Rossmueller" userId="8231aded-c918-4994-b560-3299a1e55923" providerId="ADAL" clId="{F75C2024-27B6-454A-8B80-2B64F291D529}" dt="2024-10-07T21:48:12.290" v="1521"/>
        <pc:sldMkLst>
          <pc:docMk/>
          <pc:sldMk cId="4133840403" sldId="1568"/>
        </pc:sldMkLst>
      </pc:sldChg>
      <pc:sldChg chg="addSp modSp add mod setBg modNotesTx">
        <pc:chgData name="Thomas Rossmueller" userId="8231aded-c918-4994-b560-3299a1e55923" providerId="ADAL" clId="{F75C2024-27B6-454A-8B80-2B64F291D529}" dt="2024-10-13T01:46:43.248" v="3012" actId="20577"/>
        <pc:sldMkLst>
          <pc:docMk/>
          <pc:sldMk cId="1442925675" sldId="1569"/>
        </pc:sldMkLst>
        <pc:spChg chg="add mod">
          <ac:chgData name="Thomas Rossmueller" userId="8231aded-c918-4994-b560-3299a1e55923" providerId="ADAL" clId="{F75C2024-27B6-454A-8B80-2B64F291D529}" dt="2024-10-11T02:17:09.118" v="1710" actId="20577"/>
          <ac:spMkLst>
            <pc:docMk/>
            <pc:sldMk cId="1442925675" sldId="1569"/>
            <ac:spMk id="3" creationId="{08812D77-3153-D033-947A-10BC39605506}"/>
          </ac:spMkLst>
        </pc:spChg>
      </pc:sldChg>
      <pc:sldChg chg="addSp delSp modSp add mod ord modNotesTx">
        <pc:chgData name="Thomas Rossmueller" userId="8231aded-c918-4994-b560-3299a1e55923" providerId="ADAL" clId="{F75C2024-27B6-454A-8B80-2B64F291D529}" dt="2024-10-13T01:47:25.586" v="3023" actId="20577"/>
        <pc:sldMkLst>
          <pc:docMk/>
          <pc:sldMk cId="552014791" sldId="1570"/>
        </pc:sldMkLst>
        <pc:spChg chg="mod">
          <ac:chgData name="Thomas Rossmueller" userId="8231aded-c918-4994-b560-3299a1e55923" providerId="ADAL" clId="{F75C2024-27B6-454A-8B80-2B64F291D529}" dt="2024-10-12T09:23:32.391" v="1775" actId="6549"/>
          <ac:spMkLst>
            <pc:docMk/>
            <pc:sldMk cId="552014791" sldId="1570"/>
            <ac:spMk id="2" creationId="{7FE1A1F4-FF7E-C747-F997-C04050C591CD}"/>
          </ac:spMkLst>
        </pc:spChg>
        <pc:spChg chg="mod">
          <ac:chgData name="Thomas Rossmueller" userId="8231aded-c918-4994-b560-3299a1e55923" providerId="ADAL" clId="{F75C2024-27B6-454A-8B80-2B64F291D529}" dt="2024-10-12T09:23:40.323" v="1777" actId="27636"/>
          <ac:spMkLst>
            <pc:docMk/>
            <pc:sldMk cId="552014791" sldId="1570"/>
            <ac:spMk id="3" creationId="{7BA23C9B-1C16-0440-75F7-C5128288B858}"/>
          </ac:spMkLst>
        </pc:spChg>
        <pc:picChg chg="del mod">
          <ac:chgData name="Thomas Rossmueller" userId="8231aded-c918-4994-b560-3299a1e55923" providerId="ADAL" clId="{F75C2024-27B6-454A-8B80-2B64F291D529}" dt="2024-10-12T09:22:43.764" v="1751" actId="478"/>
          <ac:picMkLst>
            <pc:docMk/>
            <pc:sldMk cId="552014791" sldId="1570"/>
            <ac:picMk id="5" creationId="{3810CD60-3041-40F1-7A0C-3D7B4D0D8073}"/>
          </ac:picMkLst>
        </pc:picChg>
        <pc:picChg chg="add mod">
          <ac:chgData name="Thomas Rossmueller" userId="8231aded-c918-4994-b560-3299a1e55923" providerId="ADAL" clId="{F75C2024-27B6-454A-8B80-2B64F291D529}" dt="2024-10-12T09:46:44.083" v="2155" actId="1582"/>
          <ac:picMkLst>
            <pc:docMk/>
            <pc:sldMk cId="552014791" sldId="1570"/>
            <ac:picMk id="6" creationId="{3DFD8D7D-E7FE-4763-2C01-B973917CDFD4}"/>
          </ac:picMkLst>
        </pc:picChg>
      </pc:sldChg>
      <pc:sldChg chg="addSp delSp modSp add mod ord modNotesTx">
        <pc:chgData name="Thomas Rossmueller" userId="8231aded-c918-4994-b560-3299a1e55923" providerId="ADAL" clId="{F75C2024-27B6-454A-8B80-2B64F291D529}" dt="2024-10-13T01:47:22.837" v="3022" actId="20577"/>
        <pc:sldMkLst>
          <pc:docMk/>
          <pc:sldMk cId="3055986224" sldId="1571"/>
        </pc:sldMkLst>
        <pc:spChg chg="mod">
          <ac:chgData name="Thomas Rossmueller" userId="8231aded-c918-4994-b560-3299a1e55923" providerId="ADAL" clId="{F75C2024-27B6-454A-8B80-2B64F291D529}" dt="2024-10-12T09:21:59.917" v="1746" actId="20577"/>
          <ac:spMkLst>
            <pc:docMk/>
            <pc:sldMk cId="3055986224" sldId="1571"/>
            <ac:spMk id="2" creationId="{8BE81C61-2939-4B51-2E09-DB2FB230091C}"/>
          </ac:spMkLst>
        </pc:spChg>
        <pc:spChg chg="mod">
          <ac:chgData name="Thomas Rossmueller" userId="8231aded-c918-4994-b560-3299a1e55923" providerId="ADAL" clId="{F75C2024-27B6-454A-8B80-2B64F291D529}" dt="2024-10-13T01:28:14.982" v="3007" actId="27636"/>
          <ac:spMkLst>
            <pc:docMk/>
            <pc:sldMk cId="3055986224" sldId="1571"/>
            <ac:spMk id="3" creationId="{C99E926C-F576-A492-CA82-407819D3E084}"/>
          </ac:spMkLst>
        </pc:spChg>
        <pc:picChg chg="del mod">
          <ac:chgData name="Thomas Rossmueller" userId="8231aded-c918-4994-b560-3299a1e55923" providerId="ADAL" clId="{F75C2024-27B6-454A-8B80-2B64F291D529}" dt="2024-10-12T09:22:52.311" v="1756" actId="478"/>
          <ac:picMkLst>
            <pc:docMk/>
            <pc:sldMk cId="3055986224" sldId="1571"/>
            <ac:picMk id="5" creationId="{74757E93-5464-3049-DB1C-F2BF615A3675}"/>
          </ac:picMkLst>
        </pc:picChg>
        <pc:picChg chg="add mod">
          <ac:chgData name="Thomas Rossmueller" userId="8231aded-c918-4994-b560-3299a1e55923" providerId="ADAL" clId="{F75C2024-27B6-454A-8B80-2B64F291D529}" dt="2024-10-12T09:46:36.469" v="2152" actId="1582"/>
          <ac:picMkLst>
            <pc:docMk/>
            <pc:sldMk cId="3055986224" sldId="1571"/>
            <ac:picMk id="6" creationId="{603E9E09-1756-6FB1-4FD0-DE2BBEE9E60C}"/>
          </ac:picMkLst>
        </pc:picChg>
      </pc:sldChg>
      <pc:sldChg chg="modSp add mod ord modNotesTx">
        <pc:chgData name="Thomas Rossmueller" userId="8231aded-c918-4994-b560-3299a1e55923" providerId="ADAL" clId="{F75C2024-27B6-454A-8B80-2B64F291D529}" dt="2024-10-13T01:47:19.393" v="3021" actId="20577"/>
        <pc:sldMkLst>
          <pc:docMk/>
          <pc:sldMk cId="4240890034" sldId="1572"/>
        </pc:sldMkLst>
        <pc:spChg chg="mod">
          <ac:chgData name="Thomas Rossmueller" userId="8231aded-c918-4994-b560-3299a1e55923" providerId="ADAL" clId="{F75C2024-27B6-454A-8B80-2B64F291D529}" dt="2024-10-12T09:25:41.698" v="1871" actId="20577"/>
          <ac:spMkLst>
            <pc:docMk/>
            <pc:sldMk cId="4240890034" sldId="1572"/>
            <ac:spMk id="2" creationId="{60268981-DF4A-A6DE-047A-489AB5197C10}"/>
          </ac:spMkLst>
        </pc:spChg>
        <pc:spChg chg="mod">
          <ac:chgData name="Thomas Rossmueller" userId="8231aded-c918-4994-b560-3299a1e55923" providerId="ADAL" clId="{F75C2024-27B6-454A-8B80-2B64F291D529}" dt="2024-10-12T09:24:38.476" v="1798" actId="20577"/>
          <ac:spMkLst>
            <pc:docMk/>
            <pc:sldMk cId="4240890034" sldId="1572"/>
            <ac:spMk id="3" creationId="{6D383F65-E062-0A00-91A6-50F98EB4DFC1}"/>
          </ac:spMkLst>
        </pc:spChg>
        <pc:picChg chg="mod">
          <ac:chgData name="Thomas Rossmueller" userId="8231aded-c918-4994-b560-3299a1e55923" providerId="ADAL" clId="{F75C2024-27B6-454A-8B80-2B64F291D529}" dt="2024-10-12T09:46:26.958" v="2149" actId="1582"/>
          <ac:picMkLst>
            <pc:docMk/>
            <pc:sldMk cId="4240890034" sldId="1572"/>
            <ac:picMk id="5" creationId="{20EFCD64-3DF9-E8C9-FC38-017D3A0997C2}"/>
          </ac:picMkLst>
        </pc:picChg>
      </pc:sldChg>
      <pc:sldChg chg="addSp delSp modSp add mod ord modNotesTx">
        <pc:chgData name="Thomas Rossmueller" userId="8231aded-c918-4994-b560-3299a1e55923" providerId="ADAL" clId="{F75C2024-27B6-454A-8B80-2B64F291D529}" dt="2024-10-13T01:47:16.155" v="3020" actId="20577"/>
        <pc:sldMkLst>
          <pc:docMk/>
          <pc:sldMk cId="1991800240" sldId="1573"/>
        </pc:sldMkLst>
        <pc:spChg chg="mod">
          <ac:chgData name="Thomas Rossmueller" userId="8231aded-c918-4994-b560-3299a1e55923" providerId="ADAL" clId="{F75C2024-27B6-454A-8B80-2B64F291D529}" dt="2024-10-12T09:29:32.433" v="1985" actId="20577"/>
          <ac:spMkLst>
            <pc:docMk/>
            <pc:sldMk cId="1991800240" sldId="1573"/>
            <ac:spMk id="2" creationId="{6D738394-0908-58DF-E2BA-F2C1C10CA2DB}"/>
          </ac:spMkLst>
        </pc:spChg>
        <pc:spChg chg="mod">
          <ac:chgData name="Thomas Rossmueller" userId="8231aded-c918-4994-b560-3299a1e55923" providerId="ADAL" clId="{F75C2024-27B6-454A-8B80-2B64F291D529}" dt="2024-10-12T09:31:27.439" v="1991" actId="20577"/>
          <ac:spMkLst>
            <pc:docMk/>
            <pc:sldMk cId="1991800240" sldId="1573"/>
            <ac:spMk id="3" creationId="{791D147F-A0B0-A771-492E-293E637AA23A}"/>
          </ac:spMkLst>
        </pc:spChg>
        <pc:spChg chg="add del">
          <ac:chgData name="Thomas Rossmueller" userId="8231aded-c918-4994-b560-3299a1e55923" providerId="ADAL" clId="{F75C2024-27B6-454A-8B80-2B64F291D529}" dt="2024-10-12T09:31:03.556" v="1988" actId="478"/>
          <ac:spMkLst>
            <pc:docMk/>
            <pc:sldMk cId="1991800240" sldId="1573"/>
            <ac:spMk id="6" creationId="{DE79E025-F451-A3BE-5408-DF07AFB033E6}"/>
          </ac:spMkLst>
        </pc:spChg>
        <pc:picChg chg="del">
          <ac:chgData name="Thomas Rossmueller" userId="8231aded-c918-4994-b560-3299a1e55923" providerId="ADAL" clId="{F75C2024-27B6-454A-8B80-2B64F291D529}" dt="2024-10-12T09:31:01.751" v="1986" actId="478"/>
          <ac:picMkLst>
            <pc:docMk/>
            <pc:sldMk cId="1991800240" sldId="1573"/>
            <ac:picMk id="5" creationId="{1A6A5971-2B10-EE00-470A-218E29A3E3BE}"/>
          </ac:picMkLst>
        </pc:picChg>
        <pc:picChg chg="add mod">
          <ac:chgData name="Thomas Rossmueller" userId="8231aded-c918-4994-b560-3299a1e55923" providerId="ADAL" clId="{F75C2024-27B6-454A-8B80-2B64F291D529}" dt="2024-10-12T09:49:31.777" v="2164" actId="1582"/>
          <ac:picMkLst>
            <pc:docMk/>
            <pc:sldMk cId="1991800240" sldId="1573"/>
            <ac:picMk id="1028" creationId="{8FDB0627-E8C4-56FC-9298-7D6C45BD3915}"/>
          </ac:picMkLst>
        </pc:picChg>
      </pc:sldChg>
      <pc:sldChg chg="addSp delSp modSp add mod ord modNotesTx">
        <pc:chgData name="Thomas Rossmueller" userId="8231aded-c918-4994-b560-3299a1e55923" providerId="ADAL" clId="{F75C2024-27B6-454A-8B80-2B64F291D529}" dt="2024-10-13T01:47:31.477" v="3025" actId="20577"/>
        <pc:sldMkLst>
          <pc:docMk/>
          <pc:sldMk cId="312808835" sldId="1574"/>
        </pc:sldMkLst>
        <pc:spChg chg="mod">
          <ac:chgData name="Thomas Rossmueller" userId="8231aded-c918-4994-b560-3299a1e55923" providerId="ADAL" clId="{F75C2024-27B6-454A-8B80-2B64F291D529}" dt="2024-10-12T09:37:13.764" v="2029" actId="20577"/>
          <ac:spMkLst>
            <pc:docMk/>
            <pc:sldMk cId="312808835" sldId="1574"/>
            <ac:spMk id="2" creationId="{FA66F3A9-70CA-74C2-6437-7120E9D2CD65}"/>
          </ac:spMkLst>
        </pc:spChg>
        <pc:spChg chg="mod">
          <ac:chgData name="Thomas Rossmueller" userId="8231aded-c918-4994-b560-3299a1e55923" providerId="ADAL" clId="{F75C2024-27B6-454A-8B80-2B64F291D529}" dt="2024-10-13T00:50:51.129" v="2601" actId="27636"/>
          <ac:spMkLst>
            <pc:docMk/>
            <pc:sldMk cId="312808835" sldId="1574"/>
            <ac:spMk id="3" creationId="{D7AC11C9-B5A5-EAB0-7FB5-94A2B074E824}"/>
          </ac:spMkLst>
        </pc:spChg>
        <pc:picChg chg="del mod">
          <ac:chgData name="Thomas Rossmueller" userId="8231aded-c918-4994-b560-3299a1e55923" providerId="ADAL" clId="{F75C2024-27B6-454A-8B80-2B64F291D529}" dt="2024-10-12T09:33:25.081" v="2000" actId="478"/>
          <ac:picMkLst>
            <pc:docMk/>
            <pc:sldMk cId="312808835" sldId="1574"/>
            <ac:picMk id="5" creationId="{103E2D10-1C8E-4A6F-1B65-93D98CCD81BD}"/>
          </ac:picMkLst>
        </pc:picChg>
        <pc:picChg chg="add mod">
          <ac:chgData name="Thomas Rossmueller" userId="8231aded-c918-4994-b560-3299a1e55923" providerId="ADAL" clId="{F75C2024-27B6-454A-8B80-2B64F291D529}" dt="2024-10-12T09:46:51.148" v="2158" actId="1582"/>
          <ac:picMkLst>
            <pc:docMk/>
            <pc:sldMk cId="312808835" sldId="1574"/>
            <ac:picMk id="7" creationId="{E0A61B27-0194-CE03-6E10-09780AC08ACF}"/>
          </ac:picMkLst>
        </pc:picChg>
      </pc:sldChg>
      <pc:sldChg chg="modSp add mod ord modNotesTx">
        <pc:chgData name="Thomas Rossmueller" userId="8231aded-c918-4994-b560-3299a1e55923" providerId="ADAL" clId="{F75C2024-27B6-454A-8B80-2B64F291D529}" dt="2024-10-13T01:47:28.281" v="3024" actId="20577"/>
        <pc:sldMkLst>
          <pc:docMk/>
          <pc:sldMk cId="361259179" sldId="1575"/>
        </pc:sldMkLst>
        <pc:picChg chg="mod">
          <ac:chgData name="Thomas Rossmueller" userId="8231aded-c918-4994-b560-3299a1e55923" providerId="ADAL" clId="{F75C2024-27B6-454A-8B80-2B64F291D529}" dt="2024-10-12T09:46:22.105" v="2147" actId="1582"/>
          <ac:picMkLst>
            <pc:docMk/>
            <pc:sldMk cId="361259179" sldId="1575"/>
            <ac:picMk id="5" creationId="{1D8C8486-AF3D-C177-D4E0-BA1B1B18DBAD}"/>
          </ac:picMkLst>
        </pc:picChg>
      </pc:sldChg>
      <pc:sldChg chg="addSp delSp modSp add del mod">
        <pc:chgData name="Thomas Rossmueller" userId="8231aded-c918-4994-b560-3299a1e55923" providerId="ADAL" clId="{F75C2024-27B6-454A-8B80-2B64F291D529}" dt="2024-10-12T09:52:24.772" v="2192" actId="2696"/>
        <pc:sldMkLst>
          <pc:docMk/>
          <pc:sldMk cId="1343537641" sldId="1576"/>
        </pc:sldMkLst>
        <pc:picChg chg="del mod">
          <ac:chgData name="Thomas Rossmueller" userId="8231aded-c918-4994-b560-3299a1e55923" providerId="ADAL" clId="{F75C2024-27B6-454A-8B80-2B64F291D529}" dt="2024-10-12T09:41:54.289" v="2094" actId="478"/>
          <ac:picMkLst>
            <pc:docMk/>
            <pc:sldMk cId="1343537641" sldId="1576"/>
            <ac:picMk id="2" creationId="{826834E5-7AF9-FDF5-9131-347308748B74}"/>
          </ac:picMkLst>
        </pc:picChg>
        <pc:picChg chg="mod">
          <ac:chgData name="Thomas Rossmueller" userId="8231aded-c918-4994-b560-3299a1e55923" providerId="ADAL" clId="{F75C2024-27B6-454A-8B80-2B64F291D529}" dt="2024-10-12T09:42:54.367" v="2125" actId="1076"/>
          <ac:picMkLst>
            <pc:docMk/>
            <pc:sldMk cId="1343537641" sldId="1576"/>
            <ac:picMk id="3" creationId="{88BBA951-74A5-1231-9F9C-AB2DAA07C3D9}"/>
          </ac:picMkLst>
        </pc:picChg>
        <pc:picChg chg="add mod modCrop">
          <ac:chgData name="Thomas Rossmueller" userId="8231aded-c918-4994-b560-3299a1e55923" providerId="ADAL" clId="{F75C2024-27B6-454A-8B80-2B64F291D529}" dt="2024-10-12T09:42:55.201" v="2126" actId="1076"/>
          <ac:picMkLst>
            <pc:docMk/>
            <pc:sldMk cId="1343537641" sldId="1576"/>
            <ac:picMk id="5" creationId="{3C169881-53C7-1C70-1C5F-FA66957A4D40}"/>
          </ac:picMkLst>
        </pc:picChg>
        <pc:picChg chg="del">
          <ac:chgData name="Thomas Rossmueller" userId="8231aded-c918-4994-b560-3299a1e55923" providerId="ADAL" clId="{F75C2024-27B6-454A-8B80-2B64F291D529}" dt="2024-10-12T09:43:44.646" v="2133" actId="478"/>
          <ac:picMkLst>
            <pc:docMk/>
            <pc:sldMk cId="1343537641" sldId="1576"/>
            <ac:picMk id="6" creationId="{80F8422C-6411-F7FF-C066-FDBE3B0E5EC5}"/>
          </ac:picMkLst>
        </pc:picChg>
        <pc:picChg chg="mod">
          <ac:chgData name="Thomas Rossmueller" userId="8231aded-c918-4994-b560-3299a1e55923" providerId="ADAL" clId="{F75C2024-27B6-454A-8B80-2B64F291D529}" dt="2024-10-12T09:42:59.168" v="2127" actId="1076"/>
          <ac:picMkLst>
            <pc:docMk/>
            <pc:sldMk cId="1343537641" sldId="1576"/>
            <ac:picMk id="7" creationId="{73948E9E-D151-5126-561D-72E30450B0FD}"/>
          </ac:picMkLst>
        </pc:picChg>
        <pc:picChg chg="mod">
          <ac:chgData name="Thomas Rossmueller" userId="8231aded-c918-4994-b560-3299a1e55923" providerId="ADAL" clId="{F75C2024-27B6-454A-8B80-2B64F291D529}" dt="2024-10-12T09:42:40.116" v="2122" actId="14100"/>
          <ac:picMkLst>
            <pc:docMk/>
            <pc:sldMk cId="1343537641" sldId="1576"/>
            <ac:picMk id="8" creationId="{08920E33-3040-B809-B479-8A3FAD216576}"/>
          </ac:picMkLst>
        </pc:picChg>
        <pc:picChg chg="add mod modCrop">
          <ac:chgData name="Thomas Rossmueller" userId="8231aded-c918-4994-b560-3299a1e55923" providerId="ADAL" clId="{F75C2024-27B6-454A-8B80-2B64F291D529}" dt="2024-10-12T09:42:40.116" v="2122" actId="14100"/>
          <ac:picMkLst>
            <pc:docMk/>
            <pc:sldMk cId="1343537641" sldId="1576"/>
            <ac:picMk id="10" creationId="{5652A640-FA53-AF66-70CD-EFE6045EBC29}"/>
          </ac:picMkLst>
        </pc:picChg>
        <pc:picChg chg="add mod">
          <ac:chgData name="Thomas Rossmueller" userId="8231aded-c918-4994-b560-3299a1e55923" providerId="ADAL" clId="{F75C2024-27B6-454A-8B80-2B64F291D529}" dt="2024-10-12T09:41:50.931" v="2091" actId="571"/>
          <ac:picMkLst>
            <pc:docMk/>
            <pc:sldMk cId="1343537641" sldId="1576"/>
            <ac:picMk id="11" creationId="{ABD83D0D-3AB6-240B-3D60-B33E7C0626DA}"/>
          </ac:picMkLst>
        </pc:picChg>
        <pc:picChg chg="add mod">
          <ac:chgData name="Thomas Rossmueller" userId="8231aded-c918-4994-b560-3299a1e55923" providerId="ADAL" clId="{F75C2024-27B6-454A-8B80-2B64F291D529}" dt="2024-10-12T09:43:47.824" v="2134" actId="1076"/>
          <ac:picMkLst>
            <pc:docMk/>
            <pc:sldMk cId="1343537641" sldId="1576"/>
            <ac:picMk id="12" creationId="{A752C6F1-E289-D1C8-7592-4D0A2CB6E109}"/>
          </ac:picMkLst>
        </pc:picChg>
      </pc:sldChg>
      <pc:sldChg chg="addSp delSp modSp add mod ord">
        <pc:chgData name="Thomas Rossmueller" userId="8231aded-c918-4994-b560-3299a1e55923" providerId="ADAL" clId="{F75C2024-27B6-454A-8B80-2B64F291D529}" dt="2024-10-12T09:50:44.144" v="2189" actId="1035"/>
        <pc:sldMkLst>
          <pc:docMk/>
          <pc:sldMk cId="1214909035" sldId="1577"/>
        </pc:sldMkLst>
        <pc:picChg chg="add mod">
          <ac:chgData name="Thomas Rossmueller" userId="8231aded-c918-4994-b560-3299a1e55923" providerId="ADAL" clId="{F75C2024-27B6-454A-8B80-2B64F291D529}" dt="2024-10-12T09:50:44.144" v="2189" actId="1035"/>
          <ac:picMkLst>
            <pc:docMk/>
            <pc:sldMk cId="1214909035" sldId="1577"/>
            <ac:picMk id="2" creationId="{58EE8315-7514-9C3D-0B6F-2D3C3613A7C6}"/>
          </ac:picMkLst>
        </pc:picChg>
        <pc:picChg chg="del">
          <ac:chgData name="Thomas Rossmueller" userId="8231aded-c918-4994-b560-3299a1e55923" providerId="ADAL" clId="{F75C2024-27B6-454A-8B80-2B64F291D529}" dt="2024-10-12T09:50:11.033" v="2173" actId="478"/>
          <ac:picMkLst>
            <pc:docMk/>
            <pc:sldMk cId="1214909035" sldId="1577"/>
            <ac:picMk id="4" creationId="{736571D6-32B4-910A-B98F-91CAB6FDE381}"/>
          </ac:picMkLst>
        </pc:picChg>
        <pc:picChg chg="mod">
          <ac:chgData name="Thomas Rossmueller" userId="8231aded-c918-4994-b560-3299a1e55923" providerId="ADAL" clId="{F75C2024-27B6-454A-8B80-2B64F291D529}" dt="2024-10-12T09:50:35.376" v="2180" actId="1076"/>
          <ac:picMkLst>
            <pc:docMk/>
            <pc:sldMk cId="1214909035" sldId="1577"/>
            <ac:picMk id="8" creationId="{6B89C32B-5353-EBE8-D015-1EC3A542BAC1}"/>
          </ac:picMkLst>
        </pc:picChg>
        <pc:picChg chg="mod">
          <ac:chgData name="Thomas Rossmueller" userId="8231aded-c918-4994-b560-3299a1e55923" providerId="ADAL" clId="{F75C2024-27B6-454A-8B80-2B64F291D529}" dt="2024-10-12T09:50:21.148" v="2176" actId="1076"/>
          <ac:picMkLst>
            <pc:docMk/>
            <pc:sldMk cId="1214909035" sldId="1577"/>
            <ac:picMk id="12" creationId="{3D44BD91-7F56-B453-7319-5BE7151E0273}"/>
          </ac:picMkLst>
        </pc:picChg>
      </pc:sldChg>
      <pc:sldChg chg="add ord">
        <pc:chgData name="Thomas Rossmueller" userId="8231aded-c918-4994-b560-3299a1e55923" providerId="ADAL" clId="{F75C2024-27B6-454A-8B80-2B64F291D529}" dt="2024-10-12T09:52:44.391" v="2199" actId="20578"/>
        <pc:sldMkLst>
          <pc:docMk/>
          <pc:sldMk cId="341367450" sldId="1578"/>
        </pc:sldMkLst>
      </pc:sldChg>
      <pc:sldChg chg="add del">
        <pc:chgData name="Thomas Rossmueller" userId="8231aded-c918-4994-b560-3299a1e55923" providerId="ADAL" clId="{F75C2024-27B6-454A-8B80-2B64F291D529}" dt="2024-10-12T09:52:21.029" v="2191" actId="2696"/>
        <pc:sldMkLst>
          <pc:docMk/>
          <pc:sldMk cId="611594090" sldId="1578"/>
        </pc:sldMkLst>
      </pc:sldChg>
      <pc:sldChg chg="delSp add del ord setBg delDesignElem">
        <pc:chgData name="Thomas Rossmueller" userId="8231aded-c918-4994-b560-3299a1e55923" providerId="ADAL" clId="{F75C2024-27B6-454A-8B80-2B64F291D529}" dt="2024-10-12T09:52:34.651" v="2196" actId="2696"/>
        <pc:sldMkLst>
          <pc:docMk/>
          <pc:sldMk cId="2717360360" sldId="1578"/>
        </pc:sldMkLst>
        <pc:spChg chg="del">
          <ac:chgData name="Thomas Rossmueller" userId="8231aded-c918-4994-b560-3299a1e55923" providerId="ADAL" clId="{F75C2024-27B6-454A-8B80-2B64F291D529}" dt="2024-10-12T09:52:25.633" v="2194"/>
          <ac:spMkLst>
            <pc:docMk/>
            <pc:sldMk cId="2717360360" sldId="1578"/>
            <ac:spMk id="13" creationId="{58CC6D46-D19D-DF03-F007-379C8B7550C0}"/>
          </ac:spMkLst>
        </pc:spChg>
        <pc:spChg chg="del">
          <ac:chgData name="Thomas Rossmueller" userId="8231aded-c918-4994-b560-3299a1e55923" providerId="ADAL" clId="{F75C2024-27B6-454A-8B80-2B64F291D529}" dt="2024-10-12T09:52:25.633" v="2194"/>
          <ac:spMkLst>
            <pc:docMk/>
            <pc:sldMk cId="2717360360" sldId="1578"/>
            <ac:spMk id="15" creationId="{5FEB521F-9202-3DD7-D7E1-AD135ECFA355}"/>
          </ac:spMkLst>
        </pc:spChg>
        <pc:spChg chg="del">
          <ac:chgData name="Thomas Rossmueller" userId="8231aded-c918-4994-b560-3299a1e55923" providerId="ADAL" clId="{F75C2024-27B6-454A-8B80-2B64F291D529}" dt="2024-10-12T09:52:25.633" v="2194"/>
          <ac:spMkLst>
            <pc:docMk/>
            <pc:sldMk cId="2717360360" sldId="1578"/>
            <ac:spMk id="17" creationId="{7FAB568D-6544-609C-30C8-A2901C62B894}"/>
          </ac:spMkLst>
        </pc:spChg>
        <pc:spChg chg="del">
          <ac:chgData name="Thomas Rossmueller" userId="8231aded-c918-4994-b560-3299a1e55923" providerId="ADAL" clId="{F75C2024-27B6-454A-8B80-2B64F291D529}" dt="2024-10-12T09:52:25.633" v="2194"/>
          <ac:spMkLst>
            <pc:docMk/>
            <pc:sldMk cId="2717360360" sldId="1578"/>
            <ac:spMk id="19" creationId="{9AA05BE1-50BD-E6B3-5629-83C0FAA81CFD}"/>
          </ac:spMkLst>
        </pc:spChg>
        <pc:spChg chg="del">
          <ac:chgData name="Thomas Rossmueller" userId="8231aded-c918-4994-b560-3299a1e55923" providerId="ADAL" clId="{F75C2024-27B6-454A-8B80-2B64F291D529}" dt="2024-10-12T09:52:25.633" v="2194"/>
          <ac:spMkLst>
            <pc:docMk/>
            <pc:sldMk cId="2717360360" sldId="1578"/>
            <ac:spMk id="21" creationId="{CC1D9413-23DB-FDF2-48B5-A65DC3C5FD99}"/>
          </ac:spMkLst>
        </pc:spChg>
        <pc:spChg chg="del">
          <ac:chgData name="Thomas Rossmueller" userId="8231aded-c918-4994-b560-3299a1e55923" providerId="ADAL" clId="{F75C2024-27B6-454A-8B80-2B64F291D529}" dt="2024-10-12T09:52:25.633" v="2194"/>
          <ac:spMkLst>
            <pc:docMk/>
            <pc:sldMk cId="2717360360" sldId="1578"/>
            <ac:spMk id="23" creationId="{A007B626-4476-2A2F-3F54-74AAC4CC1F7E}"/>
          </ac:spMkLst>
        </pc:spChg>
        <pc:spChg chg="del">
          <ac:chgData name="Thomas Rossmueller" userId="8231aded-c918-4994-b560-3299a1e55923" providerId="ADAL" clId="{F75C2024-27B6-454A-8B80-2B64F291D529}" dt="2024-10-12T09:52:25.633" v="2194"/>
          <ac:spMkLst>
            <pc:docMk/>
            <pc:sldMk cId="2717360360" sldId="1578"/>
            <ac:spMk id="25" creationId="{D305D3C8-E8BF-09E3-ED88-F573F3AF18A9}"/>
          </ac:spMkLst>
        </pc:spChg>
        <pc:spChg chg="del">
          <ac:chgData name="Thomas Rossmueller" userId="8231aded-c918-4994-b560-3299a1e55923" providerId="ADAL" clId="{F75C2024-27B6-454A-8B80-2B64F291D529}" dt="2024-10-12T09:52:25.633" v="2194"/>
          <ac:spMkLst>
            <pc:docMk/>
            <pc:sldMk cId="2717360360" sldId="1578"/>
            <ac:spMk id="27" creationId="{5A7269D8-B7EF-3AA7-BAA7-8D755E21AB4F}"/>
          </ac:spMkLst>
        </pc:spChg>
        <pc:spChg chg="del">
          <ac:chgData name="Thomas Rossmueller" userId="8231aded-c918-4994-b560-3299a1e55923" providerId="ADAL" clId="{F75C2024-27B6-454A-8B80-2B64F291D529}" dt="2024-10-12T09:52:25.633" v="2194"/>
          <ac:spMkLst>
            <pc:docMk/>
            <pc:sldMk cId="2717360360" sldId="1578"/>
            <ac:spMk id="29" creationId="{BECF0F40-B98A-1E76-F5FF-68B1BD3F7C4F}"/>
          </ac:spMkLst>
        </pc:spChg>
        <pc:spChg chg="del">
          <ac:chgData name="Thomas Rossmueller" userId="8231aded-c918-4994-b560-3299a1e55923" providerId="ADAL" clId="{F75C2024-27B6-454A-8B80-2B64F291D529}" dt="2024-10-12T09:52:25.633" v="2194"/>
          <ac:spMkLst>
            <pc:docMk/>
            <pc:sldMk cId="2717360360" sldId="1578"/>
            <ac:spMk id="31" creationId="{9BC42ABB-A9D9-FAE9-AD73-7308D164EA1F}"/>
          </ac:spMkLst>
        </pc:spChg>
        <pc:spChg chg="del">
          <ac:chgData name="Thomas Rossmueller" userId="8231aded-c918-4994-b560-3299a1e55923" providerId="ADAL" clId="{F75C2024-27B6-454A-8B80-2B64F291D529}" dt="2024-10-12T09:52:25.633" v="2194"/>
          <ac:spMkLst>
            <pc:docMk/>
            <pc:sldMk cId="2717360360" sldId="1578"/>
            <ac:spMk id="33" creationId="{9DE30E64-826E-4975-6AE2-0790F65E3A89}"/>
          </ac:spMkLst>
        </pc:spChg>
        <pc:spChg chg="del">
          <ac:chgData name="Thomas Rossmueller" userId="8231aded-c918-4994-b560-3299a1e55923" providerId="ADAL" clId="{F75C2024-27B6-454A-8B80-2B64F291D529}" dt="2024-10-12T09:52:25.633" v="2194"/>
          <ac:spMkLst>
            <pc:docMk/>
            <pc:sldMk cId="2717360360" sldId="1578"/>
            <ac:spMk id="35" creationId="{38A073C7-0062-805A-8A1D-C2C9C8C745CD}"/>
          </ac:spMkLst>
        </pc:spChg>
      </pc:sldChg>
      <pc:sldChg chg="add ord">
        <pc:chgData name="Thomas Rossmueller" userId="8231aded-c918-4994-b560-3299a1e55923" providerId="ADAL" clId="{F75C2024-27B6-454A-8B80-2B64F291D529}" dt="2024-10-13T01:00:38.720" v="2637" actId="20578"/>
        <pc:sldMkLst>
          <pc:docMk/>
          <pc:sldMk cId="139226715" sldId="1579"/>
        </pc:sldMkLst>
      </pc:sldChg>
      <pc:sldChg chg="new del">
        <pc:chgData name="Thomas Rossmueller" userId="8231aded-c918-4994-b560-3299a1e55923" providerId="ADAL" clId="{F75C2024-27B6-454A-8B80-2B64F291D529}" dt="2024-10-13T00:51:07.574" v="2602" actId="2696"/>
        <pc:sldMkLst>
          <pc:docMk/>
          <pc:sldMk cId="2293433912" sldId="1579"/>
        </pc:sldMkLst>
      </pc:sldChg>
      <pc:sldChg chg="add del">
        <pc:chgData name="Thomas Rossmueller" userId="8231aded-c918-4994-b560-3299a1e55923" providerId="ADAL" clId="{F75C2024-27B6-454A-8B80-2B64F291D529}" dt="2024-10-13T01:01:31.655" v="2639" actId="2696"/>
        <pc:sldMkLst>
          <pc:docMk/>
          <pc:sldMk cId="967752319" sldId="1580"/>
        </pc:sldMkLst>
      </pc:sldChg>
      <pc:sldChg chg="delSp add del setBg delDesignElem">
        <pc:chgData name="Thomas Rossmueller" userId="8231aded-c918-4994-b560-3299a1e55923" providerId="ADAL" clId="{F75C2024-27B6-454A-8B80-2B64F291D529}" dt="2024-10-13T01:02:18.315" v="2644" actId="2696"/>
        <pc:sldMkLst>
          <pc:docMk/>
          <pc:sldMk cId="4053799095" sldId="1580"/>
        </pc:sldMkLst>
        <pc:spChg chg="del">
          <ac:chgData name="Thomas Rossmueller" userId="8231aded-c918-4994-b560-3299a1e55923" providerId="ADAL" clId="{F75C2024-27B6-454A-8B80-2B64F291D529}" dt="2024-10-13T01:01:39.022" v="2641"/>
          <ac:spMkLst>
            <pc:docMk/>
            <pc:sldMk cId="4053799095" sldId="1580"/>
            <ac:spMk id="13" creationId="{3EFFEC72-A819-1484-12E3-3B476CF866D2}"/>
          </ac:spMkLst>
        </pc:spChg>
        <pc:spChg chg="del">
          <ac:chgData name="Thomas Rossmueller" userId="8231aded-c918-4994-b560-3299a1e55923" providerId="ADAL" clId="{F75C2024-27B6-454A-8B80-2B64F291D529}" dt="2024-10-13T01:01:39.022" v="2641"/>
          <ac:spMkLst>
            <pc:docMk/>
            <pc:sldMk cId="4053799095" sldId="1580"/>
            <ac:spMk id="15" creationId="{949D32DB-63C3-F103-9AA2-8810D5CF79FA}"/>
          </ac:spMkLst>
        </pc:spChg>
        <pc:spChg chg="del">
          <ac:chgData name="Thomas Rossmueller" userId="8231aded-c918-4994-b560-3299a1e55923" providerId="ADAL" clId="{F75C2024-27B6-454A-8B80-2B64F291D529}" dt="2024-10-13T01:01:39.022" v="2641"/>
          <ac:spMkLst>
            <pc:docMk/>
            <pc:sldMk cId="4053799095" sldId="1580"/>
            <ac:spMk id="17" creationId="{AD3EBB9B-CE61-1D99-3258-876A3721205A}"/>
          </ac:spMkLst>
        </pc:spChg>
        <pc:spChg chg="del">
          <ac:chgData name="Thomas Rossmueller" userId="8231aded-c918-4994-b560-3299a1e55923" providerId="ADAL" clId="{F75C2024-27B6-454A-8B80-2B64F291D529}" dt="2024-10-13T01:01:39.022" v="2641"/>
          <ac:spMkLst>
            <pc:docMk/>
            <pc:sldMk cId="4053799095" sldId="1580"/>
            <ac:spMk id="19" creationId="{AE91D39A-AF7E-484E-7735-A4E19058D952}"/>
          </ac:spMkLst>
        </pc:spChg>
        <pc:spChg chg="del">
          <ac:chgData name="Thomas Rossmueller" userId="8231aded-c918-4994-b560-3299a1e55923" providerId="ADAL" clId="{F75C2024-27B6-454A-8B80-2B64F291D529}" dt="2024-10-13T01:01:39.022" v="2641"/>
          <ac:spMkLst>
            <pc:docMk/>
            <pc:sldMk cId="4053799095" sldId="1580"/>
            <ac:spMk id="21" creationId="{D5D82D3E-D441-BB15-CB37-C0BF9834D86D}"/>
          </ac:spMkLst>
        </pc:spChg>
        <pc:spChg chg="del">
          <ac:chgData name="Thomas Rossmueller" userId="8231aded-c918-4994-b560-3299a1e55923" providerId="ADAL" clId="{F75C2024-27B6-454A-8B80-2B64F291D529}" dt="2024-10-13T01:01:39.022" v="2641"/>
          <ac:spMkLst>
            <pc:docMk/>
            <pc:sldMk cId="4053799095" sldId="1580"/>
            <ac:spMk id="23" creationId="{9D92AFD1-7974-B110-43CC-E6F3644D4EB2}"/>
          </ac:spMkLst>
        </pc:spChg>
        <pc:spChg chg="del">
          <ac:chgData name="Thomas Rossmueller" userId="8231aded-c918-4994-b560-3299a1e55923" providerId="ADAL" clId="{F75C2024-27B6-454A-8B80-2B64F291D529}" dt="2024-10-13T01:01:39.022" v="2641"/>
          <ac:spMkLst>
            <pc:docMk/>
            <pc:sldMk cId="4053799095" sldId="1580"/>
            <ac:spMk id="25" creationId="{E5D24C11-DB41-C11B-FCCC-D4D674A8B23B}"/>
          </ac:spMkLst>
        </pc:spChg>
        <pc:spChg chg="del">
          <ac:chgData name="Thomas Rossmueller" userId="8231aded-c918-4994-b560-3299a1e55923" providerId="ADAL" clId="{F75C2024-27B6-454A-8B80-2B64F291D529}" dt="2024-10-13T01:01:39.022" v="2641"/>
          <ac:spMkLst>
            <pc:docMk/>
            <pc:sldMk cId="4053799095" sldId="1580"/>
            <ac:spMk id="27" creationId="{03EBC0D8-323E-2477-AF9F-4198BE394AE8}"/>
          </ac:spMkLst>
        </pc:spChg>
        <pc:spChg chg="del">
          <ac:chgData name="Thomas Rossmueller" userId="8231aded-c918-4994-b560-3299a1e55923" providerId="ADAL" clId="{F75C2024-27B6-454A-8B80-2B64F291D529}" dt="2024-10-13T01:01:39.022" v="2641"/>
          <ac:spMkLst>
            <pc:docMk/>
            <pc:sldMk cId="4053799095" sldId="1580"/>
            <ac:spMk id="29" creationId="{4F0550D5-8324-8154-BFF7-6262B276F0ED}"/>
          </ac:spMkLst>
        </pc:spChg>
        <pc:spChg chg="del">
          <ac:chgData name="Thomas Rossmueller" userId="8231aded-c918-4994-b560-3299a1e55923" providerId="ADAL" clId="{F75C2024-27B6-454A-8B80-2B64F291D529}" dt="2024-10-13T01:01:39.022" v="2641"/>
          <ac:spMkLst>
            <pc:docMk/>
            <pc:sldMk cId="4053799095" sldId="1580"/>
            <ac:spMk id="31" creationId="{BDC10CA8-E339-4EEF-087F-A8E68C9C1BAF}"/>
          </ac:spMkLst>
        </pc:spChg>
        <pc:spChg chg="del">
          <ac:chgData name="Thomas Rossmueller" userId="8231aded-c918-4994-b560-3299a1e55923" providerId="ADAL" clId="{F75C2024-27B6-454A-8B80-2B64F291D529}" dt="2024-10-13T01:01:39.022" v="2641"/>
          <ac:spMkLst>
            <pc:docMk/>
            <pc:sldMk cId="4053799095" sldId="1580"/>
            <ac:spMk id="33" creationId="{FD13CDF5-BAE7-929F-6850-DB3315612317}"/>
          </ac:spMkLst>
        </pc:spChg>
        <pc:spChg chg="del">
          <ac:chgData name="Thomas Rossmueller" userId="8231aded-c918-4994-b560-3299a1e55923" providerId="ADAL" clId="{F75C2024-27B6-454A-8B80-2B64F291D529}" dt="2024-10-13T01:01:39.022" v="2641"/>
          <ac:spMkLst>
            <pc:docMk/>
            <pc:sldMk cId="4053799095" sldId="1580"/>
            <ac:spMk id="35" creationId="{A017C763-8042-7100-005C-65962D9B49BA}"/>
          </ac:spMkLst>
        </pc:spChg>
      </pc:sldChg>
      <pc:sldChg chg="add ord">
        <pc:chgData name="Thomas Rossmueller" userId="8231aded-c918-4994-b560-3299a1e55923" providerId="ADAL" clId="{F75C2024-27B6-454A-8B80-2B64F291D529}" dt="2024-10-13T01:01:42.930" v="2643" actId="20578"/>
        <pc:sldMkLst>
          <pc:docMk/>
          <pc:sldMk cId="415969537" sldId="1581"/>
        </pc:sldMkLst>
      </pc:sldChg>
      <pc:sldChg chg="add">
        <pc:chgData name="Thomas Rossmueller" userId="8231aded-c918-4994-b560-3299a1e55923" providerId="ADAL" clId="{F75C2024-27B6-454A-8B80-2B64F291D529}" dt="2024-10-13T01:02:25.040" v="2645" actId="2890"/>
        <pc:sldMkLst>
          <pc:docMk/>
          <pc:sldMk cId="4228238365" sldId="1582"/>
        </pc:sldMkLst>
      </pc:sldChg>
      <pc:sldChg chg="add">
        <pc:chgData name="Thomas Rossmueller" userId="8231aded-c918-4994-b560-3299a1e55923" providerId="ADAL" clId="{F75C2024-27B6-454A-8B80-2B64F291D529}" dt="2024-10-13T01:03:43.851" v="2647" actId="2890"/>
        <pc:sldMkLst>
          <pc:docMk/>
          <pc:sldMk cId="3444398921" sldId="1583"/>
        </pc:sldMkLst>
      </pc:sldChg>
      <pc:sldMasterChg chg="modSp">
        <pc:chgData name="Thomas Rossmueller" userId="8231aded-c918-4994-b560-3299a1e55923" providerId="ADAL" clId="{F75C2024-27B6-454A-8B80-2B64F291D529}" dt="2024-10-04T19:33:04.285" v="8"/>
        <pc:sldMasterMkLst>
          <pc:docMk/>
          <pc:sldMasterMk cId="3247031499" sldId="2147483753"/>
        </pc:sldMasterMkLst>
        <pc:spChg chg="mod">
          <ac:chgData name="Thomas Rossmueller" userId="8231aded-c918-4994-b560-3299a1e55923" providerId="ADAL" clId="{F75C2024-27B6-454A-8B80-2B64F291D529}" dt="2024-10-04T19:32:58.422" v="7"/>
          <ac:spMkLst>
            <pc:docMk/>
            <pc:sldMasterMk cId="3247031499" sldId="2147483753"/>
            <ac:spMk id="2" creationId="{00000000-0000-0000-0000-000000000000}"/>
          </ac:spMkLst>
        </pc:spChg>
        <pc:spChg chg="mod">
          <ac:chgData name="Thomas Rossmueller" userId="8231aded-c918-4994-b560-3299a1e55923" providerId="ADAL" clId="{F75C2024-27B6-454A-8B80-2B64F291D529}" dt="2024-10-04T19:33:04.285" v="8"/>
          <ac:spMkLst>
            <pc:docMk/>
            <pc:sldMasterMk cId="3247031499" sldId="2147483753"/>
            <ac:spMk id="3" creationId="{00000000-0000-0000-0000-000000000000}"/>
          </ac:spMkLst>
        </pc:spChg>
        <pc:spChg chg="mod">
          <ac:chgData name="Thomas Rossmueller" userId="8231aded-c918-4994-b560-3299a1e55923" providerId="ADAL" clId="{F75C2024-27B6-454A-8B80-2B64F291D529}" dt="2024-10-04T19:33:04.285" v="8"/>
          <ac:spMkLst>
            <pc:docMk/>
            <pc:sldMasterMk cId="3247031499" sldId="2147483753"/>
            <ac:spMk id="4" creationId="{00000000-0000-0000-0000-000000000000}"/>
          </ac:spMkLst>
        </pc:spChg>
        <pc:spChg chg="mod">
          <ac:chgData name="Thomas Rossmueller" userId="8231aded-c918-4994-b560-3299a1e55923" providerId="ADAL" clId="{F75C2024-27B6-454A-8B80-2B64F291D529}" dt="2024-10-04T19:33:04.285" v="8"/>
          <ac:spMkLst>
            <pc:docMk/>
            <pc:sldMasterMk cId="3247031499" sldId="2147483753"/>
            <ac:spMk id="5" creationId="{00000000-0000-0000-0000-000000000000}"/>
          </ac:spMkLst>
        </pc:spChg>
        <pc:spChg chg="mod">
          <ac:chgData name="Thomas Rossmueller" userId="8231aded-c918-4994-b560-3299a1e55923" providerId="ADAL" clId="{F75C2024-27B6-454A-8B80-2B64F291D529}" dt="2024-10-04T19:33:04.285" v="8"/>
          <ac:spMkLst>
            <pc:docMk/>
            <pc:sldMasterMk cId="3247031499" sldId="2147483753"/>
            <ac:spMk id="6" creationId="{00000000-0000-0000-0000-000000000000}"/>
          </ac:spMkLst>
        </pc:spChg>
      </pc:sldMasterChg>
    </pc:docChg>
  </pc:docChgLst>
  <pc:docChgLst>
    <pc:chgData name="Thomas Rossmueller" userId="8231aded-c918-4994-b560-3299a1e55923" providerId="ADAL" clId="{E82B3D1D-9C00-41CE-988E-6AF31A751161}"/>
    <pc:docChg chg="undo custSel addSld delSld modSld sldOrd">
      <pc:chgData name="Thomas Rossmueller" userId="8231aded-c918-4994-b560-3299a1e55923" providerId="ADAL" clId="{E82B3D1D-9C00-41CE-988E-6AF31A751161}" dt="2024-10-08T15:58:01.659" v="626" actId="6549"/>
      <pc:docMkLst>
        <pc:docMk/>
      </pc:docMkLst>
      <pc:sldChg chg="modSp mod">
        <pc:chgData name="Thomas Rossmueller" userId="8231aded-c918-4994-b560-3299a1e55923" providerId="ADAL" clId="{E82B3D1D-9C00-41CE-988E-6AF31A751161}" dt="2024-10-02T15:52:02.446" v="155" actId="20577"/>
        <pc:sldMkLst>
          <pc:docMk/>
          <pc:sldMk cId="1985939078" sldId="264"/>
        </pc:sldMkLst>
        <pc:spChg chg="mod">
          <ac:chgData name="Thomas Rossmueller" userId="8231aded-c918-4994-b560-3299a1e55923" providerId="ADAL" clId="{E82B3D1D-9C00-41CE-988E-6AF31A751161}" dt="2024-10-02T15:52:02.446" v="155" actId="20577"/>
          <ac:spMkLst>
            <pc:docMk/>
            <pc:sldMk cId="1985939078" sldId="264"/>
            <ac:spMk id="2" creationId="{4D32031E-6803-C5FD-5CDA-6F4CA467E75F}"/>
          </ac:spMkLst>
        </pc:spChg>
      </pc:sldChg>
      <pc:sldChg chg="modSp mod">
        <pc:chgData name="Thomas Rossmueller" userId="8231aded-c918-4994-b560-3299a1e55923" providerId="ADAL" clId="{E82B3D1D-9C00-41CE-988E-6AF31A751161}" dt="2024-10-02T15:46:32.857" v="63" actId="14826"/>
        <pc:sldMkLst>
          <pc:docMk/>
          <pc:sldMk cId="2381759764" sldId="266"/>
        </pc:sldMkLst>
        <pc:picChg chg="mod">
          <ac:chgData name="Thomas Rossmueller" userId="8231aded-c918-4994-b560-3299a1e55923" providerId="ADAL" clId="{E82B3D1D-9C00-41CE-988E-6AF31A751161}" dt="2024-10-02T15:46:32.857" v="63" actId="14826"/>
          <ac:picMkLst>
            <pc:docMk/>
            <pc:sldMk cId="2381759764" sldId="266"/>
            <ac:picMk id="5" creationId="{6186EB24-3323-AE9C-5908-953184DE3F2F}"/>
          </ac:picMkLst>
        </pc:picChg>
      </pc:sldChg>
      <pc:sldChg chg="delSp modSp add mod ord setBg delDesignElem modShow">
        <pc:chgData name="Thomas Rossmueller" userId="8231aded-c918-4994-b560-3299a1e55923" providerId="ADAL" clId="{E82B3D1D-9C00-41CE-988E-6AF31A751161}" dt="2024-10-02T15:46:10.487" v="62"/>
        <pc:sldMkLst>
          <pc:docMk/>
          <pc:sldMk cId="3295555005" sldId="267"/>
        </pc:sldMkLst>
        <pc:spChg chg="mod">
          <ac:chgData name="Thomas Rossmueller" userId="8231aded-c918-4994-b560-3299a1e55923" providerId="ADAL" clId="{E82B3D1D-9C00-41CE-988E-6AF31A751161}" dt="2024-10-02T15:46:00.241" v="59" actId="20577"/>
          <ac:spMkLst>
            <pc:docMk/>
            <pc:sldMk cId="3295555005" sldId="267"/>
            <ac:spMk id="3" creationId="{A506EA38-50A2-41DA-B7F1-752E833762C7}"/>
          </ac:spMkLst>
        </pc:spChg>
        <pc:spChg chg="del">
          <ac:chgData name="Thomas Rossmueller" userId="8231aded-c918-4994-b560-3299a1e55923" providerId="ADAL" clId="{E82B3D1D-9C00-41CE-988E-6AF31A751161}" dt="2024-10-02T15:44:30.660" v="33"/>
          <ac:spMkLst>
            <pc:docMk/>
            <pc:sldMk cId="3295555005" sldId="267"/>
            <ac:spMk id="10" creationId="{45D37F4E-DDB4-456B-97E0-9937730A039F}"/>
          </ac:spMkLst>
        </pc:spChg>
        <pc:spChg chg="del">
          <ac:chgData name="Thomas Rossmueller" userId="8231aded-c918-4994-b560-3299a1e55923" providerId="ADAL" clId="{E82B3D1D-9C00-41CE-988E-6AF31A751161}" dt="2024-10-02T15:44:30.660" v="33"/>
          <ac:spMkLst>
            <pc:docMk/>
            <pc:sldMk cId="3295555005" sldId="267"/>
            <ac:spMk id="12" creationId="{B2DD41CD-8F47-4F56-AD12-4E2FF7696987}"/>
          </ac:spMkLst>
        </pc:spChg>
      </pc:sldChg>
      <pc:sldChg chg="modSp add del">
        <pc:chgData name="Thomas Rossmueller" userId="8231aded-c918-4994-b560-3299a1e55923" providerId="ADAL" clId="{E82B3D1D-9C00-41CE-988E-6AF31A751161}" dt="2024-10-02T20:55:56.996" v="515" actId="47"/>
        <pc:sldMkLst>
          <pc:docMk/>
          <pc:sldMk cId="141130323" sldId="287"/>
        </pc:sldMkLst>
        <pc:spChg chg="mod">
          <ac:chgData name="Thomas Rossmueller" userId="8231aded-c918-4994-b560-3299a1e55923" providerId="ADAL" clId="{E82B3D1D-9C00-41CE-988E-6AF31A751161}" dt="2024-10-02T20:26:44.218" v="276"/>
          <ac:spMkLst>
            <pc:docMk/>
            <pc:sldMk cId="141130323" sldId="287"/>
            <ac:spMk id="4" creationId="{B40473D9-AFA4-9AE6-A9BB-0BD5076E8370}"/>
          </ac:spMkLst>
        </pc:spChg>
      </pc:sldChg>
      <pc:sldChg chg="modSp add mod">
        <pc:chgData name="Thomas Rossmueller" userId="8231aded-c918-4994-b560-3299a1e55923" providerId="ADAL" clId="{E82B3D1D-9C00-41CE-988E-6AF31A751161}" dt="2024-10-02T20:26:44.296" v="277" actId="27636"/>
        <pc:sldMkLst>
          <pc:docMk/>
          <pc:sldMk cId="1377388668" sldId="1511"/>
        </pc:sldMkLst>
        <pc:spChg chg="mod">
          <ac:chgData name="Thomas Rossmueller" userId="8231aded-c918-4994-b560-3299a1e55923" providerId="ADAL" clId="{E82B3D1D-9C00-41CE-988E-6AF31A751161}" dt="2024-10-02T20:26:44.296" v="277" actId="27636"/>
          <ac:spMkLst>
            <pc:docMk/>
            <pc:sldMk cId="1377388668" sldId="1511"/>
            <ac:spMk id="3" creationId="{C756C2AB-D471-52CC-3CD1-AFA46287C885}"/>
          </ac:spMkLst>
        </pc:spChg>
        <pc:spChg chg="mod">
          <ac:chgData name="Thomas Rossmueller" userId="8231aded-c918-4994-b560-3299a1e55923" providerId="ADAL" clId="{E82B3D1D-9C00-41CE-988E-6AF31A751161}" dt="2024-10-02T20:26:44.218" v="276"/>
          <ac:spMkLst>
            <pc:docMk/>
            <pc:sldMk cId="1377388668" sldId="1511"/>
            <ac:spMk id="4" creationId="{B40473D9-AFA4-9AE6-A9BB-0BD5076E8370}"/>
          </ac:spMkLst>
        </pc:spChg>
      </pc:sldChg>
      <pc:sldChg chg="modSp add">
        <pc:chgData name="Thomas Rossmueller" userId="8231aded-c918-4994-b560-3299a1e55923" providerId="ADAL" clId="{E82B3D1D-9C00-41CE-988E-6AF31A751161}" dt="2024-10-02T20:26:44.218" v="276"/>
        <pc:sldMkLst>
          <pc:docMk/>
          <pc:sldMk cId="1028835986" sldId="1512"/>
        </pc:sldMkLst>
        <pc:spChg chg="mod">
          <ac:chgData name="Thomas Rossmueller" userId="8231aded-c918-4994-b560-3299a1e55923" providerId="ADAL" clId="{E82B3D1D-9C00-41CE-988E-6AF31A751161}" dt="2024-10-02T20:26:44.218" v="276"/>
          <ac:spMkLst>
            <pc:docMk/>
            <pc:sldMk cId="1028835986" sldId="1512"/>
            <ac:spMk id="4" creationId="{B1BCAC91-B71C-8382-8DBD-CCAF8A464856}"/>
          </ac:spMkLst>
        </pc:spChg>
      </pc:sldChg>
      <pc:sldChg chg="add">
        <pc:chgData name="Thomas Rossmueller" userId="8231aded-c918-4994-b560-3299a1e55923" providerId="ADAL" clId="{E82B3D1D-9C00-41CE-988E-6AF31A751161}" dt="2024-10-02T20:26:44.218" v="276"/>
        <pc:sldMkLst>
          <pc:docMk/>
          <pc:sldMk cId="1079080305" sldId="1513"/>
        </pc:sldMkLst>
      </pc:sldChg>
      <pc:sldChg chg="modSp add">
        <pc:chgData name="Thomas Rossmueller" userId="8231aded-c918-4994-b560-3299a1e55923" providerId="ADAL" clId="{E82B3D1D-9C00-41CE-988E-6AF31A751161}" dt="2024-10-02T20:26:44.218" v="276"/>
        <pc:sldMkLst>
          <pc:docMk/>
          <pc:sldMk cId="4175108454" sldId="1515"/>
        </pc:sldMkLst>
        <pc:spChg chg="mod">
          <ac:chgData name="Thomas Rossmueller" userId="8231aded-c918-4994-b560-3299a1e55923" providerId="ADAL" clId="{E82B3D1D-9C00-41CE-988E-6AF31A751161}" dt="2024-10-02T20:26:44.218" v="276"/>
          <ac:spMkLst>
            <pc:docMk/>
            <pc:sldMk cId="4175108454" sldId="1515"/>
            <ac:spMk id="4" creationId="{A13E2DD6-DE88-439E-4EE3-9F85C4DEFEEF}"/>
          </ac:spMkLst>
        </pc:spChg>
      </pc:sldChg>
      <pc:sldChg chg="modSp add">
        <pc:chgData name="Thomas Rossmueller" userId="8231aded-c918-4994-b560-3299a1e55923" providerId="ADAL" clId="{E82B3D1D-9C00-41CE-988E-6AF31A751161}" dt="2024-10-02T20:26:44.218" v="276"/>
        <pc:sldMkLst>
          <pc:docMk/>
          <pc:sldMk cId="3622381210" sldId="1516"/>
        </pc:sldMkLst>
        <pc:spChg chg="mod">
          <ac:chgData name="Thomas Rossmueller" userId="8231aded-c918-4994-b560-3299a1e55923" providerId="ADAL" clId="{E82B3D1D-9C00-41CE-988E-6AF31A751161}" dt="2024-10-02T20:26:44.218" v="276"/>
          <ac:spMkLst>
            <pc:docMk/>
            <pc:sldMk cId="3622381210" sldId="1516"/>
            <ac:spMk id="4" creationId="{B40473D9-AFA4-9AE6-A9BB-0BD5076E8370}"/>
          </ac:spMkLst>
        </pc:spChg>
      </pc:sldChg>
      <pc:sldChg chg="del">
        <pc:chgData name="Thomas Rossmueller" userId="8231aded-c918-4994-b560-3299a1e55923" providerId="ADAL" clId="{E82B3D1D-9C00-41CE-988E-6AF31A751161}" dt="2024-10-02T15:47:38.583" v="64" actId="47"/>
        <pc:sldMkLst>
          <pc:docMk/>
          <pc:sldMk cId="4054180129" sldId="1520"/>
        </pc:sldMkLst>
      </pc:sldChg>
      <pc:sldChg chg="add mod modShow">
        <pc:chgData name="Thomas Rossmueller" userId="8231aded-c918-4994-b560-3299a1e55923" providerId="ADAL" clId="{E82B3D1D-9C00-41CE-988E-6AF31A751161}" dt="2024-10-02T20:26:59.522" v="278" actId="729"/>
        <pc:sldMkLst>
          <pc:docMk/>
          <pc:sldMk cId="926662881" sldId="1521"/>
        </pc:sldMkLst>
      </pc:sldChg>
      <pc:sldChg chg="add mod modShow">
        <pc:chgData name="Thomas Rossmueller" userId="8231aded-c918-4994-b560-3299a1e55923" providerId="ADAL" clId="{E82B3D1D-9C00-41CE-988E-6AF31A751161}" dt="2024-10-02T20:26:59.522" v="278" actId="729"/>
        <pc:sldMkLst>
          <pc:docMk/>
          <pc:sldMk cId="1114184170" sldId="1522"/>
        </pc:sldMkLst>
      </pc:sldChg>
      <pc:sldChg chg="add mod modShow">
        <pc:chgData name="Thomas Rossmueller" userId="8231aded-c918-4994-b560-3299a1e55923" providerId="ADAL" clId="{E82B3D1D-9C00-41CE-988E-6AF31A751161}" dt="2024-10-02T20:26:59.522" v="278" actId="729"/>
        <pc:sldMkLst>
          <pc:docMk/>
          <pc:sldMk cId="2560682308" sldId="1523"/>
        </pc:sldMkLst>
      </pc:sldChg>
      <pc:sldChg chg="add mod modShow">
        <pc:chgData name="Thomas Rossmueller" userId="8231aded-c918-4994-b560-3299a1e55923" providerId="ADAL" clId="{E82B3D1D-9C00-41CE-988E-6AF31A751161}" dt="2024-10-02T20:26:59.522" v="278" actId="729"/>
        <pc:sldMkLst>
          <pc:docMk/>
          <pc:sldMk cId="3795113337" sldId="1524"/>
        </pc:sldMkLst>
      </pc:sldChg>
      <pc:sldChg chg="add mod modShow">
        <pc:chgData name="Thomas Rossmueller" userId="8231aded-c918-4994-b560-3299a1e55923" providerId="ADAL" clId="{E82B3D1D-9C00-41CE-988E-6AF31A751161}" dt="2024-10-02T20:26:59.522" v="278" actId="729"/>
        <pc:sldMkLst>
          <pc:docMk/>
          <pc:sldMk cId="1787791152" sldId="1525"/>
        </pc:sldMkLst>
      </pc:sldChg>
      <pc:sldChg chg="add mod modShow">
        <pc:chgData name="Thomas Rossmueller" userId="8231aded-c918-4994-b560-3299a1e55923" providerId="ADAL" clId="{E82B3D1D-9C00-41CE-988E-6AF31A751161}" dt="2024-10-02T20:26:59.522" v="278" actId="729"/>
        <pc:sldMkLst>
          <pc:docMk/>
          <pc:sldMk cId="793558816" sldId="1526"/>
        </pc:sldMkLst>
      </pc:sldChg>
      <pc:sldChg chg="add">
        <pc:chgData name="Thomas Rossmueller" userId="8231aded-c918-4994-b560-3299a1e55923" providerId="ADAL" clId="{E82B3D1D-9C00-41CE-988E-6AF31A751161}" dt="2024-10-02T15:47:55.270" v="66"/>
        <pc:sldMkLst>
          <pc:docMk/>
          <pc:sldMk cId="868198254" sldId="1527"/>
        </pc:sldMkLst>
      </pc:sldChg>
      <pc:sldChg chg="add">
        <pc:chgData name="Thomas Rossmueller" userId="8231aded-c918-4994-b560-3299a1e55923" providerId="ADAL" clId="{E82B3D1D-9C00-41CE-988E-6AF31A751161}" dt="2024-10-02T15:47:55.270" v="66"/>
        <pc:sldMkLst>
          <pc:docMk/>
          <pc:sldMk cId="2174639526" sldId="1528"/>
        </pc:sldMkLst>
      </pc:sldChg>
      <pc:sldChg chg="del">
        <pc:chgData name="Thomas Rossmueller" userId="8231aded-c918-4994-b560-3299a1e55923" providerId="ADAL" clId="{E82B3D1D-9C00-41CE-988E-6AF31A751161}" dt="2024-10-02T15:51:03.331" v="67" actId="2696"/>
        <pc:sldMkLst>
          <pc:docMk/>
          <pc:sldMk cId="382497448" sldId="1533"/>
        </pc:sldMkLst>
      </pc:sldChg>
      <pc:sldChg chg="del">
        <pc:chgData name="Thomas Rossmueller" userId="8231aded-c918-4994-b560-3299a1e55923" providerId="ADAL" clId="{E82B3D1D-9C00-41CE-988E-6AF31A751161}" dt="2024-10-02T15:47:39.724" v="65" actId="47"/>
        <pc:sldMkLst>
          <pc:docMk/>
          <pc:sldMk cId="3227280300" sldId="1534"/>
        </pc:sldMkLst>
      </pc:sldChg>
      <pc:sldChg chg="modSp add mod">
        <pc:chgData name="Thomas Rossmueller" userId="8231aded-c918-4994-b560-3299a1e55923" providerId="ADAL" clId="{E82B3D1D-9C00-41CE-988E-6AF31A751161}" dt="2024-10-02T15:43:57.891" v="31" actId="20577"/>
        <pc:sldMkLst>
          <pc:docMk/>
          <pc:sldMk cId="3053453847" sldId="1535"/>
        </pc:sldMkLst>
        <pc:spChg chg="mod">
          <ac:chgData name="Thomas Rossmueller" userId="8231aded-c918-4994-b560-3299a1e55923" providerId="ADAL" clId="{E82B3D1D-9C00-41CE-988E-6AF31A751161}" dt="2024-10-02T15:43:57.891" v="31" actId="20577"/>
          <ac:spMkLst>
            <pc:docMk/>
            <pc:sldMk cId="3053453847" sldId="1535"/>
            <ac:spMk id="2" creationId="{AC3AB2CA-36AB-4923-B9C8-1CA53845969F}"/>
          </ac:spMkLst>
        </pc:spChg>
        <pc:spChg chg="mod">
          <ac:chgData name="Thomas Rossmueller" userId="8231aded-c918-4994-b560-3299a1e55923" providerId="ADAL" clId="{E82B3D1D-9C00-41CE-988E-6AF31A751161}" dt="2024-10-02T15:43:18.813" v="2" actId="27636"/>
          <ac:spMkLst>
            <pc:docMk/>
            <pc:sldMk cId="3053453847" sldId="1535"/>
            <ac:spMk id="3" creationId="{A506EA38-50A2-41DA-B7F1-752E833762C7}"/>
          </ac:spMkLst>
        </pc:spChg>
        <pc:picChg chg="mod">
          <ac:chgData name="Thomas Rossmueller" userId="8231aded-c918-4994-b560-3299a1e55923" providerId="ADAL" clId="{E82B3D1D-9C00-41CE-988E-6AF31A751161}" dt="2024-10-02T15:43:38.086" v="14" actId="14826"/>
          <ac:picMkLst>
            <pc:docMk/>
            <pc:sldMk cId="3053453847" sldId="1535"/>
            <ac:picMk id="5" creationId="{6186EB24-3323-AE9C-5908-953184DE3F2F}"/>
          </ac:picMkLst>
        </pc:picChg>
      </pc:sldChg>
      <pc:sldChg chg="modSp new mod">
        <pc:chgData name="Thomas Rossmueller" userId="8231aded-c918-4994-b560-3299a1e55923" providerId="ADAL" clId="{E82B3D1D-9C00-41CE-988E-6AF31A751161}" dt="2024-10-08T15:58:01.659" v="626" actId="6549"/>
        <pc:sldMkLst>
          <pc:docMk/>
          <pc:sldMk cId="737190069" sldId="1536"/>
        </pc:sldMkLst>
        <pc:spChg chg="mod">
          <ac:chgData name="Thomas Rossmueller" userId="8231aded-c918-4994-b560-3299a1e55923" providerId="ADAL" clId="{E82B3D1D-9C00-41CE-988E-6AF31A751161}" dt="2024-10-02T15:52:15.468" v="185" actId="20577"/>
          <ac:spMkLst>
            <pc:docMk/>
            <pc:sldMk cId="737190069" sldId="1536"/>
            <ac:spMk id="2" creationId="{FE2EE8ED-2BF4-ED45-B2BD-0FFBC586518A}"/>
          </ac:spMkLst>
        </pc:spChg>
        <pc:spChg chg="mod">
          <ac:chgData name="Thomas Rossmueller" userId="8231aded-c918-4994-b560-3299a1e55923" providerId="ADAL" clId="{E82B3D1D-9C00-41CE-988E-6AF31A751161}" dt="2024-10-08T15:58:01.659" v="626" actId="6549"/>
          <ac:spMkLst>
            <pc:docMk/>
            <pc:sldMk cId="737190069" sldId="1536"/>
            <ac:spMk id="3" creationId="{8C3EB878-A7D4-2CC0-5045-0065508C5237}"/>
          </ac:spMkLst>
        </pc:spChg>
      </pc:sldChg>
      <pc:sldChg chg="new">
        <pc:chgData name="Thomas Rossmueller" userId="8231aded-c918-4994-b560-3299a1e55923" providerId="ADAL" clId="{E82B3D1D-9C00-41CE-988E-6AF31A751161}" dt="2024-10-02T16:11:11.722" v="275" actId="680"/>
        <pc:sldMkLst>
          <pc:docMk/>
          <pc:sldMk cId="2329504438" sldId="1537"/>
        </pc:sldMkLst>
      </pc:sldChg>
      <pc:sldChg chg="addSp delSp modSp new mod modClrScheme chgLayout">
        <pc:chgData name="Thomas Rossmueller" userId="8231aded-c918-4994-b560-3299a1e55923" providerId="ADAL" clId="{E82B3D1D-9C00-41CE-988E-6AF31A751161}" dt="2024-10-02T20:49:44.099" v="466" actId="20577"/>
        <pc:sldMkLst>
          <pc:docMk/>
          <pc:sldMk cId="348224179" sldId="1538"/>
        </pc:sldMkLst>
        <pc:spChg chg="del mod ord">
          <ac:chgData name="Thomas Rossmueller" userId="8231aded-c918-4994-b560-3299a1e55923" providerId="ADAL" clId="{E82B3D1D-9C00-41CE-988E-6AF31A751161}" dt="2024-10-02T20:30:25.753" v="280" actId="700"/>
          <ac:spMkLst>
            <pc:docMk/>
            <pc:sldMk cId="348224179" sldId="1538"/>
            <ac:spMk id="2" creationId="{E947090A-8D02-D0FD-0975-71D94C99B57E}"/>
          </ac:spMkLst>
        </pc:spChg>
        <pc:spChg chg="add del mod ord">
          <ac:chgData name="Thomas Rossmueller" userId="8231aded-c918-4994-b560-3299a1e55923" providerId="ADAL" clId="{E82B3D1D-9C00-41CE-988E-6AF31A751161}" dt="2024-10-02T20:30:31.128" v="281" actId="700"/>
          <ac:spMkLst>
            <pc:docMk/>
            <pc:sldMk cId="348224179" sldId="1538"/>
            <ac:spMk id="3" creationId="{56944B11-6A2A-4B64-C872-20B086F980EE}"/>
          </ac:spMkLst>
        </pc:spChg>
        <pc:spChg chg="add del mod ord">
          <ac:chgData name="Thomas Rossmueller" userId="8231aded-c918-4994-b560-3299a1e55923" providerId="ADAL" clId="{E82B3D1D-9C00-41CE-988E-6AF31A751161}" dt="2024-10-02T20:30:31.128" v="281" actId="700"/>
          <ac:spMkLst>
            <pc:docMk/>
            <pc:sldMk cId="348224179" sldId="1538"/>
            <ac:spMk id="4" creationId="{A711A8A7-6B17-9887-85B9-223095EBA388}"/>
          </ac:spMkLst>
        </pc:spChg>
        <pc:spChg chg="add mod ord">
          <ac:chgData name="Thomas Rossmueller" userId="8231aded-c918-4994-b560-3299a1e55923" providerId="ADAL" clId="{E82B3D1D-9C00-41CE-988E-6AF31A751161}" dt="2024-10-02T20:30:31.128" v="281" actId="700"/>
          <ac:spMkLst>
            <pc:docMk/>
            <pc:sldMk cId="348224179" sldId="1538"/>
            <ac:spMk id="5" creationId="{98BACDCB-A3EF-2E05-9768-EEFAC0D5F597}"/>
          </ac:spMkLst>
        </pc:spChg>
        <pc:spChg chg="add mod ord">
          <ac:chgData name="Thomas Rossmueller" userId="8231aded-c918-4994-b560-3299a1e55923" providerId="ADAL" clId="{E82B3D1D-9C00-41CE-988E-6AF31A751161}" dt="2024-10-02T20:49:44.099" v="466" actId="20577"/>
          <ac:spMkLst>
            <pc:docMk/>
            <pc:sldMk cId="348224179" sldId="1538"/>
            <ac:spMk id="6" creationId="{437FA9BC-8DB0-3D67-8A40-F960AEEE637D}"/>
          </ac:spMkLst>
        </pc:spChg>
      </pc:sldChg>
      <pc:sldChg chg="addSp delSp modSp new mod modNotesTx">
        <pc:chgData name="Thomas Rossmueller" userId="8231aded-c918-4994-b560-3299a1e55923" providerId="ADAL" clId="{E82B3D1D-9C00-41CE-988E-6AF31A751161}" dt="2024-10-02T20:46:38.587" v="440" actId="20577"/>
        <pc:sldMkLst>
          <pc:docMk/>
          <pc:sldMk cId="3423252392" sldId="1539"/>
        </pc:sldMkLst>
        <pc:spChg chg="del">
          <ac:chgData name="Thomas Rossmueller" userId="8231aded-c918-4994-b560-3299a1e55923" providerId="ADAL" clId="{E82B3D1D-9C00-41CE-988E-6AF31A751161}" dt="2024-10-02T20:32:06.980" v="300" actId="22"/>
          <ac:spMkLst>
            <pc:docMk/>
            <pc:sldMk cId="3423252392" sldId="1539"/>
            <ac:spMk id="3" creationId="{F3E4C4B6-2B73-D2A7-9B47-750104B214EE}"/>
          </ac:spMkLst>
        </pc:spChg>
        <pc:spChg chg="add mod">
          <ac:chgData name="Thomas Rossmueller" userId="8231aded-c918-4994-b560-3299a1e55923" providerId="ADAL" clId="{E82B3D1D-9C00-41CE-988E-6AF31A751161}" dt="2024-10-02T20:32:55.997" v="347" actId="20577"/>
          <ac:spMkLst>
            <pc:docMk/>
            <pc:sldMk cId="3423252392" sldId="1539"/>
            <ac:spMk id="7" creationId="{4EC89312-7725-4FD3-FFF4-B534C0C47EFE}"/>
          </ac:spMkLst>
        </pc:spChg>
        <pc:spChg chg="add del mod">
          <ac:chgData name="Thomas Rossmueller" userId="8231aded-c918-4994-b560-3299a1e55923" providerId="ADAL" clId="{E82B3D1D-9C00-41CE-988E-6AF31A751161}" dt="2024-10-02T20:45:14.456" v="431"/>
          <ac:spMkLst>
            <pc:docMk/>
            <pc:sldMk cId="3423252392" sldId="1539"/>
            <ac:spMk id="9" creationId="{29DDEA99-C5A5-863D-76D0-17EAD38C026F}"/>
          </ac:spMkLst>
        </pc:spChg>
        <pc:spChg chg="add del mod">
          <ac:chgData name="Thomas Rossmueller" userId="8231aded-c918-4994-b560-3299a1e55923" providerId="ADAL" clId="{E82B3D1D-9C00-41CE-988E-6AF31A751161}" dt="2024-10-02T20:46:12.544" v="434"/>
          <ac:spMkLst>
            <pc:docMk/>
            <pc:sldMk cId="3423252392" sldId="1539"/>
            <ac:spMk id="10" creationId="{6643A88C-898C-380D-12BD-F4FA26250247}"/>
          </ac:spMkLst>
        </pc:spChg>
        <pc:spChg chg="add del">
          <ac:chgData name="Thomas Rossmueller" userId="8231aded-c918-4994-b560-3299a1e55923" providerId="ADAL" clId="{E82B3D1D-9C00-41CE-988E-6AF31A751161}" dt="2024-10-02T20:45:25.362" v="433" actId="478"/>
          <ac:spMkLst>
            <pc:docMk/>
            <pc:sldMk cId="3423252392" sldId="1539"/>
            <ac:spMk id="11" creationId="{856D0F9B-94D1-FC0B-11F1-2738EC13509B}"/>
          </ac:spMkLst>
        </pc:spChg>
        <pc:picChg chg="add del mod ord">
          <ac:chgData name="Thomas Rossmueller" userId="8231aded-c918-4994-b560-3299a1e55923" providerId="ADAL" clId="{E82B3D1D-9C00-41CE-988E-6AF31A751161}" dt="2024-10-02T20:45:12.932" v="430" actId="478"/>
          <ac:picMkLst>
            <pc:docMk/>
            <pc:sldMk cId="3423252392" sldId="1539"/>
            <ac:picMk id="6" creationId="{24EFA17E-CE18-22E2-1F83-B3B59055B0CC}"/>
          </ac:picMkLst>
        </pc:picChg>
        <pc:picChg chg="add mod">
          <ac:chgData name="Thomas Rossmueller" userId="8231aded-c918-4994-b560-3299a1e55923" providerId="ADAL" clId="{E82B3D1D-9C00-41CE-988E-6AF31A751161}" dt="2024-10-02T20:46:23.794" v="438" actId="12788"/>
          <ac:picMkLst>
            <pc:docMk/>
            <pc:sldMk cId="3423252392" sldId="1539"/>
            <ac:picMk id="13" creationId="{750D0E1A-1558-8D2C-6C55-21B36AE49A8B}"/>
          </ac:picMkLst>
        </pc:picChg>
      </pc:sldChg>
      <pc:sldChg chg="addSp delSp modSp new mod modNotesTx">
        <pc:chgData name="Thomas Rossmueller" userId="8231aded-c918-4994-b560-3299a1e55923" providerId="ADAL" clId="{E82B3D1D-9C00-41CE-988E-6AF31A751161}" dt="2024-10-02T21:05:14.741" v="528"/>
        <pc:sldMkLst>
          <pc:docMk/>
          <pc:sldMk cId="2098124439" sldId="1540"/>
        </pc:sldMkLst>
        <pc:spChg chg="del">
          <ac:chgData name="Thomas Rossmueller" userId="8231aded-c918-4994-b560-3299a1e55923" providerId="ADAL" clId="{E82B3D1D-9C00-41CE-988E-6AF31A751161}" dt="2024-10-02T20:39:02.847" v="349" actId="22"/>
          <ac:spMkLst>
            <pc:docMk/>
            <pc:sldMk cId="2098124439" sldId="1540"/>
            <ac:spMk id="3" creationId="{6BF0D108-F7F5-44EB-C3F6-B181360F56B2}"/>
          </ac:spMkLst>
        </pc:spChg>
        <pc:spChg chg="add del mod">
          <ac:chgData name="Thomas Rossmueller" userId="8231aded-c918-4994-b560-3299a1e55923" providerId="ADAL" clId="{E82B3D1D-9C00-41CE-988E-6AF31A751161}" dt="2024-10-02T20:39:37.351" v="354" actId="22"/>
          <ac:spMkLst>
            <pc:docMk/>
            <pc:sldMk cId="2098124439" sldId="1540"/>
            <ac:spMk id="8" creationId="{1057A0BC-C8D3-147F-8BB8-89C4F320C280}"/>
          </ac:spMkLst>
        </pc:spChg>
        <pc:spChg chg="add del mod">
          <ac:chgData name="Thomas Rossmueller" userId="8231aded-c918-4994-b560-3299a1e55923" providerId="ADAL" clId="{E82B3D1D-9C00-41CE-988E-6AF31A751161}" dt="2024-10-02T21:00:00.528" v="516"/>
          <ac:spMkLst>
            <pc:docMk/>
            <pc:sldMk cId="2098124439" sldId="1540"/>
            <ac:spMk id="12" creationId="{AA64E3AD-D79B-5074-4FB4-92187C187FD0}"/>
          </ac:spMkLst>
        </pc:spChg>
        <pc:spChg chg="add del mod">
          <ac:chgData name="Thomas Rossmueller" userId="8231aded-c918-4994-b560-3299a1e55923" providerId="ADAL" clId="{E82B3D1D-9C00-41CE-988E-6AF31A751161}" dt="2024-10-02T21:00:01.800" v="517"/>
          <ac:spMkLst>
            <pc:docMk/>
            <pc:sldMk cId="2098124439" sldId="1540"/>
            <ac:spMk id="13" creationId="{4285028D-47F5-EAF6-9B66-9E00AC2261F2}"/>
          </ac:spMkLst>
        </pc:spChg>
        <pc:spChg chg="add del mod">
          <ac:chgData name="Thomas Rossmueller" userId="8231aded-c918-4994-b560-3299a1e55923" providerId="ADAL" clId="{E82B3D1D-9C00-41CE-988E-6AF31A751161}" dt="2024-10-02T21:00:29.716" v="521"/>
          <ac:spMkLst>
            <pc:docMk/>
            <pc:sldMk cId="2098124439" sldId="1540"/>
            <ac:spMk id="14" creationId="{EBC49726-3EF4-064F-83CD-68E3F1B1A2D1}"/>
          </ac:spMkLst>
        </pc:spChg>
        <pc:spChg chg="add del">
          <ac:chgData name="Thomas Rossmueller" userId="8231aded-c918-4994-b560-3299a1e55923" providerId="ADAL" clId="{E82B3D1D-9C00-41CE-988E-6AF31A751161}" dt="2024-10-02T21:00:04.064" v="519" actId="478"/>
          <ac:spMkLst>
            <pc:docMk/>
            <pc:sldMk cId="2098124439" sldId="1540"/>
            <ac:spMk id="15" creationId="{9CD88CE9-472E-7A64-72C3-19FF667EA6D7}"/>
          </ac:spMkLst>
        </pc:spChg>
        <pc:picChg chg="add del mod ord">
          <ac:chgData name="Thomas Rossmueller" userId="8231aded-c918-4994-b560-3299a1e55923" providerId="ADAL" clId="{E82B3D1D-9C00-41CE-988E-6AF31A751161}" dt="2024-10-02T20:39:12.716" v="353" actId="478"/>
          <ac:picMkLst>
            <pc:docMk/>
            <pc:sldMk cId="2098124439" sldId="1540"/>
            <ac:picMk id="6" creationId="{C8E52BF0-4C98-CAC8-2206-01DD38E63363}"/>
          </ac:picMkLst>
        </pc:picChg>
        <pc:picChg chg="add del mod ord">
          <ac:chgData name="Thomas Rossmueller" userId="8231aded-c918-4994-b560-3299a1e55923" providerId="ADAL" clId="{E82B3D1D-9C00-41CE-988E-6AF31A751161}" dt="2024-10-02T20:48:04.920" v="450" actId="478"/>
          <ac:picMkLst>
            <pc:docMk/>
            <pc:sldMk cId="2098124439" sldId="1540"/>
            <ac:picMk id="10" creationId="{9E316EB7-8C6F-9DCF-167C-9EF270A323B1}"/>
          </ac:picMkLst>
        </pc:picChg>
        <pc:picChg chg="add mod">
          <ac:chgData name="Thomas Rossmueller" userId="8231aded-c918-4994-b560-3299a1e55923" providerId="ADAL" clId="{E82B3D1D-9C00-41CE-988E-6AF31A751161}" dt="2024-10-02T21:00:39.711" v="524" actId="27614"/>
          <ac:picMkLst>
            <pc:docMk/>
            <pc:sldMk cId="2098124439" sldId="1540"/>
            <ac:picMk id="17" creationId="{77680AA7-B38E-C143-335D-55F192470257}"/>
          </ac:picMkLst>
        </pc:picChg>
      </pc:sldChg>
      <pc:sldChg chg="addSp delSp modSp new add del mod setBg">
        <pc:chgData name="Thomas Rossmueller" userId="8231aded-c918-4994-b560-3299a1e55923" providerId="ADAL" clId="{E82B3D1D-9C00-41CE-988E-6AF31A751161}" dt="2024-10-02T20:49:12.776" v="460" actId="47"/>
        <pc:sldMkLst>
          <pc:docMk/>
          <pc:sldMk cId="1156032849" sldId="1541"/>
        </pc:sldMkLst>
        <pc:spChg chg="del">
          <ac:chgData name="Thomas Rossmueller" userId="8231aded-c918-4994-b560-3299a1e55923" providerId="ADAL" clId="{E82B3D1D-9C00-41CE-988E-6AF31A751161}" dt="2024-10-02T20:40:11.330" v="358" actId="22"/>
          <ac:spMkLst>
            <pc:docMk/>
            <pc:sldMk cId="1156032849" sldId="1541"/>
            <ac:spMk id="3" creationId="{6B4EDFFE-EC71-F837-17F8-C84900A20520}"/>
          </ac:spMkLst>
        </pc:spChg>
        <pc:picChg chg="add mod ord modCrop">
          <ac:chgData name="Thomas Rossmueller" userId="8231aded-c918-4994-b560-3299a1e55923" providerId="ADAL" clId="{E82B3D1D-9C00-41CE-988E-6AF31A751161}" dt="2024-10-02T20:43:09.724" v="425" actId="732"/>
          <ac:picMkLst>
            <pc:docMk/>
            <pc:sldMk cId="1156032849" sldId="1541"/>
            <ac:picMk id="6" creationId="{C62A3FB2-1C35-6600-F358-47E0D9179CEA}"/>
          </ac:picMkLst>
        </pc:picChg>
        <pc:picChg chg="add mod modCrop">
          <ac:chgData name="Thomas Rossmueller" userId="8231aded-c918-4994-b560-3299a1e55923" providerId="ADAL" clId="{E82B3D1D-9C00-41CE-988E-6AF31A751161}" dt="2024-10-02T20:43:10.180" v="426" actId="732"/>
          <ac:picMkLst>
            <pc:docMk/>
            <pc:sldMk cId="1156032849" sldId="1541"/>
            <ac:picMk id="8" creationId="{F589F987-8BB1-A678-DDE9-57DA573B1FE6}"/>
          </ac:picMkLst>
        </pc:picChg>
      </pc:sldChg>
      <pc:sldChg chg="addSp delSp modSp new mod ord setBg">
        <pc:chgData name="Thomas Rossmueller" userId="8231aded-c918-4994-b560-3299a1e55923" providerId="ADAL" clId="{E82B3D1D-9C00-41CE-988E-6AF31A751161}" dt="2024-10-02T20:48:44.341" v="457"/>
        <pc:sldMkLst>
          <pc:docMk/>
          <pc:sldMk cId="2019727889" sldId="1542"/>
        </pc:sldMkLst>
        <pc:spChg chg="del">
          <ac:chgData name="Thomas Rossmueller" userId="8231aded-c918-4994-b560-3299a1e55923" providerId="ADAL" clId="{E82B3D1D-9C00-41CE-988E-6AF31A751161}" dt="2024-10-02T20:47:50.038" v="446" actId="26606"/>
          <ac:spMkLst>
            <pc:docMk/>
            <pc:sldMk cId="2019727889" sldId="1542"/>
            <ac:spMk id="2" creationId="{53583F43-3D35-CB1F-0903-3DC1B452D3B9}"/>
          </ac:spMkLst>
        </pc:spChg>
        <pc:spChg chg="del">
          <ac:chgData name="Thomas Rossmueller" userId="8231aded-c918-4994-b560-3299a1e55923" providerId="ADAL" clId="{E82B3D1D-9C00-41CE-988E-6AF31A751161}" dt="2024-10-02T20:47:40.080" v="442"/>
          <ac:spMkLst>
            <pc:docMk/>
            <pc:sldMk cId="2019727889" sldId="1542"/>
            <ac:spMk id="3" creationId="{FBA219EA-940C-43C9-1704-2BC166CEE381}"/>
          </ac:spMkLst>
        </pc:spChg>
        <pc:spChg chg="mod">
          <ac:chgData name="Thomas Rossmueller" userId="8231aded-c918-4994-b560-3299a1e55923" providerId="ADAL" clId="{E82B3D1D-9C00-41CE-988E-6AF31A751161}" dt="2024-10-02T20:47:50.038" v="446" actId="26606"/>
          <ac:spMkLst>
            <pc:docMk/>
            <pc:sldMk cId="2019727889" sldId="1542"/>
            <ac:spMk id="4" creationId="{A2E4715F-FB29-87A8-CF99-538A7725A380}"/>
          </ac:spMkLst>
        </pc:spChg>
        <pc:picChg chg="add mod">
          <ac:chgData name="Thomas Rossmueller" userId="8231aded-c918-4994-b560-3299a1e55923" providerId="ADAL" clId="{E82B3D1D-9C00-41CE-988E-6AF31A751161}" dt="2024-10-02T20:47:59.122" v="449" actId="12788"/>
          <ac:picMkLst>
            <pc:docMk/>
            <pc:sldMk cId="2019727889" sldId="1542"/>
            <ac:picMk id="6" creationId="{AF6E0226-1861-E92E-F1E5-B58EBD183FD8}"/>
          </ac:picMkLst>
        </pc:picChg>
      </pc:sldChg>
      <pc:sldChg chg="modSp add mod">
        <pc:chgData name="Thomas Rossmueller" userId="8231aded-c918-4994-b560-3299a1e55923" providerId="ADAL" clId="{E82B3D1D-9C00-41CE-988E-6AF31A751161}" dt="2024-10-02T20:48:39.622" v="455" actId="14100"/>
        <pc:sldMkLst>
          <pc:docMk/>
          <pc:sldMk cId="2490625471" sldId="1543"/>
        </pc:sldMkLst>
        <pc:picChg chg="mod modCrop">
          <ac:chgData name="Thomas Rossmueller" userId="8231aded-c918-4994-b560-3299a1e55923" providerId="ADAL" clId="{E82B3D1D-9C00-41CE-988E-6AF31A751161}" dt="2024-10-02T20:48:39.622" v="455" actId="14100"/>
          <ac:picMkLst>
            <pc:docMk/>
            <pc:sldMk cId="2490625471" sldId="1543"/>
            <ac:picMk id="6" creationId="{AF6E0226-1861-E92E-F1E5-B58EBD183FD8}"/>
          </ac:picMkLst>
        </pc:picChg>
      </pc:sldChg>
      <pc:sldChg chg="addSp delSp modSp new mod">
        <pc:chgData name="Thomas Rossmueller" userId="8231aded-c918-4994-b560-3299a1e55923" providerId="ADAL" clId="{E82B3D1D-9C00-41CE-988E-6AF31A751161}" dt="2024-10-02T20:55:29.171" v="514" actId="1076"/>
        <pc:sldMkLst>
          <pc:docMk/>
          <pc:sldMk cId="2281715428" sldId="1544"/>
        </pc:sldMkLst>
        <pc:spChg chg="del mod">
          <ac:chgData name="Thomas Rossmueller" userId="8231aded-c918-4994-b560-3299a1e55923" providerId="ADAL" clId="{E82B3D1D-9C00-41CE-988E-6AF31A751161}" dt="2024-10-02T20:54:28.615" v="508" actId="478"/>
          <ac:spMkLst>
            <pc:docMk/>
            <pc:sldMk cId="2281715428" sldId="1544"/>
            <ac:spMk id="3" creationId="{4E3224C6-0E0A-C09C-DA4D-D7D53A7B9606}"/>
          </ac:spMkLst>
        </pc:spChg>
        <pc:spChg chg="add del mod">
          <ac:chgData name="Thomas Rossmueller" userId="8231aded-c918-4994-b560-3299a1e55923" providerId="ADAL" clId="{E82B3D1D-9C00-41CE-988E-6AF31A751161}" dt="2024-10-02T20:54:29.652" v="509" actId="22"/>
          <ac:spMkLst>
            <pc:docMk/>
            <pc:sldMk cId="2281715428" sldId="1544"/>
            <ac:spMk id="6" creationId="{CBF79D21-DD02-6E05-2BE0-EFD96129B683}"/>
          </ac:spMkLst>
        </pc:spChg>
        <pc:picChg chg="add mod ord">
          <ac:chgData name="Thomas Rossmueller" userId="8231aded-c918-4994-b560-3299a1e55923" providerId="ADAL" clId="{E82B3D1D-9C00-41CE-988E-6AF31A751161}" dt="2024-10-02T20:55:29.171" v="514" actId="1076"/>
          <ac:picMkLst>
            <pc:docMk/>
            <pc:sldMk cId="2281715428" sldId="1544"/>
            <ac:picMk id="8" creationId="{6C2E42EF-8789-1513-0BB7-BB9970294657}"/>
          </ac:picMkLst>
        </pc:picChg>
      </pc:sldChg>
      <pc:sldChg chg="add">
        <pc:chgData name="Thomas Rossmueller" userId="8231aded-c918-4994-b560-3299a1e55923" providerId="ADAL" clId="{E82B3D1D-9C00-41CE-988E-6AF31A751161}" dt="2024-10-02T20:52:26.696" v="474" actId="2890"/>
        <pc:sldMkLst>
          <pc:docMk/>
          <pc:sldMk cId="3135258659" sldId="1545"/>
        </pc:sldMkLst>
      </pc:sldChg>
      <pc:sldChg chg="add">
        <pc:chgData name="Thomas Rossmueller" userId="8231aded-c918-4994-b560-3299a1e55923" providerId="ADAL" clId="{E82B3D1D-9C00-41CE-988E-6AF31A751161}" dt="2024-10-02T20:52:28.679" v="475" actId="2890"/>
        <pc:sldMkLst>
          <pc:docMk/>
          <pc:sldMk cId="2604628243" sldId="1546"/>
        </pc:sldMkLst>
      </pc:sldChg>
      <pc:sldChg chg="delSp modSp new mod">
        <pc:chgData name="Thomas Rossmueller" userId="8231aded-c918-4994-b560-3299a1e55923" providerId="ADAL" clId="{E82B3D1D-9C00-41CE-988E-6AF31A751161}" dt="2024-10-02T20:53:45.792" v="507" actId="207"/>
        <pc:sldMkLst>
          <pc:docMk/>
          <pc:sldMk cId="2358548814" sldId="1547"/>
        </pc:sldMkLst>
        <pc:spChg chg="mod">
          <ac:chgData name="Thomas Rossmueller" userId="8231aded-c918-4994-b560-3299a1e55923" providerId="ADAL" clId="{E82B3D1D-9C00-41CE-988E-6AF31A751161}" dt="2024-10-02T20:53:45.792" v="507" actId="207"/>
          <ac:spMkLst>
            <pc:docMk/>
            <pc:sldMk cId="2358548814" sldId="1547"/>
            <ac:spMk id="2" creationId="{47B5F6F2-AB5C-781B-2F5B-A6BEE61D40C2}"/>
          </ac:spMkLst>
        </pc:spChg>
        <pc:spChg chg="del">
          <ac:chgData name="Thomas Rossmueller" userId="8231aded-c918-4994-b560-3299a1e55923" providerId="ADAL" clId="{E82B3D1D-9C00-41CE-988E-6AF31A751161}" dt="2024-10-02T20:52:45.538" v="483" actId="478"/>
          <ac:spMkLst>
            <pc:docMk/>
            <pc:sldMk cId="2358548814" sldId="1547"/>
            <ac:spMk id="3" creationId="{BCD7F70B-AC1C-1E34-F643-145DB1CA1B66}"/>
          </ac:spMkLst>
        </pc:spChg>
      </pc:sldChg>
      <pc:sldChg chg="addSp delSp modSp new mod modNotesTx">
        <pc:chgData name="Thomas Rossmueller" userId="8231aded-c918-4994-b560-3299a1e55923" providerId="ADAL" clId="{E82B3D1D-9C00-41CE-988E-6AF31A751161}" dt="2024-10-02T21:17:15.647" v="557" actId="20577"/>
        <pc:sldMkLst>
          <pc:docMk/>
          <pc:sldMk cId="2569280405" sldId="1548"/>
        </pc:sldMkLst>
        <pc:spChg chg="del">
          <ac:chgData name="Thomas Rossmueller" userId="8231aded-c918-4994-b560-3299a1e55923" providerId="ADAL" clId="{E82B3D1D-9C00-41CE-988E-6AF31A751161}" dt="2024-10-02T21:16:51.786" v="530" actId="22"/>
          <ac:spMkLst>
            <pc:docMk/>
            <pc:sldMk cId="2569280405" sldId="1548"/>
            <ac:spMk id="3" creationId="{6284A569-D56D-A523-B76B-A72340B01DFF}"/>
          </ac:spMkLst>
        </pc:spChg>
        <pc:picChg chg="add mod ord">
          <ac:chgData name="Thomas Rossmueller" userId="8231aded-c918-4994-b560-3299a1e55923" providerId="ADAL" clId="{E82B3D1D-9C00-41CE-988E-6AF31A751161}" dt="2024-10-02T21:16:59.812" v="533" actId="12788"/>
          <ac:picMkLst>
            <pc:docMk/>
            <pc:sldMk cId="2569280405" sldId="1548"/>
            <ac:picMk id="6" creationId="{E1BCBDA5-9ACB-DB58-AB3E-1D129CFB9FB6}"/>
          </ac:picMkLst>
        </pc:picChg>
      </pc:sldChg>
      <pc:sldChg chg="new">
        <pc:chgData name="Thomas Rossmueller" userId="8231aded-c918-4994-b560-3299a1e55923" providerId="ADAL" clId="{E82B3D1D-9C00-41CE-988E-6AF31A751161}" dt="2024-10-02T21:18:02.016" v="558" actId="680"/>
        <pc:sldMkLst>
          <pc:docMk/>
          <pc:sldMk cId="4142090950" sldId="1549"/>
        </pc:sldMkLst>
      </pc:sldChg>
      <pc:sldChg chg="new">
        <pc:chgData name="Thomas Rossmueller" userId="8231aded-c918-4994-b560-3299a1e55923" providerId="ADAL" clId="{E82B3D1D-9C00-41CE-988E-6AF31A751161}" dt="2024-10-02T21:18:02.616" v="559" actId="680"/>
        <pc:sldMkLst>
          <pc:docMk/>
          <pc:sldMk cId="1974430940" sldId="15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ptos" panose="020B0004020202020204" pitchFamily="34" charset="0"/>
                <a:ea typeface="Aptos" panose="020B0004020202020204" pitchFamily="34"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ptos" panose="020B0004020202020204" pitchFamily="34" charset="0"/>
                <a:ea typeface="Aptos" panose="020B0004020202020204" pitchFamily="34"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ptos" panose="020B0004020202020204" pitchFamily="34" charset="0"/>
                <a:ea typeface="Aptos" panose="020B0004020202020204" pitchFamily="34"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ptos" panose="020B0004020202020204" pitchFamily="34" charset="0"/>
              </a:defRPr>
            </a:lvl1p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a:t>
            </a:fld>
            <a:endParaRPr lang="en-US" sz="1200" dirty="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ptos" panose="020B0004020202020204" pitchFamily="34" charset="0"/>
        <a:ea typeface="Aptos" panose="020B00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5</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2050961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456FC-F295-6323-175D-2D400E7B4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ACE8D4-A7D1-693A-5A04-408D031A2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E24987-DF80-68E0-5E69-2EF26A0D5A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3CCC8D-2335-72EC-D368-57B1D0228AAE}"/>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26</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977699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8D81D-B8E3-31C4-3DEE-D11D5CB0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385ED-2436-4175-55A2-B9459E0739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5EC2-3CC0-C544-F4B7-C5985EF62C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C77268-9109-020D-2D3C-7E6FC4362B2C}"/>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27</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3607370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ACA38-22DD-C726-E2EB-DD20FEE007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4101FD-6381-EC65-717D-31EE5762C6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1FE5A3-42A8-3373-7AF8-6EB657C1BC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1BF081-EDD6-7AD5-7768-6C4B8E180127}"/>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28</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668813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42292-9F54-1484-5C60-4FF3EAA740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6316F9-94BB-87B0-CC28-8337B82D0A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C452D-021B-B331-7819-9E649707A8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1F7B83-4652-6908-BDD7-1DD16A94AFDD}"/>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29</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3701027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86943-83D0-8174-3632-562F4AC73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443B6B-A95E-23FD-5E18-7628D099ED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5FDB1A-FAF6-D679-F2B2-F33C158118C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B5CF6E-AA43-B75B-ED43-7F3075D598D1}"/>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30</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2054419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ptos" panose="020B0004020202020204" pitchFamily="34" charset="0"/>
            </a:endParaRPr>
          </a:p>
        </p:txBody>
      </p:sp>
      <p:sp>
        <p:nvSpPr>
          <p:cNvPr id="4" name="Slide Number Placeholder 3"/>
          <p:cNvSpPr>
            <a:spLocks noGrp="1"/>
          </p:cNvSpPr>
          <p:nvPr>
            <p:ph type="sldNum" idx="12"/>
          </p:nvPr>
        </p:nvSpPr>
        <p:spPr/>
        <p:txBody>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u="none" strike="noStrike" kern="1200" cap="none" spc="0" normalizeH="0" baseline="0" noProof="0" smtClean="0">
                <a:ln>
                  <a:noFill/>
                </a:ln>
                <a:solidFill>
                  <a:srgbClr val="000000"/>
                </a:solidFill>
                <a:effectLst/>
                <a:uLnTx/>
                <a:uFillTx/>
                <a:ea typeface="Calibri"/>
                <a:cs typeface="Calibri"/>
                <a:sym typeface="Calibri"/>
              </a:rPr>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t>34</a:t>
            </a:fld>
            <a:endParaRPr kumimoji="0" lang="en-US" sz="1200" u="none" strike="noStrike" kern="1200" cap="none" spc="0" normalizeH="0" baseline="0" noProof="0" dirty="0">
              <a:ln>
                <a:noFill/>
              </a:ln>
              <a:solidFill>
                <a:srgbClr val="000000"/>
              </a:solidFill>
              <a:effectLst/>
              <a:uLnTx/>
              <a:uFillTx/>
              <a:ea typeface="Calibri"/>
              <a:cs typeface="Calibri"/>
              <a:sym typeface="Calibri"/>
            </a:endParaRPr>
          </a:p>
        </p:txBody>
      </p:sp>
    </p:spTree>
    <p:extLst>
      <p:ext uri="{BB962C8B-B14F-4D97-AF65-F5344CB8AC3E}">
        <p14:creationId xmlns:p14="http://schemas.microsoft.com/office/powerpoint/2010/main" val="3951985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ptos" panose="020B00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u="none" strike="noStrike" cap="none" smtClean="0">
                <a:solidFill>
                  <a:schemeClr val="dk1"/>
                </a:solidFill>
                <a:ea typeface="Calibri"/>
                <a:cs typeface="Calibri"/>
                <a:sym typeface="Calibri"/>
              </a:rPr>
              <a:t>12</a:t>
            </a:fld>
            <a:endParaRPr lang="en-US" sz="120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476388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ptos" panose="020B0004020202020204" pitchFamily="34" charset="0"/>
            </a:endParaRPr>
          </a:p>
        </p:txBody>
      </p:sp>
      <p:sp>
        <p:nvSpPr>
          <p:cNvPr id="4" name="Slide Number Placeholder 3"/>
          <p:cNvSpPr>
            <a:spLocks noGrp="1"/>
          </p:cNvSpPr>
          <p:nvPr>
            <p:ph type="sldNum" idx="12"/>
          </p:nvPr>
        </p:nvSpPr>
        <p:spPr/>
        <p:txBody>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1200" cap="none" spc="0" normalizeH="0" baseline="0" noProof="0" smtClean="0">
                <a:ln>
                  <a:noFill/>
                </a:ln>
                <a:solidFill>
                  <a:srgbClr val="000000"/>
                </a:solidFill>
                <a:effectLst/>
                <a:uLnTx/>
                <a:uFillTx/>
                <a:latin typeface="Aptos" panose="020B0004020202020204" pitchFamily="34" charset="0"/>
                <a:ea typeface="Calibri"/>
                <a:cs typeface="Calibri"/>
                <a:sym typeface="Calibri"/>
              </a:rPr>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t>13</a:t>
            </a:fld>
            <a:endParaRPr kumimoji="0" lang="en-US" sz="1200" b="0" i="0" u="none" strike="noStrike" kern="1200" cap="none" spc="0" normalizeH="0" baseline="0" noProof="0" dirty="0">
              <a:ln>
                <a:noFill/>
              </a:ln>
              <a:solidFill>
                <a:srgbClr val="000000"/>
              </a:solidFill>
              <a:effectLst/>
              <a:uLnTx/>
              <a:uFillTx/>
              <a:latin typeface="Aptos" panose="020B0004020202020204" pitchFamily="34" charset="0"/>
              <a:ea typeface="Calibri"/>
              <a:cs typeface="Calibri"/>
              <a:sym typeface="Calibri"/>
            </a:endParaRPr>
          </a:p>
        </p:txBody>
      </p:sp>
    </p:spTree>
    <p:extLst>
      <p:ext uri="{BB962C8B-B14F-4D97-AF65-F5344CB8AC3E}">
        <p14:creationId xmlns:p14="http://schemas.microsoft.com/office/powerpoint/2010/main" val="1831749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14</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2075297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15</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3261210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19</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3462277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20</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1376811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ptos" panose="020B0004020202020204" pitchFamily="34"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u="none" strike="noStrike" cap="none" smtClean="0">
                <a:solidFill>
                  <a:schemeClr val="dk1"/>
                </a:solidFill>
                <a:ea typeface="Calibri"/>
                <a:cs typeface="Calibri"/>
                <a:sym typeface="Calibri"/>
              </a:rPr>
              <a:t>24</a:t>
            </a:fld>
            <a:endParaRPr lang="en-US" sz="120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901251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3E2C8-C579-3983-1EEA-4035A563B0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15A088-714A-1421-0A2F-D49313D18A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370D3-5B82-CBE3-C276-E3FCA380D4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76FFB2-26FE-E0E8-E05F-F7F917D31990}"/>
              </a:ext>
            </a:extLst>
          </p:cNvPr>
          <p:cNvSpPr>
            <a:spLocks noGrp="1"/>
          </p:cNvSpPr>
          <p:nvPr>
            <p:ph type="sldNum" idx="12"/>
          </p:nvPr>
        </p:nvSpPr>
        <p:spPr/>
        <p:txBody>
          <a:bodyPr/>
          <a:lstStyle/>
          <a:p>
            <a:pPr algn="r">
              <a:buClr>
                <a:srgbClr val="000000"/>
              </a:buClr>
              <a:buSzPts val="1200"/>
              <a:buFont typeface="Arial"/>
              <a:buNone/>
            </a:pPr>
            <a:fld id="{00000000-1234-1234-1234-123412341234}" type="slidenum">
              <a:rPr lang="en-US" sz="1200" smtClean="0">
                <a:solidFill>
                  <a:schemeClr val="dk1"/>
                </a:solidFill>
                <a:ea typeface="Calibri"/>
                <a:cs typeface="Calibri"/>
                <a:sym typeface="Calibri"/>
              </a:rPr>
              <a:pPr algn="r">
                <a:buClr>
                  <a:srgbClr val="000000"/>
                </a:buClr>
                <a:buSzPts val="1200"/>
                <a:buFont typeface="Arial"/>
                <a:buNone/>
              </a:pPr>
              <a:t>25</a:t>
            </a:fld>
            <a:endParaRPr lang="en-US" sz="1200" dirty="0">
              <a:solidFill>
                <a:schemeClr val="dk1"/>
              </a:solidFill>
              <a:ea typeface="Calibri"/>
              <a:cs typeface="Calibri"/>
              <a:sym typeface="Calibri"/>
            </a:endParaRPr>
          </a:p>
        </p:txBody>
      </p:sp>
    </p:spTree>
    <p:extLst>
      <p:ext uri="{BB962C8B-B14F-4D97-AF65-F5344CB8AC3E}">
        <p14:creationId xmlns:p14="http://schemas.microsoft.com/office/powerpoint/2010/main" val="897233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7E4564-91A5-E542-ABD7-FA1D079672F8}" type="datetimeFigureOut">
              <a:rPr lang="en-US" smtClean="0"/>
              <a:t>10/13/24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22578654"/>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7E4564-91A5-E542-ABD7-FA1D079672F8}" type="datetimeFigureOut">
              <a:rPr lang="en-US" smtClean="0"/>
              <a:t>10/13/24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5772066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7E4564-91A5-E542-ABD7-FA1D079672F8}" type="datetimeFigureOut">
              <a:rPr lang="en-US" smtClean="0"/>
              <a:t>10/13/24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9675020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9"/>
        <p:cNvGrpSpPr/>
        <p:nvPr/>
      </p:nvGrpSpPr>
      <p:grpSpPr>
        <a:xfrm>
          <a:off x="0" y="0"/>
          <a:ext cx="0" cy="0"/>
          <a:chOff x="0" y="0"/>
          <a:chExt cx="0" cy="0"/>
        </a:xfrm>
      </p:grpSpPr>
      <p:sp>
        <p:nvSpPr>
          <p:cNvPr id="26" name="Google Shape;26;p3"/>
          <p:cNvSpPr txBox="1">
            <a:spLocks noGrp="1"/>
          </p:cNvSpPr>
          <p:nvPr>
            <p:ph type="title"/>
          </p:nvPr>
        </p:nvSpPr>
        <p:spPr>
          <a:xfrm>
            <a:off x="797467" y="2869796"/>
            <a:ext cx="10962800" cy="1118400"/>
          </a:xfrm>
          <a:prstGeom prst="rect">
            <a:avLst/>
          </a:prstGeom>
          <a:noFill/>
          <a:ln>
            <a:noFill/>
          </a:ln>
        </p:spPr>
        <p:txBody>
          <a:bodyPr spcFirstLastPara="1" wrap="square" lIns="91425" tIns="91425" rIns="91425" bIns="91425" anchor="b" anchorCtr="0">
            <a:normAutofit/>
          </a:bodyPr>
          <a:lstStyle>
            <a:lvl1pPr>
              <a:defRPr sz="5600" b="1" baseline="0">
                <a:solidFill>
                  <a:srgbClr val="03989E"/>
                </a:solidFill>
                <a:latin typeface="Aptos Display" panose="020B0004020202020204" pitchFamily="34" charset="0"/>
              </a:defRPr>
            </a:lvl1pPr>
          </a:lstStyle>
          <a:p>
            <a:pPr lvl="0">
              <a:buClr>
                <a:schemeClr val="lt1"/>
              </a:buClr>
              <a:buSzPts val="4200"/>
            </a:pPr>
            <a:r>
              <a:rPr lang="en-US" dirty="0"/>
              <a:t>Click to edit Master title style</a:t>
            </a:r>
            <a:endParaRPr dirty="0"/>
          </a:p>
        </p:txBody>
      </p:sp>
    </p:spTree>
    <p:custDataLst>
      <p:tags r:id="rId1"/>
    </p:custDataLst>
    <p:extLst>
      <p:ext uri="{BB962C8B-B14F-4D97-AF65-F5344CB8AC3E}">
        <p14:creationId xmlns:p14="http://schemas.microsoft.com/office/powerpoint/2010/main" val="207559879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8"/>
        <p:cNvGrpSpPr/>
        <p:nvPr/>
      </p:nvGrpSpPr>
      <p:grpSpPr>
        <a:xfrm>
          <a:off x="0" y="0"/>
          <a:ext cx="0" cy="0"/>
          <a:chOff x="0" y="0"/>
          <a:chExt cx="0" cy="0"/>
        </a:xfrm>
      </p:grpSpPr>
      <p:sp>
        <p:nvSpPr>
          <p:cNvPr id="35" name="Google Shape;35;p4"/>
          <p:cNvSpPr txBox="1">
            <a:spLocks noGrp="1"/>
          </p:cNvSpPr>
          <p:nvPr>
            <p:ph type="title"/>
          </p:nvPr>
        </p:nvSpPr>
        <p:spPr>
          <a:xfrm>
            <a:off x="415600" y="546667"/>
            <a:ext cx="11360800" cy="8104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b="1">
                <a:latin typeface="Aptos Display" panose="020B0004020202020204" pitchFamily="34" charset="0"/>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r>
              <a:rPr lang="en-US" dirty="0"/>
              <a:t>Click to edit Master title style</a:t>
            </a:r>
            <a:endParaRPr dirty="0"/>
          </a:p>
        </p:txBody>
      </p:sp>
      <p:sp>
        <p:nvSpPr>
          <p:cNvPr id="36" name="Google Shape;36;p4"/>
          <p:cNvSpPr txBox="1">
            <a:spLocks noGrp="1"/>
          </p:cNvSpPr>
          <p:nvPr>
            <p:ph type="body" idx="1"/>
          </p:nvPr>
        </p:nvSpPr>
        <p:spPr>
          <a:xfrm>
            <a:off x="415600" y="1639833"/>
            <a:ext cx="11360800" cy="44520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atin typeface="Aptos" panose="020B00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dirty="0"/>
              <a:t>Edit Master text styles</a:t>
            </a:r>
          </a:p>
        </p:txBody>
      </p:sp>
    </p:spTree>
    <p:custDataLst>
      <p:tags r:id="rId1"/>
    </p:custDataLst>
    <p:extLst>
      <p:ext uri="{BB962C8B-B14F-4D97-AF65-F5344CB8AC3E}">
        <p14:creationId xmlns:p14="http://schemas.microsoft.com/office/powerpoint/2010/main" val="241868383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7E4564-91A5-E542-ABD7-FA1D079672F8}" type="datetimeFigureOut">
              <a:rPr lang="en-US" smtClean="0"/>
              <a:t>10/13/24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8238439"/>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141280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7E4564-91A5-E542-ABD7-FA1D079672F8}" type="datetimeFigureOut">
              <a:rPr lang="en-US" smtClean="0"/>
              <a:t>10/13/24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86221723"/>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27E4564-91A5-E542-ABD7-FA1D079672F8}" type="datetimeFigureOut">
              <a:rPr lang="en-US" smtClean="0"/>
              <a:t>10/13/24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66336190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27E4564-91A5-E542-ABD7-FA1D079672F8}" type="datetimeFigureOut">
              <a:rPr lang="en-US" smtClean="0"/>
              <a:t>10/13/24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7363861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7E4564-91A5-E542-ABD7-FA1D079672F8}" type="datetimeFigureOut">
              <a:rPr lang="en-US" smtClean="0"/>
              <a:t>10/13/24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7628646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7E4564-91A5-E542-ABD7-FA1D079672F8}" type="datetimeFigureOut">
              <a:rPr lang="en-US" smtClean="0"/>
              <a:t>10/13/24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8009836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7E4564-91A5-E542-ABD7-FA1D079672F8}" type="datetimeFigureOut">
              <a:rPr lang="en-US" smtClean="0"/>
              <a:t>10/13/24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8692453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ptos" panose="020B0004020202020204" pitchFamily="34" charset="0"/>
              </a:defRPr>
            </a:lvl1pPr>
          </a:lstStyle>
          <a:p>
            <a:fld id="{627E4564-91A5-E542-ABD7-FA1D079672F8}" type="datetimeFigureOut">
              <a:rPr lang="en-US" smtClean="0"/>
              <a:pPr/>
              <a:t>10/13/24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ptos" panose="020B0004020202020204" pitchFamily="34" charset="0"/>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Aptos" panose="020B0004020202020204" pitchFamily="34" charset="0"/>
              </a:defRPr>
            </a:lvl1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247031499"/>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Aptos Display"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7.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1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tags" Target="../tags/tag20.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19.png"/><Relationship Id="rId9"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24.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21.jpg"/></Relationships>
</file>

<file path=ppt/slides/_rels/slide3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tags" Target="../tags/tag27.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19.png"/><Relationship Id="rId9"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2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30.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3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D494FD-F779-43B7-A020-EA3807DE886A}"/>
              </a:ext>
            </a:extLst>
          </p:cNvPr>
          <p:cNvSpPr>
            <a:spLocks noGrp="1"/>
          </p:cNvSpPr>
          <p:nvPr>
            <p:ph type="title"/>
          </p:nvPr>
        </p:nvSpPr>
        <p:spPr>
          <a:xfrm>
            <a:off x="761857" y="1745673"/>
            <a:ext cx="6636470" cy="3734554"/>
          </a:xfrm>
        </p:spPr>
        <p:txBody>
          <a:bodyPr anchor="t">
            <a:noAutofit/>
          </a:bodyPr>
          <a:lstStyle/>
          <a:p>
            <a:br>
              <a:rPr lang="en-US" sz="2000" dirty="0"/>
            </a:br>
            <a:r>
              <a:rPr lang="en-US" sz="4800" dirty="0">
                <a:solidFill>
                  <a:srgbClr val="41804E"/>
                </a:solidFill>
              </a:rPr>
              <a:t>Country-led evaluations and the SDGs:</a:t>
            </a:r>
            <a:br>
              <a:rPr lang="en-US" sz="4800" dirty="0"/>
            </a:br>
            <a:r>
              <a:rPr lang="en-US" sz="4800" dirty="0">
                <a:solidFill>
                  <a:srgbClr val="9F1E4A"/>
                </a:solidFill>
              </a:rPr>
              <a:t>An urgent call for action</a:t>
            </a:r>
            <a:endParaRPr lang="en-ID" sz="4800" i="1" dirty="0">
              <a:solidFill>
                <a:srgbClr val="9F1E4A"/>
              </a:solidFill>
            </a:endParaRPr>
          </a:p>
        </p:txBody>
      </p:sp>
      <p:sp>
        <p:nvSpPr>
          <p:cNvPr id="2" name="TextBox 1">
            <a:extLst>
              <a:ext uri="{FF2B5EF4-FFF2-40B4-BE49-F238E27FC236}">
                <a16:creationId xmlns:a16="http://schemas.microsoft.com/office/drawing/2014/main" id="{4D32031E-6803-C5FD-5CDA-6F4CA467E75F}"/>
              </a:ext>
            </a:extLst>
          </p:cNvPr>
          <p:cNvSpPr txBox="1"/>
          <p:nvPr/>
        </p:nvSpPr>
        <p:spPr>
          <a:xfrm>
            <a:off x="761857" y="5480227"/>
            <a:ext cx="8104162" cy="1231106"/>
          </a:xfrm>
          <a:prstGeom prst="rect">
            <a:avLst/>
          </a:prstGeom>
          <a:noFill/>
        </p:spPr>
        <p:txBody>
          <a:bodyPr wrap="square" rtlCol="0">
            <a:spAutoFit/>
          </a:bodyPr>
          <a:lstStyle/>
          <a:p>
            <a:pPr>
              <a:spcAft>
                <a:spcPts val="1200"/>
              </a:spcAft>
            </a:pPr>
            <a:r>
              <a:rPr lang="en-US" sz="1800" dirty="0">
                <a:latin typeface="Aptos" panose="020B0004020202020204" pitchFamily="34" charset="0"/>
              </a:rPr>
              <a:t>2024 National Evaluation Capacity Conference</a:t>
            </a:r>
            <a:endParaRPr lang="en-US" dirty="0">
              <a:latin typeface="Aptos" panose="020B0004020202020204" pitchFamily="34" charset="0"/>
            </a:endParaRPr>
          </a:p>
          <a:p>
            <a:pPr>
              <a:spcAft>
                <a:spcPts val="1200"/>
              </a:spcAft>
            </a:pPr>
            <a:r>
              <a:rPr lang="en-US" dirty="0">
                <a:latin typeface="Aptos" panose="020B0004020202020204" pitchFamily="34" charset="0"/>
              </a:rPr>
              <a:t>October 2024</a:t>
            </a:r>
            <a:endParaRPr lang="en-US" sz="1800" dirty="0">
              <a:latin typeface="Aptos" panose="020B0004020202020204" pitchFamily="34" charset="0"/>
            </a:endParaRPr>
          </a:p>
          <a:p>
            <a:pPr>
              <a:spcAft>
                <a:spcPts val="1200"/>
              </a:spcAft>
            </a:pPr>
            <a:endParaRPr lang="en-US" sz="1800" dirty="0">
              <a:latin typeface="Aptos" panose="020B0004020202020204" pitchFamily="34" charset="0"/>
            </a:endParaRPr>
          </a:p>
        </p:txBody>
      </p:sp>
      <p:pic>
        <p:nvPicPr>
          <p:cNvPr id="7" name="Picture 4" descr="SDGs vs ESGs - GlobalAI">
            <a:extLst>
              <a:ext uri="{FF2B5EF4-FFF2-40B4-BE49-F238E27FC236}">
                <a16:creationId xmlns:a16="http://schemas.microsoft.com/office/drawing/2014/main" id="{F4508DC2-9A3F-D9AB-BFDA-065D9D231A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54" y="1156729"/>
            <a:ext cx="6289964" cy="62899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A85A486-80D0-0B0F-EC1B-D3B0B7CEB56F}"/>
              </a:ext>
            </a:extLst>
          </p:cNvPr>
          <p:cNvPicPr>
            <a:picLocks noChangeAspect="1"/>
          </p:cNvPicPr>
          <p:nvPr/>
        </p:nvPicPr>
        <p:blipFill>
          <a:blip r:embed="rId4"/>
          <a:stretch>
            <a:fillRect/>
          </a:stretch>
        </p:blipFill>
        <p:spPr>
          <a:xfrm>
            <a:off x="899676" y="0"/>
            <a:ext cx="1231107" cy="1231107"/>
          </a:xfrm>
          <a:prstGeom prst="rect">
            <a:avLst/>
          </a:prstGeom>
        </p:spPr>
      </p:pic>
      <p:pic>
        <p:nvPicPr>
          <p:cNvPr id="8" name="Picture 7">
            <a:extLst>
              <a:ext uri="{FF2B5EF4-FFF2-40B4-BE49-F238E27FC236}">
                <a16:creationId xmlns:a16="http://schemas.microsoft.com/office/drawing/2014/main" id="{552C483D-248B-CE28-8612-A34D7D0BF378}"/>
              </a:ext>
            </a:extLst>
          </p:cNvPr>
          <p:cNvPicPr>
            <a:picLocks noChangeAspect="1"/>
          </p:cNvPicPr>
          <p:nvPr/>
        </p:nvPicPr>
        <p:blipFill>
          <a:blip r:embed="rId5"/>
          <a:stretch>
            <a:fillRect/>
          </a:stretch>
        </p:blipFill>
        <p:spPr>
          <a:xfrm>
            <a:off x="6620741" y="153054"/>
            <a:ext cx="1680263" cy="878569"/>
          </a:xfrm>
          <a:prstGeom prst="rect">
            <a:avLst/>
          </a:prstGeom>
        </p:spPr>
      </p:pic>
      <p:pic>
        <p:nvPicPr>
          <p:cNvPr id="10" name="Picture 9">
            <a:extLst>
              <a:ext uri="{FF2B5EF4-FFF2-40B4-BE49-F238E27FC236}">
                <a16:creationId xmlns:a16="http://schemas.microsoft.com/office/drawing/2014/main" id="{CA2427D4-A927-9FAD-49A7-5BBED909C1F7}"/>
              </a:ext>
            </a:extLst>
          </p:cNvPr>
          <p:cNvPicPr>
            <a:picLocks noChangeAspect="1"/>
          </p:cNvPicPr>
          <p:nvPr/>
        </p:nvPicPr>
        <p:blipFill>
          <a:blip r:embed="rId6"/>
          <a:stretch>
            <a:fillRect/>
          </a:stretch>
        </p:blipFill>
        <p:spPr>
          <a:xfrm>
            <a:off x="4146864" y="146666"/>
            <a:ext cx="2394100" cy="878569"/>
          </a:xfrm>
          <a:prstGeom prst="rect">
            <a:avLst/>
          </a:prstGeom>
        </p:spPr>
      </p:pic>
      <p:pic>
        <p:nvPicPr>
          <p:cNvPr id="14" name="Picture 13">
            <a:extLst>
              <a:ext uri="{FF2B5EF4-FFF2-40B4-BE49-F238E27FC236}">
                <a16:creationId xmlns:a16="http://schemas.microsoft.com/office/drawing/2014/main" id="{15833EA5-092F-6B69-41B8-FFE14CFEEB56}"/>
              </a:ext>
            </a:extLst>
          </p:cNvPr>
          <p:cNvPicPr>
            <a:picLocks noChangeAspect="1"/>
          </p:cNvPicPr>
          <p:nvPr/>
        </p:nvPicPr>
        <p:blipFill>
          <a:blip r:embed="rId7"/>
          <a:stretch>
            <a:fillRect/>
          </a:stretch>
        </p:blipFill>
        <p:spPr>
          <a:xfrm>
            <a:off x="2581635" y="-1821"/>
            <a:ext cx="1118899" cy="1291037"/>
          </a:xfrm>
          <a:prstGeom prst="rect">
            <a:avLst/>
          </a:prstGeom>
        </p:spPr>
      </p:pic>
    </p:spTree>
    <p:custDataLst>
      <p:tags r:id="rId1"/>
    </p:custDataLst>
    <p:extLst>
      <p:ext uri="{BB962C8B-B14F-4D97-AF65-F5344CB8AC3E}">
        <p14:creationId xmlns:p14="http://schemas.microsoft.com/office/powerpoint/2010/main" val="1985939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8EA5A-83D2-AB28-C17C-CEA36B315751}"/>
              </a:ext>
            </a:extLst>
          </p:cNvPr>
          <p:cNvSpPr>
            <a:spLocks noGrp="1"/>
          </p:cNvSpPr>
          <p:nvPr>
            <p:ph type="title"/>
          </p:nvPr>
        </p:nvSpPr>
        <p:spPr/>
        <p:txBody>
          <a:bodyPr/>
          <a:lstStyle/>
          <a:p>
            <a:endParaRPr lang="en-US"/>
          </a:p>
        </p:txBody>
      </p:sp>
      <p:pic>
        <p:nvPicPr>
          <p:cNvPr id="1026" name="Picture 2" descr="Sustainable Development Goals | Green European Foundation">
            <a:extLst>
              <a:ext uri="{FF2B5EF4-FFF2-40B4-BE49-F238E27FC236}">
                <a16:creationId xmlns:a16="http://schemas.microsoft.com/office/drawing/2014/main" id="{37064BF1-3C2A-EF65-C9CA-D16DA4C229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46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4FBF86-DA1B-D386-BF08-F0C5A7A8A483}"/>
              </a:ext>
            </a:extLst>
          </p:cNvPr>
          <p:cNvPicPr>
            <a:picLocks noChangeAspect="1"/>
          </p:cNvPicPr>
          <p:nvPr/>
        </p:nvPicPr>
        <p:blipFill>
          <a:blip r:embed="rId2"/>
          <a:stretch>
            <a:fillRect/>
          </a:stretch>
        </p:blipFill>
        <p:spPr>
          <a:xfrm>
            <a:off x="831273" y="548640"/>
            <a:ext cx="4214067" cy="5760720"/>
          </a:xfrm>
          <a:prstGeom prst="rect">
            <a:avLst/>
          </a:prstGeom>
          <a:ln>
            <a:solidFill>
              <a:schemeClr val="tx1"/>
            </a:solidFill>
          </a:ln>
          <a:effectLst/>
        </p:spPr>
      </p:pic>
      <p:sp>
        <p:nvSpPr>
          <p:cNvPr id="5" name="TextBox 4">
            <a:extLst>
              <a:ext uri="{FF2B5EF4-FFF2-40B4-BE49-F238E27FC236}">
                <a16:creationId xmlns:a16="http://schemas.microsoft.com/office/drawing/2014/main" id="{82C893CF-5B7F-A491-F819-5D82035D3527}"/>
              </a:ext>
            </a:extLst>
          </p:cNvPr>
          <p:cNvSpPr txBox="1"/>
          <p:nvPr/>
        </p:nvSpPr>
        <p:spPr>
          <a:xfrm>
            <a:off x="5699760" y="1413063"/>
            <a:ext cx="5860472" cy="4031873"/>
          </a:xfrm>
          <a:prstGeom prst="rect">
            <a:avLst/>
          </a:prstGeom>
          <a:noFill/>
        </p:spPr>
        <p:txBody>
          <a:bodyPr wrap="square" rtlCol="0">
            <a:spAutoFit/>
          </a:bodyPr>
          <a:lstStyle/>
          <a:p>
            <a:r>
              <a:rPr lang="en-US" sz="3200" b="1" dirty="0">
                <a:effectLst/>
                <a:latin typeface="Aptos" panose="020B0004020202020204" pitchFamily="34" charset="0"/>
              </a:rPr>
              <a:t>Only 17 per cent </a:t>
            </a:r>
            <a:r>
              <a:rPr lang="en-US" sz="3200" dirty="0">
                <a:effectLst/>
                <a:latin typeface="Aptos" panose="020B0004020202020204" pitchFamily="34" charset="0"/>
              </a:rPr>
              <a:t>of the SDG targets are </a:t>
            </a:r>
            <a:r>
              <a:rPr lang="en-US" sz="3200" dirty="0">
                <a:solidFill>
                  <a:srgbClr val="90C848"/>
                </a:solidFill>
                <a:effectLst/>
                <a:latin typeface="Aptos" panose="020B0004020202020204" pitchFamily="34" charset="0"/>
              </a:rPr>
              <a:t>on track</a:t>
            </a:r>
            <a:r>
              <a:rPr lang="en-US" sz="3200" dirty="0">
                <a:effectLst/>
                <a:latin typeface="Aptos" panose="020B0004020202020204" pitchFamily="34" charset="0"/>
              </a:rPr>
              <a:t>, </a:t>
            </a:r>
          </a:p>
          <a:p>
            <a:endParaRPr lang="en-US" sz="3200" dirty="0">
              <a:effectLst/>
              <a:latin typeface="Aptos" panose="020B0004020202020204" pitchFamily="34" charset="0"/>
            </a:endParaRPr>
          </a:p>
          <a:p>
            <a:r>
              <a:rPr lang="en-US" sz="3200" dirty="0">
                <a:effectLst/>
                <a:latin typeface="Aptos" panose="020B0004020202020204" pitchFamily="34" charset="0"/>
              </a:rPr>
              <a:t>nearly half are showing </a:t>
            </a:r>
            <a:r>
              <a:rPr lang="en-US" sz="3200" dirty="0">
                <a:solidFill>
                  <a:srgbClr val="FFC000"/>
                </a:solidFill>
                <a:effectLst/>
                <a:latin typeface="Aptos" panose="020B0004020202020204" pitchFamily="34" charset="0"/>
              </a:rPr>
              <a:t>minimal or moderate progress</a:t>
            </a:r>
            <a:r>
              <a:rPr lang="en-US" sz="3200" dirty="0">
                <a:effectLst/>
                <a:latin typeface="Aptos" panose="020B0004020202020204" pitchFamily="34" charset="0"/>
              </a:rPr>
              <a:t>, </a:t>
            </a:r>
          </a:p>
          <a:p>
            <a:endParaRPr lang="en-US" sz="3200" dirty="0">
              <a:effectLst/>
              <a:latin typeface="Aptos" panose="020B0004020202020204" pitchFamily="34" charset="0"/>
            </a:endParaRPr>
          </a:p>
          <a:p>
            <a:r>
              <a:rPr lang="en-US" sz="3200" dirty="0">
                <a:effectLst/>
                <a:latin typeface="Aptos" panose="020B0004020202020204" pitchFamily="34" charset="0"/>
              </a:rPr>
              <a:t>and progress on </a:t>
            </a:r>
            <a:r>
              <a:rPr lang="en-US" sz="3200" b="1" dirty="0">
                <a:effectLst/>
                <a:latin typeface="Aptos" panose="020B0004020202020204" pitchFamily="34" charset="0"/>
              </a:rPr>
              <a:t>over one third</a:t>
            </a:r>
            <a:r>
              <a:rPr lang="en-US" sz="3200" dirty="0">
                <a:effectLst/>
                <a:latin typeface="Aptos" panose="020B0004020202020204" pitchFamily="34" charset="0"/>
              </a:rPr>
              <a:t> has </a:t>
            </a:r>
            <a:r>
              <a:rPr lang="en-US" sz="3200" dirty="0">
                <a:solidFill>
                  <a:srgbClr val="9F1E4A"/>
                </a:solidFill>
                <a:effectLst/>
                <a:latin typeface="Aptos" panose="020B0004020202020204" pitchFamily="34" charset="0"/>
              </a:rPr>
              <a:t>stalled or even regressed</a:t>
            </a:r>
            <a:r>
              <a:rPr lang="en-US" sz="3200" dirty="0">
                <a:effectLst/>
                <a:latin typeface="Aptos" panose="020B0004020202020204" pitchFamily="34" charset="0"/>
              </a:rPr>
              <a:t>.</a:t>
            </a:r>
          </a:p>
        </p:txBody>
      </p:sp>
      <p:pic>
        <p:nvPicPr>
          <p:cNvPr id="2" name="Content Placeholder 16" descr="A blue and white graphic with text&#10;&#10;Description automatically generated">
            <a:extLst>
              <a:ext uri="{FF2B5EF4-FFF2-40B4-BE49-F238E27FC236}">
                <a16:creationId xmlns:a16="http://schemas.microsoft.com/office/drawing/2014/main" id="{BCC13B7D-AC15-D5AB-2E82-9CB22CF3A9E1}"/>
              </a:ext>
            </a:extLst>
          </p:cNvPr>
          <p:cNvPicPr>
            <a:picLocks noChangeAspect="1"/>
          </p:cNvPicPr>
          <p:nvPr/>
        </p:nvPicPr>
        <p:blipFill>
          <a:blip r:embed="rId3"/>
          <a:stretch>
            <a:fillRect/>
          </a:stretch>
        </p:blipFill>
        <p:spPr bwMode="auto">
          <a:xfrm>
            <a:off x="5749636" y="548640"/>
            <a:ext cx="5760720" cy="57607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68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B4DF-D7C1-278D-FD8F-61CE912F367E}"/>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E1BCBDA5-9ACB-DB58-AB3E-1D129CFB9FB6}"/>
              </a:ext>
            </a:extLst>
          </p:cNvPr>
          <p:cNvPicPr>
            <a:picLocks noGrp="1" noChangeAspect="1"/>
          </p:cNvPicPr>
          <p:nvPr>
            <p:ph idx="1"/>
          </p:nvPr>
        </p:nvPicPr>
        <p:blipFill>
          <a:blip r:embed="rId3"/>
          <a:stretch>
            <a:fillRect/>
          </a:stretch>
        </p:blipFill>
        <p:spPr>
          <a:xfrm>
            <a:off x="2144706" y="173360"/>
            <a:ext cx="7902588" cy="6548115"/>
          </a:xfrm>
        </p:spPr>
      </p:pic>
      <p:sp>
        <p:nvSpPr>
          <p:cNvPr id="4" name="Slide Number Placeholder 3">
            <a:extLst>
              <a:ext uri="{FF2B5EF4-FFF2-40B4-BE49-F238E27FC236}">
                <a16:creationId xmlns:a16="http://schemas.microsoft.com/office/drawing/2014/main" id="{EAAB6358-ECB2-E13A-F09E-F60AB3B7BB1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sp>
        <p:nvSpPr>
          <p:cNvPr id="3" name="TextBox 2">
            <a:extLst>
              <a:ext uri="{FF2B5EF4-FFF2-40B4-BE49-F238E27FC236}">
                <a16:creationId xmlns:a16="http://schemas.microsoft.com/office/drawing/2014/main" id="{02967115-156F-DF71-C66B-174A451BFD8F}"/>
              </a:ext>
            </a:extLst>
          </p:cNvPr>
          <p:cNvSpPr txBox="1"/>
          <p:nvPr/>
        </p:nvSpPr>
        <p:spPr>
          <a:xfrm>
            <a:off x="290945" y="6192982"/>
            <a:ext cx="2937164" cy="338554"/>
          </a:xfrm>
          <a:prstGeom prst="rect">
            <a:avLst/>
          </a:prstGeom>
          <a:noFill/>
        </p:spPr>
        <p:txBody>
          <a:bodyPr wrap="square" rtlCol="0">
            <a:spAutoFit/>
          </a:bodyPr>
          <a:lstStyle/>
          <a:p>
            <a:r>
              <a:rPr lang="en-US" sz="1600" dirty="0"/>
              <a:t>Source: SDG Report 2024</a:t>
            </a:r>
          </a:p>
        </p:txBody>
      </p:sp>
    </p:spTree>
    <p:extLst>
      <p:ext uri="{BB962C8B-B14F-4D97-AF65-F5344CB8AC3E}">
        <p14:creationId xmlns:p14="http://schemas.microsoft.com/office/powerpoint/2010/main" val="1613569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B4DF-D7C1-278D-FD8F-61CE912F367E}"/>
              </a:ext>
            </a:extLst>
          </p:cNvPr>
          <p:cNvSpPr>
            <a:spLocks noGrp="1"/>
          </p:cNvSpPr>
          <p:nvPr>
            <p:ph type="title"/>
          </p:nvPr>
        </p:nvSpPr>
        <p:spPr/>
        <p:txBody>
          <a:bodyPr/>
          <a:lstStyle/>
          <a:p>
            <a:endParaRPr lang="en-US"/>
          </a:p>
        </p:txBody>
      </p:sp>
      <p:pic>
        <p:nvPicPr>
          <p:cNvPr id="6" name="Content Placeholder 5">
            <a:extLst>
              <a:ext uri="{FF2B5EF4-FFF2-40B4-BE49-F238E27FC236}">
                <a16:creationId xmlns:a16="http://schemas.microsoft.com/office/drawing/2014/main" id="{E1BCBDA5-9ACB-DB58-AB3E-1D129CFB9FB6}"/>
              </a:ext>
            </a:extLst>
          </p:cNvPr>
          <p:cNvPicPr>
            <a:picLocks noGrp="1" noChangeAspect="1"/>
          </p:cNvPicPr>
          <p:nvPr>
            <p:ph idx="1"/>
          </p:nvPr>
        </p:nvPicPr>
        <p:blipFill>
          <a:blip r:embed="rId3"/>
          <a:srcRect/>
          <a:stretch/>
        </p:blipFill>
        <p:spPr>
          <a:xfrm>
            <a:off x="2390366" y="365125"/>
            <a:ext cx="7902588" cy="5916257"/>
          </a:xfrm>
        </p:spPr>
      </p:pic>
      <p:sp>
        <p:nvSpPr>
          <p:cNvPr id="4" name="Slide Number Placeholder 3">
            <a:extLst>
              <a:ext uri="{FF2B5EF4-FFF2-40B4-BE49-F238E27FC236}">
                <a16:creationId xmlns:a16="http://schemas.microsoft.com/office/drawing/2014/main" id="{EAAB6358-ECB2-E13A-F09E-F60AB3B7BB1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smtClean="0">
                <a:ln>
                  <a:noFill/>
                </a:ln>
                <a:solidFill>
                  <a:prstClr val="black">
                    <a:tint val="75000"/>
                  </a:prstClr>
                </a:solidFill>
                <a:effectLst/>
                <a:uLnTx/>
                <a:uFillTx/>
                <a:latin typeface="Aptos" panose="020B00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Aptos" panose="020B0004020202020204" pitchFamily="34" charset="0"/>
              <a:ea typeface="+mn-ea"/>
              <a:cs typeface="+mn-cs"/>
            </a:endParaRPr>
          </a:p>
        </p:txBody>
      </p:sp>
      <p:sp>
        <p:nvSpPr>
          <p:cNvPr id="3" name="TextBox 2">
            <a:extLst>
              <a:ext uri="{FF2B5EF4-FFF2-40B4-BE49-F238E27FC236}">
                <a16:creationId xmlns:a16="http://schemas.microsoft.com/office/drawing/2014/main" id="{08812D77-3153-D033-947A-10BC39605506}"/>
              </a:ext>
            </a:extLst>
          </p:cNvPr>
          <p:cNvSpPr txBox="1"/>
          <p:nvPr/>
        </p:nvSpPr>
        <p:spPr>
          <a:xfrm>
            <a:off x="290945" y="6192982"/>
            <a:ext cx="2937164" cy="338554"/>
          </a:xfrm>
          <a:prstGeom prst="rect">
            <a:avLst/>
          </a:prstGeom>
          <a:noFill/>
        </p:spPr>
        <p:txBody>
          <a:bodyPr wrap="square" rtlCol="0">
            <a:spAutoFit/>
          </a:bodyPr>
          <a:lstStyle/>
          <a:p>
            <a:r>
              <a:rPr lang="en-US" sz="1600" dirty="0"/>
              <a:t>Source: SDG Report 2023</a:t>
            </a:r>
          </a:p>
        </p:txBody>
      </p:sp>
    </p:spTree>
    <p:extLst>
      <p:ext uri="{BB962C8B-B14F-4D97-AF65-F5344CB8AC3E}">
        <p14:creationId xmlns:p14="http://schemas.microsoft.com/office/powerpoint/2010/main" val="1442925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A053F-6694-DCB7-0E7A-E5FD4DEF4A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75AB5-0D7D-EA70-62E8-F6E75B8500C3}"/>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B570173B-DCD1-5692-60B5-A702EF1FB345}"/>
              </a:ext>
            </a:extLst>
          </p:cNvPr>
          <p:cNvPicPr>
            <a:picLocks noChangeAspect="1"/>
          </p:cNvPicPr>
          <p:nvPr/>
        </p:nvPicPr>
        <p:blipFill>
          <a:blip r:embed="rId3"/>
          <a:stretch>
            <a:fillRect/>
          </a:stretch>
        </p:blipFill>
        <p:spPr>
          <a:xfrm>
            <a:off x="1296297" y="840111"/>
            <a:ext cx="3879618" cy="5303520"/>
          </a:xfrm>
          <a:prstGeom prst="rect">
            <a:avLst/>
          </a:prstGeom>
          <a:ln>
            <a:solidFill>
              <a:schemeClr val="tx1"/>
            </a:solidFill>
          </a:ln>
          <a:effectLst/>
        </p:spPr>
      </p:pic>
      <p:pic>
        <p:nvPicPr>
          <p:cNvPr id="6" name="Picture 2" descr="Pact for the Future: Global Digital Compact, and Declaration on Future  Generations - World | ReliefWeb">
            <a:extLst>
              <a:ext uri="{FF2B5EF4-FFF2-40B4-BE49-F238E27FC236}">
                <a16:creationId xmlns:a16="http://schemas.microsoft.com/office/drawing/2014/main" id="{A38B3115-D8E9-6AC5-3B8A-277F7B11F1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5663" y="840111"/>
            <a:ext cx="4097951" cy="5303520"/>
          </a:xfrm>
          <a:prstGeom prst="rect">
            <a:avLst/>
          </a:prstGeom>
          <a:ln>
            <a:solidFill>
              <a:schemeClr val="tx1"/>
            </a:solidFill>
          </a:ln>
          <a:effectLst/>
          <a:extLst>
            <a:ext uri="{909E8E84-426E-40DD-AFC4-6F175D3DCCD1}">
              <a14:hiddenFill xmlns:a14="http://schemas.microsoft.com/office/drawing/2010/main">
                <a:solidFill>
                  <a:srgbClr val="FFFFFF"/>
                </a:solidFill>
              </a14:hiddenFill>
            </a:ext>
          </a:extLst>
        </p:spPr>
      </p:pic>
      <p:pic>
        <p:nvPicPr>
          <p:cNvPr id="7" name="Picture 2" descr="The Summit of the Future — My Thoughts on What's Next | unfoundation.org">
            <a:extLst>
              <a:ext uri="{FF2B5EF4-FFF2-40B4-BE49-F238E27FC236}">
                <a16:creationId xmlns:a16="http://schemas.microsoft.com/office/drawing/2014/main" id="{225816DD-EC06-350A-C55E-9E4E753AE4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4745" y="1637415"/>
            <a:ext cx="5719788" cy="3583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68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697397-6F3B-AB23-B119-FA94E887EED6}"/>
              </a:ext>
            </a:extLst>
          </p:cNvPr>
          <p:cNvSpPr txBox="1"/>
          <p:nvPr/>
        </p:nvSpPr>
        <p:spPr>
          <a:xfrm>
            <a:off x="4921954" y="1567084"/>
            <a:ext cx="6400801" cy="3416320"/>
          </a:xfrm>
          <a:prstGeom prst="rect">
            <a:avLst/>
          </a:prstGeom>
          <a:noFill/>
        </p:spPr>
        <p:txBody>
          <a:bodyPr wrap="square" rtlCol="0" anchor="ctr">
            <a:spAutoFit/>
          </a:bodyPr>
          <a:lstStyle/>
          <a:p>
            <a:r>
              <a:rPr lang="en-US" sz="2400" dirty="0">
                <a:latin typeface="Aptos" panose="020B0004020202020204" pitchFamily="34" charset="0"/>
                <a:sym typeface="Wingdings" pitchFamily="2" charset="2"/>
              </a:rPr>
              <a:t>➟	</a:t>
            </a:r>
            <a:r>
              <a:rPr lang="en-US" sz="2400" dirty="0">
                <a:latin typeface="Aptos" panose="020B0004020202020204" pitchFamily="34" charset="0"/>
              </a:rPr>
              <a:t>Global reaffirmation of the commitment to accelerate progress towards the 2030 Agenda and SDGs</a:t>
            </a:r>
          </a:p>
          <a:p>
            <a:endParaRPr lang="en-US" sz="2400" dirty="0">
              <a:latin typeface="Aptos" panose="020B0004020202020204" pitchFamily="34" charset="0"/>
            </a:endParaRPr>
          </a:p>
          <a:p>
            <a:endParaRPr lang="en-US" sz="2400" dirty="0">
              <a:latin typeface="Aptos" panose="020B0004020202020204" pitchFamily="34" charset="0"/>
            </a:endParaRPr>
          </a:p>
          <a:p>
            <a:r>
              <a:rPr lang="en-US" sz="2400" dirty="0">
                <a:latin typeface="Aptos" panose="020B0004020202020204" pitchFamily="34" charset="0"/>
                <a:sym typeface="Wingdings" pitchFamily="2" charset="2"/>
              </a:rPr>
              <a:t>➟	</a:t>
            </a:r>
            <a:r>
              <a:rPr lang="en-US" sz="2400" dirty="0">
                <a:latin typeface="Aptos" panose="020B0004020202020204" pitchFamily="34" charset="0"/>
              </a:rPr>
              <a:t>Recommitment to </a:t>
            </a:r>
            <a:r>
              <a:rPr lang="en-US" sz="2400" b="1" dirty="0">
                <a:latin typeface="Aptos" panose="020B0004020202020204" pitchFamily="34" charset="0"/>
              </a:rPr>
              <a:t>evidence-based </a:t>
            </a:r>
            <a:r>
              <a:rPr lang="en-US" sz="2400" dirty="0">
                <a:latin typeface="Aptos" panose="020B0004020202020204" pitchFamily="34" charset="0"/>
              </a:rPr>
              <a:t>planning, policy- and decision-making,</a:t>
            </a:r>
          </a:p>
          <a:p>
            <a:r>
              <a:rPr lang="en-US" sz="2400" dirty="0">
                <a:latin typeface="Aptos" panose="020B0004020202020204" pitchFamily="34" charset="0"/>
              </a:rPr>
              <a:t>and investing in the development of the </a:t>
            </a:r>
            <a:r>
              <a:rPr lang="en-US" sz="2400" b="1" dirty="0">
                <a:latin typeface="Aptos" panose="020B0004020202020204" pitchFamily="34" charset="0"/>
              </a:rPr>
              <a:t>necessary capacities</a:t>
            </a:r>
            <a:endParaRPr lang="en-US" sz="2400" dirty="0">
              <a:latin typeface="Aptos" panose="020B0004020202020204" pitchFamily="34" charset="0"/>
            </a:endParaRPr>
          </a:p>
        </p:txBody>
      </p:sp>
      <p:pic>
        <p:nvPicPr>
          <p:cNvPr id="2" name="Picture 2" descr="Pact for the Future: Global Digital Compact, and Declaration on Future  Generations - World | ReliefWeb">
            <a:extLst>
              <a:ext uri="{FF2B5EF4-FFF2-40B4-BE49-F238E27FC236}">
                <a16:creationId xmlns:a16="http://schemas.microsoft.com/office/drawing/2014/main" id="{07151960-7208-4F19-32A8-561D5228CF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35" y="777240"/>
            <a:ext cx="4097951" cy="5303520"/>
          </a:xfrm>
          <a:prstGeom prst="rect">
            <a:avLst/>
          </a:prstGeom>
          <a:ln>
            <a:solidFill>
              <a:schemeClr val="tx1"/>
            </a:solid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16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0372C-77F6-377A-908C-949CDC6651E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47D2604-004B-D694-9411-427DCA575ECA}"/>
              </a:ext>
            </a:extLst>
          </p:cNvPr>
          <p:cNvSpPr>
            <a:spLocks noGrp="1"/>
          </p:cNvSpPr>
          <p:nvPr>
            <p:ph type="title"/>
          </p:nvPr>
        </p:nvSpPr>
        <p:spPr>
          <a:xfrm>
            <a:off x="2777765" y="1011157"/>
            <a:ext cx="6636470" cy="4101169"/>
          </a:xfrm>
        </p:spPr>
        <p:txBody>
          <a:bodyPr anchor="t">
            <a:noAutofit/>
          </a:bodyPr>
          <a:lstStyle/>
          <a:p>
            <a:pPr algn="ctr"/>
            <a:br>
              <a:rPr lang="en-US" sz="2000" dirty="0">
                <a:solidFill>
                  <a:srgbClr val="41804E"/>
                </a:solidFill>
              </a:rPr>
            </a:br>
            <a:r>
              <a:rPr lang="en-US" sz="4800" dirty="0">
                <a:solidFill>
                  <a:srgbClr val="41804E"/>
                </a:solidFill>
              </a:rPr>
              <a:t>Country-led evaluations and the SDGs:</a:t>
            </a:r>
            <a:br>
              <a:rPr lang="en-US" sz="4800" dirty="0">
                <a:solidFill>
                  <a:srgbClr val="41804E"/>
                </a:solidFill>
              </a:rPr>
            </a:br>
            <a:br>
              <a:rPr lang="en-US" sz="4800" dirty="0"/>
            </a:br>
            <a:r>
              <a:rPr lang="en-US" sz="4800" dirty="0">
                <a:solidFill>
                  <a:srgbClr val="9F1E4A"/>
                </a:solidFill>
              </a:rPr>
              <a:t>An urgent call for action</a:t>
            </a:r>
            <a:endParaRPr lang="en-ID" sz="4800" i="1" dirty="0">
              <a:solidFill>
                <a:srgbClr val="9F1E4A"/>
              </a:solidFill>
            </a:endParaRPr>
          </a:p>
        </p:txBody>
      </p:sp>
      <p:pic>
        <p:nvPicPr>
          <p:cNvPr id="7" name="Picture 4" descr="SDGs vs ESGs - GlobalAI">
            <a:extLst>
              <a:ext uri="{FF2B5EF4-FFF2-40B4-BE49-F238E27FC236}">
                <a16:creationId xmlns:a16="http://schemas.microsoft.com/office/drawing/2014/main" id="{DD7C5C74-1822-609C-EFBB-1A4B998EE1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8617" y="3588327"/>
            <a:ext cx="4461163" cy="44611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98317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0BBAF-DD35-7EAA-575E-F1211F30C2D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447171B-98D7-4472-9AC8-72F3BC55824E}"/>
              </a:ext>
            </a:extLst>
          </p:cNvPr>
          <p:cNvSpPr>
            <a:spLocks noGrp="1"/>
          </p:cNvSpPr>
          <p:nvPr>
            <p:ph type="title"/>
          </p:nvPr>
        </p:nvSpPr>
        <p:spPr>
          <a:xfrm>
            <a:off x="254730" y="896132"/>
            <a:ext cx="9233613" cy="1629808"/>
          </a:xfrm>
        </p:spPr>
        <p:txBody>
          <a:bodyPr anchor="t">
            <a:noAutofit/>
          </a:bodyPr>
          <a:lstStyle/>
          <a:p>
            <a:r>
              <a:rPr lang="en-US" sz="3200" dirty="0">
                <a:solidFill>
                  <a:srgbClr val="41804E"/>
                </a:solidFill>
              </a:rPr>
              <a:t>Country-led evaluations and the SDGs: </a:t>
            </a:r>
            <a:br>
              <a:rPr lang="en-US" sz="3200" dirty="0">
                <a:solidFill>
                  <a:srgbClr val="9F1E4A"/>
                </a:solidFill>
              </a:rPr>
            </a:br>
            <a:r>
              <a:rPr lang="en-US" sz="3200" dirty="0">
                <a:solidFill>
                  <a:srgbClr val="9F1E4A"/>
                </a:solidFill>
              </a:rPr>
              <a:t>an urgent call for action</a:t>
            </a:r>
            <a:br>
              <a:rPr lang="en-US" sz="3200" dirty="0">
                <a:solidFill>
                  <a:srgbClr val="9F1E4A"/>
                </a:solidFill>
              </a:rPr>
            </a:br>
            <a:br>
              <a:rPr lang="en-US" sz="3200" dirty="0">
                <a:solidFill>
                  <a:srgbClr val="9F1E4A"/>
                </a:solidFill>
              </a:rPr>
            </a:br>
            <a:r>
              <a:rPr lang="en-US" sz="4000" dirty="0">
                <a:solidFill>
                  <a:srgbClr val="9F1E4A"/>
                </a:solidFill>
              </a:rPr>
              <a:t>Setting the Stage</a:t>
            </a:r>
            <a:endParaRPr lang="en-ID" sz="3200" i="1" dirty="0">
              <a:solidFill>
                <a:srgbClr val="9F1E4A"/>
              </a:solidFill>
            </a:endParaRPr>
          </a:p>
        </p:txBody>
      </p:sp>
      <p:pic>
        <p:nvPicPr>
          <p:cNvPr id="7" name="Picture 4" descr="SDGs vs ESGs - GlobalAI">
            <a:extLst>
              <a:ext uri="{FF2B5EF4-FFF2-40B4-BE49-F238E27FC236}">
                <a16:creationId xmlns:a16="http://schemas.microsoft.com/office/drawing/2014/main" id="{9A0C0A5F-BDB0-EB57-1704-53F7EAC532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8219" y="-1032163"/>
            <a:ext cx="4461163" cy="446116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4E7D66B-45AF-995E-773E-63923EB81CEF}"/>
              </a:ext>
            </a:extLst>
          </p:cNvPr>
          <p:cNvPicPr>
            <a:picLocks noChangeAspect="1"/>
          </p:cNvPicPr>
          <p:nvPr/>
        </p:nvPicPr>
        <p:blipFill rotWithShape="1">
          <a:blip r:embed="rId4"/>
          <a:srcRect l="408" r="408"/>
          <a:stretch/>
        </p:blipFill>
        <p:spPr>
          <a:xfrm>
            <a:off x="1783709" y="3808044"/>
            <a:ext cx="2565261" cy="2666442"/>
          </a:xfrm>
          <a:prstGeom prst="ellipse">
            <a:avLst/>
          </a:prstGeom>
          <a:ln w="63500" cap="rnd">
            <a:solidFill>
              <a:srgbClr val="FCC028"/>
            </a:solidFill>
          </a:ln>
          <a:effectLst/>
          <a:scene3d>
            <a:camera prst="orthographicFront"/>
            <a:lightRig rig="contrasting" dir="t">
              <a:rot lat="0" lon="0" rev="3000000"/>
            </a:lightRig>
          </a:scene3d>
          <a:sp3d contourW="7620">
            <a:bevelT w="95250" h="31750"/>
            <a:contourClr>
              <a:srgbClr val="333333"/>
            </a:contourClr>
          </a:sp3d>
        </p:spPr>
      </p:pic>
      <p:pic>
        <p:nvPicPr>
          <p:cNvPr id="3" name="Picture 2">
            <a:extLst>
              <a:ext uri="{FF2B5EF4-FFF2-40B4-BE49-F238E27FC236}">
                <a16:creationId xmlns:a16="http://schemas.microsoft.com/office/drawing/2014/main" id="{0B030FB9-D761-9643-10F8-95F117A1D83B}"/>
              </a:ext>
            </a:extLst>
          </p:cNvPr>
          <p:cNvPicPr>
            <a:picLocks noChangeAspect="1"/>
          </p:cNvPicPr>
          <p:nvPr/>
        </p:nvPicPr>
        <p:blipFill rotWithShape="1">
          <a:blip r:embed="rId5"/>
          <a:srcRect l="1897" r="1897"/>
          <a:stretch/>
        </p:blipFill>
        <p:spPr>
          <a:xfrm>
            <a:off x="7843029" y="3808044"/>
            <a:ext cx="2448925" cy="2545519"/>
          </a:xfrm>
          <a:prstGeom prst="ellipse">
            <a:avLst/>
          </a:prstGeom>
          <a:ln w="63500" cap="rnd">
            <a:solidFill>
              <a:srgbClr val="41804E"/>
            </a:solidFill>
          </a:ln>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3B3D4BFE-0634-4674-B8B1-CA4E90A88BD9}"/>
              </a:ext>
            </a:extLst>
          </p:cNvPr>
          <p:cNvPicPr>
            <a:picLocks noChangeAspect="1"/>
          </p:cNvPicPr>
          <p:nvPr/>
        </p:nvPicPr>
        <p:blipFill rotWithShape="1">
          <a:blip r:embed="rId6"/>
          <a:srcRect t="1980" b="1980"/>
          <a:stretch/>
        </p:blipFill>
        <p:spPr>
          <a:xfrm>
            <a:off x="4871537" y="3852886"/>
            <a:ext cx="2448925" cy="2545519"/>
          </a:xfrm>
          <a:prstGeom prst="ellipse">
            <a:avLst/>
          </a:prstGeom>
          <a:ln w="63500" cap="rnd">
            <a:solidFill>
              <a:srgbClr val="9F1E4A"/>
            </a:solidFill>
          </a:ln>
          <a:effectLst/>
          <a:scene3d>
            <a:camera prst="orthographicFront"/>
            <a:lightRig rig="contrasting" dir="t">
              <a:rot lat="0" lon="0" rev="3000000"/>
            </a:lightRig>
          </a:scene3d>
          <a:sp3d contourW="7620">
            <a:bevelT w="95250" h="31750"/>
            <a:contourClr>
              <a:srgbClr val="333333"/>
            </a:contourClr>
          </a:sp3d>
        </p:spPr>
      </p:pic>
    </p:spTree>
    <p:custDataLst>
      <p:tags r:id="rId1"/>
    </p:custDataLst>
    <p:extLst>
      <p:ext uri="{BB962C8B-B14F-4D97-AF65-F5344CB8AC3E}">
        <p14:creationId xmlns:p14="http://schemas.microsoft.com/office/powerpoint/2010/main" val="3444398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B2CA-36AB-4923-B9C8-1CA53845969F}"/>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3600" b="0" dirty="0"/>
              <a:t>Ada Ocampo</a:t>
            </a:r>
            <a:br>
              <a:rPr lang="en-US" sz="3600" b="0" dirty="0"/>
            </a:br>
            <a:r>
              <a:rPr lang="en-US" sz="2600" b="0" dirty="0"/>
              <a:t>President, IDEAS Global</a:t>
            </a:r>
          </a:p>
        </p:txBody>
      </p:sp>
      <p:sp>
        <p:nvSpPr>
          <p:cNvPr id="3" name="Text Placeholder 2">
            <a:extLst>
              <a:ext uri="{FF2B5EF4-FFF2-40B4-BE49-F238E27FC236}">
                <a16:creationId xmlns:a16="http://schemas.microsoft.com/office/drawing/2014/main" id="{A506EA38-50A2-41DA-B7F1-752E833762C7}"/>
              </a:ext>
            </a:extLst>
          </p:cNvPr>
          <p:cNvSpPr>
            <a:spLocks noGrp="1"/>
          </p:cNvSpPr>
          <p:nvPr>
            <p:ph type="body" idx="1"/>
          </p:nvPr>
        </p:nvSpPr>
        <p:spPr>
          <a:xfrm>
            <a:off x="572493" y="2071316"/>
            <a:ext cx="6713552" cy="4119172"/>
          </a:xfrm>
        </p:spPr>
        <p:txBody>
          <a:bodyPr vert="horz" lIns="91440" tIns="45720" rIns="91440" bIns="45720" rtlCol="0" anchor="t">
            <a:normAutofit lnSpcReduction="10000"/>
          </a:bodyPr>
          <a:lstStyle/>
          <a:p>
            <a:pPr marL="0" indent="0">
              <a:spcAft>
                <a:spcPts val="600"/>
              </a:spcAft>
              <a:buNone/>
            </a:pPr>
            <a:r>
              <a:rPr lang="en-US" sz="2000" dirty="0"/>
              <a:t>Ada Ocampo is currently the president of the global network IDEAS. She worked in the UN system since 1990 with UNICEF, UNDP, UNFPA and IFAD in different countries of North and Latin America, Africa and Asia. During her career, she has been mainly involved in evaluation capacity development and networking. Until recently, she was Senior Evaluation Specialist at UNICEF. </a:t>
            </a:r>
          </a:p>
          <a:p>
            <a:pPr marL="0" indent="0">
              <a:spcAft>
                <a:spcPts val="600"/>
              </a:spcAft>
              <a:buNone/>
            </a:pPr>
            <a:r>
              <a:rPr lang="en-US" sz="2000" dirty="0"/>
              <a:t>She was one of the founders of the International Organization for Cooperation in Evaluation (IOCE) and of the Latin America Evaluation Network (</a:t>
            </a:r>
            <a:r>
              <a:rPr lang="en-US" sz="2000" dirty="0" err="1"/>
              <a:t>ReLAC</a:t>
            </a:r>
            <a:r>
              <a:rPr lang="en-US" sz="2000" dirty="0"/>
              <a:t>).</a:t>
            </a:r>
          </a:p>
          <a:p>
            <a:pPr marL="0" indent="0">
              <a:spcAft>
                <a:spcPts val="600"/>
              </a:spcAft>
              <a:buNone/>
            </a:pPr>
            <a:r>
              <a:rPr lang="en-US" sz="2000" dirty="0"/>
              <a:t>Ada is a Peruvian sociologist with a Master’s Degree in Development Planning and Management (University of Wales, UK). She has lectured at various universities including Carleton, FLACSO, Indian School of Business and BRAC, and is the author of several articles and publications.</a:t>
            </a:r>
          </a:p>
          <a:p>
            <a:pPr marL="0" indent="-228600">
              <a:spcAft>
                <a:spcPts val="600"/>
              </a:spcAft>
              <a:buFont typeface="Arial" panose="020B0604020202020204" pitchFamily="34" charset="0"/>
              <a:buChar char="•"/>
            </a:pPr>
            <a:endParaRPr lang="en-US" sz="2000" dirty="0"/>
          </a:p>
          <a:p>
            <a:pPr marL="0" indent="-228600">
              <a:spcAft>
                <a:spcPts val="600"/>
              </a:spcAft>
              <a:buFont typeface="Arial" panose="020B0604020202020204" pitchFamily="34" charset="0"/>
              <a:buChar char="•"/>
            </a:pPr>
            <a:endParaRPr lang="en-US" sz="2000" dirty="0"/>
          </a:p>
          <a:p>
            <a:pPr indent="-228600">
              <a:spcAft>
                <a:spcPts val="600"/>
              </a:spcAft>
              <a:buFont typeface="Arial" panose="020B0604020202020204" pitchFamily="34" charset="0"/>
              <a:buChar char="•"/>
            </a:pPr>
            <a:endParaRPr lang="en-US" sz="2000" dirty="0"/>
          </a:p>
        </p:txBody>
      </p:sp>
      <p:pic>
        <p:nvPicPr>
          <p:cNvPr id="5" name="Picture 4">
            <a:extLst>
              <a:ext uri="{FF2B5EF4-FFF2-40B4-BE49-F238E27FC236}">
                <a16:creationId xmlns:a16="http://schemas.microsoft.com/office/drawing/2014/main" id="{6186EB24-3323-AE9C-5908-953184DE3F2F}"/>
              </a:ext>
            </a:extLst>
          </p:cNvPr>
          <p:cNvPicPr>
            <a:picLocks noChangeAspect="1"/>
          </p:cNvPicPr>
          <p:nvPr/>
        </p:nvPicPr>
        <p:blipFill rotWithShape="1">
          <a:blip r:embed="rId3"/>
          <a:srcRect l="408" r="408"/>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153EE686-3AC7-441D-93F3-2574CC26F52B}"/>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18</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2381759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B2CA-36AB-4923-B9C8-1CA53845969F}"/>
              </a:ext>
            </a:extLst>
          </p:cNvPr>
          <p:cNvSpPr>
            <a:spLocks noGrp="1"/>
          </p:cNvSpPr>
          <p:nvPr>
            <p:ph type="title"/>
          </p:nvPr>
        </p:nvSpPr>
        <p:spPr>
          <a:xfrm>
            <a:off x="572493" y="238539"/>
            <a:ext cx="11018520" cy="1434415"/>
          </a:xfrm>
        </p:spPr>
        <p:txBody>
          <a:bodyPr vert="horz" lIns="91440" tIns="45720" rIns="91440" bIns="45720" rtlCol="0" anchor="b">
            <a:normAutofit fontScale="90000"/>
          </a:bodyPr>
          <a:lstStyle/>
          <a:p>
            <a:pPr>
              <a:spcBef>
                <a:spcPct val="0"/>
              </a:spcBef>
            </a:pPr>
            <a:r>
              <a:rPr lang="en-US" sz="4000" b="0" dirty="0" err="1"/>
              <a:t>Nea</a:t>
            </a:r>
            <a:r>
              <a:rPr lang="en-US" sz="4000" b="0" dirty="0"/>
              <a:t>-Mari </a:t>
            </a:r>
            <a:r>
              <a:rPr lang="en-US" sz="4000" b="0" dirty="0" err="1"/>
              <a:t>Heinonen</a:t>
            </a:r>
            <a:r>
              <a:rPr lang="en-US" sz="4000" b="0" dirty="0"/>
              <a:t> </a:t>
            </a:r>
            <a:br>
              <a:rPr lang="en-US" sz="4600" b="0" dirty="0"/>
            </a:br>
            <a:r>
              <a:rPr lang="en-US" sz="2900" b="0" dirty="0"/>
              <a:t>Lead Evaluation Specialist / Deputy Director at the Development Evaluation Unit of the Ministry for Foreign Affairs of Finland</a:t>
            </a:r>
          </a:p>
        </p:txBody>
      </p:sp>
      <p:sp>
        <p:nvSpPr>
          <p:cNvPr id="3" name="Text Placeholder 2">
            <a:extLst>
              <a:ext uri="{FF2B5EF4-FFF2-40B4-BE49-F238E27FC236}">
                <a16:creationId xmlns:a16="http://schemas.microsoft.com/office/drawing/2014/main" id="{A506EA38-50A2-41DA-B7F1-752E833762C7}"/>
              </a:ext>
            </a:extLst>
          </p:cNvPr>
          <p:cNvSpPr>
            <a:spLocks noGrp="1"/>
          </p:cNvSpPr>
          <p:nvPr>
            <p:ph type="body" idx="1"/>
          </p:nvPr>
        </p:nvSpPr>
        <p:spPr>
          <a:xfrm>
            <a:off x="152400" y="2071316"/>
            <a:ext cx="7133645" cy="4119172"/>
          </a:xfrm>
        </p:spPr>
        <p:txBody>
          <a:bodyPr vert="horz" lIns="91440" tIns="45720" rIns="91440" bIns="45720" rtlCol="0" anchor="t">
            <a:normAutofit fontScale="92500" lnSpcReduction="10000"/>
          </a:bodyPr>
          <a:lstStyle/>
          <a:p>
            <a:pPr marL="380985" indent="0">
              <a:spcAft>
                <a:spcPts val="600"/>
              </a:spcAft>
              <a:buNone/>
            </a:pPr>
            <a:r>
              <a:rPr lang="en-US" sz="2000" dirty="0"/>
              <a:t>Nea-Mari Heinonen (</a:t>
            </a:r>
            <a:r>
              <a:rPr lang="en-US" sz="2000" dirty="0" err="1"/>
              <a:t>MSSc</a:t>
            </a:r>
            <a:r>
              <a:rPr lang="en-US" sz="2000" dirty="0"/>
              <a:t>; MA) has 15 years of experience in international development policy and cooperation, with specialization in planning, monitoring, evaluation and learning (PMEL). </a:t>
            </a:r>
          </a:p>
          <a:p>
            <a:pPr marL="380985" indent="0">
              <a:spcAft>
                <a:spcPts val="600"/>
              </a:spcAft>
              <a:buNone/>
            </a:pPr>
            <a:r>
              <a:rPr lang="en-US" sz="2000" dirty="0"/>
              <a:t>Working as Lead Evaluation Specialist, she manages external centralized and strategic evaluations commissioned by the independent Development Evaluation Unit of the MFA of Finland. She has developed various tools, guidelines and trainings for increased quality and learning within the Ministry. Nea-Mari is part of various international networks and working groups on development evaluation. Between 2008–2010 she served in the UNFPA Uganda Country office as an M&amp;E Officer. Furthermore, she has developed results-based management (RBM) and PME frameworks, systems, guidelines and tools for different organizations. </a:t>
            </a:r>
          </a:p>
        </p:txBody>
      </p:sp>
      <p:pic>
        <p:nvPicPr>
          <p:cNvPr id="5" name="Picture 4">
            <a:extLst>
              <a:ext uri="{FF2B5EF4-FFF2-40B4-BE49-F238E27FC236}">
                <a16:creationId xmlns:a16="http://schemas.microsoft.com/office/drawing/2014/main" id="{6186EB24-3323-AE9C-5908-953184DE3F2F}"/>
              </a:ext>
            </a:extLst>
          </p:cNvPr>
          <p:cNvPicPr>
            <a:picLocks noChangeAspect="1"/>
          </p:cNvPicPr>
          <p:nvPr/>
        </p:nvPicPr>
        <p:blipFill rotWithShape="1">
          <a:blip r:embed="rId4"/>
          <a:srcRect t="1980" b="1980"/>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153EE686-3AC7-441D-93F3-2574CC26F52B}"/>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19</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2079614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B2CA-36AB-4923-B9C8-1CA53845969F}"/>
              </a:ext>
            </a:extLst>
          </p:cNvPr>
          <p:cNvSpPr>
            <a:spLocks noGrp="1"/>
          </p:cNvSpPr>
          <p:nvPr>
            <p:ph type="title"/>
          </p:nvPr>
        </p:nvSpPr>
        <p:spPr>
          <a:xfrm>
            <a:off x="572493" y="238539"/>
            <a:ext cx="11018520" cy="1434415"/>
          </a:xfrm>
        </p:spPr>
        <p:txBody>
          <a:bodyPr vert="horz" lIns="91440" tIns="45720" rIns="91440" bIns="45720" rtlCol="0" anchor="b">
            <a:normAutofit fontScale="90000"/>
          </a:bodyPr>
          <a:lstStyle/>
          <a:p>
            <a:pPr>
              <a:spcBef>
                <a:spcPct val="0"/>
              </a:spcBef>
            </a:pPr>
            <a:r>
              <a:rPr lang="en-US" sz="4000" b="0" dirty="0"/>
              <a:t>Sarah Klier</a:t>
            </a:r>
            <a:br>
              <a:rPr lang="en-US" sz="3800" b="0" dirty="0"/>
            </a:br>
            <a:r>
              <a:rPr lang="en-US" sz="2900" b="0" dirty="0"/>
              <a:t>Evaluator, ECD Team Leader, German Institute for Development Evaluation </a:t>
            </a:r>
          </a:p>
        </p:txBody>
      </p:sp>
      <p:sp>
        <p:nvSpPr>
          <p:cNvPr id="3" name="Text Placeholder 2">
            <a:extLst>
              <a:ext uri="{FF2B5EF4-FFF2-40B4-BE49-F238E27FC236}">
                <a16:creationId xmlns:a16="http://schemas.microsoft.com/office/drawing/2014/main" id="{A506EA38-50A2-41DA-B7F1-752E833762C7}"/>
              </a:ext>
            </a:extLst>
          </p:cNvPr>
          <p:cNvSpPr>
            <a:spLocks noGrp="1"/>
          </p:cNvSpPr>
          <p:nvPr>
            <p:ph type="body" idx="1"/>
          </p:nvPr>
        </p:nvSpPr>
        <p:spPr>
          <a:xfrm>
            <a:off x="572493" y="2071316"/>
            <a:ext cx="6713552" cy="4119172"/>
          </a:xfrm>
        </p:spPr>
        <p:txBody>
          <a:bodyPr vert="horz" lIns="91440" tIns="45720" rIns="91440" bIns="45720" rtlCol="0" anchor="t">
            <a:normAutofit lnSpcReduction="10000"/>
          </a:bodyPr>
          <a:lstStyle/>
          <a:p>
            <a:pPr marL="0" indent="0">
              <a:spcAft>
                <a:spcPts val="600"/>
              </a:spcAft>
              <a:buNone/>
            </a:pPr>
            <a:r>
              <a:rPr lang="en-US" sz="2000" dirty="0"/>
              <a:t>Sarah Klier has over ten years of professional experience in evaluation and evaluation capacity development (ECD) in partner countries. She is technical manager of </a:t>
            </a:r>
            <a:r>
              <a:rPr lang="en-US" sz="2000" dirty="0" err="1"/>
              <a:t>DEval’s</a:t>
            </a:r>
            <a:r>
              <a:rPr lang="en-US" sz="2000" dirty="0"/>
              <a:t> work towards building evaluation capacities and team leader of the ECD project </a:t>
            </a:r>
            <a:r>
              <a:rPr lang="en-US" sz="2000" dirty="0" err="1"/>
              <a:t>Focelac</a:t>
            </a:r>
            <a:r>
              <a:rPr lang="en-US" sz="2000" dirty="0"/>
              <a:t>+. Sarah Klier has worked extensively with national evaluation systems in Latin America and her most recent academic research examines a systemic ECD approach from a theoretical perspective. As part of her role at DEval, Sarah Klier has also contributed to developing a set of instruments for country portfolio reviews. She previously worked as an evaluator and tutor at the Centrum für Evaluation (</a:t>
            </a:r>
            <a:r>
              <a:rPr lang="en-US" sz="2000" dirty="0" err="1"/>
              <a:t>CEval</a:t>
            </a:r>
            <a:r>
              <a:rPr lang="en-US" sz="2000" dirty="0"/>
              <a:t>) in </a:t>
            </a:r>
            <a:r>
              <a:rPr lang="en-US" sz="2000" dirty="0" err="1"/>
              <a:t>Saarbrücken</a:t>
            </a:r>
            <a:r>
              <a:rPr lang="en-US" sz="2000" dirty="0"/>
              <a:t>, where she carried out several evaluations in the field of international cooperation. Sarah Klier also taught on the part-time in-service “Master of Evaluation” degree programme at Saarland University.</a:t>
            </a:r>
          </a:p>
        </p:txBody>
      </p:sp>
      <p:pic>
        <p:nvPicPr>
          <p:cNvPr id="5" name="Picture 4">
            <a:extLst>
              <a:ext uri="{FF2B5EF4-FFF2-40B4-BE49-F238E27FC236}">
                <a16:creationId xmlns:a16="http://schemas.microsoft.com/office/drawing/2014/main" id="{6186EB24-3323-AE9C-5908-953184DE3F2F}"/>
              </a:ext>
            </a:extLst>
          </p:cNvPr>
          <p:cNvPicPr>
            <a:picLocks noChangeAspect="1"/>
          </p:cNvPicPr>
          <p:nvPr/>
        </p:nvPicPr>
        <p:blipFill rotWithShape="1">
          <a:blip r:embed="rId3"/>
          <a:srcRect l="17932" r="17932"/>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153EE686-3AC7-441D-93F3-2574CC26F52B}"/>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3053453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B2CA-36AB-4923-B9C8-1CA53845969F}"/>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4000" b="0" dirty="0"/>
              <a:t>Bala Yusuf-Yunusa</a:t>
            </a:r>
            <a:br>
              <a:rPr lang="en-US" sz="4600" b="0" dirty="0"/>
            </a:br>
            <a:r>
              <a:rPr lang="en-US" sz="2900" b="0" dirty="0"/>
              <a:t>Senior Technical Advisor at the Presidency, OSSAP-SDGs Nigeria</a:t>
            </a:r>
          </a:p>
        </p:txBody>
      </p:sp>
      <p:sp>
        <p:nvSpPr>
          <p:cNvPr id="3" name="Text Placeholder 2">
            <a:extLst>
              <a:ext uri="{FF2B5EF4-FFF2-40B4-BE49-F238E27FC236}">
                <a16:creationId xmlns:a16="http://schemas.microsoft.com/office/drawing/2014/main" id="{A506EA38-50A2-41DA-B7F1-752E833762C7}"/>
              </a:ext>
            </a:extLst>
          </p:cNvPr>
          <p:cNvSpPr>
            <a:spLocks noGrp="1"/>
          </p:cNvSpPr>
          <p:nvPr>
            <p:ph type="body" idx="1"/>
          </p:nvPr>
        </p:nvSpPr>
        <p:spPr>
          <a:xfrm>
            <a:off x="152400" y="2071316"/>
            <a:ext cx="7133645" cy="4119172"/>
          </a:xfrm>
        </p:spPr>
        <p:txBody>
          <a:bodyPr vert="horz" lIns="91440" tIns="45720" rIns="91440" bIns="45720" rtlCol="0" anchor="t">
            <a:normAutofit/>
          </a:bodyPr>
          <a:lstStyle/>
          <a:p>
            <a:pPr marL="380985" indent="0" algn="just">
              <a:spcAft>
                <a:spcPts val="600"/>
              </a:spcAft>
              <a:buNone/>
            </a:pPr>
            <a:r>
              <a:rPr lang="en-US" sz="2000" dirty="0"/>
              <a:t>Bala Yusuf Yunusa is a Development Economist by training and presently serves as the Senior Technical Advisor to the Office of the Senior Special Assistant to the President on Sustainable Development Goals (OSSAP-SDGs) since September 2018. In this capacity, he provides technical leadership and strategic policy guidance in the overall implementation of the 2030 Agenda for Sustainable Development in Nigeria. Prior to this, between September 2015 and April 2018, Bala taught Masters level courses in International Development at the Global Development Institute (GDI) of the University of Manchester, United Kingdom. </a:t>
            </a:r>
          </a:p>
        </p:txBody>
      </p:sp>
      <p:pic>
        <p:nvPicPr>
          <p:cNvPr id="5" name="Picture 4">
            <a:extLst>
              <a:ext uri="{FF2B5EF4-FFF2-40B4-BE49-F238E27FC236}">
                <a16:creationId xmlns:a16="http://schemas.microsoft.com/office/drawing/2014/main" id="{6186EB24-3323-AE9C-5908-953184DE3F2F}"/>
              </a:ext>
            </a:extLst>
          </p:cNvPr>
          <p:cNvPicPr>
            <a:picLocks noChangeAspect="1"/>
          </p:cNvPicPr>
          <p:nvPr/>
        </p:nvPicPr>
        <p:blipFill rotWithShape="1">
          <a:blip r:embed="rId4"/>
          <a:srcRect l="1897" r="1897"/>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153EE686-3AC7-441D-93F3-2574CC26F52B}"/>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20</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104712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5AC82-AA7F-CC26-7CFA-0371976EC3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EC54D2F-0A6E-BC51-98B8-81E1BEEDB1BC}"/>
              </a:ext>
            </a:extLst>
          </p:cNvPr>
          <p:cNvSpPr>
            <a:spLocks noGrp="1"/>
          </p:cNvSpPr>
          <p:nvPr>
            <p:ph type="title"/>
          </p:nvPr>
        </p:nvSpPr>
        <p:spPr>
          <a:xfrm>
            <a:off x="761857" y="1745673"/>
            <a:ext cx="6636470" cy="3734554"/>
          </a:xfrm>
        </p:spPr>
        <p:txBody>
          <a:bodyPr anchor="t">
            <a:noAutofit/>
          </a:bodyPr>
          <a:lstStyle/>
          <a:p>
            <a:br>
              <a:rPr lang="en-US" sz="2000" dirty="0"/>
            </a:br>
            <a:r>
              <a:rPr lang="en-US" sz="4800" dirty="0">
                <a:solidFill>
                  <a:srgbClr val="41804E"/>
                </a:solidFill>
              </a:rPr>
              <a:t>Country-led evaluations and the SDGs:</a:t>
            </a:r>
            <a:br>
              <a:rPr lang="en-US" sz="4800" dirty="0"/>
            </a:br>
            <a:r>
              <a:rPr lang="en-US" sz="4800" dirty="0">
                <a:solidFill>
                  <a:srgbClr val="9F1E4A"/>
                </a:solidFill>
              </a:rPr>
              <a:t>An urgent call for action</a:t>
            </a:r>
            <a:endParaRPr lang="en-ID" sz="4800" i="1" dirty="0">
              <a:solidFill>
                <a:srgbClr val="9F1E4A"/>
              </a:solidFill>
            </a:endParaRPr>
          </a:p>
        </p:txBody>
      </p:sp>
      <p:sp>
        <p:nvSpPr>
          <p:cNvPr id="2" name="TextBox 1">
            <a:extLst>
              <a:ext uri="{FF2B5EF4-FFF2-40B4-BE49-F238E27FC236}">
                <a16:creationId xmlns:a16="http://schemas.microsoft.com/office/drawing/2014/main" id="{8EA09C8D-2374-BE50-F7BB-D7F4680A041B}"/>
              </a:ext>
            </a:extLst>
          </p:cNvPr>
          <p:cNvSpPr txBox="1"/>
          <p:nvPr/>
        </p:nvSpPr>
        <p:spPr>
          <a:xfrm>
            <a:off x="761857" y="5480227"/>
            <a:ext cx="8104162" cy="1231106"/>
          </a:xfrm>
          <a:prstGeom prst="rect">
            <a:avLst/>
          </a:prstGeom>
          <a:noFill/>
        </p:spPr>
        <p:txBody>
          <a:bodyPr wrap="square" rtlCol="0">
            <a:spAutoFit/>
          </a:bodyPr>
          <a:lstStyle/>
          <a:p>
            <a:pPr>
              <a:spcAft>
                <a:spcPts val="1200"/>
              </a:spcAft>
            </a:pPr>
            <a:r>
              <a:rPr lang="en-US" sz="1800" dirty="0">
                <a:latin typeface="Aptos" panose="020B0004020202020204" pitchFamily="34" charset="0"/>
              </a:rPr>
              <a:t>2024 National Evaluation Capacity Conference</a:t>
            </a:r>
            <a:endParaRPr lang="en-US" dirty="0">
              <a:latin typeface="Aptos" panose="020B0004020202020204" pitchFamily="34" charset="0"/>
            </a:endParaRPr>
          </a:p>
          <a:p>
            <a:pPr>
              <a:spcAft>
                <a:spcPts val="1200"/>
              </a:spcAft>
            </a:pPr>
            <a:r>
              <a:rPr lang="en-US" dirty="0">
                <a:latin typeface="Aptos" panose="020B0004020202020204" pitchFamily="34" charset="0"/>
              </a:rPr>
              <a:t>October 2024</a:t>
            </a:r>
            <a:endParaRPr lang="en-US" sz="1800" dirty="0">
              <a:latin typeface="Aptos" panose="020B0004020202020204" pitchFamily="34" charset="0"/>
            </a:endParaRPr>
          </a:p>
          <a:p>
            <a:pPr>
              <a:spcAft>
                <a:spcPts val="1200"/>
              </a:spcAft>
            </a:pPr>
            <a:endParaRPr lang="en-US" sz="1800" dirty="0">
              <a:latin typeface="Aptos" panose="020B0004020202020204" pitchFamily="34" charset="0"/>
            </a:endParaRPr>
          </a:p>
        </p:txBody>
      </p:sp>
      <p:pic>
        <p:nvPicPr>
          <p:cNvPr id="7" name="Picture 4" descr="SDGs vs ESGs - GlobalAI">
            <a:extLst>
              <a:ext uri="{FF2B5EF4-FFF2-40B4-BE49-F238E27FC236}">
                <a16:creationId xmlns:a16="http://schemas.microsoft.com/office/drawing/2014/main" id="{65BF4B8B-1764-9663-1BEE-1A90B7FA65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54" y="1156729"/>
            <a:ext cx="6289964" cy="62899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BD647ED-2F70-52CC-0538-B9E2B024EA2F}"/>
              </a:ext>
            </a:extLst>
          </p:cNvPr>
          <p:cNvPicPr>
            <a:picLocks noChangeAspect="1"/>
          </p:cNvPicPr>
          <p:nvPr/>
        </p:nvPicPr>
        <p:blipFill>
          <a:blip r:embed="rId4"/>
          <a:stretch>
            <a:fillRect/>
          </a:stretch>
        </p:blipFill>
        <p:spPr>
          <a:xfrm>
            <a:off x="899676" y="0"/>
            <a:ext cx="1231107" cy="1231107"/>
          </a:xfrm>
          <a:prstGeom prst="rect">
            <a:avLst/>
          </a:prstGeom>
        </p:spPr>
      </p:pic>
      <p:pic>
        <p:nvPicPr>
          <p:cNvPr id="8" name="Picture 7">
            <a:extLst>
              <a:ext uri="{FF2B5EF4-FFF2-40B4-BE49-F238E27FC236}">
                <a16:creationId xmlns:a16="http://schemas.microsoft.com/office/drawing/2014/main" id="{2532DFBB-48A5-034D-22E9-E0D96E9DAF66}"/>
              </a:ext>
            </a:extLst>
          </p:cNvPr>
          <p:cNvPicPr>
            <a:picLocks noChangeAspect="1"/>
          </p:cNvPicPr>
          <p:nvPr/>
        </p:nvPicPr>
        <p:blipFill>
          <a:blip r:embed="rId5"/>
          <a:stretch>
            <a:fillRect/>
          </a:stretch>
        </p:blipFill>
        <p:spPr>
          <a:xfrm>
            <a:off x="6620741" y="153054"/>
            <a:ext cx="1680263" cy="878569"/>
          </a:xfrm>
          <a:prstGeom prst="rect">
            <a:avLst/>
          </a:prstGeom>
        </p:spPr>
      </p:pic>
      <p:pic>
        <p:nvPicPr>
          <p:cNvPr id="10" name="Picture 9">
            <a:extLst>
              <a:ext uri="{FF2B5EF4-FFF2-40B4-BE49-F238E27FC236}">
                <a16:creationId xmlns:a16="http://schemas.microsoft.com/office/drawing/2014/main" id="{E6CDC190-EBAF-EA26-D36F-A1014937B912}"/>
              </a:ext>
            </a:extLst>
          </p:cNvPr>
          <p:cNvPicPr>
            <a:picLocks noChangeAspect="1"/>
          </p:cNvPicPr>
          <p:nvPr/>
        </p:nvPicPr>
        <p:blipFill>
          <a:blip r:embed="rId6"/>
          <a:stretch>
            <a:fillRect/>
          </a:stretch>
        </p:blipFill>
        <p:spPr>
          <a:xfrm>
            <a:off x="4146864" y="146666"/>
            <a:ext cx="2394100" cy="878569"/>
          </a:xfrm>
          <a:prstGeom prst="rect">
            <a:avLst/>
          </a:prstGeom>
        </p:spPr>
      </p:pic>
      <p:pic>
        <p:nvPicPr>
          <p:cNvPr id="14" name="Picture 13">
            <a:extLst>
              <a:ext uri="{FF2B5EF4-FFF2-40B4-BE49-F238E27FC236}">
                <a16:creationId xmlns:a16="http://schemas.microsoft.com/office/drawing/2014/main" id="{69379BF9-52C9-AB79-EBE5-8C450CB4AB75}"/>
              </a:ext>
            </a:extLst>
          </p:cNvPr>
          <p:cNvPicPr>
            <a:picLocks noChangeAspect="1"/>
          </p:cNvPicPr>
          <p:nvPr/>
        </p:nvPicPr>
        <p:blipFill>
          <a:blip r:embed="rId7"/>
          <a:stretch>
            <a:fillRect/>
          </a:stretch>
        </p:blipFill>
        <p:spPr>
          <a:xfrm>
            <a:off x="2581635" y="-1821"/>
            <a:ext cx="1118899" cy="1291037"/>
          </a:xfrm>
          <a:prstGeom prst="rect">
            <a:avLst/>
          </a:prstGeom>
        </p:spPr>
      </p:pic>
    </p:spTree>
    <p:custDataLst>
      <p:tags r:id="rId1"/>
    </p:custDataLst>
    <p:extLst>
      <p:ext uri="{BB962C8B-B14F-4D97-AF65-F5344CB8AC3E}">
        <p14:creationId xmlns:p14="http://schemas.microsoft.com/office/powerpoint/2010/main" val="4133840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086137AE-3126-0CA2-8EF3-F1F5EFA3CDBB}"/>
            </a:ext>
          </a:extLst>
        </p:cNvPr>
        <p:cNvGrpSpPr/>
        <p:nvPr/>
      </p:nvGrpSpPr>
      <p:grpSpPr>
        <a:xfrm>
          <a:off x="0" y="0"/>
          <a:ext cx="0" cy="0"/>
          <a:chOff x="0" y="0"/>
          <a:chExt cx="0" cy="0"/>
        </a:xfrm>
      </p:grpSpPr>
      <p:sp>
        <p:nvSpPr>
          <p:cNvPr id="13" name="Oval 12">
            <a:extLst>
              <a:ext uri="{FF2B5EF4-FFF2-40B4-BE49-F238E27FC236}">
                <a16:creationId xmlns:a16="http://schemas.microsoft.com/office/drawing/2014/main" id="{028F2E2A-E220-2B50-1481-D5EAA616F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5109" y="2382976"/>
            <a:ext cx="1920240" cy="1920240"/>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FF6CE009-32FF-1C3D-7F4F-9C3C72462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70E028A4-31B9-F25F-C87F-B2B974A5BA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73693156-BD12-9F13-DE02-E93D238E4D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4" descr="SDGs vs ESGs - GlobalAI">
            <a:extLst>
              <a:ext uri="{FF2B5EF4-FFF2-40B4-BE49-F238E27FC236}">
                <a16:creationId xmlns:a16="http://schemas.microsoft.com/office/drawing/2014/main" id="{668DF794-424B-7F54-343D-5988DB9FF34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7276" y="232142"/>
            <a:ext cx="1532227" cy="1532227"/>
          </a:xfrm>
          <a:prstGeom prst="rect">
            <a:avLst/>
          </a:prstGeom>
          <a:noFill/>
          <a:extLst>
            <a:ext uri="{909E8E84-426E-40DD-AFC4-6F175D3DCCD1}">
              <a14:hiddenFill xmlns:a14="http://schemas.microsoft.com/office/drawing/2010/main">
                <a:solidFill>
                  <a:srgbClr val="FFFFFF"/>
                </a:solidFill>
              </a14:hiddenFill>
            </a:ext>
          </a:extLst>
        </p:spPr>
      </p:pic>
      <p:sp>
        <p:nvSpPr>
          <p:cNvPr id="21" name="Freeform: Shape 20">
            <a:extLst>
              <a:ext uri="{FF2B5EF4-FFF2-40B4-BE49-F238E27FC236}">
                <a16:creationId xmlns:a16="http://schemas.microsoft.com/office/drawing/2014/main" id="{78AC3230-9ED8-66B7-BEFA-3B290B090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B97B4566-11E4-8D19-656F-E17F38576B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9701" y="2547568"/>
            <a:ext cx="1591056" cy="1591056"/>
          </a:xfrm>
          <a:custGeom>
            <a:avLst/>
            <a:gdLst>
              <a:gd name="connsiteX0" fmla="*/ 795528 w 1591056"/>
              <a:gd name="connsiteY0" fmla="*/ 0 h 1591056"/>
              <a:gd name="connsiteX1" fmla="*/ 1591056 w 1591056"/>
              <a:gd name="connsiteY1" fmla="*/ 795528 h 1591056"/>
              <a:gd name="connsiteX2" fmla="*/ 795528 w 1591056"/>
              <a:gd name="connsiteY2" fmla="*/ 1591056 h 1591056"/>
              <a:gd name="connsiteX3" fmla="*/ 0 w 1591056"/>
              <a:gd name="connsiteY3" fmla="*/ 795528 h 1591056"/>
              <a:gd name="connsiteX4" fmla="*/ 795528 w 1591056"/>
              <a:gd name="connsiteY4" fmla="*/ 0 h 1591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6" h="1591056">
                <a:moveTo>
                  <a:pt x="795528" y="0"/>
                </a:moveTo>
                <a:cubicBezTo>
                  <a:pt x="1234886" y="0"/>
                  <a:pt x="1591056" y="356170"/>
                  <a:pt x="1591056" y="795528"/>
                </a:cubicBezTo>
                <a:cubicBezTo>
                  <a:pt x="1591056" y="1234886"/>
                  <a:pt x="1234886" y="1591056"/>
                  <a:pt x="795528" y="1591056"/>
                </a:cubicBezTo>
                <a:cubicBezTo>
                  <a:pt x="356170" y="1591056"/>
                  <a:pt x="0" y="1234886"/>
                  <a:pt x="0" y="795528"/>
                </a:cubicBezTo>
                <a:cubicBezTo>
                  <a:pt x="0" y="356170"/>
                  <a:pt x="356170" y="0"/>
                  <a:pt x="795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4">
            <a:extLst>
              <a:ext uri="{FF2B5EF4-FFF2-40B4-BE49-F238E27FC236}">
                <a16:creationId xmlns:a16="http://schemas.microsoft.com/office/drawing/2014/main" id="{DFBF8E5A-4E92-612E-000E-00068F52D9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07" y="303879"/>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BA5E0F9B-DFCF-A610-D227-F8BA440E8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3799" y="468471"/>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4" descr="SDGs vs ESGs - GlobalAI">
            <a:extLst>
              <a:ext uri="{FF2B5EF4-FFF2-40B4-BE49-F238E27FC236}">
                <a16:creationId xmlns:a16="http://schemas.microsoft.com/office/drawing/2014/main" id="{D59440AE-7C2E-CAC5-FB94-B4CC27FBCE7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30915" y="1005587"/>
            <a:ext cx="1778697" cy="1778697"/>
          </a:xfrm>
          <a:prstGeom prst="rect">
            <a:avLst/>
          </a:prstGeom>
          <a:noFill/>
          <a:extLst>
            <a:ext uri="{909E8E84-426E-40DD-AFC4-6F175D3DCCD1}">
              <a14:hiddenFill xmlns:a14="http://schemas.microsoft.com/office/drawing/2010/main">
                <a:solidFill>
                  <a:srgbClr val="FFFFFF"/>
                </a:solidFill>
              </a14:hiddenFill>
            </a:ext>
          </a:extLst>
        </p:spPr>
      </p:pic>
      <p:sp>
        <p:nvSpPr>
          <p:cNvPr id="29" name="Freeform: Shape 28">
            <a:extLst>
              <a:ext uri="{FF2B5EF4-FFF2-40B4-BE49-F238E27FC236}">
                <a16:creationId xmlns:a16="http://schemas.microsoft.com/office/drawing/2014/main" id="{BE511542-5AC0-683C-61F9-F92CA32FF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090AA2E2-B87D-A124-56E6-149146ACC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1"/>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4" descr="SDGs vs ESGs - GlobalAI">
            <a:extLst>
              <a:ext uri="{FF2B5EF4-FFF2-40B4-BE49-F238E27FC236}">
                <a16:creationId xmlns:a16="http://schemas.microsoft.com/office/drawing/2014/main" id="{6F855EC6-BEEF-DFA7-EE64-9FFD8C85BE2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95435" y="311876"/>
            <a:ext cx="2063103" cy="20631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DGs vs ESGs - GlobalAI">
            <a:extLst>
              <a:ext uri="{FF2B5EF4-FFF2-40B4-BE49-F238E27FC236}">
                <a16:creationId xmlns:a16="http://schemas.microsoft.com/office/drawing/2014/main" id="{D95999B7-F4AE-8FE2-F700-417D19CE82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2910" y="3695823"/>
            <a:ext cx="2248275" cy="22482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SDGs vs ESGs - GlobalAI">
            <a:extLst>
              <a:ext uri="{FF2B5EF4-FFF2-40B4-BE49-F238E27FC236}">
                <a16:creationId xmlns:a16="http://schemas.microsoft.com/office/drawing/2014/main" id="{E7F5A102-E6C5-AB49-FD97-26A894BF923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78695" y="2876562"/>
            <a:ext cx="933068" cy="933068"/>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Shape 32">
            <a:extLst>
              <a:ext uri="{FF2B5EF4-FFF2-40B4-BE49-F238E27FC236}">
                <a16:creationId xmlns:a16="http://schemas.microsoft.com/office/drawing/2014/main" id="{9ED64102-BFB9-0A66-D2BD-4ADEA7F760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AEAC20CC-8397-BBE3-80FE-2C90252BD5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8"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4" descr="SDGs vs ESGs - GlobalAI">
            <a:extLst>
              <a:ext uri="{FF2B5EF4-FFF2-40B4-BE49-F238E27FC236}">
                <a16:creationId xmlns:a16="http://schemas.microsoft.com/office/drawing/2014/main" id="{FE4BF612-1EF8-7D13-6A5C-6AAC01BCD4B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82835" y="4872691"/>
            <a:ext cx="1692702" cy="169270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4">
            <a:extLst>
              <a:ext uri="{FF2B5EF4-FFF2-40B4-BE49-F238E27FC236}">
                <a16:creationId xmlns:a16="http://schemas.microsoft.com/office/drawing/2014/main" id="{E936B357-4F5B-C8AC-2D3B-77BA6BDAAD29}"/>
              </a:ext>
            </a:extLst>
          </p:cNvPr>
          <p:cNvSpPr txBox="1">
            <a:spLocks/>
          </p:cNvSpPr>
          <p:nvPr/>
        </p:nvSpPr>
        <p:spPr>
          <a:xfrm>
            <a:off x="4035756" y="4750184"/>
            <a:ext cx="4988615" cy="1629808"/>
          </a:xfrm>
          <a:prstGeom prst="rect">
            <a:avLst/>
          </a:prstGeom>
          <a:noFill/>
          <a:ln>
            <a:noFill/>
          </a:ln>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5600" b="1" i="0" kern="1200" baseline="0">
                <a:solidFill>
                  <a:srgbClr val="03989E"/>
                </a:solidFill>
                <a:latin typeface="Aptos Display" panose="020B0004020202020204" pitchFamily="34" charset="0"/>
                <a:ea typeface="+mj-ea"/>
                <a:cs typeface="+mj-cs"/>
              </a:defRPr>
            </a:lvl1pPr>
          </a:lstStyle>
          <a:p>
            <a:r>
              <a:rPr lang="en-US" sz="3600" dirty="0">
                <a:solidFill>
                  <a:srgbClr val="41804E"/>
                </a:solidFill>
              </a:rPr>
              <a:t>Country-led evaluations and the SDGs: </a:t>
            </a:r>
            <a:br>
              <a:rPr lang="en-US" sz="3600" dirty="0">
                <a:solidFill>
                  <a:srgbClr val="9F1E4A"/>
                </a:solidFill>
              </a:rPr>
            </a:br>
            <a:r>
              <a:rPr lang="en-US" sz="3600" dirty="0">
                <a:solidFill>
                  <a:srgbClr val="9F1E4A"/>
                </a:solidFill>
              </a:rPr>
              <a:t>Country Experiences</a:t>
            </a:r>
            <a:endParaRPr lang="en-ID" sz="3600" i="1" dirty="0">
              <a:solidFill>
                <a:srgbClr val="9F1E4A"/>
              </a:solidFill>
            </a:endParaRPr>
          </a:p>
        </p:txBody>
      </p:sp>
    </p:spTree>
    <p:custDataLst>
      <p:tags r:id="rId1"/>
    </p:custDataLst>
    <p:extLst>
      <p:ext uri="{BB962C8B-B14F-4D97-AF65-F5344CB8AC3E}">
        <p14:creationId xmlns:p14="http://schemas.microsoft.com/office/powerpoint/2010/main" val="4228238365"/>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DF5E9A8F-9B40-9C62-BAB6-4FF0C040D58B}"/>
            </a:ext>
          </a:extLst>
        </p:cNvPr>
        <p:cNvGrpSpPr/>
        <p:nvPr/>
      </p:nvGrpSpPr>
      <p:grpSpPr>
        <a:xfrm>
          <a:off x="0" y="0"/>
          <a:ext cx="0" cy="0"/>
          <a:chOff x="0" y="0"/>
          <a:chExt cx="0" cy="0"/>
        </a:xfrm>
      </p:grpSpPr>
      <p:sp>
        <p:nvSpPr>
          <p:cNvPr id="13" name="Oval 12">
            <a:extLst>
              <a:ext uri="{FF2B5EF4-FFF2-40B4-BE49-F238E27FC236}">
                <a16:creationId xmlns:a16="http://schemas.microsoft.com/office/drawing/2014/main" id="{4318C755-E359-D31F-110E-20786CD5B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5109" y="2382976"/>
            <a:ext cx="1920240" cy="1920240"/>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25EDBE9C-9A43-E7E6-D14B-E3B0F7D5A7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59B1C3F6-16B8-722B-1C64-F826DBFC2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A07F98BE-F0F6-0A10-44E8-B861D0EF4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67280A4C-690D-CE60-7DB4-DB91BDE15D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314C6EAA-E3FA-3D7F-B90C-15D4D2F39D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9701" y="2547568"/>
            <a:ext cx="1591056" cy="1591056"/>
          </a:xfrm>
          <a:custGeom>
            <a:avLst/>
            <a:gdLst>
              <a:gd name="connsiteX0" fmla="*/ 795528 w 1591056"/>
              <a:gd name="connsiteY0" fmla="*/ 0 h 1591056"/>
              <a:gd name="connsiteX1" fmla="*/ 1591056 w 1591056"/>
              <a:gd name="connsiteY1" fmla="*/ 795528 h 1591056"/>
              <a:gd name="connsiteX2" fmla="*/ 795528 w 1591056"/>
              <a:gd name="connsiteY2" fmla="*/ 1591056 h 1591056"/>
              <a:gd name="connsiteX3" fmla="*/ 0 w 1591056"/>
              <a:gd name="connsiteY3" fmla="*/ 795528 h 1591056"/>
              <a:gd name="connsiteX4" fmla="*/ 795528 w 1591056"/>
              <a:gd name="connsiteY4" fmla="*/ 0 h 1591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6" h="1591056">
                <a:moveTo>
                  <a:pt x="795528" y="0"/>
                </a:moveTo>
                <a:cubicBezTo>
                  <a:pt x="1234886" y="0"/>
                  <a:pt x="1591056" y="356170"/>
                  <a:pt x="1591056" y="795528"/>
                </a:cubicBezTo>
                <a:cubicBezTo>
                  <a:pt x="1591056" y="1234886"/>
                  <a:pt x="1234886" y="1591056"/>
                  <a:pt x="795528" y="1591056"/>
                </a:cubicBezTo>
                <a:cubicBezTo>
                  <a:pt x="356170" y="1591056"/>
                  <a:pt x="0" y="1234886"/>
                  <a:pt x="0" y="795528"/>
                </a:cubicBezTo>
                <a:cubicBezTo>
                  <a:pt x="0" y="356170"/>
                  <a:pt x="356170" y="0"/>
                  <a:pt x="795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4">
            <a:extLst>
              <a:ext uri="{FF2B5EF4-FFF2-40B4-BE49-F238E27FC236}">
                <a16:creationId xmlns:a16="http://schemas.microsoft.com/office/drawing/2014/main" id="{7C8CD56D-E1B0-5B36-974E-96CD39BC26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07" y="303879"/>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498EEF78-CD2E-884B-2B27-4DCA6ED023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3799" y="468471"/>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4">
            <a:extLst>
              <a:ext uri="{FF2B5EF4-FFF2-40B4-BE49-F238E27FC236}">
                <a16:creationId xmlns:a16="http://schemas.microsoft.com/office/drawing/2014/main" id="{FDE10065-E2D9-5024-4928-A5B64D2F1B16}"/>
              </a:ext>
            </a:extLst>
          </p:cNvPr>
          <p:cNvPicPr>
            <a:picLocks noChangeAspect="1" noChangeArrowheads="1"/>
          </p:cNvPicPr>
          <p:nvPr/>
        </p:nvPicPr>
        <p:blipFill rotWithShape="1">
          <a:blip r:embed="rId3"/>
          <a:srcRect l="1785" t="6994" r="-1785" b="21370"/>
          <a:stretch/>
        </p:blipFill>
        <p:spPr bwMode="auto">
          <a:xfrm>
            <a:off x="82943" y="326148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9" name="Freeform: Shape 28">
            <a:extLst>
              <a:ext uri="{FF2B5EF4-FFF2-40B4-BE49-F238E27FC236}">
                <a16:creationId xmlns:a16="http://schemas.microsoft.com/office/drawing/2014/main" id="{0AB053A6-D1D4-92F6-6CAD-274644B24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48345381-BC4B-6C3B-D007-6E0149C81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1"/>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4">
            <a:extLst>
              <a:ext uri="{FF2B5EF4-FFF2-40B4-BE49-F238E27FC236}">
                <a16:creationId xmlns:a16="http://schemas.microsoft.com/office/drawing/2014/main" id="{0D53AB11-E79A-C862-1741-41FC2FCC83CF}"/>
              </a:ext>
            </a:extLst>
          </p:cNvPr>
          <p:cNvPicPr>
            <a:picLocks noChangeAspect="1" noChangeArrowheads="1"/>
          </p:cNvPicPr>
          <p:nvPr/>
        </p:nvPicPr>
        <p:blipFill rotWithShape="1">
          <a:blip r:embed="rId4"/>
          <a:srcRect t="1858" b="1858"/>
          <a:stretch/>
        </p:blipFill>
        <p:spPr bwMode="auto">
          <a:xfrm>
            <a:off x="6169447" y="1099407"/>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3" name="Freeform: Shape 32">
            <a:extLst>
              <a:ext uri="{FF2B5EF4-FFF2-40B4-BE49-F238E27FC236}">
                <a16:creationId xmlns:a16="http://schemas.microsoft.com/office/drawing/2014/main" id="{C6DCB095-4436-AB0A-93B0-738105215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51799D68-8007-95DD-C379-53F1F11E43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8"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itle 4">
            <a:extLst>
              <a:ext uri="{FF2B5EF4-FFF2-40B4-BE49-F238E27FC236}">
                <a16:creationId xmlns:a16="http://schemas.microsoft.com/office/drawing/2014/main" id="{007E3D52-CD1E-23ED-EA65-91CECDB891E0}"/>
              </a:ext>
            </a:extLst>
          </p:cNvPr>
          <p:cNvSpPr txBox="1">
            <a:spLocks/>
          </p:cNvSpPr>
          <p:nvPr/>
        </p:nvSpPr>
        <p:spPr>
          <a:xfrm>
            <a:off x="4035756" y="4750184"/>
            <a:ext cx="4988615" cy="1629808"/>
          </a:xfrm>
          <a:prstGeom prst="rect">
            <a:avLst/>
          </a:prstGeom>
          <a:noFill/>
          <a:ln>
            <a:noFill/>
          </a:ln>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5600" b="1" i="0" kern="1200" baseline="0">
                <a:solidFill>
                  <a:srgbClr val="03989E"/>
                </a:solidFill>
                <a:latin typeface="Aptos Display" panose="020B0004020202020204" pitchFamily="34" charset="0"/>
                <a:ea typeface="+mj-ea"/>
                <a:cs typeface="+mj-cs"/>
              </a:defRPr>
            </a:lvl1pPr>
          </a:lstStyle>
          <a:p>
            <a:r>
              <a:rPr lang="en-US" sz="3600" dirty="0">
                <a:solidFill>
                  <a:srgbClr val="41804E"/>
                </a:solidFill>
              </a:rPr>
              <a:t>Country-led evaluations and the SDGs: </a:t>
            </a:r>
            <a:br>
              <a:rPr lang="en-US" sz="3600" dirty="0">
                <a:solidFill>
                  <a:srgbClr val="9F1E4A"/>
                </a:solidFill>
              </a:rPr>
            </a:br>
            <a:r>
              <a:rPr lang="en-US" sz="3600" dirty="0">
                <a:solidFill>
                  <a:srgbClr val="9F1E4A"/>
                </a:solidFill>
              </a:rPr>
              <a:t>Country Experiences</a:t>
            </a:r>
            <a:endParaRPr lang="en-ID" sz="3600" i="1" dirty="0">
              <a:solidFill>
                <a:srgbClr val="9F1E4A"/>
              </a:solidFill>
            </a:endParaRPr>
          </a:p>
        </p:txBody>
      </p:sp>
      <p:pic>
        <p:nvPicPr>
          <p:cNvPr id="5" name="图片 1" descr="IMG_9035">
            <a:extLst>
              <a:ext uri="{FF2B5EF4-FFF2-40B4-BE49-F238E27FC236}">
                <a16:creationId xmlns:a16="http://schemas.microsoft.com/office/drawing/2014/main" id="{FE9395D4-B6FF-EB5E-3139-52955B63BD04}"/>
              </a:ext>
            </a:extLst>
          </p:cNvPr>
          <p:cNvPicPr>
            <a:picLocks noChangeAspect="1"/>
          </p:cNvPicPr>
          <p:nvPr/>
        </p:nvPicPr>
        <p:blipFill rotWithShape="1">
          <a:blip r:embed="rId5">
            <a:extLst>
              <a:ext uri="{28A0092B-C50C-407E-A947-70E740481C1C}">
                <a14:useLocalDpi xmlns:a14="http://schemas.microsoft.com/office/drawing/2010/main" val="0"/>
              </a:ext>
            </a:extLst>
          </a:blip>
          <a:srcRect l="1144" t="574" r="-1144" b="26152"/>
          <a:stretch/>
        </p:blipFill>
        <p:spPr bwMode="auto">
          <a:xfrm>
            <a:off x="1581207" y="4422539"/>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0" name="Picture 9">
            <a:extLst>
              <a:ext uri="{FF2B5EF4-FFF2-40B4-BE49-F238E27FC236}">
                <a16:creationId xmlns:a16="http://schemas.microsoft.com/office/drawing/2014/main" id="{780BFDDA-3EE2-7D9A-93F6-61439DFC6B6A}"/>
              </a:ext>
            </a:extLst>
          </p:cNvPr>
          <p:cNvPicPr>
            <a:picLocks noChangeAspect="1"/>
          </p:cNvPicPr>
          <p:nvPr/>
        </p:nvPicPr>
        <p:blipFill rotWithShape="1">
          <a:blip r:embed="rId6"/>
          <a:srcRect l="125" t="7798" r="-125" b="25520"/>
          <a:stretch/>
        </p:blipFill>
        <p:spPr>
          <a:xfrm>
            <a:off x="9948508" y="510515"/>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1A069060-3CA5-5502-8EE9-A4DDF6E5C392}"/>
              </a:ext>
            </a:extLst>
          </p:cNvPr>
          <p:cNvPicPr>
            <a:picLocks noChangeAspect="1"/>
          </p:cNvPicPr>
          <p:nvPr/>
        </p:nvPicPr>
        <p:blipFill rotWithShape="1">
          <a:blip r:embed="rId7"/>
          <a:srcRect l="1897" t="1897" r="1897" b="1897"/>
          <a:stretch/>
        </p:blipFill>
        <p:spPr>
          <a:xfrm>
            <a:off x="2393958" y="139801"/>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2" name="Picture 4" descr="Mideplan apoya consolidación del Sistema de Evaluación en Ecuador ...">
            <a:extLst>
              <a:ext uri="{FF2B5EF4-FFF2-40B4-BE49-F238E27FC236}">
                <a16:creationId xmlns:a16="http://schemas.microsoft.com/office/drawing/2014/main" id="{7FDBF313-DF23-EC33-88A0-BDD7462DE17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371" r="1371"/>
          <a:stretch/>
        </p:blipFill>
        <p:spPr bwMode="auto">
          <a:xfrm>
            <a:off x="3733359" y="251229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7EC3888C-8979-FA22-45D0-8E131ED7B6C1}"/>
              </a:ext>
            </a:extLst>
          </p:cNvPr>
          <p:cNvPicPr>
            <a:picLocks noChangeAspect="1" noChangeArrowheads="1"/>
          </p:cNvPicPr>
          <p:nvPr/>
        </p:nvPicPr>
        <p:blipFill rotWithShape="1">
          <a:blip r:embed="rId9"/>
          <a:srcRect t="1858" b="1858"/>
          <a:stretch/>
        </p:blipFill>
        <p:spPr bwMode="auto">
          <a:xfrm>
            <a:off x="9948508" y="475018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1367450"/>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EE8ED-2BF4-ED45-B2BD-0FFBC586518A}"/>
              </a:ext>
            </a:extLst>
          </p:cNvPr>
          <p:cNvSpPr>
            <a:spLocks noGrp="1"/>
          </p:cNvSpPr>
          <p:nvPr>
            <p:ph type="title"/>
          </p:nvPr>
        </p:nvSpPr>
        <p:spPr/>
        <p:txBody>
          <a:bodyPr/>
          <a:lstStyle/>
          <a:p>
            <a:r>
              <a:rPr lang="en-US" dirty="0"/>
              <a:t>Country Representatives</a:t>
            </a:r>
          </a:p>
        </p:txBody>
      </p:sp>
      <p:sp>
        <p:nvSpPr>
          <p:cNvPr id="3" name="Text Placeholder 2">
            <a:extLst>
              <a:ext uri="{FF2B5EF4-FFF2-40B4-BE49-F238E27FC236}">
                <a16:creationId xmlns:a16="http://schemas.microsoft.com/office/drawing/2014/main" id="{8C3EB878-A7D4-2CC0-5045-0065508C5237}"/>
              </a:ext>
            </a:extLst>
          </p:cNvPr>
          <p:cNvSpPr>
            <a:spLocks noGrp="1"/>
          </p:cNvSpPr>
          <p:nvPr>
            <p:ph type="body" idx="1"/>
          </p:nvPr>
        </p:nvSpPr>
        <p:spPr>
          <a:xfrm>
            <a:off x="415600" y="1357067"/>
            <a:ext cx="11166800" cy="4734766"/>
          </a:xfrm>
        </p:spPr>
        <p:txBody>
          <a:bodyPr>
            <a:noAutofit/>
          </a:bodyPr>
          <a:lstStyle/>
          <a:p>
            <a:pPr>
              <a:lnSpc>
                <a:spcPct val="100000"/>
              </a:lnSpc>
              <a:spcAft>
                <a:spcPts val="1200"/>
              </a:spcAft>
            </a:pPr>
            <a:r>
              <a:rPr lang="en-US" sz="1800" b="1" dirty="0" err="1"/>
              <a:t>Mr</a:t>
            </a:r>
            <a:r>
              <a:rPr lang="en-US" sz="1800" b="1" dirty="0"/>
              <a:t> Eddy Garcia</a:t>
            </a:r>
            <a:br>
              <a:rPr lang="en-US" sz="1800" b="1" dirty="0"/>
            </a:br>
            <a:r>
              <a:rPr lang="en-US" sz="1800" dirty="0"/>
              <a:t>Planning Ministry (MIDEPLAN), Costa Rica</a:t>
            </a:r>
          </a:p>
          <a:p>
            <a:pPr>
              <a:lnSpc>
                <a:spcPct val="100000"/>
              </a:lnSpc>
              <a:spcAft>
                <a:spcPts val="1200"/>
              </a:spcAft>
            </a:pPr>
            <a:r>
              <a:rPr lang="en-US" sz="1800" b="1" dirty="0" err="1"/>
              <a:t>Ms</a:t>
            </a:r>
            <a:r>
              <a:rPr lang="en-US" sz="1800" b="1" dirty="0"/>
              <a:t> Nea-Mari </a:t>
            </a:r>
            <a:r>
              <a:rPr lang="en-US" sz="1800" b="1" dirty="0" err="1"/>
              <a:t>Heinonen</a:t>
            </a:r>
            <a:br>
              <a:rPr lang="en-US" sz="1800" b="1" dirty="0"/>
            </a:br>
            <a:r>
              <a:rPr lang="en-US" sz="1800" dirty="0"/>
              <a:t>Deputy Director, Development Evaluation Unit, Ministry for Foreign Affairs, Finland</a:t>
            </a:r>
          </a:p>
          <a:p>
            <a:pPr>
              <a:lnSpc>
                <a:spcPct val="100000"/>
              </a:lnSpc>
              <a:spcAft>
                <a:spcPts val="1200"/>
              </a:spcAft>
            </a:pPr>
            <a:r>
              <a:rPr lang="en-US" sz="1800" b="1" dirty="0" err="1"/>
              <a:t>Mr</a:t>
            </a:r>
            <a:r>
              <a:rPr lang="en-US" sz="1800" b="1" dirty="0"/>
              <a:t> Xu </a:t>
            </a:r>
            <a:r>
              <a:rPr lang="en-US" sz="1800" b="1" dirty="0" err="1"/>
              <a:t>Liping</a:t>
            </a:r>
            <a:br>
              <a:rPr lang="en-US" sz="1800" b="1" dirty="0"/>
            </a:br>
            <a:r>
              <a:rPr lang="en-US" sz="1800" dirty="0"/>
              <a:t>Director Research Division, International Poverty Reduction Center in China (IPRCC)</a:t>
            </a:r>
          </a:p>
          <a:p>
            <a:pPr>
              <a:lnSpc>
                <a:spcPct val="100000"/>
              </a:lnSpc>
              <a:spcAft>
                <a:spcPts val="1200"/>
              </a:spcAft>
            </a:pPr>
            <a:r>
              <a:rPr lang="en-US" sz="1800" b="1" dirty="0" err="1"/>
              <a:t>Mr</a:t>
            </a:r>
            <a:r>
              <a:rPr lang="en-US" sz="1800" b="1" dirty="0"/>
              <a:t> Timothy Lubanga</a:t>
            </a:r>
            <a:br>
              <a:rPr lang="en-US" sz="1800" b="1" dirty="0"/>
            </a:br>
            <a:r>
              <a:rPr lang="en-US" sz="1800" dirty="0"/>
              <a:t>Commissioner for Monitoring and Evaluation at the Office of the Prime Minister, Uganda</a:t>
            </a:r>
          </a:p>
          <a:p>
            <a:pPr>
              <a:lnSpc>
                <a:spcPct val="100000"/>
              </a:lnSpc>
              <a:spcAft>
                <a:spcPts val="1200"/>
              </a:spcAft>
            </a:pPr>
            <a:r>
              <a:rPr lang="en-US" sz="1800" b="1" dirty="0" err="1"/>
              <a:t>Mr</a:t>
            </a:r>
            <a:r>
              <a:rPr lang="en-US" sz="1800" b="1" dirty="0"/>
              <a:t> Julio Olivo</a:t>
            </a:r>
            <a:br>
              <a:rPr lang="en-US" sz="1800" b="1" dirty="0"/>
            </a:br>
            <a:r>
              <a:rPr lang="en-US" sz="1800" dirty="0"/>
              <a:t>Director of Evaluation, National Planning Secretariat, Ecuador</a:t>
            </a:r>
            <a:endParaRPr lang="en-US" sz="1800" b="1" dirty="0"/>
          </a:p>
          <a:p>
            <a:pPr>
              <a:lnSpc>
                <a:spcPct val="100000"/>
              </a:lnSpc>
              <a:spcAft>
                <a:spcPts val="1200"/>
              </a:spcAft>
            </a:pPr>
            <a:r>
              <a:rPr lang="en-US" sz="1800" b="1" dirty="0" err="1"/>
              <a:t>Mr</a:t>
            </a:r>
            <a:r>
              <a:rPr lang="en-US" sz="1800" b="1" dirty="0"/>
              <a:t> </a:t>
            </a:r>
            <a:r>
              <a:rPr lang="en-US" sz="1800" b="1" dirty="0" err="1"/>
              <a:t>Chaofeng</a:t>
            </a:r>
            <a:r>
              <a:rPr lang="en-US" sz="1800" b="1" dirty="0"/>
              <a:t> Shao</a:t>
            </a:r>
            <a:br>
              <a:rPr lang="en-US" sz="1800" b="1" dirty="0"/>
            </a:br>
            <a:r>
              <a:rPr lang="en-US" sz="1800" dirty="0"/>
              <a:t>Professor, School of Environmental Science and Engineering, Nankai University, China</a:t>
            </a:r>
          </a:p>
          <a:p>
            <a:pPr>
              <a:lnSpc>
                <a:spcPct val="100000"/>
              </a:lnSpc>
              <a:spcAft>
                <a:spcPts val="1200"/>
              </a:spcAft>
            </a:pPr>
            <a:r>
              <a:rPr lang="en-US" sz="1800" b="1" dirty="0" err="1"/>
              <a:t>Mr</a:t>
            </a:r>
            <a:r>
              <a:rPr lang="en-US" sz="1800" b="1" dirty="0"/>
              <a:t> Bala Yusuf-Yunusa</a:t>
            </a:r>
            <a:br>
              <a:rPr lang="en-US" sz="1800" b="1" dirty="0"/>
            </a:br>
            <a:r>
              <a:rPr lang="en-US" sz="1800" dirty="0"/>
              <a:t>Senior Advisor at the Office of the Senior Special Assistant to the President on SDGs, Nigeria</a:t>
            </a:r>
          </a:p>
        </p:txBody>
      </p:sp>
    </p:spTree>
    <p:extLst>
      <p:ext uri="{BB962C8B-B14F-4D97-AF65-F5344CB8AC3E}">
        <p14:creationId xmlns:p14="http://schemas.microsoft.com/office/powerpoint/2010/main" val="737190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3571F-9602-1957-3E07-8A92F442A0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38394-0908-58DF-E2BA-F2C1C10CA2DB}"/>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4000" b="0" dirty="0"/>
              <a:t>Eddy Garcia</a:t>
            </a:r>
            <a:br>
              <a:rPr lang="en-US" sz="4600" b="0" dirty="0"/>
            </a:br>
            <a:r>
              <a:rPr lang="en-US" sz="2900" b="0" dirty="0"/>
              <a:t>Director of Evaluation Unit, Ministry of Planning (MIDEPLAN), Costa Rica</a:t>
            </a:r>
          </a:p>
        </p:txBody>
      </p:sp>
      <p:sp>
        <p:nvSpPr>
          <p:cNvPr id="3" name="Text Placeholder 2">
            <a:extLst>
              <a:ext uri="{FF2B5EF4-FFF2-40B4-BE49-F238E27FC236}">
                <a16:creationId xmlns:a16="http://schemas.microsoft.com/office/drawing/2014/main" id="{791D147F-A0B0-A771-492E-293E637AA23A}"/>
              </a:ext>
            </a:extLst>
          </p:cNvPr>
          <p:cNvSpPr>
            <a:spLocks noGrp="1"/>
          </p:cNvSpPr>
          <p:nvPr>
            <p:ph type="body" idx="1"/>
          </p:nvPr>
        </p:nvSpPr>
        <p:spPr>
          <a:xfrm>
            <a:off x="152400" y="2071316"/>
            <a:ext cx="7133645" cy="4119172"/>
          </a:xfrm>
        </p:spPr>
        <p:txBody>
          <a:bodyPr vert="horz" lIns="91440" tIns="45720" rIns="91440" bIns="45720" rtlCol="0" anchor="t">
            <a:normAutofit/>
          </a:bodyPr>
          <a:lstStyle/>
          <a:p>
            <a:pPr marL="380985" indent="0">
              <a:spcAft>
                <a:spcPts val="600"/>
              </a:spcAft>
              <a:buNone/>
            </a:pPr>
            <a:r>
              <a:rPr lang="en-US" sz="2000" dirty="0"/>
              <a:t>Eddy Garcia is the director of the Ministry of Planning’s (MIDEPLAN) Evaluation Unit. Together with his team, Eddy has led important reforms in the Costa Rican National Evaluation System, such as the National Evaluation Policy, National Evaluation Agenda and a multi-stakeholder platform to develop evaluation in the country.</a:t>
            </a:r>
          </a:p>
          <a:p>
            <a:pPr marL="380985" indent="0">
              <a:spcAft>
                <a:spcPts val="600"/>
              </a:spcAft>
              <a:buNone/>
            </a:pPr>
            <a:r>
              <a:rPr lang="en-US" sz="2000" dirty="0"/>
              <a:t>The Evaluation Unit has completed a country-led evaluation of the SDGs in 2021 and is currently managing an evaluation of the National Biodiversity Strategy of Costa Rica.</a:t>
            </a:r>
          </a:p>
        </p:txBody>
      </p:sp>
      <p:sp>
        <p:nvSpPr>
          <p:cNvPr id="4" name="Slide Number Placeholder 3">
            <a:extLst>
              <a:ext uri="{FF2B5EF4-FFF2-40B4-BE49-F238E27FC236}">
                <a16:creationId xmlns:a16="http://schemas.microsoft.com/office/drawing/2014/main" id="{23F5465F-1164-3FB7-95F7-5C44D534BC3F}"/>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25</a:t>
            </a:fld>
            <a:endParaRPr lang="en-US" dirty="0">
              <a:solidFill>
                <a:prstClr val="black">
                  <a:tint val="75000"/>
                </a:prstClr>
              </a:solidFill>
            </a:endParaRPr>
          </a:p>
        </p:txBody>
      </p:sp>
      <p:pic>
        <p:nvPicPr>
          <p:cNvPr id="1028" name="Picture 4" descr="Mideplan apoya consolidación del Sistema de Evaluación en Ecuador ...">
            <a:extLst>
              <a:ext uri="{FF2B5EF4-FFF2-40B4-BE49-F238E27FC236}">
                <a16:creationId xmlns:a16="http://schemas.microsoft.com/office/drawing/2014/main" id="{8FDB0627-E8C4-56FC-9298-7D6C45BD39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5973" y="2071316"/>
            <a:ext cx="3397827" cy="3304638"/>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91800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DD054-F6F0-3F3C-851C-E13A4DF653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268981-DF4A-A6DE-047A-489AB5197C10}"/>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4000" b="0" dirty="0"/>
              <a:t>Timothy Lubanga</a:t>
            </a:r>
            <a:br>
              <a:rPr lang="en-US" sz="4600" b="0" dirty="0"/>
            </a:br>
            <a:r>
              <a:rPr lang="en-US" sz="2900" b="0" dirty="0"/>
              <a:t>Assistant Commissioner for M&amp;E, Office of the Prime Minister of Uganda</a:t>
            </a:r>
          </a:p>
        </p:txBody>
      </p:sp>
      <p:sp>
        <p:nvSpPr>
          <p:cNvPr id="3" name="Text Placeholder 2">
            <a:extLst>
              <a:ext uri="{FF2B5EF4-FFF2-40B4-BE49-F238E27FC236}">
                <a16:creationId xmlns:a16="http://schemas.microsoft.com/office/drawing/2014/main" id="{6D383F65-E062-0A00-91A6-50F98EB4DFC1}"/>
              </a:ext>
            </a:extLst>
          </p:cNvPr>
          <p:cNvSpPr>
            <a:spLocks noGrp="1"/>
          </p:cNvSpPr>
          <p:nvPr>
            <p:ph type="body" idx="1"/>
          </p:nvPr>
        </p:nvSpPr>
        <p:spPr>
          <a:xfrm>
            <a:off x="152400" y="2071316"/>
            <a:ext cx="7133645" cy="4119172"/>
          </a:xfrm>
        </p:spPr>
        <p:txBody>
          <a:bodyPr vert="horz" lIns="91440" tIns="45720" rIns="91440" bIns="45720" rtlCol="0" anchor="t">
            <a:normAutofit/>
          </a:bodyPr>
          <a:lstStyle/>
          <a:p>
            <a:pPr marL="380985" indent="0">
              <a:spcAft>
                <a:spcPts val="600"/>
              </a:spcAft>
              <a:buNone/>
            </a:pPr>
            <a:r>
              <a:rPr lang="en-US" sz="2000" dirty="0"/>
              <a:t>Mr. Lubanga is the Assistant Commissioner for M&amp;E at the Office of the Prime Minister responsible for managing the Uganda Country National M&amp;E System (NIMES).  He is also the co‐chair of the National M&amp;E Technical Working Group, responsible managing NIMES and developing the National Policy on M&amp;E.</a:t>
            </a:r>
          </a:p>
          <a:p>
            <a:pPr marL="380985" indent="0">
              <a:spcAft>
                <a:spcPts val="600"/>
              </a:spcAft>
              <a:buNone/>
            </a:pPr>
            <a:r>
              <a:rPr lang="en-US" sz="2000" dirty="0"/>
              <a:t>He has led the Uganda country-led evaluation on Leaving No One </a:t>
            </a:r>
            <a:r>
              <a:rPr lang="en-US" sz="2000" dirty="0" err="1"/>
              <a:t>Behing</a:t>
            </a:r>
            <a:r>
              <a:rPr lang="en-US" sz="2000" dirty="0"/>
              <a:t> (LNOB).</a:t>
            </a:r>
          </a:p>
        </p:txBody>
      </p:sp>
      <p:pic>
        <p:nvPicPr>
          <p:cNvPr id="5" name="Picture 4">
            <a:extLst>
              <a:ext uri="{FF2B5EF4-FFF2-40B4-BE49-F238E27FC236}">
                <a16:creationId xmlns:a16="http://schemas.microsoft.com/office/drawing/2014/main" id="{20EFCD64-3DF9-E8C9-FC38-017D3A0997C2}"/>
              </a:ext>
            </a:extLst>
          </p:cNvPr>
          <p:cNvPicPr>
            <a:picLocks noChangeAspect="1"/>
          </p:cNvPicPr>
          <p:nvPr/>
        </p:nvPicPr>
        <p:blipFill rotWithShape="1">
          <a:blip r:embed="rId4"/>
          <a:srcRect l="1897" r="1897"/>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C3A1CF14-48A1-E5CD-FE33-344280E53EA1}"/>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26</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4240890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5A213-3149-6088-97D1-68942678B0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E81C61-2939-4B51-2E09-DB2FB230091C}"/>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4000" b="0" dirty="0"/>
              <a:t>SHAO </a:t>
            </a:r>
            <a:r>
              <a:rPr lang="en-US" sz="4000" b="0" dirty="0" err="1"/>
              <a:t>Chaofeng</a:t>
            </a:r>
            <a:br>
              <a:rPr lang="en-US" sz="4600" b="0" dirty="0"/>
            </a:br>
            <a:r>
              <a:rPr lang="en-US" sz="2900" b="0" dirty="0"/>
              <a:t>Professor and Doctoral Supervisor of Nankai University</a:t>
            </a:r>
          </a:p>
        </p:txBody>
      </p:sp>
      <p:sp>
        <p:nvSpPr>
          <p:cNvPr id="3" name="Text Placeholder 2">
            <a:extLst>
              <a:ext uri="{FF2B5EF4-FFF2-40B4-BE49-F238E27FC236}">
                <a16:creationId xmlns:a16="http://schemas.microsoft.com/office/drawing/2014/main" id="{C99E926C-F576-A492-CA82-407819D3E084}"/>
              </a:ext>
            </a:extLst>
          </p:cNvPr>
          <p:cNvSpPr>
            <a:spLocks noGrp="1"/>
          </p:cNvSpPr>
          <p:nvPr>
            <p:ph type="body" idx="1"/>
          </p:nvPr>
        </p:nvSpPr>
        <p:spPr>
          <a:xfrm>
            <a:off x="152400" y="2071316"/>
            <a:ext cx="7133645" cy="4119172"/>
          </a:xfrm>
        </p:spPr>
        <p:txBody>
          <a:bodyPr vert="horz" lIns="91440" tIns="45720" rIns="91440" bIns="45720" rtlCol="0" anchor="t">
            <a:normAutofit fontScale="92500"/>
          </a:bodyPr>
          <a:lstStyle/>
          <a:p>
            <a:pPr marL="380985" indent="0">
              <a:spcAft>
                <a:spcPts val="600"/>
              </a:spcAft>
              <a:buNone/>
            </a:pPr>
            <a:r>
              <a:rPr lang="en-US" sz="2000" dirty="0"/>
              <a:t>Dr. SHAO </a:t>
            </a:r>
            <a:r>
              <a:rPr lang="en-US" sz="2000" dirty="0" err="1"/>
              <a:t>Chaofeng</a:t>
            </a:r>
            <a:r>
              <a:rPr lang="en-US" sz="2000" dirty="0"/>
              <a:t> is a professor and doctoral supervisor of Nankai University. He has long been engaged in the theory and practice of sustainable development, enriched the connotation of sustainable development, put forward the ecological policy system oriented by ecological scarcity, and established a path for the localized assessment and enhancement of the Sustainable Development Goals in China.</a:t>
            </a:r>
          </a:p>
          <a:p>
            <a:pPr marL="380985" indent="0">
              <a:spcAft>
                <a:spcPts val="600"/>
              </a:spcAft>
              <a:buNone/>
            </a:pPr>
            <a:r>
              <a:rPr lang="en-US" sz="2000" dirty="0"/>
              <a:t>He was appointed as an expert of the Expert Group on National Sustainable Development Agenda Innovation Demonstration Zones of the Ministry of Science and Technology, an expert of the ISO/IEC Working Group, a member of the Board of Directors of the China Society for Sustainable Development, an expert of the United Nations Development </a:t>
            </a:r>
            <a:r>
              <a:rPr lang="en-US" sz="2000" dirty="0" err="1"/>
              <a:t>Programme's</a:t>
            </a:r>
            <a:r>
              <a:rPr lang="en-US" sz="2000" dirty="0"/>
              <a:t> Umbrella Project on Sustainable.</a:t>
            </a:r>
          </a:p>
        </p:txBody>
      </p:sp>
      <p:sp>
        <p:nvSpPr>
          <p:cNvPr id="4" name="Slide Number Placeholder 3">
            <a:extLst>
              <a:ext uri="{FF2B5EF4-FFF2-40B4-BE49-F238E27FC236}">
                <a16:creationId xmlns:a16="http://schemas.microsoft.com/office/drawing/2014/main" id="{39EDB1B4-6CD4-474E-D0D4-A4A239EA6DDC}"/>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27</a:t>
            </a:fld>
            <a:endParaRPr lang="en-US" dirty="0">
              <a:solidFill>
                <a:prstClr val="black">
                  <a:tint val="75000"/>
                </a:prstClr>
              </a:solidFill>
            </a:endParaRPr>
          </a:p>
        </p:txBody>
      </p:sp>
      <p:pic>
        <p:nvPicPr>
          <p:cNvPr id="6" name="图片 1" descr="224068480f7a23371549207aad5aac7">
            <a:extLst>
              <a:ext uri="{FF2B5EF4-FFF2-40B4-BE49-F238E27FC236}">
                <a16:creationId xmlns:a16="http://schemas.microsoft.com/office/drawing/2014/main" id="{603E9E09-1756-6FB1-4FD0-DE2BBEE9E60C}"/>
              </a:ext>
            </a:extLst>
          </p:cNvPr>
          <p:cNvPicPr>
            <a:picLocks noChangeAspect="1"/>
          </p:cNvPicPr>
          <p:nvPr/>
        </p:nvPicPr>
        <p:blipFill>
          <a:blip r:embed="rId4"/>
          <a:stretch>
            <a:fillRect/>
          </a:stretch>
        </p:blipFill>
        <p:spPr>
          <a:xfrm>
            <a:off x="8243455" y="2071316"/>
            <a:ext cx="2871845" cy="3993908"/>
          </a:xfrm>
          <a:prstGeom prst="rect">
            <a:avLst/>
          </a:prstGeom>
          <a:ln w="19050">
            <a:solidFill>
              <a:schemeClr val="tx1"/>
            </a:solidFill>
          </a:ln>
        </p:spPr>
      </p:pic>
    </p:spTree>
    <p:custDataLst>
      <p:tags r:id="rId1"/>
    </p:custDataLst>
    <p:extLst>
      <p:ext uri="{BB962C8B-B14F-4D97-AF65-F5344CB8AC3E}">
        <p14:creationId xmlns:p14="http://schemas.microsoft.com/office/powerpoint/2010/main" val="3055986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98DD5-95C2-E063-4918-48421DCEA4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E1A1F4-FF7E-C747-F997-C04050C591CD}"/>
              </a:ext>
            </a:extLst>
          </p:cNvPr>
          <p:cNvSpPr>
            <a:spLocks noGrp="1"/>
          </p:cNvSpPr>
          <p:nvPr>
            <p:ph type="title"/>
          </p:nvPr>
        </p:nvSpPr>
        <p:spPr>
          <a:xfrm>
            <a:off x="572493" y="238539"/>
            <a:ext cx="11018520" cy="1434415"/>
          </a:xfrm>
        </p:spPr>
        <p:txBody>
          <a:bodyPr vert="horz" lIns="91440" tIns="45720" rIns="91440" bIns="45720" rtlCol="0" anchor="b">
            <a:normAutofit fontScale="90000"/>
          </a:bodyPr>
          <a:lstStyle/>
          <a:p>
            <a:pPr>
              <a:spcBef>
                <a:spcPct val="0"/>
              </a:spcBef>
            </a:pPr>
            <a:r>
              <a:rPr lang="en-US" sz="4000" b="0" dirty="0"/>
              <a:t>Xu </a:t>
            </a:r>
            <a:r>
              <a:rPr lang="en-US" sz="4000" b="0" dirty="0" err="1"/>
              <a:t>Liping</a:t>
            </a:r>
            <a:br>
              <a:rPr lang="en-US" sz="4600" b="0" dirty="0"/>
            </a:br>
            <a:r>
              <a:rPr lang="en-US" sz="2900" b="0" dirty="0"/>
              <a:t>Director of Research Division, International Poverty Reduction Center in China</a:t>
            </a:r>
          </a:p>
        </p:txBody>
      </p:sp>
      <p:sp>
        <p:nvSpPr>
          <p:cNvPr id="3" name="Text Placeholder 2">
            <a:extLst>
              <a:ext uri="{FF2B5EF4-FFF2-40B4-BE49-F238E27FC236}">
                <a16:creationId xmlns:a16="http://schemas.microsoft.com/office/drawing/2014/main" id="{7BA23C9B-1C16-0440-75F7-C5128288B858}"/>
              </a:ext>
            </a:extLst>
          </p:cNvPr>
          <p:cNvSpPr>
            <a:spLocks noGrp="1"/>
          </p:cNvSpPr>
          <p:nvPr>
            <p:ph type="body" idx="1"/>
          </p:nvPr>
        </p:nvSpPr>
        <p:spPr>
          <a:xfrm>
            <a:off x="152400" y="2071316"/>
            <a:ext cx="7133645" cy="4119172"/>
          </a:xfrm>
        </p:spPr>
        <p:txBody>
          <a:bodyPr vert="horz" lIns="91440" tIns="45720" rIns="91440" bIns="45720" rtlCol="0" anchor="t">
            <a:normAutofit/>
          </a:bodyPr>
          <a:lstStyle/>
          <a:p>
            <a:pPr marL="380985" indent="0">
              <a:spcAft>
                <a:spcPts val="600"/>
              </a:spcAft>
              <a:buNone/>
            </a:pPr>
            <a:r>
              <a:rPr lang="en-US" sz="2000" dirty="0"/>
              <a:t>Dr Xu </a:t>
            </a:r>
            <a:r>
              <a:rPr lang="en-US" sz="2000" dirty="0" err="1"/>
              <a:t>Liping</a:t>
            </a:r>
            <a:r>
              <a:rPr lang="en-US" sz="2000" dirty="0"/>
              <a:t> is currently a senior research fellow of International Poverty Reduction Center in China (IPRCC). She has extensive research experience in poverty and inequality measurement, Impact evaluation and social policy. She has participated the research for many international organizations including the World Bank, UNICEF, UNDP and as well as for Chinese governmental Sectors. She has published many papers in international academic journals such as "Journal of Social Service Research", "Social Policy and Administration", "Social Policy &amp; Society". She had attended many international conferences, surveys or studies in Tanzania, the Netherlands, Myanmar, Laos, the Philippines, Brazil, Mexico and Colombia. </a:t>
            </a:r>
          </a:p>
        </p:txBody>
      </p:sp>
      <p:sp>
        <p:nvSpPr>
          <p:cNvPr id="4" name="Slide Number Placeholder 3">
            <a:extLst>
              <a:ext uri="{FF2B5EF4-FFF2-40B4-BE49-F238E27FC236}">
                <a16:creationId xmlns:a16="http://schemas.microsoft.com/office/drawing/2014/main" id="{D91268E0-6119-2B69-B3F2-7D521B5EAA56}"/>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28</a:t>
            </a:fld>
            <a:endParaRPr lang="en-US" dirty="0">
              <a:solidFill>
                <a:prstClr val="black">
                  <a:tint val="75000"/>
                </a:prstClr>
              </a:solidFill>
            </a:endParaRPr>
          </a:p>
        </p:txBody>
      </p:sp>
      <p:pic>
        <p:nvPicPr>
          <p:cNvPr id="6" name="图片 1" descr="IMG_9035">
            <a:extLst>
              <a:ext uri="{FF2B5EF4-FFF2-40B4-BE49-F238E27FC236}">
                <a16:creationId xmlns:a16="http://schemas.microsoft.com/office/drawing/2014/main" id="{3DFD8D7D-E7FE-4763-2C01-B973917CDF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88037" y="2071316"/>
            <a:ext cx="2928938" cy="3997234"/>
          </a:xfrm>
          <a:prstGeom prst="rect">
            <a:avLst/>
          </a:prstGeom>
          <a:noFill/>
          <a:ln w="19050">
            <a:solidFill>
              <a:schemeClr val="tx1"/>
            </a:solidFill>
          </a:ln>
        </p:spPr>
      </p:pic>
    </p:spTree>
    <p:custDataLst>
      <p:tags r:id="rId1"/>
    </p:custDataLst>
    <p:extLst>
      <p:ext uri="{BB962C8B-B14F-4D97-AF65-F5344CB8AC3E}">
        <p14:creationId xmlns:p14="http://schemas.microsoft.com/office/powerpoint/2010/main" val="552014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288DE-236C-F81A-2D44-EDB9F80260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AB5E8B-588B-14C9-4A4C-5D124244C5E6}"/>
              </a:ext>
            </a:extLst>
          </p:cNvPr>
          <p:cNvSpPr>
            <a:spLocks noGrp="1"/>
          </p:cNvSpPr>
          <p:nvPr>
            <p:ph type="title"/>
          </p:nvPr>
        </p:nvSpPr>
        <p:spPr>
          <a:xfrm>
            <a:off x="572493" y="238539"/>
            <a:ext cx="11018520" cy="1434415"/>
          </a:xfrm>
        </p:spPr>
        <p:txBody>
          <a:bodyPr vert="horz" lIns="91440" tIns="45720" rIns="91440" bIns="45720" rtlCol="0" anchor="b">
            <a:normAutofit fontScale="90000"/>
          </a:bodyPr>
          <a:lstStyle/>
          <a:p>
            <a:pPr>
              <a:spcBef>
                <a:spcPct val="0"/>
              </a:spcBef>
            </a:pPr>
            <a:r>
              <a:rPr lang="en-US" sz="4000" b="0" dirty="0" err="1"/>
              <a:t>Nea</a:t>
            </a:r>
            <a:r>
              <a:rPr lang="en-US" sz="4000" b="0" dirty="0"/>
              <a:t>-Mari </a:t>
            </a:r>
            <a:r>
              <a:rPr lang="en-US" sz="4000" b="0" dirty="0" err="1"/>
              <a:t>Heinonen</a:t>
            </a:r>
            <a:r>
              <a:rPr lang="en-US" sz="4000" b="0" dirty="0"/>
              <a:t> </a:t>
            </a:r>
            <a:br>
              <a:rPr lang="en-US" sz="4600" b="0" dirty="0"/>
            </a:br>
            <a:r>
              <a:rPr lang="en-US" sz="2900" b="0" dirty="0"/>
              <a:t>Lead Evaluation Specialist / Deputy Director at the Development Evaluation Unit of the Ministry for Foreign Affairs of Finland</a:t>
            </a:r>
          </a:p>
        </p:txBody>
      </p:sp>
      <p:sp>
        <p:nvSpPr>
          <p:cNvPr id="3" name="Text Placeholder 2">
            <a:extLst>
              <a:ext uri="{FF2B5EF4-FFF2-40B4-BE49-F238E27FC236}">
                <a16:creationId xmlns:a16="http://schemas.microsoft.com/office/drawing/2014/main" id="{C4D2DFD6-E677-4CBB-27C8-1E4C892545C2}"/>
              </a:ext>
            </a:extLst>
          </p:cNvPr>
          <p:cNvSpPr>
            <a:spLocks noGrp="1"/>
          </p:cNvSpPr>
          <p:nvPr>
            <p:ph type="body" idx="1"/>
          </p:nvPr>
        </p:nvSpPr>
        <p:spPr>
          <a:xfrm>
            <a:off x="152400" y="2071316"/>
            <a:ext cx="7133645" cy="4119172"/>
          </a:xfrm>
        </p:spPr>
        <p:txBody>
          <a:bodyPr vert="horz" lIns="91440" tIns="45720" rIns="91440" bIns="45720" rtlCol="0" anchor="t">
            <a:normAutofit lnSpcReduction="10000"/>
          </a:bodyPr>
          <a:lstStyle/>
          <a:p>
            <a:pPr marL="380985" indent="0">
              <a:spcAft>
                <a:spcPts val="600"/>
              </a:spcAft>
              <a:buNone/>
            </a:pPr>
            <a:r>
              <a:rPr lang="en-US" sz="2000" dirty="0" err="1"/>
              <a:t>Nea</a:t>
            </a:r>
            <a:r>
              <a:rPr lang="en-US" sz="2000" dirty="0"/>
              <a:t>-Mari </a:t>
            </a:r>
            <a:r>
              <a:rPr lang="en-US" sz="2000" dirty="0" err="1"/>
              <a:t>Heinonen</a:t>
            </a:r>
            <a:r>
              <a:rPr lang="en-US" sz="2000" dirty="0"/>
              <a:t> (</a:t>
            </a:r>
            <a:r>
              <a:rPr lang="en-US" sz="2000" dirty="0" err="1"/>
              <a:t>MSSc</a:t>
            </a:r>
            <a:r>
              <a:rPr lang="en-US" sz="2000" dirty="0"/>
              <a:t>; MA) has 15 years of experience in international development policy and cooperation, with specialization in planning, monitoring, evaluation and learning (PMEL). Working as Lead Evaluation Specialist, she manages external centralized and strategic evaluations commissioned by the independent Development Evaluation Unit of the Ministry for Foreign Affairs of Finland. She has developed various tools, guidelines and trainings for increased quality and learning within the Ministry. She is part of various international networks and working groups on development evaluation. Between 2008–2010 she served in the UNFPA Uganda Country office as an M&amp;E Officer. Furthermore, she has developed results-based management (RBM) and PME frameworks, systems, guidelines and tools for different organizations. </a:t>
            </a:r>
          </a:p>
        </p:txBody>
      </p:sp>
      <p:pic>
        <p:nvPicPr>
          <p:cNvPr id="5" name="Picture 4">
            <a:extLst>
              <a:ext uri="{FF2B5EF4-FFF2-40B4-BE49-F238E27FC236}">
                <a16:creationId xmlns:a16="http://schemas.microsoft.com/office/drawing/2014/main" id="{1D8C8486-AF3D-C177-D4E0-BA1B1B18DBAD}"/>
              </a:ext>
            </a:extLst>
          </p:cNvPr>
          <p:cNvPicPr>
            <a:picLocks noChangeAspect="1"/>
          </p:cNvPicPr>
          <p:nvPr/>
        </p:nvPicPr>
        <p:blipFill rotWithShape="1">
          <a:blip r:embed="rId4"/>
          <a:srcRect t="1980" b="1980"/>
          <a:stretch/>
        </p:blipFill>
        <p:spPr>
          <a:xfrm>
            <a:off x="7675658" y="2093976"/>
            <a:ext cx="3941064" cy="4096512"/>
          </a:xfrm>
          <a:prstGeom prst="rect">
            <a:avLst/>
          </a:prstGeom>
          <a:ln w="19050">
            <a:solidFill>
              <a:schemeClr val="tx1"/>
            </a:solidFill>
          </a:ln>
        </p:spPr>
      </p:pic>
      <p:sp>
        <p:nvSpPr>
          <p:cNvPr id="4" name="Slide Number Placeholder 3">
            <a:extLst>
              <a:ext uri="{FF2B5EF4-FFF2-40B4-BE49-F238E27FC236}">
                <a16:creationId xmlns:a16="http://schemas.microsoft.com/office/drawing/2014/main" id="{E99C5468-224B-7951-65EA-59E64064E2CA}"/>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29</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361259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CBF71-078C-96F1-D2B2-575DE6D8792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6835BF-375E-91A0-85EC-047C38735ACF}"/>
              </a:ext>
            </a:extLst>
          </p:cNvPr>
          <p:cNvSpPr>
            <a:spLocks noGrp="1"/>
          </p:cNvSpPr>
          <p:nvPr>
            <p:ph type="title"/>
          </p:nvPr>
        </p:nvSpPr>
        <p:spPr>
          <a:xfrm>
            <a:off x="761857" y="1745673"/>
            <a:ext cx="6636470" cy="3734554"/>
          </a:xfrm>
        </p:spPr>
        <p:txBody>
          <a:bodyPr anchor="t">
            <a:noAutofit/>
          </a:bodyPr>
          <a:lstStyle/>
          <a:p>
            <a:br>
              <a:rPr lang="en-US" sz="2000" dirty="0"/>
            </a:br>
            <a:r>
              <a:rPr lang="en-US" sz="4800" dirty="0">
                <a:solidFill>
                  <a:srgbClr val="41804E"/>
                </a:solidFill>
              </a:rPr>
              <a:t>Country-led evaluations and the SDGs:</a:t>
            </a:r>
            <a:br>
              <a:rPr lang="en-US" sz="4800" dirty="0"/>
            </a:br>
            <a:r>
              <a:rPr lang="en-US" sz="4800" dirty="0">
                <a:solidFill>
                  <a:srgbClr val="9F1E4A"/>
                </a:solidFill>
              </a:rPr>
              <a:t>An urgent call for action</a:t>
            </a:r>
            <a:endParaRPr lang="en-ID" sz="4800" i="1" dirty="0">
              <a:solidFill>
                <a:srgbClr val="9F1E4A"/>
              </a:solidFill>
            </a:endParaRPr>
          </a:p>
        </p:txBody>
      </p:sp>
      <p:sp>
        <p:nvSpPr>
          <p:cNvPr id="2" name="TextBox 1">
            <a:extLst>
              <a:ext uri="{FF2B5EF4-FFF2-40B4-BE49-F238E27FC236}">
                <a16:creationId xmlns:a16="http://schemas.microsoft.com/office/drawing/2014/main" id="{FABD824B-1664-BD89-9BD5-560E65EBF861}"/>
              </a:ext>
            </a:extLst>
          </p:cNvPr>
          <p:cNvSpPr txBox="1"/>
          <p:nvPr/>
        </p:nvSpPr>
        <p:spPr>
          <a:xfrm>
            <a:off x="761857" y="5480227"/>
            <a:ext cx="8104162" cy="1231106"/>
          </a:xfrm>
          <a:prstGeom prst="rect">
            <a:avLst/>
          </a:prstGeom>
          <a:noFill/>
        </p:spPr>
        <p:txBody>
          <a:bodyPr wrap="square" rtlCol="0">
            <a:spAutoFit/>
          </a:bodyPr>
          <a:lstStyle/>
          <a:p>
            <a:pPr>
              <a:spcAft>
                <a:spcPts val="1200"/>
              </a:spcAft>
            </a:pPr>
            <a:r>
              <a:rPr lang="en-US" sz="1800" dirty="0">
                <a:latin typeface="Aptos" panose="020B0004020202020204" pitchFamily="34" charset="0"/>
              </a:rPr>
              <a:t>2024 National Evaluation Capacity Conference</a:t>
            </a:r>
            <a:endParaRPr lang="en-US" dirty="0">
              <a:latin typeface="Aptos" panose="020B0004020202020204" pitchFamily="34" charset="0"/>
            </a:endParaRPr>
          </a:p>
          <a:p>
            <a:pPr>
              <a:spcAft>
                <a:spcPts val="1200"/>
              </a:spcAft>
            </a:pPr>
            <a:r>
              <a:rPr lang="en-US" dirty="0">
                <a:latin typeface="Aptos" panose="020B0004020202020204" pitchFamily="34" charset="0"/>
              </a:rPr>
              <a:t>October 2024</a:t>
            </a:r>
            <a:endParaRPr lang="en-US" sz="1800" dirty="0">
              <a:latin typeface="Aptos" panose="020B0004020202020204" pitchFamily="34" charset="0"/>
            </a:endParaRPr>
          </a:p>
          <a:p>
            <a:pPr>
              <a:spcAft>
                <a:spcPts val="1200"/>
              </a:spcAft>
            </a:pPr>
            <a:endParaRPr lang="en-US" sz="1800" dirty="0">
              <a:latin typeface="Aptos" panose="020B0004020202020204" pitchFamily="34" charset="0"/>
            </a:endParaRPr>
          </a:p>
        </p:txBody>
      </p:sp>
      <p:pic>
        <p:nvPicPr>
          <p:cNvPr id="7" name="Picture 4" descr="SDGs vs ESGs - GlobalAI">
            <a:extLst>
              <a:ext uri="{FF2B5EF4-FFF2-40B4-BE49-F238E27FC236}">
                <a16:creationId xmlns:a16="http://schemas.microsoft.com/office/drawing/2014/main" id="{88D45F15-40B4-3282-78ED-876456A246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54" y="1156729"/>
            <a:ext cx="6289964" cy="62899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FAB7314-3F4A-CE38-CF0F-807A57360BD6}"/>
              </a:ext>
            </a:extLst>
          </p:cNvPr>
          <p:cNvPicPr>
            <a:picLocks noChangeAspect="1"/>
          </p:cNvPicPr>
          <p:nvPr/>
        </p:nvPicPr>
        <p:blipFill>
          <a:blip r:embed="rId4"/>
          <a:stretch>
            <a:fillRect/>
          </a:stretch>
        </p:blipFill>
        <p:spPr>
          <a:xfrm>
            <a:off x="899676" y="0"/>
            <a:ext cx="1231107" cy="1231107"/>
          </a:xfrm>
          <a:prstGeom prst="rect">
            <a:avLst/>
          </a:prstGeom>
        </p:spPr>
      </p:pic>
      <p:pic>
        <p:nvPicPr>
          <p:cNvPr id="8" name="Picture 7">
            <a:extLst>
              <a:ext uri="{FF2B5EF4-FFF2-40B4-BE49-F238E27FC236}">
                <a16:creationId xmlns:a16="http://schemas.microsoft.com/office/drawing/2014/main" id="{5C3C4F72-4B79-1BCB-E3C2-189BD7718361}"/>
              </a:ext>
            </a:extLst>
          </p:cNvPr>
          <p:cNvPicPr>
            <a:picLocks noChangeAspect="1"/>
          </p:cNvPicPr>
          <p:nvPr/>
        </p:nvPicPr>
        <p:blipFill>
          <a:blip r:embed="rId5"/>
          <a:stretch>
            <a:fillRect/>
          </a:stretch>
        </p:blipFill>
        <p:spPr>
          <a:xfrm>
            <a:off x="6620741" y="153054"/>
            <a:ext cx="1680263" cy="878569"/>
          </a:xfrm>
          <a:prstGeom prst="rect">
            <a:avLst/>
          </a:prstGeom>
        </p:spPr>
      </p:pic>
      <p:pic>
        <p:nvPicPr>
          <p:cNvPr id="10" name="Picture 9">
            <a:extLst>
              <a:ext uri="{FF2B5EF4-FFF2-40B4-BE49-F238E27FC236}">
                <a16:creationId xmlns:a16="http://schemas.microsoft.com/office/drawing/2014/main" id="{4833423B-AD79-2114-2C95-1F5E14807356}"/>
              </a:ext>
            </a:extLst>
          </p:cNvPr>
          <p:cNvPicPr>
            <a:picLocks noChangeAspect="1"/>
          </p:cNvPicPr>
          <p:nvPr/>
        </p:nvPicPr>
        <p:blipFill>
          <a:blip r:embed="rId6"/>
          <a:stretch>
            <a:fillRect/>
          </a:stretch>
        </p:blipFill>
        <p:spPr>
          <a:xfrm>
            <a:off x="4146864" y="146666"/>
            <a:ext cx="2394100" cy="878569"/>
          </a:xfrm>
          <a:prstGeom prst="rect">
            <a:avLst/>
          </a:prstGeom>
        </p:spPr>
      </p:pic>
      <p:pic>
        <p:nvPicPr>
          <p:cNvPr id="14" name="Picture 13">
            <a:extLst>
              <a:ext uri="{FF2B5EF4-FFF2-40B4-BE49-F238E27FC236}">
                <a16:creationId xmlns:a16="http://schemas.microsoft.com/office/drawing/2014/main" id="{80A30383-E6E3-CE78-4F49-B12C680CB92F}"/>
              </a:ext>
            </a:extLst>
          </p:cNvPr>
          <p:cNvPicPr>
            <a:picLocks noChangeAspect="1"/>
          </p:cNvPicPr>
          <p:nvPr/>
        </p:nvPicPr>
        <p:blipFill>
          <a:blip r:embed="rId7"/>
          <a:stretch>
            <a:fillRect/>
          </a:stretch>
        </p:blipFill>
        <p:spPr>
          <a:xfrm>
            <a:off x="2581635" y="-1821"/>
            <a:ext cx="1118899" cy="1291037"/>
          </a:xfrm>
          <a:prstGeom prst="rect">
            <a:avLst/>
          </a:prstGeom>
        </p:spPr>
      </p:pic>
    </p:spTree>
    <p:custDataLst>
      <p:tags r:id="rId1"/>
    </p:custDataLst>
    <p:extLst>
      <p:ext uri="{BB962C8B-B14F-4D97-AF65-F5344CB8AC3E}">
        <p14:creationId xmlns:p14="http://schemas.microsoft.com/office/powerpoint/2010/main" val="1392267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1EDE3-98D1-5C68-7BFA-6391526F13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66F3A9-70CA-74C2-6437-7120E9D2CD65}"/>
              </a:ext>
            </a:extLst>
          </p:cNvPr>
          <p:cNvSpPr>
            <a:spLocks noGrp="1"/>
          </p:cNvSpPr>
          <p:nvPr>
            <p:ph type="title"/>
          </p:nvPr>
        </p:nvSpPr>
        <p:spPr>
          <a:xfrm>
            <a:off x="572493" y="238539"/>
            <a:ext cx="11018520" cy="1434415"/>
          </a:xfrm>
        </p:spPr>
        <p:txBody>
          <a:bodyPr vert="horz" lIns="91440" tIns="45720" rIns="91440" bIns="45720" rtlCol="0" anchor="b">
            <a:normAutofit/>
          </a:bodyPr>
          <a:lstStyle/>
          <a:p>
            <a:pPr>
              <a:spcBef>
                <a:spcPct val="0"/>
              </a:spcBef>
            </a:pPr>
            <a:r>
              <a:rPr lang="en-US" sz="4000" b="0" dirty="0"/>
              <a:t>Julio Adolfo Olivo Plazas</a:t>
            </a:r>
            <a:br>
              <a:rPr lang="en-US" sz="4600" b="0" dirty="0"/>
            </a:br>
            <a:r>
              <a:rPr lang="en-US" sz="2900" b="0" dirty="0"/>
              <a:t>Director of Evaluation, National Planning Secretariat, Ecuador</a:t>
            </a:r>
          </a:p>
        </p:txBody>
      </p:sp>
      <p:sp>
        <p:nvSpPr>
          <p:cNvPr id="3" name="Text Placeholder 2">
            <a:extLst>
              <a:ext uri="{FF2B5EF4-FFF2-40B4-BE49-F238E27FC236}">
                <a16:creationId xmlns:a16="http://schemas.microsoft.com/office/drawing/2014/main" id="{D7AC11C9-B5A5-EAB0-7FB5-94A2B074E824}"/>
              </a:ext>
            </a:extLst>
          </p:cNvPr>
          <p:cNvSpPr>
            <a:spLocks noGrp="1"/>
          </p:cNvSpPr>
          <p:nvPr>
            <p:ph type="body" idx="1"/>
          </p:nvPr>
        </p:nvSpPr>
        <p:spPr>
          <a:xfrm>
            <a:off x="152400" y="2071316"/>
            <a:ext cx="7133645" cy="4384902"/>
          </a:xfrm>
        </p:spPr>
        <p:txBody>
          <a:bodyPr vert="horz" lIns="91440" tIns="45720" rIns="91440" bIns="45720" rtlCol="0" anchor="t">
            <a:normAutofit fontScale="92500" lnSpcReduction="10000"/>
          </a:bodyPr>
          <a:lstStyle/>
          <a:p>
            <a:pPr marL="380985" indent="0">
              <a:spcAft>
                <a:spcPts val="600"/>
              </a:spcAft>
              <a:buNone/>
            </a:pPr>
            <a:r>
              <a:rPr lang="en-US" sz="2000" dirty="0"/>
              <a:t>Julio is leading the Planning and Public Policy Evaluation Directorate of the National Planning Secretariat and in charge of directing public policy evaluations, including among others, evaluations focusing on gender and SDGs in Ecuador which represent a challenge and an important advance in the evaluation processes in the country.</a:t>
            </a:r>
          </a:p>
          <a:p>
            <a:pPr marL="380985" indent="0">
              <a:spcAft>
                <a:spcPts val="600"/>
              </a:spcAft>
              <a:buNone/>
            </a:pPr>
            <a:r>
              <a:rPr lang="en-US" sz="2000" dirty="0"/>
              <a:t>Julia has more than 13 years of working experience in various public sector institutions in positions related to monitoring, evaluation, national planning, sectoral planning, institutional planning, public policies.</a:t>
            </a:r>
          </a:p>
          <a:p>
            <a:pPr marL="380985" indent="0">
              <a:spcAft>
                <a:spcPts val="600"/>
              </a:spcAft>
              <a:buNone/>
            </a:pPr>
            <a:r>
              <a:rPr lang="en-US" sz="2000" dirty="0"/>
              <a:t>He has been part of participatory processes such as public policy construction mechanisms, institutional planning, construction of the National Development Plan of Ecuador, as well as publications such as the Public Policy Evaluation Guide of Ecuador, Technical Evaluation Standard; and others.</a:t>
            </a:r>
          </a:p>
          <a:p>
            <a:pPr marL="380985" indent="0">
              <a:spcAft>
                <a:spcPts val="600"/>
              </a:spcAft>
              <a:buNone/>
            </a:pPr>
            <a:r>
              <a:rPr lang="en-US" sz="2000" dirty="0"/>
              <a:t>Julio has a third-level degree is Business Administration, and an MBA as a fourth-level degree.</a:t>
            </a:r>
          </a:p>
        </p:txBody>
      </p:sp>
      <p:sp>
        <p:nvSpPr>
          <p:cNvPr id="4" name="Slide Number Placeholder 3">
            <a:extLst>
              <a:ext uri="{FF2B5EF4-FFF2-40B4-BE49-F238E27FC236}">
                <a16:creationId xmlns:a16="http://schemas.microsoft.com/office/drawing/2014/main" id="{A2E2258D-7A66-6424-F952-9A0F40A24B69}"/>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30</a:t>
            </a:fld>
            <a:endParaRPr lang="en-US" dirty="0">
              <a:solidFill>
                <a:prstClr val="black">
                  <a:tint val="75000"/>
                </a:prstClr>
              </a:solidFill>
            </a:endParaRPr>
          </a:p>
        </p:txBody>
      </p:sp>
      <p:pic>
        <p:nvPicPr>
          <p:cNvPr id="7" name="Picture 6">
            <a:extLst>
              <a:ext uri="{FF2B5EF4-FFF2-40B4-BE49-F238E27FC236}">
                <a16:creationId xmlns:a16="http://schemas.microsoft.com/office/drawing/2014/main" id="{E0A61B27-0194-CE03-6E10-09780AC08ACF}"/>
              </a:ext>
            </a:extLst>
          </p:cNvPr>
          <p:cNvPicPr>
            <a:picLocks noChangeAspect="1"/>
          </p:cNvPicPr>
          <p:nvPr/>
        </p:nvPicPr>
        <p:blipFill>
          <a:blip r:embed="rId4"/>
          <a:stretch>
            <a:fillRect/>
          </a:stretch>
        </p:blipFill>
        <p:spPr>
          <a:xfrm>
            <a:off x="8610601" y="2071316"/>
            <a:ext cx="2743200" cy="4113810"/>
          </a:xfrm>
          <a:prstGeom prst="rect">
            <a:avLst/>
          </a:prstGeom>
          <a:ln w="19050">
            <a:solidFill>
              <a:schemeClr val="tx1"/>
            </a:solidFill>
          </a:ln>
        </p:spPr>
      </p:pic>
    </p:spTree>
    <p:custDataLst>
      <p:tags r:id="rId1"/>
    </p:custDataLst>
    <p:extLst>
      <p:ext uri="{BB962C8B-B14F-4D97-AF65-F5344CB8AC3E}">
        <p14:creationId xmlns:p14="http://schemas.microsoft.com/office/powerpoint/2010/main" val="312808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7237577A-7111-3A8E-57A3-43BCDF6B2EA7}"/>
            </a:ext>
          </a:extLst>
        </p:cNvPr>
        <p:cNvGrpSpPr/>
        <p:nvPr/>
      </p:nvGrpSpPr>
      <p:grpSpPr>
        <a:xfrm>
          <a:off x="0" y="0"/>
          <a:ext cx="0" cy="0"/>
          <a:chOff x="0" y="0"/>
          <a:chExt cx="0" cy="0"/>
        </a:xfrm>
      </p:grpSpPr>
      <p:sp>
        <p:nvSpPr>
          <p:cNvPr id="13" name="Oval 12">
            <a:extLst>
              <a:ext uri="{FF2B5EF4-FFF2-40B4-BE49-F238E27FC236}">
                <a16:creationId xmlns:a16="http://schemas.microsoft.com/office/drawing/2014/main" id="{CFE7C0D8-66AE-0C04-FD3C-64B288CCF7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5109" y="2382976"/>
            <a:ext cx="1920240" cy="1920240"/>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4BF13D64-D5FD-7FE5-41F8-5D4502D3D0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955F6FFA-A60A-7B43-71D7-894C65F9B1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F4E44D9B-6DC1-C873-BB09-65BD63CCA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DF4EEC4E-C15F-A0EF-4A6A-598D02DA0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9F9CC6E8-C166-54E8-1D37-FCE49D5CF5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9701" y="2547568"/>
            <a:ext cx="1591056" cy="1591056"/>
          </a:xfrm>
          <a:custGeom>
            <a:avLst/>
            <a:gdLst>
              <a:gd name="connsiteX0" fmla="*/ 795528 w 1591056"/>
              <a:gd name="connsiteY0" fmla="*/ 0 h 1591056"/>
              <a:gd name="connsiteX1" fmla="*/ 1591056 w 1591056"/>
              <a:gd name="connsiteY1" fmla="*/ 795528 h 1591056"/>
              <a:gd name="connsiteX2" fmla="*/ 795528 w 1591056"/>
              <a:gd name="connsiteY2" fmla="*/ 1591056 h 1591056"/>
              <a:gd name="connsiteX3" fmla="*/ 0 w 1591056"/>
              <a:gd name="connsiteY3" fmla="*/ 795528 h 1591056"/>
              <a:gd name="connsiteX4" fmla="*/ 795528 w 1591056"/>
              <a:gd name="connsiteY4" fmla="*/ 0 h 1591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6" h="1591056">
                <a:moveTo>
                  <a:pt x="795528" y="0"/>
                </a:moveTo>
                <a:cubicBezTo>
                  <a:pt x="1234886" y="0"/>
                  <a:pt x="1591056" y="356170"/>
                  <a:pt x="1591056" y="795528"/>
                </a:cubicBezTo>
                <a:cubicBezTo>
                  <a:pt x="1591056" y="1234886"/>
                  <a:pt x="1234886" y="1591056"/>
                  <a:pt x="795528" y="1591056"/>
                </a:cubicBezTo>
                <a:cubicBezTo>
                  <a:pt x="356170" y="1591056"/>
                  <a:pt x="0" y="1234886"/>
                  <a:pt x="0" y="795528"/>
                </a:cubicBezTo>
                <a:cubicBezTo>
                  <a:pt x="0" y="356170"/>
                  <a:pt x="356170" y="0"/>
                  <a:pt x="795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4">
            <a:extLst>
              <a:ext uri="{FF2B5EF4-FFF2-40B4-BE49-F238E27FC236}">
                <a16:creationId xmlns:a16="http://schemas.microsoft.com/office/drawing/2014/main" id="{FECA03ED-34AF-7396-9B92-A03C98E394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07" y="303879"/>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5B43D4FD-FBAF-9C2B-BA1F-A001AA5447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3799" y="468471"/>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4">
            <a:extLst>
              <a:ext uri="{FF2B5EF4-FFF2-40B4-BE49-F238E27FC236}">
                <a16:creationId xmlns:a16="http://schemas.microsoft.com/office/drawing/2014/main" id="{094660B2-E178-4B38-1E48-205B9990930A}"/>
              </a:ext>
            </a:extLst>
          </p:cNvPr>
          <p:cNvPicPr>
            <a:picLocks noChangeAspect="1" noChangeArrowheads="1"/>
          </p:cNvPicPr>
          <p:nvPr/>
        </p:nvPicPr>
        <p:blipFill rotWithShape="1">
          <a:blip r:embed="rId3"/>
          <a:srcRect l="1785" t="6994" r="-1785" b="21370"/>
          <a:stretch/>
        </p:blipFill>
        <p:spPr bwMode="auto">
          <a:xfrm>
            <a:off x="82943" y="326148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9" name="Freeform: Shape 28">
            <a:extLst>
              <a:ext uri="{FF2B5EF4-FFF2-40B4-BE49-F238E27FC236}">
                <a16:creationId xmlns:a16="http://schemas.microsoft.com/office/drawing/2014/main" id="{53F007CC-BC82-DF6B-A699-56EEFF55B9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ED4051A3-895F-FFDE-7966-F643226B4F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1"/>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4">
            <a:extLst>
              <a:ext uri="{FF2B5EF4-FFF2-40B4-BE49-F238E27FC236}">
                <a16:creationId xmlns:a16="http://schemas.microsoft.com/office/drawing/2014/main" id="{9097840A-0816-652A-6A3E-9EAF46E62D92}"/>
              </a:ext>
            </a:extLst>
          </p:cNvPr>
          <p:cNvPicPr>
            <a:picLocks noChangeAspect="1" noChangeArrowheads="1"/>
          </p:cNvPicPr>
          <p:nvPr/>
        </p:nvPicPr>
        <p:blipFill rotWithShape="1">
          <a:blip r:embed="rId4"/>
          <a:srcRect t="1858" b="1858"/>
          <a:stretch/>
        </p:blipFill>
        <p:spPr bwMode="auto">
          <a:xfrm>
            <a:off x="6169447" y="1099407"/>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3" name="Freeform: Shape 32">
            <a:extLst>
              <a:ext uri="{FF2B5EF4-FFF2-40B4-BE49-F238E27FC236}">
                <a16:creationId xmlns:a16="http://schemas.microsoft.com/office/drawing/2014/main" id="{1BA809D6-5E61-AA8C-586A-7DA04D30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60A167A1-3349-BB24-5964-6145F8D011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8"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itle 4">
            <a:extLst>
              <a:ext uri="{FF2B5EF4-FFF2-40B4-BE49-F238E27FC236}">
                <a16:creationId xmlns:a16="http://schemas.microsoft.com/office/drawing/2014/main" id="{6B00CFA1-9922-366C-371E-0164636BE1FD}"/>
              </a:ext>
            </a:extLst>
          </p:cNvPr>
          <p:cNvSpPr txBox="1">
            <a:spLocks/>
          </p:cNvSpPr>
          <p:nvPr/>
        </p:nvSpPr>
        <p:spPr>
          <a:xfrm>
            <a:off x="4035756" y="4750184"/>
            <a:ext cx="4988615" cy="1629808"/>
          </a:xfrm>
          <a:prstGeom prst="rect">
            <a:avLst/>
          </a:prstGeom>
          <a:noFill/>
          <a:ln>
            <a:noFill/>
          </a:ln>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5600" b="1" i="0" kern="1200" baseline="0">
                <a:solidFill>
                  <a:srgbClr val="03989E"/>
                </a:solidFill>
                <a:latin typeface="Aptos Display" panose="020B0004020202020204" pitchFamily="34" charset="0"/>
                <a:ea typeface="+mj-ea"/>
                <a:cs typeface="+mj-cs"/>
              </a:defRPr>
            </a:lvl1pPr>
          </a:lstStyle>
          <a:p>
            <a:r>
              <a:rPr lang="en-US" sz="3600" dirty="0">
                <a:solidFill>
                  <a:srgbClr val="41804E"/>
                </a:solidFill>
              </a:rPr>
              <a:t>Country-led evaluations and the SDGs: </a:t>
            </a:r>
            <a:br>
              <a:rPr lang="en-US" sz="3600" dirty="0">
                <a:solidFill>
                  <a:srgbClr val="9F1E4A"/>
                </a:solidFill>
              </a:rPr>
            </a:br>
            <a:r>
              <a:rPr lang="en-US" sz="3600" dirty="0">
                <a:solidFill>
                  <a:srgbClr val="9F1E4A"/>
                </a:solidFill>
              </a:rPr>
              <a:t>Country Experiences</a:t>
            </a:r>
            <a:endParaRPr lang="en-ID" sz="3600" i="1" dirty="0">
              <a:solidFill>
                <a:srgbClr val="9F1E4A"/>
              </a:solidFill>
            </a:endParaRPr>
          </a:p>
        </p:txBody>
      </p:sp>
      <p:pic>
        <p:nvPicPr>
          <p:cNvPr id="5" name="图片 1" descr="IMG_9035">
            <a:extLst>
              <a:ext uri="{FF2B5EF4-FFF2-40B4-BE49-F238E27FC236}">
                <a16:creationId xmlns:a16="http://schemas.microsoft.com/office/drawing/2014/main" id="{1E91A5F4-4946-0B4D-6734-0CCBCB68969E}"/>
              </a:ext>
            </a:extLst>
          </p:cNvPr>
          <p:cNvPicPr>
            <a:picLocks noChangeAspect="1"/>
          </p:cNvPicPr>
          <p:nvPr/>
        </p:nvPicPr>
        <p:blipFill rotWithShape="1">
          <a:blip r:embed="rId5">
            <a:extLst>
              <a:ext uri="{28A0092B-C50C-407E-A947-70E740481C1C}">
                <a14:useLocalDpi xmlns:a14="http://schemas.microsoft.com/office/drawing/2010/main" val="0"/>
              </a:ext>
            </a:extLst>
          </a:blip>
          <a:srcRect l="1144" t="574" r="-1144" b="26152"/>
          <a:stretch/>
        </p:blipFill>
        <p:spPr bwMode="auto">
          <a:xfrm>
            <a:off x="1581207" y="4422539"/>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0" name="Picture 9">
            <a:extLst>
              <a:ext uri="{FF2B5EF4-FFF2-40B4-BE49-F238E27FC236}">
                <a16:creationId xmlns:a16="http://schemas.microsoft.com/office/drawing/2014/main" id="{E41E880D-70EF-1EAB-E21F-510AF80E4C99}"/>
              </a:ext>
            </a:extLst>
          </p:cNvPr>
          <p:cNvPicPr>
            <a:picLocks noChangeAspect="1"/>
          </p:cNvPicPr>
          <p:nvPr/>
        </p:nvPicPr>
        <p:blipFill rotWithShape="1">
          <a:blip r:embed="rId6"/>
          <a:srcRect l="125" t="7798" r="-125" b="25520"/>
          <a:stretch/>
        </p:blipFill>
        <p:spPr>
          <a:xfrm>
            <a:off x="9948508" y="510515"/>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3D44BD91-7F56-B453-7319-5BE7151E0273}"/>
              </a:ext>
            </a:extLst>
          </p:cNvPr>
          <p:cNvPicPr>
            <a:picLocks noChangeAspect="1"/>
          </p:cNvPicPr>
          <p:nvPr/>
        </p:nvPicPr>
        <p:blipFill rotWithShape="1">
          <a:blip r:embed="rId7"/>
          <a:srcRect l="1897" t="1897" r="1897" b="1897"/>
          <a:stretch/>
        </p:blipFill>
        <p:spPr>
          <a:xfrm>
            <a:off x="2393958" y="139801"/>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2" name="Picture 4" descr="Mideplan apoya consolidación del Sistema de Evaluación en Ecuador ...">
            <a:extLst>
              <a:ext uri="{FF2B5EF4-FFF2-40B4-BE49-F238E27FC236}">
                <a16:creationId xmlns:a16="http://schemas.microsoft.com/office/drawing/2014/main" id="{58EE8315-7514-9C3D-0B6F-2D3C3613A7C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371" r="1371"/>
          <a:stretch/>
        </p:blipFill>
        <p:spPr bwMode="auto">
          <a:xfrm>
            <a:off x="3733359" y="251229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6B89C32B-5353-EBE8-D015-1EC3A542BAC1}"/>
              </a:ext>
            </a:extLst>
          </p:cNvPr>
          <p:cNvPicPr>
            <a:picLocks noChangeAspect="1" noChangeArrowheads="1"/>
          </p:cNvPicPr>
          <p:nvPr/>
        </p:nvPicPr>
        <p:blipFill rotWithShape="1">
          <a:blip r:embed="rId9"/>
          <a:srcRect t="1858" b="1858"/>
          <a:stretch/>
        </p:blipFill>
        <p:spPr bwMode="auto">
          <a:xfrm>
            <a:off x="9948508" y="4750184"/>
            <a:ext cx="1645920" cy="1645920"/>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14909035"/>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666F7-6FD5-4738-6834-3947193B89B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5ECD050-5EBF-CB60-42B9-D297A18E38C2}"/>
              </a:ext>
            </a:extLst>
          </p:cNvPr>
          <p:cNvSpPr>
            <a:spLocks noGrp="1"/>
          </p:cNvSpPr>
          <p:nvPr>
            <p:ph type="title"/>
          </p:nvPr>
        </p:nvSpPr>
        <p:spPr>
          <a:xfrm>
            <a:off x="761857" y="1745673"/>
            <a:ext cx="6636470" cy="3734554"/>
          </a:xfrm>
        </p:spPr>
        <p:txBody>
          <a:bodyPr anchor="t">
            <a:noAutofit/>
          </a:bodyPr>
          <a:lstStyle/>
          <a:p>
            <a:br>
              <a:rPr lang="en-US" sz="2000" dirty="0"/>
            </a:br>
            <a:r>
              <a:rPr lang="en-US" sz="4800" dirty="0">
                <a:solidFill>
                  <a:srgbClr val="41804E"/>
                </a:solidFill>
              </a:rPr>
              <a:t>Country-led evaluations and the SDGs:</a:t>
            </a:r>
            <a:br>
              <a:rPr lang="en-US" sz="4800" dirty="0"/>
            </a:br>
            <a:r>
              <a:rPr lang="en-US" sz="4800" dirty="0">
                <a:solidFill>
                  <a:srgbClr val="9F1E4A"/>
                </a:solidFill>
              </a:rPr>
              <a:t>An urgent call for action</a:t>
            </a:r>
            <a:endParaRPr lang="en-ID" sz="4800" i="1" dirty="0">
              <a:solidFill>
                <a:srgbClr val="9F1E4A"/>
              </a:solidFill>
            </a:endParaRPr>
          </a:p>
        </p:txBody>
      </p:sp>
      <p:sp>
        <p:nvSpPr>
          <p:cNvPr id="2" name="TextBox 1">
            <a:extLst>
              <a:ext uri="{FF2B5EF4-FFF2-40B4-BE49-F238E27FC236}">
                <a16:creationId xmlns:a16="http://schemas.microsoft.com/office/drawing/2014/main" id="{9ABA61B6-FEF3-0AFA-287F-5865643CEFB4}"/>
              </a:ext>
            </a:extLst>
          </p:cNvPr>
          <p:cNvSpPr txBox="1"/>
          <p:nvPr/>
        </p:nvSpPr>
        <p:spPr>
          <a:xfrm>
            <a:off x="761857" y="5480227"/>
            <a:ext cx="8104162" cy="1231106"/>
          </a:xfrm>
          <a:prstGeom prst="rect">
            <a:avLst/>
          </a:prstGeom>
          <a:noFill/>
        </p:spPr>
        <p:txBody>
          <a:bodyPr wrap="square" rtlCol="0">
            <a:spAutoFit/>
          </a:bodyPr>
          <a:lstStyle/>
          <a:p>
            <a:pPr>
              <a:spcAft>
                <a:spcPts val="1200"/>
              </a:spcAft>
            </a:pPr>
            <a:r>
              <a:rPr lang="en-US" sz="1800" dirty="0">
                <a:latin typeface="Aptos" panose="020B0004020202020204" pitchFamily="34" charset="0"/>
              </a:rPr>
              <a:t>2024 National Evaluation Capacity Conference</a:t>
            </a:r>
            <a:endParaRPr lang="en-US" dirty="0">
              <a:latin typeface="Aptos" panose="020B0004020202020204" pitchFamily="34" charset="0"/>
            </a:endParaRPr>
          </a:p>
          <a:p>
            <a:pPr>
              <a:spcAft>
                <a:spcPts val="1200"/>
              </a:spcAft>
            </a:pPr>
            <a:r>
              <a:rPr lang="en-US" dirty="0">
                <a:latin typeface="Aptos" panose="020B0004020202020204" pitchFamily="34" charset="0"/>
              </a:rPr>
              <a:t>October 2024</a:t>
            </a:r>
            <a:endParaRPr lang="en-US" sz="1800" dirty="0">
              <a:latin typeface="Aptos" panose="020B0004020202020204" pitchFamily="34" charset="0"/>
            </a:endParaRPr>
          </a:p>
          <a:p>
            <a:pPr>
              <a:spcAft>
                <a:spcPts val="1200"/>
              </a:spcAft>
            </a:pPr>
            <a:endParaRPr lang="en-US" sz="1800" dirty="0">
              <a:latin typeface="Aptos" panose="020B0004020202020204" pitchFamily="34" charset="0"/>
            </a:endParaRPr>
          </a:p>
        </p:txBody>
      </p:sp>
      <p:pic>
        <p:nvPicPr>
          <p:cNvPr id="7" name="Picture 4" descr="SDGs vs ESGs - GlobalAI">
            <a:extLst>
              <a:ext uri="{FF2B5EF4-FFF2-40B4-BE49-F238E27FC236}">
                <a16:creationId xmlns:a16="http://schemas.microsoft.com/office/drawing/2014/main" id="{BF806137-DA3A-0C80-BB37-2F90B6446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54" y="1156729"/>
            <a:ext cx="6289964" cy="62899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B3288BF-947D-FBCD-2C35-4292686631FF}"/>
              </a:ext>
            </a:extLst>
          </p:cNvPr>
          <p:cNvPicPr>
            <a:picLocks noChangeAspect="1"/>
          </p:cNvPicPr>
          <p:nvPr/>
        </p:nvPicPr>
        <p:blipFill>
          <a:blip r:embed="rId4"/>
          <a:stretch>
            <a:fillRect/>
          </a:stretch>
        </p:blipFill>
        <p:spPr>
          <a:xfrm>
            <a:off x="899676" y="0"/>
            <a:ext cx="1231107" cy="1231107"/>
          </a:xfrm>
          <a:prstGeom prst="rect">
            <a:avLst/>
          </a:prstGeom>
        </p:spPr>
      </p:pic>
      <p:pic>
        <p:nvPicPr>
          <p:cNvPr id="8" name="Picture 7">
            <a:extLst>
              <a:ext uri="{FF2B5EF4-FFF2-40B4-BE49-F238E27FC236}">
                <a16:creationId xmlns:a16="http://schemas.microsoft.com/office/drawing/2014/main" id="{285407F1-DDE6-5928-C008-80CB9A371036}"/>
              </a:ext>
            </a:extLst>
          </p:cNvPr>
          <p:cNvPicPr>
            <a:picLocks noChangeAspect="1"/>
          </p:cNvPicPr>
          <p:nvPr/>
        </p:nvPicPr>
        <p:blipFill>
          <a:blip r:embed="rId5"/>
          <a:stretch>
            <a:fillRect/>
          </a:stretch>
        </p:blipFill>
        <p:spPr>
          <a:xfrm>
            <a:off x="6620741" y="153054"/>
            <a:ext cx="1680263" cy="878569"/>
          </a:xfrm>
          <a:prstGeom prst="rect">
            <a:avLst/>
          </a:prstGeom>
        </p:spPr>
      </p:pic>
      <p:pic>
        <p:nvPicPr>
          <p:cNvPr id="10" name="Picture 9">
            <a:extLst>
              <a:ext uri="{FF2B5EF4-FFF2-40B4-BE49-F238E27FC236}">
                <a16:creationId xmlns:a16="http://schemas.microsoft.com/office/drawing/2014/main" id="{ED4D5F93-BD69-1687-1F60-189F7469DC3B}"/>
              </a:ext>
            </a:extLst>
          </p:cNvPr>
          <p:cNvPicPr>
            <a:picLocks noChangeAspect="1"/>
          </p:cNvPicPr>
          <p:nvPr/>
        </p:nvPicPr>
        <p:blipFill>
          <a:blip r:embed="rId6"/>
          <a:stretch>
            <a:fillRect/>
          </a:stretch>
        </p:blipFill>
        <p:spPr>
          <a:xfrm>
            <a:off x="4146864" y="146666"/>
            <a:ext cx="2394100" cy="878569"/>
          </a:xfrm>
          <a:prstGeom prst="rect">
            <a:avLst/>
          </a:prstGeom>
        </p:spPr>
      </p:pic>
      <p:pic>
        <p:nvPicPr>
          <p:cNvPr id="14" name="Picture 13">
            <a:extLst>
              <a:ext uri="{FF2B5EF4-FFF2-40B4-BE49-F238E27FC236}">
                <a16:creationId xmlns:a16="http://schemas.microsoft.com/office/drawing/2014/main" id="{ED77BDD3-CC2E-1D56-EB73-0EC3563862B0}"/>
              </a:ext>
            </a:extLst>
          </p:cNvPr>
          <p:cNvPicPr>
            <a:picLocks noChangeAspect="1"/>
          </p:cNvPicPr>
          <p:nvPr/>
        </p:nvPicPr>
        <p:blipFill>
          <a:blip r:embed="rId7"/>
          <a:stretch>
            <a:fillRect/>
          </a:stretch>
        </p:blipFill>
        <p:spPr>
          <a:xfrm>
            <a:off x="2581635" y="-1821"/>
            <a:ext cx="1118899" cy="1291037"/>
          </a:xfrm>
          <a:prstGeom prst="rect">
            <a:avLst/>
          </a:prstGeom>
        </p:spPr>
      </p:pic>
    </p:spTree>
    <p:custDataLst>
      <p:tags r:id="rId1"/>
    </p:custDataLst>
    <p:extLst>
      <p:ext uri="{BB962C8B-B14F-4D97-AF65-F5344CB8AC3E}">
        <p14:creationId xmlns:p14="http://schemas.microsoft.com/office/powerpoint/2010/main" val="765812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93F0606A-0020-20FB-7FF3-FD96D7786572}"/>
            </a:ext>
          </a:extLst>
        </p:cNvPr>
        <p:cNvGrpSpPr/>
        <p:nvPr/>
      </p:nvGrpSpPr>
      <p:grpSpPr>
        <a:xfrm>
          <a:off x="0" y="0"/>
          <a:ext cx="0" cy="0"/>
          <a:chOff x="0" y="0"/>
          <a:chExt cx="0" cy="0"/>
        </a:xfrm>
      </p:grpSpPr>
      <p:sp>
        <p:nvSpPr>
          <p:cNvPr id="13" name="Oval 12">
            <a:extLst>
              <a:ext uri="{FF2B5EF4-FFF2-40B4-BE49-F238E27FC236}">
                <a16:creationId xmlns:a16="http://schemas.microsoft.com/office/drawing/2014/main" id="{932BE43F-5378-C7EA-2BD1-0B0FE48D1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5109" y="2382976"/>
            <a:ext cx="1920240" cy="1920240"/>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7E3D3011-FDAF-C1D8-6058-37B17F882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F54D7466-9C85-151D-30DD-3FEB6D88D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C395131-1033-8B73-B780-55BFDD53E0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4" descr="SDGs vs ESGs - GlobalAI">
            <a:extLst>
              <a:ext uri="{FF2B5EF4-FFF2-40B4-BE49-F238E27FC236}">
                <a16:creationId xmlns:a16="http://schemas.microsoft.com/office/drawing/2014/main" id="{7785461F-B428-78AA-73EA-78E7C17EA80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7276" y="232142"/>
            <a:ext cx="1532227" cy="1532227"/>
          </a:xfrm>
          <a:prstGeom prst="rect">
            <a:avLst/>
          </a:prstGeom>
          <a:noFill/>
          <a:extLst>
            <a:ext uri="{909E8E84-426E-40DD-AFC4-6F175D3DCCD1}">
              <a14:hiddenFill xmlns:a14="http://schemas.microsoft.com/office/drawing/2010/main">
                <a:solidFill>
                  <a:srgbClr val="FFFFFF"/>
                </a:solidFill>
              </a14:hiddenFill>
            </a:ext>
          </a:extLst>
        </p:spPr>
      </p:pic>
      <p:sp>
        <p:nvSpPr>
          <p:cNvPr id="21" name="Freeform: Shape 20">
            <a:extLst>
              <a:ext uri="{FF2B5EF4-FFF2-40B4-BE49-F238E27FC236}">
                <a16:creationId xmlns:a16="http://schemas.microsoft.com/office/drawing/2014/main" id="{A82B0CAC-3BC4-30D8-A50B-D280A034CD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4A380602-C239-9A2D-A349-BB4E4E322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9701" y="2547568"/>
            <a:ext cx="1591056" cy="1591056"/>
          </a:xfrm>
          <a:custGeom>
            <a:avLst/>
            <a:gdLst>
              <a:gd name="connsiteX0" fmla="*/ 795528 w 1591056"/>
              <a:gd name="connsiteY0" fmla="*/ 0 h 1591056"/>
              <a:gd name="connsiteX1" fmla="*/ 1591056 w 1591056"/>
              <a:gd name="connsiteY1" fmla="*/ 795528 h 1591056"/>
              <a:gd name="connsiteX2" fmla="*/ 795528 w 1591056"/>
              <a:gd name="connsiteY2" fmla="*/ 1591056 h 1591056"/>
              <a:gd name="connsiteX3" fmla="*/ 0 w 1591056"/>
              <a:gd name="connsiteY3" fmla="*/ 795528 h 1591056"/>
              <a:gd name="connsiteX4" fmla="*/ 795528 w 1591056"/>
              <a:gd name="connsiteY4" fmla="*/ 0 h 1591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6" h="1591056">
                <a:moveTo>
                  <a:pt x="795528" y="0"/>
                </a:moveTo>
                <a:cubicBezTo>
                  <a:pt x="1234886" y="0"/>
                  <a:pt x="1591056" y="356170"/>
                  <a:pt x="1591056" y="795528"/>
                </a:cubicBezTo>
                <a:cubicBezTo>
                  <a:pt x="1591056" y="1234886"/>
                  <a:pt x="1234886" y="1591056"/>
                  <a:pt x="795528" y="1591056"/>
                </a:cubicBezTo>
                <a:cubicBezTo>
                  <a:pt x="356170" y="1591056"/>
                  <a:pt x="0" y="1234886"/>
                  <a:pt x="0" y="795528"/>
                </a:cubicBezTo>
                <a:cubicBezTo>
                  <a:pt x="0" y="356170"/>
                  <a:pt x="356170" y="0"/>
                  <a:pt x="795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4">
            <a:extLst>
              <a:ext uri="{FF2B5EF4-FFF2-40B4-BE49-F238E27FC236}">
                <a16:creationId xmlns:a16="http://schemas.microsoft.com/office/drawing/2014/main" id="{03ED3C60-52EC-3DF9-8C8C-7981A7F83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07" y="303879"/>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DDC0897B-7937-B8B2-C8C5-1DBC4C47C9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3799" y="468471"/>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4" descr="SDGs vs ESGs - GlobalAI">
            <a:extLst>
              <a:ext uri="{FF2B5EF4-FFF2-40B4-BE49-F238E27FC236}">
                <a16:creationId xmlns:a16="http://schemas.microsoft.com/office/drawing/2014/main" id="{83805D4A-E454-8D06-53ED-75C413E3E62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30915" y="1005587"/>
            <a:ext cx="1778697" cy="1778697"/>
          </a:xfrm>
          <a:prstGeom prst="rect">
            <a:avLst/>
          </a:prstGeom>
          <a:noFill/>
          <a:extLst>
            <a:ext uri="{909E8E84-426E-40DD-AFC4-6F175D3DCCD1}">
              <a14:hiddenFill xmlns:a14="http://schemas.microsoft.com/office/drawing/2010/main">
                <a:solidFill>
                  <a:srgbClr val="FFFFFF"/>
                </a:solidFill>
              </a14:hiddenFill>
            </a:ext>
          </a:extLst>
        </p:spPr>
      </p:pic>
      <p:sp>
        <p:nvSpPr>
          <p:cNvPr id="29" name="Freeform: Shape 28">
            <a:extLst>
              <a:ext uri="{FF2B5EF4-FFF2-40B4-BE49-F238E27FC236}">
                <a16:creationId xmlns:a16="http://schemas.microsoft.com/office/drawing/2014/main" id="{5A9B40DA-DE73-74A2-5B09-8210B84B7D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13CD043E-70F8-82B5-E149-8EFCAEEB00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1"/>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4" descr="SDGs vs ESGs - GlobalAI">
            <a:extLst>
              <a:ext uri="{FF2B5EF4-FFF2-40B4-BE49-F238E27FC236}">
                <a16:creationId xmlns:a16="http://schemas.microsoft.com/office/drawing/2014/main" id="{8088E9FE-9C13-6FAA-E64D-CACC252E2AD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95435" y="311876"/>
            <a:ext cx="2063103" cy="20631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DGs vs ESGs - GlobalAI">
            <a:extLst>
              <a:ext uri="{FF2B5EF4-FFF2-40B4-BE49-F238E27FC236}">
                <a16:creationId xmlns:a16="http://schemas.microsoft.com/office/drawing/2014/main" id="{8F522DFE-0CE3-B755-3629-60FF768EE65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2910" y="3695823"/>
            <a:ext cx="2248275" cy="22482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SDGs vs ESGs - GlobalAI">
            <a:extLst>
              <a:ext uri="{FF2B5EF4-FFF2-40B4-BE49-F238E27FC236}">
                <a16:creationId xmlns:a16="http://schemas.microsoft.com/office/drawing/2014/main" id="{EEEBE145-487B-875F-1961-04A0A43FD5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78695" y="2876562"/>
            <a:ext cx="933068" cy="933068"/>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Shape 32">
            <a:extLst>
              <a:ext uri="{FF2B5EF4-FFF2-40B4-BE49-F238E27FC236}">
                <a16:creationId xmlns:a16="http://schemas.microsoft.com/office/drawing/2014/main" id="{13C6759D-437C-53A1-E4F3-F9862AB7E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84C1FF01-D1A3-A1AC-963D-D0472BDDF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8"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4" descr="SDGs vs ESGs - GlobalAI">
            <a:extLst>
              <a:ext uri="{FF2B5EF4-FFF2-40B4-BE49-F238E27FC236}">
                <a16:creationId xmlns:a16="http://schemas.microsoft.com/office/drawing/2014/main" id="{DF07F211-6567-FF81-FD32-6216A4F4216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82835" y="4872691"/>
            <a:ext cx="1692702" cy="169270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4">
            <a:extLst>
              <a:ext uri="{FF2B5EF4-FFF2-40B4-BE49-F238E27FC236}">
                <a16:creationId xmlns:a16="http://schemas.microsoft.com/office/drawing/2014/main" id="{D25AFA70-5B37-BBA4-4AF9-41F8A5CD6219}"/>
              </a:ext>
            </a:extLst>
          </p:cNvPr>
          <p:cNvSpPr txBox="1">
            <a:spLocks/>
          </p:cNvSpPr>
          <p:nvPr/>
        </p:nvSpPr>
        <p:spPr>
          <a:xfrm>
            <a:off x="4035756" y="4750184"/>
            <a:ext cx="4988615" cy="1629808"/>
          </a:xfrm>
          <a:prstGeom prst="rect">
            <a:avLst/>
          </a:prstGeom>
          <a:noFill/>
          <a:ln>
            <a:noFill/>
          </a:ln>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5600" b="1" i="0" kern="1200" baseline="0">
                <a:solidFill>
                  <a:srgbClr val="03989E"/>
                </a:solidFill>
                <a:latin typeface="Aptos Display" panose="020B0004020202020204" pitchFamily="34" charset="0"/>
                <a:ea typeface="+mj-ea"/>
                <a:cs typeface="+mj-cs"/>
              </a:defRPr>
            </a:lvl1pPr>
          </a:lstStyle>
          <a:p>
            <a:r>
              <a:rPr lang="en-US" sz="3600" dirty="0">
                <a:solidFill>
                  <a:srgbClr val="41804E"/>
                </a:solidFill>
              </a:rPr>
              <a:t>Country-led evaluations and the SDGs: </a:t>
            </a:r>
            <a:br>
              <a:rPr lang="en-US" sz="3600" dirty="0">
                <a:solidFill>
                  <a:srgbClr val="9F1E4A"/>
                </a:solidFill>
              </a:rPr>
            </a:br>
            <a:r>
              <a:rPr lang="en-US" sz="3600" dirty="0">
                <a:solidFill>
                  <a:srgbClr val="9F1E4A"/>
                </a:solidFill>
              </a:rPr>
              <a:t>Key messages</a:t>
            </a:r>
            <a:endParaRPr lang="en-ID" sz="3600" i="1" dirty="0">
              <a:solidFill>
                <a:srgbClr val="9F1E4A"/>
              </a:solidFill>
            </a:endParaRPr>
          </a:p>
        </p:txBody>
      </p:sp>
    </p:spTree>
    <p:custDataLst>
      <p:tags r:id="rId1"/>
    </p:custDataLst>
    <p:extLst>
      <p:ext uri="{BB962C8B-B14F-4D97-AF65-F5344CB8AC3E}">
        <p14:creationId xmlns:p14="http://schemas.microsoft.com/office/powerpoint/2010/main" val="1937775682"/>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A9FBB-FCFC-82B9-0279-36E1B291FE7C}"/>
              </a:ext>
            </a:extLst>
          </p:cNvPr>
          <p:cNvSpPr>
            <a:spLocks noGrp="1"/>
          </p:cNvSpPr>
          <p:nvPr>
            <p:ph type="title"/>
          </p:nvPr>
        </p:nvSpPr>
        <p:spPr/>
        <p:txBody>
          <a:bodyPr>
            <a:noAutofit/>
          </a:bodyPr>
          <a:lstStyle/>
          <a:p>
            <a:pPr algn="ctr"/>
            <a:r>
              <a:rPr lang="en-US" sz="3200" dirty="0"/>
              <a:t>Announcement: forthcoming publication!</a:t>
            </a:r>
          </a:p>
        </p:txBody>
      </p:sp>
      <p:sp>
        <p:nvSpPr>
          <p:cNvPr id="3" name="Text Placeholder 2">
            <a:extLst>
              <a:ext uri="{FF2B5EF4-FFF2-40B4-BE49-F238E27FC236}">
                <a16:creationId xmlns:a16="http://schemas.microsoft.com/office/drawing/2014/main" id="{7EF425C0-F56E-3BCC-69D6-66B1914E0516}"/>
              </a:ext>
            </a:extLst>
          </p:cNvPr>
          <p:cNvSpPr>
            <a:spLocks noGrp="1"/>
          </p:cNvSpPr>
          <p:nvPr>
            <p:ph type="body" idx="1"/>
          </p:nvPr>
        </p:nvSpPr>
        <p:spPr>
          <a:xfrm>
            <a:off x="5481883" y="1528030"/>
            <a:ext cx="5635037" cy="4059833"/>
          </a:xfrm>
        </p:spPr>
        <p:txBody>
          <a:bodyPr>
            <a:normAutofit/>
          </a:bodyPr>
          <a:lstStyle/>
          <a:p>
            <a:pPr>
              <a:spcAft>
                <a:spcPts val="2400"/>
              </a:spcAft>
            </a:pPr>
            <a:r>
              <a:rPr lang="en-US" sz="2400" dirty="0"/>
              <a:t>Support the implementation of Resolution 77/283</a:t>
            </a:r>
          </a:p>
          <a:p>
            <a:pPr>
              <a:spcAft>
                <a:spcPts val="2400"/>
              </a:spcAft>
            </a:pPr>
            <a:r>
              <a:rPr lang="en-US" sz="2400" dirty="0"/>
              <a:t>Highlight case study countries’ progress since 2020</a:t>
            </a:r>
          </a:p>
          <a:p>
            <a:pPr>
              <a:spcAft>
                <a:spcPts val="2400"/>
              </a:spcAft>
            </a:pPr>
            <a:r>
              <a:rPr lang="en-US" sz="2400" dirty="0"/>
              <a:t>Share good practices and new insights</a:t>
            </a:r>
          </a:p>
          <a:p>
            <a:pPr>
              <a:spcAft>
                <a:spcPts val="2400"/>
              </a:spcAft>
            </a:pPr>
            <a:r>
              <a:rPr lang="en-US" sz="2400" dirty="0"/>
              <a:t>Contribute to accelerate progress towards Agenda 2030</a:t>
            </a:r>
          </a:p>
        </p:txBody>
      </p:sp>
      <p:grpSp>
        <p:nvGrpSpPr>
          <p:cNvPr id="4" name="Group 3">
            <a:extLst>
              <a:ext uri="{FF2B5EF4-FFF2-40B4-BE49-F238E27FC236}">
                <a16:creationId xmlns:a16="http://schemas.microsoft.com/office/drawing/2014/main" id="{1E1EA8DB-A343-589C-D3AC-571CD60774FF}"/>
              </a:ext>
            </a:extLst>
          </p:cNvPr>
          <p:cNvGrpSpPr/>
          <p:nvPr/>
        </p:nvGrpSpPr>
        <p:grpSpPr>
          <a:xfrm>
            <a:off x="596221" y="1369006"/>
            <a:ext cx="3558089" cy="4942327"/>
            <a:chOff x="704953" y="1902996"/>
            <a:chExt cx="3173658" cy="4408337"/>
          </a:xfrm>
        </p:grpSpPr>
        <p:pic>
          <p:nvPicPr>
            <p:cNvPr id="8" name="Picture 7">
              <a:extLst>
                <a:ext uri="{FF2B5EF4-FFF2-40B4-BE49-F238E27FC236}">
                  <a16:creationId xmlns:a16="http://schemas.microsoft.com/office/drawing/2014/main" id="{D1EC1461-5F07-0D61-158C-C9873D29EB2D}"/>
                </a:ext>
              </a:extLst>
            </p:cNvPr>
            <p:cNvPicPr>
              <a:picLocks noChangeAspect="1"/>
            </p:cNvPicPr>
            <p:nvPr/>
          </p:nvPicPr>
          <p:blipFill>
            <a:blip r:embed="rId4"/>
            <a:stretch>
              <a:fillRect/>
            </a:stretch>
          </p:blipFill>
          <p:spPr>
            <a:xfrm>
              <a:off x="704953" y="1902996"/>
              <a:ext cx="3090054" cy="4408337"/>
            </a:xfrm>
            <a:prstGeom prst="rect">
              <a:avLst/>
            </a:prstGeom>
            <a:ln>
              <a:solidFill>
                <a:schemeClr val="bg2">
                  <a:lumMod val="50000"/>
                </a:schemeClr>
              </a:solidFill>
            </a:ln>
            <a:effectLst>
              <a:outerShdw blurRad="76200" dir="18900000" sy="23000" kx="-1200000" algn="bl" rotWithShape="0">
                <a:prstClr val="black">
                  <a:alpha val="20000"/>
                </a:prstClr>
              </a:outerShdw>
            </a:effectLst>
          </p:spPr>
        </p:pic>
        <p:sp>
          <p:nvSpPr>
            <p:cNvPr id="5" name="Rectangle 4">
              <a:extLst>
                <a:ext uri="{FF2B5EF4-FFF2-40B4-BE49-F238E27FC236}">
                  <a16:creationId xmlns:a16="http://schemas.microsoft.com/office/drawing/2014/main" id="{9CAB19FD-9593-2FC2-6185-111D1E10194A}"/>
                </a:ext>
              </a:extLst>
            </p:cNvPr>
            <p:cNvSpPr/>
            <p:nvPr/>
          </p:nvSpPr>
          <p:spPr>
            <a:xfrm>
              <a:off x="1972693" y="3241344"/>
              <a:ext cx="1905918" cy="15867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u="none" strike="noStrike" kern="1200" cap="none" spc="0" normalizeH="0" baseline="0" noProof="0" dirty="0">
                  <a:ln>
                    <a:noFill/>
                  </a:ln>
                  <a:solidFill>
                    <a:srgbClr val="9F1E4A"/>
                  </a:solidFill>
                  <a:effectLst/>
                  <a:uLnTx/>
                  <a:uFillTx/>
                  <a:latin typeface="Aptos" panose="020B0004020202020204" pitchFamily="34" charset="0"/>
                  <a:ea typeface="+mn-ea"/>
                  <a:cs typeface="Times New Roman" panose="02020603050405020304" pitchFamily="18" charset="0"/>
                </a:rPr>
                <a:t>2.0</a:t>
              </a:r>
            </a:p>
          </p:txBody>
        </p:sp>
      </p:grpSp>
    </p:spTree>
    <p:custDataLst>
      <p:tags r:id="rId1"/>
    </p:custDataLst>
    <p:extLst>
      <p:ext uri="{BB962C8B-B14F-4D97-AF65-F5344CB8AC3E}">
        <p14:creationId xmlns:p14="http://schemas.microsoft.com/office/powerpoint/2010/main" val="793558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3564-638A-E6AE-9348-2BB66D7FA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72DD95B-FFB9-5F77-F9F2-EC0FE03CD1F1}"/>
              </a:ext>
            </a:extLst>
          </p:cNvPr>
          <p:cNvSpPr>
            <a:spLocks noGrp="1"/>
          </p:cNvSpPr>
          <p:nvPr>
            <p:ph type="title"/>
          </p:nvPr>
        </p:nvSpPr>
        <p:spPr>
          <a:xfrm>
            <a:off x="761857" y="1745673"/>
            <a:ext cx="6636470" cy="3734554"/>
          </a:xfrm>
        </p:spPr>
        <p:txBody>
          <a:bodyPr anchor="t">
            <a:noAutofit/>
          </a:bodyPr>
          <a:lstStyle/>
          <a:p>
            <a:br>
              <a:rPr lang="en-US" sz="2000" dirty="0"/>
            </a:br>
            <a:r>
              <a:rPr lang="en-US" sz="4800" dirty="0">
                <a:solidFill>
                  <a:srgbClr val="41804E"/>
                </a:solidFill>
              </a:rPr>
              <a:t>Country-led evaluations and the SDGs:</a:t>
            </a:r>
            <a:br>
              <a:rPr lang="en-US" sz="4800" dirty="0"/>
            </a:br>
            <a:r>
              <a:rPr lang="en-US" sz="4800" dirty="0">
                <a:solidFill>
                  <a:srgbClr val="9F1E4A"/>
                </a:solidFill>
              </a:rPr>
              <a:t>An urgent call for action</a:t>
            </a:r>
            <a:endParaRPr lang="en-ID" sz="4800" i="1" dirty="0">
              <a:solidFill>
                <a:srgbClr val="9F1E4A"/>
              </a:solidFill>
            </a:endParaRPr>
          </a:p>
        </p:txBody>
      </p:sp>
      <p:sp>
        <p:nvSpPr>
          <p:cNvPr id="2" name="TextBox 1">
            <a:extLst>
              <a:ext uri="{FF2B5EF4-FFF2-40B4-BE49-F238E27FC236}">
                <a16:creationId xmlns:a16="http://schemas.microsoft.com/office/drawing/2014/main" id="{C03A55DA-3212-AF7D-3ACB-8A57DDD1730A}"/>
              </a:ext>
            </a:extLst>
          </p:cNvPr>
          <p:cNvSpPr txBox="1"/>
          <p:nvPr/>
        </p:nvSpPr>
        <p:spPr>
          <a:xfrm>
            <a:off x="761857" y="5480227"/>
            <a:ext cx="8104162" cy="1231106"/>
          </a:xfrm>
          <a:prstGeom prst="rect">
            <a:avLst/>
          </a:prstGeom>
          <a:noFill/>
        </p:spPr>
        <p:txBody>
          <a:bodyPr wrap="square" rtlCol="0">
            <a:spAutoFit/>
          </a:bodyPr>
          <a:lstStyle/>
          <a:p>
            <a:pPr>
              <a:spcAft>
                <a:spcPts val="1200"/>
              </a:spcAft>
            </a:pPr>
            <a:r>
              <a:rPr lang="en-US" sz="1800" dirty="0">
                <a:latin typeface="Aptos" panose="020B0004020202020204" pitchFamily="34" charset="0"/>
              </a:rPr>
              <a:t>2024 National Evaluation Capacity Conference</a:t>
            </a:r>
            <a:endParaRPr lang="en-US" dirty="0">
              <a:latin typeface="Aptos" panose="020B0004020202020204" pitchFamily="34" charset="0"/>
            </a:endParaRPr>
          </a:p>
          <a:p>
            <a:pPr>
              <a:spcAft>
                <a:spcPts val="1200"/>
              </a:spcAft>
            </a:pPr>
            <a:r>
              <a:rPr lang="en-US" dirty="0">
                <a:latin typeface="Aptos" panose="020B0004020202020204" pitchFamily="34" charset="0"/>
              </a:rPr>
              <a:t>October 2024</a:t>
            </a:r>
            <a:endParaRPr lang="en-US" sz="1800" dirty="0">
              <a:latin typeface="Aptos" panose="020B0004020202020204" pitchFamily="34" charset="0"/>
            </a:endParaRPr>
          </a:p>
          <a:p>
            <a:pPr>
              <a:spcAft>
                <a:spcPts val="1200"/>
              </a:spcAft>
            </a:pPr>
            <a:endParaRPr lang="en-US" sz="1800" dirty="0">
              <a:latin typeface="Aptos" panose="020B0004020202020204" pitchFamily="34" charset="0"/>
            </a:endParaRPr>
          </a:p>
        </p:txBody>
      </p:sp>
      <p:pic>
        <p:nvPicPr>
          <p:cNvPr id="7" name="Picture 4" descr="SDGs vs ESGs - GlobalAI">
            <a:extLst>
              <a:ext uri="{FF2B5EF4-FFF2-40B4-BE49-F238E27FC236}">
                <a16:creationId xmlns:a16="http://schemas.microsoft.com/office/drawing/2014/main" id="{6C5B8004-5F42-1FED-3AC3-A5E67CD1B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254" y="1156729"/>
            <a:ext cx="6289964" cy="628996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1032200-05E1-D6C3-8731-40F12E344C42}"/>
              </a:ext>
            </a:extLst>
          </p:cNvPr>
          <p:cNvPicPr>
            <a:picLocks noChangeAspect="1"/>
          </p:cNvPicPr>
          <p:nvPr/>
        </p:nvPicPr>
        <p:blipFill>
          <a:blip r:embed="rId4"/>
          <a:stretch>
            <a:fillRect/>
          </a:stretch>
        </p:blipFill>
        <p:spPr>
          <a:xfrm>
            <a:off x="899676" y="0"/>
            <a:ext cx="1231107" cy="1231107"/>
          </a:xfrm>
          <a:prstGeom prst="rect">
            <a:avLst/>
          </a:prstGeom>
        </p:spPr>
      </p:pic>
      <p:pic>
        <p:nvPicPr>
          <p:cNvPr id="8" name="Picture 7">
            <a:extLst>
              <a:ext uri="{FF2B5EF4-FFF2-40B4-BE49-F238E27FC236}">
                <a16:creationId xmlns:a16="http://schemas.microsoft.com/office/drawing/2014/main" id="{C5230462-260B-04C4-CFBE-0D89849932C0}"/>
              </a:ext>
            </a:extLst>
          </p:cNvPr>
          <p:cNvPicPr>
            <a:picLocks noChangeAspect="1"/>
          </p:cNvPicPr>
          <p:nvPr/>
        </p:nvPicPr>
        <p:blipFill>
          <a:blip r:embed="rId5"/>
          <a:stretch>
            <a:fillRect/>
          </a:stretch>
        </p:blipFill>
        <p:spPr>
          <a:xfrm>
            <a:off x="6620741" y="153054"/>
            <a:ext cx="1680263" cy="878569"/>
          </a:xfrm>
          <a:prstGeom prst="rect">
            <a:avLst/>
          </a:prstGeom>
        </p:spPr>
      </p:pic>
      <p:pic>
        <p:nvPicPr>
          <p:cNvPr id="10" name="Picture 9">
            <a:extLst>
              <a:ext uri="{FF2B5EF4-FFF2-40B4-BE49-F238E27FC236}">
                <a16:creationId xmlns:a16="http://schemas.microsoft.com/office/drawing/2014/main" id="{66371DB6-D565-345C-2778-FBA9789CB8E6}"/>
              </a:ext>
            </a:extLst>
          </p:cNvPr>
          <p:cNvPicPr>
            <a:picLocks noChangeAspect="1"/>
          </p:cNvPicPr>
          <p:nvPr/>
        </p:nvPicPr>
        <p:blipFill>
          <a:blip r:embed="rId6"/>
          <a:stretch>
            <a:fillRect/>
          </a:stretch>
        </p:blipFill>
        <p:spPr>
          <a:xfrm>
            <a:off x="4146864" y="146666"/>
            <a:ext cx="2394100" cy="878569"/>
          </a:xfrm>
          <a:prstGeom prst="rect">
            <a:avLst/>
          </a:prstGeom>
        </p:spPr>
      </p:pic>
      <p:pic>
        <p:nvPicPr>
          <p:cNvPr id="14" name="Picture 13">
            <a:extLst>
              <a:ext uri="{FF2B5EF4-FFF2-40B4-BE49-F238E27FC236}">
                <a16:creationId xmlns:a16="http://schemas.microsoft.com/office/drawing/2014/main" id="{9F17C00F-6871-D952-1E59-49243EF01132}"/>
              </a:ext>
            </a:extLst>
          </p:cNvPr>
          <p:cNvPicPr>
            <a:picLocks noChangeAspect="1"/>
          </p:cNvPicPr>
          <p:nvPr/>
        </p:nvPicPr>
        <p:blipFill>
          <a:blip r:embed="rId7"/>
          <a:stretch>
            <a:fillRect/>
          </a:stretch>
        </p:blipFill>
        <p:spPr>
          <a:xfrm>
            <a:off x="2581635" y="-1821"/>
            <a:ext cx="1118899" cy="1291037"/>
          </a:xfrm>
          <a:prstGeom prst="rect">
            <a:avLst/>
          </a:prstGeom>
        </p:spPr>
      </p:pic>
    </p:spTree>
    <p:custDataLst>
      <p:tags r:id="rId1"/>
    </p:custDataLst>
    <p:extLst>
      <p:ext uri="{BB962C8B-B14F-4D97-AF65-F5344CB8AC3E}">
        <p14:creationId xmlns:p14="http://schemas.microsoft.com/office/powerpoint/2010/main" val="3843763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B2CA-36AB-4923-B9C8-1CA53845969F}"/>
              </a:ext>
            </a:extLst>
          </p:cNvPr>
          <p:cNvSpPr>
            <a:spLocks noGrp="1"/>
          </p:cNvSpPr>
          <p:nvPr>
            <p:ph type="title"/>
          </p:nvPr>
        </p:nvSpPr>
        <p:spPr>
          <a:xfrm>
            <a:off x="572493" y="390939"/>
            <a:ext cx="11018520" cy="1434415"/>
          </a:xfrm>
        </p:spPr>
        <p:txBody>
          <a:bodyPr vert="horz" lIns="91440" tIns="45720" rIns="91440" bIns="45720" rtlCol="0" anchor="b">
            <a:normAutofit/>
          </a:bodyPr>
          <a:lstStyle/>
          <a:p>
            <a:pPr>
              <a:spcBef>
                <a:spcPct val="0"/>
              </a:spcBef>
            </a:pPr>
            <a:r>
              <a:rPr lang="en-US" sz="3600" b="0" dirty="0"/>
              <a:t>Thomas Rossmueller</a:t>
            </a:r>
            <a:br>
              <a:rPr lang="en-US" sz="3000" b="0" dirty="0"/>
            </a:br>
            <a:r>
              <a:rPr lang="en-US" sz="2600" b="0" dirty="0"/>
              <a:t>Partnerships and Capacity Development Officer,</a:t>
            </a:r>
            <a:br>
              <a:rPr lang="en-US" sz="2600" b="0" dirty="0"/>
            </a:br>
            <a:r>
              <a:rPr lang="en-US" sz="2600" b="0" dirty="0"/>
              <a:t>UNICEF Evaluation Office</a:t>
            </a:r>
          </a:p>
        </p:txBody>
      </p:sp>
      <p:sp>
        <p:nvSpPr>
          <p:cNvPr id="3" name="Text Placeholder 2">
            <a:extLst>
              <a:ext uri="{FF2B5EF4-FFF2-40B4-BE49-F238E27FC236}">
                <a16:creationId xmlns:a16="http://schemas.microsoft.com/office/drawing/2014/main" id="{A506EA38-50A2-41DA-B7F1-752E833762C7}"/>
              </a:ext>
            </a:extLst>
          </p:cNvPr>
          <p:cNvSpPr>
            <a:spLocks noGrp="1"/>
          </p:cNvSpPr>
          <p:nvPr>
            <p:ph type="body" idx="1"/>
          </p:nvPr>
        </p:nvSpPr>
        <p:spPr>
          <a:xfrm>
            <a:off x="572493" y="2071316"/>
            <a:ext cx="6713552" cy="4119172"/>
          </a:xfrm>
        </p:spPr>
        <p:txBody>
          <a:bodyPr vert="horz" lIns="91440" tIns="45720" rIns="91440" bIns="45720" rtlCol="0" anchor="t">
            <a:normAutofit/>
          </a:bodyPr>
          <a:lstStyle/>
          <a:p>
            <a:pPr marL="0" indent="0">
              <a:spcAft>
                <a:spcPts val="600"/>
              </a:spcAft>
              <a:buNone/>
            </a:pPr>
            <a:r>
              <a:rPr lang="en-US" sz="2200" dirty="0"/>
              <a:t>Thomas Rossmüller is Partnerships and Capacity Development Officer at the UNICEF Evaluation Office in New York. He works on various initiatives around strengthening governments’ capacities for evidence-based decision-making and fostering a culture of evaluation, as well as on advocacy and training around evaluations of the SDGs.</a:t>
            </a:r>
          </a:p>
          <a:p>
            <a:pPr marL="0" indent="0">
              <a:spcAft>
                <a:spcPts val="600"/>
              </a:spcAft>
              <a:buNone/>
            </a:pPr>
            <a:r>
              <a:rPr lang="en-US" sz="2200" dirty="0"/>
              <a:t>Before joining UNICEF, Thomas worked at UN DESA’s Division for Inclusive Social Development. He holds a Magister </a:t>
            </a:r>
            <a:r>
              <a:rPr lang="en-US" sz="2200" dirty="0" err="1"/>
              <a:t>Iuris</a:t>
            </a:r>
            <a:r>
              <a:rPr lang="en-US" sz="2200" dirty="0"/>
              <a:t> from the University of Vienna.</a:t>
            </a:r>
          </a:p>
        </p:txBody>
      </p:sp>
      <p:pic>
        <p:nvPicPr>
          <p:cNvPr id="5" name="Picture 4">
            <a:extLst>
              <a:ext uri="{FF2B5EF4-FFF2-40B4-BE49-F238E27FC236}">
                <a16:creationId xmlns:a16="http://schemas.microsoft.com/office/drawing/2014/main" id="{6186EB24-3323-AE9C-5908-953184DE3F2F}"/>
              </a:ext>
            </a:extLst>
          </p:cNvPr>
          <p:cNvPicPr>
            <a:picLocks noChangeAspect="1"/>
          </p:cNvPicPr>
          <p:nvPr/>
        </p:nvPicPr>
        <p:blipFill rotWithShape="1">
          <a:blip r:embed="rId3"/>
          <a:srcRect r="1" b="21700"/>
          <a:stretch/>
        </p:blipFill>
        <p:spPr>
          <a:xfrm>
            <a:off x="7675658" y="2093976"/>
            <a:ext cx="3941064" cy="4096512"/>
          </a:xfrm>
          <a:prstGeom prst="rect">
            <a:avLst/>
          </a:prstGeom>
        </p:spPr>
      </p:pic>
      <p:sp>
        <p:nvSpPr>
          <p:cNvPr id="4" name="Slide Number Placeholder 3">
            <a:extLst>
              <a:ext uri="{FF2B5EF4-FFF2-40B4-BE49-F238E27FC236}">
                <a16:creationId xmlns:a16="http://schemas.microsoft.com/office/drawing/2014/main" id="{153EE686-3AC7-441D-93F3-2574CC26F52B}"/>
              </a:ext>
            </a:extLst>
          </p:cNvPr>
          <p:cNvSpPr>
            <a:spLocks noGrp="1"/>
          </p:cNvSpPr>
          <p:nvPr>
            <p:ph type="sldNum" idx="4294967295"/>
          </p:nvPr>
        </p:nvSpPr>
        <p:spPr>
          <a:xfrm>
            <a:off x="8610600" y="6356350"/>
            <a:ext cx="2743200" cy="365125"/>
          </a:xfrm>
        </p:spPr>
        <p:txBody>
          <a:bodyPr vert="horz" lIns="91440" tIns="45720" rIns="91440" bIns="45720" rtlCol="0" anchor="ctr">
            <a:normAutofit/>
          </a:bodyPr>
          <a:lstStyle/>
          <a:p>
            <a:pPr defTabSz="914400">
              <a:spcAft>
                <a:spcPts val="600"/>
              </a:spcAft>
              <a:defRPr/>
            </a:pPr>
            <a:fld id="{00000000-1234-1234-1234-123412341234}" type="slidenum">
              <a:rPr lang="en-US" smtClean="0">
                <a:solidFill>
                  <a:prstClr val="black">
                    <a:tint val="75000"/>
                  </a:prstClr>
                </a:solidFill>
              </a:rPr>
              <a:pPr defTabSz="914400">
                <a:spcAft>
                  <a:spcPts val="600"/>
                </a:spcAft>
                <a:defRPr/>
              </a:pPr>
              <a:t>4</a:t>
            </a:fld>
            <a:endParaRPr lang="en-US" dirty="0">
              <a:solidFill>
                <a:prstClr val="black">
                  <a:tint val="75000"/>
                </a:prstClr>
              </a:solidFill>
            </a:endParaRPr>
          </a:p>
        </p:txBody>
      </p:sp>
    </p:spTree>
    <p:custDataLst>
      <p:tags r:id="rId1"/>
    </p:custDataLst>
    <p:extLst>
      <p:ext uri="{BB962C8B-B14F-4D97-AF65-F5344CB8AC3E}">
        <p14:creationId xmlns:p14="http://schemas.microsoft.com/office/powerpoint/2010/main" val="3295555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7FC38-AC94-8632-87A5-0A211DEC235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938A18C-1CCE-92FA-0CFC-10980D4F09FF}"/>
              </a:ext>
            </a:extLst>
          </p:cNvPr>
          <p:cNvSpPr>
            <a:spLocks noGrp="1"/>
          </p:cNvSpPr>
          <p:nvPr>
            <p:ph type="title"/>
          </p:nvPr>
        </p:nvSpPr>
        <p:spPr>
          <a:xfrm>
            <a:off x="2777765" y="1011157"/>
            <a:ext cx="6636470" cy="4101169"/>
          </a:xfrm>
        </p:spPr>
        <p:txBody>
          <a:bodyPr anchor="t">
            <a:noAutofit/>
          </a:bodyPr>
          <a:lstStyle/>
          <a:p>
            <a:pPr algn="ctr"/>
            <a:br>
              <a:rPr lang="en-US" sz="2000" dirty="0">
                <a:solidFill>
                  <a:srgbClr val="41804E"/>
                </a:solidFill>
              </a:rPr>
            </a:br>
            <a:r>
              <a:rPr lang="en-US" sz="4800" dirty="0">
                <a:solidFill>
                  <a:srgbClr val="41804E"/>
                </a:solidFill>
              </a:rPr>
              <a:t>Country-led evaluations and the SDGs:</a:t>
            </a:r>
            <a:br>
              <a:rPr lang="en-US" sz="4800" dirty="0">
                <a:solidFill>
                  <a:srgbClr val="41804E"/>
                </a:solidFill>
              </a:rPr>
            </a:br>
            <a:br>
              <a:rPr lang="en-US" sz="4800" dirty="0"/>
            </a:br>
            <a:r>
              <a:rPr lang="en-US" sz="4800" dirty="0">
                <a:solidFill>
                  <a:srgbClr val="9F1E4A"/>
                </a:solidFill>
              </a:rPr>
              <a:t>An urgent call for action</a:t>
            </a:r>
            <a:endParaRPr lang="en-ID" sz="4800" i="1" dirty="0">
              <a:solidFill>
                <a:srgbClr val="9F1E4A"/>
              </a:solidFill>
            </a:endParaRPr>
          </a:p>
        </p:txBody>
      </p:sp>
      <p:pic>
        <p:nvPicPr>
          <p:cNvPr id="7" name="Picture 4" descr="SDGs vs ESGs - GlobalAI">
            <a:extLst>
              <a:ext uri="{FF2B5EF4-FFF2-40B4-BE49-F238E27FC236}">
                <a16:creationId xmlns:a16="http://schemas.microsoft.com/office/drawing/2014/main" id="{6D2F26D6-AAAB-CFD6-6B31-D09F511CF5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8617" y="3588327"/>
            <a:ext cx="4461163" cy="44611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66781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83890013-4B4D-E5C2-703A-6D6548D03348}"/>
            </a:ext>
          </a:extLst>
        </p:cNvPr>
        <p:cNvGrpSpPr/>
        <p:nvPr/>
      </p:nvGrpSpPr>
      <p:grpSpPr>
        <a:xfrm>
          <a:off x="0" y="0"/>
          <a:ext cx="0" cy="0"/>
          <a:chOff x="0" y="0"/>
          <a:chExt cx="0" cy="0"/>
        </a:xfrm>
      </p:grpSpPr>
      <p:sp>
        <p:nvSpPr>
          <p:cNvPr id="13" name="Oval 12">
            <a:extLst>
              <a:ext uri="{FF2B5EF4-FFF2-40B4-BE49-F238E27FC236}">
                <a16:creationId xmlns:a16="http://schemas.microsoft.com/office/drawing/2014/main" id="{C20267F5-D4E6-477A-A590-81F2ABD1B8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5109" y="2382976"/>
            <a:ext cx="1920240" cy="1920240"/>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F6E384F5-137A-40B1-97F0-694CC6ECD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9DBC4630-03DA-474F-BBCB-BA3AE6B31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DB6FE6A8-3E05-4C40-9190-B19BFD524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574" y="0"/>
            <a:ext cx="3913632" cy="228523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4" descr="SDGs vs ESGs - GlobalAI">
            <a:extLst>
              <a:ext uri="{FF2B5EF4-FFF2-40B4-BE49-F238E27FC236}">
                <a16:creationId xmlns:a16="http://schemas.microsoft.com/office/drawing/2014/main" id="{03F59ECB-80DF-68FD-1FDE-F2C26329EAB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7276" y="232142"/>
            <a:ext cx="1532227" cy="1532227"/>
          </a:xfrm>
          <a:prstGeom prst="rect">
            <a:avLst/>
          </a:prstGeom>
          <a:noFill/>
          <a:extLst>
            <a:ext uri="{909E8E84-426E-40DD-AFC4-6F175D3DCCD1}">
              <a14:hiddenFill xmlns:a14="http://schemas.microsoft.com/office/drawing/2010/main">
                <a:solidFill>
                  <a:srgbClr val="FFFFFF"/>
                </a:solidFill>
              </a14:hiddenFill>
            </a:ext>
          </a:extLst>
        </p:spPr>
      </p:pic>
      <p:sp>
        <p:nvSpPr>
          <p:cNvPr id="21" name="Freeform: Shape 20">
            <a:extLst>
              <a:ext uri="{FF2B5EF4-FFF2-40B4-BE49-F238E27FC236}">
                <a16:creationId xmlns:a16="http://schemas.microsoft.com/office/drawing/2014/main" id="{38315451-BA4E-4F56-BA8A-9CCCA5A0DC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288331"/>
            <a:ext cx="3564638" cy="4569668"/>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a16="http://schemas.microsoft.com/office/drawing/2014/main" id="{5665E03E-3504-4366-BFC7-0CDEDC637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9701" y="2547568"/>
            <a:ext cx="1591056" cy="1591056"/>
          </a:xfrm>
          <a:custGeom>
            <a:avLst/>
            <a:gdLst>
              <a:gd name="connsiteX0" fmla="*/ 795528 w 1591056"/>
              <a:gd name="connsiteY0" fmla="*/ 0 h 1591056"/>
              <a:gd name="connsiteX1" fmla="*/ 1591056 w 1591056"/>
              <a:gd name="connsiteY1" fmla="*/ 795528 h 1591056"/>
              <a:gd name="connsiteX2" fmla="*/ 795528 w 1591056"/>
              <a:gd name="connsiteY2" fmla="*/ 1591056 h 1591056"/>
              <a:gd name="connsiteX3" fmla="*/ 0 w 1591056"/>
              <a:gd name="connsiteY3" fmla="*/ 795528 h 1591056"/>
              <a:gd name="connsiteX4" fmla="*/ 795528 w 1591056"/>
              <a:gd name="connsiteY4" fmla="*/ 0 h 1591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6" h="1591056">
                <a:moveTo>
                  <a:pt x="795528" y="0"/>
                </a:moveTo>
                <a:cubicBezTo>
                  <a:pt x="1234886" y="0"/>
                  <a:pt x="1591056" y="356170"/>
                  <a:pt x="1591056" y="795528"/>
                </a:cubicBezTo>
                <a:cubicBezTo>
                  <a:pt x="1591056" y="1234886"/>
                  <a:pt x="1234886" y="1591056"/>
                  <a:pt x="795528" y="1591056"/>
                </a:cubicBezTo>
                <a:cubicBezTo>
                  <a:pt x="356170" y="1591056"/>
                  <a:pt x="0" y="1234886"/>
                  <a:pt x="0" y="795528"/>
                </a:cubicBezTo>
                <a:cubicBezTo>
                  <a:pt x="0" y="356170"/>
                  <a:pt x="356170" y="0"/>
                  <a:pt x="795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Oval 24">
            <a:extLst>
              <a:ext uri="{FF2B5EF4-FFF2-40B4-BE49-F238E27FC236}">
                <a16:creationId xmlns:a16="http://schemas.microsoft.com/office/drawing/2014/main" id="{78418A25-6EAC-4140-BFE6-284E1925B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29207" y="303879"/>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A9A95DA0-8F7C-4AB7-B890-22075705D2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93799" y="468471"/>
            <a:ext cx="2852928" cy="2852928"/>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4" descr="SDGs vs ESGs - GlobalAI">
            <a:extLst>
              <a:ext uri="{FF2B5EF4-FFF2-40B4-BE49-F238E27FC236}">
                <a16:creationId xmlns:a16="http://schemas.microsoft.com/office/drawing/2014/main" id="{127D5331-0D4E-15B0-23CA-CF2E3448842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30915" y="1005587"/>
            <a:ext cx="1778697" cy="1778697"/>
          </a:xfrm>
          <a:prstGeom prst="rect">
            <a:avLst/>
          </a:prstGeom>
          <a:noFill/>
          <a:extLst>
            <a:ext uri="{909E8E84-426E-40DD-AFC4-6F175D3DCCD1}">
              <a14:hiddenFill xmlns:a14="http://schemas.microsoft.com/office/drawing/2010/main">
                <a:solidFill>
                  <a:srgbClr val="FFFFFF"/>
                </a:solidFill>
              </a14:hiddenFill>
            </a:ext>
          </a:extLst>
        </p:spPr>
      </p:pic>
      <p:sp>
        <p:nvSpPr>
          <p:cNvPr id="29" name="Freeform: Shape 28">
            <a:extLst>
              <a:ext uri="{FF2B5EF4-FFF2-40B4-BE49-F238E27FC236}">
                <a16:creationId xmlns:a16="http://schemas.microsoft.com/office/drawing/2014/main" id="{6B9D64DB-4D5C-4A91-B45F-F301E3174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E2193FF3-0731-4CB1-A0ED-1F3321A42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8761" y="-4331"/>
            <a:ext cx="3273238" cy="3383891"/>
          </a:xfrm>
          <a:custGeom>
            <a:avLst/>
            <a:gdLst>
              <a:gd name="connsiteX0" fmla="*/ 122841 w 3273238"/>
              <a:gd name="connsiteY0" fmla="*/ 0 h 3383891"/>
              <a:gd name="connsiteX1" fmla="*/ 3273238 w 3273238"/>
              <a:gd name="connsiteY1" fmla="*/ 0 h 3383891"/>
              <a:gd name="connsiteX2" fmla="*/ 3273238 w 3273238"/>
              <a:gd name="connsiteY2" fmla="*/ 3291335 h 3383891"/>
              <a:gd name="connsiteX3" fmla="*/ 3118338 w 3273238"/>
              <a:gd name="connsiteY3" fmla="*/ 3331164 h 3383891"/>
              <a:gd name="connsiteX4" fmla="*/ 2595295 w 3273238"/>
              <a:gd name="connsiteY4" fmla="*/ 3383891 h 3383891"/>
              <a:gd name="connsiteX5" fmla="*/ 0 w 3273238"/>
              <a:gd name="connsiteY5" fmla="*/ 788596 h 3383891"/>
              <a:gd name="connsiteX6" fmla="*/ 116679 w 3273238"/>
              <a:gd name="connsiteY6" fmla="*/ 16835 h 338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4" descr="SDGs vs ESGs - GlobalAI">
            <a:extLst>
              <a:ext uri="{FF2B5EF4-FFF2-40B4-BE49-F238E27FC236}">
                <a16:creationId xmlns:a16="http://schemas.microsoft.com/office/drawing/2014/main" id="{79358139-A7CB-C4A1-AD6D-7E055D04669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95435" y="311876"/>
            <a:ext cx="2063103" cy="20631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DGs vs ESGs - GlobalAI">
            <a:extLst>
              <a:ext uri="{FF2B5EF4-FFF2-40B4-BE49-F238E27FC236}">
                <a16:creationId xmlns:a16="http://schemas.microsoft.com/office/drawing/2014/main" id="{AE8A8619-51C8-429B-6778-7F3FD9DA96A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2910" y="3695823"/>
            <a:ext cx="2248275" cy="22482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SDGs vs ESGs - GlobalAI">
            <a:extLst>
              <a:ext uri="{FF2B5EF4-FFF2-40B4-BE49-F238E27FC236}">
                <a16:creationId xmlns:a16="http://schemas.microsoft.com/office/drawing/2014/main" id="{06A2F38A-0B82-1F87-2EA3-E548B64565F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78695" y="2876562"/>
            <a:ext cx="933068" cy="933068"/>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Shape 32">
            <a:extLst>
              <a:ext uri="{FF2B5EF4-FFF2-40B4-BE49-F238E27FC236}">
                <a16:creationId xmlns:a16="http://schemas.microsoft.com/office/drawing/2014/main" id="{CB14CE1B-4BC5-4EF2-BE3D-05E4F580B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34">
            <a:extLst>
              <a:ext uri="{FF2B5EF4-FFF2-40B4-BE49-F238E27FC236}">
                <a16:creationId xmlns:a16="http://schemas.microsoft.com/office/drawing/2014/main" id="{A1CCC4E2-0E38-41AA-A1C5-DBB034387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63238" y="4071322"/>
            <a:ext cx="2828765" cy="2786678"/>
          </a:xfrm>
          <a:custGeom>
            <a:avLst/>
            <a:gdLst>
              <a:gd name="connsiteX0" fmla="*/ 1888236 w 2828765"/>
              <a:gd name="connsiteY0" fmla="*/ 0 h 2786678"/>
              <a:gd name="connsiteX1" fmla="*/ 2788281 w 2828765"/>
              <a:gd name="connsiteY1" fmla="*/ 227900 h 2786678"/>
              <a:gd name="connsiteX2" fmla="*/ 2828765 w 2828765"/>
              <a:gd name="connsiteY2" fmla="*/ 252495 h 2786678"/>
              <a:gd name="connsiteX3" fmla="*/ 2828765 w 2828765"/>
              <a:gd name="connsiteY3" fmla="*/ 2786678 h 2786678"/>
              <a:gd name="connsiteX4" fmla="*/ 227128 w 2828765"/>
              <a:gd name="connsiteY4" fmla="*/ 2786678 h 2786678"/>
              <a:gd name="connsiteX5" fmla="*/ 148387 w 2828765"/>
              <a:gd name="connsiteY5" fmla="*/ 2623223 h 2786678"/>
              <a:gd name="connsiteX6" fmla="*/ 0 w 2828765"/>
              <a:gd name="connsiteY6" fmla="*/ 1888236 h 2786678"/>
              <a:gd name="connsiteX7" fmla="*/ 1888236 w 2828765"/>
              <a:gd name="connsiteY7" fmla="*/ 0 h 278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4" descr="SDGs vs ESGs - GlobalAI">
            <a:extLst>
              <a:ext uri="{FF2B5EF4-FFF2-40B4-BE49-F238E27FC236}">
                <a16:creationId xmlns:a16="http://schemas.microsoft.com/office/drawing/2014/main" id="{0E8C482B-1658-D5FD-66CF-F8A1D61CB17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82835" y="4872691"/>
            <a:ext cx="1692702" cy="169270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4">
            <a:extLst>
              <a:ext uri="{FF2B5EF4-FFF2-40B4-BE49-F238E27FC236}">
                <a16:creationId xmlns:a16="http://schemas.microsoft.com/office/drawing/2014/main" id="{33373760-DEDE-F355-03D8-515AB1A9A10E}"/>
              </a:ext>
            </a:extLst>
          </p:cNvPr>
          <p:cNvSpPr txBox="1">
            <a:spLocks/>
          </p:cNvSpPr>
          <p:nvPr/>
        </p:nvSpPr>
        <p:spPr>
          <a:xfrm>
            <a:off x="4035756" y="4750184"/>
            <a:ext cx="4988615" cy="1629808"/>
          </a:xfrm>
          <a:prstGeom prst="rect">
            <a:avLst/>
          </a:prstGeom>
          <a:noFill/>
          <a:ln>
            <a:noFill/>
          </a:ln>
        </p:spPr>
        <p:txBody>
          <a:bodyPr spcFirstLastPara="1" vert="horz" wrap="square" lIns="91425" tIns="91425" rIns="91425" bIns="91425" rtlCol="0" anchor="t" anchorCtr="0">
            <a:noAutofit/>
          </a:bodyPr>
          <a:lstStyle>
            <a:lvl1pPr algn="l" defTabSz="914400" rtl="0" eaLnBrk="1" latinLnBrk="0" hangingPunct="1">
              <a:lnSpc>
                <a:spcPct val="90000"/>
              </a:lnSpc>
              <a:spcBef>
                <a:spcPct val="0"/>
              </a:spcBef>
              <a:buNone/>
              <a:defRPr sz="5600" b="1" i="0" kern="1200" baseline="0">
                <a:solidFill>
                  <a:srgbClr val="03989E"/>
                </a:solidFill>
                <a:latin typeface="Aptos Display" panose="020B0004020202020204" pitchFamily="34" charset="0"/>
                <a:ea typeface="+mj-ea"/>
                <a:cs typeface="+mj-cs"/>
              </a:defRPr>
            </a:lvl1pPr>
          </a:lstStyle>
          <a:p>
            <a:r>
              <a:rPr lang="en-US" sz="3600" dirty="0">
                <a:solidFill>
                  <a:srgbClr val="41804E"/>
                </a:solidFill>
              </a:rPr>
              <a:t>Country-led evaluations and the SDGs: </a:t>
            </a:r>
            <a:br>
              <a:rPr lang="en-US" sz="3600" dirty="0">
                <a:solidFill>
                  <a:srgbClr val="9F1E4A"/>
                </a:solidFill>
              </a:rPr>
            </a:br>
            <a:r>
              <a:rPr lang="en-US" sz="3600" dirty="0">
                <a:solidFill>
                  <a:srgbClr val="9F1E4A"/>
                </a:solidFill>
              </a:rPr>
              <a:t>Country Experiences</a:t>
            </a:r>
            <a:endParaRPr lang="en-ID" sz="3600" i="1" dirty="0">
              <a:solidFill>
                <a:srgbClr val="9F1E4A"/>
              </a:solidFill>
            </a:endParaRPr>
          </a:p>
        </p:txBody>
      </p:sp>
    </p:spTree>
    <p:custDataLst>
      <p:tags r:id="rId1"/>
    </p:custDataLst>
    <p:extLst>
      <p:ext uri="{BB962C8B-B14F-4D97-AF65-F5344CB8AC3E}">
        <p14:creationId xmlns:p14="http://schemas.microsoft.com/office/powerpoint/2010/main" val="2254672830"/>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91E6A-0EE7-4C25-4D12-574DAB4A86C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F882F9-AD03-B183-C2E4-A1DBC2A666CA}"/>
              </a:ext>
            </a:extLst>
          </p:cNvPr>
          <p:cNvSpPr>
            <a:spLocks noGrp="1"/>
          </p:cNvSpPr>
          <p:nvPr>
            <p:ph type="title"/>
          </p:nvPr>
        </p:nvSpPr>
        <p:spPr>
          <a:xfrm>
            <a:off x="254730" y="896132"/>
            <a:ext cx="9233613" cy="1629808"/>
          </a:xfrm>
        </p:spPr>
        <p:txBody>
          <a:bodyPr anchor="t">
            <a:noAutofit/>
          </a:bodyPr>
          <a:lstStyle/>
          <a:p>
            <a:r>
              <a:rPr lang="en-US" sz="3200" dirty="0">
                <a:solidFill>
                  <a:srgbClr val="41804E"/>
                </a:solidFill>
              </a:rPr>
              <a:t>Country-led evaluations and the SDGs: </a:t>
            </a:r>
            <a:br>
              <a:rPr lang="en-US" sz="3200" dirty="0">
                <a:solidFill>
                  <a:srgbClr val="9F1E4A"/>
                </a:solidFill>
              </a:rPr>
            </a:br>
            <a:r>
              <a:rPr lang="en-US" sz="3200" dirty="0">
                <a:solidFill>
                  <a:srgbClr val="9F1E4A"/>
                </a:solidFill>
              </a:rPr>
              <a:t>an urgent call for action</a:t>
            </a:r>
            <a:endParaRPr lang="en-ID" sz="3200" i="1" dirty="0">
              <a:solidFill>
                <a:srgbClr val="9F1E4A"/>
              </a:solidFill>
            </a:endParaRPr>
          </a:p>
        </p:txBody>
      </p:sp>
      <p:pic>
        <p:nvPicPr>
          <p:cNvPr id="7" name="Picture 4" descr="SDGs vs ESGs - GlobalAI">
            <a:extLst>
              <a:ext uri="{FF2B5EF4-FFF2-40B4-BE49-F238E27FC236}">
                <a16:creationId xmlns:a16="http://schemas.microsoft.com/office/drawing/2014/main" id="{911CC095-A625-9E0D-1F30-181862CD60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8219" y="-1032163"/>
            <a:ext cx="4461163" cy="446116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8CD16B8-4A2D-46A8-E06D-3B6B329ADBF8}"/>
              </a:ext>
            </a:extLst>
          </p:cNvPr>
          <p:cNvPicPr>
            <a:picLocks noChangeAspect="1"/>
          </p:cNvPicPr>
          <p:nvPr/>
        </p:nvPicPr>
        <p:blipFill rotWithShape="1">
          <a:blip r:embed="rId4"/>
          <a:srcRect l="408" r="408"/>
          <a:stretch/>
        </p:blipFill>
        <p:spPr>
          <a:xfrm>
            <a:off x="1783709" y="3808044"/>
            <a:ext cx="2565261" cy="2666442"/>
          </a:xfrm>
          <a:prstGeom prst="ellipse">
            <a:avLst/>
          </a:prstGeom>
          <a:ln w="63500" cap="rnd">
            <a:solidFill>
              <a:srgbClr val="FCC028"/>
            </a:solidFill>
          </a:ln>
          <a:effectLst/>
          <a:scene3d>
            <a:camera prst="orthographicFront"/>
            <a:lightRig rig="contrasting" dir="t">
              <a:rot lat="0" lon="0" rev="3000000"/>
            </a:lightRig>
          </a:scene3d>
          <a:sp3d contourW="7620">
            <a:bevelT w="95250" h="31750"/>
            <a:contourClr>
              <a:srgbClr val="333333"/>
            </a:contourClr>
          </a:sp3d>
        </p:spPr>
      </p:pic>
      <p:pic>
        <p:nvPicPr>
          <p:cNvPr id="3" name="Picture 2">
            <a:extLst>
              <a:ext uri="{FF2B5EF4-FFF2-40B4-BE49-F238E27FC236}">
                <a16:creationId xmlns:a16="http://schemas.microsoft.com/office/drawing/2014/main" id="{06943E2F-6148-E7BF-431C-5BA2421257AC}"/>
              </a:ext>
            </a:extLst>
          </p:cNvPr>
          <p:cNvPicPr>
            <a:picLocks noChangeAspect="1"/>
          </p:cNvPicPr>
          <p:nvPr/>
        </p:nvPicPr>
        <p:blipFill rotWithShape="1">
          <a:blip r:embed="rId5"/>
          <a:srcRect l="1897" r="1897"/>
          <a:stretch/>
        </p:blipFill>
        <p:spPr>
          <a:xfrm>
            <a:off x="7843029" y="3808044"/>
            <a:ext cx="2448925" cy="2545519"/>
          </a:xfrm>
          <a:prstGeom prst="ellipse">
            <a:avLst/>
          </a:prstGeom>
          <a:ln w="63500" cap="rnd">
            <a:solidFill>
              <a:srgbClr val="41804E"/>
            </a:solidFill>
          </a:ln>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B35810C7-48E8-CC20-55CB-CE5DBEF5549D}"/>
              </a:ext>
            </a:extLst>
          </p:cNvPr>
          <p:cNvPicPr>
            <a:picLocks noChangeAspect="1"/>
          </p:cNvPicPr>
          <p:nvPr/>
        </p:nvPicPr>
        <p:blipFill rotWithShape="1">
          <a:blip r:embed="rId6"/>
          <a:srcRect t="1980" b="1980"/>
          <a:stretch/>
        </p:blipFill>
        <p:spPr>
          <a:xfrm>
            <a:off x="4871537" y="3852886"/>
            <a:ext cx="2448925" cy="2545519"/>
          </a:xfrm>
          <a:prstGeom prst="ellipse">
            <a:avLst/>
          </a:prstGeom>
          <a:ln w="63500" cap="rnd">
            <a:solidFill>
              <a:srgbClr val="9F1E4A"/>
            </a:solidFill>
          </a:ln>
          <a:effectLst/>
          <a:scene3d>
            <a:camera prst="orthographicFront"/>
            <a:lightRig rig="contrasting" dir="t">
              <a:rot lat="0" lon="0" rev="3000000"/>
            </a:lightRig>
          </a:scene3d>
          <a:sp3d contourW="7620">
            <a:bevelT w="95250" h="31750"/>
            <a:contourClr>
              <a:srgbClr val="333333"/>
            </a:contourClr>
          </a:sp3d>
        </p:spPr>
      </p:pic>
    </p:spTree>
    <p:custDataLst>
      <p:tags r:id="rId1"/>
    </p:custDataLst>
    <p:extLst>
      <p:ext uri="{BB962C8B-B14F-4D97-AF65-F5344CB8AC3E}">
        <p14:creationId xmlns:p14="http://schemas.microsoft.com/office/powerpoint/2010/main" val="773716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E3356-050A-0066-54A1-E499EFE6B79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DE6E31F-DF3D-5195-D613-0C143DFA1D7C}"/>
              </a:ext>
            </a:extLst>
          </p:cNvPr>
          <p:cNvSpPr>
            <a:spLocks noGrp="1"/>
          </p:cNvSpPr>
          <p:nvPr>
            <p:ph type="title"/>
          </p:nvPr>
        </p:nvSpPr>
        <p:spPr>
          <a:xfrm>
            <a:off x="2777765" y="1011157"/>
            <a:ext cx="6636470" cy="4101169"/>
          </a:xfrm>
        </p:spPr>
        <p:txBody>
          <a:bodyPr anchor="t">
            <a:noAutofit/>
          </a:bodyPr>
          <a:lstStyle/>
          <a:p>
            <a:pPr algn="ctr"/>
            <a:br>
              <a:rPr lang="en-US" sz="2000" dirty="0">
                <a:solidFill>
                  <a:srgbClr val="41804E"/>
                </a:solidFill>
              </a:rPr>
            </a:br>
            <a:r>
              <a:rPr lang="en-US" sz="4800" dirty="0">
                <a:solidFill>
                  <a:srgbClr val="41804E"/>
                </a:solidFill>
              </a:rPr>
              <a:t>Country-led evaluations and the SDGs:</a:t>
            </a:r>
            <a:br>
              <a:rPr lang="en-US" sz="4800" dirty="0">
                <a:solidFill>
                  <a:srgbClr val="41804E"/>
                </a:solidFill>
              </a:rPr>
            </a:br>
            <a:br>
              <a:rPr lang="en-US" sz="4800" dirty="0"/>
            </a:br>
            <a:r>
              <a:rPr lang="en-US" sz="4800" dirty="0">
                <a:solidFill>
                  <a:srgbClr val="9F1E4A"/>
                </a:solidFill>
              </a:rPr>
              <a:t>An urgent call for action</a:t>
            </a:r>
            <a:endParaRPr lang="en-ID" sz="4800" i="1" dirty="0">
              <a:solidFill>
                <a:srgbClr val="9F1E4A"/>
              </a:solidFill>
            </a:endParaRPr>
          </a:p>
        </p:txBody>
      </p:sp>
      <p:pic>
        <p:nvPicPr>
          <p:cNvPr id="7" name="Picture 4" descr="SDGs vs ESGs - GlobalAI">
            <a:extLst>
              <a:ext uri="{FF2B5EF4-FFF2-40B4-BE49-F238E27FC236}">
                <a16:creationId xmlns:a16="http://schemas.microsoft.com/office/drawing/2014/main" id="{5921B49E-8DBF-954A-744E-39B5CD0ED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8617" y="3588327"/>
            <a:ext cx="4461163" cy="44611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5969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2B377-4338-70AF-7734-C04338F4B8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DB8216E-DD0F-99A3-DA59-AD7C4AEA90BA}"/>
              </a:ext>
            </a:extLst>
          </p:cNvPr>
          <p:cNvSpPr>
            <a:spLocks noGrp="1"/>
          </p:cNvSpPr>
          <p:nvPr>
            <p:ph type="title"/>
          </p:nvPr>
        </p:nvSpPr>
        <p:spPr>
          <a:xfrm>
            <a:off x="2777765" y="1011157"/>
            <a:ext cx="6636470" cy="4101169"/>
          </a:xfrm>
        </p:spPr>
        <p:txBody>
          <a:bodyPr anchor="t">
            <a:noAutofit/>
          </a:bodyPr>
          <a:lstStyle/>
          <a:p>
            <a:pPr algn="ctr"/>
            <a:br>
              <a:rPr lang="en-US" sz="2000" dirty="0"/>
            </a:br>
            <a:r>
              <a:rPr lang="en-US" sz="4800" dirty="0">
                <a:solidFill>
                  <a:srgbClr val="C7C7C7"/>
                </a:solidFill>
              </a:rPr>
              <a:t>Country-led evaluations and the SDGs:</a:t>
            </a:r>
            <a:br>
              <a:rPr lang="en-US" sz="4800" dirty="0"/>
            </a:br>
            <a:br>
              <a:rPr lang="en-US" sz="4800" dirty="0"/>
            </a:br>
            <a:r>
              <a:rPr lang="en-US" sz="4800" dirty="0">
                <a:solidFill>
                  <a:srgbClr val="C7C7C7"/>
                </a:solidFill>
              </a:rPr>
              <a:t>An</a:t>
            </a:r>
            <a:r>
              <a:rPr lang="en-US" sz="4800" dirty="0">
                <a:solidFill>
                  <a:srgbClr val="8D3600"/>
                </a:solidFill>
              </a:rPr>
              <a:t> </a:t>
            </a:r>
            <a:r>
              <a:rPr lang="en-US" sz="4800" dirty="0">
                <a:solidFill>
                  <a:srgbClr val="9F1E4A"/>
                </a:solidFill>
              </a:rPr>
              <a:t>urgent</a:t>
            </a:r>
            <a:r>
              <a:rPr lang="en-US" sz="4800" dirty="0">
                <a:solidFill>
                  <a:srgbClr val="8D3600"/>
                </a:solidFill>
              </a:rPr>
              <a:t> </a:t>
            </a:r>
            <a:r>
              <a:rPr lang="en-US" sz="4800" dirty="0">
                <a:solidFill>
                  <a:srgbClr val="C7C7C7"/>
                </a:solidFill>
              </a:rPr>
              <a:t>call for action</a:t>
            </a:r>
            <a:endParaRPr lang="en-ID" sz="4800" i="1" dirty="0">
              <a:solidFill>
                <a:srgbClr val="C7C7C7"/>
              </a:solidFill>
            </a:endParaRPr>
          </a:p>
        </p:txBody>
      </p:sp>
      <p:pic>
        <p:nvPicPr>
          <p:cNvPr id="7" name="Picture 4" descr="SDGs vs ESGs - GlobalAI">
            <a:extLst>
              <a:ext uri="{FF2B5EF4-FFF2-40B4-BE49-F238E27FC236}">
                <a16:creationId xmlns:a16="http://schemas.microsoft.com/office/drawing/2014/main" id="{DDC1BE01-7E06-B9C9-5D71-99408EF97B6F}"/>
              </a:ext>
            </a:extLst>
          </p:cNvPr>
          <p:cNvPicPr>
            <a:picLocks noChangeAspect="1" noChangeArrowheads="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8908617" y="3588327"/>
            <a:ext cx="4461163" cy="44611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559675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APEA CONFERENCE" val="qaXd6Mq0"/>
  <p:tag name="ARTICULATE_SLIDE_COUNT" val="1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2013 - 2022 Them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DCC76A-5609-478B-8828-77A413AE2A8C}"/>
</file>

<file path=customXml/itemProps2.xml><?xml version="1.0" encoding="utf-8"?>
<ds:datastoreItem xmlns:ds="http://schemas.openxmlformats.org/officeDocument/2006/customXml" ds:itemID="{2F2AE7BA-514F-4615-B264-D43B3C183FB1}"/>
</file>

<file path=docProps/app.xml><?xml version="1.0" encoding="utf-8"?>
<Properties xmlns="http://schemas.openxmlformats.org/officeDocument/2006/extended-properties" xmlns:vt="http://schemas.openxmlformats.org/officeDocument/2006/docPropsVTypes">
  <Template/>
  <TotalTime>10086</TotalTime>
  <Words>1935</Words>
  <Application>Microsoft Macintosh PowerPoint</Application>
  <PresentationFormat>Widescreen</PresentationFormat>
  <Paragraphs>113</Paragraphs>
  <Slides>35</Slides>
  <Notes>15</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Aptos Display</vt:lpstr>
      <vt:lpstr>Aptos</vt:lpstr>
      <vt:lpstr>Arial</vt:lpstr>
      <vt:lpstr>Calibri</vt:lpstr>
      <vt:lpstr>Office 2013 - 2022 Theme</vt:lpstr>
      <vt:lpstr> Country-led evaluations and the SDGs: An urgent call for action</vt:lpstr>
      <vt:lpstr>Sarah Klier Evaluator, ECD Team Leader, German Institute for Development Evaluation </vt:lpstr>
      <vt:lpstr> Country-led evaluations and the SDGs: An urgent call for action</vt:lpstr>
      <vt:lpstr>Thomas Rossmueller Partnerships and Capacity Development Officer, UNICEF Evaluation Office</vt:lpstr>
      <vt:lpstr> Country-led evaluations and the SDGs:  An urgent call for action</vt:lpstr>
      <vt:lpstr>PowerPoint Presentation</vt:lpstr>
      <vt:lpstr>Country-led evaluations and the SDGs:  an urgent call for action</vt:lpstr>
      <vt:lpstr> Country-led evaluations and the SDGs:  An urgent call for action</vt:lpstr>
      <vt:lpstr> Country-led evaluations and the SDGs:  An urgent call for action</vt:lpstr>
      <vt:lpstr>PowerPoint Presentation</vt:lpstr>
      <vt:lpstr>PowerPoint Presentation</vt:lpstr>
      <vt:lpstr>PowerPoint Presentation</vt:lpstr>
      <vt:lpstr>PowerPoint Presentation</vt:lpstr>
      <vt:lpstr>PowerPoint Presentation</vt:lpstr>
      <vt:lpstr>PowerPoint Presentation</vt:lpstr>
      <vt:lpstr> Country-led evaluations and the SDGs:  An urgent call for action</vt:lpstr>
      <vt:lpstr>Country-led evaluations and the SDGs:  an urgent call for action  Setting the Stage</vt:lpstr>
      <vt:lpstr>Ada Ocampo President, IDEAS Global</vt:lpstr>
      <vt:lpstr>Nea-Mari Heinonen  Lead Evaluation Specialist / Deputy Director at the Development Evaluation Unit of the Ministry for Foreign Affairs of Finland</vt:lpstr>
      <vt:lpstr>Bala Yusuf-Yunusa Senior Technical Advisor at the Presidency, OSSAP-SDGs Nigeria</vt:lpstr>
      <vt:lpstr> Country-led evaluations and the SDGs: An urgent call for action</vt:lpstr>
      <vt:lpstr>PowerPoint Presentation</vt:lpstr>
      <vt:lpstr>PowerPoint Presentation</vt:lpstr>
      <vt:lpstr>Country Representatives</vt:lpstr>
      <vt:lpstr>Eddy Garcia Director of Evaluation Unit, Ministry of Planning (MIDEPLAN), Costa Rica</vt:lpstr>
      <vt:lpstr>Timothy Lubanga Assistant Commissioner for M&amp;E, Office of the Prime Minister of Uganda</vt:lpstr>
      <vt:lpstr>SHAO Chaofeng Professor and Doctoral Supervisor of Nankai University</vt:lpstr>
      <vt:lpstr>Xu Liping Director of Research Division, International Poverty Reduction Center in China</vt:lpstr>
      <vt:lpstr>Nea-Mari Heinonen  Lead Evaluation Specialist / Deputy Director at the Development Evaluation Unit of the Ministry for Foreign Affairs of Finland</vt:lpstr>
      <vt:lpstr>Julio Adolfo Olivo Plazas Director of Evaluation, National Planning Secretariat, Ecuador</vt:lpstr>
      <vt:lpstr>PowerPoint Presentation</vt:lpstr>
      <vt:lpstr> Country-led evaluations and the SDGs: An urgent call for action</vt:lpstr>
      <vt:lpstr>PowerPoint Presentation</vt:lpstr>
      <vt:lpstr>Announcement: forthcoming publication!</vt:lpstr>
      <vt:lpstr> Country-led evaluations and the SDGs: An urgent call for action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Tips to complete the presentation</dc:title>
  <dc:creator>APEA</dc:creator>
  <cp:lastModifiedBy>Thomas Rossmueller</cp:lastModifiedBy>
  <cp:revision>57</cp:revision>
  <dcterms:modified xsi:type="dcterms:W3CDTF">2024-10-13T01:47:37Z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EA39726C-C1E9-4882-BE0C-12AB37B01B79</vt:lpwstr>
  </property>
  <property fmtid="{D5CDD505-2E9C-101B-9397-08002B2CF9AE}" pid="3" name="ArticulatePath">
    <vt:lpwstr>https://unicef-my.sharepoint.com/personal/trossmueller_unicef_org/Documents/2023 EO/APEA Conference 4-7 Dec/Workshop presentations/PPT Template - 4th APEA Conference</vt:lpwstr>
  </property>
</Properties>
</file>