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48" r:id="rId4"/>
  </p:sldMasterIdLst>
  <p:notesMasterIdLst>
    <p:notesMasterId r:id="rId13"/>
  </p:notesMasterIdLst>
  <p:sldIdLst>
    <p:sldId id="256" r:id="rId5"/>
    <p:sldId id="277" r:id="rId6"/>
    <p:sldId id="278" r:id="rId7"/>
    <p:sldId id="264" r:id="rId8"/>
    <p:sldId id="280" r:id="rId9"/>
    <p:sldId id="281" r:id="rId10"/>
    <p:sldId id="282" r:id="rId11"/>
    <p:sldId id="279" r:id="rId12"/>
  </p:sldIdLst>
  <p:sldSz cx="12192000" cy="6858000"/>
  <p:notesSz cx="6858000" cy="9144000"/>
  <p:embeddedFontLst>
    <p:embeddedFont>
      <p:font typeface="Fira Sans Condensed" panose="020B0503050000020004" pitchFamily="34" charset="0"/>
      <p:regular r:id="rId14"/>
    </p:embeddedFont>
    <p:embeddedFont>
      <p:font typeface="Fira Sans Extra Condensed Medium" panose="020B0604020202020204" charset="0"/>
      <p:regular r:id="rId15"/>
      <p:bold r:id="rId16"/>
      <p:italic r:id="rId17"/>
      <p:boldItalic r:id="rId18"/>
    </p:embeddedFont>
    <p:embeddedFont>
      <p:font typeface="Proxima Nova" panose="020B0604020202020204" charset="0"/>
      <p:regular r:id="rId19"/>
      <p:bold r:id="rId20"/>
      <p:italic r:id="rId21"/>
      <p:boldItalic r:id="rId22"/>
    </p:embeddedFont>
    <p:embeddedFont>
      <p:font typeface="Roboto" panose="02000000000000000000" pitchFamily="2" charset="0"/>
      <p:regular r:id="rId23"/>
      <p:bold r:id="rId24"/>
      <p:italic r:id="rId25"/>
      <p:boldItalic r:id="rId26"/>
    </p:embeddedFont>
  </p:embeddedFontLst>
  <p:defaultTextStyle>
    <a:defPPr>
      <a:defRPr lang="en-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ristina Elizabeth Guzmán Martínez" initials="CGM " lastIdx="1" clrIdx="0">
    <p:extLst>
      <p:ext uri="{19B8F6BF-5375-455C-9EA6-DF929625EA0E}">
        <p15:presenceInfo xmlns:p15="http://schemas.microsoft.com/office/powerpoint/2012/main" userId="Cristina Elizabeth Guzmán Martínez"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1A5E"/>
    <a:srgbClr val="523601"/>
    <a:srgbClr val="4E0000"/>
    <a:srgbClr val="182F5C"/>
    <a:srgbClr val="A6BD2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6486" autoAdjust="0"/>
  </p:normalViewPr>
  <p:slideViewPr>
    <p:cSldViewPr snapToGrid="0">
      <p:cViewPr varScale="1">
        <p:scale>
          <a:sx n="95" d="100"/>
          <a:sy n="95" d="100"/>
        </p:scale>
        <p:origin x="1158"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font" Target="fonts/font13.fntdata"/><Relationship Id="rId3" Type="http://schemas.openxmlformats.org/officeDocument/2006/relationships/customXml" Target="../customXml/item3.xml"/><Relationship Id="rId21" Type="http://schemas.openxmlformats.org/officeDocument/2006/relationships/font" Target="fonts/font8.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4.fntdata"/><Relationship Id="rId25" Type="http://schemas.openxmlformats.org/officeDocument/2006/relationships/font" Target="fonts/font12.fntdata"/><Relationship Id="rId2" Type="http://schemas.openxmlformats.org/officeDocument/2006/relationships/customXml" Target="../customXml/item2.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11.fntdata"/><Relationship Id="rId5" Type="http://schemas.openxmlformats.org/officeDocument/2006/relationships/slide" Target="slides/slide1.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font" Target="fonts/font6.fntdata"/><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commentAuthors" Target="commentAuthors.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C"/>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963D94-C2C2-4DD4-833E-D99DC2813AF4}" type="datetimeFigureOut">
              <a:rPr lang="es-EC" smtClean="0"/>
              <a:t>11/10/2024</a:t>
            </a:fld>
            <a:endParaRPr lang="es-EC"/>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C"/>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C"/>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A2A00FE-C875-4D73-99F4-CA8C5CEF84C7}" type="slidenum">
              <a:rPr lang="es-EC" smtClean="0"/>
              <a:t>‹#›</a:t>
            </a:fld>
            <a:endParaRPr lang="es-EC"/>
          </a:p>
        </p:txBody>
      </p:sp>
    </p:spTree>
    <p:extLst>
      <p:ext uri="{BB962C8B-B14F-4D97-AF65-F5344CB8AC3E}">
        <p14:creationId xmlns:p14="http://schemas.microsoft.com/office/powerpoint/2010/main" val="5118310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C" b="1" dirty="0"/>
              <a:t>INCE 2021 – 2022</a:t>
            </a:r>
            <a:br>
              <a:rPr lang="es-EC" dirty="0"/>
            </a:br>
            <a:r>
              <a:rPr lang="es-EC" dirty="0" err="1"/>
              <a:t>Academy</a:t>
            </a:r>
            <a:r>
              <a:rPr lang="es-EC" dirty="0"/>
              <a:t>: 5 </a:t>
            </a:r>
            <a:r>
              <a:rPr lang="es-EC" dirty="0" err="1"/>
              <a:t>institutions</a:t>
            </a:r>
            <a:r>
              <a:rPr lang="es-EC" dirty="0"/>
              <a:t>.</a:t>
            </a:r>
            <a:br>
              <a:rPr lang="es-EC" dirty="0"/>
            </a:br>
            <a:r>
              <a:rPr lang="es-EC" dirty="0" err="1"/>
              <a:t>Executive</a:t>
            </a:r>
            <a:r>
              <a:rPr lang="es-EC" dirty="0"/>
              <a:t> </a:t>
            </a:r>
            <a:r>
              <a:rPr lang="es-EC" dirty="0" err="1"/>
              <a:t>Power</a:t>
            </a:r>
            <a:r>
              <a:rPr lang="es-EC" dirty="0"/>
              <a:t>: 8 </a:t>
            </a:r>
            <a:r>
              <a:rPr lang="es-EC" dirty="0" err="1"/>
              <a:t>institutions</a:t>
            </a:r>
            <a:r>
              <a:rPr lang="es-EC" dirty="0"/>
              <a:t>.</a:t>
            </a:r>
            <a:br>
              <a:rPr lang="es-EC" dirty="0"/>
            </a:br>
            <a:r>
              <a:rPr lang="es-EC" dirty="0" err="1"/>
              <a:t>Transparency</a:t>
            </a:r>
            <a:r>
              <a:rPr lang="es-EC" dirty="0"/>
              <a:t> </a:t>
            </a:r>
            <a:r>
              <a:rPr lang="es-EC" dirty="0" err="1"/>
              <a:t>Function</a:t>
            </a:r>
            <a:r>
              <a:rPr lang="es-EC" dirty="0"/>
              <a:t>: 1 </a:t>
            </a:r>
            <a:r>
              <a:rPr lang="es-EC" dirty="0" err="1"/>
              <a:t>institution</a:t>
            </a:r>
            <a:r>
              <a:rPr lang="es-EC" dirty="0"/>
              <a:t>.</a:t>
            </a:r>
            <a:br>
              <a:rPr lang="es-EC" dirty="0"/>
            </a:br>
            <a:r>
              <a:rPr lang="es-EC" dirty="0" err="1"/>
              <a:t>Unions</a:t>
            </a:r>
            <a:r>
              <a:rPr lang="es-EC" dirty="0"/>
              <a:t>: 2 </a:t>
            </a:r>
            <a:r>
              <a:rPr lang="es-EC" dirty="0" err="1"/>
              <a:t>institutions</a:t>
            </a:r>
            <a:r>
              <a:rPr lang="es-EC" dirty="0"/>
              <a:t>.</a:t>
            </a:r>
            <a:br>
              <a:rPr lang="es-EC" dirty="0"/>
            </a:br>
            <a:r>
              <a:rPr lang="es-EC" dirty="0" err="1"/>
              <a:t>Organizations</a:t>
            </a:r>
            <a:r>
              <a:rPr lang="es-EC" dirty="0"/>
              <a:t>: 4 </a:t>
            </a:r>
            <a:r>
              <a:rPr lang="es-EC" dirty="0" err="1"/>
              <a:t>institutions</a:t>
            </a:r>
            <a:r>
              <a:rPr lang="es-EC" dirty="0"/>
              <a:t>.</a:t>
            </a:r>
            <a:br>
              <a:rPr lang="es-EC" dirty="0"/>
            </a:br>
            <a:r>
              <a:rPr lang="es-EC" dirty="0" err="1"/>
              <a:t>Evaluator</a:t>
            </a:r>
            <a:r>
              <a:rPr lang="es-EC" dirty="0"/>
              <a:t> Networks: 2 </a:t>
            </a:r>
            <a:r>
              <a:rPr lang="es-EC" dirty="0" err="1"/>
              <a:t>institutions</a:t>
            </a:r>
            <a:r>
              <a:rPr lang="es-EC" dirty="0"/>
              <a:t>.</a:t>
            </a:r>
            <a:br>
              <a:rPr lang="es-EC" dirty="0"/>
            </a:br>
            <a:r>
              <a:rPr lang="es-EC" dirty="0"/>
              <a:t>Civil </a:t>
            </a:r>
            <a:r>
              <a:rPr lang="es-EC" dirty="0" err="1"/>
              <a:t>Society</a:t>
            </a:r>
            <a:r>
              <a:rPr lang="es-EC" dirty="0"/>
              <a:t>: 1 </a:t>
            </a:r>
            <a:r>
              <a:rPr lang="es-EC" dirty="0" err="1"/>
              <a:t>institution</a:t>
            </a:r>
            <a:r>
              <a:rPr lang="es-EC" dirty="0"/>
              <a:t>.</a:t>
            </a:r>
          </a:p>
          <a:p>
            <a:r>
              <a:rPr lang="es-EC" b="1" dirty="0"/>
              <a:t>INCE 2024</a:t>
            </a:r>
            <a:br>
              <a:rPr lang="es-EC" dirty="0"/>
            </a:br>
            <a:r>
              <a:rPr lang="es-EC" dirty="0" err="1"/>
              <a:t>Academy</a:t>
            </a:r>
            <a:r>
              <a:rPr lang="es-EC" dirty="0"/>
              <a:t>: 10 </a:t>
            </a:r>
            <a:r>
              <a:rPr lang="es-EC" dirty="0" err="1"/>
              <a:t>institutions</a:t>
            </a:r>
            <a:r>
              <a:rPr lang="es-EC" dirty="0"/>
              <a:t>.</a:t>
            </a:r>
            <a:br>
              <a:rPr lang="es-EC" dirty="0"/>
            </a:br>
            <a:r>
              <a:rPr lang="es-EC" dirty="0" err="1"/>
              <a:t>Public</a:t>
            </a:r>
            <a:r>
              <a:rPr lang="es-EC" dirty="0"/>
              <a:t> </a:t>
            </a:r>
            <a:r>
              <a:rPr lang="es-EC" dirty="0" err="1"/>
              <a:t>Banking</a:t>
            </a:r>
            <a:r>
              <a:rPr lang="es-EC" dirty="0"/>
              <a:t>: 1 </a:t>
            </a:r>
            <a:r>
              <a:rPr lang="es-EC" dirty="0" err="1"/>
              <a:t>institution</a:t>
            </a:r>
            <a:r>
              <a:rPr lang="es-EC" dirty="0"/>
              <a:t>.</a:t>
            </a:r>
            <a:br>
              <a:rPr lang="es-EC" dirty="0"/>
            </a:br>
            <a:r>
              <a:rPr lang="es-EC" dirty="0" err="1"/>
              <a:t>Private</a:t>
            </a:r>
            <a:r>
              <a:rPr lang="es-EC" dirty="0"/>
              <a:t> </a:t>
            </a:r>
            <a:r>
              <a:rPr lang="es-EC" dirty="0" err="1"/>
              <a:t>Consultant</a:t>
            </a:r>
            <a:r>
              <a:rPr lang="es-EC" dirty="0"/>
              <a:t>: 1 </a:t>
            </a:r>
            <a:r>
              <a:rPr lang="es-EC" dirty="0" err="1"/>
              <a:t>institution</a:t>
            </a:r>
            <a:r>
              <a:rPr lang="es-EC" dirty="0"/>
              <a:t>.</a:t>
            </a:r>
            <a:br>
              <a:rPr lang="es-EC" dirty="0"/>
            </a:br>
            <a:r>
              <a:rPr lang="es-EC" dirty="0" err="1"/>
              <a:t>Executive</a:t>
            </a:r>
            <a:r>
              <a:rPr lang="es-EC" dirty="0"/>
              <a:t> </a:t>
            </a:r>
            <a:r>
              <a:rPr lang="es-EC" dirty="0" err="1"/>
              <a:t>Power</a:t>
            </a:r>
            <a:r>
              <a:rPr lang="es-EC" dirty="0"/>
              <a:t>: 26 </a:t>
            </a:r>
            <a:r>
              <a:rPr lang="es-EC" dirty="0" err="1"/>
              <a:t>institutions</a:t>
            </a:r>
            <a:r>
              <a:rPr lang="es-EC" dirty="0"/>
              <a:t>.</a:t>
            </a:r>
            <a:br>
              <a:rPr lang="es-EC" dirty="0"/>
            </a:br>
            <a:r>
              <a:rPr lang="es-EC" dirty="0" err="1"/>
              <a:t>Other</a:t>
            </a:r>
            <a:r>
              <a:rPr lang="es-EC" dirty="0"/>
              <a:t> </a:t>
            </a:r>
            <a:r>
              <a:rPr lang="es-EC" dirty="0" err="1"/>
              <a:t>State</a:t>
            </a:r>
            <a:r>
              <a:rPr lang="es-EC" dirty="0"/>
              <a:t> </a:t>
            </a:r>
            <a:r>
              <a:rPr lang="es-EC" dirty="0" err="1"/>
              <a:t>Functions</a:t>
            </a:r>
            <a:r>
              <a:rPr lang="es-EC" dirty="0"/>
              <a:t>: 2 </a:t>
            </a:r>
            <a:r>
              <a:rPr lang="es-EC" dirty="0" err="1"/>
              <a:t>institutions</a:t>
            </a:r>
            <a:r>
              <a:rPr lang="es-EC" dirty="0"/>
              <a:t>.</a:t>
            </a:r>
            <a:br>
              <a:rPr lang="es-EC" dirty="0"/>
            </a:br>
            <a:r>
              <a:rPr lang="es-EC" dirty="0"/>
              <a:t>GADS: 2 </a:t>
            </a:r>
            <a:r>
              <a:rPr lang="es-EC" dirty="0" err="1"/>
              <a:t>institutions</a:t>
            </a:r>
            <a:r>
              <a:rPr lang="es-EC" dirty="0"/>
              <a:t>.</a:t>
            </a:r>
            <a:br>
              <a:rPr lang="es-EC" dirty="0"/>
            </a:br>
            <a:r>
              <a:rPr lang="es-EC" dirty="0" err="1"/>
              <a:t>Transparency</a:t>
            </a:r>
            <a:r>
              <a:rPr lang="es-EC" dirty="0"/>
              <a:t> </a:t>
            </a:r>
            <a:r>
              <a:rPr lang="es-EC" dirty="0" err="1"/>
              <a:t>Function</a:t>
            </a:r>
            <a:r>
              <a:rPr lang="es-EC" dirty="0"/>
              <a:t>: 1 </a:t>
            </a:r>
            <a:r>
              <a:rPr lang="es-EC" dirty="0" err="1"/>
              <a:t>institution</a:t>
            </a:r>
            <a:r>
              <a:rPr lang="es-EC" dirty="0"/>
              <a:t>.</a:t>
            </a:r>
            <a:br>
              <a:rPr lang="es-EC" dirty="0"/>
            </a:br>
            <a:r>
              <a:rPr lang="es-EC" dirty="0" err="1"/>
              <a:t>Unions</a:t>
            </a:r>
            <a:r>
              <a:rPr lang="es-EC" dirty="0"/>
              <a:t>: 3 </a:t>
            </a:r>
            <a:r>
              <a:rPr lang="es-EC" dirty="0" err="1"/>
              <a:t>institutions</a:t>
            </a:r>
            <a:r>
              <a:rPr lang="es-EC" dirty="0"/>
              <a:t>.</a:t>
            </a:r>
            <a:br>
              <a:rPr lang="es-EC" dirty="0"/>
            </a:br>
            <a:r>
              <a:rPr lang="es-EC" dirty="0" err="1"/>
              <a:t>Organizations</a:t>
            </a:r>
            <a:r>
              <a:rPr lang="es-EC" dirty="0"/>
              <a:t>: 6 </a:t>
            </a:r>
            <a:r>
              <a:rPr lang="es-EC" dirty="0" err="1"/>
              <a:t>institutions</a:t>
            </a:r>
            <a:r>
              <a:rPr lang="es-EC" dirty="0"/>
              <a:t>.</a:t>
            </a:r>
            <a:br>
              <a:rPr lang="es-EC" dirty="0"/>
            </a:br>
            <a:r>
              <a:rPr lang="es-EC" dirty="0" err="1"/>
              <a:t>Evaluator</a:t>
            </a:r>
            <a:r>
              <a:rPr lang="es-EC" dirty="0"/>
              <a:t> Networks: 4 </a:t>
            </a:r>
            <a:r>
              <a:rPr lang="es-EC" dirty="0" err="1"/>
              <a:t>institutions</a:t>
            </a:r>
            <a:r>
              <a:rPr lang="es-EC" dirty="0"/>
              <a:t>.</a:t>
            </a:r>
            <a:br>
              <a:rPr lang="es-EC" dirty="0"/>
            </a:br>
            <a:r>
              <a:rPr lang="es-EC" dirty="0"/>
              <a:t>Civil </a:t>
            </a:r>
            <a:r>
              <a:rPr lang="es-EC" dirty="0" err="1"/>
              <a:t>Society</a:t>
            </a:r>
            <a:r>
              <a:rPr lang="es-EC" dirty="0"/>
              <a:t>: 1 </a:t>
            </a:r>
            <a:r>
              <a:rPr lang="es-EC" dirty="0" err="1"/>
              <a:t>institution</a:t>
            </a:r>
            <a:r>
              <a:rPr lang="es-EC" dirty="0"/>
              <a:t>.</a:t>
            </a:r>
          </a:p>
          <a:p>
            <a:r>
              <a:rPr lang="es-EC" dirty="0"/>
              <a:t>4o mini</a:t>
            </a:r>
          </a:p>
          <a:p>
            <a:endParaRPr lang="es-EC" dirty="0"/>
          </a:p>
        </p:txBody>
      </p:sp>
      <p:sp>
        <p:nvSpPr>
          <p:cNvPr id="4" name="Marcador de número de diapositiva 3"/>
          <p:cNvSpPr>
            <a:spLocks noGrp="1"/>
          </p:cNvSpPr>
          <p:nvPr>
            <p:ph type="sldNum" sz="quarter" idx="5"/>
          </p:nvPr>
        </p:nvSpPr>
        <p:spPr/>
        <p:txBody>
          <a:bodyPr/>
          <a:lstStyle/>
          <a:p>
            <a:fld id="{CA2A00FE-C875-4D73-99F4-CA8C5CEF84C7}" type="slidenum">
              <a:rPr lang="es-EC" smtClean="0"/>
              <a:t>1</a:t>
            </a:fld>
            <a:endParaRPr lang="es-EC"/>
          </a:p>
        </p:txBody>
      </p:sp>
    </p:spTree>
    <p:extLst>
      <p:ext uri="{BB962C8B-B14F-4D97-AF65-F5344CB8AC3E}">
        <p14:creationId xmlns:p14="http://schemas.microsoft.com/office/powerpoint/2010/main" val="39689614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C" b="1" dirty="0"/>
              <a:t>2020</a:t>
            </a:r>
            <a:r>
              <a:rPr lang="es-EC" dirty="0"/>
              <a:t>: </a:t>
            </a:r>
            <a:r>
              <a:rPr lang="en-US" sz="1200" dirty="0"/>
              <a:t>4 Institutions consulted: 2 from academia, 1 foundation, and 1 network of evaluators.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2021-2022</a:t>
            </a:r>
            <a:r>
              <a:rPr lang="en-US" sz="1200" dirty="0"/>
              <a:t>: Stakeholders considered include: universities, executive power, transparency function, unions, organizations, evaluator networks, and civil society. </a:t>
            </a:r>
            <a:r>
              <a:rPr lang="es-EC" dirty="0" err="1"/>
              <a:t>Academy</a:t>
            </a:r>
            <a:r>
              <a:rPr lang="es-EC" dirty="0"/>
              <a:t>: 5 </a:t>
            </a:r>
            <a:r>
              <a:rPr lang="es-EC" dirty="0" err="1"/>
              <a:t>institutions</a:t>
            </a:r>
            <a:r>
              <a:rPr lang="es-EC" dirty="0"/>
              <a:t>.</a:t>
            </a:r>
            <a:br>
              <a:rPr lang="es-EC" dirty="0"/>
            </a:br>
            <a:r>
              <a:rPr lang="es-EC" dirty="0" err="1"/>
              <a:t>Executive</a:t>
            </a:r>
            <a:r>
              <a:rPr lang="es-EC" dirty="0"/>
              <a:t> </a:t>
            </a:r>
            <a:r>
              <a:rPr lang="es-EC" dirty="0" err="1"/>
              <a:t>Power</a:t>
            </a:r>
            <a:r>
              <a:rPr lang="es-EC" dirty="0"/>
              <a:t>: 8 </a:t>
            </a:r>
            <a:r>
              <a:rPr lang="es-EC" dirty="0" err="1"/>
              <a:t>institutions</a:t>
            </a:r>
            <a:r>
              <a:rPr lang="es-EC" dirty="0"/>
              <a:t>.</a:t>
            </a:r>
            <a:br>
              <a:rPr lang="es-EC" dirty="0"/>
            </a:br>
            <a:r>
              <a:rPr lang="es-EC" dirty="0" err="1"/>
              <a:t>Transparency</a:t>
            </a:r>
            <a:r>
              <a:rPr lang="es-EC" dirty="0"/>
              <a:t> </a:t>
            </a:r>
            <a:r>
              <a:rPr lang="es-EC" dirty="0" err="1"/>
              <a:t>Function</a:t>
            </a:r>
            <a:r>
              <a:rPr lang="es-EC" dirty="0"/>
              <a:t>: 1 </a:t>
            </a:r>
            <a:r>
              <a:rPr lang="es-EC" dirty="0" err="1"/>
              <a:t>institution</a:t>
            </a:r>
            <a:r>
              <a:rPr lang="es-EC" dirty="0"/>
              <a:t>.</a:t>
            </a:r>
            <a:br>
              <a:rPr lang="es-EC" dirty="0"/>
            </a:br>
            <a:r>
              <a:rPr lang="es-EC" dirty="0" err="1"/>
              <a:t>Unions</a:t>
            </a:r>
            <a:r>
              <a:rPr lang="es-EC" dirty="0"/>
              <a:t>: 2 </a:t>
            </a:r>
            <a:r>
              <a:rPr lang="es-EC" dirty="0" err="1"/>
              <a:t>institutions</a:t>
            </a:r>
            <a:r>
              <a:rPr lang="es-EC" dirty="0"/>
              <a:t>.</a:t>
            </a:r>
            <a:br>
              <a:rPr lang="es-EC" dirty="0"/>
            </a:br>
            <a:r>
              <a:rPr lang="es-EC" dirty="0" err="1"/>
              <a:t>Organizations</a:t>
            </a:r>
            <a:r>
              <a:rPr lang="es-EC" dirty="0"/>
              <a:t>: 4 </a:t>
            </a:r>
            <a:r>
              <a:rPr lang="es-EC" dirty="0" err="1"/>
              <a:t>institutions</a:t>
            </a:r>
            <a:r>
              <a:rPr lang="es-EC" dirty="0"/>
              <a:t>.</a:t>
            </a:r>
            <a:br>
              <a:rPr lang="es-EC" dirty="0"/>
            </a:br>
            <a:r>
              <a:rPr lang="es-EC" dirty="0" err="1"/>
              <a:t>Evaluator</a:t>
            </a:r>
            <a:r>
              <a:rPr lang="es-EC" dirty="0"/>
              <a:t> Networks: 2 </a:t>
            </a:r>
            <a:r>
              <a:rPr lang="es-EC" dirty="0" err="1"/>
              <a:t>institutions</a:t>
            </a:r>
            <a:r>
              <a:rPr lang="es-EC" dirty="0"/>
              <a:t>.</a:t>
            </a:r>
            <a:br>
              <a:rPr lang="es-EC" dirty="0"/>
            </a:br>
            <a:r>
              <a:rPr lang="es-EC" dirty="0"/>
              <a:t>Civil </a:t>
            </a:r>
            <a:r>
              <a:rPr lang="es-EC" dirty="0" err="1"/>
              <a:t>Society</a:t>
            </a:r>
            <a:r>
              <a:rPr lang="es-EC" dirty="0"/>
              <a:t>: 1 </a:t>
            </a:r>
            <a:r>
              <a:rPr lang="es-EC" dirty="0" err="1"/>
              <a:t>institution</a:t>
            </a:r>
            <a:r>
              <a:rPr lang="es-EC" dirty="0"/>
              <a:t>.</a:t>
            </a:r>
          </a:p>
          <a:p>
            <a:r>
              <a:rPr lang="es-EC" b="1" dirty="0"/>
              <a:t>2024</a:t>
            </a:r>
            <a:r>
              <a:rPr lang="es-EC" dirty="0"/>
              <a:t>: </a:t>
            </a:r>
            <a:r>
              <a:rPr lang="en-US" sz="1200" dirty="0"/>
              <a:t>Stakeholders considered include: public banking, academia, private consulting, executive power, other state functions, GADS, transparency function, unions, international organizations, evaluator networks, and civil society. </a:t>
            </a:r>
            <a:r>
              <a:rPr lang="es-EC" dirty="0" err="1"/>
              <a:t>Academy</a:t>
            </a:r>
            <a:r>
              <a:rPr lang="es-EC" dirty="0"/>
              <a:t>: 10 </a:t>
            </a:r>
            <a:r>
              <a:rPr lang="es-EC" dirty="0" err="1"/>
              <a:t>institutions</a:t>
            </a:r>
            <a:r>
              <a:rPr lang="es-EC" dirty="0"/>
              <a:t>.</a:t>
            </a:r>
            <a:br>
              <a:rPr lang="es-EC" dirty="0"/>
            </a:br>
            <a:r>
              <a:rPr lang="es-EC" dirty="0" err="1"/>
              <a:t>Public</a:t>
            </a:r>
            <a:r>
              <a:rPr lang="es-EC" dirty="0"/>
              <a:t> </a:t>
            </a:r>
            <a:r>
              <a:rPr lang="es-EC" dirty="0" err="1"/>
              <a:t>Banking</a:t>
            </a:r>
            <a:r>
              <a:rPr lang="es-EC" dirty="0"/>
              <a:t>: 1 </a:t>
            </a:r>
            <a:r>
              <a:rPr lang="es-EC" dirty="0" err="1"/>
              <a:t>institution</a:t>
            </a:r>
            <a:r>
              <a:rPr lang="es-EC" dirty="0"/>
              <a:t>.</a:t>
            </a:r>
            <a:br>
              <a:rPr lang="es-EC" dirty="0"/>
            </a:br>
            <a:r>
              <a:rPr lang="es-EC" dirty="0" err="1"/>
              <a:t>Private</a:t>
            </a:r>
            <a:r>
              <a:rPr lang="es-EC" dirty="0"/>
              <a:t> </a:t>
            </a:r>
            <a:r>
              <a:rPr lang="es-EC" dirty="0" err="1"/>
              <a:t>Consultant</a:t>
            </a:r>
            <a:r>
              <a:rPr lang="es-EC" dirty="0"/>
              <a:t>: 1 </a:t>
            </a:r>
            <a:r>
              <a:rPr lang="es-EC" dirty="0" err="1"/>
              <a:t>institution</a:t>
            </a:r>
            <a:r>
              <a:rPr lang="es-EC" dirty="0"/>
              <a:t>.</a:t>
            </a:r>
            <a:br>
              <a:rPr lang="es-EC" dirty="0"/>
            </a:br>
            <a:r>
              <a:rPr lang="es-EC" dirty="0" err="1"/>
              <a:t>Executive</a:t>
            </a:r>
            <a:r>
              <a:rPr lang="es-EC" dirty="0"/>
              <a:t> </a:t>
            </a:r>
            <a:r>
              <a:rPr lang="es-EC" dirty="0" err="1"/>
              <a:t>Power</a:t>
            </a:r>
            <a:r>
              <a:rPr lang="es-EC" dirty="0"/>
              <a:t>: 26 </a:t>
            </a:r>
            <a:r>
              <a:rPr lang="es-EC" dirty="0" err="1"/>
              <a:t>institutions</a:t>
            </a:r>
            <a:r>
              <a:rPr lang="es-EC" dirty="0"/>
              <a:t>.</a:t>
            </a:r>
            <a:br>
              <a:rPr lang="es-EC" dirty="0"/>
            </a:br>
            <a:r>
              <a:rPr lang="es-EC" dirty="0" err="1"/>
              <a:t>Other</a:t>
            </a:r>
            <a:r>
              <a:rPr lang="es-EC" dirty="0"/>
              <a:t> </a:t>
            </a:r>
            <a:r>
              <a:rPr lang="es-EC" dirty="0" err="1"/>
              <a:t>State</a:t>
            </a:r>
            <a:r>
              <a:rPr lang="es-EC" dirty="0"/>
              <a:t> </a:t>
            </a:r>
            <a:r>
              <a:rPr lang="es-EC" dirty="0" err="1"/>
              <a:t>Functions</a:t>
            </a:r>
            <a:r>
              <a:rPr lang="es-EC" dirty="0"/>
              <a:t>: 2 </a:t>
            </a:r>
            <a:r>
              <a:rPr lang="es-EC" dirty="0" err="1"/>
              <a:t>institutions</a:t>
            </a:r>
            <a:r>
              <a:rPr lang="es-EC" dirty="0"/>
              <a:t>.</a:t>
            </a:r>
            <a:br>
              <a:rPr lang="es-EC" dirty="0"/>
            </a:br>
            <a:r>
              <a:rPr lang="es-EC" dirty="0"/>
              <a:t>GADS: 2 </a:t>
            </a:r>
            <a:r>
              <a:rPr lang="es-EC" dirty="0" err="1"/>
              <a:t>institutions</a:t>
            </a:r>
            <a:r>
              <a:rPr lang="es-EC" dirty="0"/>
              <a:t>.</a:t>
            </a:r>
            <a:br>
              <a:rPr lang="es-EC" dirty="0"/>
            </a:br>
            <a:r>
              <a:rPr lang="es-EC" dirty="0" err="1"/>
              <a:t>Transparency</a:t>
            </a:r>
            <a:r>
              <a:rPr lang="es-EC" dirty="0"/>
              <a:t> </a:t>
            </a:r>
            <a:r>
              <a:rPr lang="es-EC" dirty="0" err="1"/>
              <a:t>Function</a:t>
            </a:r>
            <a:r>
              <a:rPr lang="es-EC" dirty="0"/>
              <a:t>: 1 </a:t>
            </a:r>
            <a:r>
              <a:rPr lang="es-EC" dirty="0" err="1"/>
              <a:t>institution</a:t>
            </a:r>
            <a:r>
              <a:rPr lang="es-EC" dirty="0"/>
              <a:t>.</a:t>
            </a:r>
            <a:br>
              <a:rPr lang="es-EC" dirty="0"/>
            </a:br>
            <a:r>
              <a:rPr lang="es-EC" dirty="0" err="1"/>
              <a:t>Unions</a:t>
            </a:r>
            <a:r>
              <a:rPr lang="es-EC" dirty="0"/>
              <a:t>: 3 </a:t>
            </a:r>
            <a:r>
              <a:rPr lang="es-EC" dirty="0" err="1"/>
              <a:t>institutions</a:t>
            </a:r>
            <a:r>
              <a:rPr lang="es-EC" dirty="0"/>
              <a:t>.</a:t>
            </a:r>
            <a:br>
              <a:rPr lang="es-EC" dirty="0"/>
            </a:br>
            <a:r>
              <a:rPr lang="es-EC" dirty="0" err="1"/>
              <a:t>Organizations</a:t>
            </a:r>
            <a:r>
              <a:rPr lang="es-EC" dirty="0"/>
              <a:t>: 6 </a:t>
            </a:r>
            <a:r>
              <a:rPr lang="es-EC" dirty="0" err="1"/>
              <a:t>institutions</a:t>
            </a:r>
            <a:r>
              <a:rPr lang="es-EC" dirty="0"/>
              <a:t>.</a:t>
            </a:r>
            <a:br>
              <a:rPr lang="es-EC" dirty="0"/>
            </a:br>
            <a:r>
              <a:rPr lang="es-EC" dirty="0" err="1"/>
              <a:t>Evaluator</a:t>
            </a:r>
            <a:r>
              <a:rPr lang="es-EC" dirty="0"/>
              <a:t> Networks: 4 </a:t>
            </a:r>
            <a:r>
              <a:rPr lang="es-EC" dirty="0" err="1"/>
              <a:t>institutions</a:t>
            </a:r>
            <a:r>
              <a:rPr lang="es-EC" dirty="0"/>
              <a:t>.</a:t>
            </a:r>
            <a:br>
              <a:rPr lang="es-EC" dirty="0"/>
            </a:br>
            <a:r>
              <a:rPr lang="es-EC" dirty="0"/>
              <a:t>Civil </a:t>
            </a:r>
            <a:r>
              <a:rPr lang="es-EC" dirty="0" err="1"/>
              <a:t>Society</a:t>
            </a:r>
            <a:r>
              <a:rPr lang="es-EC" dirty="0"/>
              <a:t>: 1 </a:t>
            </a:r>
            <a:r>
              <a:rPr lang="es-EC" dirty="0" err="1"/>
              <a:t>institution</a:t>
            </a:r>
            <a:r>
              <a:rPr lang="es-EC" dirty="0"/>
              <a:t>.</a:t>
            </a:r>
          </a:p>
          <a:p>
            <a:r>
              <a:rPr lang="es-EC" dirty="0"/>
              <a:t>4o mini</a:t>
            </a:r>
            <a:endParaRPr lang="es-EC"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s-EC"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s-EC" sz="1200" dirty="0"/>
          </a:p>
          <a:p>
            <a:endParaRPr lang="es-EC" dirty="0"/>
          </a:p>
        </p:txBody>
      </p:sp>
      <p:sp>
        <p:nvSpPr>
          <p:cNvPr id="4" name="Marcador de número de diapositiva 3"/>
          <p:cNvSpPr>
            <a:spLocks noGrp="1"/>
          </p:cNvSpPr>
          <p:nvPr>
            <p:ph type="sldNum" sz="quarter" idx="5"/>
          </p:nvPr>
        </p:nvSpPr>
        <p:spPr/>
        <p:txBody>
          <a:bodyPr/>
          <a:lstStyle/>
          <a:p>
            <a:fld id="{CA2A00FE-C875-4D73-99F4-CA8C5CEF84C7}" type="slidenum">
              <a:rPr lang="es-EC" smtClean="0"/>
              <a:t>3</a:t>
            </a:fld>
            <a:endParaRPr lang="es-EC"/>
          </a:p>
        </p:txBody>
      </p:sp>
    </p:spTree>
    <p:extLst>
      <p:ext uri="{BB962C8B-B14F-4D97-AF65-F5344CB8AC3E}">
        <p14:creationId xmlns:p14="http://schemas.microsoft.com/office/powerpoint/2010/main" val="32101255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C" dirty="0"/>
          </a:p>
        </p:txBody>
      </p:sp>
      <p:sp>
        <p:nvSpPr>
          <p:cNvPr id="4" name="Marcador de número de diapositiva 3"/>
          <p:cNvSpPr>
            <a:spLocks noGrp="1"/>
          </p:cNvSpPr>
          <p:nvPr>
            <p:ph type="sldNum" sz="quarter" idx="5"/>
          </p:nvPr>
        </p:nvSpPr>
        <p:spPr/>
        <p:txBody>
          <a:bodyPr/>
          <a:lstStyle/>
          <a:p>
            <a:fld id="{CA2A00FE-C875-4D73-99F4-CA8C5CEF84C7}" type="slidenum">
              <a:rPr lang="es-EC" smtClean="0"/>
              <a:t>4</a:t>
            </a:fld>
            <a:endParaRPr lang="es-EC"/>
          </a:p>
        </p:txBody>
      </p:sp>
    </p:spTree>
    <p:extLst>
      <p:ext uri="{BB962C8B-B14F-4D97-AF65-F5344CB8AC3E}">
        <p14:creationId xmlns:p14="http://schemas.microsoft.com/office/powerpoint/2010/main" val="6899531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Cover_01">
    <p:bg>
      <p:bgRef idx="1001">
        <a:schemeClr val="bg1"/>
      </p:bgRef>
    </p:bg>
    <p:spTree>
      <p:nvGrpSpPr>
        <p:cNvPr id="1" name=""/>
        <p:cNvGrpSpPr/>
        <p:nvPr/>
      </p:nvGrpSpPr>
      <p:grpSpPr>
        <a:xfrm>
          <a:off x="0" y="0"/>
          <a:ext cx="0" cy="0"/>
          <a:chOff x="0" y="0"/>
          <a:chExt cx="0" cy="0"/>
        </a:xfrm>
      </p:grpSpPr>
      <p:pic>
        <p:nvPicPr>
          <p:cNvPr id="19" name="Picture 18" descr="A blue and white background&#10;&#10;Description automatically generated">
            <a:extLst>
              <a:ext uri="{FF2B5EF4-FFF2-40B4-BE49-F238E27FC236}">
                <a16:creationId xmlns:a16="http://schemas.microsoft.com/office/drawing/2014/main" id="{60B8B4B6-5FF1-D842-1053-3468E90F6F5F}"/>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12" name="Picture 11" descr="A blue and black background with circles&#10;&#10;Description automatically generated">
            <a:extLst>
              <a:ext uri="{FF2B5EF4-FFF2-40B4-BE49-F238E27FC236}">
                <a16:creationId xmlns:a16="http://schemas.microsoft.com/office/drawing/2014/main" id="{0263AF6F-82AD-7FEB-19D8-6A1A57A3174C}"/>
              </a:ext>
            </a:extLst>
          </p:cNvPr>
          <p:cNvPicPr>
            <a:picLocks noChangeAspect="1"/>
          </p:cNvPicPr>
          <p:nvPr userDrawn="1"/>
        </p:nvPicPr>
        <p:blipFill>
          <a:blip r:embed="rId3"/>
          <a:stretch>
            <a:fillRect/>
          </a:stretch>
        </p:blipFill>
        <p:spPr>
          <a:xfrm>
            <a:off x="-263508" y="6374568"/>
            <a:ext cx="2348294" cy="594901"/>
          </a:xfrm>
          <a:prstGeom prst="rect">
            <a:avLst/>
          </a:prstGeom>
        </p:spPr>
      </p:pic>
      <p:pic>
        <p:nvPicPr>
          <p:cNvPr id="14" name="Picture 13" descr="A blue and grey circle pattern&#10;&#10;Description automatically generated">
            <a:extLst>
              <a:ext uri="{FF2B5EF4-FFF2-40B4-BE49-F238E27FC236}">
                <a16:creationId xmlns:a16="http://schemas.microsoft.com/office/drawing/2014/main" id="{D80BED43-B362-9E4B-A376-EFFFAE9D0461}"/>
              </a:ext>
            </a:extLst>
          </p:cNvPr>
          <p:cNvPicPr>
            <a:picLocks noChangeAspect="1"/>
          </p:cNvPicPr>
          <p:nvPr userDrawn="1"/>
        </p:nvPicPr>
        <p:blipFill>
          <a:blip r:embed="rId4"/>
          <a:stretch>
            <a:fillRect/>
          </a:stretch>
        </p:blipFill>
        <p:spPr>
          <a:xfrm>
            <a:off x="4445462" y="-225810"/>
            <a:ext cx="3030303" cy="808081"/>
          </a:xfrm>
          <a:prstGeom prst="rect">
            <a:avLst/>
          </a:prstGeom>
        </p:spPr>
      </p:pic>
      <p:pic>
        <p:nvPicPr>
          <p:cNvPr id="16" name="Picture 15" descr="A blue stars on a black background&#10;&#10;Description automatically generated">
            <a:extLst>
              <a:ext uri="{FF2B5EF4-FFF2-40B4-BE49-F238E27FC236}">
                <a16:creationId xmlns:a16="http://schemas.microsoft.com/office/drawing/2014/main" id="{3EC21F7C-7A4C-1A62-53D2-F0D8CDC1E6F8}"/>
              </a:ext>
            </a:extLst>
          </p:cNvPr>
          <p:cNvPicPr>
            <a:picLocks noChangeAspect="1"/>
          </p:cNvPicPr>
          <p:nvPr userDrawn="1"/>
        </p:nvPicPr>
        <p:blipFill>
          <a:blip r:embed="rId5"/>
          <a:stretch>
            <a:fillRect/>
          </a:stretch>
        </p:blipFill>
        <p:spPr>
          <a:xfrm>
            <a:off x="1267132" y="198513"/>
            <a:ext cx="650968" cy="1638268"/>
          </a:xfrm>
          <a:prstGeom prst="rect">
            <a:avLst/>
          </a:prstGeom>
        </p:spPr>
      </p:pic>
      <p:sp>
        <p:nvSpPr>
          <p:cNvPr id="2" name="Title 1">
            <a:extLst>
              <a:ext uri="{FF2B5EF4-FFF2-40B4-BE49-F238E27FC236}">
                <a16:creationId xmlns:a16="http://schemas.microsoft.com/office/drawing/2014/main" id="{B6FD8E72-CC41-E471-B0E5-B8148A2BC917}"/>
              </a:ext>
            </a:extLst>
          </p:cNvPr>
          <p:cNvSpPr>
            <a:spLocks noGrp="1"/>
          </p:cNvSpPr>
          <p:nvPr>
            <p:ph type="ctrTitle" hasCustomPrompt="1"/>
          </p:nvPr>
        </p:nvSpPr>
        <p:spPr>
          <a:xfrm>
            <a:off x="1097246" y="2993107"/>
            <a:ext cx="9144000" cy="742377"/>
          </a:xfrm>
        </p:spPr>
        <p:txBody>
          <a:bodyPr anchor="t" anchorCtr="0">
            <a:normAutofit/>
          </a:bodyPr>
          <a:lstStyle>
            <a:lvl1pPr algn="l">
              <a:defRPr sz="4800">
                <a:solidFill>
                  <a:srgbClr val="001A5E"/>
                </a:solidFill>
                <a:latin typeface="Roboto" panose="02000000000000000000" pitchFamily="2" charset="0"/>
                <a:ea typeface="Roboto" panose="02000000000000000000" pitchFamily="2" charset="0"/>
                <a:cs typeface="Roboto" panose="02000000000000000000" pitchFamily="2" charset="0"/>
              </a:defRPr>
            </a:lvl1pPr>
          </a:lstStyle>
          <a:p>
            <a:r>
              <a:rPr lang="en-GB" dirty="0"/>
              <a:t>Insert title here</a:t>
            </a:r>
            <a:endParaRPr lang="en-ES" dirty="0"/>
          </a:p>
        </p:txBody>
      </p:sp>
      <p:sp>
        <p:nvSpPr>
          <p:cNvPr id="24" name="TextBox 23">
            <a:extLst>
              <a:ext uri="{FF2B5EF4-FFF2-40B4-BE49-F238E27FC236}">
                <a16:creationId xmlns:a16="http://schemas.microsoft.com/office/drawing/2014/main" id="{957992F0-A4C9-1F42-93A6-F2D413E97392}"/>
              </a:ext>
            </a:extLst>
          </p:cNvPr>
          <p:cNvSpPr txBox="1"/>
          <p:nvPr userDrawn="1"/>
        </p:nvSpPr>
        <p:spPr>
          <a:xfrm>
            <a:off x="1193498" y="2478853"/>
            <a:ext cx="978202" cy="306467"/>
          </a:xfrm>
          <a:prstGeom prst="roundRect">
            <a:avLst/>
          </a:prstGeom>
          <a:noFill/>
          <a:ln>
            <a:solidFill>
              <a:schemeClr val="bg1"/>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200" dirty="0">
                <a:solidFill>
                  <a:schemeClr val="bg1"/>
                </a:solidFill>
                <a:latin typeface="Roboto" panose="02000000000000000000" pitchFamily="2" charset="0"/>
                <a:ea typeface="Roboto" panose="02000000000000000000" pitchFamily="2" charset="0"/>
                <a:cs typeface="Roboto" panose="02000000000000000000" pitchFamily="2" charset="0"/>
              </a:rPr>
              <a:t>STREAM C</a:t>
            </a:r>
          </a:p>
        </p:txBody>
      </p:sp>
    </p:spTree>
    <p:extLst>
      <p:ext uri="{BB962C8B-B14F-4D97-AF65-F5344CB8AC3E}">
        <p14:creationId xmlns:p14="http://schemas.microsoft.com/office/powerpoint/2010/main" val="2573010893"/>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Page_Break_01">
    <p:bg>
      <p:bgPr>
        <a:solidFill>
          <a:schemeClr val="accent3"/>
        </a:solidFill>
        <a:effectLst/>
      </p:bgPr>
    </p:bg>
    <p:spTree>
      <p:nvGrpSpPr>
        <p:cNvPr id="1" name=""/>
        <p:cNvGrpSpPr/>
        <p:nvPr/>
      </p:nvGrpSpPr>
      <p:grpSpPr>
        <a:xfrm>
          <a:off x="0" y="0"/>
          <a:ext cx="0" cy="0"/>
          <a:chOff x="0" y="0"/>
          <a:chExt cx="0" cy="0"/>
        </a:xfrm>
      </p:grpSpPr>
      <p:pic>
        <p:nvPicPr>
          <p:cNvPr id="8" name="Picture 7" descr="A blue and white background&#10;&#10;Description automatically generated">
            <a:extLst>
              <a:ext uri="{FF2B5EF4-FFF2-40B4-BE49-F238E27FC236}">
                <a16:creationId xmlns:a16="http://schemas.microsoft.com/office/drawing/2014/main" id="{A5E19565-2C23-2383-172E-5F621104A5F5}"/>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B6FD8E72-CC41-E471-B0E5-B8148A2BC917}"/>
              </a:ext>
            </a:extLst>
          </p:cNvPr>
          <p:cNvSpPr>
            <a:spLocks noGrp="1"/>
          </p:cNvSpPr>
          <p:nvPr>
            <p:ph type="ctrTitle" hasCustomPrompt="1"/>
          </p:nvPr>
        </p:nvSpPr>
        <p:spPr>
          <a:xfrm>
            <a:off x="707571" y="1178895"/>
            <a:ext cx="5257800" cy="1738476"/>
          </a:xfrm>
        </p:spPr>
        <p:txBody>
          <a:bodyPr anchor="t" anchorCtr="0">
            <a:normAutofit/>
          </a:bodyPr>
          <a:lstStyle>
            <a:lvl1pPr algn="l">
              <a:defRPr sz="5000">
                <a:solidFill>
                  <a:srgbClr val="001A5E"/>
                </a:solidFill>
                <a:latin typeface="+mj-lt"/>
              </a:defRPr>
            </a:lvl1pPr>
          </a:lstStyle>
          <a:p>
            <a:r>
              <a:rPr lang="en-GB" dirty="0"/>
              <a:t>INSERT TITLE</a:t>
            </a:r>
            <a:endParaRPr lang="en-ES" dirty="0"/>
          </a:p>
        </p:txBody>
      </p:sp>
      <p:sp>
        <p:nvSpPr>
          <p:cNvPr id="3" name="Subtitle 2">
            <a:extLst>
              <a:ext uri="{FF2B5EF4-FFF2-40B4-BE49-F238E27FC236}">
                <a16:creationId xmlns:a16="http://schemas.microsoft.com/office/drawing/2014/main" id="{0C6DFEED-7A9C-8B84-9A09-F302A74CB032}"/>
              </a:ext>
            </a:extLst>
          </p:cNvPr>
          <p:cNvSpPr>
            <a:spLocks noGrp="1"/>
          </p:cNvSpPr>
          <p:nvPr>
            <p:ph type="subTitle" idx="1" hasCustomPrompt="1"/>
          </p:nvPr>
        </p:nvSpPr>
        <p:spPr>
          <a:xfrm>
            <a:off x="707571" y="771753"/>
            <a:ext cx="5257800" cy="365125"/>
          </a:xfrm>
        </p:spPr>
        <p:txBody>
          <a:bodyPr>
            <a:normAutofit/>
          </a:bodyPr>
          <a:lstStyle>
            <a:lvl1pPr marL="0" indent="0" algn="l">
              <a:buNone/>
              <a:defRPr sz="1800">
                <a:solidFill>
                  <a:srgbClr val="001A5E"/>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SUBHEADLINE</a:t>
            </a:r>
            <a:endParaRPr lang="en-ES" dirty="0"/>
          </a:p>
        </p:txBody>
      </p:sp>
      <p:pic>
        <p:nvPicPr>
          <p:cNvPr id="7" name="Picture 6" descr="A black background with white text&#10;&#10;Description automatically generated">
            <a:extLst>
              <a:ext uri="{FF2B5EF4-FFF2-40B4-BE49-F238E27FC236}">
                <a16:creationId xmlns:a16="http://schemas.microsoft.com/office/drawing/2014/main" id="{53F54864-6959-B6C6-D762-DA8B099093AE}"/>
              </a:ext>
            </a:extLst>
          </p:cNvPr>
          <p:cNvPicPr>
            <a:picLocks noChangeAspect="1"/>
          </p:cNvPicPr>
          <p:nvPr userDrawn="1"/>
        </p:nvPicPr>
        <p:blipFill>
          <a:blip r:embed="rId3"/>
          <a:stretch>
            <a:fillRect/>
          </a:stretch>
        </p:blipFill>
        <p:spPr>
          <a:xfrm>
            <a:off x="7822866" y="48793"/>
            <a:ext cx="4369134" cy="1130102"/>
          </a:xfrm>
          <a:prstGeom prst="rect">
            <a:avLst/>
          </a:prstGeom>
        </p:spPr>
      </p:pic>
    </p:spTree>
    <p:extLst>
      <p:ext uri="{BB962C8B-B14F-4D97-AF65-F5344CB8AC3E}">
        <p14:creationId xmlns:p14="http://schemas.microsoft.com/office/powerpoint/2010/main" val="23798819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ext_0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87148-FB85-0B0F-64E6-F63CC11DC343}"/>
              </a:ext>
            </a:extLst>
          </p:cNvPr>
          <p:cNvSpPr>
            <a:spLocks noGrp="1"/>
          </p:cNvSpPr>
          <p:nvPr>
            <p:ph type="title" hasCustomPrompt="1"/>
          </p:nvPr>
        </p:nvSpPr>
        <p:spPr>
          <a:xfrm>
            <a:off x="707572" y="582500"/>
            <a:ext cx="10776856" cy="647246"/>
          </a:xfrm>
        </p:spPr>
        <p:txBody>
          <a:bodyPr/>
          <a:lstStyle>
            <a:lvl1pPr>
              <a:defRPr>
                <a:solidFill>
                  <a:srgbClr val="001A5E"/>
                </a:solidFill>
                <a:latin typeface="+mj-lt"/>
              </a:defRPr>
            </a:lvl1pPr>
          </a:lstStyle>
          <a:p>
            <a:r>
              <a:rPr lang="en-GB" dirty="0"/>
              <a:t>Title</a:t>
            </a:r>
            <a:endParaRPr lang="en-ES" dirty="0"/>
          </a:p>
        </p:txBody>
      </p:sp>
      <p:sp>
        <p:nvSpPr>
          <p:cNvPr id="3" name="Content Placeholder 2">
            <a:extLst>
              <a:ext uri="{FF2B5EF4-FFF2-40B4-BE49-F238E27FC236}">
                <a16:creationId xmlns:a16="http://schemas.microsoft.com/office/drawing/2014/main" id="{3FD667B0-F1BD-960A-9638-A62B60F8D538}"/>
              </a:ext>
            </a:extLst>
          </p:cNvPr>
          <p:cNvSpPr>
            <a:spLocks noGrp="1"/>
          </p:cNvSpPr>
          <p:nvPr>
            <p:ph idx="1"/>
          </p:nvPr>
        </p:nvSpPr>
        <p:spPr>
          <a:xfrm>
            <a:off x="707571" y="1488168"/>
            <a:ext cx="10776857" cy="4351338"/>
          </a:xfrm>
        </p:spPr>
        <p:txBody>
          <a:bodyPr/>
          <a:lstStyle>
            <a:lvl1pPr>
              <a:buClr>
                <a:srgbClr val="001A5E"/>
              </a:buClr>
              <a:defRPr>
                <a:solidFill>
                  <a:srgbClr val="001A5E"/>
                </a:solidFill>
                <a:latin typeface="+mj-lt"/>
              </a:defRPr>
            </a:lvl1pPr>
            <a:lvl2pPr>
              <a:buClr>
                <a:srgbClr val="001A5E"/>
              </a:buClr>
              <a:defRPr>
                <a:solidFill>
                  <a:srgbClr val="001A5E"/>
                </a:solidFill>
                <a:latin typeface="+mj-lt"/>
              </a:defRPr>
            </a:lvl2pPr>
            <a:lvl3pPr>
              <a:buClr>
                <a:srgbClr val="001A5E"/>
              </a:buClr>
              <a:defRPr>
                <a:solidFill>
                  <a:srgbClr val="001A5E"/>
                </a:solidFill>
                <a:latin typeface="+mj-lt"/>
              </a:defRPr>
            </a:lvl3pPr>
            <a:lvl4pPr>
              <a:buClr>
                <a:srgbClr val="001A5E"/>
              </a:buClr>
              <a:defRPr>
                <a:solidFill>
                  <a:srgbClr val="001A5E"/>
                </a:solidFill>
                <a:latin typeface="+mj-lt"/>
              </a:defRPr>
            </a:lvl4pPr>
            <a:lvl5pPr>
              <a:buClr>
                <a:srgbClr val="001A5E"/>
              </a:buClr>
              <a:defRPr>
                <a:solidFill>
                  <a:srgbClr val="001A5E"/>
                </a:solidFill>
                <a:latin typeface="+mj-lt"/>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ES" dirty="0"/>
          </a:p>
        </p:txBody>
      </p:sp>
      <p:cxnSp>
        <p:nvCxnSpPr>
          <p:cNvPr id="14" name="Straight Connector 13">
            <a:extLst>
              <a:ext uri="{FF2B5EF4-FFF2-40B4-BE49-F238E27FC236}">
                <a16:creationId xmlns:a16="http://schemas.microsoft.com/office/drawing/2014/main" id="{972F2FD1-5CA8-A265-4A69-D45E857D71FA}"/>
              </a:ext>
            </a:extLst>
          </p:cNvPr>
          <p:cNvCxnSpPr/>
          <p:nvPr userDrawn="1"/>
        </p:nvCxnSpPr>
        <p:spPr>
          <a:xfrm>
            <a:off x="0" y="6344625"/>
            <a:ext cx="12192000" cy="0"/>
          </a:xfrm>
          <a:prstGeom prst="line">
            <a:avLst/>
          </a:prstGeom>
          <a:ln>
            <a:solidFill>
              <a:schemeClr val="bg2"/>
            </a:solidFill>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E9D3D8F4-A635-8D2B-495E-29631E04B3D4}"/>
              </a:ext>
            </a:extLst>
          </p:cNvPr>
          <p:cNvSpPr txBox="1"/>
          <p:nvPr userDrawn="1"/>
        </p:nvSpPr>
        <p:spPr>
          <a:xfrm>
            <a:off x="707571" y="6475254"/>
            <a:ext cx="6803571" cy="246221"/>
          </a:xfrm>
          <a:prstGeom prst="rect">
            <a:avLst/>
          </a:prstGeom>
          <a:noFill/>
        </p:spPr>
        <p:txBody>
          <a:bodyPr wrap="square" lIns="0" rtlCol="0">
            <a:spAutoFit/>
          </a:bodyPr>
          <a:lstStyle/>
          <a:p>
            <a:r>
              <a:rPr lang="en-GB" sz="1000" b="0" i="0" dirty="0">
                <a:solidFill>
                  <a:schemeClr val="bg1"/>
                </a:solidFill>
                <a:latin typeface="Proxima Nova" panose="02000506030000020004" pitchFamily="2" charset="0"/>
              </a:rPr>
              <a:t>NATIONAL EVALUATION CAPACITIES CONFERENCE 2024</a:t>
            </a:r>
            <a:endParaRPr lang="en-ES" sz="1000" b="0" i="0" dirty="0">
              <a:solidFill>
                <a:schemeClr val="bg1"/>
              </a:solidFill>
              <a:latin typeface="Proxima Nova" panose="02000506030000020004" pitchFamily="2" charset="0"/>
            </a:endParaRPr>
          </a:p>
        </p:txBody>
      </p:sp>
    </p:spTree>
    <p:extLst>
      <p:ext uri="{BB962C8B-B14F-4D97-AF65-F5344CB8AC3E}">
        <p14:creationId xmlns:p14="http://schemas.microsoft.com/office/powerpoint/2010/main" val="53890057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g"/><Relationship Id="rId5" Type="http://schemas.openxmlformats.org/officeDocument/2006/relationships/image" Target="../media/image1.jp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B9E19-A8DA-E1B7-FC6A-705DD8F7AC3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ES"/>
          </a:p>
        </p:txBody>
      </p:sp>
      <p:sp>
        <p:nvSpPr>
          <p:cNvPr id="3" name="Text Placeholder 2">
            <a:extLst>
              <a:ext uri="{FF2B5EF4-FFF2-40B4-BE49-F238E27FC236}">
                <a16:creationId xmlns:a16="http://schemas.microsoft.com/office/drawing/2014/main" id="{F74E89FF-DDB6-6A21-473B-ABF3E53D1A7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S"/>
          </a:p>
        </p:txBody>
      </p:sp>
      <p:sp>
        <p:nvSpPr>
          <p:cNvPr id="4" name="Date Placeholder 3">
            <a:extLst>
              <a:ext uri="{FF2B5EF4-FFF2-40B4-BE49-F238E27FC236}">
                <a16:creationId xmlns:a16="http://schemas.microsoft.com/office/drawing/2014/main" id="{9ECCDBFC-B822-C94D-88E1-563140F7F71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latin typeface="Proxima Nova" panose="02000506030000020004" pitchFamily="2" charset="0"/>
              </a:defRPr>
            </a:lvl1pPr>
          </a:lstStyle>
          <a:p>
            <a:fld id="{1BF78BCC-283B-4C4E-8F57-8AADC62B10CB}" type="datetimeFigureOut">
              <a:rPr lang="en-ES" smtClean="0"/>
              <a:pPr/>
              <a:t>10/11/2024</a:t>
            </a:fld>
            <a:endParaRPr lang="en-ES"/>
          </a:p>
        </p:txBody>
      </p:sp>
      <p:sp>
        <p:nvSpPr>
          <p:cNvPr id="5" name="Footer Placeholder 4">
            <a:extLst>
              <a:ext uri="{FF2B5EF4-FFF2-40B4-BE49-F238E27FC236}">
                <a16:creationId xmlns:a16="http://schemas.microsoft.com/office/drawing/2014/main" id="{16EFF69B-2C97-5C95-796D-2B135787FAA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latin typeface="Proxima Nova" panose="02000506030000020004" pitchFamily="2" charset="0"/>
              </a:defRPr>
            </a:lvl1pPr>
          </a:lstStyle>
          <a:p>
            <a:endParaRPr lang="en-ES"/>
          </a:p>
        </p:txBody>
      </p:sp>
      <p:sp>
        <p:nvSpPr>
          <p:cNvPr id="6" name="Slide Number Placeholder 5">
            <a:extLst>
              <a:ext uri="{FF2B5EF4-FFF2-40B4-BE49-F238E27FC236}">
                <a16:creationId xmlns:a16="http://schemas.microsoft.com/office/drawing/2014/main" id="{C89EBD7E-FAE0-323D-CF9E-21505DC566B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latin typeface="Proxima Nova" panose="02000506030000020004" pitchFamily="2" charset="0"/>
              </a:defRPr>
            </a:lvl1pPr>
          </a:lstStyle>
          <a:p>
            <a:fld id="{7928CCBB-7E5D-194B-B2B8-3BD4CB5E2B06}" type="slidenum">
              <a:rPr lang="en-ES" smtClean="0"/>
              <a:pPr/>
              <a:t>‹#›</a:t>
            </a:fld>
            <a:endParaRPr lang="en-ES"/>
          </a:p>
        </p:txBody>
      </p:sp>
      <p:pic>
        <p:nvPicPr>
          <p:cNvPr id="9" name="Picture 8" descr="A yellow background with black spots&#10;&#10;Description automatically generated">
            <a:extLst>
              <a:ext uri="{FF2B5EF4-FFF2-40B4-BE49-F238E27FC236}">
                <a16:creationId xmlns:a16="http://schemas.microsoft.com/office/drawing/2014/main" id="{21A4B96A-47EA-FD35-51F2-AC3D154BBAEA}"/>
              </a:ext>
            </a:extLst>
          </p:cNvPr>
          <p:cNvPicPr>
            <a:picLocks noChangeAspect="1"/>
          </p:cNvPicPr>
          <p:nvPr userDrawn="1"/>
        </p:nvPicPr>
        <p:blipFill>
          <a:blip r:embed="rId5"/>
          <a:stretch>
            <a:fillRect/>
          </a:stretch>
        </p:blipFill>
        <p:spPr>
          <a:xfrm>
            <a:off x="0" y="0"/>
            <a:ext cx="12192000" cy="6858000"/>
          </a:xfrm>
          <a:prstGeom prst="rect">
            <a:avLst/>
          </a:prstGeom>
        </p:spPr>
      </p:pic>
      <p:pic>
        <p:nvPicPr>
          <p:cNvPr id="11" name="Picture 10" descr="A blue sky with clouds&#10;&#10;Description automatically generated">
            <a:extLst>
              <a:ext uri="{FF2B5EF4-FFF2-40B4-BE49-F238E27FC236}">
                <a16:creationId xmlns:a16="http://schemas.microsoft.com/office/drawing/2014/main" id="{364E7F9C-90F7-D9B0-7C9A-4D38B6B757B3}"/>
              </a:ext>
            </a:extLst>
          </p:cNvPr>
          <p:cNvPicPr>
            <a:picLocks noChangeAspect="1"/>
          </p:cNvPicPr>
          <p:nvPr userDrawn="1"/>
        </p:nvPicPr>
        <p:blipFill>
          <a:blip r:embed="rId6"/>
          <a:stretch>
            <a:fillRect/>
          </a:stretch>
        </p:blipFill>
        <p:spPr>
          <a:xfrm>
            <a:off x="0" y="0"/>
            <a:ext cx="12192000" cy="6858000"/>
          </a:xfrm>
          <a:prstGeom prst="rect">
            <a:avLst/>
          </a:prstGeom>
        </p:spPr>
      </p:pic>
    </p:spTree>
    <p:extLst>
      <p:ext uri="{BB962C8B-B14F-4D97-AF65-F5344CB8AC3E}">
        <p14:creationId xmlns:p14="http://schemas.microsoft.com/office/powerpoint/2010/main" val="1617121703"/>
      </p:ext>
    </p:extLst>
  </p:cSld>
  <p:clrMap bg1="lt1" tx1="dk1" bg2="lt2" tx2="dk2" accent1="accent1" accent2="accent2" accent3="accent3" accent4="accent4" accent5="accent5" accent6="accent6" hlink="hlink" folHlink="folHlink"/>
  <p:sldLayoutIdLst>
    <p:sldLayoutId id="2147483649" r:id="rId1"/>
    <p:sldLayoutId id="2147483662" r:id="rId2"/>
    <p:sldLayoutId id="2147483650" r:id="rId3"/>
  </p:sldLayoutIdLst>
  <p:txStyles>
    <p:titleStyle>
      <a:lvl1pPr algn="l" defTabSz="914400" rtl="0" eaLnBrk="1" latinLnBrk="0" hangingPunct="1">
        <a:lnSpc>
          <a:spcPct val="90000"/>
        </a:lnSpc>
        <a:spcBef>
          <a:spcPct val="0"/>
        </a:spcBef>
        <a:buNone/>
        <a:defRPr sz="4400" b="1" i="0" kern="1200">
          <a:solidFill>
            <a:schemeClr val="tx1"/>
          </a:solidFill>
          <a:latin typeface="Proxima Nova" panose="02000506030000020004"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Proxima Nova" panose="02000506030000020004"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Proxima Nova" panose="02000506030000020004"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Proxima Nova" panose="02000506030000020004"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Proxima Nova" panose="02000506030000020004"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Proxima Nova" panose="02000506030000020004"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3.png"/><Relationship Id="rId7" Type="http://schemas.openxmlformats.org/officeDocument/2006/relationships/image" Target="../media/image26.png"/><Relationship Id="rId2" Type="http://schemas.openxmlformats.org/officeDocument/2006/relationships/image" Target="../media/image22.png"/><Relationship Id="rId1" Type="http://schemas.openxmlformats.org/officeDocument/2006/relationships/slideLayout" Target="../slideLayouts/slideLayout3.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16.jpg"/></Relationships>
</file>

<file path=ppt/slides/_rels/slide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9.png"/><Relationship Id="rId1" Type="http://schemas.openxmlformats.org/officeDocument/2006/relationships/slideLayout" Target="../slideLayouts/slideLayout3.xml"/><Relationship Id="rId6" Type="http://schemas.openxmlformats.org/officeDocument/2006/relationships/image" Target="../media/image29.png"/><Relationship Id="rId5" Type="http://schemas.openxmlformats.org/officeDocument/2006/relationships/image" Target="../media/image10.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5BE52-3F5B-87A5-EE90-3A2F98FF8BF5}"/>
              </a:ext>
            </a:extLst>
          </p:cNvPr>
          <p:cNvSpPr>
            <a:spLocks noGrp="1"/>
          </p:cNvSpPr>
          <p:nvPr>
            <p:ph type="ctrTitle"/>
          </p:nvPr>
        </p:nvSpPr>
        <p:spPr>
          <a:xfrm>
            <a:off x="1097246" y="2993107"/>
            <a:ext cx="7789900" cy="742377"/>
          </a:xfrm>
        </p:spPr>
        <p:txBody>
          <a:bodyPr>
            <a:noAutofit/>
          </a:bodyPr>
          <a:lstStyle/>
          <a:p>
            <a:r>
              <a:rPr lang="en-US" sz="2800" dirty="0"/>
              <a:t>National Capacity Index for Evaluation - INCE Ecuador</a:t>
            </a:r>
            <a:br>
              <a:rPr lang="en-US" sz="3200" dirty="0"/>
            </a:br>
            <a:endParaRPr lang="en-ES" sz="3200" dirty="0"/>
          </a:p>
        </p:txBody>
      </p:sp>
      <p:sp>
        <p:nvSpPr>
          <p:cNvPr id="4" name="Title 1">
            <a:extLst>
              <a:ext uri="{FF2B5EF4-FFF2-40B4-BE49-F238E27FC236}">
                <a16:creationId xmlns:a16="http://schemas.microsoft.com/office/drawing/2014/main" id="{7150DF1A-CAE5-7E1D-5100-C85D5D7A4BA7}"/>
              </a:ext>
            </a:extLst>
          </p:cNvPr>
          <p:cNvSpPr txBox="1">
            <a:spLocks/>
          </p:cNvSpPr>
          <p:nvPr/>
        </p:nvSpPr>
        <p:spPr>
          <a:xfrm>
            <a:off x="1097246" y="3964725"/>
            <a:ext cx="9144000" cy="1113959"/>
          </a:xfrm>
          <a:prstGeom prst="rect">
            <a:avLst/>
          </a:prstGeom>
        </p:spPr>
        <p:txBody>
          <a:bodyPr vert="horz" lIns="91440" tIns="45720" rIns="91440" bIns="45720" rtlCol="0" anchor="t" anchorCtr="0">
            <a:normAutofit/>
          </a:bodyPr>
          <a:lstStyle>
            <a:lvl1pPr algn="l" defTabSz="914400" rtl="0" eaLnBrk="1" latinLnBrk="0" hangingPunct="1">
              <a:lnSpc>
                <a:spcPct val="90000"/>
              </a:lnSpc>
              <a:spcBef>
                <a:spcPct val="0"/>
              </a:spcBef>
              <a:buNone/>
              <a:defRPr sz="4800" b="1" i="0" kern="1200">
                <a:solidFill>
                  <a:srgbClr val="4E0000"/>
                </a:solidFill>
                <a:latin typeface="Roboto" panose="02000000000000000000" pitchFamily="2" charset="0"/>
                <a:ea typeface="Roboto" panose="02000000000000000000" pitchFamily="2" charset="0"/>
                <a:cs typeface="Roboto" panose="02000000000000000000" pitchFamily="2" charset="0"/>
              </a:defRPr>
            </a:lvl1pPr>
          </a:lstStyle>
          <a:p>
            <a:r>
              <a:rPr lang="en-US" sz="2000" dirty="0">
                <a:solidFill>
                  <a:schemeClr val="tx2"/>
                </a:solidFill>
              </a:rPr>
              <a:t>Challenges Transformed into Knowledge:</a:t>
            </a:r>
            <a:br>
              <a:rPr lang="en-US" sz="2000" dirty="0">
                <a:solidFill>
                  <a:schemeClr val="tx2"/>
                </a:solidFill>
              </a:rPr>
            </a:br>
            <a:r>
              <a:rPr lang="en-US" sz="2000" dirty="0">
                <a:solidFill>
                  <a:schemeClr val="tx2"/>
                </a:solidFill>
              </a:rPr>
              <a:t>The Path to Valuable Lessons.</a:t>
            </a:r>
            <a:endParaRPr lang="en-ES" sz="2000" b="0" dirty="0">
              <a:solidFill>
                <a:schemeClr val="tx2"/>
              </a:solidFill>
            </a:endParaRPr>
          </a:p>
        </p:txBody>
      </p:sp>
      <p:pic>
        <p:nvPicPr>
          <p:cNvPr id="3" name="Picture 2" descr="A black background with white text&#10;&#10;Description automatically generated">
            <a:extLst>
              <a:ext uri="{FF2B5EF4-FFF2-40B4-BE49-F238E27FC236}">
                <a16:creationId xmlns:a16="http://schemas.microsoft.com/office/drawing/2014/main" id="{A21EAC21-F34C-2E79-F629-491094506D14}"/>
              </a:ext>
            </a:extLst>
          </p:cNvPr>
          <p:cNvPicPr>
            <a:picLocks noChangeAspect="1"/>
          </p:cNvPicPr>
          <p:nvPr/>
        </p:nvPicPr>
        <p:blipFill>
          <a:blip r:embed="rId3"/>
          <a:stretch>
            <a:fillRect/>
          </a:stretch>
        </p:blipFill>
        <p:spPr>
          <a:xfrm>
            <a:off x="695759" y="4521705"/>
            <a:ext cx="5252161" cy="1358502"/>
          </a:xfrm>
          <a:prstGeom prst="rect">
            <a:avLst/>
          </a:prstGeom>
        </p:spPr>
      </p:pic>
    </p:spTree>
    <p:extLst>
      <p:ext uri="{BB962C8B-B14F-4D97-AF65-F5344CB8AC3E}">
        <p14:creationId xmlns:p14="http://schemas.microsoft.com/office/powerpoint/2010/main" val="37881168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B8B10B-2FDF-416C-96D8-13C65BD72133}"/>
              </a:ext>
            </a:extLst>
          </p:cNvPr>
          <p:cNvSpPr>
            <a:spLocks noGrp="1"/>
          </p:cNvSpPr>
          <p:nvPr>
            <p:ph type="title"/>
          </p:nvPr>
        </p:nvSpPr>
        <p:spPr/>
        <p:txBody>
          <a:bodyPr>
            <a:normAutofit fontScale="90000"/>
          </a:bodyPr>
          <a:lstStyle/>
          <a:p>
            <a:br>
              <a:rPr lang="es-EC" dirty="0"/>
            </a:br>
            <a:r>
              <a:rPr lang="es-EC" dirty="0" err="1"/>
              <a:t>National</a:t>
            </a:r>
            <a:r>
              <a:rPr lang="es-EC" dirty="0"/>
              <a:t> </a:t>
            </a:r>
            <a:r>
              <a:rPr lang="es-EC" dirty="0" err="1"/>
              <a:t>Evaluation</a:t>
            </a:r>
            <a:r>
              <a:rPr lang="es-EC" dirty="0"/>
              <a:t> </a:t>
            </a:r>
            <a:r>
              <a:rPr lang="es-EC" dirty="0" err="1"/>
              <a:t>Platform</a:t>
            </a:r>
            <a:br>
              <a:rPr lang="es-EC" dirty="0"/>
            </a:br>
            <a:endParaRPr lang="es-EC" dirty="0"/>
          </a:p>
        </p:txBody>
      </p:sp>
      <p:grpSp>
        <p:nvGrpSpPr>
          <p:cNvPr id="4" name="Google Shape;1143;p39">
            <a:extLst>
              <a:ext uri="{FF2B5EF4-FFF2-40B4-BE49-F238E27FC236}">
                <a16:creationId xmlns:a16="http://schemas.microsoft.com/office/drawing/2014/main" id="{DBB29049-F5C6-4FC4-99EC-7EB0EA10479C}"/>
              </a:ext>
            </a:extLst>
          </p:cNvPr>
          <p:cNvGrpSpPr/>
          <p:nvPr/>
        </p:nvGrpSpPr>
        <p:grpSpPr>
          <a:xfrm>
            <a:off x="1062683" y="1662326"/>
            <a:ext cx="2857601" cy="3901075"/>
            <a:chOff x="1178187" y="1392018"/>
            <a:chExt cx="1546782" cy="3058846"/>
          </a:xfrm>
        </p:grpSpPr>
        <p:sp>
          <p:nvSpPr>
            <p:cNvPr id="5" name="Google Shape;1144;p39">
              <a:extLst>
                <a:ext uri="{FF2B5EF4-FFF2-40B4-BE49-F238E27FC236}">
                  <a16:creationId xmlns:a16="http://schemas.microsoft.com/office/drawing/2014/main" id="{D0951795-1857-4A49-8E32-78D7A2F5EC91}"/>
                </a:ext>
              </a:extLst>
            </p:cNvPr>
            <p:cNvSpPr/>
            <p:nvPr/>
          </p:nvSpPr>
          <p:spPr>
            <a:xfrm>
              <a:off x="1280416" y="1494247"/>
              <a:ext cx="1229466" cy="2854373"/>
            </a:xfrm>
            <a:custGeom>
              <a:avLst/>
              <a:gdLst/>
              <a:ahLst/>
              <a:cxnLst/>
              <a:rect l="l" t="t" r="r" b="b"/>
              <a:pathLst>
                <a:path w="84210" h="195505" extrusionOk="0">
                  <a:moveTo>
                    <a:pt x="42105" y="1"/>
                  </a:moveTo>
                  <a:cubicBezTo>
                    <a:pt x="18889" y="1"/>
                    <a:pt x="1" y="18888"/>
                    <a:pt x="1" y="42104"/>
                  </a:cubicBezTo>
                  <a:lnTo>
                    <a:pt x="1" y="153401"/>
                  </a:lnTo>
                  <a:cubicBezTo>
                    <a:pt x="1" y="176617"/>
                    <a:pt x="18889" y="195505"/>
                    <a:pt x="42105" y="195505"/>
                  </a:cubicBezTo>
                  <a:cubicBezTo>
                    <a:pt x="65321" y="195505"/>
                    <a:pt x="84209" y="176618"/>
                    <a:pt x="84209" y="153401"/>
                  </a:cubicBezTo>
                  <a:lnTo>
                    <a:pt x="84209" y="42104"/>
                  </a:lnTo>
                  <a:cubicBezTo>
                    <a:pt x="84209" y="18888"/>
                    <a:pt x="65321" y="1"/>
                    <a:pt x="42105" y="1"/>
                  </a:cubicBezTo>
                  <a:close/>
                </a:path>
              </a:pathLst>
            </a:custGeom>
            <a:solidFill>
              <a:srgbClr val="F3F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 name="Google Shape;1145;p39">
              <a:extLst>
                <a:ext uri="{FF2B5EF4-FFF2-40B4-BE49-F238E27FC236}">
                  <a16:creationId xmlns:a16="http://schemas.microsoft.com/office/drawing/2014/main" id="{BE1EA512-3923-4BEF-8BE6-4DE171E37609}"/>
                </a:ext>
              </a:extLst>
            </p:cNvPr>
            <p:cNvGrpSpPr/>
            <p:nvPr/>
          </p:nvGrpSpPr>
          <p:grpSpPr>
            <a:xfrm>
              <a:off x="1178187" y="1392018"/>
              <a:ext cx="1478878" cy="3058846"/>
              <a:chOff x="1178187" y="1392018"/>
              <a:chExt cx="1478878" cy="3058846"/>
            </a:xfrm>
          </p:grpSpPr>
          <p:sp>
            <p:nvSpPr>
              <p:cNvPr id="16" name="Google Shape;1146;p39">
                <a:extLst>
                  <a:ext uri="{FF2B5EF4-FFF2-40B4-BE49-F238E27FC236}">
                    <a16:creationId xmlns:a16="http://schemas.microsoft.com/office/drawing/2014/main" id="{C107AC7D-F304-40E9-BB1D-88BD9A6F2A80}"/>
                  </a:ext>
                </a:extLst>
              </p:cNvPr>
              <p:cNvSpPr/>
              <p:nvPr/>
            </p:nvSpPr>
            <p:spPr>
              <a:xfrm>
                <a:off x="1178187" y="1392018"/>
                <a:ext cx="1433924" cy="3058846"/>
              </a:xfrm>
              <a:custGeom>
                <a:avLst/>
                <a:gdLst/>
                <a:ahLst/>
                <a:cxnLst/>
                <a:rect l="l" t="t" r="r" b="b"/>
                <a:pathLst>
                  <a:path w="98214" h="209510" extrusionOk="0">
                    <a:moveTo>
                      <a:pt x="49107" y="0"/>
                    </a:moveTo>
                    <a:cubicBezTo>
                      <a:pt x="22030" y="0"/>
                      <a:pt x="0" y="22029"/>
                      <a:pt x="0" y="49106"/>
                    </a:cubicBezTo>
                    <a:lnTo>
                      <a:pt x="0" y="160403"/>
                    </a:lnTo>
                    <a:cubicBezTo>
                      <a:pt x="0" y="187480"/>
                      <a:pt x="22030" y="209509"/>
                      <a:pt x="49107" y="209509"/>
                    </a:cubicBezTo>
                    <a:cubicBezTo>
                      <a:pt x="76185" y="209509"/>
                      <a:pt x="98214" y="187480"/>
                      <a:pt x="98214" y="160403"/>
                    </a:cubicBezTo>
                    <a:lnTo>
                      <a:pt x="98214" y="105856"/>
                    </a:lnTo>
                    <a:cubicBezTo>
                      <a:pt x="98214" y="105394"/>
                      <a:pt x="97840" y="105020"/>
                      <a:pt x="97378" y="105020"/>
                    </a:cubicBezTo>
                    <a:cubicBezTo>
                      <a:pt x="96917" y="105020"/>
                      <a:pt x="96543" y="105394"/>
                      <a:pt x="96543" y="105856"/>
                    </a:cubicBezTo>
                    <a:lnTo>
                      <a:pt x="96543" y="160403"/>
                    </a:lnTo>
                    <a:cubicBezTo>
                      <a:pt x="96543" y="186559"/>
                      <a:pt x="75263" y="207838"/>
                      <a:pt x="49107" y="207838"/>
                    </a:cubicBezTo>
                    <a:cubicBezTo>
                      <a:pt x="22951" y="207838"/>
                      <a:pt x="1671" y="186560"/>
                      <a:pt x="1671" y="160403"/>
                    </a:cubicBezTo>
                    <a:lnTo>
                      <a:pt x="1671" y="49106"/>
                    </a:lnTo>
                    <a:cubicBezTo>
                      <a:pt x="1671" y="22951"/>
                      <a:pt x="22952" y="1671"/>
                      <a:pt x="49107" y="1671"/>
                    </a:cubicBezTo>
                    <a:cubicBezTo>
                      <a:pt x="75263" y="1671"/>
                      <a:pt x="96543" y="22951"/>
                      <a:pt x="96543" y="49106"/>
                    </a:cubicBezTo>
                    <a:cubicBezTo>
                      <a:pt x="96543" y="49567"/>
                      <a:pt x="96917" y="49942"/>
                      <a:pt x="97378" y="49942"/>
                    </a:cubicBezTo>
                    <a:cubicBezTo>
                      <a:pt x="97840" y="49942"/>
                      <a:pt x="98214" y="49567"/>
                      <a:pt x="98214" y="49106"/>
                    </a:cubicBezTo>
                    <a:cubicBezTo>
                      <a:pt x="98214" y="22029"/>
                      <a:pt x="76185" y="0"/>
                      <a:pt x="491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147;p39">
                <a:extLst>
                  <a:ext uri="{FF2B5EF4-FFF2-40B4-BE49-F238E27FC236}">
                    <a16:creationId xmlns:a16="http://schemas.microsoft.com/office/drawing/2014/main" id="{AAE674F3-A235-486D-A678-A7B0D23F3FDB}"/>
                  </a:ext>
                </a:extLst>
              </p:cNvPr>
              <p:cNvSpPr/>
              <p:nvPr/>
            </p:nvSpPr>
            <p:spPr>
              <a:xfrm>
                <a:off x="2547798" y="2068378"/>
                <a:ext cx="109266" cy="109281"/>
              </a:xfrm>
              <a:custGeom>
                <a:avLst/>
                <a:gdLst/>
                <a:ahLst/>
                <a:cxnLst/>
                <a:rect l="l" t="t" r="r" b="b"/>
                <a:pathLst>
                  <a:path w="7484" h="7485" extrusionOk="0">
                    <a:moveTo>
                      <a:pt x="3742" y="0"/>
                    </a:moveTo>
                    <a:cubicBezTo>
                      <a:pt x="1675" y="0"/>
                      <a:pt x="1" y="1676"/>
                      <a:pt x="1" y="3742"/>
                    </a:cubicBezTo>
                    <a:cubicBezTo>
                      <a:pt x="1" y="5809"/>
                      <a:pt x="1677" y="7484"/>
                      <a:pt x="3742" y="7484"/>
                    </a:cubicBezTo>
                    <a:cubicBezTo>
                      <a:pt x="5808" y="7484"/>
                      <a:pt x="7484" y="5809"/>
                      <a:pt x="7484" y="3742"/>
                    </a:cubicBezTo>
                    <a:cubicBezTo>
                      <a:pt x="7484" y="1676"/>
                      <a:pt x="5809" y="0"/>
                      <a:pt x="374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 name="Google Shape;1148;p39">
              <a:extLst>
                <a:ext uri="{FF2B5EF4-FFF2-40B4-BE49-F238E27FC236}">
                  <a16:creationId xmlns:a16="http://schemas.microsoft.com/office/drawing/2014/main" id="{4C599C3A-D6E5-4B8C-A56C-9D995B9EA448}"/>
                </a:ext>
              </a:extLst>
            </p:cNvPr>
            <p:cNvGrpSpPr/>
            <p:nvPr/>
          </p:nvGrpSpPr>
          <p:grpSpPr>
            <a:xfrm>
              <a:off x="1364745" y="1565247"/>
              <a:ext cx="1360224" cy="1166555"/>
              <a:chOff x="1364745" y="1565247"/>
              <a:chExt cx="1360224" cy="1166555"/>
            </a:xfrm>
          </p:grpSpPr>
          <p:sp>
            <p:nvSpPr>
              <p:cNvPr id="14" name="Google Shape;1149;p39">
                <a:extLst>
                  <a:ext uri="{FF2B5EF4-FFF2-40B4-BE49-F238E27FC236}">
                    <a16:creationId xmlns:a16="http://schemas.microsoft.com/office/drawing/2014/main" id="{FBDDF0F9-8431-4FB7-AB80-4F1B60B11971}"/>
                  </a:ext>
                </a:extLst>
              </p:cNvPr>
              <p:cNvSpPr/>
              <p:nvPr/>
            </p:nvSpPr>
            <p:spPr>
              <a:xfrm>
                <a:off x="1364745" y="1565247"/>
                <a:ext cx="1352646" cy="1060778"/>
              </a:xfrm>
              <a:custGeom>
                <a:avLst/>
                <a:gdLst/>
                <a:ahLst/>
                <a:cxnLst/>
                <a:rect l="l" t="t" r="r" b="b"/>
                <a:pathLst>
                  <a:path w="92647" h="72656" extrusionOk="0">
                    <a:moveTo>
                      <a:pt x="36329" y="0"/>
                    </a:moveTo>
                    <a:cubicBezTo>
                      <a:pt x="16297" y="0"/>
                      <a:pt x="0" y="16296"/>
                      <a:pt x="0" y="36328"/>
                    </a:cubicBezTo>
                    <a:cubicBezTo>
                      <a:pt x="0" y="56360"/>
                      <a:pt x="16299" y="72656"/>
                      <a:pt x="36329" y="72656"/>
                    </a:cubicBezTo>
                    <a:lnTo>
                      <a:pt x="91812" y="72656"/>
                    </a:lnTo>
                    <a:cubicBezTo>
                      <a:pt x="92273" y="72656"/>
                      <a:pt x="92647" y="72282"/>
                      <a:pt x="92647" y="71820"/>
                    </a:cubicBezTo>
                    <a:cubicBezTo>
                      <a:pt x="92647" y="71359"/>
                      <a:pt x="92273" y="70985"/>
                      <a:pt x="91812" y="70985"/>
                    </a:cubicBezTo>
                    <a:lnTo>
                      <a:pt x="36329" y="70985"/>
                    </a:lnTo>
                    <a:cubicBezTo>
                      <a:pt x="17219" y="70985"/>
                      <a:pt x="1672" y="55438"/>
                      <a:pt x="1672" y="36328"/>
                    </a:cubicBezTo>
                    <a:cubicBezTo>
                      <a:pt x="1672" y="17217"/>
                      <a:pt x="17219" y="1672"/>
                      <a:pt x="36328" y="1672"/>
                    </a:cubicBezTo>
                    <a:cubicBezTo>
                      <a:pt x="55439" y="1672"/>
                      <a:pt x="70985" y="17217"/>
                      <a:pt x="70985" y="36328"/>
                    </a:cubicBezTo>
                    <a:cubicBezTo>
                      <a:pt x="70985" y="36788"/>
                      <a:pt x="71360" y="37163"/>
                      <a:pt x="71820" y="37163"/>
                    </a:cubicBezTo>
                    <a:cubicBezTo>
                      <a:pt x="72283" y="37163"/>
                      <a:pt x="72657" y="36788"/>
                      <a:pt x="72657" y="36328"/>
                    </a:cubicBezTo>
                    <a:cubicBezTo>
                      <a:pt x="72657" y="16297"/>
                      <a:pt x="56360" y="0"/>
                      <a:pt x="3632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150;p39">
                <a:extLst>
                  <a:ext uri="{FF2B5EF4-FFF2-40B4-BE49-F238E27FC236}">
                    <a16:creationId xmlns:a16="http://schemas.microsoft.com/office/drawing/2014/main" id="{EBA0CEB9-3D3B-4594-B522-FA9F491A5B2E}"/>
                  </a:ext>
                </a:extLst>
              </p:cNvPr>
              <p:cNvSpPr/>
              <p:nvPr/>
            </p:nvSpPr>
            <p:spPr>
              <a:xfrm>
                <a:off x="2596168" y="2503414"/>
                <a:ext cx="128801" cy="228388"/>
              </a:xfrm>
              <a:custGeom>
                <a:avLst/>
                <a:gdLst/>
                <a:ahLst/>
                <a:cxnLst/>
                <a:rect l="l" t="t" r="r" b="b"/>
                <a:pathLst>
                  <a:path w="8822" h="15643" extrusionOk="0">
                    <a:moveTo>
                      <a:pt x="919" y="1"/>
                    </a:moveTo>
                    <a:cubicBezTo>
                      <a:pt x="705" y="1"/>
                      <a:pt x="491" y="82"/>
                      <a:pt x="328" y="246"/>
                    </a:cubicBezTo>
                    <a:cubicBezTo>
                      <a:pt x="1" y="572"/>
                      <a:pt x="1" y="1101"/>
                      <a:pt x="328" y="1427"/>
                    </a:cubicBezTo>
                    <a:lnTo>
                      <a:pt x="6723" y="7822"/>
                    </a:lnTo>
                    <a:lnTo>
                      <a:pt x="328" y="14217"/>
                    </a:lnTo>
                    <a:cubicBezTo>
                      <a:pt x="89" y="14456"/>
                      <a:pt x="17" y="14816"/>
                      <a:pt x="146" y="15128"/>
                    </a:cubicBezTo>
                    <a:cubicBezTo>
                      <a:pt x="276" y="15440"/>
                      <a:pt x="581" y="15643"/>
                      <a:pt x="919" y="15643"/>
                    </a:cubicBezTo>
                    <a:cubicBezTo>
                      <a:pt x="1140" y="15643"/>
                      <a:pt x="1353" y="15555"/>
                      <a:pt x="1510" y="15398"/>
                    </a:cubicBezTo>
                    <a:lnTo>
                      <a:pt x="8495" y="8413"/>
                    </a:lnTo>
                    <a:cubicBezTo>
                      <a:pt x="8821" y="8087"/>
                      <a:pt x="8821" y="7557"/>
                      <a:pt x="8495" y="7232"/>
                    </a:cubicBezTo>
                    <a:lnTo>
                      <a:pt x="1510" y="246"/>
                    </a:lnTo>
                    <a:cubicBezTo>
                      <a:pt x="1347" y="82"/>
                      <a:pt x="1133" y="1"/>
                      <a:pt x="9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 name="Google Shape;1151;p39">
              <a:extLst>
                <a:ext uri="{FF2B5EF4-FFF2-40B4-BE49-F238E27FC236}">
                  <a16:creationId xmlns:a16="http://schemas.microsoft.com/office/drawing/2014/main" id="{468F7188-8E24-4D6A-AAEE-1567C5D0D1AC}"/>
                </a:ext>
              </a:extLst>
            </p:cNvPr>
            <p:cNvSpPr txBox="1"/>
            <p:nvPr/>
          </p:nvSpPr>
          <p:spPr>
            <a:xfrm>
              <a:off x="1697226" y="2322034"/>
              <a:ext cx="966000" cy="281700"/>
            </a:xfrm>
            <a:prstGeom prst="rect">
              <a:avLst/>
            </a:prstGeom>
            <a:noFill/>
            <a:ln>
              <a:noFill/>
            </a:ln>
          </p:spPr>
          <p:txBody>
            <a:bodyPr spcFirstLastPara="1" wrap="square" lIns="91425" tIns="91425" rIns="91425" bIns="91425" anchor="ctr" anchorCtr="0">
              <a:noAutofit/>
            </a:bodyPr>
            <a:lstStyle/>
            <a:p>
              <a:pPr lvl="0" algn="ctr"/>
              <a:r>
                <a:rPr lang="es-EC" b="1">
                  <a:solidFill>
                    <a:schemeClr val="accent1">
                      <a:lumMod val="50000"/>
                    </a:schemeClr>
                  </a:solidFill>
                </a:rPr>
                <a:t>Definition</a:t>
              </a:r>
              <a:endParaRPr sz="1600" b="1" dirty="0">
                <a:solidFill>
                  <a:schemeClr val="accent1">
                    <a:lumMod val="50000"/>
                  </a:schemeClr>
                </a:solidFill>
                <a:latin typeface="Fira Sans Extra Condensed Medium"/>
                <a:ea typeface="Fira Sans Extra Condensed Medium"/>
                <a:cs typeface="Fira Sans Extra Condensed Medium"/>
                <a:sym typeface="Fira Sans Extra Condensed Medium"/>
              </a:endParaRPr>
            </a:p>
          </p:txBody>
        </p:sp>
        <p:sp>
          <p:nvSpPr>
            <p:cNvPr id="9" name="Google Shape;1152;p39">
              <a:extLst>
                <a:ext uri="{FF2B5EF4-FFF2-40B4-BE49-F238E27FC236}">
                  <a16:creationId xmlns:a16="http://schemas.microsoft.com/office/drawing/2014/main" id="{791F64C4-DD9C-43E4-A623-8A0E52D262A5}"/>
                </a:ext>
              </a:extLst>
            </p:cNvPr>
            <p:cNvSpPr txBox="1"/>
            <p:nvPr/>
          </p:nvSpPr>
          <p:spPr>
            <a:xfrm>
              <a:off x="1374412" y="2908404"/>
              <a:ext cx="1039200" cy="792600"/>
            </a:xfrm>
            <a:prstGeom prst="rect">
              <a:avLst/>
            </a:prstGeom>
            <a:noFill/>
            <a:ln>
              <a:noFill/>
            </a:ln>
          </p:spPr>
          <p:txBody>
            <a:bodyPr spcFirstLastPara="1" wrap="square" lIns="91425" tIns="91425" rIns="91425" bIns="91425" anchor="ctr" anchorCtr="0">
              <a:noAutofit/>
            </a:bodyPr>
            <a:lstStyle/>
            <a:p>
              <a:pPr lvl="0" algn="just"/>
              <a:r>
                <a:rPr lang="en-US" sz="1400" dirty="0">
                  <a:solidFill>
                    <a:schemeClr val="accent1">
                      <a:lumMod val="50000"/>
                    </a:schemeClr>
                  </a:solidFill>
                </a:rPr>
                <a:t>A collaborative and participatory space for stakeholders interested in evaluation.</a:t>
              </a:r>
              <a:endParaRPr sz="1400" dirty="0">
                <a:solidFill>
                  <a:schemeClr val="accent1">
                    <a:lumMod val="50000"/>
                  </a:schemeClr>
                </a:solidFill>
                <a:sym typeface="Roboto"/>
              </a:endParaRPr>
            </a:p>
          </p:txBody>
        </p:sp>
        <p:grpSp>
          <p:nvGrpSpPr>
            <p:cNvPr id="10" name="Google Shape;1153;p39">
              <a:extLst>
                <a:ext uri="{FF2B5EF4-FFF2-40B4-BE49-F238E27FC236}">
                  <a16:creationId xmlns:a16="http://schemas.microsoft.com/office/drawing/2014/main" id="{7D826160-9491-4C6B-BA7D-AA70516E11F0}"/>
                </a:ext>
              </a:extLst>
            </p:cNvPr>
            <p:cNvGrpSpPr/>
            <p:nvPr/>
          </p:nvGrpSpPr>
          <p:grpSpPr>
            <a:xfrm>
              <a:off x="1805824" y="2212479"/>
              <a:ext cx="223661" cy="121514"/>
              <a:chOff x="-42930775" y="4163750"/>
              <a:chExt cx="191425" cy="104000"/>
            </a:xfrm>
          </p:grpSpPr>
          <p:sp>
            <p:nvSpPr>
              <p:cNvPr id="11" name="Google Shape;1154;p39">
                <a:extLst>
                  <a:ext uri="{FF2B5EF4-FFF2-40B4-BE49-F238E27FC236}">
                    <a16:creationId xmlns:a16="http://schemas.microsoft.com/office/drawing/2014/main" id="{BD6A0C52-7923-4148-B4E7-3A4434E88EB6}"/>
                  </a:ext>
                </a:extLst>
              </p:cNvPr>
              <p:cNvSpPr/>
              <p:nvPr/>
            </p:nvSpPr>
            <p:spPr>
              <a:xfrm>
                <a:off x="-42930775" y="4225200"/>
                <a:ext cx="191425" cy="42550"/>
              </a:xfrm>
              <a:custGeom>
                <a:avLst/>
                <a:gdLst/>
                <a:ahLst/>
                <a:cxnLst/>
                <a:rect l="l" t="t" r="r" b="b"/>
                <a:pathLst>
                  <a:path w="7657" h="1702" extrusionOk="0">
                    <a:moveTo>
                      <a:pt x="442" y="0"/>
                    </a:moveTo>
                    <a:cubicBezTo>
                      <a:pt x="190" y="0"/>
                      <a:pt x="1" y="221"/>
                      <a:pt x="1" y="441"/>
                    </a:cubicBezTo>
                    <a:lnTo>
                      <a:pt x="1" y="1292"/>
                    </a:lnTo>
                    <a:cubicBezTo>
                      <a:pt x="1" y="1512"/>
                      <a:pt x="190" y="1701"/>
                      <a:pt x="442" y="1701"/>
                    </a:cubicBezTo>
                    <a:lnTo>
                      <a:pt x="7215" y="1701"/>
                    </a:lnTo>
                    <a:cubicBezTo>
                      <a:pt x="7499" y="1701"/>
                      <a:pt x="7656" y="1512"/>
                      <a:pt x="7656" y="1292"/>
                    </a:cubicBezTo>
                    <a:lnTo>
                      <a:pt x="7656" y="441"/>
                    </a:lnTo>
                    <a:cubicBezTo>
                      <a:pt x="7656" y="221"/>
                      <a:pt x="7436" y="0"/>
                      <a:pt x="721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155;p39">
                <a:extLst>
                  <a:ext uri="{FF2B5EF4-FFF2-40B4-BE49-F238E27FC236}">
                    <a16:creationId xmlns:a16="http://schemas.microsoft.com/office/drawing/2014/main" id="{F23208F6-C547-41EF-9B86-A8483C43B9C6}"/>
                  </a:ext>
                </a:extLst>
              </p:cNvPr>
              <p:cNvSpPr/>
              <p:nvPr/>
            </p:nvSpPr>
            <p:spPr>
              <a:xfrm>
                <a:off x="-42908725" y="4163750"/>
                <a:ext cx="148900" cy="42550"/>
              </a:xfrm>
              <a:custGeom>
                <a:avLst/>
                <a:gdLst/>
                <a:ahLst/>
                <a:cxnLst/>
                <a:rect l="l" t="t" r="r" b="b"/>
                <a:pathLst>
                  <a:path w="5956" h="1702" extrusionOk="0">
                    <a:moveTo>
                      <a:pt x="442" y="1"/>
                    </a:moveTo>
                    <a:cubicBezTo>
                      <a:pt x="190" y="1"/>
                      <a:pt x="1" y="190"/>
                      <a:pt x="1" y="410"/>
                    </a:cubicBezTo>
                    <a:lnTo>
                      <a:pt x="1" y="1261"/>
                    </a:lnTo>
                    <a:cubicBezTo>
                      <a:pt x="1" y="1481"/>
                      <a:pt x="190" y="1702"/>
                      <a:pt x="442" y="1702"/>
                    </a:cubicBezTo>
                    <a:lnTo>
                      <a:pt x="5514" y="1702"/>
                    </a:lnTo>
                    <a:cubicBezTo>
                      <a:pt x="5735" y="1702"/>
                      <a:pt x="5955" y="1481"/>
                      <a:pt x="5955" y="1261"/>
                    </a:cubicBezTo>
                    <a:lnTo>
                      <a:pt x="5955" y="410"/>
                    </a:lnTo>
                    <a:cubicBezTo>
                      <a:pt x="5955" y="190"/>
                      <a:pt x="5735" y="1"/>
                      <a:pt x="551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84" name="Google Shape;1143;p39">
            <a:extLst>
              <a:ext uri="{FF2B5EF4-FFF2-40B4-BE49-F238E27FC236}">
                <a16:creationId xmlns:a16="http://schemas.microsoft.com/office/drawing/2014/main" id="{64D84C60-6BBC-429D-AD92-BD6A2E3D7C2F}"/>
              </a:ext>
            </a:extLst>
          </p:cNvPr>
          <p:cNvGrpSpPr/>
          <p:nvPr/>
        </p:nvGrpSpPr>
        <p:grpSpPr>
          <a:xfrm>
            <a:off x="4429947" y="1664102"/>
            <a:ext cx="2857601" cy="3901075"/>
            <a:chOff x="1178187" y="1392018"/>
            <a:chExt cx="1546782" cy="3058846"/>
          </a:xfrm>
        </p:grpSpPr>
        <p:sp>
          <p:nvSpPr>
            <p:cNvPr id="85" name="Google Shape;1144;p39">
              <a:extLst>
                <a:ext uri="{FF2B5EF4-FFF2-40B4-BE49-F238E27FC236}">
                  <a16:creationId xmlns:a16="http://schemas.microsoft.com/office/drawing/2014/main" id="{9779F25E-5B39-490A-80CA-E15EE0BDB22D}"/>
                </a:ext>
              </a:extLst>
            </p:cNvPr>
            <p:cNvSpPr/>
            <p:nvPr/>
          </p:nvSpPr>
          <p:spPr>
            <a:xfrm>
              <a:off x="1280416" y="1494247"/>
              <a:ext cx="1229466" cy="2854373"/>
            </a:xfrm>
            <a:custGeom>
              <a:avLst/>
              <a:gdLst/>
              <a:ahLst/>
              <a:cxnLst/>
              <a:rect l="l" t="t" r="r" b="b"/>
              <a:pathLst>
                <a:path w="84210" h="195505" extrusionOk="0">
                  <a:moveTo>
                    <a:pt x="42105" y="1"/>
                  </a:moveTo>
                  <a:cubicBezTo>
                    <a:pt x="18889" y="1"/>
                    <a:pt x="1" y="18888"/>
                    <a:pt x="1" y="42104"/>
                  </a:cubicBezTo>
                  <a:lnTo>
                    <a:pt x="1" y="153401"/>
                  </a:lnTo>
                  <a:cubicBezTo>
                    <a:pt x="1" y="176617"/>
                    <a:pt x="18889" y="195505"/>
                    <a:pt x="42105" y="195505"/>
                  </a:cubicBezTo>
                  <a:cubicBezTo>
                    <a:pt x="65321" y="195505"/>
                    <a:pt x="84209" y="176618"/>
                    <a:pt x="84209" y="153401"/>
                  </a:cubicBezTo>
                  <a:lnTo>
                    <a:pt x="84209" y="42104"/>
                  </a:lnTo>
                  <a:cubicBezTo>
                    <a:pt x="84209" y="18888"/>
                    <a:pt x="65321" y="1"/>
                    <a:pt x="42105" y="1"/>
                  </a:cubicBezTo>
                  <a:close/>
                </a:path>
              </a:pathLst>
            </a:custGeom>
            <a:solidFill>
              <a:srgbClr val="F3F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86" name="Google Shape;1145;p39">
              <a:extLst>
                <a:ext uri="{FF2B5EF4-FFF2-40B4-BE49-F238E27FC236}">
                  <a16:creationId xmlns:a16="http://schemas.microsoft.com/office/drawing/2014/main" id="{F10B91AC-4957-4999-8433-04E32ABBAA9D}"/>
                </a:ext>
              </a:extLst>
            </p:cNvPr>
            <p:cNvGrpSpPr/>
            <p:nvPr/>
          </p:nvGrpSpPr>
          <p:grpSpPr>
            <a:xfrm>
              <a:off x="1178187" y="1392018"/>
              <a:ext cx="1478878" cy="3058846"/>
              <a:chOff x="1178187" y="1392018"/>
              <a:chExt cx="1478878" cy="3058846"/>
            </a:xfrm>
          </p:grpSpPr>
          <p:sp>
            <p:nvSpPr>
              <p:cNvPr id="96" name="Google Shape;1146;p39">
                <a:extLst>
                  <a:ext uri="{FF2B5EF4-FFF2-40B4-BE49-F238E27FC236}">
                    <a16:creationId xmlns:a16="http://schemas.microsoft.com/office/drawing/2014/main" id="{58CC1A82-C8F4-4EB0-995E-01D2121A7021}"/>
                  </a:ext>
                </a:extLst>
              </p:cNvPr>
              <p:cNvSpPr/>
              <p:nvPr/>
            </p:nvSpPr>
            <p:spPr>
              <a:xfrm>
                <a:off x="1178187" y="1392018"/>
                <a:ext cx="1433924" cy="3058846"/>
              </a:xfrm>
              <a:custGeom>
                <a:avLst/>
                <a:gdLst/>
                <a:ahLst/>
                <a:cxnLst/>
                <a:rect l="l" t="t" r="r" b="b"/>
                <a:pathLst>
                  <a:path w="98214" h="209510" extrusionOk="0">
                    <a:moveTo>
                      <a:pt x="49107" y="0"/>
                    </a:moveTo>
                    <a:cubicBezTo>
                      <a:pt x="22030" y="0"/>
                      <a:pt x="0" y="22029"/>
                      <a:pt x="0" y="49106"/>
                    </a:cubicBezTo>
                    <a:lnTo>
                      <a:pt x="0" y="160403"/>
                    </a:lnTo>
                    <a:cubicBezTo>
                      <a:pt x="0" y="187480"/>
                      <a:pt x="22030" y="209509"/>
                      <a:pt x="49107" y="209509"/>
                    </a:cubicBezTo>
                    <a:cubicBezTo>
                      <a:pt x="76185" y="209509"/>
                      <a:pt x="98214" y="187480"/>
                      <a:pt x="98214" y="160403"/>
                    </a:cubicBezTo>
                    <a:lnTo>
                      <a:pt x="98214" y="105856"/>
                    </a:lnTo>
                    <a:cubicBezTo>
                      <a:pt x="98214" y="105394"/>
                      <a:pt x="97840" y="105020"/>
                      <a:pt x="97378" y="105020"/>
                    </a:cubicBezTo>
                    <a:cubicBezTo>
                      <a:pt x="96917" y="105020"/>
                      <a:pt x="96543" y="105394"/>
                      <a:pt x="96543" y="105856"/>
                    </a:cubicBezTo>
                    <a:lnTo>
                      <a:pt x="96543" y="160403"/>
                    </a:lnTo>
                    <a:cubicBezTo>
                      <a:pt x="96543" y="186559"/>
                      <a:pt x="75263" y="207838"/>
                      <a:pt x="49107" y="207838"/>
                    </a:cubicBezTo>
                    <a:cubicBezTo>
                      <a:pt x="22951" y="207838"/>
                      <a:pt x="1671" y="186560"/>
                      <a:pt x="1671" y="160403"/>
                    </a:cubicBezTo>
                    <a:lnTo>
                      <a:pt x="1671" y="49106"/>
                    </a:lnTo>
                    <a:cubicBezTo>
                      <a:pt x="1671" y="22951"/>
                      <a:pt x="22952" y="1671"/>
                      <a:pt x="49107" y="1671"/>
                    </a:cubicBezTo>
                    <a:cubicBezTo>
                      <a:pt x="75263" y="1671"/>
                      <a:pt x="96543" y="22951"/>
                      <a:pt x="96543" y="49106"/>
                    </a:cubicBezTo>
                    <a:cubicBezTo>
                      <a:pt x="96543" y="49567"/>
                      <a:pt x="96917" y="49942"/>
                      <a:pt x="97378" y="49942"/>
                    </a:cubicBezTo>
                    <a:cubicBezTo>
                      <a:pt x="97840" y="49942"/>
                      <a:pt x="98214" y="49567"/>
                      <a:pt x="98214" y="49106"/>
                    </a:cubicBezTo>
                    <a:cubicBezTo>
                      <a:pt x="98214" y="22029"/>
                      <a:pt x="76185" y="0"/>
                      <a:pt x="491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1147;p39">
                <a:extLst>
                  <a:ext uri="{FF2B5EF4-FFF2-40B4-BE49-F238E27FC236}">
                    <a16:creationId xmlns:a16="http://schemas.microsoft.com/office/drawing/2014/main" id="{690439FC-16F2-4BBB-BB17-58E1745C773B}"/>
                  </a:ext>
                </a:extLst>
              </p:cNvPr>
              <p:cNvSpPr/>
              <p:nvPr/>
            </p:nvSpPr>
            <p:spPr>
              <a:xfrm>
                <a:off x="2547798" y="2068378"/>
                <a:ext cx="109266" cy="109281"/>
              </a:xfrm>
              <a:custGeom>
                <a:avLst/>
                <a:gdLst/>
                <a:ahLst/>
                <a:cxnLst/>
                <a:rect l="l" t="t" r="r" b="b"/>
                <a:pathLst>
                  <a:path w="7484" h="7485" extrusionOk="0">
                    <a:moveTo>
                      <a:pt x="3742" y="0"/>
                    </a:moveTo>
                    <a:cubicBezTo>
                      <a:pt x="1675" y="0"/>
                      <a:pt x="1" y="1676"/>
                      <a:pt x="1" y="3742"/>
                    </a:cubicBezTo>
                    <a:cubicBezTo>
                      <a:pt x="1" y="5809"/>
                      <a:pt x="1677" y="7484"/>
                      <a:pt x="3742" y="7484"/>
                    </a:cubicBezTo>
                    <a:cubicBezTo>
                      <a:pt x="5808" y="7484"/>
                      <a:pt x="7484" y="5809"/>
                      <a:pt x="7484" y="3742"/>
                    </a:cubicBezTo>
                    <a:cubicBezTo>
                      <a:pt x="7484" y="1676"/>
                      <a:pt x="5809" y="0"/>
                      <a:pt x="374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7" name="Google Shape;1148;p39">
              <a:extLst>
                <a:ext uri="{FF2B5EF4-FFF2-40B4-BE49-F238E27FC236}">
                  <a16:creationId xmlns:a16="http://schemas.microsoft.com/office/drawing/2014/main" id="{EB692D23-A91B-4219-8F69-1E5AB932DC8F}"/>
                </a:ext>
              </a:extLst>
            </p:cNvPr>
            <p:cNvGrpSpPr/>
            <p:nvPr/>
          </p:nvGrpSpPr>
          <p:grpSpPr>
            <a:xfrm>
              <a:off x="1364745" y="1565247"/>
              <a:ext cx="1360224" cy="1166555"/>
              <a:chOff x="1364745" y="1565247"/>
              <a:chExt cx="1360224" cy="1166555"/>
            </a:xfrm>
          </p:grpSpPr>
          <p:sp>
            <p:nvSpPr>
              <p:cNvPr id="94" name="Google Shape;1149;p39">
                <a:extLst>
                  <a:ext uri="{FF2B5EF4-FFF2-40B4-BE49-F238E27FC236}">
                    <a16:creationId xmlns:a16="http://schemas.microsoft.com/office/drawing/2014/main" id="{4436E94D-94DA-4D23-862A-376A9C887E1D}"/>
                  </a:ext>
                </a:extLst>
              </p:cNvPr>
              <p:cNvSpPr/>
              <p:nvPr/>
            </p:nvSpPr>
            <p:spPr>
              <a:xfrm>
                <a:off x="1364745" y="1565247"/>
                <a:ext cx="1352646" cy="1060778"/>
              </a:xfrm>
              <a:custGeom>
                <a:avLst/>
                <a:gdLst/>
                <a:ahLst/>
                <a:cxnLst/>
                <a:rect l="l" t="t" r="r" b="b"/>
                <a:pathLst>
                  <a:path w="92647" h="72656" extrusionOk="0">
                    <a:moveTo>
                      <a:pt x="36329" y="0"/>
                    </a:moveTo>
                    <a:cubicBezTo>
                      <a:pt x="16297" y="0"/>
                      <a:pt x="0" y="16296"/>
                      <a:pt x="0" y="36328"/>
                    </a:cubicBezTo>
                    <a:cubicBezTo>
                      <a:pt x="0" y="56360"/>
                      <a:pt x="16299" y="72656"/>
                      <a:pt x="36329" y="72656"/>
                    </a:cubicBezTo>
                    <a:lnTo>
                      <a:pt x="91812" y="72656"/>
                    </a:lnTo>
                    <a:cubicBezTo>
                      <a:pt x="92273" y="72656"/>
                      <a:pt x="92647" y="72282"/>
                      <a:pt x="92647" y="71820"/>
                    </a:cubicBezTo>
                    <a:cubicBezTo>
                      <a:pt x="92647" y="71359"/>
                      <a:pt x="92273" y="70985"/>
                      <a:pt x="91812" y="70985"/>
                    </a:cubicBezTo>
                    <a:lnTo>
                      <a:pt x="36329" y="70985"/>
                    </a:lnTo>
                    <a:cubicBezTo>
                      <a:pt x="17219" y="70985"/>
                      <a:pt x="1672" y="55438"/>
                      <a:pt x="1672" y="36328"/>
                    </a:cubicBezTo>
                    <a:cubicBezTo>
                      <a:pt x="1672" y="17217"/>
                      <a:pt x="17219" y="1672"/>
                      <a:pt x="36328" y="1672"/>
                    </a:cubicBezTo>
                    <a:cubicBezTo>
                      <a:pt x="55439" y="1672"/>
                      <a:pt x="70985" y="17217"/>
                      <a:pt x="70985" y="36328"/>
                    </a:cubicBezTo>
                    <a:cubicBezTo>
                      <a:pt x="70985" y="36788"/>
                      <a:pt x="71360" y="37163"/>
                      <a:pt x="71820" y="37163"/>
                    </a:cubicBezTo>
                    <a:cubicBezTo>
                      <a:pt x="72283" y="37163"/>
                      <a:pt x="72657" y="36788"/>
                      <a:pt x="72657" y="36328"/>
                    </a:cubicBezTo>
                    <a:cubicBezTo>
                      <a:pt x="72657" y="16297"/>
                      <a:pt x="56360" y="0"/>
                      <a:pt x="3632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1150;p39">
                <a:extLst>
                  <a:ext uri="{FF2B5EF4-FFF2-40B4-BE49-F238E27FC236}">
                    <a16:creationId xmlns:a16="http://schemas.microsoft.com/office/drawing/2014/main" id="{3532B604-6D8E-4CAF-8731-88A2744FB4D4}"/>
                  </a:ext>
                </a:extLst>
              </p:cNvPr>
              <p:cNvSpPr/>
              <p:nvPr/>
            </p:nvSpPr>
            <p:spPr>
              <a:xfrm>
                <a:off x="2596168" y="2503414"/>
                <a:ext cx="128801" cy="228388"/>
              </a:xfrm>
              <a:custGeom>
                <a:avLst/>
                <a:gdLst/>
                <a:ahLst/>
                <a:cxnLst/>
                <a:rect l="l" t="t" r="r" b="b"/>
                <a:pathLst>
                  <a:path w="8822" h="15643" extrusionOk="0">
                    <a:moveTo>
                      <a:pt x="919" y="1"/>
                    </a:moveTo>
                    <a:cubicBezTo>
                      <a:pt x="705" y="1"/>
                      <a:pt x="491" y="82"/>
                      <a:pt x="328" y="246"/>
                    </a:cubicBezTo>
                    <a:cubicBezTo>
                      <a:pt x="1" y="572"/>
                      <a:pt x="1" y="1101"/>
                      <a:pt x="328" y="1427"/>
                    </a:cubicBezTo>
                    <a:lnTo>
                      <a:pt x="6723" y="7822"/>
                    </a:lnTo>
                    <a:lnTo>
                      <a:pt x="328" y="14217"/>
                    </a:lnTo>
                    <a:cubicBezTo>
                      <a:pt x="89" y="14456"/>
                      <a:pt x="17" y="14816"/>
                      <a:pt x="146" y="15128"/>
                    </a:cubicBezTo>
                    <a:cubicBezTo>
                      <a:pt x="276" y="15440"/>
                      <a:pt x="581" y="15643"/>
                      <a:pt x="919" y="15643"/>
                    </a:cubicBezTo>
                    <a:cubicBezTo>
                      <a:pt x="1140" y="15643"/>
                      <a:pt x="1353" y="15555"/>
                      <a:pt x="1510" y="15398"/>
                    </a:cubicBezTo>
                    <a:lnTo>
                      <a:pt x="8495" y="8413"/>
                    </a:lnTo>
                    <a:cubicBezTo>
                      <a:pt x="8821" y="8087"/>
                      <a:pt x="8821" y="7557"/>
                      <a:pt x="8495" y="7232"/>
                    </a:cubicBezTo>
                    <a:lnTo>
                      <a:pt x="1510" y="246"/>
                    </a:lnTo>
                    <a:cubicBezTo>
                      <a:pt x="1347" y="82"/>
                      <a:pt x="1133" y="1"/>
                      <a:pt x="9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8" name="Google Shape;1151;p39">
              <a:extLst>
                <a:ext uri="{FF2B5EF4-FFF2-40B4-BE49-F238E27FC236}">
                  <a16:creationId xmlns:a16="http://schemas.microsoft.com/office/drawing/2014/main" id="{4FD2F1D2-9F05-44D8-905C-229EA63E57BC}"/>
                </a:ext>
              </a:extLst>
            </p:cNvPr>
            <p:cNvSpPr txBox="1"/>
            <p:nvPr/>
          </p:nvSpPr>
          <p:spPr>
            <a:xfrm>
              <a:off x="1735990" y="2314125"/>
              <a:ext cx="966000" cy="281700"/>
            </a:xfrm>
            <a:prstGeom prst="rect">
              <a:avLst/>
            </a:prstGeom>
            <a:noFill/>
            <a:ln>
              <a:noFill/>
            </a:ln>
          </p:spPr>
          <p:txBody>
            <a:bodyPr spcFirstLastPara="1" wrap="square" lIns="91425" tIns="91425" rIns="91425" bIns="91425" anchor="ctr" anchorCtr="0">
              <a:noAutofit/>
            </a:bodyPr>
            <a:lstStyle/>
            <a:p>
              <a:pPr lvl="0" algn="ctr"/>
              <a:r>
                <a:rPr lang="es-EC" b="1">
                  <a:solidFill>
                    <a:schemeClr val="accent1">
                      <a:lumMod val="50000"/>
                    </a:schemeClr>
                  </a:solidFill>
                </a:rPr>
                <a:t>Purpose</a:t>
              </a:r>
              <a:endParaRPr sz="1600" b="1" dirty="0">
                <a:solidFill>
                  <a:schemeClr val="accent1">
                    <a:lumMod val="50000"/>
                  </a:schemeClr>
                </a:solidFill>
                <a:latin typeface="Fira Sans Extra Condensed Medium"/>
                <a:ea typeface="Fira Sans Extra Condensed Medium"/>
                <a:cs typeface="Fira Sans Extra Condensed Medium"/>
                <a:sym typeface="Fira Sans Extra Condensed Medium"/>
              </a:endParaRPr>
            </a:p>
          </p:txBody>
        </p:sp>
        <p:sp>
          <p:nvSpPr>
            <p:cNvPr id="89" name="Google Shape;1152;p39">
              <a:extLst>
                <a:ext uri="{FF2B5EF4-FFF2-40B4-BE49-F238E27FC236}">
                  <a16:creationId xmlns:a16="http://schemas.microsoft.com/office/drawing/2014/main" id="{FF839ED4-B126-48B3-BA6F-598E6C77D986}"/>
                </a:ext>
              </a:extLst>
            </p:cNvPr>
            <p:cNvSpPr txBox="1"/>
            <p:nvPr/>
          </p:nvSpPr>
          <p:spPr>
            <a:xfrm>
              <a:off x="1398054" y="2948404"/>
              <a:ext cx="1039200" cy="792600"/>
            </a:xfrm>
            <a:prstGeom prst="rect">
              <a:avLst/>
            </a:prstGeom>
            <a:noFill/>
            <a:ln>
              <a:noFill/>
            </a:ln>
          </p:spPr>
          <p:txBody>
            <a:bodyPr spcFirstLastPara="1" wrap="square" lIns="91425" tIns="91425" rIns="91425" bIns="91425" anchor="ctr" anchorCtr="0">
              <a:noAutofit/>
            </a:bodyPr>
            <a:lstStyle/>
            <a:p>
              <a:pPr lvl="0" algn="just"/>
              <a:r>
                <a:rPr lang="en-US" sz="1400" dirty="0">
                  <a:solidFill>
                    <a:schemeClr val="tx2"/>
                  </a:solidFill>
                </a:rPr>
                <a:t>Promote a culture of </a:t>
              </a:r>
              <a:r>
                <a:rPr lang="en-US" sz="1400" dirty="0">
                  <a:solidFill>
                    <a:schemeClr val="accent1">
                      <a:lumMod val="50000"/>
                    </a:schemeClr>
                  </a:solidFill>
                </a:rPr>
                <a:t>evaluation as a tool for learning, accountability, and improving the quality of public </a:t>
              </a:r>
              <a:r>
                <a:rPr lang="en-US" sz="1400" dirty="0">
                  <a:solidFill>
                    <a:schemeClr val="tx2"/>
                  </a:solidFill>
                </a:rPr>
                <a:t>policies.</a:t>
              </a:r>
              <a:endParaRPr sz="1400" dirty="0">
                <a:solidFill>
                  <a:schemeClr val="tx2"/>
                </a:solidFill>
                <a:sym typeface="Roboto"/>
              </a:endParaRPr>
            </a:p>
          </p:txBody>
        </p:sp>
        <p:grpSp>
          <p:nvGrpSpPr>
            <p:cNvPr id="90" name="Google Shape;1153;p39">
              <a:extLst>
                <a:ext uri="{FF2B5EF4-FFF2-40B4-BE49-F238E27FC236}">
                  <a16:creationId xmlns:a16="http://schemas.microsoft.com/office/drawing/2014/main" id="{AB9E19B1-2D02-4D0D-A4F9-911B6ED57528}"/>
                </a:ext>
              </a:extLst>
            </p:cNvPr>
            <p:cNvGrpSpPr/>
            <p:nvPr/>
          </p:nvGrpSpPr>
          <p:grpSpPr>
            <a:xfrm>
              <a:off x="1805824" y="2212479"/>
              <a:ext cx="223661" cy="121514"/>
              <a:chOff x="-42930775" y="4163750"/>
              <a:chExt cx="191425" cy="104000"/>
            </a:xfrm>
          </p:grpSpPr>
          <p:sp>
            <p:nvSpPr>
              <p:cNvPr id="91" name="Google Shape;1154;p39">
                <a:extLst>
                  <a:ext uri="{FF2B5EF4-FFF2-40B4-BE49-F238E27FC236}">
                    <a16:creationId xmlns:a16="http://schemas.microsoft.com/office/drawing/2014/main" id="{32AF8E6A-0F2D-4A4D-A54B-F7E3ECD93038}"/>
                  </a:ext>
                </a:extLst>
              </p:cNvPr>
              <p:cNvSpPr/>
              <p:nvPr/>
            </p:nvSpPr>
            <p:spPr>
              <a:xfrm>
                <a:off x="-42930775" y="4225200"/>
                <a:ext cx="191425" cy="42550"/>
              </a:xfrm>
              <a:custGeom>
                <a:avLst/>
                <a:gdLst/>
                <a:ahLst/>
                <a:cxnLst/>
                <a:rect l="l" t="t" r="r" b="b"/>
                <a:pathLst>
                  <a:path w="7657" h="1702" extrusionOk="0">
                    <a:moveTo>
                      <a:pt x="442" y="0"/>
                    </a:moveTo>
                    <a:cubicBezTo>
                      <a:pt x="190" y="0"/>
                      <a:pt x="1" y="221"/>
                      <a:pt x="1" y="441"/>
                    </a:cubicBezTo>
                    <a:lnTo>
                      <a:pt x="1" y="1292"/>
                    </a:lnTo>
                    <a:cubicBezTo>
                      <a:pt x="1" y="1512"/>
                      <a:pt x="190" y="1701"/>
                      <a:pt x="442" y="1701"/>
                    </a:cubicBezTo>
                    <a:lnTo>
                      <a:pt x="7215" y="1701"/>
                    </a:lnTo>
                    <a:cubicBezTo>
                      <a:pt x="7499" y="1701"/>
                      <a:pt x="7656" y="1512"/>
                      <a:pt x="7656" y="1292"/>
                    </a:cubicBezTo>
                    <a:lnTo>
                      <a:pt x="7656" y="441"/>
                    </a:lnTo>
                    <a:cubicBezTo>
                      <a:pt x="7656" y="221"/>
                      <a:pt x="7436" y="0"/>
                      <a:pt x="721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1155;p39">
                <a:extLst>
                  <a:ext uri="{FF2B5EF4-FFF2-40B4-BE49-F238E27FC236}">
                    <a16:creationId xmlns:a16="http://schemas.microsoft.com/office/drawing/2014/main" id="{D2F41B90-A593-4579-8A11-12FF8E639CA0}"/>
                  </a:ext>
                </a:extLst>
              </p:cNvPr>
              <p:cNvSpPr/>
              <p:nvPr/>
            </p:nvSpPr>
            <p:spPr>
              <a:xfrm>
                <a:off x="-42908725" y="4163750"/>
                <a:ext cx="148900" cy="42550"/>
              </a:xfrm>
              <a:custGeom>
                <a:avLst/>
                <a:gdLst/>
                <a:ahLst/>
                <a:cxnLst/>
                <a:rect l="l" t="t" r="r" b="b"/>
                <a:pathLst>
                  <a:path w="5956" h="1702" extrusionOk="0">
                    <a:moveTo>
                      <a:pt x="442" y="1"/>
                    </a:moveTo>
                    <a:cubicBezTo>
                      <a:pt x="190" y="1"/>
                      <a:pt x="1" y="190"/>
                      <a:pt x="1" y="410"/>
                    </a:cubicBezTo>
                    <a:lnTo>
                      <a:pt x="1" y="1261"/>
                    </a:lnTo>
                    <a:cubicBezTo>
                      <a:pt x="1" y="1481"/>
                      <a:pt x="190" y="1702"/>
                      <a:pt x="442" y="1702"/>
                    </a:cubicBezTo>
                    <a:lnTo>
                      <a:pt x="5514" y="1702"/>
                    </a:lnTo>
                    <a:cubicBezTo>
                      <a:pt x="5735" y="1702"/>
                      <a:pt x="5955" y="1481"/>
                      <a:pt x="5955" y="1261"/>
                    </a:cubicBezTo>
                    <a:lnTo>
                      <a:pt x="5955" y="410"/>
                    </a:lnTo>
                    <a:cubicBezTo>
                      <a:pt x="5955" y="190"/>
                      <a:pt x="5735" y="1"/>
                      <a:pt x="551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98" name="Google Shape;1143;p39">
            <a:extLst>
              <a:ext uri="{FF2B5EF4-FFF2-40B4-BE49-F238E27FC236}">
                <a16:creationId xmlns:a16="http://schemas.microsoft.com/office/drawing/2014/main" id="{B4386BE4-BD17-4838-B7AF-4657D3920B5C}"/>
              </a:ext>
            </a:extLst>
          </p:cNvPr>
          <p:cNvGrpSpPr/>
          <p:nvPr/>
        </p:nvGrpSpPr>
        <p:grpSpPr>
          <a:xfrm>
            <a:off x="7795228" y="1662326"/>
            <a:ext cx="2857601" cy="3901075"/>
            <a:chOff x="1178187" y="1392018"/>
            <a:chExt cx="1546782" cy="3058846"/>
          </a:xfrm>
        </p:grpSpPr>
        <p:sp>
          <p:nvSpPr>
            <p:cNvPr id="99" name="Google Shape;1144;p39">
              <a:extLst>
                <a:ext uri="{FF2B5EF4-FFF2-40B4-BE49-F238E27FC236}">
                  <a16:creationId xmlns:a16="http://schemas.microsoft.com/office/drawing/2014/main" id="{6A6C52A5-4EB9-468D-97EB-8C3A21814BCD}"/>
                </a:ext>
              </a:extLst>
            </p:cNvPr>
            <p:cNvSpPr/>
            <p:nvPr/>
          </p:nvSpPr>
          <p:spPr>
            <a:xfrm>
              <a:off x="1280416" y="1494247"/>
              <a:ext cx="1229466" cy="2854373"/>
            </a:xfrm>
            <a:custGeom>
              <a:avLst/>
              <a:gdLst/>
              <a:ahLst/>
              <a:cxnLst/>
              <a:rect l="l" t="t" r="r" b="b"/>
              <a:pathLst>
                <a:path w="84210" h="195505" extrusionOk="0">
                  <a:moveTo>
                    <a:pt x="42105" y="1"/>
                  </a:moveTo>
                  <a:cubicBezTo>
                    <a:pt x="18889" y="1"/>
                    <a:pt x="1" y="18888"/>
                    <a:pt x="1" y="42104"/>
                  </a:cubicBezTo>
                  <a:lnTo>
                    <a:pt x="1" y="153401"/>
                  </a:lnTo>
                  <a:cubicBezTo>
                    <a:pt x="1" y="176617"/>
                    <a:pt x="18889" y="195505"/>
                    <a:pt x="42105" y="195505"/>
                  </a:cubicBezTo>
                  <a:cubicBezTo>
                    <a:pt x="65321" y="195505"/>
                    <a:pt x="84209" y="176618"/>
                    <a:pt x="84209" y="153401"/>
                  </a:cubicBezTo>
                  <a:lnTo>
                    <a:pt x="84209" y="42104"/>
                  </a:lnTo>
                  <a:cubicBezTo>
                    <a:pt x="84209" y="18888"/>
                    <a:pt x="65321" y="1"/>
                    <a:pt x="42105" y="1"/>
                  </a:cubicBezTo>
                  <a:close/>
                </a:path>
              </a:pathLst>
            </a:custGeom>
            <a:solidFill>
              <a:srgbClr val="F3F3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100" name="Google Shape;1145;p39">
              <a:extLst>
                <a:ext uri="{FF2B5EF4-FFF2-40B4-BE49-F238E27FC236}">
                  <a16:creationId xmlns:a16="http://schemas.microsoft.com/office/drawing/2014/main" id="{D604BBBD-28F1-4E95-BB15-809BEED20BE8}"/>
                </a:ext>
              </a:extLst>
            </p:cNvPr>
            <p:cNvGrpSpPr/>
            <p:nvPr/>
          </p:nvGrpSpPr>
          <p:grpSpPr>
            <a:xfrm>
              <a:off x="1178187" y="1392018"/>
              <a:ext cx="1478877" cy="3058846"/>
              <a:chOff x="1178187" y="1392018"/>
              <a:chExt cx="1478877" cy="3058846"/>
            </a:xfrm>
          </p:grpSpPr>
          <p:sp>
            <p:nvSpPr>
              <p:cNvPr id="110" name="Google Shape;1146;p39">
                <a:extLst>
                  <a:ext uri="{FF2B5EF4-FFF2-40B4-BE49-F238E27FC236}">
                    <a16:creationId xmlns:a16="http://schemas.microsoft.com/office/drawing/2014/main" id="{D9D94233-5C40-4F68-BE29-E5D8BD43518B}"/>
                  </a:ext>
                </a:extLst>
              </p:cNvPr>
              <p:cNvSpPr/>
              <p:nvPr/>
            </p:nvSpPr>
            <p:spPr>
              <a:xfrm>
                <a:off x="1178187" y="1392018"/>
                <a:ext cx="1433924" cy="3058846"/>
              </a:xfrm>
              <a:custGeom>
                <a:avLst/>
                <a:gdLst/>
                <a:ahLst/>
                <a:cxnLst/>
                <a:rect l="l" t="t" r="r" b="b"/>
                <a:pathLst>
                  <a:path w="98214" h="209510" extrusionOk="0">
                    <a:moveTo>
                      <a:pt x="49107" y="0"/>
                    </a:moveTo>
                    <a:cubicBezTo>
                      <a:pt x="22030" y="0"/>
                      <a:pt x="0" y="22029"/>
                      <a:pt x="0" y="49106"/>
                    </a:cubicBezTo>
                    <a:lnTo>
                      <a:pt x="0" y="160403"/>
                    </a:lnTo>
                    <a:cubicBezTo>
                      <a:pt x="0" y="187480"/>
                      <a:pt x="22030" y="209509"/>
                      <a:pt x="49107" y="209509"/>
                    </a:cubicBezTo>
                    <a:cubicBezTo>
                      <a:pt x="76185" y="209509"/>
                      <a:pt x="98214" y="187480"/>
                      <a:pt x="98214" y="160403"/>
                    </a:cubicBezTo>
                    <a:lnTo>
                      <a:pt x="98214" y="105856"/>
                    </a:lnTo>
                    <a:cubicBezTo>
                      <a:pt x="98214" y="105394"/>
                      <a:pt x="97840" y="105020"/>
                      <a:pt x="97378" y="105020"/>
                    </a:cubicBezTo>
                    <a:cubicBezTo>
                      <a:pt x="96917" y="105020"/>
                      <a:pt x="96543" y="105394"/>
                      <a:pt x="96543" y="105856"/>
                    </a:cubicBezTo>
                    <a:lnTo>
                      <a:pt x="96543" y="160403"/>
                    </a:lnTo>
                    <a:cubicBezTo>
                      <a:pt x="96543" y="186559"/>
                      <a:pt x="75263" y="207838"/>
                      <a:pt x="49107" y="207838"/>
                    </a:cubicBezTo>
                    <a:cubicBezTo>
                      <a:pt x="22951" y="207838"/>
                      <a:pt x="1671" y="186560"/>
                      <a:pt x="1671" y="160403"/>
                    </a:cubicBezTo>
                    <a:lnTo>
                      <a:pt x="1671" y="49106"/>
                    </a:lnTo>
                    <a:cubicBezTo>
                      <a:pt x="1671" y="22951"/>
                      <a:pt x="22952" y="1671"/>
                      <a:pt x="49107" y="1671"/>
                    </a:cubicBezTo>
                    <a:cubicBezTo>
                      <a:pt x="75263" y="1671"/>
                      <a:pt x="96543" y="22951"/>
                      <a:pt x="96543" y="49106"/>
                    </a:cubicBezTo>
                    <a:cubicBezTo>
                      <a:pt x="96543" y="49567"/>
                      <a:pt x="96917" y="49942"/>
                      <a:pt x="97378" y="49942"/>
                    </a:cubicBezTo>
                    <a:cubicBezTo>
                      <a:pt x="97840" y="49942"/>
                      <a:pt x="98214" y="49567"/>
                      <a:pt x="98214" y="49106"/>
                    </a:cubicBezTo>
                    <a:cubicBezTo>
                      <a:pt x="98214" y="22029"/>
                      <a:pt x="76185" y="0"/>
                      <a:pt x="4910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47;p39">
                <a:extLst>
                  <a:ext uri="{FF2B5EF4-FFF2-40B4-BE49-F238E27FC236}">
                    <a16:creationId xmlns:a16="http://schemas.microsoft.com/office/drawing/2014/main" id="{F2AD160C-5DF5-466D-BD1C-65B365EC4F4A}"/>
                  </a:ext>
                </a:extLst>
              </p:cNvPr>
              <p:cNvSpPr/>
              <p:nvPr/>
            </p:nvSpPr>
            <p:spPr>
              <a:xfrm>
                <a:off x="2547798" y="2068378"/>
                <a:ext cx="109266" cy="109281"/>
              </a:xfrm>
              <a:custGeom>
                <a:avLst/>
                <a:gdLst/>
                <a:ahLst/>
                <a:cxnLst/>
                <a:rect l="l" t="t" r="r" b="b"/>
                <a:pathLst>
                  <a:path w="7484" h="7485" extrusionOk="0">
                    <a:moveTo>
                      <a:pt x="3742" y="0"/>
                    </a:moveTo>
                    <a:cubicBezTo>
                      <a:pt x="1675" y="0"/>
                      <a:pt x="1" y="1676"/>
                      <a:pt x="1" y="3742"/>
                    </a:cubicBezTo>
                    <a:cubicBezTo>
                      <a:pt x="1" y="5809"/>
                      <a:pt x="1677" y="7484"/>
                      <a:pt x="3742" y="7484"/>
                    </a:cubicBezTo>
                    <a:cubicBezTo>
                      <a:pt x="5808" y="7484"/>
                      <a:pt x="7484" y="5809"/>
                      <a:pt x="7484" y="3742"/>
                    </a:cubicBezTo>
                    <a:cubicBezTo>
                      <a:pt x="7484" y="1676"/>
                      <a:pt x="5809" y="0"/>
                      <a:pt x="374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1" name="Google Shape;1148;p39">
              <a:extLst>
                <a:ext uri="{FF2B5EF4-FFF2-40B4-BE49-F238E27FC236}">
                  <a16:creationId xmlns:a16="http://schemas.microsoft.com/office/drawing/2014/main" id="{9837BDDB-B1E1-42BC-8A58-3F8F199D5F45}"/>
                </a:ext>
              </a:extLst>
            </p:cNvPr>
            <p:cNvGrpSpPr/>
            <p:nvPr/>
          </p:nvGrpSpPr>
          <p:grpSpPr>
            <a:xfrm>
              <a:off x="1364745" y="1565247"/>
              <a:ext cx="1360224" cy="1166555"/>
              <a:chOff x="1364745" y="1565247"/>
              <a:chExt cx="1360224" cy="1166555"/>
            </a:xfrm>
          </p:grpSpPr>
          <p:sp>
            <p:nvSpPr>
              <p:cNvPr id="108" name="Google Shape;1149;p39">
                <a:extLst>
                  <a:ext uri="{FF2B5EF4-FFF2-40B4-BE49-F238E27FC236}">
                    <a16:creationId xmlns:a16="http://schemas.microsoft.com/office/drawing/2014/main" id="{76F2CF5E-4B1B-4528-BC53-8BEDC21AECFB}"/>
                  </a:ext>
                </a:extLst>
              </p:cNvPr>
              <p:cNvSpPr/>
              <p:nvPr/>
            </p:nvSpPr>
            <p:spPr>
              <a:xfrm>
                <a:off x="1364745" y="1565247"/>
                <a:ext cx="1352646" cy="1060778"/>
              </a:xfrm>
              <a:custGeom>
                <a:avLst/>
                <a:gdLst/>
                <a:ahLst/>
                <a:cxnLst/>
                <a:rect l="l" t="t" r="r" b="b"/>
                <a:pathLst>
                  <a:path w="92647" h="72656" extrusionOk="0">
                    <a:moveTo>
                      <a:pt x="36329" y="0"/>
                    </a:moveTo>
                    <a:cubicBezTo>
                      <a:pt x="16297" y="0"/>
                      <a:pt x="0" y="16296"/>
                      <a:pt x="0" y="36328"/>
                    </a:cubicBezTo>
                    <a:cubicBezTo>
                      <a:pt x="0" y="56360"/>
                      <a:pt x="16299" y="72656"/>
                      <a:pt x="36329" y="72656"/>
                    </a:cubicBezTo>
                    <a:lnTo>
                      <a:pt x="91812" y="72656"/>
                    </a:lnTo>
                    <a:cubicBezTo>
                      <a:pt x="92273" y="72656"/>
                      <a:pt x="92647" y="72282"/>
                      <a:pt x="92647" y="71820"/>
                    </a:cubicBezTo>
                    <a:cubicBezTo>
                      <a:pt x="92647" y="71359"/>
                      <a:pt x="92273" y="70985"/>
                      <a:pt x="91812" y="70985"/>
                    </a:cubicBezTo>
                    <a:lnTo>
                      <a:pt x="36329" y="70985"/>
                    </a:lnTo>
                    <a:cubicBezTo>
                      <a:pt x="17219" y="70985"/>
                      <a:pt x="1672" y="55438"/>
                      <a:pt x="1672" y="36328"/>
                    </a:cubicBezTo>
                    <a:cubicBezTo>
                      <a:pt x="1672" y="17217"/>
                      <a:pt x="17219" y="1672"/>
                      <a:pt x="36328" y="1672"/>
                    </a:cubicBezTo>
                    <a:cubicBezTo>
                      <a:pt x="55439" y="1672"/>
                      <a:pt x="70985" y="17217"/>
                      <a:pt x="70985" y="36328"/>
                    </a:cubicBezTo>
                    <a:cubicBezTo>
                      <a:pt x="70985" y="36788"/>
                      <a:pt x="71360" y="37163"/>
                      <a:pt x="71820" y="37163"/>
                    </a:cubicBezTo>
                    <a:cubicBezTo>
                      <a:pt x="72283" y="37163"/>
                      <a:pt x="72657" y="36788"/>
                      <a:pt x="72657" y="36328"/>
                    </a:cubicBezTo>
                    <a:cubicBezTo>
                      <a:pt x="72657" y="16297"/>
                      <a:pt x="56360" y="0"/>
                      <a:pt x="3632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150;p39">
                <a:extLst>
                  <a:ext uri="{FF2B5EF4-FFF2-40B4-BE49-F238E27FC236}">
                    <a16:creationId xmlns:a16="http://schemas.microsoft.com/office/drawing/2014/main" id="{F7744218-A463-4A52-AA0D-E47493489F54}"/>
                  </a:ext>
                </a:extLst>
              </p:cNvPr>
              <p:cNvSpPr/>
              <p:nvPr/>
            </p:nvSpPr>
            <p:spPr>
              <a:xfrm>
                <a:off x="2596168" y="2503414"/>
                <a:ext cx="128801" cy="228388"/>
              </a:xfrm>
              <a:custGeom>
                <a:avLst/>
                <a:gdLst/>
                <a:ahLst/>
                <a:cxnLst/>
                <a:rect l="l" t="t" r="r" b="b"/>
                <a:pathLst>
                  <a:path w="8822" h="15643" extrusionOk="0">
                    <a:moveTo>
                      <a:pt x="919" y="1"/>
                    </a:moveTo>
                    <a:cubicBezTo>
                      <a:pt x="705" y="1"/>
                      <a:pt x="491" y="82"/>
                      <a:pt x="328" y="246"/>
                    </a:cubicBezTo>
                    <a:cubicBezTo>
                      <a:pt x="1" y="572"/>
                      <a:pt x="1" y="1101"/>
                      <a:pt x="328" y="1427"/>
                    </a:cubicBezTo>
                    <a:lnTo>
                      <a:pt x="6723" y="7822"/>
                    </a:lnTo>
                    <a:lnTo>
                      <a:pt x="328" y="14217"/>
                    </a:lnTo>
                    <a:cubicBezTo>
                      <a:pt x="89" y="14456"/>
                      <a:pt x="17" y="14816"/>
                      <a:pt x="146" y="15128"/>
                    </a:cubicBezTo>
                    <a:cubicBezTo>
                      <a:pt x="276" y="15440"/>
                      <a:pt x="581" y="15643"/>
                      <a:pt x="919" y="15643"/>
                    </a:cubicBezTo>
                    <a:cubicBezTo>
                      <a:pt x="1140" y="15643"/>
                      <a:pt x="1353" y="15555"/>
                      <a:pt x="1510" y="15398"/>
                    </a:cubicBezTo>
                    <a:lnTo>
                      <a:pt x="8495" y="8413"/>
                    </a:lnTo>
                    <a:cubicBezTo>
                      <a:pt x="8821" y="8087"/>
                      <a:pt x="8821" y="7557"/>
                      <a:pt x="8495" y="7232"/>
                    </a:cubicBezTo>
                    <a:lnTo>
                      <a:pt x="1510" y="246"/>
                    </a:lnTo>
                    <a:cubicBezTo>
                      <a:pt x="1347" y="82"/>
                      <a:pt x="1133" y="1"/>
                      <a:pt x="9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2" name="Google Shape;1151;p39">
              <a:extLst>
                <a:ext uri="{FF2B5EF4-FFF2-40B4-BE49-F238E27FC236}">
                  <a16:creationId xmlns:a16="http://schemas.microsoft.com/office/drawing/2014/main" id="{DEEA9647-CB05-4865-A583-63089F0C83FB}"/>
                </a:ext>
              </a:extLst>
            </p:cNvPr>
            <p:cNvSpPr txBox="1"/>
            <p:nvPr/>
          </p:nvSpPr>
          <p:spPr>
            <a:xfrm>
              <a:off x="1636431" y="2300909"/>
              <a:ext cx="966000" cy="281700"/>
            </a:xfrm>
            <a:prstGeom prst="rect">
              <a:avLst/>
            </a:prstGeom>
            <a:noFill/>
            <a:ln>
              <a:noFill/>
            </a:ln>
          </p:spPr>
          <p:txBody>
            <a:bodyPr spcFirstLastPara="1" wrap="square" lIns="91425" tIns="91425" rIns="91425" bIns="91425" anchor="ctr" anchorCtr="0">
              <a:noAutofit/>
            </a:bodyPr>
            <a:lstStyle/>
            <a:p>
              <a:pPr lvl="0" algn="ctr"/>
              <a:r>
                <a:rPr lang="es-EC" b="1">
                  <a:solidFill>
                    <a:schemeClr val="accent1">
                      <a:lumMod val="50000"/>
                    </a:schemeClr>
                  </a:solidFill>
                </a:rPr>
                <a:t>Stakeholders</a:t>
              </a:r>
              <a:endParaRPr sz="1600" b="1" dirty="0">
                <a:solidFill>
                  <a:schemeClr val="accent1">
                    <a:lumMod val="50000"/>
                  </a:schemeClr>
                </a:solidFill>
                <a:latin typeface="Fira Sans Extra Condensed Medium"/>
                <a:ea typeface="Fira Sans Extra Condensed Medium"/>
                <a:cs typeface="Fira Sans Extra Condensed Medium"/>
                <a:sym typeface="Fira Sans Extra Condensed Medium"/>
              </a:endParaRPr>
            </a:p>
          </p:txBody>
        </p:sp>
        <p:sp>
          <p:nvSpPr>
            <p:cNvPr id="103" name="Google Shape;1152;p39">
              <a:extLst>
                <a:ext uri="{FF2B5EF4-FFF2-40B4-BE49-F238E27FC236}">
                  <a16:creationId xmlns:a16="http://schemas.microsoft.com/office/drawing/2014/main" id="{AA34642E-B964-466E-9F0E-B6B55BED0513}"/>
                </a:ext>
              </a:extLst>
            </p:cNvPr>
            <p:cNvSpPr txBox="1"/>
            <p:nvPr/>
          </p:nvSpPr>
          <p:spPr>
            <a:xfrm>
              <a:off x="1398054" y="3091023"/>
              <a:ext cx="1039200" cy="792600"/>
            </a:xfrm>
            <a:prstGeom prst="rect">
              <a:avLst/>
            </a:prstGeom>
            <a:noFill/>
            <a:ln>
              <a:noFill/>
            </a:ln>
          </p:spPr>
          <p:txBody>
            <a:bodyPr spcFirstLastPara="1" wrap="square" lIns="91425" tIns="91425" rIns="91425" bIns="91425" anchor="ctr" anchorCtr="0">
              <a:noAutofit/>
            </a:bodyPr>
            <a:lstStyle/>
            <a:p>
              <a:pPr algn="just"/>
              <a:r>
                <a:rPr lang="en-US" sz="1300" dirty="0">
                  <a:solidFill>
                    <a:schemeClr val="accent1">
                      <a:lumMod val="50000"/>
                    </a:schemeClr>
                  </a:solidFill>
                </a:rPr>
                <a:t>Stakeholders from the public sector, academia, civil society, evaluation networks, and international cooperation interested in evaluation processes.</a:t>
              </a:r>
              <a:endParaRPr sz="1300" dirty="0">
                <a:solidFill>
                  <a:schemeClr val="accent1">
                    <a:lumMod val="50000"/>
                  </a:schemeClr>
                </a:solidFill>
                <a:sym typeface="Roboto"/>
              </a:endParaRPr>
            </a:p>
          </p:txBody>
        </p:sp>
        <p:grpSp>
          <p:nvGrpSpPr>
            <p:cNvPr id="104" name="Google Shape;1153;p39">
              <a:extLst>
                <a:ext uri="{FF2B5EF4-FFF2-40B4-BE49-F238E27FC236}">
                  <a16:creationId xmlns:a16="http://schemas.microsoft.com/office/drawing/2014/main" id="{D936BCCB-5C57-44FA-801B-426D4A166370}"/>
                </a:ext>
              </a:extLst>
            </p:cNvPr>
            <p:cNvGrpSpPr/>
            <p:nvPr/>
          </p:nvGrpSpPr>
          <p:grpSpPr>
            <a:xfrm>
              <a:off x="1805824" y="2212479"/>
              <a:ext cx="223661" cy="121514"/>
              <a:chOff x="-42930775" y="4163750"/>
              <a:chExt cx="191425" cy="104000"/>
            </a:xfrm>
          </p:grpSpPr>
          <p:sp>
            <p:nvSpPr>
              <p:cNvPr id="105" name="Google Shape;1154;p39">
                <a:extLst>
                  <a:ext uri="{FF2B5EF4-FFF2-40B4-BE49-F238E27FC236}">
                    <a16:creationId xmlns:a16="http://schemas.microsoft.com/office/drawing/2014/main" id="{0112E0A8-867C-46BF-9ED3-DF33106D3861}"/>
                  </a:ext>
                </a:extLst>
              </p:cNvPr>
              <p:cNvSpPr/>
              <p:nvPr/>
            </p:nvSpPr>
            <p:spPr>
              <a:xfrm>
                <a:off x="-42930775" y="4225200"/>
                <a:ext cx="191425" cy="42550"/>
              </a:xfrm>
              <a:custGeom>
                <a:avLst/>
                <a:gdLst/>
                <a:ahLst/>
                <a:cxnLst/>
                <a:rect l="l" t="t" r="r" b="b"/>
                <a:pathLst>
                  <a:path w="7657" h="1702" extrusionOk="0">
                    <a:moveTo>
                      <a:pt x="442" y="0"/>
                    </a:moveTo>
                    <a:cubicBezTo>
                      <a:pt x="190" y="0"/>
                      <a:pt x="1" y="221"/>
                      <a:pt x="1" y="441"/>
                    </a:cubicBezTo>
                    <a:lnTo>
                      <a:pt x="1" y="1292"/>
                    </a:lnTo>
                    <a:cubicBezTo>
                      <a:pt x="1" y="1512"/>
                      <a:pt x="190" y="1701"/>
                      <a:pt x="442" y="1701"/>
                    </a:cubicBezTo>
                    <a:lnTo>
                      <a:pt x="7215" y="1701"/>
                    </a:lnTo>
                    <a:cubicBezTo>
                      <a:pt x="7499" y="1701"/>
                      <a:pt x="7656" y="1512"/>
                      <a:pt x="7656" y="1292"/>
                    </a:cubicBezTo>
                    <a:lnTo>
                      <a:pt x="7656" y="441"/>
                    </a:lnTo>
                    <a:cubicBezTo>
                      <a:pt x="7656" y="221"/>
                      <a:pt x="7436" y="0"/>
                      <a:pt x="721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155;p39">
                <a:extLst>
                  <a:ext uri="{FF2B5EF4-FFF2-40B4-BE49-F238E27FC236}">
                    <a16:creationId xmlns:a16="http://schemas.microsoft.com/office/drawing/2014/main" id="{CEEFB181-EE6E-46FC-B4F3-C2CB46FF1992}"/>
                  </a:ext>
                </a:extLst>
              </p:cNvPr>
              <p:cNvSpPr/>
              <p:nvPr/>
            </p:nvSpPr>
            <p:spPr>
              <a:xfrm>
                <a:off x="-42908725" y="4163750"/>
                <a:ext cx="148900" cy="42550"/>
              </a:xfrm>
              <a:custGeom>
                <a:avLst/>
                <a:gdLst/>
                <a:ahLst/>
                <a:cxnLst/>
                <a:rect l="l" t="t" r="r" b="b"/>
                <a:pathLst>
                  <a:path w="5956" h="1702" extrusionOk="0">
                    <a:moveTo>
                      <a:pt x="442" y="1"/>
                    </a:moveTo>
                    <a:cubicBezTo>
                      <a:pt x="190" y="1"/>
                      <a:pt x="1" y="190"/>
                      <a:pt x="1" y="410"/>
                    </a:cubicBezTo>
                    <a:lnTo>
                      <a:pt x="1" y="1261"/>
                    </a:lnTo>
                    <a:cubicBezTo>
                      <a:pt x="1" y="1481"/>
                      <a:pt x="190" y="1702"/>
                      <a:pt x="442" y="1702"/>
                    </a:cubicBezTo>
                    <a:lnTo>
                      <a:pt x="5514" y="1702"/>
                    </a:lnTo>
                    <a:cubicBezTo>
                      <a:pt x="5735" y="1702"/>
                      <a:pt x="5955" y="1481"/>
                      <a:pt x="5955" y="1261"/>
                    </a:cubicBezTo>
                    <a:lnTo>
                      <a:pt x="5955" y="410"/>
                    </a:lnTo>
                    <a:cubicBezTo>
                      <a:pt x="5955" y="190"/>
                      <a:pt x="5735" y="1"/>
                      <a:pt x="551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pic>
        <p:nvPicPr>
          <p:cNvPr id="112" name="Imagen 111">
            <a:extLst>
              <a:ext uri="{FF2B5EF4-FFF2-40B4-BE49-F238E27FC236}">
                <a16:creationId xmlns:a16="http://schemas.microsoft.com/office/drawing/2014/main" id="{ED235D37-B36D-4173-8E99-9217D6D4399B}"/>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095790" y="2065778"/>
            <a:ext cx="645214" cy="53101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3" name="Imagen 112">
            <a:extLst>
              <a:ext uri="{FF2B5EF4-FFF2-40B4-BE49-F238E27FC236}">
                <a16:creationId xmlns:a16="http://schemas.microsoft.com/office/drawing/2014/main" id="{D8F8976A-6DC5-44B0-9696-1095CF66A6D9}"/>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5525576" y="2058582"/>
            <a:ext cx="512644" cy="55712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4" name="Imagen 113">
            <a:extLst>
              <a:ext uri="{FF2B5EF4-FFF2-40B4-BE49-F238E27FC236}">
                <a16:creationId xmlns:a16="http://schemas.microsoft.com/office/drawing/2014/main" id="{DA903A2B-6591-4E76-8E40-C6A89DCB116A}"/>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8721587" y="2142616"/>
            <a:ext cx="901205" cy="45417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6290575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CDB9844-7ACF-4396-AE4A-F4B27F3E26F1}"/>
              </a:ext>
            </a:extLst>
          </p:cNvPr>
          <p:cNvSpPr>
            <a:spLocks noGrp="1"/>
          </p:cNvSpPr>
          <p:nvPr>
            <p:ph type="title"/>
          </p:nvPr>
        </p:nvSpPr>
        <p:spPr/>
        <p:txBody>
          <a:bodyPr>
            <a:noAutofit/>
          </a:bodyPr>
          <a:lstStyle/>
          <a:p>
            <a:r>
              <a:rPr lang="en-US" sz="3200" dirty="0"/>
              <a:t>Marking Progress: The Timeline of INCE in Ecuador and Its Outcomes</a:t>
            </a:r>
            <a:endParaRPr lang="es-EC" sz="3200" dirty="0"/>
          </a:p>
        </p:txBody>
      </p:sp>
      <p:cxnSp>
        <p:nvCxnSpPr>
          <p:cNvPr id="5" name="Google Shape;428;p21">
            <a:extLst>
              <a:ext uri="{FF2B5EF4-FFF2-40B4-BE49-F238E27FC236}">
                <a16:creationId xmlns:a16="http://schemas.microsoft.com/office/drawing/2014/main" id="{7041DC90-F415-4788-93F5-DE991B648BB7}"/>
              </a:ext>
            </a:extLst>
          </p:cNvPr>
          <p:cNvCxnSpPr>
            <a:cxnSpLocks/>
          </p:cNvCxnSpPr>
          <p:nvPr/>
        </p:nvCxnSpPr>
        <p:spPr>
          <a:xfrm flipV="1">
            <a:off x="5335205" y="4432120"/>
            <a:ext cx="0" cy="357274"/>
          </a:xfrm>
          <a:prstGeom prst="straightConnector1">
            <a:avLst/>
          </a:prstGeom>
          <a:ln>
            <a:headEnd type="none" w="med" len="med"/>
            <a:tailEnd type="oval" w="med" len="med"/>
          </a:ln>
        </p:spPr>
        <p:style>
          <a:lnRef idx="3">
            <a:schemeClr val="accent1"/>
          </a:lnRef>
          <a:fillRef idx="0">
            <a:schemeClr val="accent1"/>
          </a:fillRef>
          <a:effectRef idx="2">
            <a:schemeClr val="accent1"/>
          </a:effectRef>
          <a:fontRef idx="minor">
            <a:schemeClr val="tx1"/>
          </a:fontRef>
        </p:style>
      </p:cxnSp>
      <p:sp>
        <p:nvSpPr>
          <p:cNvPr id="7" name="Google Shape;430;p21">
            <a:extLst>
              <a:ext uri="{FF2B5EF4-FFF2-40B4-BE49-F238E27FC236}">
                <a16:creationId xmlns:a16="http://schemas.microsoft.com/office/drawing/2014/main" id="{04B02DE2-5BA0-4F2F-A726-5C0621FE8BB2}"/>
              </a:ext>
            </a:extLst>
          </p:cNvPr>
          <p:cNvSpPr txBox="1"/>
          <p:nvPr/>
        </p:nvSpPr>
        <p:spPr>
          <a:xfrm>
            <a:off x="5052347" y="4722946"/>
            <a:ext cx="913957" cy="41513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dirty="0">
                <a:solidFill>
                  <a:schemeClr val="lt1"/>
                </a:solidFill>
                <a:latin typeface="Fira Sans Extra Condensed Medium"/>
                <a:ea typeface="Fira Sans Extra Condensed Medium"/>
                <a:cs typeface="Fira Sans Extra Condensed Medium"/>
                <a:sym typeface="Fira Sans Extra Condensed Medium"/>
              </a:rPr>
              <a:t>2023</a:t>
            </a:r>
            <a:endParaRPr sz="1600" dirty="0">
              <a:solidFill>
                <a:schemeClr val="lt1"/>
              </a:solidFill>
              <a:latin typeface="Fira Sans Extra Condensed Medium"/>
              <a:ea typeface="Fira Sans Extra Condensed Medium"/>
              <a:cs typeface="Fira Sans Extra Condensed Medium"/>
              <a:sym typeface="Fira Sans Extra Condensed Medium"/>
            </a:endParaRPr>
          </a:p>
        </p:txBody>
      </p:sp>
      <p:cxnSp>
        <p:nvCxnSpPr>
          <p:cNvPr id="9" name="Google Shape;432;p21">
            <a:extLst>
              <a:ext uri="{FF2B5EF4-FFF2-40B4-BE49-F238E27FC236}">
                <a16:creationId xmlns:a16="http://schemas.microsoft.com/office/drawing/2014/main" id="{FC3E1942-3F3F-4BBF-A591-A416059A1E94}"/>
              </a:ext>
            </a:extLst>
          </p:cNvPr>
          <p:cNvCxnSpPr>
            <a:cxnSpLocks/>
          </p:cNvCxnSpPr>
          <p:nvPr/>
        </p:nvCxnSpPr>
        <p:spPr>
          <a:xfrm flipV="1">
            <a:off x="2478845" y="4130292"/>
            <a:ext cx="0" cy="531734"/>
          </a:xfrm>
          <a:prstGeom prst="straightConnector1">
            <a:avLst/>
          </a:prstGeom>
          <a:ln>
            <a:headEnd type="none" w="med" len="med"/>
            <a:tailEnd type="oval" w="med" len="med"/>
          </a:ln>
        </p:spPr>
        <p:style>
          <a:lnRef idx="3">
            <a:schemeClr val="accent1"/>
          </a:lnRef>
          <a:fillRef idx="0">
            <a:schemeClr val="accent1"/>
          </a:fillRef>
          <a:effectRef idx="2">
            <a:schemeClr val="accent1"/>
          </a:effectRef>
          <a:fontRef idx="minor">
            <a:schemeClr val="tx1"/>
          </a:fontRef>
        </p:style>
      </p:cxnSp>
      <p:grpSp>
        <p:nvGrpSpPr>
          <p:cNvPr id="11" name="Google Shape;434;p21">
            <a:extLst>
              <a:ext uri="{FF2B5EF4-FFF2-40B4-BE49-F238E27FC236}">
                <a16:creationId xmlns:a16="http://schemas.microsoft.com/office/drawing/2014/main" id="{2F60E248-5F09-40DD-9B02-1473B3891E02}"/>
              </a:ext>
            </a:extLst>
          </p:cNvPr>
          <p:cNvGrpSpPr/>
          <p:nvPr/>
        </p:nvGrpSpPr>
        <p:grpSpPr>
          <a:xfrm>
            <a:off x="651432" y="2977644"/>
            <a:ext cx="7562973" cy="2916523"/>
            <a:chOff x="1987282" y="2283054"/>
            <a:chExt cx="5169367" cy="2403078"/>
          </a:xfrm>
        </p:grpSpPr>
        <p:grpSp>
          <p:nvGrpSpPr>
            <p:cNvPr id="12" name="Google Shape;435;p21">
              <a:extLst>
                <a:ext uri="{FF2B5EF4-FFF2-40B4-BE49-F238E27FC236}">
                  <a16:creationId xmlns:a16="http://schemas.microsoft.com/office/drawing/2014/main" id="{9CC18833-28D1-45E9-8E61-052A66A1A0EA}"/>
                </a:ext>
              </a:extLst>
            </p:cNvPr>
            <p:cNvGrpSpPr/>
            <p:nvPr/>
          </p:nvGrpSpPr>
          <p:grpSpPr>
            <a:xfrm>
              <a:off x="1988926" y="2283054"/>
              <a:ext cx="2723382" cy="932762"/>
              <a:chOff x="1988926" y="2283054"/>
              <a:chExt cx="2723382" cy="932762"/>
            </a:xfrm>
          </p:grpSpPr>
          <p:grpSp>
            <p:nvGrpSpPr>
              <p:cNvPr id="15" name="Google Shape;436;p21">
                <a:extLst>
                  <a:ext uri="{FF2B5EF4-FFF2-40B4-BE49-F238E27FC236}">
                    <a16:creationId xmlns:a16="http://schemas.microsoft.com/office/drawing/2014/main" id="{88D6DF1E-BD2D-4FE2-9CD6-BD1F59829C66}"/>
                  </a:ext>
                </a:extLst>
              </p:cNvPr>
              <p:cNvGrpSpPr/>
              <p:nvPr/>
            </p:nvGrpSpPr>
            <p:grpSpPr>
              <a:xfrm>
                <a:off x="1988926" y="2283054"/>
                <a:ext cx="1092792" cy="437467"/>
                <a:chOff x="1988926" y="2283054"/>
                <a:chExt cx="1092792" cy="437467"/>
              </a:xfrm>
            </p:grpSpPr>
            <p:sp>
              <p:nvSpPr>
                <p:cNvPr id="19" name="Google Shape;437;p21">
                  <a:extLst>
                    <a:ext uri="{FF2B5EF4-FFF2-40B4-BE49-F238E27FC236}">
                      <a16:creationId xmlns:a16="http://schemas.microsoft.com/office/drawing/2014/main" id="{15A90590-E23F-4F09-872C-7CE1B30A4970}"/>
                    </a:ext>
                  </a:extLst>
                </p:cNvPr>
                <p:cNvSpPr/>
                <p:nvPr/>
              </p:nvSpPr>
              <p:spPr>
                <a:xfrm>
                  <a:off x="1988926" y="2283054"/>
                  <a:ext cx="748203" cy="431603"/>
                </a:xfrm>
                <a:custGeom>
                  <a:avLst/>
                  <a:gdLst/>
                  <a:ahLst/>
                  <a:cxnLst/>
                  <a:rect l="l" t="t" r="r" b="b"/>
                  <a:pathLst>
                    <a:path w="12737" h="8098" extrusionOk="0">
                      <a:moveTo>
                        <a:pt x="5784" y="0"/>
                      </a:moveTo>
                      <a:lnTo>
                        <a:pt x="0" y="243"/>
                      </a:lnTo>
                      <a:cubicBezTo>
                        <a:pt x="33" y="254"/>
                        <a:pt x="66" y="259"/>
                        <a:pt x="100" y="270"/>
                      </a:cubicBezTo>
                      <a:cubicBezTo>
                        <a:pt x="133" y="281"/>
                        <a:pt x="160" y="292"/>
                        <a:pt x="193" y="309"/>
                      </a:cubicBezTo>
                      <a:lnTo>
                        <a:pt x="199" y="309"/>
                      </a:lnTo>
                      <a:cubicBezTo>
                        <a:pt x="232" y="320"/>
                        <a:pt x="259" y="336"/>
                        <a:pt x="292" y="353"/>
                      </a:cubicBezTo>
                      <a:cubicBezTo>
                        <a:pt x="325" y="364"/>
                        <a:pt x="358" y="380"/>
                        <a:pt x="386" y="402"/>
                      </a:cubicBezTo>
                      <a:cubicBezTo>
                        <a:pt x="518" y="479"/>
                        <a:pt x="639" y="573"/>
                        <a:pt x="755" y="678"/>
                      </a:cubicBezTo>
                      <a:cubicBezTo>
                        <a:pt x="810" y="733"/>
                        <a:pt x="871" y="793"/>
                        <a:pt x="931" y="854"/>
                      </a:cubicBezTo>
                      <a:cubicBezTo>
                        <a:pt x="986" y="915"/>
                        <a:pt x="1041" y="986"/>
                        <a:pt x="1097" y="1052"/>
                      </a:cubicBezTo>
                      <a:cubicBezTo>
                        <a:pt x="1152" y="1124"/>
                        <a:pt x="1207" y="1196"/>
                        <a:pt x="1262" y="1273"/>
                      </a:cubicBezTo>
                      <a:cubicBezTo>
                        <a:pt x="1311" y="1350"/>
                        <a:pt x="1366" y="1427"/>
                        <a:pt x="1416" y="1504"/>
                      </a:cubicBezTo>
                      <a:lnTo>
                        <a:pt x="1422" y="1515"/>
                      </a:lnTo>
                      <a:cubicBezTo>
                        <a:pt x="1471" y="1598"/>
                        <a:pt x="1521" y="1680"/>
                        <a:pt x="1570" y="1763"/>
                      </a:cubicBezTo>
                      <a:cubicBezTo>
                        <a:pt x="1620" y="1851"/>
                        <a:pt x="1669" y="1939"/>
                        <a:pt x="1719" y="2033"/>
                      </a:cubicBezTo>
                      <a:cubicBezTo>
                        <a:pt x="1719" y="2033"/>
                        <a:pt x="1719" y="2038"/>
                        <a:pt x="1725" y="2044"/>
                      </a:cubicBezTo>
                      <a:cubicBezTo>
                        <a:pt x="1774" y="2132"/>
                        <a:pt x="1818" y="2220"/>
                        <a:pt x="1868" y="2319"/>
                      </a:cubicBezTo>
                      <a:cubicBezTo>
                        <a:pt x="1868" y="2319"/>
                        <a:pt x="1868" y="2319"/>
                        <a:pt x="1868" y="2325"/>
                      </a:cubicBezTo>
                      <a:cubicBezTo>
                        <a:pt x="1912" y="2413"/>
                        <a:pt x="1956" y="2507"/>
                        <a:pt x="2005" y="2600"/>
                      </a:cubicBezTo>
                      <a:lnTo>
                        <a:pt x="2016" y="2633"/>
                      </a:lnTo>
                      <a:cubicBezTo>
                        <a:pt x="2061" y="2721"/>
                        <a:pt x="2105" y="2810"/>
                        <a:pt x="2143" y="2903"/>
                      </a:cubicBezTo>
                      <a:cubicBezTo>
                        <a:pt x="2149" y="2909"/>
                        <a:pt x="2154" y="2920"/>
                        <a:pt x="2154" y="2925"/>
                      </a:cubicBezTo>
                      <a:cubicBezTo>
                        <a:pt x="2198" y="3013"/>
                        <a:pt x="2237" y="3102"/>
                        <a:pt x="2275" y="3195"/>
                      </a:cubicBezTo>
                      <a:cubicBezTo>
                        <a:pt x="2281" y="3212"/>
                        <a:pt x="2292" y="3228"/>
                        <a:pt x="2297" y="3239"/>
                      </a:cubicBezTo>
                      <a:lnTo>
                        <a:pt x="2419" y="3515"/>
                      </a:lnTo>
                      <a:lnTo>
                        <a:pt x="2446" y="3586"/>
                      </a:lnTo>
                      <a:cubicBezTo>
                        <a:pt x="2485" y="3669"/>
                        <a:pt x="2523" y="3757"/>
                        <a:pt x="2562" y="3845"/>
                      </a:cubicBezTo>
                      <a:lnTo>
                        <a:pt x="2633" y="4010"/>
                      </a:lnTo>
                      <a:cubicBezTo>
                        <a:pt x="2661" y="4071"/>
                        <a:pt x="2689" y="4132"/>
                        <a:pt x="2716" y="4192"/>
                      </a:cubicBezTo>
                      <a:lnTo>
                        <a:pt x="2799" y="4379"/>
                      </a:lnTo>
                      <a:lnTo>
                        <a:pt x="2821" y="4429"/>
                      </a:lnTo>
                      <a:lnTo>
                        <a:pt x="2826" y="4451"/>
                      </a:lnTo>
                      <a:lnTo>
                        <a:pt x="2881" y="4567"/>
                      </a:lnTo>
                      <a:lnTo>
                        <a:pt x="2942" y="4699"/>
                      </a:lnTo>
                      <a:lnTo>
                        <a:pt x="3003" y="4831"/>
                      </a:lnTo>
                      <a:cubicBezTo>
                        <a:pt x="3025" y="4875"/>
                        <a:pt x="3041" y="4919"/>
                        <a:pt x="3063" y="4963"/>
                      </a:cubicBezTo>
                      <a:cubicBezTo>
                        <a:pt x="3074" y="4991"/>
                        <a:pt x="3091" y="5018"/>
                        <a:pt x="3102" y="5046"/>
                      </a:cubicBezTo>
                      <a:lnTo>
                        <a:pt x="3102" y="5052"/>
                      </a:lnTo>
                      <a:lnTo>
                        <a:pt x="3107" y="5068"/>
                      </a:lnTo>
                      <a:lnTo>
                        <a:pt x="3124" y="5096"/>
                      </a:lnTo>
                      <a:lnTo>
                        <a:pt x="3157" y="5173"/>
                      </a:lnTo>
                      <a:lnTo>
                        <a:pt x="3195" y="5250"/>
                      </a:lnTo>
                      <a:cubicBezTo>
                        <a:pt x="3206" y="5272"/>
                        <a:pt x="3223" y="5299"/>
                        <a:pt x="3234" y="5321"/>
                      </a:cubicBezTo>
                      <a:lnTo>
                        <a:pt x="3250" y="5354"/>
                      </a:lnTo>
                      <a:cubicBezTo>
                        <a:pt x="3256" y="5371"/>
                        <a:pt x="3261" y="5382"/>
                        <a:pt x="3267" y="5399"/>
                      </a:cubicBezTo>
                      <a:lnTo>
                        <a:pt x="3300" y="5459"/>
                      </a:lnTo>
                      <a:lnTo>
                        <a:pt x="3328" y="5514"/>
                      </a:lnTo>
                      <a:cubicBezTo>
                        <a:pt x="3339" y="5536"/>
                        <a:pt x="3350" y="5553"/>
                        <a:pt x="3361" y="5575"/>
                      </a:cubicBezTo>
                      <a:cubicBezTo>
                        <a:pt x="3366" y="5591"/>
                        <a:pt x="3377" y="5613"/>
                        <a:pt x="3388" y="5630"/>
                      </a:cubicBezTo>
                      <a:lnTo>
                        <a:pt x="3416" y="5679"/>
                      </a:lnTo>
                      <a:lnTo>
                        <a:pt x="3443" y="5735"/>
                      </a:lnTo>
                      <a:lnTo>
                        <a:pt x="3471" y="5784"/>
                      </a:lnTo>
                      <a:lnTo>
                        <a:pt x="3498" y="5834"/>
                      </a:lnTo>
                      <a:lnTo>
                        <a:pt x="3520" y="5878"/>
                      </a:lnTo>
                      <a:cubicBezTo>
                        <a:pt x="3531" y="5894"/>
                        <a:pt x="3542" y="5905"/>
                        <a:pt x="3548" y="5922"/>
                      </a:cubicBezTo>
                      <a:lnTo>
                        <a:pt x="3575" y="5971"/>
                      </a:lnTo>
                      <a:lnTo>
                        <a:pt x="3603" y="6016"/>
                      </a:lnTo>
                      <a:cubicBezTo>
                        <a:pt x="3608" y="6027"/>
                        <a:pt x="3619" y="6043"/>
                        <a:pt x="3625" y="6060"/>
                      </a:cubicBezTo>
                      <a:cubicBezTo>
                        <a:pt x="3636" y="6071"/>
                        <a:pt x="3642" y="6087"/>
                        <a:pt x="3653" y="6098"/>
                      </a:cubicBezTo>
                      <a:lnTo>
                        <a:pt x="3680" y="6142"/>
                      </a:lnTo>
                      <a:lnTo>
                        <a:pt x="3702" y="6186"/>
                      </a:lnTo>
                      <a:cubicBezTo>
                        <a:pt x="3708" y="6192"/>
                        <a:pt x="3713" y="6203"/>
                        <a:pt x="3719" y="6208"/>
                      </a:cubicBezTo>
                      <a:cubicBezTo>
                        <a:pt x="3719" y="6214"/>
                        <a:pt x="3724" y="6219"/>
                        <a:pt x="3730" y="6225"/>
                      </a:cubicBezTo>
                      <a:lnTo>
                        <a:pt x="3752" y="6269"/>
                      </a:lnTo>
                      <a:lnTo>
                        <a:pt x="3779" y="6307"/>
                      </a:lnTo>
                      <a:lnTo>
                        <a:pt x="3807" y="6352"/>
                      </a:lnTo>
                      <a:lnTo>
                        <a:pt x="3834" y="6396"/>
                      </a:lnTo>
                      <a:lnTo>
                        <a:pt x="3862" y="6434"/>
                      </a:lnTo>
                      <a:lnTo>
                        <a:pt x="3884" y="6473"/>
                      </a:lnTo>
                      <a:lnTo>
                        <a:pt x="3889" y="6478"/>
                      </a:lnTo>
                      <a:lnTo>
                        <a:pt x="3917" y="6517"/>
                      </a:lnTo>
                      <a:lnTo>
                        <a:pt x="3944" y="6555"/>
                      </a:lnTo>
                      <a:lnTo>
                        <a:pt x="3972" y="6594"/>
                      </a:lnTo>
                      <a:lnTo>
                        <a:pt x="4000" y="6638"/>
                      </a:lnTo>
                      <a:lnTo>
                        <a:pt x="4027" y="6677"/>
                      </a:lnTo>
                      <a:lnTo>
                        <a:pt x="4055" y="6715"/>
                      </a:lnTo>
                      <a:lnTo>
                        <a:pt x="4066" y="6726"/>
                      </a:lnTo>
                      <a:lnTo>
                        <a:pt x="4082" y="6748"/>
                      </a:lnTo>
                      <a:lnTo>
                        <a:pt x="4115" y="6787"/>
                      </a:lnTo>
                      <a:lnTo>
                        <a:pt x="4143" y="6825"/>
                      </a:lnTo>
                      <a:lnTo>
                        <a:pt x="4170" y="6858"/>
                      </a:lnTo>
                      <a:lnTo>
                        <a:pt x="4198" y="6891"/>
                      </a:lnTo>
                      <a:lnTo>
                        <a:pt x="4225" y="6924"/>
                      </a:lnTo>
                      <a:lnTo>
                        <a:pt x="4253" y="6957"/>
                      </a:lnTo>
                      <a:cubicBezTo>
                        <a:pt x="4253" y="6963"/>
                        <a:pt x="4253" y="6963"/>
                        <a:pt x="4258" y="6963"/>
                      </a:cubicBezTo>
                      <a:cubicBezTo>
                        <a:pt x="4264" y="6974"/>
                        <a:pt x="4269" y="6979"/>
                        <a:pt x="4275" y="6991"/>
                      </a:cubicBezTo>
                      <a:lnTo>
                        <a:pt x="4303" y="7018"/>
                      </a:lnTo>
                      <a:cubicBezTo>
                        <a:pt x="4314" y="7029"/>
                        <a:pt x="4319" y="7040"/>
                        <a:pt x="4330" y="7051"/>
                      </a:cubicBezTo>
                      <a:lnTo>
                        <a:pt x="4358" y="7084"/>
                      </a:lnTo>
                      <a:lnTo>
                        <a:pt x="4385" y="7112"/>
                      </a:lnTo>
                      <a:lnTo>
                        <a:pt x="4413" y="7139"/>
                      </a:lnTo>
                      <a:lnTo>
                        <a:pt x="4435" y="7167"/>
                      </a:lnTo>
                      <a:lnTo>
                        <a:pt x="4451" y="7183"/>
                      </a:lnTo>
                      <a:lnTo>
                        <a:pt x="4462" y="7194"/>
                      </a:lnTo>
                      <a:lnTo>
                        <a:pt x="4484" y="7216"/>
                      </a:lnTo>
                      <a:lnTo>
                        <a:pt x="4512" y="7244"/>
                      </a:lnTo>
                      <a:lnTo>
                        <a:pt x="4539" y="7271"/>
                      </a:lnTo>
                      <a:lnTo>
                        <a:pt x="4567" y="7293"/>
                      </a:lnTo>
                      <a:lnTo>
                        <a:pt x="4589" y="7321"/>
                      </a:lnTo>
                      <a:lnTo>
                        <a:pt x="4617" y="7343"/>
                      </a:lnTo>
                      <a:lnTo>
                        <a:pt x="4644" y="7371"/>
                      </a:lnTo>
                      <a:lnTo>
                        <a:pt x="4666" y="7393"/>
                      </a:lnTo>
                      <a:lnTo>
                        <a:pt x="4694" y="7415"/>
                      </a:lnTo>
                      <a:lnTo>
                        <a:pt x="4721" y="7437"/>
                      </a:lnTo>
                      <a:lnTo>
                        <a:pt x="4749" y="7459"/>
                      </a:lnTo>
                      <a:lnTo>
                        <a:pt x="4771" y="7481"/>
                      </a:lnTo>
                      <a:lnTo>
                        <a:pt x="4798" y="7503"/>
                      </a:lnTo>
                      <a:lnTo>
                        <a:pt x="4826" y="7525"/>
                      </a:lnTo>
                      <a:lnTo>
                        <a:pt x="4853" y="7547"/>
                      </a:lnTo>
                      <a:lnTo>
                        <a:pt x="4881" y="7569"/>
                      </a:lnTo>
                      <a:lnTo>
                        <a:pt x="4892" y="7574"/>
                      </a:lnTo>
                      <a:lnTo>
                        <a:pt x="4903" y="7585"/>
                      </a:lnTo>
                      <a:cubicBezTo>
                        <a:pt x="4914" y="7591"/>
                        <a:pt x="4925" y="7602"/>
                        <a:pt x="4931" y="7607"/>
                      </a:cubicBezTo>
                      <a:lnTo>
                        <a:pt x="4958" y="7624"/>
                      </a:lnTo>
                      <a:lnTo>
                        <a:pt x="4986" y="7646"/>
                      </a:lnTo>
                      <a:cubicBezTo>
                        <a:pt x="4997" y="7652"/>
                        <a:pt x="5008" y="7657"/>
                        <a:pt x="5019" y="7668"/>
                      </a:cubicBezTo>
                      <a:lnTo>
                        <a:pt x="5046" y="7685"/>
                      </a:lnTo>
                      <a:lnTo>
                        <a:pt x="5074" y="7707"/>
                      </a:lnTo>
                      <a:lnTo>
                        <a:pt x="5101" y="7723"/>
                      </a:lnTo>
                      <a:lnTo>
                        <a:pt x="5134" y="7740"/>
                      </a:lnTo>
                      <a:lnTo>
                        <a:pt x="5162" y="7762"/>
                      </a:lnTo>
                      <a:lnTo>
                        <a:pt x="5189" y="7778"/>
                      </a:lnTo>
                      <a:lnTo>
                        <a:pt x="5222" y="7795"/>
                      </a:lnTo>
                      <a:lnTo>
                        <a:pt x="5256" y="7817"/>
                      </a:lnTo>
                      <a:lnTo>
                        <a:pt x="5289" y="7833"/>
                      </a:lnTo>
                      <a:lnTo>
                        <a:pt x="5322" y="7850"/>
                      </a:lnTo>
                      <a:lnTo>
                        <a:pt x="5355" y="7866"/>
                      </a:lnTo>
                      <a:lnTo>
                        <a:pt x="5360" y="7872"/>
                      </a:lnTo>
                      <a:lnTo>
                        <a:pt x="5371" y="7877"/>
                      </a:lnTo>
                      <a:lnTo>
                        <a:pt x="5377" y="7877"/>
                      </a:lnTo>
                      <a:lnTo>
                        <a:pt x="5388" y="7883"/>
                      </a:lnTo>
                      <a:lnTo>
                        <a:pt x="5415" y="7899"/>
                      </a:lnTo>
                      <a:lnTo>
                        <a:pt x="5437" y="7910"/>
                      </a:lnTo>
                      <a:lnTo>
                        <a:pt x="5465" y="7921"/>
                      </a:lnTo>
                      <a:lnTo>
                        <a:pt x="5487" y="7932"/>
                      </a:lnTo>
                      <a:lnTo>
                        <a:pt x="5525" y="7949"/>
                      </a:lnTo>
                      <a:lnTo>
                        <a:pt x="5531" y="7949"/>
                      </a:lnTo>
                      <a:lnTo>
                        <a:pt x="5553" y="7960"/>
                      </a:lnTo>
                      <a:lnTo>
                        <a:pt x="5592" y="7971"/>
                      </a:lnTo>
                      <a:lnTo>
                        <a:pt x="5625" y="7982"/>
                      </a:lnTo>
                      <a:cubicBezTo>
                        <a:pt x="5630" y="7988"/>
                        <a:pt x="5647" y="7993"/>
                        <a:pt x="5658" y="7999"/>
                      </a:cubicBezTo>
                      <a:lnTo>
                        <a:pt x="5663" y="7999"/>
                      </a:lnTo>
                      <a:lnTo>
                        <a:pt x="5685" y="8004"/>
                      </a:lnTo>
                      <a:lnTo>
                        <a:pt x="5718" y="8015"/>
                      </a:lnTo>
                      <a:lnTo>
                        <a:pt x="5751" y="8026"/>
                      </a:lnTo>
                      <a:lnTo>
                        <a:pt x="5790" y="8037"/>
                      </a:lnTo>
                      <a:lnTo>
                        <a:pt x="5817" y="8048"/>
                      </a:lnTo>
                      <a:lnTo>
                        <a:pt x="5850" y="8054"/>
                      </a:lnTo>
                      <a:lnTo>
                        <a:pt x="5883" y="8065"/>
                      </a:lnTo>
                      <a:lnTo>
                        <a:pt x="5917" y="8070"/>
                      </a:lnTo>
                      <a:lnTo>
                        <a:pt x="5950" y="8076"/>
                      </a:lnTo>
                      <a:lnTo>
                        <a:pt x="5983" y="8081"/>
                      </a:lnTo>
                      <a:lnTo>
                        <a:pt x="6021" y="8087"/>
                      </a:lnTo>
                      <a:lnTo>
                        <a:pt x="6054" y="8087"/>
                      </a:lnTo>
                      <a:lnTo>
                        <a:pt x="6093" y="8092"/>
                      </a:lnTo>
                      <a:lnTo>
                        <a:pt x="6126" y="8098"/>
                      </a:lnTo>
                      <a:lnTo>
                        <a:pt x="6401" y="8098"/>
                      </a:lnTo>
                      <a:lnTo>
                        <a:pt x="12438" y="7463"/>
                      </a:lnTo>
                      <a:lnTo>
                        <a:pt x="12438" y="7463"/>
                      </a:lnTo>
                      <a:cubicBezTo>
                        <a:pt x="12455" y="7464"/>
                        <a:pt x="12472" y="7464"/>
                        <a:pt x="12488" y="7464"/>
                      </a:cubicBezTo>
                      <a:cubicBezTo>
                        <a:pt x="12571" y="7459"/>
                        <a:pt x="12653" y="7448"/>
                        <a:pt x="12736" y="7431"/>
                      </a:cubicBezTo>
                      <a:lnTo>
                        <a:pt x="12736" y="7431"/>
                      </a:lnTo>
                      <a:lnTo>
                        <a:pt x="12438" y="7463"/>
                      </a:lnTo>
                      <a:lnTo>
                        <a:pt x="12438" y="7463"/>
                      </a:lnTo>
                      <a:cubicBezTo>
                        <a:pt x="12408" y="7461"/>
                        <a:pt x="12378" y="7459"/>
                        <a:pt x="12351" y="7459"/>
                      </a:cubicBezTo>
                      <a:lnTo>
                        <a:pt x="12345" y="7459"/>
                      </a:lnTo>
                      <a:cubicBezTo>
                        <a:pt x="12295" y="7453"/>
                        <a:pt x="12251" y="7448"/>
                        <a:pt x="12207" y="7437"/>
                      </a:cubicBezTo>
                      <a:cubicBezTo>
                        <a:pt x="12163" y="7431"/>
                        <a:pt x="12108" y="7420"/>
                        <a:pt x="12059" y="7409"/>
                      </a:cubicBezTo>
                      <a:lnTo>
                        <a:pt x="12053" y="7409"/>
                      </a:lnTo>
                      <a:cubicBezTo>
                        <a:pt x="12009" y="7398"/>
                        <a:pt x="11959" y="7387"/>
                        <a:pt x="11910" y="7376"/>
                      </a:cubicBezTo>
                      <a:lnTo>
                        <a:pt x="11904" y="7376"/>
                      </a:lnTo>
                      <a:cubicBezTo>
                        <a:pt x="11800" y="7343"/>
                        <a:pt x="11695" y="7310"/>
                        <a:pt x="11590" y="7266"/>
                      </a:cubicBezTo>
                      <a:cubicBezTo>
                        <a:pt x="11205" y="7112"/>
                        <a:pt x="10852" y="6886"/>
                        <a:pt x="10544" y="6610"/>
                      </a:cubicBezTo>
                      <a:cubicBezTo>
                        <a:pt x="10395" y="6473"/>
                        <a:pt x="10252" y="6329"/>
                        <a:pt x="10125" y="6175"/>
                      </a:cubicBezTo>
                      <a:cubicBezTo>
                        <a:pt x="10053" y="6098"/>
                        <a:pt x="9993" y="6021"/>
                        <a:pt x="9932" y="5938"/>
                      </a:cubicBezTo>
                      <a:cubicBezTo>
                        <a:pt x="9872" y="5856"/>
                        <a:pt x="9811" y="5773"/>
                        <a:pt x="9750" y="5685"/>
                      </a:cubicBezTo>
                      <a:cubicBezTo>
                        <a:pt x="9690" y="5602"/>
                        <a:pt x="9635" y="5520"/>
                        <a:pt x="9580" y="5432"/>
                      </a:cubicBezTo>
                      <a:cubicBezTo>
                        <a:pt x="9580" y="5426"/>
                        <a:pt x="9580" y="5426"/>
                        <a:pt x="9580" y="5421"/>
                      </a:cubicBezTo>
                      <a:cubicBezTo>
                        <a:pt x="9525" y="5338"/>
                        <a:pt x="9470" y="5244"/>
                        <a:pt x="9414" y="5156"/>
                      </a:cubicBezTo>
                      <a:cubicBezTo>
                        <a:pt x="9365" y="5063"/>
                        <a:pt x="9310" y="4974"/>
                        <a:pt x="9260" y="4881"/>
                      </a:cubicBezTo>
                      <a:cubicBezTo>
                        <a:pt x="9211" y="4787"/>
                        <a:pt x="9161" y="4693"/>
                        <a:pt x="9117" y="4605"/>
                      </a:cubicBezTo>
                      <a:lnTo>
                        <a:pt x="9106" y="4589"/>
                      </a:lnTo>
                      <a:cubicBezTo>
                        <a:pt x="9012" y="4402"/>
                        <a:pt x="8919" y="4214"/>
                        <a:pt x="8825" y="4021"/>
                      </a:cubicBezTo>
                      <a:cubicBezTo>
                        <a:pt x="8825" y="4016"/>
                        <a:pt x="8820" y="4005"/>
                        <a:pt x="8814" y="3999"/>
                      </a:cubicBezTo>
                      <a:cubicBezTo>
                        <a:pt x="8726" y="3807"/>
                        <a:pt x="8632" y="3614"/>
                        <a:pt x="8544" y="3421"/>
                      </a:cubicBezTo>
                      <a:cubicBezTo>
                        <a:pt x="8517" y="3366"/>
                        <a:pt x="8495" y="3305"/>
                        <a:pt x="8467" y="3245"/>
                      </a:cubicBezTo>
                      <a:cubicBezTo>
                        <a:pt x="8456" y="3228"/>
                        <a:pt x="8450" y="3212"/>
                        <a:pt x="8439" y="3190"/>
                      </a:cubicBezTo>
                      <a:cubicBezTo>
                        <a:pt x="8423" y="3157"/>
                        <a:pt x="8406" y="3124"/>
                        <a:pt x="8395" y="3091"/>
                      </a:cubicBezTo>
                      <a:lnTo>
                        <a:pt x="8384" y="3074"/>
                      </a:lnTo>
                      <a:cubicBezTo>
                        <a:pt x="8357" y="3013"/>
                        <a:pt x="8329" y="2958"/>
                        <a:pt x="8302" y="2898"/>
                      </a:cubicBezTo>
                      <a:cubicBezTo>
                        <a:pt x="8296" y="2887"/>
                        <a:pt x="8291" y="2870"/>
                        <a:pt x="8285" y="2859"/>
                      </a:cubicBezTo>
                      <a:cubicBezTo>
                        <a:pt x="8280" y="2848"/>
                        <a:pt x="8263" y="2821"/>
                        <a:pt x="8252" y="2799"/>
                      </a:cubicBezTo>
                      <a:cubicBezTo>
                        <a:pt x="8247" y="2782"/>
                        <a:pt x="8230" y="2749"/>
                        <a:pt x="8219" y="2727"/>
                      </a:cubicBezTo>
                      <a:lnTo>
                        <a:pt x="8159" y="2600"/>
                      </a:lnTo>
                      <a:cubicBezTo>
                        <a:pt x="8153" y="2584"/>
                        <a:pt x="8142" y="2567"/>
                        <a:pt x="8136" y="2556"/>
                      </a:cubicBezTo>
                      <a:cubicBezTo>
                        <a:pt x="8131" y="2540"/>
                        <a:pt x="8125" y="2534"/>
                        <a:pt x="8120" y="2518"/>
                      </a:cubicBezTo>
                      <a:lnTo>
                        <a:pt x="8098" y="2474"/>
                      </a:lnTo>
                      <a:lnTo>
                        <a:pt x="8032" y="2352"/>
                      </a:lnTo>
                      <a:lnTo>
                        <a:pt x="7988" y="2259"/>
                      </a:lnTo>
                      <a:lnTo>
                        <a:pt x="7982" y="2248"/>
                      </a:lnTo>
                      <a:lnTo>
                        <a:pt x="7982" y="2242"/>
                      </a:lnTo>
                      <a:cubicBezTo>
                        <a:pt x="7982" y="2237"/>
                        <a:pt x="7977" y="2231"/>
                        <a:pt x="7971" y="2226"/>
                      </a:cubicBezTo>
                      <a:lnTo>
                        <a:pt x="7938" y="2160"/>
                      </a:lnTo>
                      <a:lnTo>
                        <a:pt x="7900" y="2088"/>
                      </a:lnTo>
                      <a:lnTo>
                        <a:pt x="7867" y="2022"/>
                      </a:lnTo>
                      <a:lnTo>
                        <a:pt x="7839" y="1978"/>
                      </a:lnTo>
                      <a:lnTo>
                        <a:pt x="7834" y="1967"/>
                      </a:lnTo>
                      <a:lnTo>
                        <a:pt x="7828" y="1956"/>
                      </a:lnTo>
                      <a:cubicBezTo>
                        <a:pt x="7817" y="1934"/>
                        <a:pt x="7806" y="1917"/>
                        <a:pt x="7800" y="1901"/>
                      </a:cubicBezTo>
                      <a:lnTo>
                        <a:pt x="7767" y="1846"/>
                      </a:lnTo>
                      <a:lnTo>
                        <a:pt x="7740" y="1796"/>
                      </a:lnTo>
                      <a:lnTo>
                        <a:pt x="7707" y="1741"/>
                      </a:lnTo>
                      <a:cubicBezTo>
                        <a:pt x="7701" y="1724"/>
                        <a:pt x="7690" y="1713"/>
                        <a:pt x="7685" y="1697"/>
                      </a:cubicBezTo>
                      <a:lnTo>
                        <a:pt x="7657" y="1653"/>
                      </a:lnTo>
                      <a:cubicBezTo>
                        <a:pt x="7646" y="1636"/>
                        <a:pt x="7635" y="1625"/>
                        <a:pt x="7630" y="1609"/>
                      </a:cubicBezTo>
                      <a:lnTo>
                        <a:pt x="7602" y="1565"/>
                      </a:lnTo>
                      <a:lnTo>
                        <a:pt x="7575" y="1521"/>
                      </a:lnTo>
                      <a:cubicBezTo>
                        <a:pt x="7569" y="1510"/>
                        <a:pt x="7558" y="1499"/>
                        <a:pt x="7553" y="1482"/>
                      </a:cubicBezTo>
                      <a:lnTo>
                        <a:pt x="7525" y="1443"/>
                      </a:lnTo>
                      <a:lnTo>
                        <a:pt x="7503" y="1405"/>
                      </a:lnTo>
                      <a:lnTo>
                        <a:pt x="7475" y="1366"/>
                      </a:lnTo>
                      <a:lnTo>
                        <a:pt x="7453" y="1328"/>
                      </a:lnTo>
                      <a:lnTo>
                        <a:pt x="7426" y="1289"/>
                      </a:lnTo>
                      <a:lnTo>
                        <a:pt x="7404" y="1256"/>
                      </a:lnTo>
                      <a:cubicBezTo>
                        <a:pt x="7393" y="1240"/>
                        <a:pt x="7387" y="1229"/>
                        <a:pt x="7376" y="1218"/>
                      </a:cubicBezTo>
                      <a:cubicBezTo>
                        <a:pt x="7371" y="1207"/>
                        <a:pt x="7360" y="1196"/>
                        <a:pt x="7349" y="1179"/>
                      </a:cubicBezTo>
                      <a:lnTo>
                        <a:pt x="7327" y="1146"/>
                      </a:lnTo>
                      <a:cubicBezTo>
                        <a:pt x="7316" y="1135"/>
                        <a:pt x="7310" y="1124"/>
                        <a:pt x="7299" y="1107"/>
                      </a:cubicBezTo>
                      <a:lnTo>
                        <a:pt x="7272" y="1074"/>
                      </a:lnTo>
                      <a:cubicBezTo>
                        <a:pt x="7266" y="1063"/>
                        <a:pt x="7255" y="1052"/>
                        <a:pt x="7250" y="1041"/>
                      </a:cubicBezTo>
                      <a:lnTo>
                        <a:pt x="7222" y="1008"/>
                      </a:lnTo>
                      <a:lnTo>
                        <a:pt x="7195" y="970"/>
                      </a:lnTo>
                      <a:lnTo>
                        <a:pt x="7167" y="937"/>
                      </a:lnTo>
                      <a:cubicBezTo>
                        <a:pt x="7161" y="926"/>
                        <a:pt x="7150" y="915"/>
                        <a:pt x="7139" y="904"/>
                      </a:cubicBezTo>
                      <a:lnTo>
                        <a:pt x="7112" y="871"/>
                      </a:lnTo>
                      <a:lnTo>
                        <a:pt x="7084" y="843"/>
                      </a:lnTo>
                      <a:lnTo>
                        <a:pt x="7057" y="810"/>
                      </a:lnTo>
                      <a:lnTo>
                        <a:pt x="7035" y="782"/>
                      </a:lnTo>
                      <a:lnTo>
                        <a:pt x="7013" y="760"/>
                      </a:lnTo>
                      <a:lnTo>
                        <a:pt x="7007" y="749"/>
                      </a:lnTo>
                      <a:lnTo>
                        <a:pt x="6980" y="722"/>
                      </a:lnTo>
                      <a:cubicBezTo>
                        <a:pt x="6974" y="711"/>
                        <a:pt x="6963" y="705"/>
                        <a:pt x="6952" y="694"/>
                      </a:cubicBezTo>
                      <a:lnTo>
                        <a:pt x="6930" y="667"/>
                      </a:lnTo>
                      <a:lnTo>
                        <a:pt x="6903" y="639"/>
                      </a:lnTo>
                      <a:lnTo>
                        <a:pt x="6875" y="617"/>
                      </a:lnTo>
                      <a:lnTo>
                        <a:pt x="6853" y="590"/>
                      </a:lnTo>
                      <a:lnTo>
                        <a:pt x="6831" y="573"/>
                      </a:lnTo>
                      <a:lnTo>
                        <a:pt x="6809" y="546"/>
                      </a:lnTo>
                      <a:lnTo>
                        <a:pt x="6781" y="524"/>
                      </a:lnTo>
                      <a:lnTo>
                        <a:pt x="6759" y="502"/>
                      </a:lnTo>
                      <a:lnTo>
                        <a:pt x="6732" y="479"/>
                      </a:lnTo>
                      <a:lnTo>
                        <a:pt x="6710" y="463"/>
                      </a:lnTo>
                      <a:lnTo>
                        <a:pt x="6682" y="441"/>
                      </a:lnTo>
                      <a:lnTo>
                        <a:pt x="6660" y="419"/>
                      </a:lnTo>
                      <a:lnTo>
                        <a:pt x="6638" y="402"/>
                      </a:lnTo>
                      <a:lnTo>
                        <a:pt x="6616" y="386"/>
                      </a:lnTo>
                      <a:lnTo>
                        <a:pt x="6589" y="364"/>
                      </a:lnTo>
                      <a:lnTo>
                        <a:pt x="6567" y="347"/>
                      </a:lnTo>
                      <a:lnTo>
                        <a:pt x="6545" y="331"/>
                      </a:lnTo>
                      <a:lnTo>
                        <a:pt x="6522" y="320"/>
                      </a:lnTo>
                      <a:lnTo>
                        <a:pt x="6500" y="303"/>
                      </a:lnTo>
                      <a:lnTo>
                        <a:pt x="6478" y="287"/>
                      </a:lnTo>
                      <a:lnTo>
                        <a:pt x="6451" y="270"/>
                      </a:lnTo>
                      <a:lnTo>
                        <a:pt x="6445" y="265"/>
                      </a:lnTo>
                      <a:lnTo>
                        <a:pt x="6429" y="254"/>
                      </a:lnTo>
                      <a:lnTo>
                        <a:pt x="6407" y="243"/>
                      </a:lnTo>
                      <a:lnTo>
                        <a:pt x="6385" y="226"/>
                      </a:lnTo>
                      <a:lnTo>
                        <a:pt x="6363" y="215"/>
                      </a:lnTo>
                      <a:lnTo>
                        <a:pt x="6341" y="204"/>
                      </a:lnTo>
                      <a:lnTo>
                        <a:pt x="6313" y="193"/>
                      </a:lnTo>
                      <a:lnTo>
                        <a:pt x="6291" y="177"/>
                      </a:lnTo>
                      <a:lnTo>
                        <a:pt x="6269" y="165"/>
                      </a:lnTo>
                      <a:lnTo>
                        <a:pt x="6242" y="154"/>
                      </a:lnTo>
                      <a:lnTo>
                        <a:pt x="6236" y="149"/>
                      </a:lnTo>
                      <a:lnTo>
                        <a:pt x="6220" y="143"/>
                      </a:lnTo>
                      <a:lnTo>
                        <a:pt x="6197" y="132"/>
                      </a:lnTo>
                      <a:lnTo>
                        <a:pt x="6170" y="121"/>
                      </a:lnTo>
                      <a:lnTo>
                        <a:pt x="6148" y="110"/>
                      </a:lnTo>
                      <a:lnTo>
                        <a:pt x="6120" y="99"/>
                      </a:lnTo>
                      <a:lnTo>
                        <a:pt x="6098" y="88"/>
                      </a:lnTo>
                      <a:lnTo>
                        <a:pt x="6071" y="77"/>
                      </a:lnTo>
                      <a:lnTo>
                        <a:pt x="6043" y="72"/>
                      </a:lnTo>
                      <a:lnTo>
                        <a:pt x="6016" y="61"/>
                      </a:lnTo>
                      <a:lnTo>
                        <a:pt x="5994" y="50"/>
                      </a:lnTo>
                      <a:lnTo>
                        <a:pt x="5966" y="44"/>
                      </a:lnTo>
                      <a:lnTo>
                        <a:pt x="5939" y="33"/>
                      </a:lnTo>
                      <a:lnTo>
                        <a:pt x="5911" y="28"/>
                      </a:lnTo>
                      <a:lnTo>
                        <a:pt x="5900" y="28"/>
                      </a:lnTo>
                      <a:lnTo>
                        <a:pt x="5883" y="22"/>
                      </a:lnTo>
                      <a:lnTo>
                        <a:pt x="5856" y="17"/>
                      </a:lnTo>
                      <a:lnTo>
                        <a:pt x="5823" y="11"/>
                      </a:lnTo>
                      <a:lnTo>
                        <a:pt x="5795" y="0"/>
                      </a:lnTo>
                      <a:close/>
                    </a:path>
                  </a:pathLst>
                </a:cu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438;p21">
                  <a:extLst>
                    <a:ext uri="{FF2B5EF4-FFF2-40B4-BE49-F238E27FC236}">
                      <a16:creationId xmlns:a16="http://schemas.microsoft.com/office/drawing/2014/main" id="{9E10C140-F773-48A5-8C42-66B894A0A2D1}"/>
                    </a:ext>
                  </a:extLst>
                </p:cNvPr>
                <p:cNvSpPr/>
                <p:nvPr/>
              </p:nvSpPr>
              <p:spPr>
                <a:xfrm>
                  <a:off x="2368173" y="2467144"/>
                  <a:ext cx="713545" cy="253376"/>
                </a:xfrm>
                <a:custGeom>
                  <a:avLst/>
                  <a:gdLst/>
                  <a:ahLst/>
                  <a:cxnLst/>
                  <a:rect l="l" t="t" r="r" b="b"/>
                  <a:pathLst>
                    <a:path w="12147" h="4754" extrusionOk="0">
                      <a:moveTo>
                        <a:pt x="12147" y="0"/>
                      </a:moveTo>
                      <a:cubicBezTo>
                        <a:pt x="12140" y="1"/>
                        <a:pt x="12134" y="1"/>
                        <a:pt x="12127" y="2"/>
                      </a:cubicBezTo>
                      <a:lnTo>
                        <a:pt x="12127" y="2"/>
                      </a:lnTo>
                      <a:lnTo>
                        <a:pt x="12147" y="0"/>
                      </a:lnTo>
                      <a:close/>
                      <a:moveTo>
                        <a:pt x="12127" y="2"/>
                      </a:moveTo>
                      <a:lnTo>
                        <a:pt x="4826" y="556"/>
                      </a:lnTo>
                      <a:cubicBezTo>
                        <a:pt x="4633" y="567"/>
                        <a:pt x="4435" y="606"/>
                        <a:pt x="4253" y="672"/>
                      </a:cubicBezTo>
                      <a:cubicBezTo>
                        <a:pt x="4077" y="733"/>
                        <a:pt x="3911" y="810"/>
                        <a:pt x="3752" y="909"/>
                      </a:cubicBezTo>
                      <a:cubicBezTo>
                        <a:pt x="3597" y="1003"/>
                        <a:pt x="3454" y="1113"/>
                        <a:pt x="3317" y="1239"/>
                      </a:cubicBezTo>
                      <a:cubicBezTo>
                        <a:pt x="3179" y="1361"/>
                        <a:pt x="3052" y="1493"/>
                        <a:pt x="2936" y="1636"/>
                      </a:cubicBezTo>
                      <a:cubicBezTo>
                        <a:pt x="2854" y="1730"/>
                        <a:pt x="2771" y="1829"/>
                        <a:pt x="2694" y="1928"/>
                      </a:cubicBezTo>
                      <a:cubicBezTo>
                        <a:pt x="2617" y="2027"/>
                        <a:pt x="2545" y="2132"/>
                        <a:pt x="2474" y="2231"/>
                      </a:cubicBezTo>
                      <a:cubicBezTo>
                        <a:pt x="2402" y="2336"/>
                        <a:pt x="2330" y="2440"/>
                        <a:pt x="2264" y="2545"/>
                      </a:cubicBezTo>
                      <a:cubicBezTo>
                        <a:pt x="2193" y="2650"/>
                        <a:pt x="2127" y="2749"/>
                        <a:pt x="2055" y="2853"/>
                      </a:cubicBezTo>
                      <a:cubicBezTo>
                        <a:pt x="1989" y="2958"/>
                        <a:pt x="1917" y="3063"/>
                        <a:pt x="1851" y="3162"/>
                      </a:cubicBezTo>
                      <a:cubicBezTo>
                        <a:pt x="1791" y="3261"/>
                        <a:pt x="1719" y="3360"/>
                        <a:pt x="1653" y="3459"/>
                      </a:cubicBezTo>
                      <a:cubicBezTo>
                        <a:pt x="1587" y="3553"/>
                        <a:pt x="1515" y="3647"/>
                        <a:pt x="1444" y="3740"/>
                      </a:cubicBezTo>
                      <a:cubicBezTo>
                        <a:pt x="1378" y="3828"/>
                        <a:pt x="1306" y="3917"/>
                        <a:pt x="1240" y="3994"/>
                      </a:cubicBezTo>
                      <a:cubicBezTo>
                        <a:pt x="1152" y="4098"/>
                        <a:pt x="1058" y="4192"/>
                        <a:pt x="959" y="4280"/>
                      </a:cubicBezTo>
                      <a:cubicBezTo>
                        <a:pt x="865" y="4368"/>
                        <a:pt x="766" y="4445"/>
                        <a:pt x="661" y="4512"/>
                      </a:cubicBezTo>
                      <a:cubicBezTo>
                        <a:pt x="562" y="4578"/>
                        <a:pt x="458" y="4627"/>
                        <a:pt x="347" y="4671"/>
                      </a:cubicBezTo>
                      <a:cubicBezTo>
                        <a:pt x="232" y="4710"/>
                        <a:pt x="116" y="4737"/>
                        <a:pt x="0" y="4754"/>
                      </a:cubicBezTo>
                      <a:lnTo>
                        <a:pt x="6335" y="4087"/>
                      </a:lnTo>
                      <a:cubicBezTo>
                        <a:pt x="6473" y="4071"/>
                        <a:pt x="6611" y="4043"/>
                        <a:pt x="6737" y="3999"/>
                      </a:cubicBezTo>
                      <a:cubicBezTo>
                        <a:pt x="6870" y="3961"/>
                        <a:pt x="6996" y="3906"/>
                        <a:pt x="7117" y="3839"/>
                      </a:cubicBezTo>
                      <a:cubicBezTo>
                        <a:pt x="7244" y="3773"/>
                        <a:pt x="7360" y="3702"/>
                        <a:pt x="7475" y="3614"/>
                      </a:cubicBezTo>
                      <a:cubicBezTo>
                        <a:pt x="7597" y="3531"/>
                        <a:pt x="7712" y="3437"/>
                        <a:pt x="7823" y="3338"/>
                      </a:cubicBezTo>
                      <a:cubicBezTo>
                        <a:pt x="7905" y="3256"/>
                        <a:pt x="7993" y="3173"/>
                        <a:pt x="8081" y="3085"/>
                      </a:cubicBezTo>
                      <a:cubicBezTo>
                        <a:pt x="8164" y="2997"/>
                        <a:pt x="8247" y="2909"/>
                        <a:pt x="8335" y="2815"/>
                      </a:cubicBezTo>
                      <a:cubicBezTo>
                        <a:pt x="8417" y="2721"/>
                        <a:pt x="8500" y="2628"/>
                        <a:pt x="8583" y="2528"/>
                      </a:cubicBezTo>
                      <a:cubicBezTo>
                        <a:pt x="8665" y="2429"/>
                        <a:pt x="8753" y="2330"/>
                        <a:pt x="8836" y="2231"/>
                      </a:cubicBezTo>
                      <a:lnTo>
                        <a:pt x="9089" y="1934"/>
                      </a:lnTo>
                      <a:cubicBezTo>
                        <a:pt x="9172" y="1829"/>
                        <a:pt x="9260" y="1730"/>
                        <a:pt x="9354" y="1631"/>
                      </a:cubicBezTo>
                      <a:cubicBezTo>
                        <a:pt x="9442" y="1531"/>
                        <a:pt x="9530" y="1432"/>
                        <a:pt x="9629" y="1339"/>
                      </a:cubicBezTo>
                      <a:cubicBezTo>
                        <a:pt x="9723" y="1239"/>
                        <a:pt x="9817" y="1146"/>
                        <a:pt x="9916" y="1052"/>
                      </a:cubicBezTo>
                      <a:cubicBezTo>
                        <a:pt x="10064" y="914"/>
                        <a:pt x="10219" y="788"/>
                        <a:pt x="10384" y="672"/>
                      </a:cubicBezTo>
                      <a:cubicBezTo>
                        <a:pt x="10544" y="551"/>
                        <a:pt x="10720" y="446"/>
                        <a:pt x="10896" y="353"/>
                      </a:cubicBezTo>
                      <a:cubicBezTo>
                        <a:pt x="11084" y="253"/>
                        <a:pt x="11282" y="176"/>
                        <a:pt x="11480" y="121"/>
                      </a:cubicBezTo>
                      <a:cubicBezTo>
                        <a:pt x="11689" y="57"/>
                        <a:pt x="11908" y="19"/>
                        <a:pt x="12127" y="2"/>
                      </a:cubicBezTo>
                      <a:close/>
                    </a:path>
                  </a:pathLst>
                </a:cu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 name="Google Shape;439;p21">
                <a:extLst>
                  <a:ext uri="{FF2B5EF4-FFF2-40B4-BE49-F238E27FC236}">
                    <a16:creationId xmlns:a16="http://schemas.microsoft.com/office/drawing/2014/main" id="{A8F46EF4-854F-41D4-AD4A-BAAD1EE00414}"/>
                  </a:ext>
                </a:extLst>
              </p:cNvPr>
              <p:cNvGrpSpPr/>
              <p:nvPr/>
            </p:nvGrpSpPr>
            <p:grpSpPr>
              <a:xfrm>
                <a:off x="2650669" y="2463573"/>
                <a:ext cx="2061639" cy="752243"/>
                <a:chOff x="2650669" y="2463573"/>
                <a:chExt cx="2061639" cy="752243"/>
              </a:xfrm>
            </p:grpSpPr>
            <p:sp>
              <p:nvSpPr>
                <p:cNvPr id="17" name="Google Shape;440;p21">
                  <a:extLst>
                    <a:ext uri="{FF2B5EF4-FFF2-40B4-BE49-F238E27FC236}">
                      <a16:creationId xmlns:a16="http://schemas.microsoft.com/office/drawing/2014/main" id="{BA5A2098-51FC-477D-B3AF-195532A9774E}"/>
                    </a:ext>
                  </a:extLst>
                </p:cNvPr>
                <p:cNvSpPr/>
                <p:nvPr/>
              </p:nvSpPr>
              <p:spPr>
                <a:xfrm>
                  <a:off x="2650669" y="2463573"/>
                  <a:ext cx="1468797" cy="751655"/>
                </a:xfrm>
                <a:custGeom>
                  <a:avLst/>
                  <a:gdLst/>
                  <a:ahLst/>
                  <a:cxnLst/>
                  <a:rect l="l" t="t" r="r" b="b"/>
                  <a:pathLst>
                    <a:path w="25004" h="14103" extrusionOk="0">
                      <a:moveTo>
                        <a:pt x="13" y="552"/>
                      </a:moveTo>
                      <a:cubicBezTo>
                        <a:pt x="9" y="552"/>
                        <a:pt x="5" y="552"/>
                        <a:pt x="0" y="552"/>
                      </a:cubicBezTo>
                      <a:lnTo>
                        <a:pt x="11" y="552"/>
                      </a:lnTo>
                      <a:lnTo>
                        <a:pt x="13" y="552"/>
                      </a:lnTo>
                      <a:close/>
                      <a:moveTo>
                        <a:pt x="25004" y="12213"/>
                      </a:moveTo>
                      <a:lnTo>
                        <a:pt x="24768" y="12262"/>
                      </a:lnTo>
                      <a:lnTo>
                        <a:pt x="24768" y="12262"/>
                      </a:lnTo>
                      <a:cubicBezTo>
                        <a:pt x="24845" y="12248"/>
                        <a:pt x="24925" y="12232"/>
                        <a:pt x="25004" y="12213"/>
                      </a:cubicBezTo>
                      <a:close/>
                      <a:moveTo>
                        <a:pt x="7387" y="1"/>
                      </a:moveTo>
                      <a:lnTo>
                        <a:pt x="7327" y="6"/>
                      </a:lnTo>
                      <a:lnTo>
                        <a:pt x="7321" y="6"/>
                      </a:lnTo>
                      <a:lnTo>
                        <a:pt x="4776" y="199"/>
                      </a:lnTo>
                      <a:lnTo>
                        <a:pt x="13" y="552"/>
                      </a:lnTo>
                      <a:lnTo>
                        <a:pt x="13" y="552"/>
                      </a:lnTo>
                      <a:cubicBezTo>
                        <a:pt x="53" y="551"/>
                        <a:pt x="93" y="546"/>
                        <a:pt x="133" y="546"/>
                      </a:cubicBezTo>
                      <a:lnTo>
                        <a:pt x="276" y="546"/>
                      </a:lnTo>
                      <a:cubicBezTo>
                        <a:pt x="325" y="546"/>
                        <a:pt x="375" y="552"/>
                        <a:pt x="419" y="557"/>
                      </a:cubicBezTo>
                      <a:cubicBezTo>
                        <a:pt x="469" y="557"/>
                        <a:pt x="513" y="563"/>
                        <a:pt x="557" y="568"/>
                      </a:cubicBezTo>
                      <a:lnTo>
                        <a:pt x="568" y="568"/>
                      </a:lnTo>
                      <a:cubicBezTo>
                        <a:pt x="617" y="574"/>
                        <a:pt x="667" y="585"/>
                        <a:pt x="716" y="590"/>
                      </a:cubicBezTo>
                      <a:lnTo>
                        <a:pt x="722" y="590"/>
                      </a:lnTo>
                      <a:cubicBezTo>
                        <a:pt x="772" y="601"/>
                        <a:pt x="821" y="612"/>
                        <a:pt x="876" y="623"/>
                      </a:cubicBezTo>
                      <a:cubicBezTo>
                        <a:pt x="981" y="645"/>
                        <a:pt x="1091" y="679"/>
                        <a:pt x="1207" y="712"/>
                      </a:cubicBezTo>
                      <a:cubicBezTo>
                        <a:pt x="1350" y="756"/>
                        <a:pt x="1488" y="811"/>
                        <a:pt x="1631" y="866"/>
                      </a:cubicBezTo>
                      <a:cubicBezTo>
                        <a:pt x="1697" y="899"/>
                        <a:pt x="1763" y="926"/>
                        <a:pt x="1824" y="959"/>
                      </a:cubicBezTo>
                      <a:lnTo>
                        <a:pt x="1835" y="965"/>
                      </a:lnTo>
                      <a:cubicBezTo>
                        <a:pt x="1901" y="992"/>
                        <a:pt x="1961" y="1026"/>
                        <a:pt x="2022" y="1059"/>
                      </a:cubicBezTo>
                      <a:lnTo>
                        <a:pt x="2033" y="1064"/>
                      </a:lnTo>
                      <a:cubicBezTo>
                        <a:pt x="2099" y="1097"/>
                        <a:pt x="2160" y="1136"/>
                        <a:pt x="2220" y="1174"/>
                      </a:cubicBezTo>
                      <a:cubicBezTo>
                        <a:pt x="2286" y="1207"/>
                        <a:pt x="2347" y="1246"/>
                        <a:pt x="2408" y="1290"/>
                      </a:cubicBezTo>
                      <a:lnTo>
                        <a:pt x="2413" y="1295"/>
                      </a:lnTo>
                      <a:cubicBezTo>
                        <a:pt x="2474" y="1334"/>
                        <a:pt x="2534" y="1373"/>
                        <a:pt x="2589" y="1417"/>
                      </a:cubicBezTo>
                      <a:lnTo>
                        <a:pt x="2595" y="1417"/>
                      </a:lnTo>
                      <a:cubicBezTo>
                        <a:pt x="2655" y="1461"/>
                        <a:pt x="2716" y="1505"/>
                        <a:pt x="2771" y="1554"/>
                      </a:cubicBezTo>
                      <a:cubicBezTo>
                        <a:pt x="2832" y="1604"/>
                        <a:pt x="2887" y="1654"/>
                        <a:pt x="2947" y="1703"/>
                      </a:cubicBezTo>
                      <a:lnTo>
                        <a:pt x="2953" y="1709"/>
                      </a:lnTo>
                      <a:cubicBezTo>
                        <a:pt x="3008" y="1753"/>
                        <a:pt x="3063" y="1802"/>
                        <a:pt x="3118" y="1852"/>
                      </a:cubicBezTo>
                      <a:lnTo>
                        <a:pt x="3124" y="1863"/>
                      </a:lnTo>
                      <a:cubicBezTo>
                        <a:pt x="3179" y="1912"/>
                        <a:pt x="3234" y="1962"/>
                        <a:pt x="3283" y="2012"/>
                      </a:cubicBezTo>
                      <a:lnTo>
                        <a:pt x="3294" y="2028"/>
                      </a:lnTo>
                      <a:cubicBezTo>
                        <a:pt x="3350" y="2078"/>
                        <a:pt x="3399" y="2127"/>
                        <a:pt x="3449" y="2182"/>
                      </a:cubicBezTo>
                      <a:lnTo>
                        <a:pt x="3460" y="2193"/>
                      </a:lnTo>
                      <a:cubicBezTo>
                        <a:pt x="3509" y="2248"/>
                        <a:pt x="3559" y="2298"/>
                        <a:pt x="3603" y="2359"/>
                      </a:cubicBezTo>
                      <a:lnTo>
                        <a:pt x="3614" y="2370"/>
                      </a:lnTo>
                      <a:cubicBezTo>
                        <a:pt x="3669" y="2425"/>
                        <a:pt x="3719" y="2485"/>
                        <a:pt x="3768" y="2546"/>
                      </a:cubicBezTo>
                      <a:cubicBezTo>
                        <a:pt x="3818" y="2601"/>
                        <a:pt x="3862" y="2662"/>
                        <a:pt x="3911" y="2722"/>
                      </a:cubicBezTo>
                      <a:cubicBezTo>
                        <a:pt x="3917" y="2728"/>
                        <a:pt x="3922" y="2733"/>
                        <a:pt x="3928" y="2739"/>
                      </a:cubicBezTo>
                      <a:cubicBezTo>
                        <a:pt x="3972" y="2799"/>
                        <a:pt x="4016" y="2860"/>
                        <a:pt x="4066" y="2920"/>
                      </a:cubicBezTo>
                      <a:cubicBezTo>
                        <a:pt x="4066" y="2920"/>
                        <a:pt x="4066" y="2926"/>
                        <a:pt x="4066" y="2926"/>
                      </a:cubicBezTo>
                      <a:cubicBezTo>
                        <a:pt x="4165" y="3053"/>
                        <a:pt x="4258" y="3185"/>
                        <a:pt x="4347" y="3317"/>
                      </a:cubicBezTo>
                      <a:lnTo>
                        <a:pt x="4358" y="3334"/>
                      </a:lnTo>
                      <a:cubicBezTo>
                        <a:pt x="4446" y="3466"/>
                        <a:pt x="4534" y="3604"/>
                        <a:pt x="4622" y="3741"/>
                      </a:cubicBezTo>
                      <a:cubicBezTo>
                        <a:pt x="4628" y="3747"/>
                        <a:pt x="4628" y="3752"/>
                        <a:pt x="4633" y="3758"/>
                      </a:cubicBezTo>
                      <a:cubicBezTo>
                        <a:pt x="4721" y="3895"/>
                        <a:pt x="4804" y="4039"/>
                        <a:pt x="4886" y="4182"/>
                      </a:cubicBezTo>
                      <a:cubicBezTo>
                        <a:pt x="4886" y="4187"/>
                        <a:pt x="4892" y="4187"/>
                        <a:pt x="4892" y="4193"/>
                      </a:cubicBezTo>
                      <a:cubicBezTo>
                        <a:pt x="4975" y="4336"/>
                        <a:pt x="5052" y="4474"/>
                        <a:pt x="5134" y="4617"/>
                      </a:cubicBezTo>
                      <a:lnTo>
                        <a:pt x="5156" y="4661"/>
                      </a:lnTo>
                      <a:cubicBezTo>
                        <a:pt x="5233" y="4799"/>
                        <a:pt x="5305" y="4942"/>
                        <a:pt x="5377" y="5080"/>
                      </a:cubicBezTo>
                      <a:lnTo>
                        <a:pt x="5399" y="5113"/>
                      </a:lnTo>
                      <a:cubicBezTo>
                        <a:pt x="5470" y="5256"/>
                        <a:pt x="5542" y="5394"/>
                        <a:pt x="5614" y="5537"/>
                      </a:cubicBezTo>
                      <a:lnTo>
                        <a:pt x="5641" y="5592"/>
                      </a:lnTo>
                      <a:cubicBezTo>
                        <a:pt x="5707" y="5730"/>
                        <a:pt x="5784" y="5879"/>
                        <a:pt x="5850" y="6016"/>
                      </a:cubicBezTo>
                      <a:lnTo>
                        <a:pt x="5900" y="6060"/>
                      </a:lnTo>
                      <a:cubicBezTo>
                        <a:pt x="5966" y="6198"/>
                        <a:pt x="6038" y="6341"/>
                        <a:pt x="6104" y="6479"/>
                      </a:cubicBezTo>
                      <a:lnTo>
                        <a:pt x="6242" y="6765"/>
                      </a:lnTo>
                      <a:lnTo>
                        <a:pt x="6379" y="7052"/>
                      </a:lnTo>
                      <a:lnTo>
                        <a:pt x="6522" y="7338"/>
                      </a:lnTo>
                      <a:cubicBezTo>
                        <a:pt x="6533" y="7360"/>
                        <a:pt x="6544" y="7382"/>
                        <a:pt x="6555" y="7404"/>
                      </a:cubicBezTo>
                      <a:cubicBezTo>
                        <a:pt x="6567" y="7426"/>
                        <a:pt x="6572" y="7432"/>
                        <a:pt x="6578" y="7443"/>
                      </a:cubicBezTo>
                      <a:lnTo>
                        <a:pt x="6666" y="7625"/>
                      </a:lnTo>
                      <a:lnTo>
                        <a:pt x="6770" y="7829"/>
                      </a:lnTo>
                      <a:cubicBezTo>
                        <a:pt x="6809" y="7900"/>
                        <a:pt x="6842" y="7966"/>
                        <a:pt x="6880" y="8038"/>
                      </a:cubicBezTo>
                      <a:cubicBezTo>
                        <a:pt x="6914" y="8104"/>
                        <a:pt x="6947" y="8176"/>
                        <a:pt x="6985" y="8242"/>
                      </a:cubicBezTo>
                      <a:lnTo>
                        <a:pt x="7051" y="8363"/>
                      </a:lnTo>
                      <a:lnTo>
                        <a:pt x="7062" y="8379"/>
                      </a:lnTo>
                      <a:lnTo>
                        <a:pt x="7073" y="8401"/>
                      </a:lnTo>
                      <a:lnTo>
                        <a:pt x="7095" y="8445"/>
                      </a:lnTo>
                      <a:lnTo>
                        <a:pt x="7161" y="8561"/>
                      </a:lnTo>
                      <a:lnTo>
                        <a:pt x="7233" y="8682"/>
                      </a:lnTo>
                      <a:lnTo>
                        <a:pt x="7299" y="8798"/>
                      </a:lnTo>
                      <a:lnTo>
                        <a:pt x="7321" y="8842"/>
                      </a:lnTo>
                      <a:lnTo>
                        <a:pt x="7332" y="8853"/>
                      </a:lnTo>
                      <a:cubicBezTo>
                        <a:pt x="7343" y="8875"/>
                        <a:pt x="7354" y="8892"/>
                        <a:pt x="7365" y="8914"/>
                      </a:cubicBezTo>
                      <a:cubicBezTo>
                        <a:pt x="7376" y="8936"/>
                        <a:pt x="7404" y="8974"/>
                        <a:pt x="7420" y="9007"/>
                      </a:cubicBezTo>
                      <a:lnTo>
                        <a:pt x="7475" y="9101"/>
                      </a:lnTo>
                      <a:lnTo>
                        <a:pt x="7531" y="9189"/>
                      </a:lnTo>
                      <a:cubicBezTo>
                        <a:pt x="7547" y="9222"/>
                        <a:pt x="7569" y="9250"/>
                        <a:pt x="7586" y="9283"/>
                      </a:cubicBezTo>
                      <a:cubicBezTo>
                        <a:pt x="7591" y="9288"/>
                        <a:pt x="7597" y="9299"/>
                        <a:pt x="7602" y="9310"/>
                      </a:cubicBezTo>
                      <a:lnTo>
                        <a:pt x="7635" y="9360"/>
                      </a:lnTo>
                      <a:lnTo>
                        <a:pt x="7685" y="9437"/>
                      </a:lnTo>
                      <a:cubicBezTo>
                        <a:pt x="7701" y="9465"/>
                        <a:pt x="7718" y="9492"/>
                        <a:pt x="7734" y="9514"/>
                      </a:cubicBezTo>
                      <a:lnTo>
                        <a:pt x="7784" y="9597"/>
                      </a:lnTo>
                      <a:cubicBezTo>
                        <a:pt x="7800" y="9619"/>
                        <a:pt x="7817" y="9646"/>
                        <a:pt x="7833" y="9668"/>
                      </a:cubicBezTo>
                      <a:cubicBezTo>
                        <a:pt x="7850" y="9690"/>
                        <a:pt x="7867" y="9718"/>
                        <a:pt x="7883" y="9740"/>
                      </a:cubicBezTo>
                      <a:lnTo>
                        <a:pt x="7927" y="9812"/>
                      </a:lnTo>
                      <a:lnTo>
                        <a:pt x="7977" y="9889"/>
                      </a:lnTo>
                      <a:lnTo>
                        <a:pt x="8026" y="9955"/>
                      </a:lnTo>
                      <a:lnTo>
                        <a:pt x="8076" y="10026"/>
                      </a:lnTo>
                      <a:cubicBezTo>
                        <a:pt x="8092" y="10048"/>
                        <a:pt x="8109" y="10070"/>
                        <a:pt x="8125" y="10093"/>
                      </a:cubicBezTo>
                      <a:lnTo>
                        <a:pt x="8175" y="10164"/>
                      </a:lnTo>
                      <a:cubicBezTo>
                        <a:pt x="8192" y="10186"/>
                        <a:pt x="8208" y="10208"/>
                        <a:pt x="8225" y="10230"/>
                      </a:cubicBezTo>
                      <a:lnTo>
                        <a:pt x="8274" y="10302"/>
                      </a:lnTo>
                      <a:cubicBezTo>
                        <a:pt x="8291" y="10324"/>
                        <a:pt x="8307" y="10346"/>
                        <a:pt x="8329" y="10368"/>
                      </a:cubicBezTo>
                      <a:lnTo>
                        <a:pt x="8379" y="10440"/>
                      </a:lnTo>
                      <a:lnTo>
                        <a:pt x="8434" y="10506"/>
                      </a:lnTo>
                      <a:lnTo>
                        <a:pt x="8483" y="10577"/>
                      </a:lnTo>
                      <a:lnTo>
                        <a:pt x="8539" y="10643"/>
                      </a:lnTo>
                      <a:lnTo>
                        <a:pt x="8594" y="10715"/>
                      </a:lnTo>
                      <a:lnTo>
                        <a:pt x="8649" y="10781"/>
                      </a:lnTo>
                      <a:cubicBezTo>
                        <a:pt x="8665" y="10803"/>
                        <a:pt x="8687" y="10825"/>
                        <a:pt x="8704" y="10853"/>
                      </a:cubicBezTo>
                      <a:lnTo>
                        <a:pt x="8759" y="10919"/>
                      </a:lnTo>
                      <a:cubicBezTo>
                        <a:pt x="8781" y="10941"/>
                        <a:pt x="8797" y="10963"/>
                        <a:pt x="8820" y="10985"/>
                      </a:cubicBezTo>
                      <a:lnTo>
                        <a:pt x="8875" y="11051"/>
                      </a:lnTo>
                      <a:cubicBezTo>
                        <a:pt x="8880" y="11057"/>
                        <a:pt x="8891" y="11068"/>
                        <a:pt x="8897" y="11073"/>
                      </a:cubicBezTo>
                      <a:lnTo>
                        <a:pt x="8930" y="11112"/>
                      </a:lnTo>
                      <a:lnTo>
                        <a:pt x="8990" y="11178"/>
                      </a:lnTo>
                      <a:lnTo>
                        <a:pt x="9045" y="11238"/>
                      </a:lnTo>
                      <a:lnTo>
                        <a:pt x="9100" y="11299"/>
                      </a:lnTo>
                      <a:lnTo>
                        <a:pt x="9161" y="11354"/>
                      </a:lnTo>
                      <a:lnTo>
                        <a:pt x="9216" y="11415"/>
                      </a:lnTo>
                      <a:lnTo>
                        <a:pt x="9271" y="11470"/>
                      </a:lnTo>
                      <a:lnTo>
                        <a:pt x="9326" y="11525"/>
                      </a:lnTo>
                      <a:lnTo>
                        <a:pt x="9381" y="11580"/>
                      </a:lnTo>
                      <a:lnTo>
                        <a:pt x="9442" y="11635"/>
                      </a:lnTo>
                      <a:lnTo>
                        <a:pt x="9497" y="11690"/>
                      </a:lnTo>
                      <a:lnTo>
                        <a:pt x="9552" y="11740"/>
                      </a:lnTo>
                      <a:lnTo>
                        <a:pt x="9607" y="11789"/>
                      </a:lnTo>
                      <a:cubicBezTo>
                        <a:pt x="9624" y="11811"/>
                        <a:pt x="9646" y="11828"/>
                        <a:pt x="9662" y="11844"/>
                      </a:cubicBezTo>
                      <a:lnTo>
                        <a:pt x="9701" y="11872"/>
                      </a:lnTo>
                      <a:lnTo>
                        <a:pt x="9717" y="11888"/>
                      </a:lnTo>
                      <a:lnTo>
                        <a:pt x="9772" y="11932"/>
                      </a:lnTo>
                      <a:lnTo>
                        <a:pt x="9828" y="11982"/>
                      </a:lnTo>
                      <a:lnTo>
                        <a:pt x="9883" y="12026"/>
                      </a:lnTo>
                      <a:lnTo>
                        <a:pt x="9921" y="12059"/>
                      </a:lnTo>
                      <a:lnTo>
                        <a:pt x="9938" y="12070"/>
                      </a:lnTo>
                      <a:lnTo>
                        <a:pt x="9993" y="12114"/>
                      </a:lnTo>
                      <a:lnTo>
                        <a:pt x="10048" y="12164"/>
                      </a:lnTo>
                      <a:lnTo>
                        <a:pt x="10103" y="12208"/>
                      </a:lnTo>
                      <a:lnTo>
                        <a:pt x="10158" y="12252"/>
                      </a:lnTo>
                      <a:lnTo>
                        <a:pt x="10213" y="12290"/>
                      </a:lnTo>
                      <a:lnTo>
                        <a:pt x="10274" y="12334"/>
                      </a:lnTo>
                      <a:lnTo>
                        <a:pt x="10329" y="12379"/>
                      </a:lnTo>
                      <a:lnTo>
                        <a:pt x="10389" y="12423"/>
                      </a:lnTo>
                      <a:lnTo>
                        <a:pt x="10445" y="12461"/>
                      </a:lnTo>
                      <a:lnTo>
                        <a:pt x="10505" y="12505"/>
                      </a:lnTo>
                      <a:lnTo>
                        <a:pt x="10566" y="12544"/>
                      </a:lnTo>
                      <a:lnTo>
                        <a:pt x="10626" y="12588"/>
                      </a:lnTo>
                      <a:cubicBezTo>
                        <a:pt x="10643" y="12599"/>
                        <a:pt x="10665" y="12615"/>
                        <a:pt x="10687" y="12626"/>
                      </a:cubicBezTo>
                      <a:lnTo>
                        <a:pt x="10747" y="12665"/>
                      </a:lnTo>
                      <a:lnTo>
                        <a:pt x="10808" y="12709"/>
                      </a:lnTo>
                      <a:lnTo>
                        <a:pt x="10869" y="12748"/>
                      </a:lnTo>
                      <a:lnTo>
                        <a:pt x="10935" y="12786"/>
                      </a:lnTo>
                      <a:lnTo>
                        <a:pt x="11001" y="12830"/>
                      </a:lnTo>
                      <a:lnTo>
                        <a:pt x="11072" y="12869"/>
                      </a:lnTo>
                      <a:lnTo>
                        <a:pt x="11139" y="12907"/>
                      </a:lnTo>
                      <a:lnTo>
                        <a:pt x="11210" y="12946"/>
                      </a:lnTo>
                      <a:cubicBezTo>
                        <a:pt x="11232" y="12962"/>
                        <a:pt x="11254" y="12973"/>
                        <a:pt x="11276" y="12990"/>
                      </a:cubicBezTo>
                      <a:lnTo>
                        <a:pt x="11348" y="13029"/>
                      </a:lnTo>
                      <a:lnTo>
                        <a:pt x="11414" y="13067"/>
                      </a:lnTo>
                      <a:lnTo>
                        <a:pt x="11491" y="13106"/>
                      </a:lnTo>
                      <a:lnTo>
                        <a:pt x="11497" y="13111"/>
                      </a:lnTo>
                      <a:lnTo>
                        <a:pt x="11502" y="13111"/>
                      </a:lnTo>
                      <a:lnTo>
                        <a:pt x="11568" y="13144"/>
                      </a:lnTo>
                      <a:lnTo>
                        <a:pt x="11640" y="13183"/>
                      </a:lnTo>
                      <a:lnTo>
                        <a:pt x="11717" y="13227"/>
                      </a:lnTo>
                      <a:lnTo>
                        <a:pt x="11739" y="13232"/>
                      </a:lnTo>
                      <a:lnTo>
                        <a:pt x="11761" y="13243"/>
                      </a:lnTo>
                      <a:lnTo>
                        <a:pt x="11778" y="13254"/>
                      </a:lnTo>
                      <a:lnTo>
                        <a:pt x="11800" y="13265"/>
                      </a:lnTo>
                      <a:lnTo>
                        <a:pt x="11860" y="13293"/>
                      </a:lnTo>
                      <a:lnTo>
                        <a:pt x="11921" y="13326"/>
                      </a:lnTo>
                      <a:lnTo>
                        <a:pt x="11981" y="13354"/>
                      </a:lnTo>
                      <a:lnTo>
                        <a:pt x="12042" y="13381"/>
                      </a:lnTo>
                      <a:lnTo>
                        <a:pt x="12119" y="13420"/>
                      </a:lnTo>
                      <a:lnTo>
                        <a:pt x="12136" y="13420"/>
                      </a:lnTo>
                      <a:cubicBezTo>
                        <a:pt x="12158" y="13431"/>
                        <a:pt x="12180" y="13442"/>
                        <a:pt x="12202" y="13453"/>
                      </a:cubicBezTo>
                      <a:lnTo>
                        <a:pt x="12279" y="13486"/>
                      </a:lnTo>
                      <a:lnTo>
                        <a:pt x="12361" y="13519"/>
                      </a:lnTo>
                      <a:lnTo>
                        <a:pt x="12444" y="13552"/>
                      </a:lnTo>
                      <a:lnTo>
                        <a:pt x="12455" y="13557"/>
                      </a:lnTo>
                      <a:lnTo>
                        <a:pt x="12461" y="13563"/>
                      </a:lnTo>
                      <a:lnTo>
                        <a:pt x="12521" y="13585"/>
                      </a:lnTo>
                      <a:lnTo>
                        <a:pt x="12604" y="13618"/>
                      </a:lnTo>
                      <a:lnTo>
                        <a:pt x="12681" y="13645"/>
                      </a:lnTo>
                      <a:lnTo>
                        <a:pt x="12764" y="13679"/>
                      </a:lnTo>
                      <a:lnTo>
                        <a:pt x="12780" y="13679"/>
                      </a:lnTo>
                      <a:lnTo>
                        <a:pt x="12852" y="13701"/>
                      </a:lnTo>
                      <a:lnTo>
                        <a:pt x="12929" y="13728"/>
                      </a:lnTo>
                      <a:lnTo>
                        <a:pt x="13012" y="13756"/>
                      </a:lnTo>
                      <a:lnTo>
                        <a:pt x="13089" y="13783"/>
                      </a:lnTo>
                      <a:lnTo>
                        <a:pt x="13094" y="13783"/>
                      </a:lnTo>
                      <a:lnTo>
                        <a:pt x="13177" y="13811"/>
                      </a:lnTo>
                      <a:lnTo>
                        <a:pt x="13265" y="13833"/>
                      </a:lnTo>
                      <a:lnTo>
                        <a:pt x="13348" y="13860"/>
                      </a:lnTo>
                      <a:lnTo>
                        <a:pt x="13397" y="13871"/>
                      </a:lnTo>
                      <a:lnTo>
                        <a:pt x="13403" y="13871"/>
                      </a:lnTo>
                      <a:lnTo>
                        <a:pt x="13436" y="13882"/>
                      </a:lnTo>
                      <a:lnTo>
                        <a:pt x="13529" y="13904"/>
                      </a:lnTo>
                      <a:lnTo>
                        <a:pt x="13617" y="13926"/>
                      </a:lnTo>
                      <a:lnTo>
                        <a:pt x="13706" y="13948"/>
                      </a:lnTo>
                      <a:lnTo>
                        <a:pt x="13805" y="13970"/>
                      </a:lnTo>
                      <a:lnTo>
                        <a:pt x="13904" y="13993"/>
                      </a:lnTo>
                      <a:lnTo>
                        <a:pt x="14003" y="14009"/>
                      </a:lnTo>
                      <a:lnTo>
                        <a:pt x="14014" y="14009"/>
                      </a:lnTo>
                      <a:lnTo>
                        <a:pt x="14102" y="14026"/>
                      </a:lnTo>
                      <a:lnTo>
                        <a:pt x="14218" y="14042"/>
                      </a:lnTo>
                      <a:lnTo>
                        <a:pt x="14295" y="14053"/>
                      </a:lnTo>
                      <a:lnTo>
                        <a:pt x="14334" y="14053"/>
                      </a:lnTo>
                      <a:lnTo>
                        <a:pt x="14455" y="14070"/>
                      </a:lnTo>
                      <a:cubicBezTo>
                        <a:pt x="14493" y="14070"/>
                        <a:pt x="14532" y="14075"/>
                        <a:pt x="14570" y="14081"/>
                      </a:cubicBezTo>
                      <a:lnTo>
                        <a:pt x="14631" y="14081"/>
                      </a:lnTo>
                      <a:lnTo>
                        <a:pt x="14725" y="14086"/>
                      </a:lnTo>
                      <a:cubicBezTo>
                        <a:pt x="14774" y="14092"/>
                        <a:pt x="14824" y="14097"/>
                        <a:pt x="14873" y="14097"/>
                      </a:cubicBezTo>
                      <a:lnTo>
                        <a:pt x="14917" y="14097"/>
                      </a:lnTo>
                      <a:lnTo>
                        <a:pt x="15028" y="14103"/>
                      </a:lnTo>
                      <a:lnTo>
                        <a:pt x="15182" y="14103"/>
                      </a:lnTo>
                      <a:cubicBezTo>
                        <a:pt x="15281" y="14103"/>
                        <a:pt x="15375" y="14103"/>
                        <a:pt x="15474" y="14097"/>
                      </a:cubicBezTo>
                      <a:lnTo>
                        <a:pt x="15540" y="14097"/>
                      </a:lnTo>
                      <a:lnTo>
                        <a:pt x="15606" y="14092"/>
                      </a:lnTo>
                      <a:cubicBezTo>
                        <a:pt x="15683" y="14086"/>
                        <a:pt x="15766" y="14081"/>
                        <a:pt x="15843" y="14070"/>
                      </a:cubicBezTo>
                      <a:lnTo>
                        <a:pt x="15892" y="14064"/>
                      </a:lnTo>
                      <a:cubicBezTo>
                        <a:pt x="15915" y="14064"/>
                        <a:pt x="15931" y="14059"/>
                        <a:pt x="15953" y="14059"/>
                      </a:cubicBezTo>
                      <a:cubicBezTo>
                        <a:pt x="16030" y="14048"/>
                        <a:pt x="16102" y="14042"/>
                        <a:pt x="16179" y="14026"/>
                      </a:cubicBezTo>
                      <a:lnTo>
                        <a:pt x="16251" y="14020"/>
                      </a:lnTo>
                      <a:lnTo>
                        <a:pt x="16278" y="14015"/>
                      </a:lnTo>
                      <a:cubicBezTo>
                        <a:pt x="16388" y="13998"/>
                        <a:pt x="16493" y="13976"/>
                        <a:pt x="16598" y="13954"/>
                      </a:cubicBezTo>
                      <a:lnTo>
                        <a:pt x="24768" y="12262"/>
                      </a:lnTo>
                      <a:lnTo>
                        <a:pt x="24768" y="12262"/>
                      </a:lnTo>
                      <a:cubicBezTo>
                        <a:pt x="24732" y="12268"/>
                        <a:pt x="24697" y="12274"/>
                        <a:pt x="24662" y="12279"/>
                      </a:cubicBezTo>
                      <a:lnTo>
                        <a:pt x="24546" y="12296"/>
                      </a:lnTo>
                      <a:cubicBezTo>
                        <a:pt x="24469" y="12312"/>
                        <a:pt x="24387" y="12323"/>
                        <a:pt x="24304" y="12334"/>
                      </a:cubicBezTo>
                      <a:cubicBezTo>
                        <a:pt x="24260" y="12340"/>
                        <a:pt x="24221" y="12345"/>
                        <a:pt x="24183" y="12351"/>
                      </a:cubicBezTo>
                      <a:cubicBezTo>
                        <a:pt x="24095" y="12357"/>
                        <a:pt x="24012" y="12368"/>
                        <a:pt x="23929" y="12373"/>
                      </a:cubicBezTo>
                      <a:lnTo>
                        <a:pt x="23819" y="12384"/>
                      </a:lnTo>
                      <a:cubicBezTo>
                        <a:pt x="23704" y="12390"/>
                        <a:pt x="23582" y="12401"/>
                        <a:pt x="23461" y="12401"/>
                      </a:cubicBezTo>
                      <a:cubicBezTo>
                        <a:pt x="23362" y="12401"/>
                        <a:pt x="23263" y="12406"/>
                        <a:pt x="23164" y="12406"/>
                      </a:cubicBezTo>
                      <a:lnTo>
                        <a:pt x="23147" y="12406"/>
                      </a:lnTo>
                      <a:cubicBezTo>
                        <a:pt x="23048" y="12406"/>
                        <a:pt x="22954" y="12401"/>
                        <a:pt x="22855" y="12401"/>
                      </a:cubicBezTo>
                      <a:lnTo>
                        <a:pt x="22822" y="12401"/>
                      </a:lnTo>
                      <a:cubicBezTo>
                        <a:pt x="22723" y="12395"/>
                        <a:pt x="22618" y="12384"/>
                        <a:pt x="22519" y="12379"/>
                      </a:cubicBezTo>
                      <a:lnTo>
                        <a:pt x="22497" y="12379"/>
                      </a:lnTo>
                      <a:cubicBezTo>
                        <a:pt x="22398" y="12368"/>
                        <a:pt x="22293" y="12357"/>
                        <a:pt x="22189" y="12345"/>
                      </a:cubicBezTo>
                      <a:lnTo>
                        <a:pt x="22183" y="12345"/>
                      </a:lnTo>
                      <a:cubicBezTo>
                        <a:pt x="22079" y="12329"/>
                        <a:pt x="21968" y="12318"/>
                        <a:pt x="21864" y="12296"/>
                      </a:cubicBezTo>
                      <a:lnTo>
                        <a:pt x="21853" y="12296"/>
                      </a:lnTo>
                      <a:cubicBezTo>
                        <a:pt x="21748" y="12279"/>
                        <a:pt x="21638" y="12263"/>
                        <a:pt x="21533" y="12241"/>
                      </a:cubicBezTo>
                      <a:lnTo>
                        <a:pt x="21517" y="12241"/>
                      </a:lnTo>
                      <a:cubicBezTo>
                        <a:pt x="21407" y="12213"/>
                        <a:pt x="21296" y="12191"/>
                        <a:pt x="21186" y="12164"/>
                      </a:cubicBezTo>
                      <a:cubicBezTo>
                        <a:pt x="21076" y="12136"/>
                        <a:pt x="20960" y="12109"/>
                        <a:pt x="20850" y="12076"/>
                      </a:cubicBezTo>
                      <a:cubicBezTo>
                        <a:pt x="20619" y="12009"/>
                        <a:pt x="20393" y="11932"/>
                        <a:pt x="20162" y="11850"/>
                      </a:cubicBezTo>
                      <a:lnTo>
                        <a:pt x="20151" y="11850"/>
                      </a:lnTo>
                      <a:cubicBezTo>
                        <a:pt x="20035" y="11806"/>
                        <a:pt x="19919" y="11762"/>
                        <a:pt x="19798" y="11712"/>
                      </a:cubicBezTo>
                      <a:cubicBezTo>
                        <a:pt x="19688" y="11668"/>
                        <a:pt x="19583" y="11618"/>
                        <a:pt x="19479" y="11574"/>
                      </a:cubicBezTo>
                      <a:lnTo>
                        <a:pt x="19468" y="11574"/>
                      </a:lnTo>
                      <a:cubicBezTo>
                        <a:pt x="19258" y="11481"/>
                        <a:pt x="19054" y="11387"/>
                        <a:pt x="18862" y="11288"/>
                      </a:cubicBezTo>
                      <a:cubicBezTo>
                        <a:pt x="18768" y="11233"/>
                        <a:pt x="18674" y="11183"/>
                        <a:pt x="18581" y="11134"/>
                      </a:cubicBezTo>
                      <a:cubicBezTo>
                        <a:pt x="18487" y="11084"/>
                        <a:pt x="18399" y="11029"/>
                        <a:pt x="18311" y="10974"/>
                      </a:cubicBezTo>
                      <a:cubicBezTo>
                        <a:pt x="18223" y="10924"/>
                        <a:pt x="18134" y="10869"/>
                        <a:pt x="18052" y="10814"/>
                      </a:cubicBezTo>
                      <a:lnTo>
                        <a:pt x="18046" y="10814"/>
                      </a:lnTo>
                      <a:cubicBezTo>
                        <a:pt x="17964" y="10759"/>
                        <a:pt x="17881" y="10704"/>
                        <a:pt x="17798" y="10643"/>
                      </a:cubicBezTo>
                      <a:cubicBezTo>
                        <a:pt x="17716" y="10588"/>
                        <a:pt x="17639" y="10533"/>
                        <a:pt x="17562" y="10473"/>
                      </a:cubicBezTo>
                      <a:lnTo>
                        <a:pt x="17556" y="10473"/>
                      </a:lnTo>
                      <a:cubicBezTo>
                        <a:pt x="17407" y="10357"/>
                        <a:pt x="17259" y="10236"/>
                        <a:pt x="17121" y="10120"/>
                      </a:cubicBezTo>
                      <a:cubicBezTo>
                        <a:pt x="16983" y="9999"/>
                        <a:pt x="16845" y="9872"/>
                        <a:pt x="16719" y="9745"/>
                      </a:cubicBezTo>
                      <a:lnTo>
                        <a:pt x="16713" y="9745"/>
                      </a:lnTo>
                      <a:cubicBezTo>
                        <a:pt x="16581" y="9619"/>
                        <a:pt x="16460" y="9492"/>
                        <a:pt x="16339" y="9360"/>
                      </a:cubicBezTo>
                      <a:cubicBezTo>
                        <a:pt x="16217" y="9228"/>
                        <a:pt x="16102" y="9095"/>
                        <a:pt x="15997" y="8958"/>
                      </a:cubicBezTo>
                      <a:cubicBezTo>
                        <a:pt x="15887" y="8826"/>
                        <a:pt x="15777" y="8688"/>
                        <a:pt x="15678" y="8550"/>
                      </a:cubicBezTo>
                      <a:cubicBezTo>
                        <a:pt x="15573" y="8412"/>
                        <a:pt x="15479" y="8275"/>
                        <a:pt x="15380" y="8137"/>
                      </a:cubicBezTo>
                      <a:lnTo>
                        <a:pt x="15375" y="8120"/>
                      </a:lnTo>
                      <a:cubicBezTo>
                        <a:pt x="15281" y="7983"/>
                        <a:pt x="15193" y="7845"/>
                        <a:pt x="15099" y="7707"/>
                      </a:cubicBezTo>
                      <a:lnTo>
                        <a:pt x="15088" y="7691"/>
                      </a:lnTo>
                      <a:cubicBezTo>
                        <a:pt x="15006" y="7553"/>
                        <a:pt x="14917" y="7415"/>
                        <a:pt x="14835" y="7278"/>
                      </a:cubicBezTo>
                      <a:cubicBezTo>
                        <a:pt x="14829" y="7272"/>
                        <a:pt x="14824" y="7261"/>
                        <a:pt x="14818" y="7250"/>
                      </a:cubicBezTo>
                      <a:cubicBezTo>
                        <a:pt x="14741" y="7112"/>
                        <a:pt x="14659" y="6975"/>
                        <a:pt x="14581" y="6837"/>
                      </a:cubicBezTo>
                      <a:lnTo>
                        <a:pt x="14576" y="6820"/>
                      </a:lnTo>
                      <a:cubicBezTo>
                        <a:pt x="14499" y="6694"/>
                        <a:pt x="14427" y="6562"/>
                        <a:pt x="14356" y="6429"/>
                      </a:cubicBezTo>
                      <a:lnTo>
                        <a:pt x="14317" y="6352"/>
                      </a:lnTo>
                      <a:cubicBezTo>
                        <a:pt x="14245" y="6231"/>
                        <a:pt x="14185" y="6110"/>
                        <a:pt x="14119" y="5989"/>
                      </a:cubicBezTo>
                      <a:lnTo>
                        <a:pt x="14053" y="5868"/>
                      </a:lnTo>
                      <a:lnTo>
                        <a:pt x="13865" y="5509"/>
                      </a:lnTo>
                      <a:cubicBezTo>
                        <a:pt x="13821" y="5416"/>
                        <a:pt x="13772" y="5328"/>
                        <a:pt x="13728" y="5240"/>
                      </a:cubicBezTo>
                      <a:cubicBezTo>
                        <a:pt x="13700" y="5190"/>
                        <a:pt x="13673" y="5135"/>
                        <a:pt x="13645" y="5085"/>
                      </a:cubicBezTo>
                      <a:lnTo>
                        <a:pt x="13628" y="5058"/>
                      </a:lnTo>
                      <a:lnTo>
                        <a:pt x="13584" y="4975"/>
                      </a:lnTo>
                      <a:lnTo>
                        <a:pt x="13441" y="4705"/>
                      </a:lnTo>
                      <a:lnTo>
                        <a:pt x="13419" y="4667"/>
                      </a:lnTo>
                      <a:cubicBezTo>
                        <a:pt x="13408" y="4639"/>
                        <a:pt x="13392" y="4612"/>
                        <a:pt x="13375" y="4579"/>
                      </a:cubicBezTo>
                      <a:cubicBezTo>
                        <a:pt x="13348" y="4534"/>
                        <a:pt x="13325" y="4490"/>
                        <a:pt x="13298" y="4441"/>
                      </a:cubicBezTo>
                      <a:cubicBezTo>
                        <a:pt x="13265" y="4380"/>
                        <a:pt x="13232" y="4320"/>
                        <a:pt x="13193" y="4259"/>
                      </a:cubicBezTo>
                      <a:lnTo>
                        <a:pt x="13171" y="4215"/>
                      </a:lnTo>
                      <a:lnTo>
                        <a:pt x="13144" y="4171"/>
                      </a:lnTo>
                      <a:lnTo>
                        <a:pt x="13094" y="4072"/>
                      </a:lnTo>
                      <a:cubicBezTo>
                        <a:pt x="13056" y="4011"/>
                        <a:pt x="13023" y="3951"/>
                        <a:pt x="12984" y="3890"/>
                      </a:cubicBezTo>
                      <a:lnTo>
                        <a:pt x="12923" y="3791"/>
                      </a:lnTo>
                      <a:lnTo>
                        <a:pt x="12907" y="3758"/>
                      </a:lnTo>
                      <a:cubicBezTo>
                        <a:pt x="12907" y="3752"/>
                        <a:pt x="12901" y="3747"/>
                        <a:pt x="12901" y="3741"/>
                      </a:cubicBezTo>
                      <a:cubicBezTo>
                        <a:pt x="12896" y="3736"/>
                        <a:pt x="12885" y="3719"/>
                        <a:pt x="12879" y="3708"/>
                      </a:cubicBezTo>
                      <a:lnTo>
                        <a:pt x="12813" y="3604"/>
                      </a:lnTo>
                      <a:cubicBezTo>
                        <a:pt x="12791" y="3565"/>
                        <a:pt x="12769" y="3532"/>
                        <a:pt x="12747" y="3493"/>
                      </a:cubicBezTo>
                      <a:lnTo>
                        <a:pt x="12681" y="3389"/>
                      </a:lnTo>
                      <a:lnTo>
                        <a:pt x="12653" y="3345"/>
                      </a:lnTo>
                      <a:lnTo>
                        <a:pt x="12648" y="3339"/>
                      </a:lnTo>
                      <a:lnTo>
                        <a:pt x="12615" y="3284"/>
                      </a:lnTo>
                      <a:lnTo>
                        <a:pt x="12560" y="3201"/>
                      </a:lnTo>
                      <a:lnTo>
                        <a:pt x="12505" y="3119"/>
                      </a:lnTo>
                      <a:lnTo>
                        <a:pt x="12455" y="3042"/>
                      </a:lnTo>
                      <a:lnTo>
                        <a:pt x="12400" y="2959"/>
                      </a:lnTo>
                      <a:lnTo>
                        <a:pt x="12384" y="2937"/>
                      </a:lnTo>
                      <a:lnTo>
                        <a:pt x="12384" y="2931"/>
                      </a:lnTo>
                      <a:lnTo>
                        <a:pt x="12356" y="2893"/>
                      </a:lnTo>
                      <a:lnTo>
                        <a:pt x="12306" y="2821"/>
                      </a:lnTo>
                      <a:lnTo>
                        <a:pt x="12257" y="2755"/>
                      </a:lnTo>
                      <a:cubicBezTo>
                        <a:pt x="12240" y="2733"/>
                        <a:pt x="12224" y="2706"/>
                        <a:pt x="12207" y="2684"/>
                      </a:cubicBezTo>
                      <a:cubicBezTo>
                        <a:pt x="12191" y="2662"/>
                        <a:pt x="12180" y="2645"/>
                        <a:pt x="12163" y="2623"/>
                      </a:cubicBezTo>
                      <a:lnTo>
                        <a:pt x="12114" y="2562"/>
                      </a:lnTo>
                      <a:lnTo>
                        <a:pt x="12103" y="2540"/>
                      </a:lnTo>
                      <a:lnTo>
                        <a:pt x="12070" y="2496"/>
                      </a:lnTo>
                      <a:cubicBezTo>
                        <a:pt x="12059" y="2480"/>
                        <a:pt x="12042" y="2458"/>
                        <a:pt x="12025" y="2436"/>
                      </a:cubicBezTo>
                      <a:lnTo>
                        <a:pt x="11981" y="2375"/>
                      </a:lnTo>
                      <a:lnTo>
                        <a:pt x="11932" y="2320"/>
                      </a:lnTo>
                      <a:lnTo>
                        <a:pt x="11888" y="2259"/>
                      </a:lnTo>
                      <a:lnTo>
                        <a:pt x="11838" y="2204"/>
                      </a:lnTo>
                      <a:lnTo>
                        <a:pt x="11789" y="2144"/>
                      </a:lnTo>
                      <a:cubicBezTo>
                        <a:pt x="11772" y="2127"/>
                        <a:pt x="11756" y="2111"/>
                        <a:pt x="11745" y="2089"/>
                      </a:cubicBezTo>
                      <a:lnTo>
                        <a:pt x="11695" y="2034"/>
                      </a:lnTo>
                      <a:lnTo>
                        <a:pt x="11645" y="1979"/>
                      </a:lnTo>
                      <a:lnTo>
                        <a:pt x="11596" y="1923"/>
                      </a:lnTo>
                      <a:lnTo>
                        <a:pt x="11546" y="1868"/>
                      </a:lnTo>
                      <a:lnTo>
                        <a:pt x="11491" y="1813"/>
                      </a:lnTo>
                      <a:cubicBezTo>
                        <a:pt x="11475" y="1797"/>
                        <a:pt x="11458" y="1775"/>
                        <a:pt x="11442" y="1758"/>
                      </a:cubicBezTo>
                      <a:lnTo>
                        <a:pt x="11392" y="1709"/>
                      </a:lnTo>
                      <a:lnTo>
                        <a:pt x="11337" y="1654"/>
                      </a:lnTo>
                      <a:lnTo>
                        <a:pt x="11331" y="1642"/>
                      </a:lnTo>
                      <a:lnTo>
                        <a:pt x="11287" y="1604"/>
                      </a:lnTo>
                      <a:lnTo>
                        <a:pt x="11238" y="1554"/>
                      </a:lnTo>
                      <a:lnTo>
                        <a:pt x="11183" y="1505"/>
                      </a:lnTo>
                      <a:lnTo>
                        <a:pt x="11166" y="1488"/>
                      </a:lnTo>
                      <a:lnTo>
                        <a:pt x="11155" y="1477"/>
                      </a:lnTo>
                      <a:lnTo>
                        <a:pt x="11133" y="1455"/>
                      </a:lnTo>
                      <a:lnTo>
                        <a:pt x="11078" y="1406"/>
                      </a:lnTo>
                      <a:lnTo>
                        <a:pt x="11023" y="1356"/>
                      </a:lnTo>
                      <a:lnTo>
                        <a:pt x="10990" y="1329"/>
                      </a:lnTo>
                      <a:lnTo>
                        <a:pt x="10984" y="1323"/>
                      </a:lnTo>
                      <a:lnTo>
                        <a:pt x="10973" y="1312"/>
                      </a:lnTo>
                      <a:lnTo>
                        <a:pt x="10924" y="1273"/>
                      </a:lnTo>
                      <a:lnTo>
                        <a:pt x="10874" y="1229"/>
                      </a:lnTo>
                      <a:lnTo>
                        <a:pt x="10819" y="1185"/>
                      </a:lnTo>
                      <a:lnTo>
                        <a:pt x="10814" y="1180"/>
                      </a:lnTo>
                      <a:lnTo>
                        <a:pt x="10803" y="1174"/>
                      </a:lnTo>
                      <a:lnTo>
                        <a:pt x="10770" y="1147"/>
                      </a:lnTo>
                      <a:lnTo>
                        <a:pt x="10720" y="1108"/>
                      </a:lnTo>
                      <a:lnTo>
                        <a:pt x="10670" y="1070"/>
                      </a:lnTo>
                      <a:lnTo>
                        <a:pt x="10621" y="1031"/>
                      </a:lnTo>
                      <a:lnTo>
                        <a:pt x="10571" y="992"/>
                      </a:lnTo>
                      <a:lnTo>
                        <a:pt x="10522" y="959"/>
                      </a:lnTo>
                      <a:lnTo>
                        <a:pt x="10472" y="921"/>
                      </a:lnTo>
                      <a:lnTo>
                        <a:pt x="10417" y="888"/>
                      </a:lnTo>
                      <a:lnTo>
                        <a:pt x="10373" y="855"/>
                      </a:lnTo>
                      <a:lnTo>
                        <a:pt x="10323" y="827"/>
                      </a:lnTo>
                      <a:lnTo>
                        <a:pt x="10274" y="794"/>
                      </a:lnTo>
                      <a:lnTo>
                        <a:pt x="10230" y="767"/>
                      </a:lnTo>
                      <a:lnTo>
                        <a:pt x="10180" y="734"/>
                      </a:lnTo>
                      <a:cubicBezTo>
                        <a:pt x="10164" y="728"/>
                        <a:pt x="10147" y="717"/>
                        <a:pt x="10131" y="706"/>
                      </a:cubicBezTo>
                      <a:lnTo>
                        <a:pt x="10081" y="679"/>
                      </a:lnTo>
                      <a:lnTo>
                        <a:pt x="10042" y="656"/>
                      </a:lnTo>
                      <a:lnTo>
                        <a:pt x="10037" y="656"/>
                      </a:lnTo>
                      <a:lnTo>
                        <a:pt x="9987" y="629"/>
                      </a:lnTo>
                      <a:cubicBezTo>
                        <a:pt x="9971" y="618"/>
                        <a:pt x="9954" y="612"/>
                        <a:pt x="9938" y="601"/>
                      </a:cubicBezTo>
                      <a:lnTo>
                        <a:pt x="9894" y="574"/>
                      </a:lnTo>
                      <a:lnTo>
                        <a:pt x="9844" y="552"/>
                      </a:lnTo>
                      <a:lnTo>
                        <a:pt x="9833" y="552"/>
                      </a:lnTo>
                      <a:lnTo>
                        <a:pt x="9795" y="530"/>
                      </a:lnTo>
                      <a:lnTo>
                        <a:pt x="9745" y="508"/>
                      </a:lnTo>
                      <a:lnTo>
                        <a:pt x="9695" y="480"/>
                      </a:lnTo>
                      <a:lnTo>
                        <a:pt x="9646" y="458"/>
                      </a:lnTo>
                      <a:lnTo>
                        <a:pt x="9624" y="447"/>
                      </a:lnTo>
                      <a:lnTo>
                        <a:pt x="9596" y="436"/>
                      </a:lnTo>
                      <a:lnTo>
                        <a:pt x="9547" y="414"/>
                      </a:lnTo>
                      <a:lnTo>
                        <a:pt x="9492" y="392"/>
                      </a:lnTo>
                      <a:lnTo>
                        <a:pt x="9442" y="370"/>
                      </a:lnTo>
                      <a:lnTo>
                        <a:pt x="9409" y="359"/>
                      </a:lnTo>
                      <a:lnTo>
                        <a:pt x="9403" y="359"/>
                      </a:lnTo>
                      <a:lnTo>
                        <a:pt x="9392" y="354"/>
                      </a:lnTo>
                      <a:lnTo>
                        <a:pt x="9337" y="331"/>
                      </a:lnTo>
                      <a:lnTo>
                        <a:pt x="9282" y="315"/>
                      </a:lnTo>
                      <a:lnTo>
                        <a:pt x="9233" y="293"/>
                      </a:lnTo>
                      <a:lnTo>
                        <a:pt x="9178" y="271"/>
                      </a:lnTo>
                      <a:lnTo>
                        <a:pt x="9122" y="254"/>
                      </a:lnTo>
                      <a:lnTo>
                        <a:pt x="9067" y="238"/>
                      </a:lnTo>
                      <a:lnTo>
                        <a:pt x="9012" y="216"/>
                      </a:lnTo>
                      <a:lnTo>
                        <a:pt x="8952" y="199"/>
                      </a:lnTo>
                      <a:lnTo>
                        <a:pt x="8946" y="199"/>
                      </a:lnTo>
                      <a:lnTo>
                        <a:pt x="8891" y="183"/>
                      </a:lnTo>
                      <a:lnTo>
                        <a:pt x="8836" y="166"/>
                      </a:lnTo>
                      <a:lnTo>
                        <a:pt x="8775" y="150"/>
                      </a:lnTo>
                      <a:lnTo>
                        <a:pt x="8759" y="144"/>
                      </a:lnTo>
                      <a:lnTo>
                        <a:pt x="8742" y="144"/>
                      </a:lnTo>
                      <a:lnTo>
                        <a:pt x="8726" y="139"/>
                      </a:lnTo>
                      <a:lnTo>
                        <a:pt x="8715" y="133"/>
                      </a:lnTo>
                      <a:lnTo>
                        <a:pt x="8665" y="122"/>
                      </a:lnTo>
                      <a:lnTo>
                        <a:pt x="8621" y="111"/>
                      </a:lnTo>
                      <a:cubicBezTo>
                        <a:pt x="8605" y="111"/>
                        <a:pt x="8594" y="106"/>
                        <a:pt x="8577" y="100"/>
                      </a:cubicBezTo>
                      <a:lnTo>
                        <a:pt x="8533" y="95"/>
                      </a:lnTo>
                      <a:lnTo>
                        <a:pt x="8522" y="95"/>
                      </a:lnTo>
                      <a:lnTo>
                        <a:pt x="8472" y="84"/>
                      </a:lnTo>
                      <a:lnTo>
                        <a:pt x="8412" y="67"/>
                      </a:lnTo>
                      <a:lnTo>
                        <a:pt x="8351" y="56"/>
                      </a:lnTo>
                      <a:lnTo>
                        <a:pt x="8307" y="56"/>
                      </a:lnTo>
                      <a:lnTo>
                        <a:pt x="8263" y="51"/>
                      </a:lnTo>
                      <a:lnTo>
                        <a:pt x="8203" y="40"/>
                      </a:lnTo>
                      <a:lnTo>
                        <a:pt x="8147" y="34"/>
                      </a:lnTo>
                      <a:lnTo>
                        <a:pt x="8131" y="34"/>
                      </a:lnTo>
                      <a:lnTo>
                        <a:pt x="8087" y="29"/>
                      </a:lnTo>
                      <a:lnTo>
                        <a:pt x="8032" y="23"/>
                      </a:lnTo>
                      <a:lnTo>
                        <a:pt x="7971" y="12"/>
                      </a:lnTo>
                      <a:lnTo>
                        <a:pt x="7916" y="12"/>
                      </a:lnTo>
                      <a:lnTo>
                        <a:pt x="7856" y="6"/>
                      </a:lnTo>
                      <a:lnTo>
                        <a:pt x="7800" y="1"/>
                      </a:lnTo>
                      <a:close/>
                    </a:path>
                  </a:pathLst>
                </a:cu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441;p21">
                  <a:extLst>
                    <a:ext uri="{FF2B5EF4-FFF2-40B4-BE49-F238E27FC236}">
                      <a16:creationId xmlns:a16="http://schemas.microsoft.com/office/drawing/2014/main" id="{DF053C4A-CF0F-498E-9192-779089086252}"/>
                    </a:ext>
                  </a:extLst>
                </p:cNvPr>
                <p:cNvSpPr/>
                <p:nvPr/>
              </p:nvSpPr>
              <p:spPr>
                <a:xfrm>
                  <a:off x="3631799" y="2924812"/>
                  <a:ext cx="1080510" cy="291004"/>
                </a:xfrm>
                <a:custGeom>
                  <a:avLst/>
                  <a:gdLst/>
                  <a:ahLst/>
                  <a:cxnLst/>
                  <a:rect l="l" t="t" r="r" b="b"/>
                  <a:pathLst>
                    <a:path w="18394" h="5460" extrusionOk="0">
                      <a:moveTo>
                        <a:pt x="18393" y="1"/>
                      </a:moveTo>
                      <a:lnTo>
                        <a:pt x="9194" y="1791"/>
                      </a:lnTo>
                      <a:cubicBezTo>
                        <a:pt x="8990" y="1835"/>
                        <a:pt x="8786" y="1879"/>
                        <a:pt x="8594" y="1923"/>
                      </a:cubicBezTo>
                      <a:cubicBezTo>
                        <a:pt x="8395" y="1973"/>
                        <a:pt x="8208" y="2022"/>
                        <a:pt x="8021" y="2078"/>
                      </a:cubicBezTo>
                      <a:cubicBezTo>
                        <a:pt x="7839" y="2133"/>
                        <a:pt x="7657" y="2188"/>
                        <a:pt x="7475" y="2248"/>
                      </a:cubicBezTo>
                      <a:cubicBezTo>
                        <a:pt x="7299" y="2309"/>
                        <a:pt x="7123" y="2369"/>
                        <a:pt x="6952" y="2436"/>
                      </a:cubicBezTo>
                      <a:cubicBezTo>
                        <a:pt x="6671" y="2540"/>
                        <a:pt x="6401" y="2650"/>
                        <a:pt x="6131" y="2766"/>
                      </a:cubicBezTo>
                      <a:cubicBezTo>
                        <a:pt x="5867" y="2887"/>
                        <a:pt x="5608" y="3003"/>
                        <a:pt x="5360" y="3124"/>
                      </a:cubicBezTo>
                      <a:cubicBezTo>
                        <a:pt x="5107" y="3245"/>
                        <a:pt x="4864" y="3366"/>
                        <a:pt x="4622" y="3488"/>
                      </a:cubicBezTo>
                      <a:cubicBezTo>
                        <a:pt x="4380" y="3609"/>
                        <a:pt x="4148" y="3730"/>
                        <a:pt x="3917" y="3851"/>
                      </a:cubicBezTo>
                      <a:cubicBezTo>
                        <a:pt x="3685" y="3967"/>
                        <a:pt x="3460" y="4088"/>
                        <a:pt x="3228" y="4204"/>
                      </a:cubicBezTo>
                      <a:cubicBezTo>
                        <a:pt x="3002" y="4319"/>
                        <a:pt x="2782" y="4430"/>
                        <a:pt x="2556" y="4540"/>
                      </a:cubicBezTo>
                      <a:cubicBezTo>
                        <a:pt x="2330" y="4644"/>
                        <a:pt x="2110" y="4744"/>
                        <a:pt x="1890" y="4843"/>
                      </a:cubicBezTo>
                      <a:cubicBezTo>
                        <a:pt x="1664" y="4942"/>
                        <a:pt x="1443" y="5025"/>
                        <a:pt x="1223" y="5107"/>
                      </a:cubicBezTo>
                      <a:cubicBezTo>
                        <a:pt x="1118" y="5146"/>
                        <a:pt x="1019" y="5179"/>
                        <a:pt x="920" y="5212"/>
                      </a:cubicBezTo>
                      <a:cubicBezTo>
                        <a:pt x="815" y="5250"/>
                        <a:pt x="716" y="5278"/>
                        <a:pt x="612" y="5305"/>
                      </a:cubicBezTo>
                      <a:cubicBezTo>
                        <a:pt x="513" y="5339"/>
                        <a:pt x="413" y="5366"/>
                        <a:pt x="309" y="5394"/>
                      </a:cubicBezTo>
                      <a:cubicBezTo>
                        <a:pt x="290" y="5398"/>
                        <a:pt x="272" y="5402"/>
                        <a:pt x="253" y="5406"/>
                      </a:cubicBezTo>
                      <a:lnTo>
                        <a:pt x="253" y="5406"/>
                      </a:lnTo>
                      <a:lnTo>
                        <a:pt x="8401" y="3686"/>
                      </a:lnTo>
                      <a:cubicBezTo>
                        <a:pt x="8516" y="3658"/>
                        <a:pt x="8627" y="3636"/>
                        <a:pt x="8737" y="3609"/>
                      </a:cubicBezTo>
                      <a:cubicBezTo>
                        <a:pt x="8852" y="3581"/>
                        <a:pt x="8963" y="3548"/>
                        <a:pt x="9073" y="3521"/>
                      </a:cubicBezTo>
                      <a:cubicBezTo>
                        <a:pt x="9183" y="3488"/>
                        <a:pt x="9299" y="3455"/>
                        <a:pt x="9409" y="3422"/>
                      </a:cubicBezTo>
                      <a:cubicBezTo>
                        <a:pt x="9519" y="3383"/>
                        <a:pt x="9629" y="3350"/>
                        <a:pt x="9739" y="3311"/>
                      </a:cubicBezTo>
                      <a:cubicBezTo>
                        <a:pt x="9987" y="3229"/>
                        <a:pt x="10230" y="3135"/>
                        <a:pt x="10472" y="3041"/>
                      </a:cubicBezTo>
                      <a:cubicBezTo>
                        <a:pt x="10714" y="2948"/>
                        <a:pt x="10962" y="2843"/>
                        <a:pt x="11210" y="2739"/>
                      </a:cubicBezTo>
                      <a:cubicBezTo>
                        <a:pt x="11452" y="2628"/>
                        <a:pt x="11700" y="2518"/>
                        <a:pt x="11948" y="2403"/>
                      </a:cubicBezTo>
                      <a:cubicBezTo>
                        <a:pt x="12196" y="2292"/>
                        <a:pt x="12450" y="2171"/>
                        <a:pt x="12703" y="2055"/>
                      </a:cubicBezTo>
                      <a:cubicBezTo>
                        <a:pt x="12956" y="1940"/>
                        <a:pt x="13210" y="1819"/>
                        <a:pt x="13474" y="1697"/>
                      </a:cubicBezTo>
                      <a:cubicBezTo>
                        <a:pt x="13733" y="1576"/>
                        <a:pt x="14003" y="1455"/>
                        <a:pt x="14273" y="1339"/>
                      </a:cubicBezTo>
                      <a:cubicBezTo>
                        <a:pt x="14543" y="1218"/>
                        <a:pt x="14829" y="1103"/>
                        <a:pt x="15116" y="987"/>
                      </a:cubicBezTo>
                      <a:cubicBezTo>
                        <a:pt x="15402" y="877"/>
                        <a:pt x="15700" y="761"/>
                        <a:pt x="16003" y="656"/>
                      </a:cubicBezTo>
                      <a:cubicBezTo>
                        <a:pt x="16190" y="590"/>
                        <a:pt x="16377" y="530"/>
                        <a:pt x="16564" y="469"/>
                      </a:cubicBezTo>
                      <a:cubicBezTo>
                        <a:pt x="16757" y="408"/>
                        <a:pt x="16950" y="353"/>
                        <a:pt x="17148" y="298"/>
                      </a:cubicBezTo>
                      <a:cubicBezTo>
                        <a:pt x="17347" y="243"/>
                        <a:pt x="17550" y="188"/>
                        <a:pt x="17760" y="139"/>
                      </a:cubicBezTo>
                      <a:cubicBezTo>
                        <a:pt x="17964" y="94"/>
                        <a:pt x="18178" y="45"/>
                        <a:pt x="18393" y="1"/>
                      </a:cubicBezTo>
                      <a:close/>
                      <a:moveTo>
                        <a:pt x="253" y="5406"/>
                      </a:moveTo>
                      <a:lnTo>
                        <a:pt x="0" y="5460"/>
                      </a:lnTo>
                      <a:cubicBezTo>
                        <a:pt x="85" y="5446"/>
                        <a:pt x="171" y="5426"/>
                        <a:pt x="253" y="5406"/>
                      </a:cubicBezTo>
                      <a:close/>
                    </a:path>
                  </a:pathLst>
                </a:cu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3" name="Google Shape;442;p21">
              <a:extLst>
                <a:ext uri="{FF2B5EF4-FFF2-40B4-BE49-F238E27FC236}">
                  <a16:creationId xmlns:a16="http://schemas.microsoft.com/office/drawing/2014/main" id="{6A68E963-9537-4B9F-9048-8FBA7E7E248B}"/>
                </a:ext>
              </a:extLst>
            </p:cNvPr>
            <p:cNvSpPr/>
            <p:nvPr/>
          </p:nvSpPr>
          <p:spPr>
            <a:xfrm>
              <a:off x="4154438" y="2901094"/>
              <a:ext cx="3002211" cy="1784401"/>
            </a:xfrm>
            <a:custGeom>
              <a:avLst/>
              <a:gdLst>
                <a:gd name="connsiteX0" fmla="*/ 210 w 51108"/>
                <a:gd name="connsiteY0" fmla="*/ 2013 h 33480"/>
                <a:gd name="connsiteX1" fmla="*/ 210 w 51108"/>
                <a:gd name="connsiteY1" fmla="*/ 2013 h 33480"/>
                <a:gd name="connsiteX2" fmla="*/ 0 w 51108"/>
                <a:gd name="connsiteY2" fmla="*/ 2054 h 33480"/>
                <a:gd name="connsiteX3" fmla="*/ 210 w 51108"/>
                <a:gd name="connsiteY3" fmla="*/ 2013 h 33480"/>
                <a:gd name="connsiteX4" fmla="*/ 11848 w 51108"/>
                <a:gd name="connsiteY4" fmla="*/ 0 h 33480"/>
                <a:gd name="connsiteX5" fmla="*/ 11689 w 51108"/>
                <a:gd name="connsiteY5" fmla="*/ 5 h 33480"/>
                <a:gd name="connsiteX6" fmla="*/ 11413 w 51108"/>
                <a:gd name="connsiteY6" fmla="*/ 16 h 33480"/>
                <a:gd name="connsiteX7" fmla="*/ 11391 w 51108"/>
                <a:gd name="connsiteY7" fmla="*/ 16 h 33480"/>
                <a:gd name="connsiteX8" fmla="*/ 11143 w 51108"/>
                <a:gd name="connsiteY8" fmla="*/ 33 h 33480"/>
                <a:gd name="connsiteX9" fmla="*/ 10973 w 51108"/>
                <a:gd name="connsiteY9" fmla="*/ 44 h 33480"/>
                <a:gd name="connsiteX10" fmla="*/ 10879 w 51108"/>
                <a:gd name="connsiteY10" fmla="*/ 44 h 33480"/>
                <a:gd name="connsiteX11" fmla="*/ 10653 w 51108"/>
                <a:gd name="connsiteY11" fmla="*/ 66 h 33480"/>
                <a:gd name="connsiteX12" fmla="*/ 10471 w 51108"/>
                <a:gd name="connsiteY12" fmla="*/ 88 h 33480"/>
                <a:gd name="connsiteX13" fmla="*/ 10444 w 51108"/>
                <a:gd name="connsiteY13" fmla="*/ 88 h 33480"/>
                <a:gd name="connsiteX14" fmla="*/ 10190 w 51108"/>
                <a:gd name="connsiteY14" fmla="*/ 115 h 33480"/>
                <a:gd name="connsiteX15" fmla="*/ 10042 w 51108"/>
                <a:gd name="connsiteY15" fmla="*/ 137 h 33480"/>
                <a:gd name="connsiteX16" fmla="*/ 10025 w 51108"/>
                <a:gd name="connsiteY16" fmla="*/ 137 h 33480"/>
                <a:gd name="connsiteX17" fmla="*/ 9733 w 51108"/>
                <a:gd name="connsiteY17" fmla="*/ 181 h 33480"/>
                <a:gd name="connsiteX18" fmla="*/ 9623 w 51108"/>
                <a:gd name="connsiteY18" fmla="*/ 198 h 33480"/>
                <a:gd name="connsiteX19" fmla="*/ 9612 w 51108"/>
                <a:gd name="connsiteY19" fmla="*/ 198 h 33480"/>
                <a:gd name="connsiteX20" fmla="*/ 9215 w 51108"/>
                <a:gd name="connsiteY20" fmla="*/ 264 h 33480"/>
                <a:gd name="connsiteX21" fmla="*/ 210 w 51108"/>
                <a:gd name="connsiteY21" fmla="*/ 2013 h 33480"/>
                <a:gd name="connsiteX22" fmla="*/ 210 w 51108"/>
                <a:gd name="connsiteY22" fmla="*/ 2013 h 33480"/>
                <a:gd name="connsiteX23" fmla="*/ 391 w 51108"/>
                <a:gd name="connsiteY23" fmla="*/ 1983 h 33480"/>
                <a:gd name="connsiteX24" fmla="*/ 506 w 51108"/>
                <a:gd name="connsiteY24" fmla="*/ 1966 h 33480"/>
                <a:gd name="connsiteX25" fmla="*/ 782 w 51108"/>
                <a:gd name="connsiteY25" fmla="*/ 1928 h 33480"/>
                <a:gd name="connsiteX26" fmla="*/ 941 w 51108"/>
                <a:gd name="connsiteY26" fmla="*/ 1906 h 33480"/>
                <a:gd name="connsiteX27" fmla="*/ 1189 w 51108"/>
                <a:gd name="connsiteY27" fmla="*/ 1878 h 33480"/>
                <a:gd name="connsiteX28" fmla="*/ 1366 w 51108"/>
                <a:gd name="connsiteY28" fmla="*/ 1867 h 33480"/>
                <a:gd name="connsiteX29" fmla="*/ 1614 w 51108"/>
                <a:gd name="connsiteY29" fmla="*/ 1845 h 33480"/>
                <a:gd name="connsiteX30" fmla="*/ 1674 w 51108"/>
                <a:gd name="connsiteY30" fmla="*/ 1839 h 33480"/>
                <a:gd name="connsiteX31" fmla="*/ 2065 w 51108"/>
                <a:gd name="connsiteY31" fmla="*/ 1823 h 33480"/>
                <a:gd name="connsiteX32" fmla="*/ 2087 w 51108"/>
                <a:gd name="connsiteY32" fmla="*/ 1823 h 33480"/>
                <a:gd name="connsiteX33" fmla="*/ 2489 w 51108"/>
                <a:gd name="connsiteY33" fmla="*/ 1817 h 33480"/>
                <a:gd name="connsiteX34" fmla="*/ 2572 w 51108"/>
                <a:gd name="connsiteY34" fmla="*/ 1817 h 33480"/>
                <a:gd name="connsiteX35" fmla="*/ 3002 w 51108"/>
                <a:gd name="connsiteY35" fmla="*/ 1823 h 33480"/>
                <a:gd name="connsiteX36" fmla="*/ 3018 w 51108"/>
                <a:gd name="connsiteY36" fmla="*/ 1823 h 33480"/>
                <a:gd name="connsiteX37" fmla="*/ 3486 w 51108"/>
                <a:gd name="connsiteY37" fmla="*/ 1850 h 33480"/>
                <a:gd name="connsiteX38" fmla="*/ 3519 w 51108"/>
                <a:gd name="connsiteY38" fmla="*/ 1850 h 33480"/>
                <a:gd name="connsiteX39" fmla="*/ 4533 w 51108"/>
                <a:gd name="connsiteY39" fmla="*/ 1950 h 33480"/>
                <a:gd name="connsiteX40" fmla="*/ 4544 w 51108"/>
                <a:gd name="connsiteY40" fmla="*/ 1950 h 33480"/>
                <a:gd name="connsiteX41" fmla="*/ 5073 w 51108"/>
                <a:gd name="connsiteY41" fmla="*/ 2027 h 33480"/>
                <a:gd name="connsiteX42" fmla="*/ 5100 w 51108"/>
                <a:gd name="connsiteY42" fmla="*/ 2032 h 33480"/>
                <a:gd name="connsiteX43" fmla="*/ 5635 w 51108"/>
                <a:gd name="connsiteY43" fmla="*/ 2126 h 33480"/>
                <a:gd name="connsiteX44" fmla="*/ 5657 w 51108"/>
                <a:gd name="connsiteY44" fmla="*/ 2131 h 33480"/>
                <a:gd name="connsiteX45" fmla="*/ 6241 w 51108"/>
                <a:gd name="connsiteY45" fmla="*/ 2253 h 33480"/>
                <a:gd name="connsiteX46" fmla="*/ 6246 w 51108"/>
                <a:gd name="connsiteY46" fmla="*/ 2253 h 33480"/>
                <a:gd name="connsiteX47" fmla="*/ 6836 w 51108"/>
                <a:gd name="connsiteY47" fmla="*/ 2396 h 33480"/>
                <a:gd name="connsiteX48" fmla="*/ 6874 w 51108"/>
                <a:gd name="connsiteY48" fmla="*/ 2401 h 33480"/>
                <a:gd name="connsiteX49" fmla="*/ 7480 w 51108"/>
                <a:gd name="connsiteY49" fmla="*/ 2567 h 33480"/>
                <a:gd name="connsiteX50" fmla="*/ 7502 w 51108"/>
                <a:gd name="connsiteY50" fmla="*/ 2572 h 33480"/>
                <a:gd name="connsiteX51" fmla="*/ 8147 w 51108"/>
                <a:gd name="connsiteY51" fmla="*/ 2765 h 33480"/>
                <a:gd name="connsiteX52" fmla="*/ 8852 w 51108"/>
                <a:gd name="connsiteY52" fmla="*/ 3002 h 33480"/>
                <a:gd name="connsiteX53" fmla="*/ 9535 w 51108"/>
                <a:gd name="connsiteY53" fmla="*/ 3244 h 33480"/>
                <a:gd name="connsiteX54" fmla="*/ 9546 w 51108"/>
                <a:gd name="connsiteY54" fmla="*/ 3250 h 33480"/>
                <a:gd name="connsiteX55" fmla="*/ 10190 w 51108"/>
                <a:gd name="connsiteY55" fmla="*/ 3503 h 33480"/>
                <a:gd name="connsiteX56" fmla="*/ 10229 w 51108"/>
                <a:gd name="connsiteY56" fmla="*/ 3520 h 33480"/>
                <a:gd name="connsiteX57" fmla="*/ 10840 w 51108"/>
                <a:gd name="connsiteY57" fmla="*/ 3784 h 33480"/>
                <a:gd name="connsiteX58" fmla="*/ 10868 w 51108"/>
                <a:gd name="connsiteY58" fmla="*/ 3795 h 33480"/>
                <a:gd name="connsiteX59" fmla="*/ 11479 w 51108"/>
                <a:gd name="connsiteY59" fmla="*/ 4081 h 33480"/>
                <a:gd name="connsiteX60" fmla="*/ 11485 w 51108"/>
                <a:gd name="connsiteY60" fmla="*/ 4081 h 33480"/>
                <a:gd name="connsiteX61" fmla="*/ 12085 w 51108"/>
                <a:gd name="connsiteY61" fmla="*/ 4379 h 33480"/>
                <a:gd name="connsiteX62" fmla="*/ 12102 w 51108"/>
                <a:gd name="connsiteY62" fmla="*/ 4390 h 33480"/>
                <a:gd name="connsiteX63" fmla="*/ 12680 w 51108"/>
                <a:gd name="connsiteY63" fmla="*/ 4698 h 33480"/>
                <a:gd name="connsiteX64" fmla="*/ 12686 w 51108"/>
                <a:gd name="connsiteY64" fmla="*/ 4704 h 33480"/>
                <a:gd name="connsiteX65" fmla="*/ 13248 w 51108"/>
                <a:gd name="connsiteY65" fmla="*/ 5029 h 33480"/>
                <a:gd name="connsiteX66" fmla="*/ 13259 w 51108"/>
                <a:gd name="connsiteY66" fmla="*/ 5034 h 33480"/>
                <a:gd name="connsiteX67" fmla="*/ 13826 w 51108"/>
                <a:gd name="connsiteY67" fmla="*/ 5387 h 33480"/>
                <a:gd name="connsiteX68" fmla="*/ 13831 w 51108"/>
                <a:gd name="connsiteY68" fmla="*/ 5387 h 33480"/>
                <a:gd name="connsiteX69" fmla="*/ 14366 w 51108"/>
                <a:gd name="connsiteY69" fmla="*/ 5739 h 33480"/>
                <a:gd name="connsiteX70" fmla="*/ 14388 w 51108"/>
                <a:gd name="connsiteY70" fmla="*/ 5756 h 33480"/>
                <a:gd name="connsiteX71" fmla="*/ 14895 w 51108"/>
                <a:gd name="connsiteY71" fmla="*/ 6114 h 33480"/>
                <a:gd name="connsiteX72" fmla="*/ 14928 w 51108"/>
                <a:gd name="connsiteY72" fmla="*/ 6142 h 33480"/>
                <a:gd name="connsiteX73" fmla="*/ 15401 w 51108"/>
                <a:gd name="connsiteY73" fmla="*/ 6494 h 33480"/>
                <a:gd name="connsiteX74" fmla="*/ 15440 w 51108"/>
                <a:gd name="connsiteY74" fmla="*/ 6527 h 33480"/>
                <a:gd name="connsiteX75" fmla="*/ 15897 w 51108"/>
                <a:gd name="connsiteY75" fmla="*/ 6891 h 33480"/>
                <a:gd name="connsiteX76" fmla="*/ 15925 w 51108"/>
                <a:gd name="connsiteY76" fmla="*/ 6918 h 33480"/>
                <a:gd name="connsiteX77" fmla="*/ 16387 w 51108"/>
                <a:gd name="connsiteY77" fmla="*/ 7309 h 33480"/>
                <a:gd name="connsiteX78" fmla="*/ 16393 w 51108"/>
                <a:gd name="connsiteY78" fmla="*/ 7315 h 33480"/>
                <a:gd name="connsiteX79" fmla="*/ 16845 w 51108"/>
                <a:gd name="connsiteY79" fmla="*/ 7717 h 33480"/>
                <a:gd name="connsiteX80" fmla="*/ 16861 w 51108"/>
                <a:gd name="connsiteY80" fmla="*/ 7734 h 33480"/>
                <a:gd name="connsiteX81" fmla="*/ 17280 w 51108"/>
                <a:gd name="connsiteY81" fmla="*/ 8130 h 33480"/>
                <a:gd name="connsiteX82" fmla="*/ 17313 w 51108"/>
                <a:gd name="connsiteY82" fmla="*/ 8163 h 33480"/>
                <a:gd name="connsiteX83" fmla="*/ 17715 w 51108"/>
                <a:gd name="connsiteY83" fmla="*/ 8560 h 33480"/>
                <a:gd name="connsiteX84" fmla="*/ 17754 w 51108"/>
                <a:gd name="connsiteY84" fmla="*/ 8604 h 33480"/>
                <a:gd name="connsiteX85" fmla="*/ 18139 w 51108"/>
                <a:gd name="connsiteY85" fmla="*/ 9012 h 33480"/>
                <a:gd name="connsiteX86" fmla="*/ 18172 w 51108"/>
                <a:gd name="connsiteY86" fmla="*/ 9045 h 33480"/>
                <a:gd name="connsiteX87" fmla="*/ 18547 w 51108"/>
                <a:gd name="connsiteY87" fmla="*/ 9463 h 33480"/>
                <a:gd name="connsiteX88" fmla="*/ 18574 w 51108"/>
                <a:gd name="connsiteY88" fmla="*/ 9491 h 33480"/>
                <a:gd name="connsiteX89" fmla="*/ 18938 w 51108"/>
                <a:gd name="connsiteY89" fmla="*/ 9909 h 33480"/>
                <a:gd name="connsiteX90" fmla="*/ 18971 w 51108"/>
                <a:gd name="connsiteY90" fmla="*/ 9953 h 33480"/>
                <a:gd name="connsiteX91" fmla="*/ 19329 w 51108"/>
                <a:gd name="connsiteY91" fmla="*/ 10383 h 33480"/>
                <a:gd name="connsiteX92" fmla="*/ 19357 w 51108"/>
                <a:gd name="connsiteY92" fmla="*/ 10422 h 33480"/>
                <a:gd name="connsiteX93" fmla="*/ 19682 w 51108"/>
                <a:gd name="connsiteY93" fmla="*/ 10829 h 33480"/>
                <a:gd name="connsiteX94" fmla="*/ 19731 w 51108"/>
                <a:gd name="connsiteY94" fmla="*/ 10901 h 33480"/>
                <a:gd name="connsiteX95" fmla="*/ 20045 w 51108"/>
                <a:gd name="connsiteY95" fmla="*/ 11314 h 33480"/>
                <a:gd name="connsiteX96" fmla="*/ 20084 w 51108"/>
                <a:gd name="connsiteY96" fmla="*/ 11364 h 33480"/>
                <a:gd name="connsiteX97" fmla="*/ 20387 w 51108"/>
                <a:gd name="connsiteY97" fmla="*/ 11771 h 33480"/>
                <a:gd name="connsiteX98" fmla="*/ 20442 w 51108"/>
                <a:gd name="connsiteY98" fmla="*/ 11854 h 33480"/>
                <a:gd name="connsiteX99" fmla="*/ 21064 w 51108"/>
                <a:gd name="connsiteY99" fmla="*/ 12741 h 33480"/>
                <a:gd name="connsiteX100" fmla="*/ 21119 w 51108"/>
                <a:gd name="connsiteY100" fmla="*/ 12823 h 33480"/>
                <a:gd name="connsiteX101" fmla="*/ 21676 w 51108"/>
                <a:gd name="connsiteY101" fmla="*/ 13661 h 33480"/>
                <a:gd name="connsiteX102" fmla="*/ 21802 w 51108"/>
                <a:gd name="connsiteY102" fmla="*/ 13853 h 33480"/>
                <a:gd name="connsiteX103" fmla="*/ 22353 w 51108"/>
                <a:gd name="connsiteY103" fmla="*/ 14702 h 33480"/>
                <a:gd name="connsiteX104" fmla="*/ 22458 w 51108"/>
                <a:gd name="connsiteY104" fmla="*/ 14873 h 33480"/>
                <a:gd name="connsiteX105" fmla="*/ 23009 w 51108"/>
                <a:gd name="connsiteY105" fmla="*/ 15737 h 33480"/>
                <a:gd name="connsiteX106" fmla="*/ 23372 w 51108"/>
                <a:gd name="connsiteY106" fmla="*/ 16310 h 33480"/>
                <a:gd name="connsiteX107" fmla="*/ 23389 w 51108"/>
                <a:gd name="connsiteY107" fmla="*/ 16338 h 33480"/>
                <a:gd name="connsiteX108" fmla="*/ 23416 w 51108"/>
                <a:gd name="connsiteY108" fmla="*/ 16387 h 33480"/>
                <a:gd name="connsiteX109" fmla="*/ 23697 w 51108"/>
                <a:gd name="connsiteY109" fmla="*/ 16828 h 33480"/>
                <a:gd name="connsiteX110" fmla="*/ 23769 w 51108"/>
                <a:gd name="connsiteY110" fmla="*/ 16938 h 33480"/>
                <a:gd name="connsiteX111" fmla="*/ 23846 w 51108"/>
                <a:gd name="connsiteY111" fmla="*/ 17054 h 33480"/>
                <a:gd name="connsiteX112" fmla="*/ 24061 w 51108"/>
                <a:gd name="connsiteY112" fmla="*/ 17395 h 33480"/>
                <a:gd name="connsiteX113" fmla="*/ 24160 w 51108"/>
                <a:gd name="connsiteY113" fmla="*/ 17544 h 33480"/>
                <a:gd name="connsiteX114" fmla="*/ 24215 w 51108"/>
                <a:gd name="connsiteY114" fmla="*/ 17627 h 33480"/>
                <a:gd name="connsiteX115" fmla="*/ 24490 w 51108"/>
                <a:gd name="connsiteY115" fmla="*/ 18040 h 33480"/>
                <a:gd name="connsiteX116" fmla="*/ 24562 w 51108"/>
                <a:gd name="connsiteY116" fmla="*/ 18150 h 33480"/>
                <a:gd name="connsiteX117" fmla="*/ 24584 w 51108"/>
                <a:gd name="connsiteY117" fmla="*/ 18189 h 33480"/>
                <a:gd name="connsiteX118" fmla="*/ 24716 w 51108"/>
                <a:gd name="connsiteY118" fmla="*/ 18387 h 33480"/>
                <a:gd name="connsiteX119" fmla="*/ 24854 w 51108"/>
                <a:gd name="connsiteY119" fmla="*/ 18591 h 33480"/>
                <a:gd name="connsiteX120" fmla="*/ 24909 w 51108"/>
                <a:gd name="connsiteY120" fmla="*/ 18673 h 33480"/>
                <a:gd name="connsiteX121" fmla="*/ 25052 w 51108"/>
                <a:gd name="connsiteY121" fmla="*/ 18877 h 33480"/>
                <a:gd name="connsiteX122" fmla="*/ 25157 w 51108"/>
                <a:gd name="connsiteY122" fmla="*/ 19031 h 33480"/>
                <a:gd name="connsiteX123" fmla="*/ 25234 w 51108"/>
                <a:gd name="connsiteY123" fmla="*/ 19142 h 33480"/>
                <a:gd name="connsiteX124" fmla="*/ 25383 w 51108"/>
                <a:gd name="connsiteY124" fmla="*/ 19356 h 33480"/>
                <a:gd name="connsiteX125" fmla="*/ 25460 w 51108"/>
                <a:gd name="connsiteY125" fmla="*/ 19472 h 33480"/>
                <a:gd name="connsiteX126" fmla="*/ 25570 w 51108"/>
                <a:gd name="connsiteY126" fmla="*/ 19621 h 33480"/>
                <a:gd name="connsiteX127" fmla="*/ 25675 w 51108"/>
                <a:gd name="connsiteY127" fmla="*/ 19770 h 33480"/>
                <a:gd name="connsiteX128" fmla="*/ 25735 w 51108"/>
                <a:gd name="connsiteY128" fmla="*/ 19847 h 33480"/>
                <a:gd name="connsiteX129" fmla="*/ 25779 w 51108"/>
                <a:gd name="connsiteY129" fmla="*/ 19913 h 33480"/>
                <a:gd name="connsiteX130" fmla="*/ 25967 w 51108"/>
                <a:gd name="connsiteY130" fmla="*/ 20172 h 33480"/>
                <a:gd name="connsiteX131" fmla="*/ 26022 w 51108"/>
                <a:gd name="connsiteY131" fmla="*/ 20238 h 33480"/>
                <a:gd name="connsiteX132" fmla="*/ 26082 w 51108"/>
                <a:gd name="connsiteY132" fmla="*/ 20320 h 33480"/>
                <a:gd name="connsiteX133" fmla="*/ 26160 w 51108"/>
                <a:gd name="connsiteY133" fmla="*/ 20431 h 33480"/>
                <a:gd name="connsiteX134" fmla="*/ 26358 w 51108"/>
                <a:gd name="connsiteY134" fmla="*/ 20690 h 33480"/>
                <a:gd name="connsiteX135" fmla="*/ 26413 w 51108"/>
                <a:gd name="connsiteY135" fmla="*/ 20756 h 33480"/>
                <a:gd name="connsiteX136" fmla="*/ 26479 w 51108"/>
                <a:gd name="connsiteY136" fmla="*/ 20844 h 33480"/>
                <a:gd name="connsiteX137" fmla="*/ 26562 w 51108"/>
                <a:gd name="connsiteY137" fmla="*/ 20948 h 33480"/>
                <a:gd name="connsiteX138" fmla="*/ 26721 w 51108"/>
                <a:gd name="connsiteY138" fmla="*/ 21158 h 33480"/>
                <a:gd name="connsiteX139" fmla="*/ 26832 w 51108"/>
                <a:gd name="connsiteY139" fmla="*/ 21295 h 33480"/>
                <a:gd name="connsiteX140" fmla="*/ 26870 w 51108"/>
                <a:gd name="connsiteY140" fmla="*/ 21340 h 33480"/>
                <a:gd name="connsiteX141" fmla="*/ 26887 w 51108"/>
                <a:gd name="connsiteY141" fmla="*/ 21362 h 33480"/>
                <a:gd name="connsiteX142" fmla="*/ 27052 w 51108"/>
                <a:gd name="connsiteY142" fmla="*/ 21565 h 33480"/>
                <a:gd name="connsiteX143" fmla="*/ 27223 w 51108"/>
                <a:gd name="connsiteY143" fmla="*/ 21775 h 33480"/>
                <a:gd name="connsiteX144" fmla="*/ 27272 w 51108"/>
                <a:gd name="connsiteY144" fmla="*/ 21835 h 33480"/>
                <a:gd name="connsiteX145" fmla="*/ 27289 w 51108"/>
                <a:gd name="connsiteY145" fmla="*/ 21852 h 33480"/>
                <a:gd name="connsiteX146" fmla="*/ 27371 w 51108"/>
                <a:gd name="connsiteY146" fmla="*/ 21956 h 33480"/>
                <a:gd name="connsiteX147" fmla="*/ 27526 w 51108"/>
                <a:gd name="connsiteY147" fmla="*/ 22138 h 33480"/>
                <a:gd name="connsiteX148" fmla="*/ 27685 w 51108"/>
                <a:gd name="connsiteY148" fmla="*/ 22320 h 33480"/>
                <a:gd name="connsiteX149" fmla="*/ 27724 w 51108"/>
                <a:gd name="connsiteY149" fmla="*/ 22364 h 33480"/>
                <a:gd name="connsiteX150" fmla="*/ 27730 w 51108"/>
                <a:gd name="connsiteY150" fmla="*/ 22370 h 33480"/>
                <a:gd name="connsiteX151" fmla="*/ 27840 w 51108"/>
                <a:gd name="connsiteY151" fmla="*/ 22502 h 33480"/>
                <a:gd name="connsiteX152" fmla="*/ 27994 w 51108"/>
                <a:gd name="connsiteY152" fmla="*/ 22673 h 33480"/>
                <a:gd name="connsiteX153" fmla="*/ 28148 w 51108"/>
                <a:gd name="connsiteY153" fmla="*/ 22843 h 33480"/>
                <a:gd name="connsiteX154" fmla="*/ 28192 w 51108"/>
                <a:gd name="connsiteY154" fmla="*/ 22893 h 33480"/>
                <a:gd name="connsiteX155" fmla="*/ 28302 w 51108"/>
                <a:gd name="connsiteY155" fmla="*/ 23014 h 33480"/>
                <a:gd name="connsiteX156" fmla="*/ 28457 w 51108"/>
                <a:gd name="connsiteY156" fmla="*/ 23185 h 33480"/>
                <a:gd name="connsiteX157" fmla="*/ 28611 w 51108"/>
                <a:gd name="connsiteY157" fmla="*/ 23350 h 33480"/>
                <a:gd name="connsiteX158" fmla="*/ 28666 w 51108"/>
                <a:gd name="connsiteY158" fmla="*/ 23405 h 33480"/>
                <a:gd name="connsiteX159" fmla="*/ 28688 w 51108"/>
                <a:gd name="connsiteY159" fmla="*/ 23427 h 33480"/>
                <a:gd name="connsiteX160" fmla="*/ 28771 w 51108"/>
                <a:gd name="connsiteY160" fmla="*/ 23515 h 33480"/>
                <a:gd name="connsiteX161" fmla="*/ 28930 w 51108"/>
                <a:gd name="connsiteY161" fmla="*/ 23681 h 33480"/>
                <a:gd name="connsiteX162" fmla="*/ 29090 w 51108"/>
                <a:gd name="connsiteY162" fmla="*/ 23846 h 33480"/>
                <a:gd name="connsiteX163" fmla="*/ 29178 w 51108"/>
                <a:gd name="connsiteY163" fmla="*/ 23934 h 33480"/>
                <a:gd name="connsiteX164" fmla="*/ 29189 w 51108"/>
                <a:gd name="connsiteY164" fmla="*/ 23945 h 33480"/>
                <a:gd name="connsiteX165" fmla="*/ 29206 w 51108"/>
                <a:gd name="connsiteY165" fmla="*/ 23962 h 33480"/>
                <a:gd name="connsiteX166" fmla="*/ 29255 w 51108"/>
                <a:gd name="connsiteY166" fmla="*/ 24017 h 33480"/>
                <a:gd name="connsiteX167" fmla="*/ 29426 w 51108"/>
                <a:gd name="connsiteY167" fmla="*/ 24182 h 33480"/>
                <a:gd name="connsiteX168" fmla="*/ 29448 w 51108"/>
                <a:gd name="connsiteY168" fmla="*/ 24209 h 33480"/>
                <a:gd name="connsiteX169" fmla="*/ 29481 w 51108"/>
                <a:gd name="connsiteY169" fmla="*/ 24237 h 33480"/>
                <a:gd name="connsiteX170" fmla="*/ 29597 w 51108"/>
                <a:gd name="connsiteY170" fmla="*/ 24353 h 33480"/>
                <a:gd name="connsiteX171" fmla="*/ 29724 w 51108"/>
                <a:gd name="connsiteY171" fmla="*/ 24474 h 33480"/>
                <a:gd name="connsiteX172" fmla="*/ 29746 w 51108"/>
                <a:gd name="connsiteY172" fmla="*/ 24496 h 33480"/>
                <a:gd name="connsiteX173" fmla="*/ 29773 w 51108"/>
                <a:gd name="connsiteY173" fmla="*/ 24523 h 33480"/>
                <a:gd name="connsiteX174" fmla="*/ 29949 w 51108"/>
                <a:gd name="connsiteY174" fmla="*/ 24694 h 33480"/>
                <a:gd name="connsiteX175" fmla="*/ 30005 w 51108"/>
                <a:gd name="connsiteY175" fmla="*/ 24744 h 33480"/>
                <a:gd name="connsiteX176" fmla="*/ 30049 w 51108"/>
                <a:gd name="connsiteY176" fmla="*/ 24782 h 33480"/>
                <a:gd name="connsiteX177" fmla="*/ 30131 w 51108"/>
                <a:gd name="connsiteY177" fmla="*/ 24865 h 33480"/>
                <a:gd name="connsiteX178" fmla="*/ 30313 w 51108"/>
                <a:gd name="connsiteY178" fmla="*/ 25036 h 33480"/>
                <a:gd name="connsiteX179" fmla="*/ 30319 w 51108"/>
                <a:gd name="connsiteY179" fmla="*/ 25036 h 33480"/>
                <a:gd name="connsiteX180" fmla="*/ 30500 w 51108"/>
                <a:gd name="connsiteY180" fmla="*/ 25201 h 33480"/>
                <a:gd name="connsiteX181" fmla="*/ 30594 w 51108"/>
                <a:gd name="connsiteY181" fmla="*/ 25289 h 33480"/>
                <a:gd name="connsiteX182" fmla="*/ 30633 w 51108"/>
                <a:gd name="connsiteY182" fmla="*/ 25322 h 33480"/>
                <a:gd name="connsiteX183" fmla="*/ 30688 w 51108"/>
                <a:gd name="connsiteY183" fmla="*/ 25372 h 33480"/>
                <a:gd name="connsiteX184" fmla="*/ 30880 w 51108"/>
                <a:gd name="connsiteY184" fmla="*/ 25542 h 33480"/>
                <a:gd name="connsiteX185" fmla="*/ 31079 w 51108"/>
                <a:gd name="connsiteY185" fmla="*/ 25719 h 33480"/>
                <a:gd name="connsiteX186" fmla="*/ 31277 w 51108"/>
                <a:gd name="connsiteY186" fmla="*/ 25890 h 33480"/>
                <a:gd name="connsiteX187" fmla="*/ 31475 w 51108"/>
                <a:gd name="connsiteY187" fmla="*/ 26060 h 33480"/>
                <a:gd name="connsiteX188" fmla="*/ 31574 w 51108"/>
                <a:gd name="connsiteY188" fmla="*/ 26137 h 33480"/>
                <a:gd name="connsiteX189" fmla="*/ 31679 w 51108"/>
                <a:gd name="connsiteY189" fmla="*/ 26226 h 33480"/>
                <a:gd name="connsiteX190" fmla="*/ 31883 w 51108"/>
                <a:gd name="connsiteY190" fmla="*/ 26396 h 33480"/>
                <a:gd name="connsiteX191" fmla="*/ 31905 w 51108"/>
                <a:gd name="connsiteY191" fmla="*/ 26413 h 33480"/>
                <a:gd name="connsiteX192" fmla="*/ 31916 w 51108"/>
                <a:gd name="connsiteY192" fmla="*/ 26424 h 33480"/>
                <a:gd name="connsiteX193" fmla="*/ 32098 w 51108"/>
                <a:gd name="connsiteY193" fmla="*/ 26567 h 33480"/>
                <a:gd name="connsiteX194" fmla="*/ 32296 w 51108"/>
                <a:gd name="connsiteY194" fmla="*/ 26732 h 33480"/>
                <a:gd name="connsiteX195" fmla="*/ 32500 w 51108"/>
                <a:gd name="connsiteY195" fmla="*/ 26892 h 33480"/>
                <a:gd name="connsiteX196" fmla="*/ 32594 w 51108"/>
                <a:gd name="connsiteY196" fmla="*/ 26964 h 33480"/>
                <a:gd name="connsiteX197" fmla="*/ 32627 w 51108"/>
                <a:gd name="connsiteY197" fmla="*/ 26991 h 33480"/>
                <a:gd name="connsiteX198" fmla="*/ 32709 w 51108"/>
                <a:gd name="connsiteY198" fmla="*/ 27057 h 33480"/>
                <a:gd name="connsiteX199" fmla="*/ 32919 w 51108"/>
                <a:gd name="connsiteY199" fmla="*/ 27217 h 33480"/>
                <a:gd name="connsiteX200" fmla="*/ 32963 w 51108"/>
                <a:gd name="connsiteY200" fmla="*/ 27250 h 33480"/>
                <a:gd name="connsiteX201" fmla="*/ 32996 w 51108"/>
                <a:gd name="connsiteY201" fmla="*/ 27272 h 33480"/>
                <a:gd name="connsiteX202" fmla="*/ 33122 w 51108"/>
                <a:gd name="connsiteY202" fmla="*/ 27371 h 33480"/>
                <a:gd name="connsiteX203" fmla="*/ 33332 w 51108"/>
                <a:gd name="connsiteY203" fmla="*/ 27531 h 33480"/>
                <a:gd name="connsiteX204" fmla="*/ 33337 w 51108"/>
                <a:gd name="connsiteY204" fmla="*/ 27531 h 33480"/>
                <a:gd name="connsiteX205" fmla="*/ 33381 w 51108"/>
                <a:gd name="connsiteY205" fmla="*/ 27564 h 33480"/>
                <a:gd name="connsiteX206" fmla="*/ 33541 w 51108"/>
                <a:gd name="connsiteY206" fmla="*/ 27680 h 33480"/>
                <a:gd name="connsiteX207" fmla="*/ 33756 w 51108"/>
                <a:gd name="connsiteY207" fmla="*/ 27840 h 33480"/>
                <a:gd name="connsiteX208" fmla="*/ 33960 w 51108"/>
                <a:gd name="connsiteY208" fmla="*/ 27988 h 33480"/>
                <a:gd name="connsiteX209" fmla="*/ 34108 w 51108"/>
                <a:gd name="connsiteY209" fmla="*/ 28093 h 33480"/>
                <a:gd name="connsiteX210" fmla="*/ 34136 w 51108"/>
                <a:gd name="connsiteY210" fmla="*/ 28115 h 33480"/>
                <a:gd name="connsiteX211" fmla="*/ 34174 w 51108"/>
                <a:gd name="connsiteY211" fmla="*/ 28143 h 33480"/>
                <a:gd name="connsiteX212" fmla="*/ 34389 w 51108"/>
                <a:gd name="connsiteY212" fmla="*/ 28297 h 33480"/>
                <a:gd name="connsiteX213" fmla="*/ 34500 w 51108"/>
                <a:gd name="connsiteY213" fmla="*/ 28368 h 33480"/>
                <a:gd name="connsiteX214" fmla="*/ 34533 w 51108"/>
                <a:gd name="connsiteY214" fmla="*/ 28396 h 33480"/>
                <a:gd name="connsiteX215" fmla="*/ 34560 w 51108"/>
                <a:gd name="connsiteY215" fmla="*/ 28412 h 33480"/>
                <a:gd name="connsiteX216" fmla="*/ 34610 w 51108"/>
                <a:gd name="connsiteY216" fmla="*/ 28445 h 33480"/>
                <a:gd name="connsiteX217" fmla="*/ 34813 w 51108"/>
                <a:gd name="connsiteY217" fmla="*/ 28589 h 33480"/>
                <a:gd name="connsiteX218" fmla="*/ 34935 w 51108"/>
                <a:gd name="connsiteY218" fmla="*/ 28671 h 33480"/>
                <a:gd name="connsiteX219" fmla="*/ 34984 w 51108"/>
                <a:gd name="connsiteY219" fmla="*/ 28704 h 33480"/>
                <a:gd name="connsiteX220" fmla="*/ 35023 w 51108"/>
                <a:gd name="connsiteY220" fmla="*/ 28737 h 33480"/>
                <a:gd name="connsiteX221" fmla="*/ 35238 w 51108"/>
                <a:gd name="connsiteY221" fmla="*/ 28881 h 33480"/>
                <a:gd name="connsiteX222" fmla="*/ 35397 w 51108"/>
                <a:gd name="connsiteY222" fmla="*/ 28985 h 33480"/>
                <a:gd name="connsiteX223" fmla="*/ 35425 w 51108"/>
                <a:gd name="connsiteY223" fmla="*/ 29002 h 33480"/>
                <a:gd name="connsiteX224" fmla="*/ 35458 w 51108"/>
                <a:gd name="connsiteY224" fmla="*/ 29024 h 33480"/>
                <a:gd name="connsiteX225" fmla="*/ 35673 w 51108"/>
                <a:gd name="connsiteY225" fmla="*/ 29167 h 33480"/>
                <a:gd name="connsiteX226" fmla="*/ 35893 w 51108"/>
                <a:gd name="connsiteY226" fmla="*/ 29316 h 33480"/>
                <a:gd name="connsiteX227" fmla="*/ 36119 w 51108"/>
                <a:gd name="connsiteY227" fmla="*/ 29459 h 33480"/>
                <a:gd name="connsiteX228" fmla="*/ 36345 w 51108"/>
                <a:gd name="connsiteY228" fmla="*/ 29602 h 33480"/>
                <a:gd name="connsiteX229" fmla="*/ 36571 w 51108"/>
                <a:gd name="connsiteY229" fmla="*/ 29745 h 33480"/>
                <a:gd name="connsiteX230" fmla="*/ 36797 w 51108"/>
                <a:gd name="connsiteY230" fmla="*/ 29889 h 33480"/>
                <a:gd name="connsiteX231" fmla="*/ 37033 w 51108"/>
                <a:gd name="connsiteY231" fmla="*/ 30032 h 33480"/>
                <a:gd name="connsiteX232" fmla="*/ 37265 w 51108"/>
                <a:gd name="connsiteY232" fmla="*/ 30175 h 33480"/>
                <a:gd name="connsiteX233" fmla="*/ 37502 w 51108"/>
                <a:gd name="connsiteY233" fmla="*/ 30318 h 33480"/>
                <a:gd name="connsiteX234" fmla="*/ 37744 w 51108"/>
                <a:gd name="connsiteY234" fmla="*/ 30467 h 33480"/>
                <a:gd name="connsiteX235" fmla="*/ 37986 w 51108"/>
                <a:gd name="connsiteY235" fmla="*/ 30610 h 33480"/>
                <a:gd name="connsiteX236" fmla="*/ 38234 w 51108"/>
                <a:gd name="connsiteY236" fmla="*/ 30759 h 33480"/>
                <a:gd name="connsiteX237" fmla="*/ 38488 w 51108"/>
                <a:gd name="connsiteY237" fmla="*/ 30902 h 33480"/>
                <a:gd name="connsiteX238" fmla="*/ 38741 w 51108"/>
                <a:gd name="connsiteY238" fmla="*/ 31051 h 33480"/>
                <a:gd name="connsiteX239" fmla="*/ 39000 w 51108"/>
                <a:gd name="connsiteY239" fmla="*/ 31200 h 33480"/>
                <a:gd name="connsiteX240" fmla="*/ 39264 w 51108"/>
                <a:gd name="connsiteY240" fmla="*/ 31348 h 33480"/>
                <a:gd name="connsiteX241" fmla="*/ 39540 w 51108"/>
                <a:gd name="connsiteY241" fmla="*/ 31497 h 33480"/>
                <a:gd name="connsiteX242" fmla="*/ 39815 w 51108"/>
                <a:gd name="connsiteY242" fmla="*/ 31651 h 33480"/>
                <a:gd name="connsiteX243" fmla="*/ 40096 w 51108"/>
                <a:gd name="connsiteY243" fmla="*/ 31811 h 33480"/>
                <a:gd name="connsiteX244" fmla="*/ 40383 w 51108"/>
                <a:gd name="connsiteY244" fmla="*/ 31965 h 33480"/>
                <a:gd name="connsiteX245" fmla="*/ 40680 w 51108"/>
                <a:gd name="connsiteY245" fmla="*/ 32125 h 33480"/>
                <a:gd name="connsiteX246" fmla="*/ 40978 w 51108"/>
                <a:gd name="connsiteY246" fmla="*/ 32285 h 33480"/>
                <a:gd name="connsiteX247" fmla="*/ 41286 w 51108"/>
                <a:gd name="connsiteY247" fmla="*/ 32445 h 33480"/>
                <a:gd name="connsiteX248" fmla="*/ 41595 w 51108"/>
                <a:gd name="connsiteY248" fmla="*/ 32610 h 33480"/>
                <a:gd name="connsiteX249" fmla="*/ 41925 w 51108"/>
                <a:gd name="connsiteY249" fmla="*/ 32781 h 33480"/>
                <a:gd name="connsiteX250" fmla="*/ 41975 w 51108"/>
                <a:gd name="connsiteY250" fmla="*/ 32803 h 33480"/>
                <a:gd name="connsiteX251" fmla="*/ 41991 w 51108"/>
                <a:gd name="connsiteY251" fmla="*/ 32814 h 33480"/>
                <a:gd name="connsiteX252" fmla="*/ 42256 w 51108"/>
                <a:gd name="connsiteY252" fmla="*/ 32951 h 33480"/>
                <a:gd name="connsiteX253" fmla="*/ 42597 w 51108"/>
                <a:gd name="connsiteY253" fmla="*/ 33122 h 33480"/>
                <a:gd name="connsiteX254" fmla="*/ 42619 w 51108"/>
                <a:gd name="connsiteY254" fmla="*/ 33133 h 33480"/>
                <a:gd name="connsiteX255" fmla="*/ 42674 w 51108"/>
                <a:gd name="connsiteY255" fmla="*/ 33161 h 33480"/>
                <a:gd name="connsiteX256" fmla="*/ 42939 w 51108"/>
                <a:gd name="connsiteY256" fmla="*/ 33298 h 33480"/>
                <a:gd name="connsiteX257" fmla="*/ 43032 w 51108"/>
                <a:gd name="connsiteY257" fmla="*/ 33343 h 33480"/>
                <a:gd name="connsiteX258" fmla="*/ 43126 w 51108"/>
                <a:gd name="connsiteY258" fmla="*/ 33387 h 33480"/>
                <a:gd name="connsiteX259" fmla="*/ 43220 w 51108"/>
                <a:gd name="connsiteY259" fmla="*/ 33436 h 33480"/>
                <a:gd name="connsiteX260" fmla="*/ 43313 w 51108"/>
                <a:gd name="connsiteY260" fmla="*/ 33480 h 33480"/>
                <a:gd name="connsiteX261" fmla="*/ 51108 w 51108"/>
                <a:gd name="connsiteY261" fmla="*/ 26495 h 33480"/>
                <a:gd name="connsiteX262" fmla="*/ 50535 w 51108"/>
                <a:gd name="connsiteY262" fmla="*/ 26264 h 33480"/>
                <a:gd name="connsiteX263" fmla="*/ 50452 w 51108"/>
                <a:gd name="connsiteY263" fmla="*/ 26231 h 33480"/>
                <a:gd name="connsiteX264" fmla="*/ 49907 w 51108"/>
                <a:gd name="connsiteY264" fmla="*/ 26000 h 33480"/>
                <a:gd name="connsiteX265" fmla="*/ 40754 w 51108"/>
                <a:gd name="connsiteY265" fmla="*/ 20906 h 33480"/>
                <a:gd name="connsiteX266" fmla="*/ 42944 w 51108"/>
                <a:gd name="connsiteY266" fmla="*/ 22551 h 33480"/>
                <a:gd name="connsiteX267" fmla="*/ 42917 w 51108"/>
                <a:gd name="connsiteY267" fmla="*/ 22535 h 33480"/>
                <a:gd name="connsiteX268" fmla="*/ 42173 w 51108"/>
                <a:gd name="connsiteY268" fmla="*/ 22083 h 33480"/>
                <a:gd name="connsiteX269" fmla="*/ 42167 w 51108"/>
                <a:gd name="connsiteY269" fmla="*/ 22078 h 33480"/>
                <a:gd name="connsiteX270" fmla="*/ 40785 w 51108"/>
                <a:gd name="connsiteY270" fmla="*/ 21163 h 33480"/>
                <a:gd name="connsiteX271" fmla="*/ 40774 w 51108"/>
                <a:gd name="connsiteY271" fmla="*/ 21158 h 33480"/>
                <a:gd name="connsiteX272" fmla="*/ 40146 w 51108"/>
                <a:gd name="connsiteY272" fmla="*/ 20706 h 33480"/>
                <a:gd name="connsiteX273" fmla="*/ 40129 w 51108"/>
                <a:gd name="connsiteY273" fmla="*/ 20695 h 33480"/>
                <a:gd name="connsiteX274" fmla="*/ 39534 w 51108"/>
                <a:gd name="connsiteY274" fmla="*/ 20249 h 33480"/>
                <a:gd name="connsiteX275" fmla="*/ 39523 w 51108"/>
                <a:gd name="connsiteY275" fmla="*/ 20238 h 33480"/>
                <a:gd name="connsiteX276" fmla="*/ 38956 w 51108"/>
                <a:gd name="connsiteY276" fmla="*/ 19792 h 33480"/>
                <a:gd name="connsiteX277" fmla="*/ 38950 w 51108"/>
                <a:gd name="connsiteY277" fmla="*/ 19786 h 33480"/>
                <a:gd name="connsiteX278" fmla="*/ 38416 w 51108"/>
                <a:gd name="connsiteY278" fmla="*/ 19340 h 33480"/>
                <a:gd name="connsiteX279" fmla="*/ 38394 w 51108"/>
                <a:gd name="connsiteY279" fmla="*/ 19323 h 33480"/>
                <a:gd name="connsiteX280" fmla="*/ 37904 w 51108"/>
                <a:gd name="connsiteY280" fmla="*/ 18888 h 33480"/>
                <a:gd name="connsiteX281" fmla="*/ 37871 w 51108"/>
                <a:gd name="connsiteY281" fmla="*/ 18861 h 33480"/>
                <a:gd name="connsiteX282" fmla="*/ 37425 w 51108"/>
                <a:gd name="connsiteY282" fmla="*/ 18448 h 33480"/>
                <a:gd name="connsiteX283" fmla="*/ 37391 w 51108"/>
                <a:gd name="connsiteY283" fmla="*/ 18420 h 33480"/>
                <a:gd name="connsiteX284" fmla="*/ 36962 w 51108"/>
                <a:gd name="connsiteY284" fmla="*/ 18001 h 33480"/>
                <a:gd name="connsiteX285" fmla="*/ 36940 w 51108"/>
                <a:gd name="connsiteY285" fmla="*/ 17979 h 33480"/>
                <a:gd name="connsiteX286" fmla="*/ 36527 w 51108"/>
                <a:gd name="connsiteY286" fmla="*/ 17561 h 33480"/>
                <a:gd name="connsiteX287" fmla="*/ 36499 w 51108"/>
                <a:gd name="connsiteY287" fmla="*/ 17533 h 33480"/>
                <a:gd name="connsiteX288" fmla="*/ 36097 w 51108"/>
                <a:gd name="connsiteY288" fmla="*/ 17103 h 33480"/>
                <a:gd name="connsiteX289" fmla="*/ 36091 w 51108"/>
                <a:gd name="connsiteY289" fmla="*/ 17098 h 33480"/>
                <a:gd name="connsiteX290" fmla="*/ 35695 w 51108"/>
                <a:gd name="connsiteY290" fmla="*/ 16657 h 33480"/>
                <a:gd name="connsiteX291" fmla="*/ 35695 w 51108"/>
                <a:gd name="connsiteY291" fmla="*/ 16652 h 33480"/>
                <a:gd name="connsiteX292" fmla="*/ 35337 w 51108"/>
                <a:gd name="connsiteY292" fmla="*/ 16239 h 33480"/>
                <a:gd name="connsiteX293" fmla="*/ 35293 w 51108"/>
                <a:gd name="connsiteY293" fmla="*/ 16184 h 33480"/>
                <a:gd name="connsiteX294" fmla="*/ 34962 w 51108"/>
                <a:gd name="connsiteY294" fmla="*/ 15787 h 33480"/>
                <a:gd name="connsiteX295" fmla="*/ 34929 w 51108"/>
                <a:gd name="connsiteY295" fmla="*/ 15748 h 33480"/>
                <a:gd name="connsiteX296" fmla="*/ 34637 w 51108"/>
                <a:gd name="connsiteY296" fmla="*/ 15379 h 33480"/>
                <a:gd name="connsiteX297" fmla="*/ 34516 w 51108"/>
                <a:gd name="connsiteY297" fmla="*/ 15225 h 33480"/>
                <a:gd name="connsiteX298" fmla="*/ 34307 w 51108"/>
                <a:gd name="connsiteY298" fmla="*/ 14950 h 33480"/>
                <a:gd name="connsiteX299" fmla="*/ 34202 w 51108"/>
                <a:gd name="connsiteY299" fmla="*/ 14806 h 33480"/>
                <a:gd name="connsiteX300" fmla="*/ 33987 w 51108"/>
                <a:gd name="connsiteY300" fmla="*/ 14526 h 33480"/>
                <a:gd name="connsiteX301" fmla="*/ 33894 w 51108"/>
                <a:gd name="connsiteY301" fmla="*/ 14393 h 33480"/>
                <a:gd name="connsiteX302" fmla="*/ 33673 w 51108"/>
                <a:gd name="connsiteY302" fmla="*/ 14090 h 33480"/>
                <a:gd name="connsiteX303" fmla="*/ 33591 w 51108"/>
                <a:gd name="connsiteY303" fmla="*/ 13980 h 33480"/>
                <a:gd name="connsiteX304" fmla="*/ 33464 w 51108"/>
                <a:gd name="connsiteY304" fmla="*/ 13804 h 33480"/>
                <a:gd name="connsiteX305" fmla="*/ 33227 w 51108"/>
                <a:gd name="connsiteY305" fmla="*/ 13462 h 33480"/>
                <a:gd name="connsiteX306" fmla="*/ 33106 w 51108"/>
                <a:gd name="connsiteY306" fmla="*/ 13297 h 33480"/>
                <a:gd name="connsiteX307" fmla="*/ 32902 w 51108"/>
                <a:gd name="connsiteY307" fmla="*/ 12994 h 33480"/>
                <a:gd name="connsiteX308" fmla="*/ 32742 w 51108"/>
                <a:gd name="connsiteY308" fmla="*/ 12768 h 33480"/>
                <a:gd name="connsiteX309" fmla="*/ 32560 w 51108"/>
                <a:gd name="connsiteY309" fmla="*/ 12498 h 33480"/>
                <a:gd name="connsiteX310" fmla="*/ 32423 w 51108"/>
                <a:gd name="connsiteY310" fmla="*/ 12300 h 33480"/>
                <a:gd name="connsiteX311" fmla="*/ 32114 w 51108"/>
                <a:gd name="connsiteY311" fmla="*/ 11843 h 33480"/>
                <a:gd name="connsiteX312" fmla="*/ 31762 w 51108"/>
                <a:gd name="connsiteY312" fmla="*/ 11325 h 33480"/>
                <a:gd name="connsiteX313" fmla="*/ 31613 w 51108"/>
                <a:gd name="connsiteY313" fmla="*/ 11105 h 33480"/>
                <a:gd name="connsiteX314" fmla="*/ 31497 w 51108"/>
                <a:gd name="connsiteY314" fmla="*/ 10939 h 33480"/>
                <a:gd name="connsiteX315" fmla="*/ 31404 w 51108"/>
                <a:gd name="connsiteY315" fmla="*/ 10802 h 33480"/>
                <a:gd name="connsiteX316" fmla="*/ 31046 w 51108"/>
                <a:gd name="connsiteY316" fmla="*/ 10284 h 33480"/>
                <a:gd name="connsiteX317" fmla="*/ 30991 w 51108"/>
                <a:gd name="connsiteY317" fmla="*/ 10201 h 33480"/>
                <a:gd name="connsiteX318" fmla="*/ 30869 w 51108"/>
                <a:gd name="connsiteY318" fmla="*/ 10036 h 33480"/>
                <a:gd name="connsiteX319" fmla="*/ 30682 w 51108"/>
                <a:gd name="connsiteY319" fmla="*/ 9772 h 33480"/>
                <a:gd name="connsiteX320" fmla="*/ 30418 w 51108"/>
                <a:gd name="connsiteY320" fmla="*/ 9408 h 33480"/>
                <a:gd name="connsiteX321" fmla="*/ 30357 w 51108"/>
                <a:gd name="connsiteY321" fmla="*/ 9325 h 33480"/>
                <a:gd name="connsiteX322" fmla="*/ 30291 w 51108"/>
                <a:gd name="connsiteY322" fmla="*/ 9226 h 33480"/>
                <a:gd name="connsiteX323" fmla="*/ 30153 w 51108"/>
                <a:gd name="connsiteY323" fmla="*/ 9045 h 33480"/>
                <a:gd name="connsiteX324" fmla="*/ 29878 w 51108"/>
                <a:gd name="connsiteY324" fmla="*/ 8687 h 33480"/>
                <a:gd name="connsiteX325" fmla="*/ 29707 w 51108"/>
                <a:gd name="connsiteY325" fmla="*/ 8477 h 33480"/>
                <a:gd name="connsiteX326" fmla="*/ 29680 w 51108"/>
                <a:gd name="connsiteY326" fmla="*/ 8433 h 33480"/>
                <a:gd name="connsiteX327" fmla="*/ 29646 w 51108"/>
                <a:gd name="connsiteY327" fmla="*/ 8395 h 33480"/>
                <a:gd name="connsiteX328" fmla="*/ 29597 w 51108"/>
                <a:gd name="connsiteY328" fmla="*/ 8334 h 33480"/>
                <a:gd name="connsiteX329" fmla="*/ 29432 w 51108"/>
                <a:gd name="connsiteY329" fmla="*/ 8125 h 33480"/>
                <a:gd name="connsiteX330" fmla="*/ 29371 w 51108"/>
                <a:gd name="connsiteY330" fmla="*/ 8059 h 33480"/>
                <a:gd name="connsiteX331" fmla="*/ 29321 w 51108"/>
                <a:gd name="connsiteY331" fmla="*/ 7998 h 33480"/>
                <a:gd name="connsiteX332" fmla="*/ 29261 w 51108"/>
                <a:gd name="connsiteY332" fmla="*/ 7921 h 33480"/>
                <a:gd name="connsiteX333" fmla="*/ 29090 w 51108"/>
                <a:gd name="connsiteY333" fmla="*/ 7712 h 33480"/>
                <a:gd name="connsiteX334" fmla="*/ 29035 w 51108"/>
                <a:gd name="connsiteY334" fmla="*/ 7651 h 33480"/>
                <a:gd name="connsiteX335" fmla="*/ 28985 w 51108"/>
                <a:gd name="connsiteY335" fmla="*/ 7596 h 33480"/>
                <a:gd name="connsiteX336" fmla="*/ 28914 w 51108"/>
                <a:gd name="connsiteY336" fmla="*/ 7508 h 33480"/>
                <a:gd name="connsiteX337" fmla="*/ 28776 w 51108"/>
                <a:gd name="connsiteY337" fmla="*/ 7348 h 33480"/>
                <a:gd name="connsiteX338" fmla="*/ 28677 w 51108"/>
                <a:gd name="connsiteY338" fmla="*/ 7232 h 33480"/>
                <a:gd name="connsiteX339" fmla="*/ 28655 w 51108"/>
                <a:gd name="connsiteY339" fmla="*/ 7210 h 33480"/>
                <a:gd name="connsiteX340" fmla="*/ 28633 w 51108"/>
                <a:gd name="connsiteY340" fmla="*/ 7188 h 33480"/>
                <a:gd name="connsiteX341" fmla="*/ 28490 w 51108"/>
                <a:gd name="connsiteY341" fmla="*/ 7028 h 33480"/>
                <a:gd name="connsiteX342" fmla="*/ 28346 w 51108"/>
                <a:gd name="connsiteY342" fmla="*/ 6869 h 33480"/>
                <a:gd name="connsiteX343" fmla="*/ 28308 w 51108"/>
                <a:gd name="connsiteY343" fmla="*/ 6830 h 33480"/>
                <a:gd name="connsiteX344" fmla="*/ 28286 w 51108"/>
                <a:gd name="connsiteY344" fmla="*/ 6808 h 33480"/>
                <a:gd name="connsiteX345" fmla="*/ 28220 w 51108"/>
                <a:gd name="connsiteY345" fmla="*/ 6731 h 33480"/>
                <a:gd name="connsiteX346" fmla="*/ 28088 w 51108"/>
                <a:gd name="connsiteY346" fmla="*/ 6593 h 33480"/>
                <a:gd name="connsiteX347" fmla="*/ 27961 w 51108"/>
                <a:gd name="connsiteY347" fmla="*/ 6456 h 33480"/>
                <a:gd name="connsiteX348" fmla="*/ 27939 w 51108"/>
                <a:gd name="connsiteY348" fmla="*/ 6434 h 33480"/>
                <a:gd name="connsiteX349" fmla="*/ 27911 w 51108"/>
                <a:gd name="connsiteY349" fmla="*/ 6406 h 33480"/>
                <a:gd name="connsiteX350" fmla="*/ 27823 w 51108"/>
                <a:gd name="connsiteY350" fmla="*/ 6318 h 33480"/>
                <a:gd name="connsiteX351" fmla="*/ 27702 w 51108"/>
                <a:gd name="connsiteY351" fmla="*/ 6197 h 33480"/>
                <a:gd name="connsiteX352" fmla="*/ 27575 w 51108"/>
                <a:gd name="connsiteY352" fmla="*/ 6070 h 33480"/>
                <a:gd name="connsiteX353" fmla="*/ 27542 w 51108"/>
                <a:gd name="connsiteY353" fmla="*/ 6037 h 33480"/>
                <a:gd name="connsiteX354" fmla="*/ 27531 w 51108"/>
                <a:gd name="connsiteY354" fmla="*/ 6026 h 33480"/>
                <a:gd name="connsiteX355" fmla="*/ 27449 w 51108"/>
                <a:gd name="connsiteY355" fmla="*/ 5949 h 33480"/>
                <a:gd name="connsiteX356" fmla="*/ 27316 w 51108"/>
                <a:gd name="connsiteY356" fmla="*/ 5822 h 33480"/>
                <a:gd name="connsiteX357" fmla="*/ 27184 w 51108"/>
                <a:gd name="connsiteY357" fmla="*/ 5701 h 33480"/>
                <a:gd name="connsiteX358" fmla="*/ 27129 w 51108"/>
                <a:gd name="connsiteY358" fmla="*/ 5651 h 33480"/>
                <a:gd name="connsiteX359" fmla="*/ 27118 w 51108"/>
                <a:gd name="connsiteY359" fmla="*/ 5640 h 33480"/>
                <a:gd name="connsiteX360" fmla="*/ 27057 w 51108"/>
                <a:gd name="connsiteY360" fmla="*/ 5585 h 33480"/>
                <a:gd name="connsiteX361" fmla="*/ 26925 w 51108"/>
                <a:gd name="connsiteY361" fmla="*/ 5464 h 33480"/>
                <a:gd name="connsiteX362" fmla="*/ 26793 w 51108"/>
                <a:gd name="connsiteY362" fmla="*/ 5348 h 33480"/>
                <a:gd name="connsiteX363" fmla="*/ 26710 w 51108"/>
                <a:gd name="connsiteY363" fmla="*/ 5277 h 33480"/>
                <a:gd name="connsiteX364" fmla="*/ 26699 w 51108"/>
                <a:gd name="connsiteY364" fmla="*/ 5266 h 33480"/>
                <a:gd name="connsiteX365" fmla="*/ 26694 w 51108"/>
                <a:gd name="connsiteY365" fmla="*/ 5266 h 33480"/>
                <a:gd name="connsiteX366" fmla="*/ 26661 w 51108"/>
                <a:gd name="connsiteY366" fmla="*/ 5233 h 33480"/>
                <a:gd name="connsiteX367" fmla="*/ 26523 w 51108"/>
                <a:gd name="connsiteY367" fmla="*/ 5117 h 33480"/>
                <a:gd name="connsiteX368" fmla="*/ 26385 w 51108"/>
                <a:gd name="connsiteY368" fmla="*/ 5001 h 33480"/>
                <a:gd name="connsiteX369" fmla="*/ 26270 w 51108"/>
                <a:gd name="connsiteY369" fmla="*/ 4908 h 33480"/>
                <a:gd name="connsiteX370" fmla="*/ 26264 w 51108"/>
                <a:gd name="connsiteY370" fmla="*/ 4902 h 33480"/>
                <a:gd name="connsiteX371" fmla="*/ 26248 w 51108"/>
                <a:gd name="connsiteY371" fmla="*/ 4891 h 33480"/>
                <a:gd name="connsiteX372" fmla="*/ 26110 w 51108"/>
                <a:gd name="connsiteY372" fmla="*/ 4775 h 33480"/>
                <a:gd name="connsiteX373" fmla="*/ 25967 w 51108"/>
                <a:gd name="connsiteY373" fmla="*/ 4665 h 33480"/>
                <a:gd name="connsiteX374" fmla="*/ 25835 w 51108"/>
                <a:gd name="connsiteY374" fmla="*/ 4561 h 33480"/>
                <a:gd name="connsiteX375" fmla="*/ 25807 w 51108"/>
                <a:gd name="connsiteY375" fmla="*/ 4539 h 33480"/>
                <a:gd name="connsiteX376" fmla="*/ 25680 w 51108"/>
                <a:gd name="connsiteY376" fmla="*/ 4439 h 33480"/>
                <a:gd name="connsiteX377" fmla="*/ 25532 w 51108"/>
                <a:gd name="connsiteY377" fmla="*/ 4329 h 33480"/>
                <a:gd name="connsiteX378" fmla="*/ 25388 w 51108"/>
                <a:gd name="connsiteY378" fmla="*/ 4225 h 33480"/>
                <a:gd name="connsiteX379" fmla="*/ 25366 w 51108"/>
                <a:gd name="connsiteY379" fmla="*/ 4208 h 33480"/>
                <a:gd name="connsiteX380" fmla="*/ 25350 w 51108"/>
                <a:gd name="connsiteY380" fmla="*/ 4197 h 33480"/>
                <a:gd name="connsiteX381" fmla="*/ 25240 w 51108"/>
                <a:gd name="connsiteY381" fmla="*/ 4114 h 33480"/>
                <a:gd name="connsiteX382" fmla="*/ 25085 w 51108"/>
                <a:gd name="connsiteY382" fmla="*/ 4010 h 33480"/>
                <a:gd name="connsiteX383" fmla="*/ 24937 w 51108"/>
                <a:gd name="connsiteY383" fmla="*/ 3905 h 33480"/>
                <a:gd name="connsiteX384" fmla="*/ 24893 w 51108"/>
                <a:gd name="connsiteY384" fmla="*/ 3872 h 33480"/>
                <a:gd name="connsiteX385" fmla="*/ 24860 w 51108"/>
                <a:gd name="connsiteY385" fmla="*/ 3856 h 33480"/>
                <a:gd name="connsiteX386" fmla="*/ 24788 w 51108"/>
                <a:gd name="connsiteY386" fmla="*/ 3800 h 33480"/>
                <a:gd name="connsiteX387" fmla="*/ 24634 w 51108"/>
                <a:gd name="connsiteY387" fmla="*/ 3701 h 33480"/>
                <a:gd name="connsiteX388" fmla="*/ 24479 w 51108"/>
                <a:gd name="connsiteY388" fmla="*/ 3602 h 33480"/>
                <a:gd name="connsiteX389" fmla="*/ 24391 w 51108"/>
                <a:gd name="connsiteY389" fmla="*/ 3542 h 33480"/>
                <a:gd name="connsiteX390" fmla="*/ 24364 w 51108"/>
                <a:gd name="connsiteY390" fmla="*/ 3525 h 33480"/>
                <a:gd name="connsiteX391" fmla="*/ 24331 w 51108"/>
                <a:gd name="connsiteY391" fmla="*/ 3509 h 33480"/>
                <a:gd name="connsiteX392" fmla="*/ 24188 w 51108"/>
                <a:gd name="connsiteY392" fmla="*/ 3415 h 33480"/>
                <a:gd name="connsiteX393" fmla="*/ 24039 w 51108"/>
                <a:gd name="connsiteY393" fmla="*/ 3321 h 33480"/>
                <a:gd name="connsiteX394" fmla="*/ 23885 w 51108"/>
                <a:gd name="connsiteY394" fmla="*/ 3233 h 33480"/>
                <a:gd name="connsiteX395" fmla="*/ 23863 w 51108"/>
                <a:gd name="connsiteY395" fmla="*/ 3217 h 33480"/>
                <a:gd name="connsiteX396" fmla="*/ 23846 w 51108"/>
                <a:gd name="connsiteY396" fmla="*/ 3206 h 33480"/>
                <a:gd name="connsiteX397" fmla="*/ 23741 w 51108"/>
                <a:gd name="connsiteY397" fmla="*/ 3145 h 33480"/>
                <a:gd name="connsiteX398" fmla="*/ 23598 w 51108"/>
                <a:gd name="connsiteY398" fmla="*/ 3062 h 33480"/>
                <a:gd name="connsiteX399" fmla="*/ 23449 w 51108"/>
                <a:gd name="connsiteY399" fmla="*/ 2980 h 33480"/>
                <a:gd name="connsiteX400" fmla="*/ 23317 w 51108"/>
                <a:gd name="connsiteY400" fmla="*/ 2903 h 33480"/>
                <a:gd name="connsiteX401" fmla="*/ 23301 w 51108"/>
                <a:gd name="connsiteY401" fmla="*/ 2897 h 33480"/>
                <a:gd name="connsiteX402" fmla="*/ 23157 w 51108"/>
                <a:gd name="connsiteY402" fmla="*/ 2820 h 33480"/>
                <a:gd name="connsiteX403" fmla="*/ 23014 w 51108"/>
                <a:gd name="connsiteY403" fmla="*/ 2743 h 33480"/>
                <a:gd name="connsiteX404" fmla="*/ 22865 w 51108"/>
                <a:gd name="connsiteY404" fmla="*/ 2666 h 33480"/>
                <a:gd name="connsiteX405" fmla="*/ 22717 w 51108"/>
                <a:gd name="connsiteY405" fmla="*/ 2589 h 33480"/>
                <a:gd name="connsiteX406" fmla="*/ 22579 w 51108"/>
                <a:gd name="connsiteY406" fmla="*/ 2517 h 33480"/>
                <a:gd name="connsiteX407" fmla="*/ 22441 w 51108"/>
                <a:gd name="connsiteY407" fmla="*/ 2451 h 33480"/>
                <a:gd name="connsiteX408" fmla="*/ 22304 w 51108"/>
                <a:gd name="connsiteY408" fmla="*/ 2379 h 33480"/>
                <a:gd name="connsiteX409" fmla="*/ 22160 w 51108"/>
                <a:gd name="connsiteY409" fmla="*/ 2313 h 33480"/>
                <a:gd name="connsiteX410" fmla="*/ 22023 w 51108"/>
                <a:gd name="connsiteY410" fmla="*/ 2242 h 33480"/>
                <a:gd name="connsiteX411" fmla="*/ 21879 w 51108"/>
                <a:gd name="connsiteY411" fmla="*/ 2175 h 33480"/>
                <a:gd name="connsiteX412" fmla="*/ 21736 w 51108"/>
                <a:gd name="connsiteY412" fmla="*/ 2115 h 33480"/>
                <a:gd name="connsiteX413" fmla="*/ 21621 w 51108"/>
                <a:gd name="connsiteY413" fmla="*/ 2060 h 33480"/>
                <a:gd name="connsiteX414" fmla="*/ 21604 w 51108"/>
                <a:gd name="connsiteY414" fmla="*/ 2054 h 33480"/>
                <a:gd name="connsiteX415" fmla="*/ 21593 w 51108"/>
                <a:gd name="connsiteY415" fmla="*/ 2049 h 33480"/>
                <a:gd name="connsiteX416" fmla="*/ 21450 w 51108"/>
                <a:gd name="connsiteY416" fmla="*/ 1988 h 33480"/>
                <a:gd name="connsiteX417" fmla="*/ 21307 w 51108"/>
                <a:gd name="connsiteY417" fmla="*/ 1928 h 33480"/>
                <a:gd name="connsiteX418" fmla="*/ 21163 w 51108"/>
                <a:gd name="connsiteY418" fmla="*/ 1867 h 33480"/>
                <a:gd name="connsiteX419" fmla="*/ 21015 w 51108"/>
                <a:gd name="connsiteY419" fmla="*/ 1806 h 33480"/>
                <a:gd name="connsiteX420" fmla="*/ 20987 w 51108"/>
                <a:gd name="connsiteY420" fmla="*/ 1795 h 33480"/>
                <a:gd name="connsiteX421" fmla="*/ 20871 w 51108"/>
                <a:gd name="connsiteY421" fmla="*/ 1746 h 33480"/>
                <a:gd name="connsiteX422" fmla="*/ 20728 w 51108"/>
                <a:gd name="connsiteY422" fmla="*/ 1691 h 33480"/>
                <a:gd name="connsiteX423" fmla="*/ 20579 w 51108"/>
                <a:gd name="connsiteY423" fmla="*/ 1630 h 33480"/>
                <a:gd name="connsiteX424" fmla="*/ 20431 w 51108"/>
                <a:gd name="connsiteY424" fmla="*/ 1575 h 33480"/>
                <a:gd name="connsiteX425" fmla="*/ 20392 w 51108"/>
                <a:gd name="connsiteY425" fmla="*/ 1564 h 33480"/>
                <a:gd name="connsiteX426" fmla="*/ 20359 w 51108"/>
                <a:gd name="connsiteY426" fmla="*/ 1548 h 33480"/>
                <a:gd name="connsiteX427" fmla="*/ 20282 w 51108"/>
                <a:gd name="connsiteY427" fmla="*/ 1520 h 33480"/>
                <a:gd name="connsiteX428" fmla="*/ 20133 w 51108"/>
                <a:gd name="connsiteY428" fmla="*/ 1465 h 33480"/>
                <a:gd name="connsiteX429" fmla="*/ 19979 w 51108"/>
                <a:gd name="connsiteY429" fmla="*/ 1410 h 33480"/>
                <a:gd name="connsiteX430" fmla="*/ 19830 w 51108"/>
                <a:gd name="connsiteY430" fmla="*/ 1360 h 33480"/>
                <a:gd name="connsiteX431" fmla="*/ 19748 w 51108"/>
                <a:gd name="connsiteY431" fmla="*/ 1333 h 33480"/>
                <a:gd name="connsiteX432" fmla="*/ 19715 w 51108"/>
                <a:gd name="connsiteY432" fmla="*/ 1322 h 33480"/>
                <a:gd name="connsiteX433" fmla="*/ 19671 w 51108"/>
                <a:gd name="connsiteY433" fmla="*/ 1305 h 33480"/>
                <a:gd name="connsiteX434" fmla="*/ 19516 w 51108"/>
                <a:gd name="connsiteY434" fmla="*/ 1250 h 33480"/>
                <a:gd name="connsiteX435" fmla="*/ 19357 w 51108"/>
                <a:gd name="connsiteY435" fmla="*/ 1200 h 33480"/>
                <a:gd name="connsiteX436" fmla="*/ 19197 w 51108"/>
                <a:gd name="connsiteY436" fmla="*/ 1151 h 33480"/>
                <a:gd name="connsiteX437" fmla="*/ 19076 w 51108"/>
                <a:gd name="connsiteY437" fmla="*/ 1112 h 33480"/>
                <a:gd name="connsiteX438" fmla="*/ 19048 w 51108"/>
                <a:gd name="connsiteY438" fmla="*/ 1101 h 33480"/>
                <a:gd name="connsiteX439" fmla="*/ 19032 w 51108"/>
                <a:gd name="connsiteY439" fmla="*/ 1096 h 33480"/>
                <a:gd name="connsiteX440" fmla="*/ 18872 w 51108"/>
                <a:gd name="connsiteY440" fmla="*/ 1046 h 33480"/>
                <a:gd name="connsiteX441" fmla="*/ 18701 w 51108"/>
                <a:gd name="connsiteY441" fmla="*/ 997 h 33480"/>
                <a:gd name="connsiteX442" fmla="*/ 18536 w 51108"/>
                <a:gd name="connsiteY442" fmla="*/ 947 h 33480"/>
                <a:gd name="connsiteX443" fmla="*/ 18370 w 51108"/>
                <a:gd name="connsiteY443" fmla="*/ 903 h 33480"/>
                <a:gd name="connsiteX444" fmla="*/ 18365 w 51108"/>
                <a:gd name="connsiteY444" fmla="*/ 903 h 33480"/>
                <a:gd name="connsiteX445" fmla="*/ 18189 w 51108"/>
                <a:gd name="connsiteY445" fmla="*/ 853 h 33480"/>
                <a:gd name="connsiteX446" fmla="*/ 18012 w 51108"/>
                <a:gd name="connsiteY446" fmla="*/ 804 h 33480"/>
                <a:gd name="connsiteX447" fmla="*/ 17836 w 51108"/>
                <a:gd name="connsiteY447" fmla="*/ 760 h 33480"/>
                <a:gd name="connsiteX448" fmla="*/ 17792 w 51108"/>
                <a:gd name="connsiteY448" fmla="*/ 743 h 33480"/>
                <a:gd name="connsiteX449" fmla="*/ 17743 w 51108"/>
                <a:gd name="connsiteY449" fmla="*/ 732 h 33480"/>
                <a:gd name="connsiteX450" fmla="*/ 17698 w 51108"/>
                <a:gd name="connsiteY450" fmla="*/ 721 h 33480"/>
                <a:gd name="connsiteX451" fmla="*/ 17654 w 51108"/>
                <a:gd name="connsiteY451" fmla="*/ 710 h 33480"/>
                <a:gd name="connsiteX452" fmla="*/ 17517 w 51108"/>
                <a:gd name="connsiteY452" fmla="*/ 677 h 33480"/>
                <a:gd name="connsiteX453" fmla="*/ 17379 w 51108"/>
                <a:gd name="connsiteY453" fmla="*/ 644 h 33480"/>
                <a:gd name="connsiteX454" fmla="*/ 17241 w 51108"/>
                <a:gd name="connsiteY454" fmla="*/ 611 h 33480"/>
                <a:gd name="connsiteX455" fmla="*/ 17104 w 51108"/>
                <a:gd name="connsiteY455" fmla="*/ 578 h 33480"/>
                <a:gd name="connsiteX456" fmla="*/ 16993 w 51108"/>
                <a:gd name="connsiteY456" fmla="*/ 556 h 33480"/>
                <a:gd name="connsiteX457" fmla="*/ 16966 w 51108"/>
                <a:gd name="connsiteY457" fmla="*/ 545 h 33480"/>
                <a:gd name="connsiteX458" fmla="*/ 16927 w 51108"/>
                <a:gd name="connsiteY458" fmla="*/ 539 h 33480"/>
                <a:gd name="connsiteX459" fmla="*/ 16745 w 51108"/>
                <a:gd name="connsiteY459" fmla="*/ 501 h 33480"/>
                <a:gd name="connsiteX460" fmla="*/ 16569 w 51108"/>
                <a:gd name="connsiteY460" fmla="*/ 462 h 33480"/>
                <a:gd name="connsiteX461" fmla="*/ 16398 w 51108"/>
                <a:gd name="connsiteY461" fmla="*/ 424 h 33480"/>
                <a:gd name="connsiteX462" fmla="*/ 16343 w 51108"/>
                <a:gd name="connsiteY462" fmla="*/ 413 h 33480"/>
                <a:gd name="connsiteX463" fmla="*/ 16327 w 51108"/>
                <a:gd name="connsiteY463" fmla="*/ 413 h 33480"/>
                <a:gd name="connsiteX464" fmla="*/ 16222 w 51108"/>
                <a:gd name="connsiteY464" fmla="*/ 391 h 33480"/>
                <a:gd name="connsiteX465" fmla="*/ 16046 w 51108"/>
                <a:gd name="connsiteY465" fmla="*/ 358 h 33480"/>
                <a:gd name="connsiteX466" fmla="*/ 15875 w 51108"/>
                <a:gd name="connsiteY466" fmla="*/ 325 h 33480"/>
                <a:gd name="connsiteX467" fmla="*/ 15715 w 51108"/>
                <a:gd name="connsiteY467" fmla="*/ 297 h 33480"/>
                <a:gd name="connsiteX468" fmla="*/ 15704 w 51108"/>
                <a:gd name="connsiteY468" fmla="*/ 297 h 33480"/>
                <a:gd name="connsiteX469" fmla="*/ 15534 w 51108"/>
                <a:gd name="connsiteY469" fmla="*/ 270 h 33480"/>
                <a:gd name="connsiteX470" fmla="*/ 15357 w 51108"/>
                <a:gd name="connsiteY470" fmla="*/ 242 h 33480"/>
                <a:gd name="connsiteX471" fmla="*/ 15187 w 51108"/>
                <a:gd name="connsiteY471" fmla="*/ 214 h 33480"/>
                <a:gd name="connsiteX472" fmla="*/ 15115 w 51108"/>
                <a:gd name="connsiteY472" fmla="*/ 203 h 33480"/>
                <a:gd name="connsiteX473" fmla="*/ 15093 w 51108"/>
                <a:gd name="connsiteY473" fmla="*/ 203 h 33480"/>
                <a:gd name="connsiteX474" fmla="*/ 15016 w 51108"/>
                <a:gd name="connsiteY474" fmla="*/ 192 h 33480"/>
                <a:gd name="connsiteX475" fmla="*/ 14845 w 51108"/>
                <a:gd name="connsiteY475" fmla="*/ 165 h 33480"/>
                <a:gd name="connsiteX476" fmla="*/ 14669 w 51108"/>
                <a:gd name="connsiteY476" fmla="*/ 143 h 33480"/>
                <a:gd name="connsiteX477" fmla="*/ 14531 w 51108"/>
                <a:gd name="connsiteY477" fmla="*/ 126 h 33480"/>
                <a:gd name="connsiteX478" fmla="*/ 14492 w 51108"/>
                <a:gd name="connsiteY478" fmla="*/ 126 h 33480"/>
                <a:gd name="connsiteX479" fmla="*/ 14322 w 51108"/>
                <a:gd name="connsiteY479" fmla="*/ 104 h 33480"/>
                <a:gd name="connsiteX480" fmla="*/ 14140 w 51108"/>
                <a:gd name="connsiteY480" fmla="*/ 88 h 33480"/>
                <a:gd name="connsiteX481" fmla="*/ 13958 w 51108"/>
                <a:gd name="connsiteY481" fmla="*/ 71 h 33480"/>
                <a:gd name="connsiteX482" fmla="*/ 13782 w 51108"/>
                <a:gd name="connsiteY482" fmla="*/ 55 h 33480"/>
                <a:gd name="connsiteX483" fmla="*/ 13606 w 51108"/>
                <a:gd name="connsiteY483" fmla="*/ 44 h 33480"/>
                <a:gd name="connsiteX484" fmla="*/ 13418 w 51108"/>
                <a:gd name="connsiteY484" fmla="*/ 27 h 33480"/>
                <a:gd name="connsiteX485" fmla="*/ 13413 w 51108"/>
                <a:gd name="connsiteY485" fmla="*/ 27 h 33480"/>
                <a:gd name="connsiteX486" fmla="*/ 13220 w 51108"/>
                <a:gd name="connsiteY486" fmla="*/ 16 h 33480"/>
                <a:gd name="connsiteX487" fmla="*/ 13027 w 51108"/>
                <a:gd name="connsiteY487" fmla="*/ 11 h 33480"/>
                <a:gd name="connsiteX488" fmla="*/ 12895 w 51108"/>
                <a:gd name="connsiteY488" fmla="*/ 5 h 33480"/>
                <a:gd name="connsiteX489" fmla="*/ 12840 w 51108"/>
                <a:gd name="connsiteY489" fmla="*/ 5 h 33480"/>
                <a:gd name="connsiteX490" fmla="*/ 12620 w 51108"/>
                <a:gd name="connsiteY490" fmla="*/ 0 h 33480"/>
                <a:gd name="connsiteX491" fmla="*/ 11848 w 51108"/>
                <a:gd name="connsiteY491" fmla="*/ 0 h 33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Lst>
              <a:rect l="l" t="t" r="r" b="b"/>
              <a:pathLst>
                <a:path w="51108" h="33480" extrusionOk="0">
                  <a:moveTo>
                    <a:pt x="210" y="2013"/>
                  </a:moveTo>
                  <a:lnTo>
                    <a:pt x="210" y="2013"/>
                  </a:lnTo>
                  <a:cubicBezTo>
                    <a:pt x="139" y="2026"/>
                    <a:pt x="68" y="2039"/>
                    <a:pt x="0" y="2054"/>
                  </a:cubicBezTo>
                  <a:lnTo>
                    <a:pt x="210" y="2013"/>
                  </a:lnTo>
                  <a:close/>
                  <a:moveTo>
                    <a:pt x="11848" y="0"/>
                  </a:moveTo>
                  <a:lnTo>
                    <a:pt x="11689" y="5"/>
                  </a:lnTo>
                  <a:cubicBezTo>
                    <a:pt x="11595" y="5"/>
                    <a:pt x="11507" y="11"/>
                    <a:pt x="11413" y="16"/>
                  </a:cubicBezTo>
                  <a:lnTo>
                    <a:pt x="11391" y="16"/>
                  </a:lnTo>
                  <a:lnTo>
                    <a:pt x="11143" y="33"/>
                  </a:lnTo>
                  <a:lnTo>
                    <a:pt x="10973" y="44"/>
                  </a:lnTo>
                  <a:lnTo>
                    <a:pt x="10879" y="44"/>
                  </a:lnTo>
                  <a:cubicBezTo>
                    <a:pt x="10802" y="49"/>
                    <a:pt x="10730" y="60"/>
                    <a:pt x="10653" y="66"/>
                  </a:cubicBezTo>
                  <a:cubicBezTo>
                    <a:pt x="10592" y="71"/>
                    <a:pt x="10532" y="77"/>
                    <a:pt x="10471" y="88"/>
                  </a:cubicBezTo>
                  <a:lnTo>
                    <a:pt x="10444" y="88"/>
                  </a:lnTo>
                  <a:cubicBezTo>
                    <a:pt x="10361" y="93"/>
                    <a:pt x="10273" y="104"/>
                    <a:pt x="10190" y="115"/>
                  </a:cubicBezTo>
                  <a:cubicBezTo>
                    <a:pt x="10141" y="126"/>
                    <a:pt x="10091" y="132"/>
                    <a:pt x="10042" y="137"/>
                  </a:cubicBezTo>
                  <a:lnTo>
                    <a:pt x="10025" y="137"/>
                  </a:lnTo>
                  <a:cubicBezTo>
                    <a:pt x="9926" y="148"/>
                    <a:pt x="9827" y="165"/>
                    <a:pt x="9733" y="181"/>
                  </a:cubicBezTo>
                  <a:lnTo>
                    <a:pt x="9623" y="198"/>
                  </a:lnTo>
                  <a:lnTo>
                    <a:pt x="9612" y="198"/>
                  </a:lnTo>
                  <a:lnTo>
                    <a:pt x="9215" y="264"/>
                  </a:lnTo>
                  <a:lnTo>
                    <a:pt x="210" y="2013"/>
                  </a:lnTo>
                  <a:lnTo>
                    <a:pt x="210" y="2013"/>
                  </a:lnTo>
                  <a:lnTo>
                    <a:pt x="391" y="1983"/>
                  </a:lnTo>
                  <a:cubicBezTo>
                    <a:pt x="429" y="1977"/>
                    <a:pt x="468" y="1972"/>
                    <a:pt x="506" y="1966"/>
                  </a:cubicBezTo>
                  <a:cubicBezTo>
                    <a:pt x="594" y="1950"/>
                    <a:pt x="688" y="1939"/>
                    <a:pt x="782" y="1928"/>
                  </a:cubicBezTo>
                  <a:lnTo>
                    <a:pt x="941" y="1906"/>
                  </a:lnTo>
                  <a:cubicBezTo>
                    <a:pt x="1024" y="1900"/>
                    <a:pt x="1107" y="1889"/>
                    <a:pt x="1189" y="1878"/>
                  </a:cubicBezTo>
                  <a:cubicBezTo>
                    <a:pt x="1244" y="1873"/>
                    <a:pt x="1305" y="1867"/>
                    <a:pt x="1366" y="1867"/>
                  </a:cubicBezTo>
                  <a:cubicBezTo>
                    <a:pt x="1448" y="1856"/>
                    <a:pt x="1531" y="1850"/>
                    <a:pt x="1614" y="1845"/>
                  </a:cubicBezTo>
                  <a:lnTo>
                    <a:pt x="1674" y="1839"/>
                  </a:lnTo>
                  <a:lnTo>
                    <a:pt x="2065" y="1823"/>
                  </a:lnTo>
                  <a:lnTo>
                    <a:pt x="2087" y="1823"/>
                  </a:lnTo>
                  <a:cubicBezTo>
                    <a:pt x="2219" y="1817"/>
                    <a:pt x="2352" y="1817"/>
                    <a:pt x="2489" y="1817"/>
                  </a:cubicBezTo>
                  <a:lnTo>
                    <a:pt x="2572" y="1817"/>
                  </a:lnTo>
                  <a:cubicBezTo>
                    <a:pt x="2710" y="1817"/>
                    <a:pt x="2858" y="1817"/>
                    <a:pt x="3002" y="1823"/>
                  </a:cubicBezTo>
                  <a:lnTo>
                    <a:pt x="3018" y="1823"/>
                  </a:lnTo>
                  <a:cubicBezTo>
                    <a:pt x="3172" y="1828"/>
                    <a:pt x="3327" y="1839"/>
                    <a:pt x="3486" y="1850"/>
                  </a:cubicBezTo>
                  <a:lnTo>
                    <a:pt x="3519" y="1850"/>
                  </a:lnTo>
                  <a:cubicBezTo>
                    <a:pt x="3850" y="1873"/>
                    <a:pt x="4186" y="1906"/>
                    <a:pt x="4533" y="1950"/>
                  </a:cubicBezTo>
                  <a:lnTo>
                    <a:pt x="4544" y="1950"/>
                  </a:lnTo>
                  <a:cubicBezTo>
                    <a:pt x="4720" y="1972"/>
                    <a:pt x="4897" y="1999"/>
                    <a:pt x="5073" y="2027"/>
                  </a:cubicBezTo>
                  <a:cubicBezTo>
                    <a:pt x="5082" y="2029"/>
                    <a:pt x="5091" y="2030"/>
                    <a:pt x="5100" y="2032"/>
                  </a:cubicBezTo>
                  <a:cubicBezTo>
                    <a:pt x="5277" y="2060"/>
                    <a:pt x="5458" y="2093"/>
                    <a:pt x="5635" y="2126"/>
                  </a:cubicBezTo>
                  <a:cubicBezTo>
                    <a:pt x="5642" y="2128"/>
                    <a:pt x="5650" y="2129"/>
                    <a:pt x="5657" y="2131"/>
                  </a:cubicBezTo>
                  <a:lnTo>
                    <a:pt x="6241" y="2253"/>
                  </a:lnTo>
                  <a:lnTo>
                    <a:pt x="6246" y="2253"/>
                  </a:lnTo>
                  <a:cubicBezTo>
                    <a:pt x="6439" y="2297"/>
                    <a:pt x="6637" y="2346"/>
                    <a:pt x="6836" y="2396"/>
                  </a:cubicBezTo>
                  <a:cubicBezTo>
                    <a:pt x="6849" y="2398"/>
                    <a:pt x="6861" y="2399"/>
                    <a:pt x="6874" y="2401"/>
                  </a:cubicBezTo>
                  <a:cubicBezTo>
                    <a:pt x="7072" y="2456"/>
                    <a:pt x="7276" y="2506"/>
                    <a:pt x="7480" y="2567"/>
                  </a:cubicBezTo>
                  <a:cubicBezTo>
                    <a:pt x="7487" y="2569"/>
                    <a:pt x="7495" y="2570"/>
                    <a:pt x="7502" y="2572"/>
                  </a:cubicBezTo>
                  <a:lnTo>
                    <a:pt x="8147" y="2765"/>
                  </a:lnTo>
                  <a:cubicBezTo>
                    <a:pt x="8384" y="2842"/>
                    <a:pt x="8620" y="2919"/>
                    <a:pt x="8852" y="3002"/>
                  </a:cubicBezTo>
                  <a:cubicBezTo>
                    <a:pt x="9083" y="3079"/>
                    <a:pt x="9309" y="3161"/>
                    <a:pt x="9535" y="3244"/>
                  </a:cubicBezTo>
                  <a:cubicBezTo>
                    <a:pt x="9539" y="3246"/>
                    <a:pt x="9542" y="3248"/>
                    <a:pt x="9546" y="3250"/>
                  </a:cubicBezTo>
                  <a:cubicBezTo>
                    <a:pt x="9766" y="3332"/>
                    <a:pt x="9981" y="3420"/>
                    <a:pt x="10190" y="3503"/>
                  </a:cubicBezTo>
                  <a:cubicBezTo>
                    <a:pt x="10203" y="3509"/>
                    <a:pt x="10216" y="3514"/>
                    <a:pt x="10229" y="3520"/>
                  </a:cubicBezTo>
                  <a:cubicBezTo>
                    <a:pt x="10438" y="3608"/>
                    <a:pt x="10642" y="3696"/>
                    <a:pt x="10840" y="3784"/>
                  </a:cubicBezTo>
                  <a:cubicBezTo>
                    <a:pt x="10849" y="3788"/>
                    <a:pt x="10859" y="3791"/>
                    <a:pt x="10868" y="3795"/>
                  </a:cubicBezTo>
                  <a:cubicBezTo>
                    <a:pt x="11077" y="3889"/>
                    <a:pt x="11281" y="3982"/>
                    <a:pt x="11479" y="4081"/>
                  </a:cubicBezTo>
                  <a:lnTo>
                    <a:pt x="11485" y="4081"/>
                  </a:lnTo>
                  <a:cubicBezTo>
                    <a:pt x="11689" y="4175"/>
                    <a:pt x="11887" y="4280"/>
                    <a:pt x="12085" y="4379"/>
                  </a:cubicBezTo>
                  <a:cubicBezTo>
                    <a:pt x="12091" y="4383"/>
                    <a:pt x="12096" y="4386"/>
                    <a:pt x="12102" y="4390"/>
                  </a:cubicBezTo>
                  <a:cubicBezTo>
                    <a:pt x="12295" y="4489"/>
                    <a:pt x="12487" y="4594"/>
                    <a:pt x="12680" y="4698"/>
                  </a:cubicBezTo>
                  <a:lnTo>
                    <a:pt x="12686" y="4704"/>
                  </a:lnTo>
                  <a:cubicBezTo>
                    <a:pt x="12878" y="4809"/>
                    <a:pt x="13066" y="4919"/>
                    <a:pt x="13248" y="5029"/>
                  </a:cubicBezTo>
                  <a:cubicBezTo>
                    <a:pt x="13252" y="5031"/>
                    <a:pt x="13255" y="5032"/>
                    <a:pt x="13259" y="5034"/>
                  </a:cubicBezTo>
                  <a:cubicBezTo>
                    <a:pt x="13451" y="5150"/>
                    <a:pt x="13639" y="5266"/>
                    <a:pt x="13826" y="5387"/>
                  </a:cubicBezTo>
                  <a:lnTo>
                    <a:pt x="13831" y="5387"/>
                  </a:lnTo>
                  <a:lnTo>
                    <a:pt x="14366" y="5739"/>
                  </a:lnTo>
                  <a:cubicBezTo>
                    <a:pt x="14373" y="5745"/>
                    <a:pt x="14381" y="5750"/>
                    <a:pt x="14388" y="5756"/>
                  </a:cubicBezTo>
                  <a:cubicBezTo>
                    <a:pt x="14559" y="5877"/>
                    <a:pt x="14729" y="5993"/>
                    <a:pt x="14895" y="6114"/>
                  </a:cubicBezTo>
                  <a:cubicBezTo>
                    <a:pt x="14906" y="6123"/>
                    <a:pt x="14917" y="6133"/>
                    <a:pt x="14928" y="6142"/>
                  </a:cubicBezTo>
                  <a:cubicBezTo>
                    <a:pt x="15087" y="6257"/>
                    <a:pt x="15242" y="6378"/>
                    <a:pt x="15401" y="6494"/>
                  </a:cubicBezTo>
                  <a:cubicBezTo>
                    <a:pt x="15412" y="6505"/>
                    <a:pt x="15423" y="6516"/>
                    <a:pt x="15440" y="6527"/>
                  </a:cubicBezTo>
                  <a:cubicBezTo>
                    <a:pt x="15594" y="6648"/>
                    <a:pt x="15748" y="6770"/>
                    <a:pt x="15897" y="6891"/>
                  </a:cubicBezTo>
                  <a:cubicBezTo>
                    <a:pt x="15906" y="6900"/>
                    <a:pt x="15916" y="6909"/>
                    <a:pt x="15925" y="6918"/>
                  </a:cubicBezTo>
                  <a:cubicBezTo>
                    <a:pt x="16084" y="7045"/>
                    <a:pt x="16239" y="7177"/>
                    <a:pt x="16387" y="7309"/>
                  </a:cubicBezTo>
                  <a:lnTo>
                    <a:pt x="16393" y="7315"/>
                  </a:lnTo>
                  <a:cubicBezTo>
                    <a:pt x="16547" y="7447"/>
                    <a:pt x="16696" y="7579"/>
                    <a:pt x="16845" y="7717"/>
                  </a:cubicBezTo>
                  <a:cubicBezTo>
                    <a:pt x="16850" y="7723"/>
                    <a:pt x="16856" y="7728"/>
                    <a:pt x="16861" y="7734"/>
                  </a:cubicBezTo>
                  <a:cubicBezTo>
                    <a:pt x="17004" y="7866"/>
                    <a:pt x="17142" y="7998"/>
                    <a:pt x="17280" y="8130"/>
                  </a:cubicBezTo>
                  <a:lnTo>
                    <a:pt x="17313" y="8163"/>
                  </a:lnTo>
                  <a:cubicBezTo>
                    <a:pt x="17451" y="8295"/>
                    <a:pt x="17583" y="8428"/>
                    <a:pt x="17715" y="8560"/>
                  </a:cubicBezTo>
                  <a:cubicBezTo>
                    <a:pt x="17726" y="8576"/>
                    <a:pt x="17737" y="8587"/>
                    <a:pt x="17754" y="8604"/>
                  </a:cubicBezTo>
                  <a:cubicBezTo>
                    <a:pt x="17880" y="8736"/>
                    <a:pt x="18012" y="8874"/>
                    <a:pt x="18139" y="9012"/>
                  </a:cubicBezTo>
                  <a:lnTo>
                    <a:pt x="18172" y="9045"/>
                  </a:lnTo>
                  <a:cubicBezTo>
                    <a:pt x="18299" y="9182"/>
                    <a:pt x="18426" y="9320"/>
                    <a:pt x="18547" y="9463"/>
                  </a:cubicBezTo>
                  <a:cubicBezTo>
                    <a:pt x="18556" y="9472"/>
                    <a:pt x="18565" y="9482"/>
                    <a:pt x="18574" y="9491"/>
                  </a:cubicBezTo>
                  <a:cubicBezTo>
                    <a:pt x="18696" y="9628"/>
                    <a:pt x="18817" y="9772"/>
                    <a:pt x="18938" y="9909"/>
                  </a:cubicBezTo>
                  <a:cubicBezTo>
                    <a:pt x="18949" y="9926"/>
                    <a:pt x="18960" y="9937"/>
                    <a:pt x="18971" y="9953"/>
                  </a:cubicBezTo>
                  <a:cubicBezTo>
                    <a:pt x="19092" y="10097"/>
                    <a:pt x="19213" y="10240"/>
                    <a:pt x="19329" y="10383"/>
                  </a:cubicBezTo>
                  <a:cubicBezTo>
                    <a:pt x="19338" y="10396"/>
                    <a:pt x="19348" y="10409"/>
                    <a:pt x="19357" y="10422"/>
                  </a:cubicBezTo>
                  <a:cubicBezTo>
                    <a:pt x="19467" y="10559"/>
                    <a:pt x="19577" y="10692"/>
                    <a:pt x="19682" y="10829"/>
                  </a:cubicBezTo>
                  <a:cubicBezTo>
                    <a:pt x="19698" y="10853"/>
                    <a:pt x="19715" y="10877"/>
                    <a:pt x="19731" y="10901"/>
                  </a:cubicBezTo>
                  <a:cubicBezTo>
                    <a:pt x="19841" y="11039"/>
                    <a:pt x="19940" y="11176"/>
                    <a:pt x="20045" y="11314"/>
                  </a:cubicBezTo>
                  <a:cubicBezTo>
                    <a:pt x="20058" y="11331"/>
                    <a:pt x="20071" y="11347"/>
                    <a:pt x="20084" y="11364"/>
                  </a:cubicBezTo>
                  <a:cubicBezTo>
                    <a:pt x="20188" y="11501"/>
                    <a:pt x="20287" y="11639"/>
                    <a:pt x="20387" y="11771"/>
                  </a:cubicBezTo>
                  <a:cubicBezTo>
                    <a:pt x="20405" y="11799"/>
                    <a:pt x="20424" y="11826"/>
                    <a:pt x="20442" y="11854"/>
                  </a:cubicBezTo>
                  <a:cubicBezTo>
                    <a:pt x="20657" y="12146"/>
                    <a:pt x="20860" y="12443"/>
                    <a:pt x="21064" y="12741"/>
                  </a:cubicBezTo>
                  <a:cubicBezTo>
                    <a:pt x="21081" y="12768"/>
                    <a:pt x="21103" y="12796"/>
                    <a:pt x="21119" y="12823"/>
                  </a:cubicBezTo>
                  <a:cubicBezTo>
                    <a:pt x="21312" y="13099"/>
                    <a:pt x="21494" y="13380"/>
                    <a:pt x="21676" y="13661"/>
                  </a:cubicBezTo>
                  <a:cubicBezTo>
                    <a:pt x="21720" y="13721"/>
                    <a:pt x="21758" y="13787"/>
                    <a:pt x="21802" y="13853"/>
                  </a:cubicBezTo>
                  <a:lnTo>
                    <a:pt x="22353" y="14702"/>
                  </a:lnTo>
                  <a:cubicBezTo>
                    <a:pt x="22392" y="14757"/>
                    <a:pt x="22425" y="14817"/>
                    <a:pt x="22458" y="14873"/>
                  </a:cubicBezTo>
                  <a:lnTo>
                    <a:pt x="23009" y="15737"/>
                  </a:lnTo>
                  <a:lnTo>
                    <a:pt x="23372" y="16310"/>
                  </a:lnTo>
                  <a:cubicBezTo>
                    <a:pt x="23378" y="16319"/>
                    <a:pt x="23383" y="16329"/>
                    <a:pt x="23389" y="16338"/>
                  </a:cubicBezTo>
                  <a:cubicBezTo>
                    <a:pt x="23394" y="16354"/>
                    <a:pt x="23405" y="16371"/>
                    <a:pt x="23416" y="16387"/>
                  </a:cubicBezTo>
                  <a:cubicBezTo>
                    <a:pt x="23510" y="16531"/>
                    <a:pt x="23604" y="16679"/>
                    <a:pt x="23697" y="16828"/>
                  </a:cubicBezTo>
                  <a:cubicBezTo>
                    <a:pt x="23721" y="16865"/>
                    <a:pt x="23745" y="16901"/>
                    <a:pt x="23769" y="16938"/>
                  </a:cubicBezTo>
                  <a:cubicBezTo>
                    <a:pt x="23791" y="16977"/>
                    <a:pt x="23818" y="17015"/>
                    <a:pt x="23846" y="17054"/>
                  </a:cubicBezTo>
                  <a:cubicBezTo>
                    <a:pt x="23918" y="17170"/>
                    <a:pt x="23989" y="17280"/>
                    <a:pt x="24061" y="17395"/>
                  </a:cubicBezTo>
                  <a:cubicBezTo>
                    <a:pt x="24094" y="17445"/>
                    <a:pt x="24127" y="17494"/>
                    <a:pt x="24160" y="17544"/>
                  </a:cubicBezTo>
                  <a:cubicBezTo>
                    <a:pt x="24178" y="17572"/>
                    <a:pt x="24197" y="17599"/>
                    <a:pt x="24215" y="17627"/>
                  </a:cubicBezTo>
                  <a:cubicBezTo>
                    <a:pt x="24303" y="17765"/>
                    <a:pt x="24397" y="17902"/>
                    <a:pt x="24490" y="18040"/>
                  </a:cubicBezTo>
                  <a:cubicBezTo>
                    <a:pt x="24514" y="18077"/>
                    <a:pt x="24538" y="18113"/>
                    <a:pt x="24562" y="18150"/>
                  </a:cubicBezTo>
                  <a:cubicBezTo>
                    <a:pt x="24569" y="18163"/>
                    <a:pt x="24577" y="18176"/>
                    <a:pt x="24584" y="18189"/>
                  </a:cubicBezTo>
                  <a:lnTo>
                    <a:pt x="24716" y="18387"/>
                  </a:lnTo>
                  <a:lnTo>
                    <a:pt x="24854" y="18591"/>
                  </a:lnTo>
                  <a:lnTo>
                    <a:pt x="24909" y="18673"/>
                  </a:lnTo>
                  <a:lnTo>
                    <a:pt x="25052" y="18877"/>
                  </a:lnTo>
                  <a:cubicBezTo>
                    <a:pt x="25085" y="18932"/>
                    <a:pt x="25124" y="18982"/>
                    <a:pt x="25157" y="19031"/>
                  </a:cubicBezTo>
                  <a:cubicBezTo>
                    <a:pt x="25183" y="19068"/>
                    <a:pt x="25208" y="19105"/>
                    <a:pt x="25234" y="19142"/>
                  </a:cubicBezTo>
                  <a:cubicBezTo>
                    <a:pt x="25284" y="19213"/>
                    <a:pt x="25333" y="19285"/>
                    <a:pt x="25383" y="19356"/>
                  </a:cubicBezTo>
                  <a:lnTo>
                    <a:pt x="25460" y="19472"/>
                  </a:lnTo>
                  <a:lnTo>
                    <a:pt x="25570" y="19621"/>
                  </a:lnTo>
                  <a:cubicBezTo>
                    <a:pt x="25603" y="19670"/>
                    <a:pt x="25642" y="19720"/>
                    <a:pt x="25675" y="19770"/>
                  </a:cubicBezTo>
                  <a:cubicBezTo>
                    <a:pt x="25695" y="19796"/>
                    <a:pt x="25715" y="19821"/>
                    <a:pt x="25735" y="19847"/>
                  </a:cubicBezTo>
                  <a:cubicBezTo>
                    <a:pt x="25750" y="19869"/>
                    <a:pt x="25764" y="19891"/>
                    <a:pt x="25779" y="19913"/>
                  </a:cubicBezTo>
                  <a:cubicBezTo>
                    <a:pt x="25840" y="20001"/>
                    <a:pt x="25906" y="20084"/>
                    <a:pt x="25967" y="20172"/>
                  </a:cubicBezTo>
                  <a:cubicBezTo>
                    <a:pt x="25983" y="20194"/>
                    <a:pt x="26005" y="20216"/>
                    <a:pt x="26022" y="20238"/>
                  </a:cubicBezTo>
                  <a:cubicBezTo>
                    <a:pt x="26042" y="20265"/>
                    <a:pt x="26062" y="20293"/>
                    <a:pt x="26082" y="20320"/>
                  </a:cubicBezTo>
                  <a:lnTo>
                    <a:pt x="26160" y="20431"/>
                  </a:lnTo>
                  <a:cubicBezTo>
                    <a:pt x="26226" y="20519"/>
                    <a:pt x="26292" y="20601"/>
                    <a:pt x="26358" y="20690"/>
                  </a:cubicBezTo>
                  <a:cubicBezTo>
                    <a:pt x="26374" y="20712"/>
                    <a:pt x="26396" y="20734"/>
                    <a:pt x="26413" y="20756"/>
                  </a:cubicBezTo>
                  <a:cubicBezTo>
                    <a:pt x="26435" y="20785"/>
                    <a:pt x="26457" y="20815"/>
                    <a:pt x="26479" y="20844"/>
                  </a:cubicBezTo>
                  <a:cubicBezTo>
                    <a:pt x="26507" y="20882"/>
                    <a:pt x="26534" y="20915"/>
                    <a:pt x="26562" y="20948"/>
                  </a:cubicBezTo>
                  <a:lnTo>
                    <a:pt x="26721" y="21158"/>
                  </a:lnTo>
                  <a:lnTo>
                    <a:pt x="26832" y="21295"/>
                  </a:lnTo>
                  <a:cubicBezTo>
                    <a:pt x="26845" y="21310"/>
                    <a:pt x="26857" y="21325"/>
                    <a:pt x="26870" y="21340"/>
                  </a:cubicBezTo>
                  <a:cubicBezTo>
                    <a:pt x="26876" y="21345"/>
                    <a:pt x="26881" y="21356"/>
                    <a:pt x="26887" y="21362"/>
                  </a:cubicBezTo>
                  <a:cubicBezTo>
                    <a:pt x="26942" y="21428"/>
                    <a:pt x="26997" y="21499"/>
                    <a:pt x="27052" y="21565"/>
                  </a:cubicBezTo>
                  <a:cubicBezTo>
                    <a:pt x="27107" y="21637"/>
                    <a:pt x="27168" y="21703"/>
                    <a:pt x="27223" y="21775"/>
                  </a:cubicBezTo>
                  <a:cubicBezTo>
                    <a:pt x="27239" y="21795"/>
                    <a:pt x="27256" y="21815"/>
                    <a:pt x="27272" y="21835"/>
                  </a:cubicBezTo>
                  <a:lnTo>
                    <a:pt x="27289" y="21852"/>
                  </a:lnTo>
                  <a:cubicBezTo>
                    <a:pt x="27316" y="21887"/>
                    <a:pt x="27344" y="21921"/>
                    <a:pt x="27371" y="21956"/>
                  </a:cubicBezTo>
                  <a:cubicBezTo>
                    <a:pt x="27427" y="22017"/>
                    <a:pt x="27476" y="22078"/>
                    <a:pt x="27526" y="22138"/>
                  </a:cubicBezTo>
                  <a:cubicBezTo>
                    <a:pt x="27581" y="22199"/>
                    <a:pt x="27630" y="22259"/>
                    <a:pt x="27685" y="22320"/>
                  </a:cubicBezTo>
                  <a:cubicBezTo>
                    <a:pt x="27698" y="22335"/>
                    <a:pt x="27711" y="22349"/>
                    <a:pt x="27724" y="22364"/>
                  </a:cubicBezTo>
                  <a:lnTo>
                    <a:pt x="27730" y="22370"/>
                  </a:lnTo>
                  <a:cubicBezTo>
                    <a:pt x="27767" y="22414"/>
                    <a:pt x="27803" y="22458"/>
                    <a:pt x="27840" y="22502"/>
                  </a:cubicBezTo>
                  <a:lnTo>
                    <a:pt x="27994" y="22673"/>
                  </a:lnTo>
                  <a:cubicBezTo>
                    <a:pt x="28043" y="22728"/>
                    <a:pt x="28093" y="22788"/>
                    <a:pt x="28148" y="22843"/>
                  </a:cubicBezTo>
                  <a:lnTo>
                    <a:pt x="28192" y="22893"/>
                  </a:lnTo>
                  <a:cubicBezTo>
                    <a:pt x="28229" y="22933"/>
                    <a:pt x="28265" y="22974"/>
                    <a:pt x="28302" y="23014"/>
                  </a:cubicBezTo>
                  <a:lnTo>
                    <a:pt x="28457" y="23185"/>
                  </a:lnTo>
                  <a:cubicBezTo>
                    <a:pt x="28512" y="23240"/>
                    <a:pt x="28561" y="23295"/>
                    <a:pt x="28611" y="23350"/>
                  </a:cubicBezTo>
                  <a:cubicBezTo>
                    <a:pt x="28633" y="23367"/>
                    <a:pt x="28649" y="23389"/>
                    <a:pt x="28666" y="23405"/>
                  </a:cubicBezTo>
                  <a:cubicBezTo>
                    <a:pt x="28671" y="23416"/>
                    <a:pt x="28677" y="23422"/>
                    <a:pt x="28688" y="23427"/>
                  </a:cubicBezTo>
                  <a:cubicBezTo>
                    <a:pt x="28716" y="23456"/>
                    <a:pt x="28743" y="23486"/>
                    <a:pt x="28771" y="23515"/>
                  </a:cubicBezTo>
                  <a:cubicBezTo>
                    <a:pt x="28820" y="23570"/>
                    <a:pt x="28875" y="23626"/>
                    <a:pt x="28930" y="23681"/>
                  </a:cubicBezTo>
                  <a:cubicBezTo>
                    <a:pt x="28985" y="23736"/>
                    <a:pt x="29035" y="23791"/>
                    <a:pt x="29090" y="23846"/>
                  </a:cubicBezTo>
                  <a:lnTo>
                    <a:pt x="29178" y="23934"/>
                  </a:lnTo>
                  <a:cubicBezTo>
                    <a:pt x="29184" y="23940"/>
                    <a:pt x="29184" y="23945"/>
                    <a:pt x="29189" y="23945"/>
                  </a:cubicBezTo>
                  <a:lnTo>
                    <a:pt x="29206" y="23962"/>
                  </a:lnTo>
                  <a:lnTo>
                    <a:pt x="29255" y="24017"/>
                  </a:lnTo>
                  <a:lnTo>
                    <a:pt x="29426" y="24182"/>
                  </a:lnTo>
                  <a:cubicBezTo>
                    <a:pt x="29433" y="24191"/>
                    <a:pt x="29441" y="24200"/>
                    <a:pt x="29448" y="24209"/>
                  </a:cubicBezTo>
                  <a:cubicBezTo>
                    <a:pt x="29459" y="24218"/>
                    <a:pt x="29470" y="24228"/>
                    <a:pt x="29481" y="24237"/>
                  </a:cubicBezTo>
                  <a:lnTo>
                    <a:pt x="29597" y="24353"/>
                  </a:lnTo>
                  <a:lnTo>
                    <a:pt x="29724" y="24474"/>
                  </a:lnTo>
                  <a:lnTo>
                    <a:pt x="29746" y="24496"/>
                  </a:lnTo>
                  <a:lnTo>
                    <a:pt x="29773" y="24523"/>
                  </a:lnTo>
                  <a:lnTo>
                    <a:pt x="29949" y="24694"/>
                  </a:lnTo>
                  <a:lnTo>
                    <a:pt x="30005" y="24744"/>
                  </a:lnTo>
                  <a:lnTo>
                    <a:pt x="30049" y="24782"/>
                  </a:lnTo>
                  <a:cubicBezTo>
                    <a:pt x="30076" y="24810"/>
                    <a:pt x="30104" y="24837"/>
                    <a:pt x="30131" y="24865"/>
                  </a:cubicBezTo>
                  <a:lnTo>
                    <a:pt x="30313" y="25036"/>
                  </a:lnTo>
                  <a:lnTo>
                    <a:pt x="30319" y="25036"/>
                  </a:lnTo>
                  <a:lnTo>
                    <a:pt x="30500" y="25201"/>
                  </a:lnTo>
                  <a:lnTo>
                    <a:pt x="30594" y="25289"/>
                  </a:lnTo>
                  <a:lnTo>
                    <a:pt x="30633" y="25322"/>
                  </a:lnTo>
                  <a:cubicBezTo>
                    <a:pt x="30651" y="25339"/>
                    <a:pt x="30670" y="25355"/>
                    <a:pt x="30688" y="25372"/>
                  </a:cubicBezTo>
                  <a:lnTo>
                    <a:pt x="30880" y="25542"/>
                  </a:lnTo>
                  <a:cubicBezTo>
                    <a:pt x="30952" y="25603"/>
                    <a:pt x="31013" y="25658"/>
                    <a:pt x="31079" y="25719"/>
                  </a:cubicBezTo>
                  <a:lnTo>
                    <a:pt x="31277" y="25890"/>
                  </a:lnTo>
                  <a:cubicBezTo>
                    <a:pt x="31343" y="25945"/>
                    <a:pt x="31409" y="26000"/>
                    <a:pt x="31475" y="26060"/>
                  </a:cubicBezTo>
                  <a:cubicBezTo>
                    <a:pt x="31508" y="26086"/>
                    <a:pt x="31541" y="26111"/>
                    <a:pt x="31574" y="26137"/>
                  </a:cubicBezTo>
                  <a:lnTo>
                    <a:pt x="31679" y="26226"/>
                  </a:lnTo>
                  <a:cubicBezTo>
                    <a:pt x="31745" y="26286"/>
                    <a:pt x="31817" y="26341"/>
                    <a:pt x="31883" y="26396"/>
                  </a:cubicBezTo>
                  <a:cubicBezTo>
                    <a:pt x="31890" y="26402"/>
                    <a:pt x="31898" y="26407"/>
                    <a:pt x="31905" y="26413"/>
                  </a:cubicBezTo>
                  <a:lnTo>
                    <a:pt x="31916" y="26424"/>
                  </a:lnTo>
                  <a:cubicBezTo>
                    <a:pt x="31977" y="26473"/>
                    <a:pt x="32037" y="26523"/>
                    <a:pt x="32098" y="26567"/>
                  </a:cubicBezTo>
                  <a:cubicBezTo>
                    <a:pt x="32153" y="26617"/>
                    <a:pt x="32230" y="26677"/>
                    <a:pt x="32296" y="26732"/>
                  </a:cubicBezTo>
                  <a:cubicBezTo>
                    <a:pt x="32362" y="26787"/>
                    <a:pt x="32434" y="26837"/>
                    <a:pt x="32500" y="26892"/>
                  </a:cubicBezTo>
                  <a:lnTo>
                    <a:pt x="32594" y="26964"/>
                  </a:lnTo>
                  <a:lnTo>
                    <a:pt x="32627" y="26991"/>
                  </a:lnTo>
                  <a:lnTo>
                    <a:pt x="32709" y="27057"/>
                  </a:lnTo>
                  <a:lnTo>
                    <a:pt x="32919" y="27217"/>
                  </a:lnTo>
                  <a:cubicBezTo>
                    <a:pt x="32934" y="27228"/>
                    <a:pt x="32948" y="27239"/>
                    <a:pt x="32963" y="27250"/>
                  </a:cubicBezTo>
                  <a:cubicBezTo>
                    <a:pt x="32974" y="27257"/>
                    <a:pt x="32985" y="27265"/>
                    <a:pt x="32996" y="27272"/>
                  </a:cubicBezTo>
                  <a:cubicBezTo>
                    <a:pt x="33040" y="27305"/>
                    <a:pt x="33078" y="27344"/>
                    <a:pt x="33122" y="27371"/>
                  </a:cubicBezTo>
                  <a:lnTo>
                    <a:pt x="33332" y="27531"/>
                  </a:lnTo>
                  <a:lnTo>
                    <a:pt x="33337" y="27531"/>
                  </a:lnTo>
                  <a:cubicBezTo>
                    <a:pt x="33352" y="27542"/>
                    <a:pt x="33366" y="27553"/>
                    <a:pt x="33381" y="27564"/>
                  </a:cubicBezTo>
                  <a:cubicBezTo>
                    <a:pt x="33434" y="27603"/>
                    <a:pt x="33488" y="27641"/>
                    <a:pt x="33541" y="27680"/>
                  </a:cubicBezTo>
                  <a:lnTo>
                    <a:pt x="33756" y="27840"/>
                  </a:lnTo>
                  <a:lnTo>
                    <a:pt x="33960" y="27988"/>
                  </a:lnTo>
                  <a:lnTo>
                    <a:pt x="34108" y="28093"/>
                  </a:lnTo>
                  <a:lnTo>
                    <a:pt x="34136" y="28115"/>
                  </a:lnTo>
                  <a:cubicBezTo>
                    <a:pt x="34149" y="28124"/>
                    <a:pt x="34161" y="28134"/>
                    <a:pt x="34174" y="28143"/>
                  </a:cubicBezTo>
                  <a:lnTo>
                    <a:pt x="34389" y="28297"/>
                  </a:lnTo>
                  <a:lnTo>
                    <a:pt x="34500" y="28368"/>
                  </a:lnTo>
                  <a:cubicBezTo>
                    <a:pt x="34511" y="28377"/>
                    <a:pt x="34522" y="28387"/>
                    <a:pt x="34533" y="28396"/>
                  </a:cubicBezTo>
                  <a:cubicBezTo>
                    <a:pt x="34542" y="28401"/>
                    <a:pt x="34551" y="28407"/>
                    <a:pt x="34560" y="28412"/>
                  </a:cubicBezTo>
                  <a:cubicBezTo>
                    <a:pt x="34577" y="28423"/>
                    <a:pt x="34593" y="28434"/>
                    <a:pt x="34610" y="28445"/>
                  </a:cubicBezTo>
                  <a:cubicBezTo>
                    <a:pt x="34676" y="28495"/>
                    <a:pt x="34747" y="28545"/>
                    <a:pt x="34813" y="28589"/>
                  </a:cubicBezTo>
                  <a:cubicBezTo>
                    <a:pt x="34854" y="28616"/>
                    <a:pt x="34894" y="28644"/>
                    <a:pt x="34935" y="28671"/>
                  </a:cubicBezTo>
                  <a:cubicBezTo>
                    <a:pt x="34951" y="28682"/>
                    <a:pt x="34968" y="28693"/>
                    <a:pt x="34984" y="28704"/>
                  </a:cubicBezTo>
                  <a:lnTo>
                    <a:pt x="35023" y="28737"/>
                  </a:lnTo>
                  <a:lnTo>
                    <a:pt x="35238" y="28881"/>
                  </a:lnTo>
                  <a:cubicBezTo>
                    <a:pt x="35293" y="28914"/>
                    <a:pt x="35342" y="28947"/>
                    <a:pt x="35397" y="28985"/>
                  </a:cubicBezTo>
                  <a:cubicBezTo>
                    <a:pt x="35406" y="28991"/>
                    <a:pt x="35416" y="28996"/>
                    <a:pt x="35425" y="29002"/>
                  </a:cubicBezTo>
                  <a:cubicBezTo>
                    <a:pt x="35436" y="29009"/>
                    <a:pt x="35447" y="29017"/>
                    <a:pt x="35458" y="29024"/>
                  </a:cubicBezTo>
                  <a:lnTo>
                    <a:pt x="35673" y="29167"/>
                  </a:lnTo>
                  <a:lnTo>
                    <a:pt x="35893" y="29316"/>
                  </a:lnTo>
                  <a:lnTo>
                    <a:pt x="36119" y="29459"/>
                  </a:lnTo>
                  <a:lnTo>
                    <a:pt x="36345" y="29602"/>
                  </a:lnTo>
                  <a:lnTo>
                    <a:pt x="36571" y="29745"/>
                  </a:lnTo>
                  <a:lnTo>
                    <a:pt x="36797" y="29889"/>
                  </a:lnTo>
                  <a:lnTo>
                    <a:pt x="37033" y="30032"/>
                  </a:lnTo>
                  <a:lnTo>
                    <a:pt x="37265" y="30175"/>
                  </a:lnTo>
                  <a:lnTo>
                    <a:pt x="37502" y="30318"/>
                  </a:lnTo>
                  <a:lnTo>
                    <a:pt x="37744" y="30467"/>
                  </a:lnTo>
                  <a:lnTo>
                    <a:pt x="37986" y="30610"/>
                  </a:lnTo>
                  <a:lnTo>
                    <a:pt x="38234" y="30759"/>
                  </a:lnTo>
                  <a:lnTo>
                    <a:pt x="38488" y="30902"/>
                  </a:lnTo>
                  <a:lnTo>
                    <a:pt x="38741" y="31051"/>
                  </a:lnTo>
                  <a:lnTo>
                    <a:pt x="39000" y="31200"/>
                  </a:lnTo>
                  <a:lnTo>
                    <a:pt x="39264" y="31348"/>
                  </a:lnTo>
                  <a:lnTo>
                    <a:pt x="39540" y="31497"/>
                  </a:lnTo>
                  <a:cubicBezTo>
                    <a:pt x="39628" y="31552"/>
                    <a:pt x="39722" y="31602"/>
                    <a:pt x="39815" y="31651"/>
                  </a:cubicBezTo>
                  <a:lnTo>
                    <a:pt x="40096" y="31811"/>
                  </a:lnTo>
                  <a:lnTo>
                    <a:pt x="40383" y="31965"/>
                  </a:lnTo>
                  <a:cubicBezTo>
                    <a:pt x="40482" y="32015"/>
                    <a:pt x="40575" y="32070"/>
                    <a:pt x="40680" y="32125"/>
                  </a:cubicBezTo>
                  <a:lnTo>
                    <a:pt x="40978" y="32285"/>
                  </a:lnTo>
                  <a:lnTo>
                    <a:pt x="41286" y="32445"/>
                  </a:lnTo>
                  <a:cubicBezTo>
                    <a:pt x="41385" y="32500"/>
                    <a:pt x="41490" y="32555"/>
                    <a:pt x="41595" y="32610"/>
                  </a:cubicBezTo>
                  <a:lnTo>
                    <a:pt x="41925" y="32781"/>
                  </a:lnTo>
                  <a:cubicBezTo>
                    <a:pt x="41942" y="32788"/>
                    <a:pt x="41958" y="32796"/>
                    <a:pt x="41975" y="32803"/>
                  </a:cubicBezTo>
                  <a:cubicBezTo>
                    <a:pt x="41980" y="32807"/>
                    <a:pt x="41986" y="32810"/>
                    <a:pt x="41991" y="32814"/>
                  </a:cubicBezTo>
                  <a:lnTo>
                    <a:pt x="42256" y="32951"/>
                  </a:lnTo>
                  <a:lnTo>
                    <a:pt x="42597" y="33122"/>
                  </a:lnTo>
                  <a:cubicBezTo>
                    <a:pt x="42604" y="33126"/>
                    <a:pt x="42612" y="33129"/>
                    <a:pt x="42619" y="33133"/>
                  </a:cubicBezTo>
                  <a:lnTo>
                    <a:pt x="42674" y="33161"/>
                  </a:lnTo>
                  <a:lnTo>
                    <a:pt x="42939" y="33298"/>
                  </a:lnTo>
                  <a:lnTo>
                    <a:pt x="43032" y="33343"/>
                  </a:lnTo>
                  <a:cubicBezTo>
                    <a:pt x="43063" y="33358"/>
                    <a:pt x="43095" y="33372"/>
                    <a:pt x="43126" y="33387"/>
                  </a:cubicBezTo>
                  <a:lnTo>
                    <a:pt x="43220" y="33436"/>
                  </a:lnTo>
                  <a:cubicBezTo>
                    <a:pt x="43251" y="33451"/>
                    <a:pt x="43282" y="33465"/>
                    <a:pt x="43313" y="33480"/>
                  </a:cubicBezTo>
                  <a:lnTo>
                    <a:pt x="51108" y="26495"/>
                  </a:lnTo>
                  <a:lnTo>
                    <a:pt x="50535" y="26264"/>
                  </a:lnTo>
                  <a:lnTo>
                    <a:pt x="50452" y="26231"/>
                  </a:lnTo>
                  <a:lnTo>
                    <a:pt x="49907" y="26000"/>
                  </a:lnTo>
                  <a:cubicBezTo>
                    <a:pt x="49890" y="25993"/>
                    <a:pt x="40771" y="20913"/>
                    <a:pt x="40754" y="20906"/>
                  </a:cubicBezTo>
                  <a:cubicBezTo>
                    <a:pt x="37961" y="19732"/>
                    <a:pt x="44811" y="23664"/>
                    <a:pt x="42944" y="22551"/>
                  </a:cubicBezTo>
                  <a:cubicBezTo>
                    <a:pt x="42935" y="22546"/>
                    <a:pt x="42926" y="22540"/>
                    <a:pt x="42917" y="22535"/>
                  </a:cubicBezTo>
                  <a:lnTo>
                    <a:pt x="42173" y="22083"/>
                  </a:lnTo>
                  <a:cubicBezTo>
                    <a:pt x="42173" y="22078"/>
                    <a:pt x="42167" y="22078"/>
                    <a:pt x="42167" y="22078"/>
                  </a:cubicBezTo>
                  <a:cubicBezTo>
                    <a:pt x="41683" y="21769"/>
                    <a:pt x="41220" y="21466"/>
                    <a:pt x="40785" y="21163"/>
                  </a:cubicBezTo>
                  <a:cubicBezTo>
                    <a:pt x="40779" y="21158"/>
                    <a:pt x="40779" y="21158"/>
                    <a:pt x="40774" y="21158"/>
                  </a:cubicBezTo>
                  <a:cubicBezTo>
                    <a:pt x="40559" y="21009"/>
                    <a:pt x="40350" y="20855"/>
                    <a:pt x="40146" y="20706"/>
                  </a:cubicBezTo>
                  <a:cubicBezTo>
                    <a:pt x="40140" y="20702"/>
                    <a:pt x="40135" y="20699"/>
                    <a:pt x="40129" y="20695"/>
                  </a:cubicBezTo>
                  <a:cubicBezTo>
                    <a:pt x="39925" y="20546"/>
                    <a:pt x="39727" y="20398"/>
                    <a:pt x="39534" y="20249"/>
                  </a:cubicBezTo>
                  <a:lnTo>
                    <a:pt x="39523" y="20238"/>
                  </a:lnTo>
                  <a:cubicBezTo>
                    <a:pt x="39330" y="20089"/>
                    <a:pt x="39138" y="19940"/>
                    <a:pt x="38956" y="19792"/>
                  </a:cubicBezTo>
                  <a:lnTo>
                    <a:pt x="38950" y="19786"/>
                  </a:lnTo>
                  <a:cubicBezTo>
                    <a:pt x="38769" y="19637"/>
                    <a:pt x="38587" y="19489"/>
                    <a:pt x="38416" y="19340"/>
                  </a:cubicBezTo>
                  <a:cubicBezTo>
                    <a:pt x="38409" y="19334"/>
                    <a:pt x="38401" y="19329"/>
                    <a:pt x="38394" y="19323"/>
                  </a:cubicBezTo>
                  <a:lnTo>
                    <a:pt x="37904" y="18888"/>
                  </a:lnTo>
                  <a:lnTo>
                    <a:pt x="37871" y="18861"/>
                  </a:lnTo>
                  <a:cubicBezTo>
                    <a:pt x="37722" y="18723"/>
                    <a:pt x="37568" y="18585"/>
                    <a:pt x="37425" y="18448"/>
                  </a:cubicBezTo>
                  <a:lnTo>
                    <a:pt x="37391" y="18420"/>
                  </a:lnTo>
                  <a:cubicBezTo>
                    <a:pt x="37248" y="18282"/>
                    <a:pt x="37100" y="18139"/>
                    <a:pt x="36962" y="18001"/>
                  </a:cubicBezTo>
                  <a:cubicBezTo>
                    <a:pt x="36956" y="17996"/>
                    <a:pt x="36951" y="17985"/>
                    <a:pt x="36940" y="17979"/>
                  </a:cubicBezTo>
                  <a:cubicBezTo>
                    <a:pt x="36802" y="17842"/>
                    <a:pt x="36664" y="17698"/>
                    <a:pt x="36527" y="17561"/>
                  </a:cubicBezTo>
                  <a:lnTo>
                    <a:pt x="36499" y="17533"/>
                  </a:lnTo>
                  <a:cubicBezTo>
                    <a:pt x="36361" y="17390"/>
                    <a:pt x="36229" y="17247"/>
                    <a:pt x="36097" y="17103"/>
                  </a:cubicBezTo>
                  <a:cubicBezTo>
                    <a:pt x="36095" y="17101"/>
                    <a:pt x="36093" y="17100"/>
                    <a:pt x="36091" y="17098"/>
                  </a:cubicBezTo>
                  <a:cubicBezTo>
                    <a:pt x="35959" y="16949"/>
                    <a:pt x="35827" y="16801"/>
                    <a:pt x="35695" y="16657"/>
                  </a:cubicBezTo>
                  <a:lnTo>
                    <a:pt x="35695" y="16652"/>
                  </a:lnTo>
                  <a:cubicBezTo>
                    <a:pt x="35568" y="16514"/>
                    <a:pt x="35452" y="16376"/>
                    <a:pt x="35337" y="16239"/>
                  </a:cubicBezTo>
                  <a:cubicBezTo>
                    <a:pt x="35322" y="16221"/>
                    <a:pt x="35308" y="16202"/>
                    <a:pt x="35293" y="16184"/>
                  </a:cubicBezTo>
                  <a:lnTo>
                    <a:pt x="34962" y="15787"/>
                  </a:lnTo>
                  <a:cubicBezTo>
                    <a:pt x="34951" y="15776"/>
                    <a:pt x="34940" y="15765"/>
                    <a:pt x="34929" y="15748"/>
                  </a:cubicBezTo>
                  <a:cubicBezTo>
                    <a:pt x="34830" y="15627"/>
                    <a:pt x="34731" y="15501"/>
                    <a:pt x="34637" y="15379"/>
                  </a:cubicBezTo>
                  <a:cubicBezTo>
                    <a:pt x="34593" y="15330"/>
                    <a:pt x="34555" y="15275"/>
                    <a:pt x="34516" y="15225"/>
                  </a:cubicBezTo>
                  <a:cubicBezTo>
                    <a:pt x="34444" y="15131"/>
                    <a:pt x="34378" y="15043"/>
                    <a:pt x="34307" y="14950"/>
                  </a:cubicBezTo>
                  <a:cubicBezTo>
                    <a:pt x="34274" y="14900"/>
                    <a:pt x="34235" y="14856"/>
                    <a:pt x="34202" y="14806"/>
                  </a:cubicBezTo>
                  <a:cubicBezTo>
                    <a:pt x="34130" y="14713"/>
                    <a:pt x="34059" y="14619"/>
                    <a:pt x="33987" y="14526"/>
                  </a:cubicBezTo>
                  <a:cubicBezTo>
                    <a:pt x="33956" y="14482"/>
                    <a:pt x="33925" y="14437"/>
                    <a:pt x="33894" y="14393"/>
                  </a:cubicBezTo>
                  <a:lnTo>
                    <a:pt x="33673" y="14090"/>
                  </a:lnTo>
                  <a:cubicBezTo>
                    <a:pt x="33646" y="14052"/>
                    <a:pt x="33618" y="14013"/>
                    <a:pt x="33591" y="13980"/>
                  </a:cubicBezTo>
                  <a:cubicBezTo>
                    <a:pt x="33547" y="13920"/>
                    <a:pt x="33508" y="13859"/>
                    <a:pt x="33464" y="13804"/>
                  </a:cubicBezTo>
                  <a:cubicBezTo>
                    <a:pt x="33381" y="13688"/>
                    <a:pt x="33304" y="13578"/>
                    <a:pt x="33227" y="13462"/>
                  </a:cubicBezTo>
                  <a:cubicBezTo>
                    <a:pt x="33188" y="13407"/>
                    <a:pt x="33144" y="13352"/>
                    <a:pt x="33106" y="13297"/>
                  </a:cubicBezTo>
                  <a:lnTo>
                    <a:pt x="32902" y="12994"/>
                  </a:lnTo>
                  <a:lnTo>
                    <a:pt x="32742" y="12768"/>
                  </a:lnTo>
                  <a:cubicBezTo>
                    <a:pt x="32682" y="12680"/>
                    <a:pt x="32621" y="12587"/>
                    <a:pt x="32560" y="12498"/>
                  </a:cubicBezTo>
                  <a:cubicBezTo>
                    <a:pt x="32514" y="12432"/>
                    <a:pt x="32469" y="12366"/>
                    <a:pt x="32423" y="12300"/>
                  </a:cubicBezTo>
                  <a:cubicBezTo>
                    <a:pt x="32318" y="12146"/>
                    <a:pt x="32213" y="11997"/>
                    <a:pt x="32114" y="11843"/>
                  </a:cubicBezTo>
                  <a:cubicBezTo>
                    <a:pt x="31999" y="11672"/>
                    <a:pt x="31877" y="11501"/>
                    <a:pt x="31762" y="11325"/>
                  </a:cubicBezTo>
                  <a:cubicBezTo>
                    <a:pt x="31712" y="11248"/>
                    <a:pt x="31663" y="11176"/>
                    <a:pt x="31613" y="11105"/>
                  </a:cubicBezTo>
                  <a:cubicBezTo>
                    <a:pt x="31574" y="11050"/>
                    <a:pt x="31536" y="10994"/>
                    <a:pt x="31497" y="10939"/>
                  </a:cubicBezTo>
                  <a:cubicBezTo>
                    <a:pt x="31466" y="10893"/>
                    <a:pt x="31435" y="10848"/>
                    <a:pt x="31404" y="10802"/>
                  </a:cubicBezTo>
                  <a:cubicBezTo>
                    <a:pt x="31288" y="10625"/>
                    <a:pt x="31167" y="10455"/>
                    <a:pt x="31046" y="10284"/>
                  </a:cubicBezTo>
                  <a:cubicBezTo>
                    <a:pt x="31028" y="10256"/>
                    <a:pt x="31009" y="10229"/>
                    <a:pt x="30991" y="10201"/>
                  </a:cubicBezTo>
                  <a:cubicBezTo>
                    <a:pt x="30950" y="10146"/>
                    <a:pt x="30910" y="10091"/>
                    <a:pt x="30869" y="10036"/>
                  </a:cubicBezTo>
                  <a:cubicBezTo>
                    <a:pt x="30809" y="9948"/>
                    <a:pt x="30743" y="9860"/>
                    <a:pt x="30682" y="9772"/>
                  </a:cubicBezTo>
                  <a:lnTo>
                    <a:pt x="30418" y="9408"/>
                  </a:lnTo>
                  <a:cubicBezTo>
                    <a:pt x="30396" y="9381"/>
                    <a:pt x="30379" y="9353"/>
                    <a:pt x="30357" y="9325"/>
                  </a:cubicBezTo>
                  <a:lnTo>
                    <a:pt x="30291" y="9226"/>
                  </a:lnTo>
                  <a:lnTo>
                    <a:pt x="30153" y="9045"/>
                  </a:lnTo>
                  <a:cubicBezTo>
                    <a:pt x="30060" y="8929"/>
                    <a:pt x="29966" y="8808"/>
                    <a:pt x="29878" y="8687"/>
                  </a:cubicBezTo>
                  <a:cubicBezTo>
                    <a:pt x="29823" y="8620"/>
                    <a:pt x="29768" y="8543"/>
                    <a:pt x="29707" y="8477"/>
                  </a:cubicBezTo>
                  <a:cubicBezTo>
                    <a:pt x="29698" y="8462"/>
                    <a:pt x="29689" y="8448"/>
                    <a:pt x="29680" y="8433"/>
                  </a:cubicBezTo>
                  <a:cubicBezTo>
                    <a:pt x="29669" y="8422"/>
                    <a:pt x="29657" y="8411"/>
                    <a:pt x="29646" y="8395"/>
                  </a:cubicBezTo>
                  <a:lnTo>
                    <a:pt x="29597" y="8334"/>
                  </a:lnTo>
                  <a:cubicBezTo>
                    <a:pt x="29542" y="8262"/>
                    <a:pt x="29487" y="8196"/>
                    <a:pt x="29432" y="8125"/>
                  </a:cubicBezTo>
                  <a:cubicBezTo>
                    <a:pt x="29412" y="8103"/>
                    <a:pt x="29391" y="8081"/>
                    <a:pt x="29371" y="8059"/>
                  </a:cubicBezTo>
                  <a:cubicBezTo>
                    <a:pt x="29354" y="8039"/>
                    <a:pt x="29338" y="8018"/>
                    <a:pt x="29321" y="7998"/>
                  </a:cubicBezTo>
                  <a:cubicBezTo>
                    <a:pt x="29301" y="7972"/>
                    <a:pt x="29281" y="7947"/>
                    <a:pt x="29261" y="7921"/>
                  </a:cubicBezTo>
                  <a:cubicBezTo>
                    <a:pt x="29206" y="7849"/>
                    <a:pt x="29145" y="7783"/>
                    <a:pt x="29090" y="7712"/>
                  </a:cubicBezTo>
                  <a:lnTo>
                    <a:pt x="29035" y="7651"/>
                  </a:lnTo>
                  <a:cubicBezTo>
                    <a:pt x="29018" y="7633"/>
                    <a:pt x="29002" y="7614"/>
                    <a:pt x="28985" y="7596"/>
                  </a:cubicBezTo>
                  <a:cubicBezTo>
                    <a:pt x="28961" y="7567"/>
                    <a:pt x="28938" y="7537"/>
                    <a:pt x="28914" y="7508"/>
                  </a:cubicBezTo>
                  <a:cubicBezTo>
                    <a:pt x="28870" y="7453"/>
                    <a:pt x="28820" y="7398"/>
                    <a:pt x="28776" y="7348"/>
                  </a:cubicBezTo>
                  <a:cubicBezTo>
                    <a:pt x="28743" y="7309"/>
                    <a:pt x="28710" y="7271"/>
                    <a:pt x="28677" y="7232"/>
                  </a:cubicBezTo>
                  <a:lnTo>
                    <a:pt x="28655" y="7210"/>
                  </a:lnTo>
                  <a:lnTo>
                    <a:pt x="28633" y="7188"/>
                  </a:lnTo>
                  <a:cubicBezTo>
                    <a:pt x="28583" y="7133"/>
                    <a:pt x="28539" y="7078"/>
                    <a:pt x="28490" y="7028"/>
                  </a:cubicBezTo>
                  <a:lnTo>
                    <a:pt x="28346" y="6869"/>
                  </a:lnTo>
                  <a:cubicBezTo>
                    <a:pt x="28333" y="6856"/>
                    <a:pt x="28321" y="6843"/>
                    <a:pt x="28308" y="6830"/>
                  </a:cubicBezTo>
                  <a:lnTo>
                    <a:pt x="28286" y="6808"/>
                  </a:lnTo>
                  <a:cubicBezTo>
                    <a:pt x="28264" y="6782"/>
                    <a:pt x="28242" y="6757"/>
                    <a:pt x="28220" y="6731"/>
                  </a:cubicBezTo>
                  <a:lnTo>
                    <a:pt x="28088" y="6593"/>
                  </a:lnTo>
                  <a:cubicBezTo>
                    <a:pt x="28049" y="6549"/>
                    <a:pt x="28005" y="6500"/>
                    <a:pt x="27961" y="6456"/>
                  </a:cubicBezTo>
                  <a:lnTo>
                    <a:pt x="27939" y="6434"/>
                  </a:lnTo>
                  <a:lnTo>
                    <a:pt x="27911" y="6406"/>
                  </a:lnTo>
                  <a:lnTo>
                    <a:pt x="27823" y="6318"/>
                  </a:lnTo>
                  <a:cubicBezTo>
                    <a:pt x="27785" y="6279"/>
                    <a:pt x="27741" y="6235"/>
                    <a:pt x="27702" y="6197"/>
                  </a:cubicBezTo>
                  <a:lnTo>
                    <a:pt x="27575" y="6070"/>
                  </a:lnTo>
                  <a:lnTo>
                    <a:pt x="27542" y="6037"/>
                  </a:lnTo>
                  <a:lnTo>
                    <a:pt x="27531" y="6026"/>
                  </a:lnTo>
                  <a:cubicBezTo>
                    <a:pt x="27504" y="6000"/>
                    <a:pt x="27476" y="5975"/>
                    <a:pt x="27449" y="5949"/>
                  </a:cubicBezTo>
                  <a:lnTo>
                    <a:pt x="27316" y="5822"/>
                  </a:lnTo>
                  <a:lnTo>
                    <a:pt x="27184" y="5701"/>
                  </a:lnTo>
                  <a:cubicBezTo>
                    <a:pt x="27166" y="5684"/>
                    <a:pt x="27147" y="5668"/>
                    <a:pt x="27129" y="5651"/>
                  </a:cubicBezTo>
                  <a:lnTo>
                    <a:pt x="27118" y="5640"/>
                  </a:lnTo>
                  <a:lnTo>
                    <a:pt x="27057" y="5585"/>
                  </a:lnTo>
                  <a:lnTo>
                    <a:pt x="26925" y="5464"/>
                  </a:lnTo>
                  <a:lnTo>
                    <a:pt x="26793" y="5348"/>
                  </a:lnTo>
                  <a:lnTo>
                    <a:pt x="26710" y="5277"/>
                  </a:lnTo>
                  <a:lnTo>
                    <a:pt x="26699" y="5266"/>
                  </a:lnTo>
                  <a:lnTo>
                    <a:pt x="26694" y="5266"/>
                  </a:lnTo>
                  <a:lnTo>
                    <a:pt x="26661" y="5233"/>
                  </a:lnTo>
                  <a:cubicBezTo>
                    <a:pt x="26617" y="5194"/>
                    <a:pt x="26573" y="5156"/>
                    <a:pt x="26523" y="5117"/>
                  </a:cubicBezTo>
                  <a:lnTo>
                    <a:pt x="26385" y="5001"/>
                  </a:lnTo>
                  <a:lnTo>
                    <a:pt x="26270" y="4908"/>
                  </a:lnTo>
                  <a:lnTo>
                    <a:pt x="26264" y="4902"/>
                  </a:lnTo>
                  <a:cubicBezTo>
                    <a:pt x="26259" y="4898"/>
                    <a:pt x="26253" y="4895"/>
                    <a:pt x="26248" y="4891"/>
                  </a:cubicBezTo>
                  <a:lnTo>
                    <a:pt x="26110" y="4775"/>
                  </a:lnTo>
                  <a:lnTo>
                    <a:pt x="25967" y="4665"/>
                  </a:lnTo>
                  <a:lnTo>
                    <a:pt x="25835" y="4561"/>
                  </a:lnTo>
                  <a:lnTo>
                    <a:pt x="25807" y="4539"/>
                  </a:lnTo>
                  <a:lnTo>
                    <a:pt x="25680" y="4439"/>
                  </a:lnTo>
                  <a:cubicBezTo>
                    <a:pt x="25631" y="4406"/>
                    <a:pt x="25581" y="4368"/>
                    <a:pt x="25532" y="4329"/>
                  </a:cubicBezTo>
                  <a:cubicBezTo>
                    <a:pt x="25482" y="4296"/>
                    <a:pt x="25438" y="4258"/>
                    <a:pt x="25388" y="4225"/>
                  </a:cubicBezTo>
                  <a:cubicBezTo>
                    <a:pt x="25381" y="4219"/>
                    <a:pt x="25373" y="4214"/>
                    <a:pt x="25366" y="4208"/>
                  </a:cubicBezTo>
                  <a:cubicBezTo>
                    <a:pt x="25361" y="4204"/>
                    <a:pt x="25355" y="4201"/>
                    <a:pt x="25350" y="4197"/>
                  </a:cubicBezTo>
                  <a:lnTo>
                    <a:pt x="25240" y="4114"/>
                  </a:lnTo>
                  <a:cubicBezTo>
                    <a:pt x="25190" y="4081"/>
                    <a:pt x="25140" y="4048"/>
                    <a:pt x="25085" y="4010"/>
                  </a:cubicBezTo>
                  <a:cubicBezTo>
                    <a:pt x="25036" y="3971"/>
                    <a:pt x="24986" y="3938"/>
                    <a:pt x="24937" y="3905"/>
                  </a:cubicBezTo>
                  <a:cubicBezTo>
                    <a:pt x="24922" y="3894"/>
                    <a:pt x="24908" y="3883"/>
                    <a:pt x="24893" y="3872"/>
                  </a:cubicBezTo>
                  <a:cubicBezTo>
                    <a:pt x="24882" y="3867"/>
                    <a:pt x="24871" y="3861"/>
                    <a:pt x="24860" y="3856"/>
                  </a:cubicBezTo>
                  <a:lnTo>
                    <a:pt x="24788" y="3800"/>
                  </a:lnTo>
                  <a:lnTo>
                    <a:pt x="24634" y="3701"/>
                  </a:lnTo>
                  <a:lnTo>
                    <a:pt x="24479" y="3602"/>
                  </a:lnTo>
                  <a:lnTo>
                    <a:pt x="24391" y="3542"/>
                  </a:lnTo>
                  <a:cubicBezTo>
                    <a:pt x="24382" y="3536"/>
                    <a:pt x="24373" y="3531"/>
                    <a:pt x="24364" y="3525"/>
                  </a:cubicBezTo>
                  <a:cubicBezTo>
                    <a:pt x="24353" y="3520"/>
                    <a:pt x="24342" y="3514"/>
                    <a:pt x="24331" y="3509"/>
                  </a:cubicBezTo>
                  <a:cubicBezTo>
                    <a:pt x="24283" y="3478"/>
                    <a:pt x="24236" y="3446"/>
                    <a:pt x="24188" y="3415"/>
                  </a:cubicBezTo>
                  <a:cubicBezTo>
                    <a:pt x="24138" y="3384"/>
                    <a:pt x="24089" y="3352"/>
                    <a:pt x="24039" y="3321"/>
                  </a:cubicBezTo>
                  <a:lnTo>
                    <a:pt x="23885" y="3233"/>
                  </a:lnTo>
                  <a:cubicBezTo>
                    <a:pt x="23878" y="3228"/>
                    <a:pt x="23870" y="3222"/>
                    <a:pt x="23863" y="3217"/>
                  </a:cubicBezTo>
                  <a:cubicBezTo>
                    <a:pt x="23857" y="3213"/>
                    <a:pt x="23852" y="3210"/>
                    <a:pt x="23846" y="3206"/>
                  </a:cubicBezTo>
                  <a:lnTo>
                    <a:pt x="23741" y="3145"/>
                  </a:lnTo>
                  <a:lnTo>
                    <a:pt x="23598" y="3062"/>
                  </a:lnTo>
                  <a:cubicBezTo>
                    <a:pt x="23548" y="3035"/>
                    <a:pt x="23499" y="3007"/>
                    <a:pt x="23449" y="2980"/>
                  </a:cubicBezTo>
                  <a:lnTo>
                    <a:pt x="23317" y="2903"/>
                  </a:lnTo>
                  <a:cubicBezTo>
                    <a:pt x="23312" y="2901"/>
                    <a:pt x="23306" y="2899"/>
                    <a:pt x="23301" y="2897"/>
                  </a:cubicBezTo>
                  <a:lnTo>
                    <a:pt x="23157" y="2820"/>
                  </a:lnTo>
                  <a:cubicBezTo>
                    <a:pt x="23108" y="2792"/>
                    <a:pt x="23064" y="2765"/>
                    <a:pt x="23014" y="2743"/>
                  </a:cubicBezTo>
                  <a:lnTo>
                    <a:pt x="22865" y="2666"/>
                  </a:lnTo>
                  <a:cubicBezTo>
                    <a:pt x="22816" y="2640"/>
                    <a:pt x="22766" y="2615"/>
                    <a:pt x="22717" y="2589"/>
                  </a:cubicBezTo>
                  <a:lnTo>
                    <a:pt x="22579" y="2517"/>
                  </a:lnTo>
                  <a:lnTo>
                    <a:pt x="22441" y="2451"/>
                  </a:lnTo>
                  <a:lnTo>
                    <a:pt x="22304" y="2379"/>
                  </a:lnTo>
                  <a:lnTo>
                    <a:pt x="22160" y="2313"/>
                  </a:lnTo>
                  <a:lnTo>
                    <a:pt x="22023" y="2242"/>
                  </a:lnTo>
                  <a:lnTo>
                    <a:pt x="21879" y="2175"/>
                  </a:lnTo>
                  <a:lnTo>
                    <a:pt x="21736" y="2115"/>
                  </a:lnTo>
                  <a:lnTo>
                    <a:pt x="21621" y="2060"/>
                  </a:lnTo>
                  <a:cubicBezTo>
                    <a:pt x="21615" y="2058"/>
                    <a:pt x="21610" y="2056"/>
                    <a:pt x="21604" y="2054"/>
                  </a:cubicBezTo>
                  <a:cubicBezTo>
                    <a:pt x="21600" y="2052"/>
                    <a:pt x="21597" y="2051"/>
                    <a:pt x="21593" y="2049"/>
                  </a:cubicBezTo>
                  <a:lnTo>
                    <a:pt x="21450" y="1988"/>
                  </a:lnTo>
                  <a:lnTo>
                    <a:pt x="21307" y="1928"/>
                  </a:lnTo>
                  <a:lnTo>
                    <a:pt x="21163" y="1867"/>
                  </a:lnTo>
                  <a:lnTo>
                    <a:pt x="21015" y="1806"/>
                  </a:lnTo>
                  <a:cubicBezTo>
                    <a:pt x="21006" y="1802"/>
                    <a:pt x="20996" y="1799"/>
                    <a:pt x="20987" y="1795"/>
                  </a:cubicBezTo>
                  <a:cubicBezTo>
                    <a:pt x="20948" y="1779"/>
                    <a:pt x="20910" y="1762"/>
                    <a:pt x="20871" y="1746"/>
                  </a:cubicBezTo>
                  <a:cubicBezTo>
                    <a:pt x="20822" y="1729"/>
                    <a:pt x="20772" y="1707"/>
                    <a:pt x="20728" y="1691"/>
                  </a:cubicBezTo>
                  <a:lnTo>
                    <a:pt x="20579" y="1630"/>
                  </a:lnTo>
                  <a:lnTo>
                    <a:pt x="20431" y="1575"/>
                  </a:lnTo>
                  <a:cubicBezTo>
                    <a:pt x="20418" y="1571"/>
                    <a:pt x="20405" y="1568"/>
                    <a:pt x="20392" y="1564"/>
                  </a:cubicBezTo>
                  <a:cubicBezTo>
                    <a:pt x="20381" y="1559"/>
                    <a:pt x="20370" y="1553"/>
                    <a:pt x="20359" y="1548"/>
                  </a:cubicBezTo>
                  <a:cubicBezTo>
                    <a:pt x="20333" y="1539"/>
                    <a:pt x="20308" y="1529"/>
                    <a:pt x="20282" y="1520"/>
                  </a:cubicBezTo>
                  <a:lnTo>
                    <a:pt x="20133" y="1465"/>
                  </a:lnTo>
                  <a:lnTo>
                    <a:pt x="19979" y="1410"/>
                  </a:lnTo>
                  <a:lnTo>
                    <a:pt x="19830" y="1360"/>
                  </a:lnTo>
                  <a:lnTo>
                    <a:pt x="19748" y="1333"/>
                  </a:lnTo>
                  <a:cubicBezTo>
                    <a:pt x="19737" y="1329"/>
                    <a:pt x="19726" y="1326"/>
                    <a:pt x="19715" y="1322"/>
                  </a:cubicBezTo>
                  <a:cubicBezTo>
                    <a:pt x="19700" y="1316"/>
                    <a:pt x="19686" y="1311"/>
                    <a:pt x="19671" y="1305"/>
                  </a:cubicBezTo>
                  <a:lnTo>
                    <a:pt x="19516" y="1250"/>
                  </a:lnTo>
                  <a:lnTo>
                    <a:pt x="19357" y="1200"/>
                  </a:lnTo>
                  <a:lnTo>
                    <a:pt x="19197" y="1151"/>
                  </a:lnTo>
                  <a:lnTo>
                    <a:pt x="19076" y="1112"/>
                  </a:lnTo>
                  <a:cubicBezTo>
                    <a:pt x="19067" y="1108"/>
                    <a:pt x="19057" y="1105"/>
                    <a:pt x="19048" y="1101"/>
                  </a:cubicBezTo>
                  <a:cubicBezTo>
                    <a:pt x="19043" y="1099"/>
                    <a:pt x="19037" y="1098"/>
                    <a:pt x="19032" y="1096"/>
                  </a:cubicBezTo>
                  <a:lnTo>
                    <a:pt x="18872" y="1046"/>
                  </a:lnTo>
                  <a:lnTo>
                    <a:pt x="18701" y="997"/>
                  </a:lnTo>
                  <a:lnTo>
                    <a:pt x="18536" y="947"/>
                  </a:lnTo>
                  <a:lnTo>
                    <a:pt x="18370" y="903"/>
                  </a:lnTo>
                  <a:lnTo>
                    <a:pt x="18365" y="903"/>
                  </a:lnTo>
                  <a:lnTo>
                    <a:pt x="18189" y="853"/>
                  </a:lnTo>
                  <a:lnTo>
                    <a:pt x="18012" y="804"/>
                  </a:lnTo>
                  <a:lnTo>
                    <a:pt x="17836" y="760"/>
                  </a:lnTo>
                  <a:cubicBezTo>
                    <a:pt x="17821" y="754"/>
                    <a:pt x="17807" y="749"/>
                    <a:pt x="17792" y="743"/>
                  </a:cubicBezTo>
                  <a:cubicBezTo>
                    <a:pt x="17776" y="739"/>
                    <a:pt x="17759" y="736"/>
                    <a:pt x="17743" y="732"/>
                  </a:cubicBezTo>
                  <a:cubicBezTo>
                    <a:pt x="17728" y="728"/>
                    <a:pt x="17713" y="725"/>
                    <a:pt x="17698" y="721"/>
                  </a:cubicBezTo>
                  <a:cubicBezTo>
                    <a:pt x="17683" y="717"/>
                    <a:pt x="17669" y="714"/>
                    <a:pt x="17654" y="710"/>
                  </a:cubicBezTo>
                  <a:lnTo>
                    <a:pt x="17517" y="677"/>
                  </a:lnTo>
                  <a:lnTo>
                    <a:pt x="17379" y="644"/>
                  </a:lnTo>
                  <a:lnTo>
                    <a:pt x="17241" y="611"/>
                  </a:lnTo>
                  <a:lnTo>
                    <a:pt x="17104" y="578"/>
                  </a:lnTo>
                  <a:lnTo>
                    <a:pt x="16993" y="556"/>
                  </a:lnTo>
                  <a:cubicBezTo>
                    <a:pt x="16984" y="552"/>
                    <a:pt x="16975" y="549"/>
                    <a:pt x="16966" y="545"/>
                  </a:cubicBezTo>
                  <a:lnTo>
                    <a:pt x="16927" y="539"/>
                  </a:lnTo>
                  <a:lnTo>
                    <a:pt x="16745" y="501"/>
                  </a:lnTo>
                  <a:lnTo>
                    <a:pt x="16569" y="462"/>
                  </a:lnTo>
                  <a:lnTo>
                    <a:pt x="16398" y="424"/>
                  </a:lnTo>
                  <a:cubicBezTo>
                    <a:pt x="16380" y="420"/>
                    <a:pt x="16361" y="417"/>
                    <a:pt x="16343" y="413"/>
                  </a:cubicBezTo>
                  <a:lnTo>
                    <a:pt x="16327" y="413"/>
                  </a:lnTo>
                  <a:lnTo>
                    <a:pt x="16222" y="391"/>
                  </a:lnTo>
                  <a:lnTo>
                    <a:pt x="16046" y="358"/>
                  </a:lnTo>
                  <a:lnTo>
                    <a:pt x="15875" y="325"/>
                  </a:lnTo>
                  <a:lnTo>
                    <a:pt x="15715" y="297"/>
                  </a:lnTo>
                  <a:lnTo>
                    <a:pt x="15704" y="297"/>
                  </a:lnTo>
                  <a:lnTo>
                    <a:pt x="15534" y="270"/>
                  </a:lnTo>
                  <a:lnTo>
                    <a:pt x="15357" y="242"/>
                  </a:lnTo>
                  <a:lnTo>
                    <a:pt x="15187" y="214"/>
                  </a:lnTo>
                  <a:cubicBezTo>
                    <a:pt x="15163" y="210"/>
                    <a:pt x="15139" y="207"/>
                    <a:pt x="15115" y="203"/>
                  </a:cubicBezTo>
                  <a:lnTo>
                    <a:pt x="15093" y="203"/>
                  </a:lnTo>
                  <a:cubicBezTo>
                    <a:pt x="15067" y="199"/>
                    <a:pt x="15042" y="196"/>
                    <a:pt x="15016" y="192"/>
                  </a:cubicBezTo>
                  <a:lnTo>
                    <a:pt x="14845" y="165"/>
                  </a:lnTo>
                  <a:lnTo>
                    <a:pt x="14669" y="143"/>
                  </a:lnTo>
                  <a:lnTo>
                    <a:pt x="14531" y="126"/>
                  </a:lnTo>
                  <a:lnTo>
                    <a:pt x="14492" y="126"/>
                  </a:lnTo>
                  <a:lnTo>
                    <a:pt x="14322" y="104"/>
                  </a:lnTo>
                  <a:lnTo>
                    <a:pt x="14140" y="88"/>
                  </a:lnTo>
                  <a:lnTo>
                    <a:pt x="13958" y="71"/>
                  </a:lnTo>
                  <a:lnTo>
                    <a:pt x="13782" y="55"/>
                  </a:lnTo>
                  <a:lnTo>
                    <a:pt x="13606" y="44"/>
                  </a:lnTo>
                  <a:lnTo>
                    <a:pt x="13418" y="27"/>
                  </a:lnTo>
                  <a:lnTo>
                    <a:pt x="13413" y="27"/>
                  </a:lnTo>
                  <a:lnTo>
                    <a:pt x="13220" y="16"/>
                  </a:lnTo>
                  <a:lnTo>
                    <a:pt x="13027" y="11"/>
                  </a:lnTo>
                  <a:lnTo>
                    <a:pt x="12895" y="5"/>
                  </a:lnTo>
                  <a:lnTo>
                    <a:pt x="12840" y="5"/>
                  </a:lnTo>
                  <a:lnTo>
                    <a:pt x="12620" y="0"/>
                  </a:lnTo>
                  <a:lnTo>
                    <a:pt x="11848" y="0"/>
                  </a:lnTo>
                  <a:close/>
                </a:path>
              </a:pathLst>
            </a:cu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443;p21">
              <a:extLst>
                <a:ext uri="{FF2B5EF4-FFF2-40B4-BE49-F238E27FC236}">
                  <a16:creationId xmlns:a16="http://schemas.microsoft.com/office/drawing/2014/main" id="{637D4EC1-843E-49D4-AFCF-7D3C9FB877F2}"/>
                </a:ext>
              </a:extLst>
            </p:cNvPr>
            <p:cNvSpPr/>
            <p:nvPr/>
          </p:nvSpPr>
          <p:spPr>
            <a:xfrm>
              <a:off x="1987282" y="2294193"/>
              <a:ext cx="4727655" cy="2391939"/>
            </a:xfrm>
            <a:custGeom>
              <a:avLst/>
              <a:gdLst/>
              <a:ahLst/>
              <a:cxnLst/>
              <a:rect l="l" t="t" r="r" b="b"/>
              <a:pathLst>
                <a:path w="80481" h="44879" extrusionOk="0">
                  <a:moveTo>
                    <a:pt x="1" y="1"/>
                  </a:moveTo>
                  <a:lnTo>
                    <a:pt x="1" y="1"/>
                  </a:lnTo>
                  <a:cubicBezTo>
                    <a:pt x="287" y="94"/>
                    <a:pt x="546" y="259"/>
                    <a:pt x="755" y="474"/>
                  </a:cubicBezTo>
                  <a:cubicBezTo>
                    <a:pt x="1009" y="728"/>
                    <a:pt x="1235" y="1014"/>
                    <a:pt x="1417" y="1323"/>
                  </a:cubicBezTo>
                  <a:cubicBezTo>
                    <a:pt x="1637" y="1681"/>
                    <a:pt x="1830" y="2050"/>
                    <a:pt x="2006" y="2424"/>
                  </a:cubicBezTo>
                  <a:cubicBezTo>
                    <a:pt x="2193" y="2821"/>
                    <a:pt x="2369" y="3223"/>
                    <a:pt x="2551" y="3642"/>
                  </a:cubicBezTo>
                  <a:cubicBezTo>
                    <a:pt x="2733" y="4060"/>
                    <a:pt x="2915" y="4479"/>
                    <a:pt x="3108" y="4887"/>
                  </a:cubicBezTo>
                  <a:cubicBezTo>
                    <a:pt x="3295" y="5289"/>
                    <a:pt x="3504" y="5680"/>
                    <a:pt x="3736" y="6054"/>
                  </a:cubicBezTo>
                  <a:cubicBezTo>
                    <a:pt x="3950" y="6412"/>
                    <a:pt x="4198" y="6748"/>
                    <a:pt x="4485" y="7051"/>
                  </a:cubicBezTo>
                  <a:cubicBezTo>
                    <a:pt x="4760" y="7343"/>
                    <a:pt x="5085" y="7586"/>
                    <a:pt x="5443" y="7768"/>
                  </a:cubicBezTo>
                  <a:cubicBezTo>
                    <a:pt x="5658" y="7878"/>
                    <a:pt x="5889" y="7955"/>
                    <a:pt x="6132" y="7993"/>
                  </a:cubicBezTo>
                  <a:cubicBezTo>
                    <a:pt x="6195" y="8002"/>
                    <a:pt x="6259" y="8006"/>
                    <a:pt x="6323" y="8006"/>
                  </a:cubicBezTo>
                  <a:cubicBezTo>
                    <a:pt x="6459" y="8006"/>
                    <a:pt x="6595" y="7987"/>
                    <a:pt x="6727" y="7949"/>
                  </a:cubicBezTo>
                  <a:cubicBezTo>
                    <a:pt x="6920" y="7894"/>
                    <a:pt x="7096" y="7801"/>
                    <a:pt x="7256" y="7685"/>
                  </a:cubicBezTo>
                  <a:cubicBezTo>
                    <a:pt x="7426" y="7553"/>
                    <a:pt x="7586" y="7404"/>
                    <a:pt x="7724" y="7239"/>
                  </a:cubicBezTo>
                  <a:cubicBezTo>
                    <a:pt x="7795" y="7162"/>
                    <a:pt x="7862" y="7073"/>
                    <a:pt x="7933" y="6985"/>
                  </a:cubicBezTo>
                  <a:cubicBezTo>
                    <a:pt x="7999" y="6892"/>
                    <a:pt x="8071" y="6804"/>
                    <a:pt x="8137" y="6704"/>
                  </a:cubicBezTo>
                  <a:cubicBezTo>
                    <a:pt x="8209" y="6611"/>
                    <a:pt x="8275" y="6512"/>
                    <a:pt x="8341" y="6407"/>
                  </a:cubicBezTo>
                  <a:cubicBezTo>
                    <a:pt x="8407" y="6308"/>
                    <a:pt x="8473" y="6203"/>
                    <a:pt x="8545" y="6098"/>
                  </a:cubicBezTo>
                  <a:cubicBezTo>
                    <a:pt x="8611" y="5999"/>
                    <a:pt x="8677" y="5895"/>
                    <a:pt x="8748" y="5790"/>
                  </a:cubicBezTo>
                  <a:cubicBezTo>
                    <a:pt x="8820" y="5685"/>
                    <a:pt x="8886" y="5581"/>
                    <a:pt x="8958" y="5482"/>
                  </a:cubicBezTo>
                  <a:cubicBezTo>
                    <a:pt x="9035" y="5377"/>
                    <a:pt x="9106" y="5272"/>
                    <a:pt x="9184" y="5173"/>
                  </a:cubicBezTo>
                  <a:cubicBezTo>
                    <a:pt x="9261" y="5074"/>
                    <a:pt x="9338" y="4975"/>
                    <a:pt x="9420" y="4881"/>
                  </a:cubicBezTo>
                  <a:cubicBezTo>
                    <a:pt x="9591" y="4677"/>
                    <a:pt x="9778" y="4495"/>
                    <a:pt x="9982" y="4336"/>
                  </a:cubicBezTo>
                  <a:cubicBezTo>
                    <a:pt x="10186" y="4170"/>
                    <a:pt x="10412" y="4038"/>
                    <a:pt x="10654" y="3945"/>
                  </a:cubicBezTo>
                  <a:cubicBezTo>
                    <a:pt x="10919" y="3845"/>
                    <a:pt x="11200" y="3796"/>
                    <a:pt x="11481" y="3790"/>
                  </a:cubicBezTo>
                  <a:cubicBezTo>
                    <a:pt x="11833" y="3796"/>
                    <a:pt x="12175" y="3851"/>
                    <a:pt x="12511" y="3961"/>
                  </a:cubicBezTo>
                  <a:cubicBezTo>
                    <a:pt x="13067" y="4143"/>
                    <a:pt x="13585" y="4429"/>
                    <a:pt x="14042" y="4798"/>
                  </a:cubicBezTo>
                  <a:cubicBezTo>
                    <a:pt x="14521" y="5195"/>
                    <a:pt x="14951" y="5647"/>
                    <a:pt x="15315" y="6154"/>
                  </a:cubicBezTo>
                  <a:cubicBezTo>
                    <a:pt x="15706" y="6688"/>
                    <a:pt x="16058" y="7255"/>
                    <a:pt x="16372" y="7845"/>
                  </a:cubicBezTo>
                  <a:cubicBezTo>
                    <a:pt x="16703" y="8445"/>
                    <a:pt x="17011" y="9073"/>
                    <a:pt x="17314" y="9696"/>
                  </a:cubicBezTo>
                  <a:cubicBezTo>
                    <a:pt x="17623" y="10329"/>
                    <a:pt x="17937" y="10973"/>
                    <a:pt x="18284" y="11607"/>
                  </a:cubicBezTo>
                  <a:cubicBezTo>
                    <a:pt x="18625" y="12246"/>
                    <a:pt x="19011" y="12863"/>
                    <a:pt x="19435" y="13452"/>
                  </a:cubicBezTo>
                  <a:cubicBezTo>
                    <a:pt x="19876" y="14064"/>
                    <a:pt x="20382" y="14626"/>
                    <a:pt x="20950" y="15132"/>
                  </a:cubicBezTo>
                  <a:cubicBezTo>
                    <a:pt x="21594" y="15700"/>
                    <a:pt x="22316" y="16179"/>
                    <a:pt x="23082" y="16559"/>
                  </a:cubicBezTo>
                  <a:cubicBezTo>
                    <a:pt x="23616" y="16823"/>
                    <a:pt x="24178" y="17044"/>
                    <a:pt x="24751" y="17204"/>
                  </a:cubicBezTo>
                  <a:cubicBezTo>
                    <a:pt x="25263" y="17341"/>
                    <a:pt x="25786" y="17424"/>
                    <a:pt x="26315" y="17446"/>
                  </a:cubicBezTo>
                  <a:cubicBezTo>
                    <a:pt x="26389" y="17448"/>
                    <a:pt x="26463" y="17450"/>
                    <a:pt x="26538" y="17450"/>
                  </a:cubicBezTo>
                  <a:cubicBezTo>
                    <a:pt x="26955" y="17450"/>
                    <a:pt x="27375" y="17411"/>
                    <a:pt x="27791" y="17336"/>
                  </a:cubicBezTo>
                  <a:cubicBezTo>
                    <a:pt x="28276" y="17242"/>
                    <a:pt x="28750" y="17110"/>
                    <a:pt x="29213" y="16939"/>
                  </a:cubicBezTo>
                  <a:cubicBezTo>
                    <a:pt x="29438" y="16857"/>
                    <a:pt x="29659" y="16774"/>
                    <a:pt x="29879" y="16675"/>
                  </a:cubicBezTo>
                  <a:cubicBezTo>
                    <a:pt x="30105" y="16576"/>
                    <a:pt x="30325" y="16476"/>
                    <a:pt x="30551" y="16372"/>
                  </a:cubicBezTo>
                  <a:cubicBezTo>
                    <a:pt x="30772" y="16262"/>
                    <a:pt x="30992" y="16151"/>
                    <a:pt x="31223" y="16036"/>
                  </a:cubicBezTo>
                  <a:cubicBezTo>
                    <a:pt x="31455" y="15920"/>
                    <a:pt x="31680" y="15799"/>
                    <a:pt x="31912" y="15683"/>
                  </a:cubicBezTo>
                  <a:cubicBezTo>
                    <a:pt x="32143" y="15562"/>
                    <a:pt x="32375" y="15441"/>
                    <a:pt x="32617" y="15320"/>
                  </a:cubicBezTo>
                  <a:cubicBezTo>
                    <a:pt x="32854" y="15198"/>
                    <a:pt x="33096" y="15077"/>
                    <a:pt x="33350" y="14956"/>
                  </a:cubicBezTo>
                  <a:cubicBezTo>
                    <a:pt x="33603" y="14835"/>
                    <a:pt x="33856" y="14719"/>
                    <a:pt x="34126" y="14598"/>
                  </a:cubicBezTo>
                  <a:cubicBezTo>
                    <a:pt x="34391" y="14482"/>
                    <a:pt x="34666" y="14372"/>
                    <a:pt x="34947" y="14268"/>
                  </a:cubicBezTo>
                  <a:cubicBezTo>
                    <a:pt x="35575" y="14025"/>
                    <a:pt x="36219" y="13832"/>
                    <a:pt x="36875" y="13689"/>
                  </a:cubicBezTo>
                  <a:cubicBezTo>
                    <a:pt x="37624" y="13524"/>
                    <a:pt x="38384" y="13430"/>
                    <a:pt x="39150" y="13397"/>
                  </a:cubicBezTo>
                  <a:cubicBezTo>
                    <a:pt x="39333" y="13391"/>
                    <a:pt x="39516" y="13387"/>
                    <a:pt x="39698" y="13387"/>
                  </a:cubicBezTo>
                  <a:cubicBezTo>
                    <a:pt x="40435" y="13387"/>
                    <a:pt x="41170" y="13441"/>
                    <a:pt x="41899" y="13551"/>
                  </a:cubicBezTo>
                  <a:cubicBezTo>
                    <a:pt x="43039" y="13722"/>
                    <a:pt x="44168" y="13987"/>
                    <a:pt x="45264" y="14339"/>
                  </a:cubicBezTo>
                  <a:cubicBezTo>
                    <a:pt x="47016" y="14890"/>
                    <a:pt x="48696" y="15639"/>
                    <a:pt x="50272" y="16581"/>
                  </a:cubicBezTo>
                  <a:cubicBezTo>
                    <a:pt x="51709" y="17446"/>
                    <a:pt x="53037" y="18476"/>
                    <a:pt x="54238" y="19649"/>
                  </a:cubicBezTo>
                  <a:cubicBezTo>
                    <a:pt x="55356" y="20762"/>
                    <a:pt x="56381" y="21968"/>
                    <a:pt x="57295" y="23257"/>
                  </a:cubicBezTo>
                  <a:cubicBezTo>
                    <a:pt x="58210" y="24524"/>
                    <a:pt x="59025" y="25824"/>
                    <a:pt x="59840" y="27124"/>
                  </a:cubicBezTo>
                  <a:cubicBezTo>
                    <a:pt x="60677" y="28457"/>
                    <a:pt x="61531" y="29813"/>
                    <a:pt x="62512" y="31173"/>
                  </a:cubicBezTo>
                  <a:cubicBezTo>
                    <a:pt x="63580" y="32666"/>
                    <a:pt x="64765" y="34071"/>
                    <a:pt x="66059" y="35371"/>
                  </a:cubicBezTo>
                  <a:cubicBezTo>
                    <a:pt x="67513" y="36819"/>
                    <a:pt x="69265" y="38301"/>
                    <a:pt x="71502" y="39821"/>
                  </a:cubicBezTo>
                  <a:cubicBezTo>
                    <a:pt x="73832" y="41413"/>
                    <a:pt x="76740" y="43088"/>
                    <a:pt x="80481" y="44878"/>
                  </a:cubicBezTo>
                  <a:cubicBezTo>
                    <a:pt x="76828" y="43071"/>
                    <a:pt x="73986" y="41386"/>
                    <a:pt x="71700" y="39794"/>
                  </a:cubicBezTo>
                  <a:cubicBezTo>
                    <a:pt x="69508" y="38263"/>
                    <a:pt x="67778" y="36781"/>
                    <a:pt x="66351" y="35338"/>
                  </a:cubicBezTo>
                  <a:cubicBezTo>
                    <a:pt x="65073" y="34038"/>
                    <a:pt x="63894" y="32638"/>
                    <a:pt x="62837" y="31157"/>
                  </a:cubicBezTo>
                  <a:cubicBezTo>
                    <a:pt x="61862" y="29796"/>
                    <a:pt x="61013" y="28446"/>
                    <a:pt x="60182" y="27130"/>
                  </a:cubicBezTo>
                  <a:cubicBezTo>
                    <a:pt x="59350" y="25813"/>
                    <a:pt x="58518" y="24491"/>
                    <a:pt x="57587" y="23208"/>
                  </a:cubicBezTo>
                  <a:cubicBezTo>
                    <a:pt x="56656" y="21897"/>
                    <a:pt x="55615" y="20668"/>
                    <a:pt x="54469" y="19545"/>
                  </a:cubicBezTo>
                  <a:cubicBezTo>
                    <a:pt x="53246" y="18349"/>
                    <a:pt x="51891" y="17303"/>
                    <a:pt x="50426" y="16427"/>
                  </a:cubicBezTo>
                  <a:cubicBezTo>
                    <a:pt x="48818" y="15474"/>
                    <a:pt x="47104" y="14714"/>
                    <a:pt x="45314" y="14163"/>
                  </a:cubicBezTo>
                  <a:cubicBezTo>
                    <a:pt x="44196" y="13799"/>
                    <a:pt x="43050" y="13535"/>
                    <a:pt x="41888" y="13364"/>
                  </a:cubicBezTo>
                  <a:cubicBezTo>
                    <a:pt x="41152" y="13258"/>
                    <a:pt x="40409" y="13206"/>
                    <a:pt x="39662" y="13206"/>
                  </a:cubicBezTo>
                  <a:cubicBezTo>
                    <a:pt x="39475" y="13206"/>
                    <a:pt x="39288" y="13209"/>
                    <a:pt x="39100" y="13215"/>
                  </a:cubicBezTo>
                  <a:cubicBezTo>
                    <a:pt x="38329" y="13248"/>
                    <a:pt x="37558" y="13348"/>
                    <a:pt x="36798" y="13518"/>
                  </a:cubicBezTo>
                  <a:cubicBezTo>
                    <a:pt x="36137" y="13667"/>
                    <a:pt x="35487" y="13860"/>
                    <a:pt x="34853" y="14108"/>
                  </a:cubicBezTo>
                  <a:cubicBezTo>
                    <a:pt x="34567" y="14212"/>
                    <a:pt x="34291" y="14328"/>
                    <a:pt x="34027" y="14444"/>
                  </a:cubicBezTo>
                  <a:cubicBezTo>
                    <a:pt x="33763" y="14560"/>
                    <a:pt x="33498" y="14681"/>
                    <a:pt x="33250" y="14807"/>
                  </a:cubicBezTo>
                  <a:cubicBezTo>
                    <a:pt x="32997" y="14929"/>
                    <a:pt x="32749" y="15050"/>
                    <a:pt x="32512" y="15176"/>
                  </a:cubicBezTo>
                  <a:cubicBezTo>
                    <a:pt x="32270" y="15298"/>
                    <a:pt x="32033" y="15424"/>
                    <a:pt x="31807" y="15540"/>
                  </a:cubicBezTo>
                  <a:cubicBezTo>
                    <a:pt x="31576" y="15661"/>
                    <a:pt x="31350" y="15782"/>
                    <a:pt x="31124" y="15893"/>
                  </a:cubicBezTo>
                  <a:cubicBezTo>
                    <a:pt x="30904" y="16008"/>
                    <a:pt x="30678" y="16124"/>
                    <a:pt x="30458" y="16229"/>
                  </a:cubicBezTo>
                  <a:cubicBezTo>
                    <a:pt x="30237" y="16333"/>
                    <a:pt x="30017" y="16438"/>
                    <a:pt x="29797" y="16532"/>
                  </a:cubicBezTo>
                  <a:cubicBezTo>
                    <a:pt x="29576" y="16625"/>
                    <a:pt x="29356" y="16713"/>
                    <a:pt x="29135" y="16796"/>
                  </a:cubicBezTo>
                  <a:cubicBezTo>
                    <a:pt x="28678" y="16967"/>
                    <a:pt x="28210" y="17099"/>
                    <a:pt x="27731" y="17193"/>
                  </a:cubicBezTo>
                  <a:cubicBezTo>
                    <a:pt x="27324" y="17267"/>
                    <a:pt x="26913" y="17306"/>
                    <a:pt x="26498" y="17306"/>
                  </a:cubicBezTo>
                  <a:cubicBezTo>
                    <a:pt x="26425" y="17306"/>
                    <a:pt x="26351" y="17305"/>
                    <a:pt x="26277" y="17303"/>
                  </a:cubicBezTo>
                  <a:cubicBezTo>
                    <a:pt x="25759" y="17286"/>
                    <a:pt x="25241" y="17209"/>
                    <a:pt x="24740" y="17071"/>
                  </a:cubicBezTo>
                  <a:cubicBezTo>
                    <a:pt x="24172" y="16917"/>
                    <a:pt x="23621" y="16708"/>
                    <a:pt x="23098" y="16443"/>
                  </a:cubicBezTo>
                  <a:cubicBezTo>
                    <a:pt x="22338" y="16069"/>
                    <a:pt x="21633" y="15601"/>
                    <a:pt x="20999" y="15039"/>
                  </a:cubicBezTo>
                  <a:cubicBezTo>
                    <a:pt x="20438" y="14543"/>
                    <a:pt x="19936" y="13987"/>
                    <a:pt x="19501" y="13381"/>
                  </a:cubicBezTo>
                  <a:cubicBezTo>
                    <a:pt x="19077" y="12797"/>
                    <a:pt x="18697" y="12185"/>
                    <a:pt x="18361" y="11552"/>
                  </a:cubicBezTo>
                  <a:cubicBezTo>
                    <a:pt x="18014" y="10929"/>
                    <a:pt x="17705" y="10296"/>
                    <a:pt x="17397" y="9662"/>
                  </a:cubicBezTo>
                  <a:cubicBezTo>
                    <a:pt x="17088" y="9029"/>
                    <a:pt x="16774" y="8396"/>
                    <a:pt x="16444" y="7784"/>
                  </a:cubicBezTo>
                  <a:cubicBezTo>
                    <a:pt x="16124" y="7189"/>
                    <a:pt x="15766" y="6616"/>
                    <a:pt x="15364" y="6071"/>
                  </a:cubicBezTo>
                  <a:cubicBezTo>
                    <a:pt x="14995" y="5564"/>
                    <a:pt x="14560" y="5101"/>
                    <a:pt x="14070" y="4705"/>
                  </a:cubicBezTo>
                  <a:cubicBezTo>
                    <a:pt x="13607" y="4330"/>
                    <a:pt x="13073" y="4038"/>
                    <a:pt x="12505" y="3857"/>
                  </a:cubicBezTo>
                  <a:cubicBezTo>
                    <a:pt x="12169" y="3746"/>
                    <a:pt x="11817" y="3686"/>
                    <a:pt x="11459" y="3686"/>
                  </a:cubicBezTo>
                  <a:cubicBezTo>
                    <a:pt x="11172" y="3691"/>
                    <a:pt x="10891" y="3741"/>
                    <a:pt x="10621" y="3845"/>
                  </a:cubicBezTo>
                  <a:cubicBezTo>
                    <a:pt x="10373" y="3945"/>
                    <a:pt x="10142" y="4077"/>
                    <a:pt x="9938" y="4242"/>
                  </a:cubicBezTo>
                  <a:cubicBezTo>
                    <a:pt x="9729" y="4407"/>
                    <a:pt x="9542" y="4589"/>
                    <a:pt x="9371" y="4793"/>
                  </a:cubicBezTo>
                  <a:cubicBezTo>
                    <a:pt x="9288" y="4887"/>
                    <a:pt x="9211" y="4986"/>
                    <a:pt x="9134" y="5085"/>
                  </a:cubicBezTo>
                  <a:cubicBezTo>
                    <a:pt x="9057" y="5190"/>
                    <a:pt x="8985" y="5294"/>
                    <a:pt x="8908" y="5393"/>
                  </a:cubicBezTo>
                  <a:cubicBezTo>
                    <a:pt x="8837" y="5498"/>
                    <a:pt x="8765" y="5603"/>
                    <a:pt x="8699" y="5707"/>
                  </a:cubicBezTo>
                  <a:lnTo>
                    <a:pt x="8489" y="6021"/>
                  </a:lnTo>
                  <a:cubicBezTo>
                    <a:pt x="8423" y="6120"/>
                    <a:pt x="8357" y="6231"/>
                    <a:pt x="8291" y="6330"/>
                  </a:cubicBezTo>
                  <a:cubicBezTo>
                    <a:pt x="8225" y="6429"/>
                    <a:pt x="8153" y="6528"/>
                    <a:pt x="8093" y="6622"/>
                  </a:cubicBezTo>
                  <a:cubicBezTo>
                    <a:pt x="8027" y="6715"/>
                    <a:pt x="7955" y="6809"/>
                    <a:pt x="7889" y="6897"/>
                  </a:cubicBezTo>
                  <a:cubicBezTo>
                    <a:pt x="7817" y="6985"/>
                    <a:pt x="7751" y="7073"/>
                    <a:pt x="7680" y="7156"/>
                  </a:cubicBezTo>
                  <a:cubicBezTo>
                    <a:pt x="7542" y="7316"/>
                    <a:pt x="7388" y="7465"/>
                    <a:pt x="7217" y="7591"/>
                  </a:cubicBezTo>
                  <a:cubicBezTo>
                    <a:pt x="7063" y="7712"/>
                    <a:pt x="6886" y="7801"/>
                    <a:pt x="6699" y="7856"/>
                  </a:cubicBezTo>
                  <a:cubicBezTo>
                    <a:pt x="6572" y="7896"/>
                    <a:pt x="6443" y="7914"/>
                    <a:pt x="6312" y="7914"/>
                  </a:cubicBezTo>
                  <a:cubicBezTo>
                    <a:pt x="6245" y="7914"/>
                    <a:pt x="6177" y="7909"/>
                    <a:pt x="6110" y="7900"/>
                  </a:cubicBezTo>
                  <a:cubicBezTo>
                    <a:pt x="5873" y="7867"/>
                    <a:pt x="5642" y="7795"/>
                    <a:pt x="5432" y="7685"/>
                  </a:cubicBezTo>
                  <a:cubicBezTo>
                    <a:pt x="5080" y="7509"/>
                    <a:pt x="4760" y="7266"/>
                    <a:pt x="4490" y="6980"/>
                  </a:cubicBezTo>
                  <a:cubicBezTo>
                    <a:pt x="4209" y="6677"/>
                    <a:pt x="3961" y="6352"/>
                    <a:pt x="3747" y="5994"/>
                  </a:cubicBezTo>
                  <a:cubicBezTo>
                    <a:pt x="3521" y="5625"/>
                    <a:pt x="3311" y="5234"/>
                    <a:pt x="3130" y="4837"/>
                  </a:cubicBezTo>
                  <a:cubicBezTo>
                    <a:pt x="2937" y="4435"/>
                    <a:pt x="2755" y="4022"/>
                    <a:pt x="2579" y="3609"/>
                  </a:cubicBezTo>
                  <a:cubicBezTo>
                    <a:pt x="2397" y="3190"/>
                    <a:pt x="2215" y="2777"/>
                    <a:pt x="2028" y="2380"/>
                  </a:cubicBezTo>
                  <a:cubicBezTo>
                    <a:pt x="1846" y="2000"/>
                    <a:pt x="1648" y="1631"/>
                    <a:pt x="1433" y="1279"/>
                  </a:cubicBezTo>
                  <a:cubicBezTo>
                    <a:pt x="1246" y="970"/>
                    <a:pt x="1020" y="689"/>
                    <a:pt x="761" y="436"/>
                  </a:cubicBezTo>
                  <a:cubicBezTo>
                    <a:pt x="552" y="232"/>
                    <a:pt x="287" y="78"/>
                    <a:pt x="1" y="1"/>
                  </a:cubicBezTo>
                  <a:close/>
                </a:path>
              </a:pathLst>
            </a:cu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 name="Google Shape;445;p21">
            <a:extLst>
              <a:ext uri="{FF2B5EF4-FFF2-40B4-BE49-F238E27FC236}">
                <a16:creationId xmlns:a16="http://schemas.microsoft.com/office/drawing/2014/main" id="{AE55B8F1-7F2F-40B6-9F3D-3E99CBA1EAF0}"/>
              </a:ext>
            </a:extLst>
          </p:cNvPr>
          <p:cNvSpPr/>
          <p:nvPr/>
        </p:nvSpPr>
        <p:spPr>
          <a:xfrm>
            <a:off x="5597061" y="4896312"/>
            <a:ext cx="45719" cy="45719"/>
          </a:xfrm>
          <a:custGeom>
            <a:avLst/>
            <a:gdLst/>
            <a:ahLst/>
            <a:cxnLst/>
            <a:rect l="l" t="t" r="r" b="b"/>
            <a:pathLst>
              <a:path w="1" h="1" extrusionOk="0">
                <a:moveTo>
                  <a:pt x="1" y="0"/>
                </a:moveTo>
                <a:close/>
              </a:path>
            </a:pathLst>
          </a:custGeom>
          <a:solidFill>
            <a:srgbClr val="0548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447;p21">
            <a:extLst>
              <a:ext uri="{FF2B5EF4-FFF2-40B4-BE49-F238E27FC236}">
                <a16:creationId xmlns:a16="http://schemas.microsoft.com/office/drawing/2014/main" id="{CBD3BAC8-94BD-49D4-AC5C-FA1D5DFB14EF}"/>
              </a:ext>
            </a:extLst>
          </p:cNvPr>
          <p:cNvSpPr txBox="1"/>
          <p:nvPr/>
        </p:nvSpPr>
        <p:spPr>
          <a:xfrm>
            <a:off x="6814258" y="1895191"/>
            <a:ext cx="1448046" cy="1059865"/>
          </a:xfrm>
          <a:prstGeom prst="rect">
            <a:avLst/>
          </a:prstGeom>
          <a:ln/>
        </p:spPr>
        <p:style>
          <a:lnRef idx="1">
            <a:schemeClr val="accent1"/>
          </a:lnRef>
          <a:fillRef idx="2">
            <a:schemeClr val="accent1"/>
          </a:fillRef>
          <a:effectRef idx="1">
            <a:schemeClr val="accent1"/>
          </a:effectRef>
          <a:fontRef idx="minor">
            <a:schemeClr val="dk1"/>
          </a:fontRef>
        </p:style>
        <p:txBody>
          <a:bodyPr spcFirstLastPara="1" wrap="square" lIns="91425" tIns="91425" rIns="91425" bIns="91425" anchor="t" anchorCtr="0">
            <a:noAutofit/>
          </a:bodyPr>
          <a:lstStyle/>
          <a:p>
            <a:pPr algn="ctr"/>
            <a:r>
              <a:rPr lang="en-US" sz="1400" dirty="0">
                <a:solidFill>
                  <a:schemeClr val="accent1">
                    <a:lumMod val="50000"/>
                  </a:schemeClr>
                </a:solidFill>
              </a:rPr>
              <a:t>INCE Measurement</a:t>
            </a:r>
            <a:br>
              <a:rPr lang="en-US" sz="1400" dirty="0">
                <a:solidFill>
                  <a:schemeClr val="accent1">
                    <a:lumMod val="50000"/>
                  </a:schemeClr>
                </a:solidFill>
              </a:rPr>
            </a:br>
            <a:r>
              <a:rPr lang="en-US" sz="1400" dirty="0">
                <a:solidFill>
                  <a:schemeClr val="accent1">
                    <a:lumMod val="50000"/>
                  </a:schemeClr>
                </a:solidFill>
              </a:rPr>
              <a:t>Proposal: 59 stakeholders</a:t>
            </a:r>
            <a:endParaRPr lang="es-ES_tradnl" sz="1400" dirty="0">
              <a:solidFill>
                <a:schemeClr val="accent1">
                  <a:lumMod val="50000"/>
                </a:schemeClr>
              </a:solidFill>
            </a:endParaRPr>
          </a:p>
        </p:txBody>
      </p:sp>
      <p:sp>
        <p:nvSpPr>
          <p:cNvPr id="24" name="Google Shape;449;p21">
            <a:extLst>
              <a:ext uri="{FF2B5EF4-FFF2-40B4-BE49-F238E27FC236}">
                <a16:creationId xmlns:a16="http://schemas.microsoft.com/office/drawing/2014/main" id="{5119E162-B35A-482A-8CD1-4B446CD55B4D}"/>
              </a:ext>
            </a:extLst>
          </p:cNvPr>
          <p:cNvSpPr txBox="1"/>
          <p:nvPr/>
        </p:nvSpPr>
        <p:spPr>
          <a:xfrm>
            <a:off x="3676456" y="4472109"/>
            <a:ext cx="1453727" cy="1203692"/>
          </a:xfrm>
          <a:prstGeom prst="rect">
            <a:avLst/>
          </a:prstGeom>
          <a:ln/>
        </p:spPr>
        <p:style>
          <a:lnRef idx="1">
            <a:schemeClr val="accent1"/>
          </a:lnRef>
          <a:fillRef idx="2">
            <a:schemeClr val="accent1"/>
          </a:fillRef>
          <a:effectRef idx="1">
            <a:schemeClr val="accent1"/>
          </a:effectRef>
          <a:fontRef idx="minor">
            <a:schemeClr val="dk1"/>
          </a:fontRef>
        </p:style>
        <p:txBody>
          <a:bodyPr spcFirstLastPara="1" wrap="square" lIns="91425" tIns="91425" rIns="91425" bIns="91425" anchor="t" anchorCtr="0">
            <a:noAutofit/>
          </a:bodyPr>
          <a:lstStyle/>
          <a:p>
            <a:pPr algn="ctr"/>
            <a:r>
              <a:rPr lang="en-US" sz="1400" dirty="0">
                <a:solidFill>
                  <a:schemeClr val="accent1">
                    <a:lumMod val="50000"/>
                  </a:schemeClr>
                </a:solidFill>
              </a:rPr>
              <a:t>Measurements, Usage Workshops &amp; INCEVAL Website</a:t>
            </a:r>
            <a:endParaRPr lang="es-ES_tradnl" sz="1400" dirty="0">
              <a:solidFill>
                <a:schemeClr val="accent1">
                  <a:lumMod val="50000"/>
                </a:schemeClr>
              </a:solidFill>
            </a:endParaRPr>
          </a:p>
        </p:txBody>
      </p:sp>
      <p:cxnSp>
        <p:nvCxnSpPr>
          <p:cNvPr id="25" name="Google Shape;454;p21">
            <a:extLst>
              <a:ext uri="{FF2B5EF4-FFF2-40B4-BE49-F238E27FC236}">
                <a16:creationId xmlns:a16="http://schemas.microsoft.com/office/drawing/2014/main" id="{DF1C30D8-BFA4-498F-A3D9-5125E8FB0196}"/>
              </a:ext>
            </a:extLst>
          </p:cNvPr>
          <p:cNvCxnSpPr>
            <a:cxnSpLocks/>
          </p:cNvCxnSpPr>
          <p:nvPr/>
        </p:nvCxnSpPr>
        <p:spPr>
          <a:xfrm>
            <a:off x="993162" y="2254823"/>
            <a:ext cx="0" cy="553141"/>
          </a:xfrm>
          <a:prstGeom prst="straightConnector1">
            <a:avLst/>
          </a:prstGeom>
          <a:ln>
            <a:headEnd type="none" w="med" len="med"/>
            <a:tailEnd type="oval" w="med" len="med"/>
          </a:ln>
        </p:spPr>
        <p:style>
          <a:lnRef idx="3">
            <a:schemeClr val="accent1"/>
          </a:lnRef>
          <a:fillRef idx="0">
            <a:schemeClr val="accent1"/>
          </a:fillRef>
          <a:effectRef idx="2">
            <a:schemeClr val="accent1"/>
          </a:effectRef>
          <a:fontRef idx="minor">
            <a:schemeClr val="tx1"/>
          </a:fontRef>
        </p:style>
      </p:cxnSp>
      <p:sp>
        <p:nvSpPr>
          <p:cNvPr id="26" name="Google Shape;456;p21">
            <a:extLst>
              <a:ext uri="{FF2B5EF4-FFF2-40B4-BE49-F238E27FC236}">
                <a16:creationId xmlns:a16="http://schemas.microsoft.com/office/drawing/2014/main" id="{78225CA2-76B4-414E-86A3-83A3C9E8BE50}"/>
              </a:ext>
            </a:extLst>
          </p:cNvPr>
          <p:cNvSpPr txBox="1"/>
          <p:nvPr/>
        </p:nvSpPr>
        <p:spPr>
          <a:xfrm>
            <a:off x="1234799" y="1920735"/>
            <a:ext cx="1480303" cy="887229"/>
          </a:xfrm>
          <a:prstGeom prst="rect">
            <a:avLst/>
          </a:prstGeom>
          <a:ln/>
        </p:spPr>
        <p:style>
          <a:lnRef idx="1">
            <a:schemeClr val="accent1"/>
          </a:lnRef>
          <a:fillRef idx="2">
            <a:schemeClr val="accent1"/>
          </a:fillRef>
          <a:effectRef idx="1">
            <a:schemeClr val="accent1"/>
          </a:effectRef>
          <a:fontRef idx="minor">
            <a:schemeClr val="dk1"/>
          </a:fontRef>
        </p:style>
        <p:txBody>
          <a:bodyPr spcFirstLastPara="1" wrap="square" lIns="91425" tIns="91425" rIns="91425" bIns="91425" anchor="t" anchorCtr="0">
            <a:noAutofit/>
          </a:bodyPr>
          <a:lstStyle/>
          <a:p>
            <a:pPr algn="ctr"/>
            <a:r>
              <a:rPr lang="es-EC" sz="1400" dirty="0" err="1">
                <a:solidFill>
                  <a:schemeClr val="accent1">
                    <a:lumMod val="50000"/>
                  </a:schemeClr>
                </a:solidFill>
              </a:rPr>
              <a:t>Pilot</a:t>
            </a:r>
            <a:r>
              <a:rPr lang="es-EC" sz="1400" dirty="0">
                <a:solidFill>
                  <a:schemeClr val="accent1">
                    <a:lumMod val="50000"/>
                  </a:schemeClr>
                </a:solidFill>
              </a:rPr>
              <a:t> </a:t>
            </a:r>
            <a:r>
              <a:rPr lang="es-EC" sz="1400" dirty="0" err="1">
                <a:solidFill>
                  <a:schemeClr val="accent1">
                    <a:lumMod val="50000"/>
                  </a:schemeClr>
                </a:solidFill>
              </a:rPr>
              <a:t>Measurement</a:t>
            </a:r>
            <a:br>
              <a:rPr lang="es-EC" sz="1400" dirty="0">
                <a:solidFill>
                  <a:schemeClr val="accent1">
                    <a:lumMod val="50000"/>
                  </a:schemeClr>
                </a:solidFill>
              </a:rPr>
            </a:br>
            <a:r>
              <a:rPr lang="es-EC" sz="1400" dirty="0">
                <a:solidFill>
                  <a:schemeClr val="accent1">
                    <a:lumMod val="50000"/>
                  </a:schemeClr>
                </a:solidFill>
              </a:rPr>
              <a:t>7 </a:t>
            </a:r>
            <a:r>
              <a:rPr lang="es-EC" sz="1400" dirty="0" err="1">
                <a:solidFill>
                  <a:schemeClr val="accent1">
                    <a:lumMod val="50000"/>
                  </a:schemeClr>
                </a:solidFill>
              </a:rPr>
              <a:t>Stakeholders</a:t>
            </a:r>
            <a:r>
              <a:rPr lang="es-EC" sz="1400" dirty="0">
                <a:solidFill>
                  <a:schemeClr val="accent1">
                    <a:lumMod val="50000"/>
                  </a:schemeClr>
                </a:solidFill>
              </a:rPr>
              <a:t>.</a:t>
            </a:r>
            <a:endParaRPr lang="es-ES_tradnl" sz="1400" dirty="0">
              <a:solidFill>
                <a:schemeClr val="accent1">
                  <a:lumMod val="50000"/>
                </a:schemeClr>
              </a:solidFill>
            </a:endParaRPr>
          </a:p>
        </p:txBody>
      </p:sp>
      <p:sp>
        <p:nvSpPr>
          <p:cNvPr id="28" name="Google Shape;458;p21">
            <a:extLst>
              <a:ext uri="{FF2B5EF4-FFF2-40B4-BE49-F238E27FC236}">
                <a16:creationId xmlns:a16="http://schemas.microsoft.com/office/drawing/2014/main" id="{FC430276-E0EF-4929-A36E-13B9D7484C08}"/>
              </a:ext>
            </a:extLst>
          </p:cNvPr>
          <p:cNvSpPr txBox="1"/>
          <p:nvPr/>
        </p:nvSpPr>
        <p:spPr>
          <a:xfrm>
            <a:off x="687359" y="4457617"/>
            <a:ext cx="1476969" cy="823480"/>
          </a:xfrm>
          <a:prstGeom prst="rect">
            <a:avLst/>
          </a:prstGeom>
          <a:ln/>
        </p:spPr>
        <p:style>
          <a:lnRef idx="1">
            <a:schemeClr val="accent1"/>
          </a:lnRef>
          <a:fillRef idx="2">
            <a:schemeClr val="accent1"/>
          </a:fillRef>
          <a:effectRef idx="1">
            <a:schemeClr val="accent1"/>
          </a:effectRef>
          <a:fontRef idx="minor">
            <a:schemeClr val="dk1"/>
          </a:fontRef>
        </p:style>
        <p:txBody>
          <a:bodyPr spcFirstLastPara="1" wrap="square" lIns="91425" tIns="91425" rIns="91425" bIns="91425" anchor="t" anchorCtr="0">
            <a:noAutofit/>
          </a:bodyPr>
          <a:lstStyle/>
          <a:p>
            <a:pPr algn="ctr"/>
            <a:r>
              <a:rPr lang="en-US" sz="1400" dirty="0">
                <a:solidFill>
                  <a:schemeClr val="accent1">
                    <a:lumMod val="50000"/>
                  </a:schemeClr>
                </a:solidFill>
              </a:rPr>
              <a:t>Review of the INCE Data Collection Tool.</a:t>
            </a:r>
            <a:endParaRPr lang="es-ES_tradnl" sz="1400" dirty="0">
              <a:solidFill>
                <a:schemeClr val="accent1">
                  <a:lumMod val="50000"/>
                </a:schemeClr>
              </a:solidFill>
            </a:endParaRPr>
          </a:p>
        </p:txBody>
      </p:sp>
      <p:sp>
        <p:nvSpPr>
          <p:cNvPr id="29" name="Google Shape;459;p21">
            <a:extLst>
              <a:ext uri="{FF2B5EF4-FFF2-40B4-BE49-F238E27FC236}">
                <a16:creationId xmlns:a16="http://schemas.microsoft.com/office/drawing/2014/main" id="{8ACDB890-5A58-42A5-8ED8-E68B32FCA0BE}"/>
              </a:ext>
            </a:extLst>
          </p:cNvPr>
          <p:cNvSpPr txBox="1"/>
          <p:nvPr/>
        </p:nvSpPr>
        <p:spPr>
          <a:xfrm>
            <a:off x="455627" y="1827098"/>
            <a:ext cx="802115" cy="415137"/>
          </a:xfrm>
          <a:prstGeom prst="rect">
            <a:avLst/>
          </a:prstGeom>
          <a:noFill/>
          <a:ln>
            <a:noFill/>
          </a:ln>
        </p:spPr>
        <p:txBody>
          <a:bodyPr spcFirstLastPara="1" wrap="square" lIns="91425" tIns="91425" rIns="91425" bIns="91425" anchor="ctr" anchorCtr="0">
            <a:noAutofit/>
          </a:bodyPr>
          <a:lstStyle/>
          <a:p>
            <a:pPr lvl="0" algn="ctr"/>
            <a:r>
              <a:rPr lang="es-ES_tradnl" sz="1600" b="1" dirty="0">
                <a:solidFill>
                  <a:schemeClr val="bg1"/>
                </a:solidFill>
                <a:ea typeface="Roboto" panose="02000000000000000000" pitchFamily="2" charset="0"/>
                <a:cs typeface="Roboto" panose="02000000000000000000" pitchFamily="2" charset="0"/>
              </a:rPr>
              <a:t>2020</a:t>
            </a:r>
            <a:endParaRPr sz="1600" dirty="0">
              <a:solidFill>
                <a:schemeClr val="lt1"/>
              </a:solidFill>
              <a:latin typeface="Fira Sans Extra Condensed Medium"/>
              <a:ea typeface="Fira Sans Extra Condensed Medium"/>
              <a:cs typeface="Fira Sans Extra Condensed Medium"/>
              <a:sym typeface="Fira Sans Extra Condensed Medium"/>
            </a:endParaRPr>
          </a:p>
        </p:txBody>
      </p:sp>
      <p:sp>
        <p:nvSpPr>
          <p:cNvPr id="30" name="Google Shape;461;p21">
            <a:extLst>
              <a:ext uri="{FF2B5EF4-FFF2-40B4-BE49-F238E27FC236}">
                <a16:creationId xmlns:a16="http://schemas.microsoft.com/office/drawing/2014/main" id="{AE95FF45-7265-4ADE-95E3-21E2C81EB9F9}"/>
              </a:ext>
            </a:extLst>
          </p:cNvPr>
          <p:cNvSpPr txBox="1"/>
          <p:nvPr/>
        </p:nvSpPr>
        <p:spPr>
          <a:xfrm>
            <a:off x="4099537" y="1920735"/>
            <a:ext cx="1591366" cy="1257563"/>
          </a:xfrm>
          <a:prstGeom prst="rect">
            <a:avLst/>
          </a:prstGeom>
          <a:ln/>
        </p:spPr>
        <p:style>
          <a:lnRef idx="1">
            <a:schemeClr val="accent1"/>
          </a:lnRef>
          <a:fillRef idx="2">
            <a:schemeClr val="accent1"/>
          </a:fillRef>
          <a:effectRef idx="1">
            <a:schemeClr val="accent1"/>
          </a:effectRef>
          <a:fontRef idx="minor">
            <a:schemeClr val="dk1"/>
          </a:fontRef>
        </p:style>
        <p:txBody>
          <a:bodyPr spcFirstLastPara="1" wrap="square" lIns="91425" tIns="91425" rIns="91425" bIns="91425" anchor="t" anchorCtr="0">
            <a:noAutofit/>
          </a:bodyPr>
          <a:lstStyle/>
          <a:p>
            <a:pPr algn="ctr"/>
            <a:r>
              <a:rPr lang="en-US" sz="1400" dirty="0">
                <a:solidFill>
                  <a:schemeClr val="accent1">
                    <a:lumMod val="50000"/>
                  </a:schemeClr>
                </a:solidFill>
              </a:rPr>
              <a:t>New Measurements &amp; Usage Workshops</a:t>
            </a:r>
            <a:br>
              <a:rPr lang="en-US" sz="1400" dirty="0">
                <a:solidFill>
                  <a:schemeClr val="accent1">
                    <a:lumMod val="50000"/>
                  </a:schemeClr>
                </a:solidFill>
              </a:rPr>
            </a:br>
            <a:r>
              <a:rPr lang="en-US" sz="1400" dirty="0">
                <a:solidFill>
                  <a:schemeClr val="accent1">
                    <a:lumMod val="50000"/>
                  </a:schemeClr>
                </a:solidFill>
              </a:rPr>
              <a:t>24 Stakeholders</a:t>
            </a:r>
            <a:endParaRPr lang="es-ES_tradnl" sz="1400" dirty="0">
              <a:solidFill>
                <a:schemeClr val="accent1">
                  <a:lumMod val="50000"/>
                </a:schemeClr>
              </a:solidFill>
            </a:endParaRPr>
          </a:p>
        </p:txBody>
      </p:sp>
      <p:sp>
        <p:nvSpPr>
          <p:cNvPr id="31" name="Google Shape;465;p21">
            <a:extLst>
              <a:ext uri="{FF2B5EF4-FFF2-40B4-BE49-F238E27FC236}">
                <a16:creationId xmlns:a16="http://schemas.microsoft.com/office/drawing/2014/main" id="{C01F20F5-F14E-4C9C-A351-1C65AD195276}"/>
              </a:ext>
            </a:extLst>
          </p:cNvPr>
          <p:cNvSpPr txBox="1"/>
          <p:nvPr/>
        </p:nvSpPr>
        <p:spPr>
          <a:xfrm>
            <a:off x="3301846" y="2037871"/>
            <a:ext cx="845579" cy="415137"/>
          </a:xfrm>
          <a:prstGeom prst="rect">
            <a:avLst/>
          </a:prstGeom>
          <a:noFill/>
          <a:ln>
            <a:noFill/>
          </a:ln>
        </p:spPr>
        <p:txBody>
          <a:bodyPr spcFirstLastPara="1" wrap="square" lIns="91425" tIns="91425" rIns="91425" bIns="91425" anchor="ctr" anchorCtr="0">
            <a:noAutofit/>
          </a:bodyPr>
          <a:lstStyle/>
          <a:p>
            <a:pPr algn="ctr"/>
            <a:r>
              <a:rPr lang="es-ES_tradnl" sz="1600" b="1" dirty="0">
                <a:solidFill>
                  <a:schemeClr val="bg1"/>
                </a:solidFill>
                <a:ea typeface="Roboto" panose="02000000000000000000" pitchFamily="2" charset="0"/>
                <a:cs typeface="Roboto" panose="02000000000000000000" pitchFamily="2" charset="0"/>
              </a:rPr>
              <a:t>2021 - 2022</a:t>
            </a:r>
          </a:p>
          <a:p>
            <a:pPr marL="0" lvl="0" indent="0" algn="ctr" rtl="0">
              <a:spcBef>
                <a:spcPts val="0"/>
              </a:spcBef>
              <a:spcAft>
                <a:spcPts val="0"/>
              </a:spcAft>
              <a:buNone/>
            </a:pPr>
            <a:endParaRPr sz="1400" dirty="0">
              <a:solidFill>
                <a:schemeClr val="lt1"/>
              </a:solidFill>
              <a:latin typeface="Fira Sans Extra Condensed Medium"/>
              <a:ea typeface="Fira Sans Extra Condensed Medium"/>
              <a:cs typeface="Fira Sans Extra Condensed Medium"/>
              <a:sym typeface="Fira Sans Extra Condensed Medium"/>
            </a:endParaRPr>
          </a:p>
        </p:txBody>
      </p:sp>
      <p:sp>
        <p:nvSpPr>
          <p:cNvPr id="32" name="Google Shape;466;p21">
            <a:extLst>
              <a:ext uri="{FF2B5EF4-FFF2-40B4-BE49-F238E27FC236}">
                <a16:creationId xmlns:a16="http://schemas.microsoft.com/office/drawing/2014/main" id="{D0183CA0-AF75-41B3-8AD2-165DE7688C8B}"/>
              </a:ext>
            </a:extLst>
          </p:cNvPr>
          <p:cNvSpPr txBox="1"/>
          <p:nvPr/>
        </p:nvSpPr>
        <p:spPr>
          <a:xfrm>
            <a:off x="6027421" y="1871834"/>
            <a:ext cx="671299" cy="415137"/>
          </a:xfrm>
          <a:prstGeom prst="rect">
            <a:avLst/>
          </a:prstGeom>
          <a:noFill/>
          <a:ln>
            <a:noFill/>
          </a:ln>
        </p:spPr>
        <p:txBody>
          <a:bodyPr spcFirstLastPara="1" wrap="square" lIns="91425" tIns="91425" rIns="91425" bIns="91425" anchor="ctr" anchorCtr="0">
            <a:noAutofit/>
          </a:bodyPr>
          <a:lstStyle/>
          <a:p>
            <a:pPr lvl="0" algn="ctr"/>
            <a:r>
              <a:rPr lang="es-ES_tradnl" sz="1600" b="1" dirty="0">
                <a:solidFill>
                  <a:schemeClr val="bg1"/>
                </a:solidFill>
                <a:ea typeface="Roboto" panose="02000000000000000000" pitchFamily="2" charset="0"/>
                <a:cs typeface="Roboto" panose="02000000000000000000" pitchFamily="2" charset="0"/>
              </a:rPr>
              <a:t>2024</a:t>
            </a:r>
            <a:endParaRPr sz="1600" b="1" dirty="0">
              <a:solidFill>
                <a:schemeClr val="bg1"/>
              </a:solidFill>
              <a:ea typeface="Roboto" panose="02000000000000000000" pitchFamily="2" charset="0"/>
              <a:cs typeface="Roboto" panose="02000000000000000000" pitchFamily="2" charset="0"/>
              <a:sym typeface="Fira Sans Extra Condensed Medium"/>
            </a:endParaRPr>
          </a:p>
        </p:txBody>
      </p:sp>
      <p:sp>
        <p:nvSpPr>
          <p:cNvPr id="33" name="Google Shape;467;p21">
            <a:extLst>
              <a:ext uri="{FF2B5EF4-FFF2-40B4-BE49-F238E27FC236}">
                <a16:creationId xmlns:a16="http://schemas.microsoft.com/office/drawing/2014/main" id="{A2068D5C-06DA-4A62-8F59-8501FC9B1BF6}"/>
              </a:ext>
            </a:extLst>
          </p:cNvPr>
          <p:cNvSpPr txBox="1"/>
          <p:nvPr/>
        </p:nvSpPr>
        <p:spPr>
          <a:xfrm>
            <a:off x="2193911" y="4687923"/>
            <a:ext cx="911677" cy="415137"/>
          </a:xfrm>
          <a:prstGeom prst="rect">
            <a:avLst/>
          </a:prstGeom>
          <a:noFill/>
          <a:ln>
            <a:noFill/>
          </a:ln>
        </p:spPr>
        <p:txBody>
          <a:bodyPr spcFirstLastPara="1" wrap="square" lIns="91425" tIns="91425" rIns="91425" bIns="91425" anchor="ctr" anchorCtr="0">
            <a:noAutofit/>
          </a:bodyPr>
          <a:lstStyle/>
          <a:p>
            <a:pPr lvl="0" algn="ctr"/>
            <a:r>
              <a:rPr lang="es-ES_tradnl" sz="1600" b="1" dirty="0">
                <a:solidFill>
                  <a:schemeClr val="bg1"/>
                </a:solidFill>
                <a:ea typeface="Roboto" panose="02000000000000000000" pitchFamily="2" charset="0"/>
                <a:cs typeface="Roboto" panose="02000000000000000000" pitchFamily="2" charset="0"/>
              </a:rPr>
              <a:t>2021</a:t>
            </a:r>
            <a:endParaRPr sz="1600" dirty="0">
              <a:solidFill>
                <a:schemeClr val="lt1"/>
              </a:solidFill>
              <a:latin typeface="Fira Sans Extra Condensed Medium"/>
              <a:ea typeface="Fira Sans Extra Condensed Medium"/>
              <a:cs typeface="Fira Sans Extra Condensed Medium"/>
              <a:sym typeface="Fira Sans Extra Condensed Medium"/>
            </a:endParaRPr>
          </a:p>
        </p:txBody>
      </p:sp>
      <p:cxnSp>
        <p:nvCxnSpPr>
          <p:cNvPr id="37" name="Google Shape;464;p21">
            <a:extLst>
              <a:ext uri="{FF2B5EF4-FFF2-40B4-BE49-F238E27FC236}">
                <a16:creationId xmlns:a16="http://schemas.microsoft.com/office/drawing/2014/main" id="{85472706-6508-4056-9AAD-E5C3D20306E9}"/>
              </a:ext>
            </a:extLst>
          </p:cNvPr>
          <p:cNvCxnSpPr>
            <a:cxnSpLocks/>
            <a:stCxn id="31" idx="2"/>
          </p:cNvCxnSpPr>
          <p:nvPr/>
        </p:nvCxnSpPr>
        <p:spPr>
          <a:xfrm flipH="1">
            <a:off x="3704580" y="2453008"/>
            <a:ext cx="20056" cy="1324502"/>
          </a:xfrm>
          <a:prstGeom prst="straightConnector1">
            <a:avLst/>
          </a:prstGeom>
          <a:ln>
            <a:headEnd type="none" w="med" len="med"/>
            <a:tailEnd type="oval" w="med" len="med"/>
          </a:ln>
        </p:spPr>
        <p:style>
          <a:lnRef idx="3">
            <a:schemeClr val="accent1"/>
          </a:lnRef>
          <a:fillRef idx="0">
            <a:schemeClr val="accent1"/>
          </a:fillRef>
          <a:effectRef idx="2">
            <a:schemeClr val="accent1"/>
          </a:effectRef>
          <a:fontRef idx="minor">
            <a:schemeClr val="tx1"/>
          </a:fontRef>
        </p:style>
      </p:cxnSp>
      <p:cxnSp>
        <p:nvCxnSpPr>
          <p:cNvPr id="41" name="Google Shape;452;p21">
            <a:extLst>
              <a:ext uri="{FF2B5EF4-FFF2-40B4-BE49-F238E27FC236}">
                <a16:creationId xmlns:a16="http://schemas.microsoft.com/office/drawing/2014/main" id="{542D7205-5FF8-4959-9DDA-2E5176434B06}"/>
              </a:ext>
            </a:extLst>
          </p:cNvPr>
          <p:cNvCxnSpPr>
            <a:cxnSpLocks/>
          </p:cNvCxnSpPr>
          <p:nvPr/>
        </p:nvCxnSpPr>
        <p:spPr>
          <a:xfrm>
            <a:off x="6550265" y="2240785"/>
            <a:ext cx="0" cy="1935842"/>
          </a:xfrm>
          <a:prstGeom prst="straightConnector1">
            <a:avLst/>
          </a:prstGeom>
          <a:ln>
            <a:headEnd type="none" w="med" len="med"/>
            <a:tailEnd type="oval" w="med" len="med"/>
          </a:ln>
        </p:spPr>
        <p:style>
          <a:lnRef idx="3">
            <a:schemeClr val="accent1"/>
          </a:lnRef>
          <a:fillRef idx="0">
            <a:schemeClr val="accent1"/>
          </a:fillRef>
          <a:effectRef idx="2">
            <a:schemeClr val="accent1"/>
          </a:effectRef>
          <a:fontRef idx="minor">
            <a:schemeClr val="tx1"/>
          </a:fontRef>
        </p:style>
      </p:cxnSp>
      <p:cxnSp>
        <p:nvCxnSpPr>
          <p:cNvPr id="50" name="Conector recto 49">
            <a:extLst>
              <a:ext uri="{FF2B5EF4-FFF2-40B4-BE49-F238E27FC236}">
                <a16:creationId xmlns:a16="http://schemas.microsoft.com/office/drawing/2014/main" id="{3685FD15-BAD6-4862-8FD1-9F19DCE57CF3}"/>
              </a:ext>
            </a:extLst>
          </p:cNvPr>
          <p:cNvCxnSpPr>
            <a:cxnSpLocks/>
          </p:cNvCxnSpPr>
          <p:nvPr/>
        </p:nvCxnSpPr>
        <p:spPr>
          <a:xfrm flipV="1">
            <a:off x="10571356" y="1399262"/>
            <a:ext cx="20709" cy="4455128"/>
          </a:xfrm>
          <a:prstGeom prst="line">
            <a:avLst/>
          </a:prstGeom>
        </p:spPr>
        <p:style>
          <a:lnRef idx="2">
            <a:schemeClr val="dk1"/>
          </a:lnRef>
          <a:fillRef idx="0">
            <a:schemeClr val="dk1"/>
          </a:fillRef>
          <a:effectRef idx="1">
            <a:schemeClr val="dk1"/>
          </a:effectRef>
          <a:fontRef idx="minor">
            <a:schemeClr val="tx1"/>
          </a:fontRef>
        </p:style>
      </p:cxnSp>
      <p:cxnSp>
        <p:nvCxnSpPr>
          <p:cNvPr id="52" name="Conector recto 51">
            <a:extLst>
              <a:ext uri="{FF2B5EF4-FFF2-40B4-BE49-F238E27FC236}">
                <a16:creationId xmlns:a16="http://schemas.microsoft.com/office/drawing/2014/main" id="{2407F7EF-BBB5-4228-A16B-E164D5569CB0}"/>
              </a:ext>
            </a:extLst>
          </p:cNvPr>
          <p:cNvCxnSpPr/>
          <p:nvPr/>
        </p:nvCxnSpPr>
        <p:spPr>
          <a:xfrm flipV="1">
            <a:off x="10571356" y="4047893"/>
            <a:ext cx="758283" cy="627331"/>
          </a:xfrm>
          <a:prstGeom prst="line">
            <a:avLst/>
          </a:prstGeom>
        </p:spPr>
        <p:style>
          <a:lnRef idx="2">
            <a:schemeClr val="dk1"/>
          </a:lnRef>
          <a:fillRef idx="0">
            <a:schemeClr val="dk1"/>
          </a:fillRef>
          <a:effectRef idx="1">
            <a:schemeClr val="dk1"/>
          </a:effectRef>
          <a:fontRef idx="minor">
            <a:schemeClr val="tx1"/>
          </a:fontRef>
        </p:style>
      </p:cxnSp>
      <p:cxnSp>
        <p:nvCxnSpPr>
          <p:cNvPr id="54" name="Conector recto 53">
            <a:extLst>
              <a:ext uri="{FF2B5EF4-FFF2-40B4-BE49-F238E27FC236}">
                <a16:creationId xmlns:a16="http://schemas.microsoft.com/office/drawing/2014/main" id="{ACD1DDAA-8A57-4079-A7C7-ADE0E8AE580B}"/>
              </a:ext>
            </a:extLst>
          </p:cNvPr>
          <p:cNvCxnSpPr/>
          <p:nvPr/>
        </p:nvCxnSpPr>
        <p:spPr>
          <a:xfrm flipV="1">
            <a:off x="10571356" y="2969492"/>
            <a:ext cx="568712" cy="459508"/>
          </a:xfrm>
          <a:prstGeom prst="line">
            <a:avLst/>
          </a:prstGeom>
        </p:spPr>
        <p:style>
          <a:lnRef idx="2">
            <a:schemeClr val="dk1"/>
          </a:lnRef>
          <a:fillRef idx="0">
            <a:schemeClr val="dk1"/>
          </a:fillRef>
          <a:effectRef idx="1">
            <a:schemeClr val="dk1"/>
          </a:effectRef>
          <a:fontRef idx="minor">
            <a:schemeClr val="tx1"/>
          </a:fontRef>
        </p:style>
      </p:cxnSp>
      <p:cxnSp>
        <p:nvCxnSpPr>
          <p:cNvPr id="56" name="Conector recto 55">
            <a:extLst>
              <a:ext uri="{FF2B5EF4-FFF2-40B4-BE49-F238E27FC236}">
                <a16:creationId xmlns:a16="http://schemas.microsoft.com/office/drawing/2014/main" id="{981FA442-043A-4A92-894A-AEF0338DED8E}"/>
              </a:ext>
            </a:extLst>
          </p:cNvPr>
          <p:cNvCxnSpPr/>
          <p:nvPr/>
        </p:nvCxnSpPr>
        <p:spPr>
          <a:xfrm flipH="1" flipV="1">
            <a:off x="9590049" y="4514195"/>
            <a:ext cx="981307" cy="648820"/>
          </a:xfrm>
          <a:prstGeom prst="line">
            <a:avLst/>
          </a:prstGeom>
        </p:spPr>
        <p:style>
          <a:lnRef idx="2">
            <a:schemeClr val="dk1"/>
          </a:lnRef>
          <a:fillRef idx="0">
            <a:schemeClr val="dk1"/>
          </a:fillRef>
          <a:effectRef idx="1">
            <a:schemeClr val="dk1"/>
          </a:effectRef>
          <a:fontRef idx="minor">
            <a:schemeClr val="tx1"/>
          </a:fontRef>
        </p:style>
      </p:cxnSp>
      <p:cxnSp>
        <p:nvCxnSpPr>
          <p:cNvPr id="58" name="Conector recto 57">
            <a:extLst>
              <a:ext uri="{FF2B5EF4-FFF2-40B4-BE49-F238E27FC236}">
                <a16:creationId xmlns:a16="http://schemas.microsoft.com/office/drawing/2014/main" id="{80984A05-426D-40AF-B24E-6D60E6F877FC}"/>
              </a:ext>
            </a:extLst>
          </p:cNvPr>
          <p:cNvCxnSpPr/>
          <p:nvPr/>
        </p:nvCxnSpPr>
        <p:spPr>
          <a:xfrm flipH="1" flipV="1">
            <a:off x="9746166" y="3349674"/>
            <a:ext cx="825190" cy="547923"/>
          </a:xfrm>
          <a:prstGeom prst="line">
            <a:avLst/>
          </a:prstGeom>
        </p:spPr>
        <p:style>
          <a:lnRef idx="2">
            <a:schemeClr val="dk1"/>
          </a:lnRef>
          <a:fillRef idx="0">
            <a:schemeClr val="dk1"/>
          </a:fillRef>
          <a:effectRef idx="1">
            <a:schemeClr val="dk1"/>
          </a:effectRef>
          <a:fontRef idx="minor">
            <a:schemeClr val="tx1"/>
          </a:fontRef>
        </p:style>
      </p:cxnSp>
      <p:cxnSp>
        <p:nvCxnSpPr>
          <p:cNvPr id="60" name="Conector recto 59">
            <a:extLst>
              <a:ext uri="{FF2B5EF4-FFF2-40B4-BE49-F238E27FC236}">
                <a16:creationId xmlns:a16="http://schemas.microsoft.com/office/drawing/2014/main" id="{16B724D3-B062-4F7C-9543-DE8086B32CA1}"/>
              </a:ext>
            </a:extLst>
          </p:cNvPr>
          <p:cNvCxnSpPr/>
          <p:nvPr/>
        </p:nvCxnSpPr>
        <p:spPr>
          <a:xfrm flipH="1" flipV="1">
            <a:off x="10013795" y="2219093"/>
            <a:ext cx="557561" cy="439656"/>
          </a:xfrm>
          <a:prstGeom prst="line">
            <a:avLst/>
          </a:prstGeom>
        </p:spPr>
        <p:style>
          <a:lnRef idx="2">
            <a:schemeClr val="dk1"/>
          </a:lnRef>
          <a:fillRef idx="0">
            <a:schemeClr val="dk1"/>
          </a:fillRef>
          <a:effectRef idx="1">
            <a:schemeClr val="dk1"/>
          </a:effectRef>
          <a:fontRef idx="minor">
            <a:schemeClr val="tx1"/>
          </a:fontRef>
        </p:style>
      </p:cxnSp>
      <p:sp>
        <p:nvSpPr>
          <p:cNvPr id="61" name="Diagrama de flujo: conector 60">
            <a:extLst>
              <a:ext uri="{FF2B5EF4-FFF2-40B4-BE49-F238E27FC236}">
                <a16:creationId xmlns:a16="http://schemas.microsoft.com/office/drawing/2014/main" id="{3D44F551-5896-456F-B4C0-5D2491E7CE12}"/>
              </a:ext>
            </a:extLst>
          </p:cNvPr>
          <p:cNvSpPr/>
          <p:nvPr/>
        </p:nvSpPr>
        <p:spPr>
          <a:xfrm>
            <a:off x="9548194" y="1834477"/>
            <a:ext cx="516977" cy="516818"/>
          </a:xfrm>
          <a:prstGeom prst="flowChartConnector">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s-EC"/>
          </a:p>
        </p:txBody>
      </p:sp>
      <p:sp>
        <p:nvSpPr>
          <p:cNvPr id="62" name="Diagrama de flujo: conector 61">
            <a:extLst>
              <a:ext uri="{FF2B5EF4-FFF2-40B4-BE49-F238E27FC236}">
                <a16:creationId xmlns:a16="http://schemas.microsoft.com/office/drawing/2014/main" id="{80DC5193-DCC3-4C64-B24D-93156D966265}"/>
              </a:ext>
            </a:extLst>
          </p:cNvPr>
          <p:cNvSpPr/>
          <p:nvPr/>
        </p:nvSpPr>
        <p:spPr>
          <a:xfrm>
            <a:off x="11116356" y="2606492"/>
            <a:ext cx="516977" cy="516818"/>
          </a:xfrm>
          <a:prstGeom prst="flowChartConnector">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s-EC"/>
          </a:p>
        </p:txBody>
      </p:sp>
      <p:sp>
        <p:nvSpPr>
          <p:cNvPr id="63" name="Diagrama de flujo: conector 62">
            <a:extLst>
              <a:ext uri="{FF2B5EF4-FFF2-40B4-BE49-F238E27FC236}">
                <a16:creationId xmlns:a16="http://schemas.microsoft.com/office/drawing/2014/main" id="{C6C9080E-DD13-430F-8AF4-5023D4EC3AF2}"/>
              </a:ext>
            </a:extLst>
          </p:cNvPr>
          <p:cNvSpPr/>
          <p:nvPr/>
        </p:nvSpPr>
        <p:spPr>
          <a:xfrm>
            <a:off x="9169053" y="4103149"/>
            <a:ext cx="516977" cy="516818"/>
          </a:xfrm>
          <a:prstGeom prst="flowChartConnector">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s-EC"/>
          </a:p>
        </p:txBody>
      </p:sp>
      <p:sp>
        <p:nvSpPr>
          <p:cNvPr id="64" name="Diagrama de flujo: conector 63">
            <a:extLst>
              <a:ext uri="{FF2B5EF4-FFF2-40B4-BE49-F238E27FC236}">
                <a16:creationId xmlns:a16="http://schemas.microsoft.com/office/drawing/2014/main" id="{64987A23-030E-4682-B99A-C8FFC108AC3C}"/>
              </a:ext>
            </a:extLst>
          </p:cNvPr>
          <p:cNvSpPr/>
          <p:nvPr/>
        </p:nvSpPr>
        <p:spPr>
          <a:xfrm>
            <a:off x="9325396" y="2912182"/>
            <a:ext cx="516977" cy="516818"/>
          </a:xfrm>
          <a:prstGeom prst="flowChartConnector">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s-EC"/>
          </a:p>
        </p:txBody>
      </p:sp>
      <p:sp>
        <p:nvSpPr>
          <p:cNvPr id="65" name="Diagrama de flujo: conector 64">
            <a:extLst>
              <a:ext uri="{FF2B5EF4-FFF2-40B4-BE49-F238E27FC236}">
                <a16:creationId xmlns:a16="http://schemas.microsoft.com/office/drawing/2014/main" id="{68B9BE53-8BE3-426B-B46A-E080FCD04FDD}"/>
              </a:ext>
            </a:extLst>
          </p:cNvPr>
          <p:cNvSpPr/>
          <p:nvPr/>
        </p:nvSpPr>
        <p:spPr>
          <a:xfrm>
            <a:off x="10294716" y="942740"/>
            <a:ext cx="516977" cy="516818"/>
          </a:xfrm>
          <a:prstGeom prst="flowChartConnector">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s-EC"/>
          </a:p>
        </p:txBody>
      </p:sp>
      <p:sp>
        <p:nvSpPr>
          <p:cNvPr id="66" name="Diagrama de flujo: conector 65">
            <a:extLst>
              <a:ext uri="{FF2B5EF4-FFF2-40B4-BE49-F238E27FC236}">
                <a16:creationId xmlns:a16="http://schemas.microsoft.com/office/drawing/2014/main" id="{E76A1574-7329-4924-BB80-1F3F4E55D441}"/>
              </a:ext>
            </a:extLst>
          </p:cNvPr>
          <p:cNvSpPr/>
          <p:nvPr/>
        </p:nvSpPr>
        <p:spPr>
          <a:xfrm>
            <a:off x="11198193" y="3709914"/>
            <a:ext cx="516977" cy="516818"/>
          </a:xfrm>
          <a:prstGeom prst="flowChartConnector">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s-EC"/>
          </a:p>
        </p:txBody>
      </p:sp>
      <p:sp>
        <p:nvSpPr>
          <p:cNvPr id="67" name="Rectángulo 66">
            <a:extLst>
              <a:ext uri="{FF2B5EF4-FFF2-40B4-BE49-F238E27FC236}">
                <a16:creationId xmlns:a16="http://schemas.microsoft.com/office/drawing/2014/main" id="{F3225A57-A3A8-4CC4-AD8B-C2B2732218EC}"/>
              </a:ext>
            </a:extLst>
          </p:cNvPr>
          <p:cNvSpPr/>
          <p:nvPr/>
        </p:nvSpPr>
        <p:spPr>
          <a:xfrm>
            <a:off x="9844104" y="5802665"/>
            <a:ext cx="1495922" cy="584775"/>
          </a:xfrm>
          <a:prstGeom prst="rect">
            <a:avLst/>
          </a:prstGeom>
        </p:spPr>
        <p:txBody>
          <a:bodyPr wrap="none">
            <a:spAutoFit/>
          </a:bodyPr>
          <a:lstStyle/>
          <a:p>
            <a:r>
              <a:rPr lang="es-ES_tradnl" sz="1600" b="1" dirty="0">
                <a:solidFill>
                  <a:schemeClr val="bg1"/>
                </a:solidFill>
                <a:ea typeface="Roboto" panose="02000000000000000000" pitchFamily="2" charset="0"/>
                <a:cs typeface="Roboto" panose="02000000000000000000" pitchFamily="2" charset="0"/>
              </a:rPr>
              <a:t>INCE Ecuador </a:t>
            </a:r>
          </a:p>
          <a:p>
            <a:pPr algn="ctr"/>
            <a:r>
              <a:rPr lang="es-ES_tradnl" sz="1600" b="1" dirty="0">
                <a:solidFill>
                  <a:schemeClr val="bg1"/>
                </a:solidFill>
                <a:ea typeface="Roboto" panose="02000000000000000000" pitchFamily="2" charset="0"/>
                <a:cs typeface="Roboto" panose="02000000000000000000" pitchFamily="2" charset="0"/>
              </a:rPr>
              <a:t>2022</a:t>
            </a:r>
            <a:endParaRPr lang="es-EC" sz="1600" dirty="0"/>
          </a:p>
        </p:txBody>
      </p:sp>
      <p:sp>
        <p:nvSpPr>
          <p:cNvPr id="68" name="Rectángulo 67">
            <a:extLst>
              <a:ext uri="{FF2B5EF4-FFF2-40B4-BE49-F238E27FC236}">
                <a16:creationId xmlns:a16="http://schemas.microsoft.com/office/drawing/2014/main" id="{8DAF3391-B917-45FC-BE72-0B36334AA3C4}"/>
              </a:ext>
            </a:extLst>
          </p:cNvPr>
          <p:cNvSpPr/>
          <p:nvPr/>
        </p:nvSpPr>
        <p:spPr>
          <a:xfrm>
            <a:off x="9353614" y="1348318"/>
            <a:ext cx="688009" cy="523220"/>
          </a:xfrm>
          <a:prstGeom prst="rect">
            <a:avLst/>
          </a:prstGeom>
        </p:spPr>
        <p:txBody>
          <a:bodyPr wrap="none">
            <a:spAutoFit/>
          </a:bodyPr>
          <a:lstStyle/>
          <a:p>
            <a:pPr algn="ctr"/>
            <a:r>
              <a:rPr lang="es-EC" sz="1400" dirty="0" err="1">
                <a:solidFill>
                  <a:schemeClr val="bg1"/>
                </a:solidFill>
              </a:rPr>
              <a:t>Usage</a:t>
            </a:r>
            <a:endParaRPr lang="es-EC" sz="1400" dirty="0">
              <a:solidFill>
                <a:schemeClr val="bg1"/>
              </a:solidFill>
            </a:endParaRPr>
          </a:p>
          <a:p>
            <a:pPr algn="ctr"/>
            <a:r>
              <a:rPr lang="es-EC" sz="1400" dirty="0">
                <a:solidFill>
                  <a:schemeClr val="bg1"/>
                </a:solidFill>
              </a:rPr>
              <a:t>2.8</a:t>
            </a:r>
          </a:p>
        </p:txBody>
      </p:sp>
      <p:sp>
        <p:nvSpPr>
          <p:cNvPr id="70" name="Rectángulo 69">
            <a:extLst>
              <a:ext uri="{FF2B5EF4-FFF2-40B4-BE49-F238E27FC236}">
                <a16:creationId xmlns:a16="http://schemas.microsoft.com/office/drawing/2014/main" id="{B9432DB2-FD34-44D3-A5F9-AD9B68EE7232}"/>
              </a:ext>
            </a:extLst>
          </p:cNvPr>
          <p:cNvSpPr/>
          <p:nvPr/>
        </p:nvSpPr>
        <p:spPr>
          <a:xfrm>
            <a:off x="8742604" y="2387371"/>
            <a:ext cx="1222020" cy="646331"/>
          </a:xfrm>
          <a:prstGeom prst="rect">
            <a:avLst/>
          </a:prstGeom>
        </p:spPr>
        <p:txBody>
          <a:bodyPr wrap="square">
            <a:spAutoFit/>
          </a:bodyPr>
          <a:lstStyle/>
          <a:p>
            <a:pPr algn="ctr"/>
            <a:r>
              <a:rPr lang="es-EC" sz="1200" dirty="0" err="1">
                <a:solidFill>
                  <a:schemeClr val="bg1"/>
                </a:solidFill>
              </a:rPr>
              <a:t>Quality</a:t>
            </a:r>
            <a:r>
              <a:rPr lang="es-EC" sz="1200" dirty="0">
                <a:solidFill>
                  <a:schemeClr val="bg1"/>
                </a:solidFill>
              </a:rPr>
              <a:t> </a:t>
            </a:r>
            <a:r>
              <a:rPr lang="es-EC" sz="1200" dirty="0" err="1">
                <a:solidFill>
                  <a:schemeClr val="bg1"/>
                </a:solidFill>
              </a:rPr>
              <a:t>of</a:t>
            </a:r>
            <a:r>
              <a:rPr lang="es-EC" sz="1200" dirty="0">
                <a:solidFill>
                  <a:schemeClr val="bg1"/>
                </a:solidFill>
              </a:rPr>
              <a:t> </a:t>
            </a:r>
            <a:r>
              <a:rPr lang="es-EC" sz="1200" dirty="0" err="1">
                <a:solidFill>
                  <a:schemeClr val="bg1"/>
                </a:solidFill>
              </a:rPr>
              <a:t>evaluations</a:t>
            </a:r>
            <a:endParaRPr lang="es-EC" sz="1200" dirty="0">
              <a:solidFill>
                <a:schemeClr val="bg1"/>
              </a:solidFill>
            </a:endParaRPr>
          </a:p>
          <a:p>
            <a:pPr algn="ctr"/>
            <a:r>
              <a:rPr lang="es-EC" sz="1200" dirty="0">
                <a:solidFill>
                  <a:schemeClr val="bg1"/>
                </a:solidFill>
              </a:rPr>
              <a:t>5</a:t>
            </a:r>
          </a:p>
        </p:txBody>
      </p:sp>
      <p:sp>
        <p:nvSpPr>
          <p:cNvPr id="71" name="Rectángulo 70">
            <a:extLst>
              <a:ext uri="{FF2B5EF4-FFF2-40B4-BE49-F238E27FC236}">
                <a16:creationId xmlns:a16="http://schemas.microsoft.com/office/drawing/2014/main" id="{1BC398D1-B48A-4E31-9A1A-BC7C863EE945}"/>
              </a:ext>
            </a:extLst>
          </p:cNvPr>
          <p:cNvSpPr/>
          <p:nvPr/>
        </p:nvSpPr>
        <p:spPr>
          <a:xfrm>
            <a:off x="8326844" y="1812949"/>
            <a:ext cx="6096000" cy="738664"/>
          </a:xfrm>
          <a:prstGeom prst="rect">
            <a:avLst/>
          </a:prstGeom>
        </p:spPr>
        <p:txBody>
          <a:bodyPr>
            <a:spAutoFit/>
          </a:bodyPr>
          <a:lstStyle/>
          <a:p>
            <a:endParaRPr lang="es-EC" dirty="0"/>
          </a:p>
          <a:p>
            <a:pPr algn="ctr"/>
            <a:r>
              <a:rPr lang="es-EC" sz="1200" dirty="0" err="1">
                <a:solidFill>
                  <a:schemeClr val="bg1"/>
                </a:solidFill>
              </a:rPr>
              <a:t>Multi-agent</a:t>
            </a:r>
            <a:r>
              <a:rPr lang="es-EC" sz="1200" dirty="0">
                <a:solidFill>
                  <a:schemeClr val="bg1"/>
                </a:solidFill>
              </a:rPr>
              <a:t> </a:t>
            </a:r>
            <a:r>
              <a:rPr lang="es-EC" sz="1200" dirty="0" err="1">
                <a:solidFill>
                  <a:schemeClr val="bg1"/>
                </a:solidFill>
              </a:rPr>
              <a:t>spaces</a:t>
            </a:r>
            <a:endParaRPr lang="es-EC" sz="1200" dirty="0">
              <a:solidFill>
                <a:schemeClr val="bg1"/>
              </a:solidFill>
            </a:endParaRPr>
          </a:p>
          <a:p>
            <a:pPr algn="ctr"/>
            <a:r>
              <a:rPr lang="es-EC" sz="1200" dirty="0">
                <a:solidFill>
                  <a:schemeClr val="bg1"/>
                </a:solidFill>
              </a:rPr>
              <a:t>1.2</a:t>
            </a:r>
          </a:p>
        </p:txBody>
      </p:sp>
      <p:sp>
        <p:nvSpPr>
          <p:cNvPr id="72" name="Rectángulo 71">
            <a:extLst>
              <a:ext uri="{FF2B5EF4-FFF2-40B4-BE49-F238E27FC236}">
                <a16:creationId xmlns:a16="http://schemas.microsoft.com/office/drawing/2014/main" id="{7B5E2083-F531-4F14-9FE8-AC6686158BF2}"/>
              </a:ext>
            </a:extLst>
          </p:cNvPr>
          <p:cNvSpPr/>
          <p:nvPr/>
        </p:nvSpPr>
        <p:spPr>
          <a:xfrm>
            <a:off x="10821484" y="3287126"/>
            <a:ext cx="1263486" cy="461665"/>
          </a:xfrm>
          <a:prstGeom prst="rect">
            <a:avLst/>
          </a:prstGeom>
        </p:spPr>
        <p:txBody>
          <a:bodyPr wrap="none">
            <a:spAutoFit/>
          </a:bodyPr>
          <a:lstStyle/>
          <a:p>
            <a:pPr algn="ctr"/>
            <a:r>
              <a:rPr lang="es-EC" sz="1200" dirty="0" err="1">
                <a:solidFill>
                  <a:schemeClr val="bg1"/>
                </a:solidFill>
              </a:rPr>
              <a:t>Evaluation</a:t>
            </a:r>
            <a:r>
              <a:rPr lang="es-EC" sz="1200" dirty="0">
                <a:solidFill>
                  <a:schemeClr val="bg1"/>
                </a:solidFill>
              </a:rPr>
              <a:t> </a:t>
            </a:r>
            <a:r>
              <a:rPr lang="es-EC" sz="1200" dirty="0" err="1">
                <a:solidFill>
                  <a:schemeClr val="bg1"/>
                </a:solidFill>
              </a:rPr>
              <a:t>offer</a:t>
            </a:r>
            <a:endParaRPr lang="es-EC" sz="1200" dirty="0">
              <a:solidFill>
                <a:schemeClr val="bg1"/>
              </a:solidFill>
            </a:endParaRPr>
          </a:p>
          <a:p>
            <a:pPr algn="ctr"/>
            <a:r>
              <a:rPr lang="es-EC" sz="1200" dirty="0">
                <a:solidFill>
                  <a:schemeClr val="bg1"/>
                </a:solidFill>
              </a:rPr>
              <a:t>3.7</a:t>
            </a:r>
          </a:p>
        </p:txBody>
      </p:sp>
      <p:sp>
        <p:nvSpPr>
          <p:cNvPr id="73" name="Rectángulo 72">
            <a:extLst>
              <a:ext uri="{FF2B5EF4-FFF2-40B4-BE49-F238E27FC236}">
                <a16:creationId xmlns:a16="http://schemas.microsoft.com/office/drawing/2014/main" id="{84F190E1-193A-4732-BF1D-62A7D9E8DFD0}"/>
              </a:ext>
            </a:extLst>
          </p:cNvPr>
          <p:cNvSpPr/>
          <p:nvPr/>
        </p:nvSpPr>
        <p:spPr>
          <a:xfrm>
            <a:off x="8418601" y="3676978"/>
            <a:ext cx="1648207" cy="461665"/>
          </a:xfrm>
          <a:prstGeom prst="rect">
            <a:avLst/>
          </a:prstGeom>
        </p:spPr>
        <p:txBody>
          <a:bodyPr wrap="none">
            <a:spAutoFit/>
          </a:bodyPr>
          <a:lstStyle/>
          <a:p>
            <a:pPr algn="ctr"/>
            <a:r>
              <a:rPr lang="es-EC" sz="1200" dirty="0" err="1">
                <a:solidFill>
                  <a:schemeClr val="bg1"/>
                </a:solidFill>
              </a:rPr>
              <a:t>Institutional</a:t>
            </a:r>
            <a:r>
              <a:rPr lang="es-EC" sz="1200" dirty="0">
                <a:solidFill>
                  <a:schemeClr val="bg1"/>
                </a:solidFill>
              </a:rPr>
              <a:t> </a:t>
            </a:r>
            <a:r>
              <a:rPr lang="es-EC" sz="1200" dirty="0" err="1">
                <a:solidFill>
                  <a:schemeClr val="bg1"/>
                </a:solidFill>
              </a:rPr>
              <a:t>structure</a:t>
            </a:r>
            <a:endParaRPr lang="es-EC" sz="1200" dirty="0">
              <a:solidFill>
                <a:schemeClr val="bg1"/>
              </a:solidFill>
            </a:endParaRPr>
          </a:p>
          <a:p>
            <a:pPr algn="ctr"/>
            <a:r>
              <a:rPr lang="es-EC" sz="1200" dirty="0">
                <a:solidFill>
                  <a:schemeClr val="bg1"/>
                </a:solidFill>
              </a:rPr>
              <a:t>5.1</a:t>
            </a:r>
          </a:p>
        </p:txBody>
      </p:sp>
      <p:sp>
        <p:nvSpPr>
          <p:cNvPr id="74" name="Rectángulo 73">
            <a:extLst>
              <a:ext uri="{FF2B5EF4-FFF2-40B4-BE49-F238E27FC236}">
                <a16:creationId xmlns:a16="http://schemas.microsoft.com/office/drawing/2014/main" id="{4D535D66-1F72-4451-A51C-C783ADCF9F73}"/>
              </a:ext>
            </a:extLst>
          </p:cNvPr>
          <p:cNvSpPr/>
          <p:nvPr/>
        </p:nvSpPr>
        <p:spPr>
          <a:xfrm>
            <a:off x="10544080" y="5466331"/>
            <a:ext cx="1037463" cy="276999"/>
          </a:xfrm>
          <a:prstGeom prst="rect">
            <a:avLst/>
          </a:prstGeom>
        </p:spPr>
        <p:txBody>
          <a:bodyPr wrap="none">
            <a:spAutoFit/>
          </a:bodyPr>
          <a:lstStyle/>
          <a:p>
            <a:pPr algn="ctr"/>
            <a:r>
              <a:rPr lang="es-EC" sz="1200" dirty="0" err="1">
                <a:solidFill>
                  <a:schemeClr val="bg1"/>
                </a:solidFill>
              </a:rPr>
              <a:t>Totals</a:t>
            </a:r>
            <a:r>
              <a:rPr lang="es-EC" sz="1200" dirty="0">
                <a:solidFill>
                  <a:schemeClr val="bg1"/>
                </a:solidFill>
              </a:rPr>
              <a:t> </a:t>
            </a:r>
            <a:r>
              <a:rPr lang="es-EC" sz="1200" dirty="0" err="1">
                <a:solidFill>
                  <a:schemeClr val="bg1"/>
                </a:solidFill>
              </a:rPr>
              <a:t>on</a:t>
            </a:r>
            <a:r>
              <a:rPr lang="es-EC" sz="1200" dirty="0">
                <a:solidFill>
                  <a:schemeClr val="bg1"/>
                </a:solidFill>
              </a:rPr>
              <a:t> 10</a:t>
            </a:r>
          </a:p>
        </p:txBody>
      </p:sp>
      <p:cxnSp>
        <p:nvCxnSpPr>
          <p:cNvPr id="77" name="Conector recto 76">
            <a:extLst>
              <a:ext uri="{FF2B5EF4-FFF2-40B4-BE49-F238E27FC236}">
                <a16:creationId xmlns:a16="http://schemas.microsoft.com/office/drawing/2014/main" id="{DBB559CD-15D0-4D03-A071-834907176F09}"/>
              </a:ext>
            </a:extLst>
          </p:cNvPr>
          <p:cNvCxnSpPr>
            <a:cxnSpLocks/>
          </p:cNvCxnSpPr>
          <p:nvPr/>
        </p:nvCxnSpPr>
        <p:spPr>
          <a:xfrm flipH="1" flipV="1">
            <a:off x="10065173" y="4361560"/>
            <a:ext cx="80186" cy="491660"/>
          </a:xfrm>
          <a:prstGeom prst="line">
            <a:avLst/>
          </a:prstGeom>
        </p:spPr>
        <p:style>
          <a:lnRef idx="2">
            <a:schemeClr val="dk1"/>
          </a:lnRef>
          <a:fillRef idx="0">
            <a:schemeClr val="dk1"/>
          </a:fillRef>
          <a:effectRef idx="1">
            <a:schemeClr val="dk1"/>
          </a:effectRef>
          <a:fontRef idx="minor">
            <a:schemeClr val="tx1"/>
          </a:fontRef>
        </p:style>
      </p:cxnSp>
      <p:sp>
        <p:nvSpPr>
          <p:cNvPr id="78" name="Diagrama de flujo: conector 77">
            <a:extLst>
              <a:ext uri="{FF2B5EF4-FFF2-40B4-BE49-F238E27FC236}">
                <a16:creationId xmlns:a16="http://schemas.microsoft.com/office/drawing/2014/main" id="{B1D33DCC-E2C9-46F8-B1A8-1EA45086D6E7}"/>
              </a:ext>
            </a:extLst>
          </p:cNvPr>
          <p:cNvSpPr/>
          <p:nvPr/>
        </p:nvSpPr>
        <p:spPr>
          <a:xfrm>
            <a:off x="9923557" y="4066546"/>
            <a:ext cx="278363" cy="320372"/>
          </a:xfrm>
          <a:prstGeom prst="flowChartConnector">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s-EC"/>
          </a:p>
        </p:txBody>
      </p:sp>
      <p:cxnSp>
        <p:nvCxnSpPr>
          <p:cNvPr id="89" name="Conector recto 88">
            <a:extLst>
              <a:ext uri="{FF2B5EF4-FFF2-40B4-BE49-F238E27FC236}">
                <a16:creationId xmlns:a16="http://schemas.microsoft.com/office/drawing/2014/main" id="{87A63C3F-1620-4F4D-B455-91B9D5390941}"/>
              </a:ext>
            </a:extLst>
          </p:cNvPr>
          <p:cNvCxnSpPr/>
          <p:nvPr/>
        </p:nvCxnSpPr>
        <p:spPr>
          <a:xfrm>
            <a:off x="10712970" y="4546852"/>
            <a:ext cx="464514" cy="0"/>
          </a:xfrm>
          <a:prstGeom prst="line">
            <a:avLst/>
          </a:prstGeom>
        </p:spPr>
        <p:style>
          <a:lnRef idx="2">
            <a:schemeClr val="dk1"/>
          </a:lnRef>
          <a:fillRef idx="0">
            <a:schemeClr val="dk1"/>
          </a:fillRef>
          <a:effectRef idx="1">
            <a:schemeClr val="dk1"/>
          </a:effectRef>
          <a:fontRef idx="minor">
            <a:schemeClr val="tx1"/>
          </a:fontRef>
        </p:style>
      </p:cxnSp>
      <p:sp>
        <p:nvSpPr>
          <p:cNvPr id="90" name="Diagrama de flujo: conector 89">
            <a:extLst>
              <a:ext uri="{FF2B5EF4-FFF2-40B4-BE49-F238E27FC236}">
                <a16:creationId xmlns:a16="http://schemas.microsoft.com/office/drawing/2014/main" id="{938628CF-279B-450A-AA3C-39088D15F195}"/>
              </a:ext>
            </a:extLst>
          </p:cNvPr>
          <p:cNvSpPr/>
          <p:nvPr/>
        </p:nvSpPr>
        <p:spPr>
          <a:xfrm>
            <a:off x="11096481" y="4400705"/>
            <a:ext cx="278363" cy="320372"/>
          </a:xfrm>
          <a:prstGeom prst="flowChartConnector">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s-EC"/>
          </a:p>
        </p:txBody>
      </p:sp>
      <p:cxnSp>
        <p:nvCxnSpPr>
          <p:cNvPr id="92" name="Conector recto 91">
            <a:extLst>
              <a:ext uri="{FF2B5EF4-FFF2-40B4-BE49-F238E27FC236}">
                <a16:creationId xmlns:a16="http://schemas.microsoft.com/office/drawing/2014/main" id="{C3F71185-524A-4059-8666-AC68128623EB}"/>
              </a:ext>
            </a:extLst>
          </p:cNvPr>
          <p:cNvCxnSpPr/>
          <p:nvPr/>
        </p:nvCxnSpPr>
        <p:spPr>
          <a:xfrm flipH="1" flipV="1">
            <a:off x="10145359" y="3296867"/>
            <a:ext cx="98209" cy="375474"/>
          </a:xfrm>
          <a:prstGeom prst="line">
            <a:avLst/>
          </a:prstGeom>
        </p:spPr>
        <p:style>
          <a:lnRef idx="2">
            <a:schemeClr val="dk1"/>
          </a:lnRef>
          <a:fillRef idx="0">
            <a:schemeClr val="dk1"/>
          </a:fillRef>
          <a:effectRef idx="1">
            <a:schemeClr val="dk1"/>
          </a:effectRef>
          <a:fontRef idx="minor">
            <a:schemeClr val="tx1"/>
          </a:fontRef>
        </p:style>
      </p:cxnSp>
      <p:sp>
        <p:nvSpPr>
          <p:cNvPr id="93" name="Diagrama de flujo: conector 92">
            <a:extLst>
              <a:ext uri="{FF2B5EF4-FFF2-40B4-BE49-F238E27FC236}">
                <a16:creationId xmlns:a16="http://schemas.microsoft.com/office/drawing/2014/main" id="{6802C120-0086-454C-8CEC-B97DFC9C89F1}"/>
              </a:ext>
            </a:extLst>
          </p:cNvPr>
          <p:cNvSpPr/>
          <p:nvPr/>
        </p:nvSpPr>
        <p:spPr>
          <a:xfrm>
            <a:off x="10010443" y="3115161"/>
            <a:ext cx="278363" cy="320372"/>
          </a:xfrm>
          <a:prstGeom prst="flowChartConnector">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s-EC"/>
          </a:p>
        </p:txBody>
      </p:sp>
      <p:cxnSp>
        <p:nvCxnSpPr>
          <p:cNvPr id="99" name="Conector recto 98">
            <a:extLst>
              <a:ext uri="{FF2B5EF4-FFF2-40B4-BE49-F238E27FC236}">
                <a16:creationId xmlns:a16="http://schemas.microsoft.com/office/drawing/2014/main" id="{BDA3FE02-1199-4D12-BF7E-68FE8AD457CD}"/>
              </a:ext>
            </a:extLst>
          </p:cNvPr>
          <p:cNvCxnSpPr>
            <a:cxnSpLocks/>
          </p:cNvCxnSpPr>
          <p:nvPr/>
        </p:nvCxnSpPr>
        <p:spPr>
          <a:xfrm flipH="1">
            <a:off x="9595462" y="4838605"/>
            <a:ext cx="509804" cy="69347"/>
          </a:xfrm>
          <a:prstGeom prst="line">
            <a:avLst/>
          </a:prstGeom>
        </p:spPr>
        <p:style>
          <a:lnRef idx="2">
            <a:schemeClr val="dk1"/>
          </a:lnRef>
          <a:fillRef idx="0">
            <a:schemeClr val="dk1"/>
          </a:fillRef>
          <a:effectRef idx="1">
            <a:schemeClr val="dk1"/>
          </a:effectRef>
          <a:fontRef idx="minor">
            <a:schemeClr val="tx1"/>
          </a:fontRef>
        </p:style>
      </p:cxnSp>
      <p:sp>
        <p:nvSpPr>
          <p:cNvPr id="100" name="Diagrama de flujo: conector 99">
            <a:extLst>
              <a:ext uri="{FF2B5EF4-FFF2-40B4-BE49-F238E27FC236}">
                <a16:creationId xmlns:a16="http://schemas.microsoft.com/office/drawing/2014/main" id="{557EC9DF-0F21-4C39-AAE8-9943BB89CDAB}"/>
              </a:ext>
            </a:extLst>
          </p:cNvPr>
          <p:cNvSpPr/>
          <p:nvPr/>
        </p:nvSpPr>
        <p:spPr>
          <a:xfrm>
            <a:off x="9328665" y="4693034"/>
            <a:ext cx="278363" cy="320372"/>
          </a:xfrm>
          <a:prstGeom prst="flowChartConnector">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s-EC"/>
          </a:p>
        </p:txBody>
      </p:sp>
      <p:cxnSp>
        <p:nvCxnSpPr>
          <p:cNvPr id="109" name="Conector recto 108">
            <a:extLst>
              <a:ext uri="{FF2B5EF4-FFF2-40B4-BE49-F238E27FC236}">
                <a16:creationId xmlns:a16="http://schemas.microsoft.com/office/drawing/2014/main" id="{B20AED0D-ECE1-47BC-BB09-51627BA2C588}"/>
              </a:ext>
            </a:extLst>
          </p:cNvPr>
          <p:cNvCxnSpPr>
            <a:cxnSpLocks/>
          </p:cNvCxnSpPr>
          <p:nvPr/>
        </p:nvCxnSpPr>
        <p:spPr>
          <a:xfrm flipH="1" flipV="1">
            <a:off x="10307418" y="2150483"/>
            <a:ext cx="157970" cy="430265"/>
          </a:xfrm>
          <a:prstGeom prst="line">
            <a:avLst/>
          </a:prstGeom>
        </p:spPr>
        <p:style>
          <a:lnRef idx="2">
            <a:schemeClr val="dk1"/>
          </a:lnRef>
          <a:fillRef idx="0">
            <a:schemeClr val="dk1"/>
          </a:fillRef>
          <a:effectRef idx="1">
            <a:schemeClr val="dk1"/>
          </a:effectRef>
          <a:fontRef idx="minor">
            <a:schemeClr val="tx1"/>
          </a:fontRef>
        </p:style>
      </p:cxnSp>
      <p:sp>
        <p:nvSpPr>
          <p:cNvPr id="112" name="Diagrama de flujo: conector 111">
            <a:extLst>
              <a:ext uri="{FF2B5EF4-FFF2-40B4-BE49-F238E27FC236}">
                <a16:creationId xmlns:a16="http://schemas.microsoft.com/office/drawing/2014/main" id="{F54C36F0-A9AC-4199-AFD6-206911E87F4A}"/>
              </a:ext>
            </a:extLst>
          </p:cNvPr>
          <p:cNvSpPr/>
          <p:nvPr/>
        </p:nvSpPr>
        <p:spPr>
          <a:xfrm>
            <a:off x="10184875" y="1905823"/>
            <a:ext cx="278363" cy="320372"/>
          </a:xfrm>
          <a:prstGeom prst="flowChartConnector">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s-EC"/>
          </a:p>
        </p:txBody>
      </p:sp>
      <p:cxnSp>
        <p:nvCxnSpPr>
          <p:cNvPr id="114" name="Conector recto 113">
            <a:extLst>
              <a:ext uri="{FF2B5EF4-FFF2-40B4-BE49-F238E27FC236}">
                <a16:creationId xmlns:a16="http://schemas.microsoft.com/office/drawing/2014/main" id="{2A07FD04-359F-45AA-AC25-DCB088804221}"/>
              </a:ext>
            </a:extLst>
          </p:cNvPr>
          <p:cNvCxnSpPr/>
          <p:nvPr/>
        </p:nvCxnSpPr>
        <p:spPr>
          <a:xfrm flipV="1">
            <a:off x="10679474" y="2927165"/>
            <a:ext cx="219670" cy="422509"/>
          </a:xfrm>
          <a:prstGeom prst="line">
            <a:avLst/>
          </a:prstGeom>
        </p:spPr>
        <p:style>
          <a:lnRef idx="2">
            <a:schemeClr val="dk1"/>
          </a:lnRef>
          <a:fillRef idx="0">
            <a:schemeClr val="dk1"/>
          </a:fillRef>
          <a:effectRef idx="1">
            <a:schemeClr val="dk1"/>
          </a:effectRef>
          <a:fontRef idx="minor">
            <a:schemeClr val="tx1"/>
          </a:fontRef>
        </p:style>
      </p:cxnSp>
      <p:sp>
        <p:nvSpPr>
          <p:cNvPr id="116" name="Diagrama de flujo: conector 115">
            <a:extLst>
              <a:ext uri="{FF2B5EF4-FFF2-40B4-BE49-F238E27FC236}">
                <a16:creationId xmlns:a16="http://schemas.microsoft.com/office/drawing/2014/main" id="{FD124F65-A746-42DC-94C8-BD2494E9E370}"/>
              </a:ext>
            </a:extLst>
          </p:cNvPr>
          <p:cNvSpPr/>
          <p:nvPr/>
        </p:nvSpPr>
        <p:spPr>
          <a:xfrm>
            <a:off x="10748152" y="2634684"/>
            <a:ext cx="278363" cy="320372"/>
          </a:xfrm>
          <a:prstGeom prst="flowChartConnector">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s-EC"/>
          </a:p>
        </p:txBody>
      </p:sp>
    </p:spTree>
    <p:extLst>
      <p:ext uri="{BB962C8B-B14F-4D97-AF65-F5344CB8AC3E}">
        <p14:creationId xmlns:p14="http://schemas.microsoft.com/office/powerpoint/2010/main" val="24342774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6">
            <a:extLst>
              <a:ext uri="{FF2B5EF4-FFF2-40B4-BE49-F238E27FC236}">
                <a16:creationId xmlns:a16="http://schemas.microsoft.com/office/drawing/2014/main" id="{79758DD7-9C21-4836-8CBB-12E6A2FAF20E}"/>
              </a:ext>
            </a:extLst>
          </p:cNvPr>
          <p:cNvSpPr txBox="1"/>
          <p:nvPr/>
        </p:nvSpPr>
        <p:spPr>
          <a:xfrm>
            <a:off x="198771" y="3660183"/>
            <a:ext cx="2426355" cy="1569660"/>
          </a:xfrm>
          <a:prstGeom prst="rect">
            <a:avLst/>
          </a:prstGeom>
          <a:noFill/>
        </p:spPr>
        <p:txBody>
          <a:bodyPr wrap="square" rtlCol="0">
            <a:spAutoFit/>
          </a:bodyPr>
          <a:lstStyle/>
          <a:p>
            <a:endParaRPr lang="en-US" sz="1200" dirty="0"/>
          </a:p>
          <a:p>
            <a:pPr algn="just"/>
            <a:r>
              <a:rPr lang="en-US" sz="1400" dirty="0">
                <a:solidFill>
                  <a:schemeClr val="accent1">
                    <a:lumMod val="50000"/>
                  </a:schemeClr>
                </a:solidFill>
              </a:rPr>
              <a:t>73 attendees: Executive Function, Academia, International Organizations, Evaluation Network, Civil Society, GAD Associative Entities.</a:t>
            </a:r>
          </a:p>
        </p:txBody>
      </p:sp>
      <p:grpSp>
        <p:nvGrpSpPr>
          <p:cNvPr id="7" name="Group 49">
            <a:extLst>
              <a:ext uri="{FF2B5EF4-FFF2-40B4-BE49-F238E27FC236}">
                <a16:creationId xmlns:a16="http://schemas.microsoft.com/office/drawing/2014/main" id="{D81F8539-A65E-482A-9C47-266B0D27B812}"/>
              </a:ext>
            </a:extLst>
          </p:cNvPr>
          <p:cNvGrpSpPr/>
          <p:nvPr/>
        </p:nvGrpSpPr>
        <p:grpSpPr>
          <a:xfrm>
            <a:off x="2575932" y="2510521"/>
            <a:ext cx="6696035" cy="2803056"/>
            <a:chOff x="1528207" y="1282474"/>
            <a:chExt cx="5839823" cy="2810230"/>
          </a:xfrm>
        </p:grpSpPr>
        <p:sp>
          <p:nvSpPr>
            <p:cNvPr id="8" name="Round Same Side Corner Rectangle 50">
              <a:extLst>
                <a:ext uri="{FF2B5EF4-FFF2-40B4-BE49-F238E27FC236}">
                  <a16:creationId xmlns:a16="http://schemas.microsoft.com/office/drawing/2014/main" id="{76CF4A41-E953-4557-A819-25F393A18D55}"/>
                </a:ext>
              </a:extLst>
            </p:cNvPr>
            <p:cNvSpPr/>
            <p:nvPr/>
          </p:nvSpPr>
          <p:spPr>
            <a:xfrm rot="18900000">
              <a:off x="1528207" y="1784882"/>
              <a:ext cx="1260000" cy="1260000"/>
            </a:xfrm>
            <a:prstGeom prst="round2SameRect">
              <a:avLst>
                <a:gd name="adj1" fmla="val 50000"/>
                <a:gd name="adj2" fmla="val 0"/>
              </a:avLst>
            </a:prstGeom>
            <a:ln/>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a:ln>
                  <a:noFill/>
                </a:ln>
                <a:solidFill>
                  <a:prstClr val="white"/>
                </a:solidFill>
                <a:effectLst/>
                <a:uLnTx/>
                <a:uFillTx/>
                <a:latin typeface="Arya"/>
                <a:ea typeface="맑은 고딕" panose="020B0503020000020004" pitchFamily="34" charset="-127"/>
                <a:cs typeface="Arial" panose="020B0604020202020204" pitchFamily="34" charset="0"/>
              </a:endParaRPr>
            </a:p>
          </p:txBody>
        </p:sp>
        <p:sp>
          <p:nvSpPr>
            <p:cNvPr id="9" name="Round Single Corner Rectangle 51">
              <a:extLst>
                <a:ext uri="{FF2B5EF4-FFF2-40B4-BE49-F238E27FC236}">
                  <a16:creationId xmlns:a16="http://schemas.microsoft.com/office/drawing/2014/main" id="{F291E4B6-7B28-4DCE-9409-DE799AA7842D}"/>
                </a:ext>
              </a:extLst>
            </p:cNvPr>
            <p:cNvSpPr/>
            <p:nvPr/>
          </p:nvSpPr>
          <p:spPr>
            <a:xfrm rot="8100000">
              <a:off x="2528698" y="2797259"/>
              <a:ext cx="1260000" cy="1260000"/>
            </a:xfrm>
            <a:prstGeom prst="round1Rect">
              <a:avLst/>
            </a:prstGeom>
            <a:ln/>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dirty="0">
                <a:ln>
                  <a:noFill/>
                </a:ln>
                <a:solidFill>
                  <a:srgbClr val="0070C0"/>
                </a:solidFill>
                <a:effectLst/>
                <a:uLnTx/>
                <a:uFillTx/>
                <a:latin typeface="Arya"/>
                <a:ea typeface="맑은 고딕" panose="020B0503020000020004" pitchFamily="34" charset="-127"/>
                <a:cs typeface="Arial" panose="020B0604020202020204" pitchFamily="34" charset="0"/>
              </a:endParaRPr>
            </a:p>
          </p:txBody>
        </p:sp>
        <p:sp>
          <p:nvSpPr>
            <p:cNvPr id="10" name="Round Single Corner Rectangle 52">
              <a:extLst>
                <a:ext uri="{FF2B5EF4-FFF2-40B4-BE49-F238E27FC236}">
                  <a16:creationId xmlns:a16="http://schemas.microsoft.com/office/drawing/2014/main" id="{7A4DA5B0-FAF4-4113-B0C7-B2F68D08CF3C}"/>
                </a:ext>
              </a:extLst>
            </p:cNvPr>
            <p:cNvSpPr/>
            <p:nvPr/>
          </p:nvSpPr>
          <p:spPr>
            <a:xfrm rot="18900000">
              <a:off x="3536812" y="1824593"/>
              <a:ext cx="1260000" cy="1260000"/>
            </a:xfrm>
            <a:prstGeom prst="round1Rect">
              <a:avLst/>
            </a:prstGeom>
            <a:ln/>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a:ln>
                  <a:noFill/>
                </a:ln>
                <a:solidFill>
                  <a:prstClr val="white"/>
                </a:solidFill>
                <a:effectLst/>
                <a:uLnTx/>
                <a:uFillTx/>
                <a:latin typeface="Arya"/>
                <a:ea typeface="맑은 고딕" panose="020B0503020000020004" pitchFamily="34" charset="-127"/>
                <a:cs typeface="Arial" panose="020B0604020202020204" pitchFamily="34" charset="0"/>
              </a:endParaRPr>
            </a:p>
          </p:txBody>
        </p:sp>
        <p:sp>
          <p:nvSpPr>
            <p:cNvPr id="11" name="Round Single Corner Rectangle 53">
              <a:extLst>
                <a:ext uri="{FF2B5EF4-FFF2-40B4-BE49-F238E27FC236}">
                  <a16:creationId xmlns:a16="http://schemas.microsoft.com/office/drawing/2014/main" id="{6D118146-0BC4-482B-91CC-F9432F9A02EE}"/>
                </a:ext>
              </a:extLst>
            </p:cNvPr>
            <p:cNvSpPr/>
            <p:nvPr/>
          </p:nvSpPr>
          <p:spPr>
            <a:xfrm rot="8100000">
              <a:off x="4544923" y="2832704"/>
              <a:ext cx="1260000" cy="1260000"/>
            </a:xfrm>
            <a:prstGeom prst="round1Rect">
              <a:avLst/>
            </a:prstGeom>
            <a:ln/>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a:ln>
                  <a:noFill/>
                </a:ln>
                <a:solidFill>
                  <a:prstClr val="white"/>
                </a:solidFill>
                <a:effectLst/>
                <a:uLnTx/>
                <a:uFillTx/>
                <a:latin typeface="Arya"/>
                <a:ea typeface="맑은 고딕" panose="020B0503020000020004" pitchFamily="34" charset="-127"/>
                <a:cs typeface="Arial" panose="020B0604020202020204" pitchFamily="34" charset="0"/>
              </a:endParaRPr>
            </a:p>
          </p:txBody>
        </p:sp>
        <p:sp>
          <p:nvSpPr>
            <p:cNvPr id="12" name="Right Arrow 54">
              <a:extLst>
                <a:ext uri="{FF2B5EF4-FFF2-40B4-BE49-F238E27FC236}">
                  <a16:creationId xmlns:a16="http://schemas.microsoft.com/office/drawing/2014/main" id="{25FFE764-18C4-434F-82F8-8B33E811134C}"/>
                </a:ext>
              </a:extLst>
            </p:cNvPr>
            <p:cNvSpPr/>
            <p:nvPr/>
          </p:nvSpPr>
          <p:spPr>
            <a:xfrm rot="18900000">
              <a:off x="5451565" y="1282474"/>
              <a:ext cx="1916465" cy="1907654"/>
            </a:xfrm>
            <a:prstGeom prst="rightArrow">
              <a:avLst>
                <a:gd name="adj1" fmla="val 65252"/>
                <a:gd name="adj2" fmla="val 47698"/>
              </a:avLst>
            </a:prstGeom>
            <a:ln/>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a:ln>
                  <a:noFill/>
                </a:ln>
                <a:solidFill>
                  <a:prstClr val="white"/>
                </a:solidFill>
                <a:effectLst/>
                <a:uLnTx/>
                <a:uFillTx/>
                <a:latin typeface="Arya"/>
                <a:ea typeface="맑은 고딕" panose="020B0503020000020004" pitchFamily="34" charset="-127"/>
                <a:cs typeface="Arial" panose="020B0604020202020204" pitchFamily="34" charset="0"/>
              </a:endParaRPr>
            </a:p>
          </p:txBody>
        </p:sp>
      </p:grpSp>
      <p:sp>
        <p:nvSpPr>
          <p:cNvPr id="13" name="TextBox 19">
            <a:extLst>
              <a:ext uri="{FF2B5EF4-FFF2-40B4-BE49-F238E27FC236}">
                <a16:creationId xmlns:a16="http://schemas.microsoft.com/office/drawing/2014/main" id="{4E52FEA5-A02C-482E-B68D-382B31876381}"/>
              </a:ext>
            </a:extLst>
          </p:cNvPr>
          <p:cNvSpPr txBox="1"/>
          <p:nvPr/>
        </p:nvSpPr>
        <p:spPr>
          <a:xfrm>
            <a:off x="4558129" y="2128911"/>
            <a:ext cx="2465032" cy="738664"/>
          </a:xfrm>
          <a:prstGeom prst="rect">
            <a:avLst/>
          </a:prstGeom>
          <a:noFill/>
        </p:spPr>
        <p:txBody>
          <a:bodyPr wrap="square" rtlCol="0">
            <a:spAutoFit/>
          </a:bodyPr>
          <a:lstStyle/>
          <a:p>
            <a:pPr algn="just"/>
            <a:r>
              <a:rPr lang="en-US" altLang="ko-KR" sz="1400" dirty="0">
                <a:solidFill>
                  <a:schemeClr val="accent1">
                    <a:lumMod val="50000"/>
                  </a:schemeClr>
                </a:solidFill>
              </a:rPr>
              <a:t>Invitations were extended to stakeholders at the national level.</a:t>
            </a:r>
            <a:endParaRPr lang="es-EC" altLang="ko-KR" sz="1400" dirty="0">
              <a:solidFill>
                <a:schemeClr val="accent1">
                  <a:lumMod val="50000"/>
                </a:schemeClr>
              </a:solidFill>
            </a:endParaRPr>
          </a:p>
        </p:txBody>
      </p:sp>
      <p:sp>
        <p:nvSpPr>
          <p:cNvPr id="14" name="TextBox 13">
            <a:extLst>
              <a:ext uri="{FF2B5EF4-FFF2-40B4-BE49-F238E27FC236}">
                <a16:creationId xmlns:a16="http://schemas.microsoft.com/office/drawing/2014/main" id="{13453476-913C-4E30-934E-D5521262FE09}"/>
              </a:ext>
            </a:extLst>
          </p:cNvPr>
          <p:cNvSpPr txBox="1"/>
          <p:nvPr/>
        </p:nvSpPr>
        <p:spPr>
          <a:xfrm>
            <a:off x="2333413" y="5308691"/>
            <a:ext cx="1912296" cy="523220"/>
          </a:xfrm>
          <a:prstGeom prst="rect">
            <a:avLst/>
          </a:prstGeom>
          <a:noFill/>
        </p:spPr>
        <p:txBody>
          <a:bodyPr wrap="square" rtlCol="0">
            <a:spAutoFit/>
          </a:bodyPr>
          <a:lstStyle/>
          <a:p>
            <a:pPr marR="0" lvl="0" algn="just" fontAlgn="auto">
              <a:lnSpc>
                <a:spcPct val="100000"/>
              </a:lnSpc>
              <a:spcBef>
                <a:spcPts val="0"/>
              </a:spcBef>
              <a:spcAft>
                <a:spcPts val="0"/>
              </a:spcAft>
              <a:buClrTx/>
              <a:buSzTx/>
              <a:tabLst/>
              <a:defRPr/>
            </a:pPr>
            <a:r>
              <a:rPr lang="en-US" sz="1400" dirty="0">
                <a:solidFill>
                  <a:schemeClr val="accent1">
                    <a:lumMod val="50000"/>
                  </a:schemeClr>
                </a:solidFill>
              </a:rPr>
              <a:t>April 25, 2023, in the city of Quito.</a:t>
            </a:r>
            <a:endParaRPr lang="es-ES" sz="1400" dirty="0">
              <a:solidFill>
                <a:schemeClr val="accent1">
                  <a:lumMod val="50000"/>
                </a:schemeClr>
              </a:solidFill>
            </a:endParaRPr>
          </a:p>
        </p:txBody>
      </p:sp>
      <p:sp>
        <p:nvSpPr>
          <p:cNvPr id="15" name="TextBox 10">
            <a:extLst>
              <a:ext uri="{FF2B5EF4-FFF2-40B4-BE49-F238E27FC236}">
                <a16:creationId xmlns:a16="http://schemas.microsoft.com/office/drawing/2014/main" id="{4BA546B9-2988-4C67-A843-9B55F2B3AC2E}"/>
              </a:ext>
            </a:extLst>
          </p:cNvPr>
          <p:cNvSpPr txBox="1"/>
          <p:nvPr/>
        </p:nvSpPr>
        <p:spPr>
          <a:xfrm>
            <a:off x="6894883" y="5297552"/>
            <a:ext cx="2048038" cy="738664"/>
          </a:xfrm>
          <a:prstGeom prst="rect">
            <a:avLst/>
          </a:prstGeom>
          <a:noFill/>
        </p:spPr>
        <p:txBody>
          <a:bodyPr wrap="square" rtlCol="0">
            <a:spAutoFit/>
          </a:bodyPr>
          <a:lstStyle/>
          <a:p>
            <a:pPr algn="just">
              <a:defRPr/>
            </a:pPr>
            <a:r>
              <a:rPr lang="en-US" altLang="ko-KR" sz="1400" dirty="0">
                <a:solidFill>
                  <a:schemeClr val="accent1">
                    <a:lumMod val="50000"/>
                  </a:schemeClr>
                </a:solidFill>
              </a:rPr>
              <a:t>Multidisciplinary groups for each of the 5 disciplines.</a:t>
            </a:r>
            <a:endParaRPr lang="es-EC" altLang="ko-KR" sz="1400" dirty="0">
              <a:solidFill>
                <a:schemeClr val="accent1">
                  <a:lumMod val="50000"/>
                </a:schemeClr>
              </a:solidFill>
            </a:endParaRPr>
          </a:p>
        </p:txBody>
      </p:sp>
      <p:sp>
        <p:nvSpPr>
          <p:cNvPr id="17" name="TextBox 10">
            <a:extLst>
              <a:ext uri="{FF2B5EF4-FFF2-40B4-BE49-F238E27FC236}">
                <a16:creationId xmlns:a16="http://schemas.microsoft.com/office/drawing/2014/main" id="{70A6BDE8-5C59-4E3B-A4F6-F626481B5CA0}"/>
              </a:ext>
            </a:extLst>
          </p:cNvPr>
          <p:cNvSpPr txBox="1"/>
          <p:nvPr/>
        </p:nvSpPr>
        <p:spPr>
          <a:xfrm>
            <a:off x="9059719" y="2032018"/>
            <a:ext cx="2256585" cy="1384995"/>
          </a:xfrm>
          <a:prstGeom prst="rect">
            <a:avLst/>
          </a:prstGeom>
          <a:noFill/>
        </p:spPr>
        <p:txBody>
          <a:bodyPr wrap="square" rtlCol="0">
            <a:spAutoFit/>
          </a:bodyPr>
          <a:lstStyle/>
          <a:p>
            <a:pPr algn="just"/>
            <a:r>
              <a:rPr lang="en-US" sz="1400" dirty="0">
                <a:solidFill>
                  <a:schemeClr val="accent1">
                    <a:lumMod val="50000"/>
                  </a:schemeClr>
                </a:solidFill>
              </a:rPr>
              <a:t>Presentation of results for each dimension to identify needs and opportunities to strengthen the National Evaluation System (SNE).</a:t>
            </a:r>
            <a:endParaRPr lang="es-EC" altLang="ko-KR" sz="1400" dirty="0">
              <a:solidFill>
                <a:schemeClr val="accent1">
                  <a:lumMod val="50000"/>
                </a:schemeClr>
              </a:solidFill>
            </a:endParaRPr>
          </a:p>
        </p:txBody>
      </p:sp>
      <p:sp>
        <p:nvSpPr>
          <p:cNvPr id="20" name="Rectangle 4">
            <a:extLst>
              <a:ext uri="{FF2B5EF4-FFF2-40B4-BE49-F238E27FC236}">
                <a16:creationId xmlns:a16="http://schemas.microsoft.com/office/drawing/2014/main" id="{6BD9AC18-BD5D-406B-BC94-B099CF54C02B}"/>
              </a:ext>
            </a:extLst>
          </p:cNvPr>
          <p:cNvSpPr>
            <a:spLocks noGrp="1" noChangeArrowheads="1"/>
          </p:cNvSpPr>
          <p:nvPr>
            <p:ph type="title"/>
          </p:nvPr>
        </p:nvSpPr>
        <p:spPr bwMode="auto">
          <a:xfrm>
            <a:off x="595848" y="209434"/>
            <a:ext cx="10732425"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s-EC" altLang="es-EC" sz="4000" dirty="0"/>
              <a:t>Workshop </a:t>
            </a:r>
            <a:r>
              <a:rPr lang="es-EC" altLang="es-EC" sz="4000" dirty="0" err="1"/>
              <a:t>on</a:t>
            </a:r>
            <a:r>
              <a:rPr lang="es-EC" altLang="es-EC" sz="4000" dirty="0"/>
              <a:t> </a:t>
            </a:r>
            <a:r>
              <a:rPr lang="es-EC" altLang="es-EC" sz="4000" dirty="0" err="1"/>
              <a:t>Interpretation</a:t>
            </a:r>
            <a:r>
              <a:rPr lang="es-EC" altLang="es-EC" sz="4000" dirty="0"/>
              <a:t> and Use </a:t>
            </a:r>
            <a:r>
              <a:rPr lang="es-EC" altLang="es-EC" sz="4000" dirty="0" err="1"/>
              <a:t>of</a:t>
            </a:r>
            <a:r>
              <a:rPr lang="es-EC" altLang="es-EC" sz="4000" dirty="0"/>
              <a:t> </a:t>
            </a:r>
            <a:br>
              <a:rPr lang="es-EC" altLang="es-EC" sz="4000" dirty="0"/>
            </a:br>
            <a:r>
              <a:rPr lang="es-EC" altLang="es-EC" sz="4000" dirty="0"/>
              <a:t>INCE </a:t>
            </a:r>
            <a:r>
              <a:rPr lang="es-EC" altLang="es-EC" sz="4000" dirty="0" err="1"/>
              <a:t>Results</a:t>
            </a:r>
            <a:r>
              <a:rPr lang="es-EC" altLang="es-EC" sz="4000" dirty="0"/>
              <a:t> in Ecuador (2022 </a:t>
            </a:r>
            <a:r>
              <a:rPr lang="es-EC" altLang="es-EC" sz="4000" dirty="0" err="1"/>
              <a:t>Measurement</a:t>
            </a:r>
            <a:r>
              <a:rPr lang="es-EC" altLang="es-EC" sz="4000" dirty="0"/>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EC" altLang="es-EC" sz="1800" b="0" i="0" u="none" strike="noStrike" cap="none" normalizeH="0" baseline="0" dirty="0">
              <a:ln>
                <a:noFill/>
              </a:ln>
              <a:solidFill>
                <a:schemeClr val="tx1"/>
              </a:solidFill>
              <a:effectLst/>
              <a:latin typeface="Arial" panose="020B0604020202020204" pitchFamily="34" charset="0"/>
            </a:endParaRPr>
          </a:p>
        </p:txBody>
      </p:sp>
      <p:sp>
        <p:nvSpPr>
          <p:cNvPr id="27" name="Round Same Side Corner Rectangle 8">
            <a:extLst>
              <a:ext uri="{FF2B5EF4-FFF2-40B4-BE49-F238E27FC236}">
                <a16:creationId xmlns:a16="http://schemas.microsoft.com/office/drawing/2014/main" id="{BCCDA859-3AEE-496A-8958-3BEED8D566FB}"/>
              </a:ext>
            </a:extLst>
          </p:cNvPr>
          <p:cNvSpPr/>
          <p:nvPr/>
        </p:nvSpPr>
        <p:spPr>
          <a:xfrm>
            <a:off x="3363098" y="3157281"/>
            <a:ext cx="251302" cy="661867"/>
          </a:xfrm>
          <a:custGeom>
            <a:avLst/>
            <a:gdLst>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8887 w 1489775"/>
              <a:gd name="connsiteY10" fmla="*/ 2305078 h 3923699"/>
              <a:gd name="connsiteX11" fmla="*/ 1151853 w 1489775"/>
              <a:gd name="connsiteY11" fmla="*/ 3743699 h 3923699"/>
              <a:gd name="connsiteX12" fmla="*/ 971853 w 1489775"/>
              <a:gd name="connsiteY12" fmla="*/ 3923699 h 3923699"/>
              <a:gd name="connsiteX13" fmla="*/ 791853 w 1489775"/>
              <a:gd name="connsiteY13" fmla="*/ 3743699 h 3923699"/>
              <a:gd name="connsiteX14" fmla="*/ 791853 w 1489775"/>
              <a:gd name="connsiteY14" fmla="*/ 2305078 h 3923699"/>
              <a:gd name="connsiteX15" fmla="*/ 683854 w 1489775"/>
              <a:gd name="connsiteY15" fmla="*/ 2305078 h 3923699"/>
              <a:gd name="connsiteX16" fmla="*/ 683854 w 1489775"/>
              <a:gd name="connsiteY16" fmla="*/ 3743698 h 3923699"/>
              <a:gd name="connsiteX17" fmla="*/ 503854 w 1489775"/>
              <a:gd name="connsiteY17" fmla="*/ 3923698 h 3923699"/>
              <a:gd name="connsiteX18" fmla="*/ 323854 w 1489775"/>
              <a:gd name="connsiteY18" fmla="*/ 3743698 h 3923699"/>
              <a:gd name="connsiteX19" fmla="*/ 323854 w 1489775"/>
              <a:gd name="connsiteY19" fmla="*/ 2238914 h 3923699"/>
              <a:gd name="connsiteX20" fmla="*/ 330887 w 1489775"/>
              <a:gd name="connsiteY20" fmla="*/ 2238914 h 3923699"/>
              <a:gd name="connsiteX21" fmla="*/ 330887 w 1489775"/>
              <a:gd name="connsiteY21" fmla="*/ 1390678 h 3923699"/>
              <a:gd name="connsiteX22" fmla="*/ 288033 w 1489775"/>
              <a:gd name="connsiteY22" fmla="*/ 1390678 h 3923699"/>
              <a:gd name="connsiteX23" fmla="*/ 288033 w 1489775"/>
              <a:gd name="connsiteY23" fmla="*/ 2063902 h 3923699"/>
              <a:gd name="connsiteX24" fmla="*/ 144017 w 1489775"/>
              <a:gd name="connsiteY24" fmla="*/ 2207918 h 3923699"/>
              <a:gd name="connsiteX25" fmla="*/ 1 w 1489775"/>
              <a:gd name="connsiteY25" fmla="*/ 2063902 h 3923699"/>
              <a:gd name="connsiteX26" fmla="*/ 1 w 1489775"/>
              <a:gd name="connsiteY26" fmla="*/ 1390678 h 3923699"/>
              <a:gd name="connsiteX27" fmla="*/ 0 w 1489775"/>
              <a:gd name="connsiteY27" fmla="*/ 1390678 h 3923699"/>
              <a:gd name="connsiteX28" fmla="*/ 0 w 1489775"/>
              <a:gd name="connsiteY28" fmla="*/ 1030958 h 3923699"/>
              <a:gd name="connsiteX29" fmla="*/ 280204 w 1489775"/>
              <a:gd name="connsiteY29" fmla="*/ 750754 h 3923699"/>
              <a:gd name="connsiteX30" fmla="*/ 744888 w 1489775"/>
              <a:gd name="connsiteY30" fmla="*/ 0 h 3923699"/>
              <a:gd name="connsiteX31" fmla="*/ 1082199 w 1489775"/>
              <a:gd name="connsiteY31" fmla="*/ 337311 h 3923699"/>
              <a:gd name="connsiteX32" fmla="*/ 744888 w 1489775"/>
              <a:gd name="connsiteY32" fmla="*/ 674622 h 3923699"/>
              <a:gd name="connsiteX33" fmla="*/ 407577 w 1489775"/>
              <a:gd name="connsiteY33" fmla="*/ 337311 h 3923699"/>
              <a:gd name="connsiteX34" fmla="*/ 744888 w 1489775"/>
              <a:gd name="connsiteY34"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2238914 h 3923699"/>
              <a:gd name="connsiteX20" fmla="*/ 330887 w 1489775"/>
              <a:gd name="connsiteY20" fmla="*/ 1390678 h 3923699"/>
              <a:gd name="connsiteX21" fmla="*/ 288033 w 1489775"/>
              <a:gd name="connsiteY21" fmla="*/ 1390678 h 3923699"/>
              <a:gd name="connsiteX22" fmla="*/ 288033 w 1489775"/>
              <a:gd name="connsiteY22" fmla="*/ 2063902 h 3923699"/>
              <a:gd name="connsiteX23" fmla="*/ 144017 w 1489775"/>
              <a:gd name="connsiteY23" fmla="*/ 2207918 h 3923699"/>
              <a:gd name="connsiteX24" fmla="*/ 1 w 1489775"/>
              <a:gd name="connsiteY24" fmla="*/ 2063902 h 3923699"/>
              <a:gd name="connsiteX25" fmla="*/ 1 w 1489775"/>
              <a:gd name="connsiteY25" fmla="*/ 1390678 h 3923699"/>
              <a:gd name="connsiteX26" fmla="*/ 0 w 1489775"/>
              <a:gd name="connsiteY26" fmla="*/ 1390678 h 3923699"/>
              <a:gd name="connsiteX27" fmla="*/ 0 w 1489775"/>
              <a:gd name="connsiteY27" fmla="*/ 1030958 h 3923699"/>
              <a:gd name="connsiteX28" fmla="*/ 280204 w 1489775"/>
              <a:gd name="connsiteY28" fmla="*/ 750754 h 3923699"/>
              <a:gd name="connsiteX29" fmla="*/ 744888 w 1489775"/>
              <a:gd name="connsiteY29" fmla="*/ 0 h 3923699"/>
              <a:gd name="connsiteX30" fmla="*/ 1082199 w 1489775"/>
              <a:gd name="connsiteY30" fmla="*/ 337311 h 3923699"/>
              <a:gd name="connsiteX31" fmla="*/ 744888 w 1489775"/>
              <a:gd name="connsiteY31" fmla="*/ 674622 h 3923699"/>
              <a:gd name="connsiteX32" fmla="*/ 407577 w 1489775"/>
              <a:gd name="connsiteY32" fmla="*/ 337311 h 3923699"/>
              <a:gd name="connsiteX33" fmla="*/ 744888 w 1489775"/>
              <a:gd name="connsiteY33"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1390678 h 3923699"/>
              <a:gd name="connsiteX20" fmla="*/ 288033 w 1489775"/>
              <a:gd name="connsiteY20" fmla="*/ 1390678 h 3923699"/>
              <a:gd name="connsiteX21" fmla="*/ 288033 w 1489775"/>
              <a:gd name="connsiteY21" fmla="*/ 2063902 h 3923699"/>
              <a:gd name="connsiteX22" fmla="*/ 144017 w 1489775"/>
              <a:gd name="connsiteY22" fmla="*/ 2207918 h 3923699"/>
              <a:gd name="connsiteX23" fmla="*/ 1 w 1489775"/>
              <a:gd name="connsiteY23" fmla="*/ 2063902 h 3923699"/>
              <a:gd name="connsiteX24" fmla="*/ 1 w 1489775"/>
              <a:gd name="connsiteY24" fmla="*/ 1390678 h 3923699"/>
              <a:gd name="connsiteX25" fmla="*/ 0 w 1489775"/>
              <a:gd name="connsiteY25" fmla="*/ 1390678 h 3923699"/>
              <a:gd name="connsiteX26" fmla="*/ 0 w 1489775"/>
              <a:gd name="connsiteY26" fmla="*/ 1030958 h 3923699"/>
              <a:gd name="connsiteX27" fmla="*/ 280204 w 1489775"/>
              <a:gd name="connsiteY27" fmla="*/ 750754 h 3923699"/>
              <a:gd name="connsiteX28" fmla="*/ 744888 w 1489775"/>
              <a:gd name="connsiteY28" fmla="*/ 0 h 3923699"/>
              <a:gd name="connsiteX29" fmla="*/ 1082199 w 1489775"/>
              <a:gd name="connsiteY29" fmla="*/ 337311 h 3923699"/>
              <a:gd name="connsiteX30" fmla="*/ 744888 w 1489775"/>
              <a:gd name="connsiteY30" fmla="*/ 674622 h 3923699"/>
              <a:gd name="connsiteX31" fmla="*/ 407577 w 1489775"/>
              <a:gd name="connsiteY31" fmla="*/ 337311 h 3923699"/>
              <a:gd name="connsiteX32" fmla="*/ 744888 w 1489775"/>
              <a:gd name="connsiteY32"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30887 w 1489775"/>
              <a:gd name="connsiteY18" fmla="*/ 1390678 h 3923699"/>
              <a:gd name="connsiteX19" fmla="*/ 288033 w 1489775"/>
              <a:gd name="connsiteY19" fmla="*/ 1390678 h 3923699"/>
              <a:gd name="connsiteX20" fmla="*/ 288033 w 1489775"/>
              <a:gd name="connsiteY20" fmla="*/ 2063902 h 3923699"/>
              <a:gd name="connsiteX21" fmla="*/ 144017 w 1489775"/>
              <a:gd name="connsiteY21" fmla="*/ 2207918 h 3923699"/>
              <a:gd name="connsiteX22" fmla="*/ 1 w 1489775"/>
              <a:gd name="connsiteY22" fmla="*/ 2063902 h 3923699"/>
              <a:gd name="connsiteX23" fmla="*/ 1 w 1489775"/>
              <a:gd name="connsiteY23" fmla="*/ 1390678 h 3923699"/>
              <a:gd name="connsiteX24" fmla="*/ 0 w 1489775"/>
              <a:gd name="connsiteY24" fmla="*/ 1390678 h 3923699"/>
              <a:gd name="connsiteX25" fmla="*/ 0 w 1489775"/>
              <a:gd name="connsiteY25" fmla="*/ 1030958 h 3923699"/>
              <a:gd name="connsiteX26" fmla="*/ 280204 w 1489775"/>
              <a:gd name="connsiteY26" fmla="*/ 750754 h 3923699"/>
              <a:gd name="connsiteX27" fmla="*/ 744888 w 1489775"/>
              <a:gd name="connsiteY27" fmla="*/ 0 h 3923699"/>
              <a:gd name="connsiteX28" fmla="*/ 1082199 w 1489775"/>
              <a:gd name="connsiteY28" fmla="*/ 337311 h 3923699"/>
              <a:gd name="connsiteX29" fmla="*/ 744888 w 1489775"/>
              <a:gd name="connsiteY29" fmla="*/ 674622 h 3923699"/>
              <a:gd name="connsiteX30" fmla="*/ 407577 w 1489775"/>
              <a:gd name="connsiteY30" fmla="*/ 337311 h 3923699"/>
              <a:gd name="connsiteX31" fmla="*/ 744888 w 1489775"/>
              <a:gd name="connsiteY31" fmla="*/ 0 h 392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489775" h="3923699">
                <a:moveTo>
                  <a:pt x="280204" y="750754"/>
                </a:moveTo>
                <a:lnTo>
                  <a:pt x="1209570" y="750754"/>
                </a:lnTo>
                <a:cubicBezTo>
                  <a:pt x="1364322" y="750754"/>
                  <a:pt x="1489774" y="876206"/>
                  <a:pt x="1489774" y="1030958"/>
                </a:cubicBezTo>
                <a:lnTo>
                  <a:pt x="1489774" y="1293518"/>
                </a:lnTo>
                <a:lnTo>
                  <a:pt x="1489775" y="1293518"/>
                </a:lnTo>
                <a:lnTo>
                  <a:pt x="1489775" y="2063902"/>
                </a:lnTo>
                <a:cubicBezTo>
                  <a:pt x="1489775" y="2143440"/>
                  <a:pt x="1425297" y="2207918"/>
                  <a:pt x="1345759" y="2207918"/>
                </a:cubicBezTo>
                <a:cubicBezTo>
                  <a:pt x="1266221" y="2207918"/>
                  <a:pt x="1201743" y="2143440"/>
                  <a:pt x="1201743" y="2063902"/>
                </a:cubicBezTo>
                <a:lnTo>
                  <a:pt x="1201743" y="1390678"/>
                </a:lnTo>
                <a:lnTo>
                  <a:pt x="1158887" y="1390678"/>
                </a:lnTo>
                <a:cubicBezTo>
                  <a:pt x="1156542" y="2175018"/>
                  <a:pt x="1154198" y="2959359"/>
                  <a:pt x="1151853" y="3743699"/>
                </a:cubicBezTo>
                <a:cubicBezTo>
                  <a:pt x="1151853" y="3843110"/>
                  <a:pt x="1071264" y="3923699"/>
                  <a:pt x="971853" y="3923699"/>
                </a:cubicBezTo>
                <a:cubicBezTo>
                  <a:pt x="872442" y="3923699"/>
                  <a:pt x="791853" y="3843110"/>
                  <a:pt x="791853" y="3743699"/>
                </a:cubicBezTo>
                <a:lnTo>
                  <a:pt x="791853" y="2305078"/>
                </a:lnTo>
                <a:lnTo>
                  <a:pt x="683854" y="2305078"/>
                </a:lnTo>
                <a:lnTo>
                  <a:pt x="683854" y="3743698"/>
                </a:lnTo>
                <a:cubicBezTo>
                  <a:pt x="683854" y="3843109"/>
                  <a:pt x="603265" y="3923698"/>
                  <a:pt x="503854" y="3923698"/>
                </a:cubicBezTo>
                <a:cubicBezTo>
                  <a:pt x="404443" y="3923698"/>
                  <a:pt x="323854" y="3843109"/>
                  <a:pt x="323854" y="3743698"/>
                </a:cubicBezTo>
                <a:cubicBezTo>
                  <a:pt x="326198" y="2959358"/>
                  <a:pt x="328543" y="2175018"/>
                  <a:pt x="330887" y="1390678"/>
                </a:cubicBezTo>
                <a:lnTo>
                  <a:pt x="288033" y="1390678"/>
                </a:lnTo>
                <a:lnTo>
                  <a:pt x="288033" y="2063902"/>
                </a:lnTo>
                <a:cubicBezTo>
                  <a:pt x="288033" y="2143440"/>
                  <a:pt x="223555" y="2207918"/>
                  <a:pt x="144017" y="2207918"/>
                </a:cubicBezTo>
                <a:cubicBezTo>
                  <a:pt x="64479" y="2207918"/>
                  <a:pt x="1" y="2143440"/>
                  <a:pt x="1" y="2063902"/>
                </a:cubicBezTo>
                <a:lnTo>
                  <a:pt x="1" y="1390678"/>
                </a:lnTo>
                <a:lnTo>
                  <a:pt x="0" y="1390678"/>
                </a:lnTo>
                <a:lnTo>
                  <a:pt x="0" y="1030958"/>
                </a:lnTo>
                <a:cubicBezTo>
                  <a:pt x="0" y="876206"/>
                  <a:pt x="125452" y="750754"/>
                  <a:pt x="280204" y="750754"/>
                </a:cubicBezTo>
                <a:close/>
                <a:moveTo>
                  <a:pt x="744888" y="0"/>
                </a:moveTo>
                <a:cubicBezTo>
                  <a:pt x="931180" y="0"/>
                  <a:pt x="1082199" y="151019"/>
                  <a:pt x="1082199" y="337311"/>
                </a:cubicBezTo>
                <a:cubicBezTo>
                  <a:pt x="1082199" y="523603"/>
                  <a:pt x="931180" y="674622"/>
                  <a:pt x="744888" y="674622"/>
                </a:cubicBezTo>
                <a:cubicBezTo>
                  <a:pt x="558596" y="674622"/>
                  <a:pt x="407577" y="523603"/>
                  <a:pt x="407577" y="337311"/>
                </a:cubicBezTo>
                <a:cubicBezTo>
                  <a:pt x="407577" y="151019"/>
                  <a:pt x="558596" y="0"/>
                  <a:pt x="744888" y="0"/>
                </a:cubicBezTo>
                <a:close/>
              </a:path>
            </a:pathLst>
          </a:custGeom>
          <a:solidFill>
            <a:sysClr val="window" lastClr="FFFFFF"/>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a:ln>
                <a:noFill/>
              </a:ln>
              <a:solidFill>
                <a:prstClr val="white"/>
              </a:solidFill>
              <a:effectLst/>
              <a:uLnTx/>
              <a:uFillTx/>
              <a:latin typeface="Arya"/>
              <a:ea typeface="맑은 고딕" panose="020B0503020000020004" pitchFamily="34" charset="-127"/>
              <a:cs typeface="Arial" panose="020B0604020202020204" pitchFamily="34" charset="0"/>
            </a:endParaRPr>
          </a:p>
        </p:txBody>
      </p:sp>
      <p:sp>
        <p:nvSpPr>
          <p:cNvPr id="28" name="Round Same Side Corner Rectangle 20">
            <a:extLst>
              <a:ext uri="{FF2B5EF4-FFF2-40B4-BE49-F238E27FC236}">
                <a16:creationId xmlns:a16="http://schemas.microsoft.com/office/drawing/2014/main" id="{6DEEDB8F-4710-4CFA-93C4-0C977E9DD596}"/>
              </a:ext>
            </a:extLst>
          </p:cNvPr>
          <p:cNvSpPr/>
          <p:nvPr/>
        </p:nvSpPr>
        <p:spPr>
          <a:xfrm rot="10800000">
            <a:off x="2983494" y="3145562"/>
            <a:ext cx="313136" cy="667981"/>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ysClr val="window" lastClr="FFFFFF"/>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a:ln>
                <a:noFill/>
              </a:ln>
              <a:solidFill>
                <a:prstClr val="white"/>
              </a:solidFill>
              <a:effectLst/>
              <a:uLnTx/>
              <a:uFillTx/>
              <a:latin typeface="Arya"/>
              <a:ea typeface="맑은 고딕" panose="020B0503020000020004" pitchFamily="34" charset="-127"/>
              <a:cs typeface="Arial" panose="020B0604020202020204" pitchFamily="34" charset="0"/>
            </a:endParaRPr>
          </a:p>
        </p:txBody>
      </p:sp>
      <p:pic>
        <p:nvPicPr>
          <p:cNvPr id="29" name="Picture 4">
            <a:extLst>
              <a:ext uri="{FF2B5EF4-FFF2-40B4-BE49-F238E27FC236}">
                <a16:creationId xmlns:a16="http://schemas.microsoft.com/office/drawing/2014/main" id="{3615CEBD-BF3C-4470-98C6-B8EFE0184B25}"/>
              </a:ext>
            </a:extLst>
          </p:cNvPr>
          <p:cNvPicPr>
            <a:picLocks noChangeAspect="1" noChangeArrowheads="1"/>
          </p:cNvPicPr>
          <p:nvPr/>
        </p:nvPicPr>
        <p:blipFill>
          <a:blip r:embed="rId3"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5186663" y="3679647"/>
            <a:ext cx="883444" cy="8249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0" name="Parallelogram 30">
            <a:extLst>
              <a:ext uri="{FF2B5EF4-FFF2-40B4-BE49-F238E27FC236}">
                <a16:creationId xmlns:a16="http://schemas.microsoft.com/office/drawing/2014/main" id="{1C93CAFB-E4EE-4600-ACB2-E52CD3005308}"/>
              </a:ext>
            </a:extLst>
          </p:cNvPr>
          <p:cNvSpPr/>
          <p:nvPr/>
        </p:nvSpPr>
        <p:spPr>
          <a:xfrm flipH="1">
            <a:off x="7597197" y="3304202"/>
            <a:ext cx="617955" cy="582114"/>
          </a:xfrm>
          <a:custGeom>
            <a:avLst/>
            <a:gdLst/>
            <a:ahLst/>
            <a:cxnLst/>
            <a:rect l="l" t="t" r="r" b="b"/>
            <a:pathLst>
              <a:path w="3240000" h="3248012">
                <a:moveTo>
                  <a:pt x="712553" y="858820"/>
                </a:moveTo>
                <a:cubicBezTo>
                  <a:pt x="727950" y="858820"/>
                  <a:pt x="743348" y="864694"/>
                  <a:pt x="755096" y="876443"/>
                </a:cubicBezTo>
                <a:lnTo>
                  <a:pt x="1193671" y="1315016"/>
                </a:lnTo>
                <a:lnTo>
                  <a:pt x="1509169" y="999517"/>
                </a:lnTo>
                <a:cubicBezTo>
                  <a:pt x="1509517" y="999169"/>
                  <a:pt x="1509868" y="998827"/>
                  <a:pt x="1510414" y="998691"/>
                </a:cubicBezTo>
                <a:lnTo>
                  <a:pt x="1518932" y="988592"/>
                </a:lnTo>
                <a:cubicBezTo>
                  <a:pt x="1531945" y="978263"/>
                  <a:pt x="1547912" y="974188"/>
                  <a:pt x="1563209" y="975946"/>
                </a:cubicBezTo>
                <a:cubicBezTo>
                  <a:pt x="1578505" y="977705"/>
                  <a:pt x="1593131" y="985299"/>
                  <a:pt x="1603459" y="998313"/>
                </a:cubicBezTo>
                <a:lnTo>
                  <a:pt x="1892346" y="1362277"/>
                </a:lnTo>
                <a:lnTo>
                  <a:pt x="2149759" y="1177067"/>
                </a:lnTo>
                <a:lnTo>
                  <a:pt x="2151621" y="1174867"/>
                </a:lnTo>
                <a:cubicBezTo>
                  <a:pt x="2159033" y="1169006"/>
                  <a:pt x="2167397" y="1165168"/>
                  <a:pt x="2176160" y="1163802"/>
                </a:cubicBezTo>
                <a:cubicBezTo>
                  <a:pt x="2177188" y="1163485"/>
                  <a:pt x="2178237" y="1163269"/>
                  <a:pt x="2179375" y="1163558"/>
                </a:cubicBezTo>
                <a:cubicBezTo>
                  <a:pt x="2184768" y="1161771"/>
                  <a:pt x="2190389" y="1161654"/>
                  <a:pt x="2195921" y="1162300"/>
                </a:cubicBezTo>
                <a:cubicBezTo>
                  <a:pt x="2196662" y="1162386"/>
                  <a:pt x="2197402" y="1162487"/>
                  <a:pt x="2198081" y="1162987"/>
                </a:cubicBezTo>
                <a:cubicBezTo>
                  <a:pt x="2202197" y="1163290"/>
                  <a:pt x="2206218" y="1164270"/>
                  <a:pt x="2209739" y="1166702"/>
                </a:cubicBezTo>
                <a:cubicBezTo>
                  <a:pt x="2213116" y="1166857"/>
                  <a:pt x="2216051" y="1168231"/>
                  <a:pt x="2218766" y="1170038"/>
                </a:cubicBezTo>
                <a:cubicBezTo>
                  <a:pt x="2225342" y="1173160"/>
                  <a:pt x="2231151" y="1177875"/>
                  <a:pt x="2235489" y="1184194"/>
                </a:cubicBezTo>
                <a:lnTo>
                  <a:pt x="2236132" y="1184737"/>
                </a:lnTo>
                <a:lnTo>
                  <a:pt x="2236287" y="1184934"/>
                </a:lnTo>
                <a:lnTo>
                  <a:pt x="2238712" y="1187183"/>
                </a:lnTo>
                <a:cubicBezTo>
                  <a:pt x="2239115" y="1187744"/>
                  <a:pt x="2239507" y="1188310"/>
                  <a:pt x="2239574" y="1189090"/>
                </a:cubicBezTo>
                <a:lnTo>
                  <a:pt x="2540580" y="1569705"/>
                </a:lnTo>
                <a:cubicBezTo>
                  <a:pt x="2561191" y="1595768"/>
                  <a:pt x="2556772" y="1633604"/>
                  <a:pt x="2530710" y="1654215"/>
                </a:cubicBezTo>
                <a:cubicBezTo>
                  <a:pt x="2504647" y="1674827"/>
                  <a:pt x="2466811" y="1670408"/>
                  <a:pt x="2446199" y="1644345"/>
                </a:cubicBezTo>
                <a:lnTo>
                  <a:pt x="2177884" y="1305067"/>
                </a:lnTo>
                <a:lnTo>
                  <a:pt x="1934804" y="1479967"/>
                </a:lnTo>
                <a:cubicBezTo>
                  <a:pt x="1927367" y="1485317"/>
                  <a:pt x="1919123" y="1488726"/>
                  <a:pt x="1910598" y="1489881"/>
                </a:cubicBezTo>
                <a:cubicBezTo>
                  <a:pt x="1885257" y="1507791"/>
                  <a:pt x="1850121" y="1502627"/>
                  <a:pt x="1830495" y="1477903"/>
                </a:cubicBezTo>
                <a:lnTo>
                  <a:pt x="1551924" y="1126933"/>
                </a:lnTo>
                <a:lnTo>
                  <a:pt x="1239041" y="1439816"/>
                </a:lnTo>
                <a:cubicBezTo>
                  <a:pt x="1226569" y="1452288"/>
                  <a:pt x="1209983" y="1458139"/>
                  <a:pt x="1193674" y="1456888"/>
                </a:cubicBezTo>
                <a:cubicBezTo>
                  <a:pt x="1177363" y="1458142"/>
                  <a:pt x="1160774" y="1452290"/>
                  <a:pt x="1148301" y="1439816"/>
                </a:cubicBezTo>
                <a:lnTo>
                  <a:pt x="670011" y="961527"/>
                </a:lnTo>
                <a:cubicBezTo>
                  <a:pt x="646515" y="938031"/>
                  <a:pt x="646515" y="899938"/>
                  <a:pt x="670011" y="876442"/>
                </a:cubicBezTo>
                <a:cubicBezTo>
                  <a:pt x="681760" y="864694"/>
                  <a:pt x="697157" y="858820"/>
                  <a:pt x="712553" y="858820"/>
                </a:cubicBezTo>
                <a:close/>
                <a:moveTo>
                  <a:pt x="2790000" y="699581"/>
                </a:moveTo>
                <a:lnTo>
                  <a:pt x="450000" y="699581"/>
                </a:lnTo>
                <a:lnTo>
                  <a:pt x="450000" y="1851581"/>
                </a:lnTo>
                <a:lnTo>
                  <a:pt x="2790000" y="1851581"/>
                </a:lnTo>
                <a:close/>
                <a:moveTo>
                  <a:pt x="2987972" y="519497"/>
                </a:moveTo>
                <a:lnTo>
                  <a:pt x="2987972" y="2031665"/>
                </a:lnTo>
                <a:lnTo>
                  <a:pt x="252028" y="2031665"/>
                </a:lnTo>
                <a:lnTo>
                  <a:pt x="252028" y="519497"/>
                </a:lnTo>
                <a:close/>
                <a:moveTo>
                  <a:pt x="1620000" y="0"/>
                </a:moveTo>
                <a:cubicBezTo>
                  <a:pt x="1540462" y="0"/>
                  <a:pt x="1475984" y="64478"/>
                  <a:pt x="1475984" y="144016"/>
                </a:cubicBezTo>
                <a:lnTo>
                  <a:pt x="1475984" y="267469"/>
                </a:lnTo>
                <a:lnTo>
                  <a:pt x="0" y="267469"/>
                </a:lnTo>
                <a:lnTo>
                  <a:pt x="0" y="2283693"/>
                </a:lnTo>
                <a:lnTo>
                  <a:pt x="852101" y="2283693"/>
                </a:lnTo>
                <a:lnTo>
                  <a:pt x="323771" y="3248012"/>
                </a:lnTo>
                <a:lnTo>
                  <a:pt x="621526" y="3248012"/>
                </a:lnTo>
                <a:lnTo>
                  <a:pt x="1149856" y="2283693"/>
                </a:lnTo>
                <a:lnTo>
                  <a:pt x="2090146" y="2283693"/>
                </a:lnTo>
                <a:lnTo>
                  <a:pt x="2618476" y="3248012"/>
                </a:lnTo>
                <a:lnTo>
                  <a:pt x="2916231" y="3248012"/>
                </a:lnTo>
                <a:lnTo>
                  <a:pt x="2387901" y="2283693"/>
                </a:lnTo>
                <a:lnTo>
                  <a:pt x="3240000" y="2283693"/>
                </a:lnTo>
                <a:lnTo>
                  <a:pt x="3240000" y="267469"/>
                </a:lnTo>
                <a:lnTo>
                  <a:pt x="1764016" y="267469"/>
                </a:lnTo>
                <a:lnTo>
                  <a:pt x="1764016" y="144016"/>
                </a:lnTo>
                <a:cubicBezTo>
                  <a:pt x="1764016" y="64478"/>
                  <a:pt x="1699538" y="0"/>
                  <a:pt x="1620000" y="0"/>
                </a:cubicBezTo>
                <a:close/>
              </a:path>
            </a:pathLst>
          </a:cu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a:ln>
                <a:noFill/>
              </a:ln>
              <a:solidFill>
                <a:prstClr val="white"/>
              </a:solidFill>
              <a:effectLst/>
              <a:uLnTx/>
              <a:uFillTx/>
              <a:latin typeface="Arya"/>
              <a:ea typeface="맑은 고딕" panose="020B0503020000020004" pitchFamily="34" charset="-127"/>
              <a:cs typeface="Arial" panose="020B0604020202020204" pitchFamily="34" charset="0"/>
            </a:endParaRPr>
          </a:p>
        </p:txBody>
      </p:sp>
      <p:sp>
        <p:nvSpPr>
          <p:cNvPr id="31" name="Teardrop 1">
            <a:extLst>
              <a:ext uri="{FF2B5EF4-FFF2-40B4-BE49-F238E27FC236}">
                <a16:creationId xmlns:a16="http://schemas.microsoft.com/office/drawing/2014/main" id="{A2D01208-F0DE-424B-9ECB-36C7F0250932}"/>
              </a:ext>
            </a:extLst>
          </p:cNvPr>
          <p:cNvSpPr/>
          <p:nvPr/>
        </p:nvSpPr>
        <p:spPr>
          <a:xfrm rot="18805991">
            <a:off x="4209802" y="4322126"/>
            <a:ext cx="551843" cy="546086"/>
          </a:xfrm>
          <a:custGeom>
            <a:avLst/>
            <a:gdLst/>
            <a:ahLst/>
            <a:cxnLst/>
            <a:rect l="l" t="t" r="r" b="b"/>
            <a:pathLst>
              <a:path w="1807241" h="1788383">
                <a:moveTo>
                  <a:pt x="712876" y="1117592"/>
                </a:moveTo>
                <a:cubicBezTo>
                  <a:pt x="771173" y="1181828"/>
                  <a:pt x="811089" y="1255910"/>
                  <a:pt x="847925" y="1348018"/>
                </a:cubicBezTo>
                <a:cubicBezTo>
                  <a:pt x="814544" y="1418896"/>
                  <a:pt x="753893" y="1474052"/>
                  <a:pt x="679064" y="1498332"/>
                </a:cubicBezTo>
                <a:lnTo>
                  <a:pt x="308226" y="1106637"/>
                </a:lnTo>
                <a:cubicBezTo>
                  <a:pt x="336560" y="1033247"/>
                  <a:pt x="394949" y="975701"/>
                  <a:pt x="467546" y="946245"/>
                </a:cubicBezTo>
                <a:cubicBezTo>
                  <a:pt x="577903" y="998968"/>
                  <a:pt x="654580" y="1053357"/>
                  <a:pt x="712876" y="1117592"/>
                </a:cubicBezTo>
                <a:close/>
                <a:moveTo>
                  <a:pt x="1038527" y="398886"/>
                </a:moveTo>
                <a:lnTo>
                  <a:pt x="1405560" y="786562"/>
                </a:lnTo>
                <a:cubicBezTo>
                  <a:pt x="1374476" y="799049"/>
                  <a:pt x="1340402" y="804299"/>
                  <a:pt x="1305054" y="803332"/>
                </a:cubicBezTo>
                <a:lnTo>
                  <a:pt x="1008167" y="795212"/>
                </a:lnTo>
                <a:lnTo>
                  <a:pt x="1016288" y="498325"/>
                </a:lnTo>
                <a:cubicBezTo>
                  <a:pt x="1017255" y="462976"/>
                  <a:pt x="1024360" y="429240"/>
                  <a:pt x="1038527" y="398886"/>
                </a:cubicBezTo>
                <a:close/>
                <a:moveTo>
                  <a:pt x="1097925" y="218888"/>
                </a:moveTo>
                <a:cubicBezTo>
                  <a:pt x="992582" y="279303"/>
                  <a:pt x="921871" y="392886"/>
                  <a:pt x="921053" y="523256"/>
                </a:cubicBezTo>
                <a:lnTo>
                  <a:pt x="919136" y="828763"/>
                </a:lnTo>
                <a:lnTo>
                  <a:pt x="830924" y="915875"/>
                </a:lnTo>
                <a:lnTo>
                  <a:pt x="525417" y="913958"/>
                </a:lnTo>
                <a:cubicBezTo>
                  <a:pt x="403891" y="913196"/>
                  <a:pt x="296188" y="973343"/>
                  <a:pt x="234366" y="1067831"/>
                </a:cubicBezTo>
                <a:lnTo>
                  <a:pt x="710285" y="1570519"/>
                </a:lnTo>
                <a:cubicBezTo>
                  <a:pt x="811872" y="1510375"/>
                  <a:pt x="878808" y="1399439"/>
                  <a:pt x="879603" y="1272618"/>
                </a:cubicBezTo>
                <a:lnTo>
                  <a:pt x="881520" y="967111"/>
                </a:lnTo>
                <a:lnTo>
                  <a:pt x="969732" y="879999"/>
                </a:lnTo>
                <a:lnTo>
                  <a:pt x="1275239" y="881916"/>
                </a:lnTo>
                <a:cubicBezTo>
                  <a:pt x="1400271" y="882701"/>
                  <a:pt x="1510670" y="819011"/>
                  <a:pt x="1573529" y="721242"/>
                </a:cubicBezTo>
                <a:close/>
                <a:moveTo>
                  <a:pt x="1162945" y="27894"/>
                </a:moveTo>
                <a:lnTo>
                  <a:pt x="1782798" y="682611"/>
                </a:lnTo>
                <a:cubicBezTo>
                  <a:pt x="1816692" y="718411"/>
                  <a:pt x="1815147" y="774907"/>
                  <a:pt x="1779347" y="808801"/>
                </a:cubicBezTo>
                <a:cubicBezTo>
                  <a:pt x="1743547" y="842694"/>
                  <a:pt x="1687050" y="841149"/>
                  <a:pt x="1653157" y="805349"/>
                </a:cubicBezTo>
                <a:lnTo>
                  <a:pt x="1644015" y="795693"/>
                </a:lnTo>
                <a:cubicBezTo>
                  <a:pt x="1561789" y="910282"/>
                  <a:pt x="1426630" y="983636"/>
                  <a:pt x="1274606" y="982683"/>
                </a:cubicBezTo>
                <a:lnTo>
                  <a:pt x="980378" y="980836"/>
                </a:lnTo>
                <a:lnTo>
                  <a:pt x="980378" y="1270380"/>
                </a:lnTo>
                <a:cubicBezTo>
                  <a:pt x="980378" y="1427425"/>
                  <a:pt x="901198" y="1565976"/>
                  <a:pt x="779756" y="1647056"/>
                </a:cubicBezTo>
                <a:cubicBezTo>
                  <a:pt x="807405" y="1681913"/>
                  <a:pt x="803595" y="1732594"/>
                  <a:pt x="770486" y="1763941"/>
                </a:cubicBezTo>
                <a:cubicBezTo>
                  <a:pt x="734686" y="1797834"/>
                  <a:pt x="678189" y="1796289"/>
                  <a:pt x="644296" y="1760489"/>
                </a:cubicBezTo>
                <a:lnTo>
                  <a:pt x="24442" y="1105772"/>
                </a:lnTo>
                <a:cubicBezTo>
                  <a:pt x="-9451" y="1069973"/>
                  <a:pt x="-7906" y="1013476"/>
                  <a:pt x="27894" y="979583"/>
                </a:cubicBezTo>
                <a:cubicBezTo>
                  <a:pt x="63694" y="945689"/>
                  <a:pt x="120190" y="947235"/>
                  <a:pt x="154084" y="983034"/>
                </a:cubicBezTo>
                <a:lnTo>
                  <a:pt x="163237" y="992702"/>
                </a:lnTo>
                <a:cubicBezTo>
                  <a:pt x="244774" y="882877"/>
                  <a:pt x="375836" y="813180"/>
                  <a:pt x="523178" y="813180"/>
                </a:cubicBezTo>
                <a:lnTo>
                  <a:pt x="818460" y="813180"/>
                </a:lnTo>
                <a:lnTo>
                  <a:pt x="820284" y="522622"/>
                </a:lnTo>
                <a:cubicBezTo>
                  <a:pt x="821285" y="363119"/>
                  <a:pt x="903845" y="223207"/>
                  <a:pt x="1028952" y="143673"/>
                </a:cubicBezTo>
                <a:cubicBezTo>
                  <a:pt x="999689" y="108599"/>
                  <a:pt x="1002953" y="56445"/>
                  <a:pt x="1036755" y="24443"/>
                </a:cubicBezTo>
                <a:cubicBezTo>
                  <a:pt x="1072555" y="-9451"/>
                  <a:pt x="1129052" y="-7906"/>
                  <a:pt x="1162945" y="27894"/>
                </a:cubicBezTo>
                <a:close/>
              </a:path>
            </a:pathLst>
          </a:cu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ko-KR" altLang="en-US" sz="2700" b="0" i="0" u="none" strike="noStrike" kern="0" cap="none" spc="0" normalizeH="0" baseline="0" noProof="0">
              <a:ln>
                <a:noFill/>
              </a:ln>
              <a:solidFill>
                <a:prstClr val="black"/>
              </a:solidFill>
              <a:effectLst/>
              <a:uLnTx/>
              <a:uFillTx/>
              <a:latin typeface="Arya"/>
              <a:ea typeface="맑은 고딕" panose="020B0503020000020004" pitchFamily="34" charset="-127"/>
              <a:cs typeface="Arial" panose="020B0604020202020204" pitchFamily="34" charset="0"/>
            </a:endParaRPr>
          </a:p>
        </p:txBody>
      </p:sp>
      <p:pic>
        <p:nvPicPr>
          <p:cNvPr id="32" name="Picture 5">
            <a:extLst>
              <a:ext uri="{FF2B5EF4-FFF2-40B4-BE49-F238E27FC236}">
                <a16:creationId xmlns:a16="http://schemas.microsoft.com/office/drawing/2014/main" id="{872C7536-1FE8-4A04-9EA5-1395BDFD9AF0}"/>
              </a:ext>
            </a:extLst>
          </p:cNvPr>
          <p:cNvPicPr>
            <a:picLocks noChangeAspect="1" noChangeArrowheads="1"/>
          </p:cNvPicPr>
          <p:nvPr/>
        </p:nvPicPr>
        <p:blipFill>
          <a:blip r:embed="rId4"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6482891" y="4014352"/>
            <a:ext cx="794829" cy="8228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3" name="Rectángulo 32">
            <a:extLst>
              <a:ext uri="{FF2B5EF4-FFF2-40B4-BE49-F238E27FC236}">
                <a16:creationId xmlns:a16="http://schemas.microsoft.com/office/drawing/2014/main" id="{0324FD08-1C61-4D44-AA13-389CC3104B76}"/>
              </a:ext>
            </a:extLst>
          </p:cNvPr>
          <p:cNvSpPr/>
          <p:nvPr/>
        </p:nvSpPr>
        <p:spPr>
          <a:xfrm>
            <a:off x="2658360" y="3842910"/>
            <a:ext cx="1148071" cy="307777"/>
          </a:xfrm>
          <a:prstGeom prst="rect">
            <a:avLst/>
          </a:prstGeom>
        </p:spPr>
        <p:txBody>
          <a:bodyPr wrap="none">
            <a:spAutoFit/>
          </a:bodyPr>
          <a:lstStyle/>
          <a:p>
            <a:r>
              <a:rPr lang="es-EC" sz="1400" dirty="0" err="1">
                <a:solidFill>
                  <a:schemeClr val="bg1"/>
                </a:solidFill>
              </a:rPr>
              <a:t>Participants</a:t>
            </a:r>
            <a:endParaRPr lang="es-EC" sz="1100" dirty="0">
              <a:solidFill>
                <a:schemeClr val="bg1"/>
              </a:solidFill>
            </a:endParaRPr>
          </a:p>
        </p:txBody>
      </p:sp>
      <p:sp>
        <p:nvSpPr>
          <p:cNvPr id="34" name="Rectángulo 33">
            <a:extLst>
              <a:ext uri="{FF2B5EF4-FFF2-40B4-BE49-F238E27FC236}">
                <a16:creationId xmlns:a16="http://schemas.microsoft.com/office/drawing/2014/main" id="{6E232BD7-DC47-4A73-A976-D2AB0E80AC54}"/>
              </a:ext>
            </a:extLst>
          </p:cNvPr>
          <p:cNvSpPr/>
          <p:nvPr/>
        </p:nvSpPr>
        <p:spPr>
          <a:xfrm>
            <a:off x="4185586" y="4961678"/>
            <a:ext cx="535083" cy="307777"/>
          </a:xfrm>
          <a:prstGeom prst="rect">
            <a:avLst/>
          </a:prstGeom>
        </p:spPr>
        <p:txBody>
          <a:bodyPr wrap="none">
            <a:spAutoFit/>
          </a:bodyPr>
          <a:lstStyle/>
          <a:p>
            <a:r>
              <a:rPr lang="es-ES" sz="1400" b="1" dirty="0">
                <a:solidFill>
                  <a:prstClr val="white"/>
                </a:solidFill>
                <a:latin typeface="Arya"/>
                <a:cs typeface="Arial" panose="020B0604020202020204" pitchFamily="34" charset="0"/>
              </a:rPr>
              <a:t>Date</a:t>
            </a:r>
            <a:endParaRPr lang="es-EC" sz="1400" dirty="0"/>
          </a:p>
        </p:txBody>
      </p:sp>
      <p:sp>
        <p:nvSpPr>
          <p:cNvPr id="35" name="Rectángulo 34">
            <a:extLst>
              <a:ext uri="{FF2B5EF4-FFF2-40B4-BE49-F238E27FC236}">
                <a16:creationId xmlns:a16="http://schemas.microsoft.com/office/drawing/2014/main" id="{BD6FF904-44FF-48DE-8C5C-6A36DBD224DB}"/>
              </a:ext>
            </a:extLst>
          </p:cNvPr>
          <p:cNvSpPr/>
          <p:nvPr/>
        </p:nvSpPr>
        <p:spPr>
          <a:xfrm>
            <a:off x="5071311" y="3145562"/>
            <a:ext cx="1159293" cy="523220"/>
          </a:xfrm>
          <a:prstGeom prst="rect">
            <a:avLst/>
          </a:prstGeom>
        </p:spPr>
        <p:txBody>
          <a:bodyPr wrap="none">
            <a:spAutoFit/>
          </a:bodyPr>
          <a:lstStyle/>
          <a:p>
            <a:pPr algn="ctr"/>
            <a:r>
              <a:rPr lang="es-EC" sz="1400" dirty="0" err="1">
                <a:solidFill>
                  <a:schemeClr val="bg1"/>
                </a:solidFill>
                <a:latin typeface="Arial" panose="020B0604020202020204" pitchFamily="34" charset="0"/>
              </a:rPr>
              <a:t>Geographic</a:t>
            </a:r>
            <a:r>
              <a:rPr lang="es-EC" sz="1400" dirty="0">
                <a:solidFill>
                  <a:schemeClr val="bg1"/>
                </a:solidFill>
                <a:latin typeface="Arial" panose="020B0604020202020204" pitchFamily="34" charset="0"/>
              </a:rPr>
              <a:t> </a:t>
            </a:r>
          </a:p>
          <a:p>
            <a:pPr algn="ctr"/>
            <a:r>
              <a:rPr lang="es-EC" sz="1400" dirty="0" err="1">
                <a:solidFill>
                  <a:schemeClr val="bg1"/>
                </a:solidFill>
                <a:latin typeface="Arial" panose="020B0604020202020204" pitchFamily="34" charset="0"/>
              </a:rPr>
              <a:t>Level</a:t>
            </a:r>
            <a:endParaRPr lang="es-EC" sz="1400" dirty="0">
              <a:solidFill>
                <a:schemeClr val="bg1"/>
              </a:solidFill>
              <a:latin typeface="Arial" panose="020B0604020202020204" pitchFamily="34" charset="0"/>
            </a:endParaRPr>
          </a:p>
        </p:txBody>
      </p:sp>
      <p:sp>
        <p:nvSpPr>
          <p:cNvPr id="36" name="Rectángulo 35">
            <a:extLst>
              <a:ext uri="{FF2B5EF4-FFF2-40B4-BE49-F238E27FC236}">
                <a16:creationId xmlns:a16="http://schemas.microsoft.com/office/drawing/2014/main" id="{BB9BEF90-F9C5-4C6C-AE5E-2917FBD65D7B}"/>
              </a:ext>
            </a:extLst>
          </p:cNvPr>
          <p:cNvSpPr/>
          <p:nvPr/>
        </p:nvSpPr>
        <p:spPr>
          <a:xfrm>
            <a:off x="6119050" y="4812277"/>
            <a:ext cx="1233030" cy="307777"/>
          </a:xfrm>
          <a:prstGeom prst="rect">
            <a:avLst/>
          </a:prstGeom>
        </p:spPr>
        <p:txBody>
          <a:bodyPr wrap="none">
            <a:spAutoFit/>
          </a:bodyPr>
          <a:lstStyle/>
          <a:p>
            <a:r>
              <a:rPr lang="es-EC" sz="1400" dirty="0" err="1">
                <a:solidFill>
                  <a:schemeClr val="bg1"/>
                </a:solidFill>
              </a:rPr>
              <a:t>Methodology</a:t>
            </a:r>
            <a:endParaRPr lang="es-EC" sz="1100" dirty="0">
              <a:solidFill>
                <a:schemeClr val="bg1"/>
              </a:solidFill>
            </a:endParaRPr>
          </a:p>
        </p:txBody>
      </p:sp>
      <p:sp>
        <p:nvSpPr>
          <p:cNvPr id="38" name="Rectangle 8">
            <a:extLst>
              <a:ext uri="{FF2B5EF4-FFF2-40B4-BE49-F238E27FC236}">
                <a16:creationId xmlns:a16="http://schemas.microsoft.com/office/drawing/2014/main" id="{92CADBE9-3171-4F1D-94F4-18444C480052}"/>
              </a:ext>
            </a:extLst>
          </p:cNvPr>
          <p:cNvSpPr>
            <a:spLocks noChangeArrowheads="1"/>
          </p:cNvSpPr>
          <p:nvPr/>
        </p:nvSpPr>
        <p:spPr bwMode="auto">
          <a:xfrm>
            <a:off x="7494541" y="3943598"/>
            <a:ext cx="1274151"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altLang="es-EC" sz="1400" b="0" i="0" u="none" strike="noStrike" cap="none" normalizeH="0" baseline="0" dirty="0" err="1">
                <a:ln>
                  <a:noFill/>
                </a:ln>
                <a:solidFill>
                  <a:schemeClr val="bg1"/>
                </a:solidFill>
                <a:effectLst/>
                <a:latin typeface="Arial" panose="020B0604020202020204" pitchFamily="34" charset="0"/>
              </a:rPr>
              <a:t>Analysis</a:t>
            </a:r>
            <a:endParaRPr kumimoji="0" lang="es-EC" altLang="es-EC" sz="1100" b="0" i="0" u="none" strike="noStrike" cap="none" normalizeH="0" baseline="0" dirty="0">
              <a:ln>
                <a:noFill/>
              </a:ln>
              <a:solidFill>
                <a:schemeClr val="bg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C" altLang="es-EC" sz="1800" b="0" i="0" u="none" strike="noStrike" cap="none" normalizeH="0" baseline="0" dirty="0">
              <a:ln>
                <a:noFill/>
              </a:ln>
              <a:solidFill>
                <a:schemeClr val="tx1"/>
              </a:solidFill>
              <a:effectLst/>
              <a:latin typeface="Arial" panose="020B0604020202020204" pitchFamily="34" charset="0"/>
            </a:endParaRPr>
          </a:p>
        </p:txBody>
      </p:sp>
      <p:pic>
        <p:nvPicPr>
          <p:cNvPr id="40" name="Imagen 39">
            <a:extLst>
              <a:ext uri="{FF2B5EF4-FFF2-40B4-BE49-F238E27FC236}">
                <a16:creationId xmlns:a16="http://schemas.microsoft.com/office/drawing/2014/main" id="{3B2EAD9E-9925-4C73-B4D0-148586B38D59}"/>
              </a:ext>
            </a:extLst>
          </p:cNvPr>
          <p:cNvPicPr>
            <a:picLocks noChangeAspect="1"/>
          </p:cNvPicPr>
          <p:nvPr/>
        </p:nvPicPr>
        <p:blipFill>
          <a:blip r:embed="rId5"/>
          <a:stretch>
            <a:fillRect/>
          </a:stretch>
        </p:blipFill>
        <p:spPr>
          <a:xfrm>
            <a:off x="9126318" y="3510408"/>
            <a:ext cx="2392889" cy="1600438"/>
          </a:xfrm>
          <a:prstGeom prst="ellipse">
            <a:avLst/>
          </a:prstGeom>
          <a:ln>
            <a:noFill/>
          </a:ln>
          <a:effectLst>
            <a:softEdge rad="112500"/>
          </a:effectLst>
        </p:spPr>
      </p:pic>
      <p:pic>
        <p:nvPicPr>
          <p:cNvPr id="41" name="Imagen 40">
            <a:extLst>
              <a:ext uri="{FF2B5EF4-FFF2-40B4-BE49-F238E27FC236}">
                <a16:creationId xmlns:a16="http://schemas.microsoft.com/office/drawing/2014/main" id="{099C316A-6692-4579-9263-96CD4346B991}"/>
              </a:ext>
            </a:extLst>
          </p:cNvPr>
          <p:cNvPicPr>
            <a:picLocks noChangeAspect="1"/>
          </p:cNvPicPr>
          <p:nvPr/>
        </p:nvPicPr>
        <p:blipFill>
          <a:blip r:embed="rId6"/>
          <a:stretch>
            <a:fillRect/>
          </a:stretch>
        </p:blipFill>
        <p:spPr>
          <a:xfrm>
            <a:off x="220588" y="2312709"/>
            <a:ext cx="2341550" cy="1539201"/>
          </a:xfrm>
          <a:prstGeom prst="ellipse">
            <a:avLst/>
          </a:prstGeom>
          <a:ln>
            <a:noFill/>
          </a:ln>
          <a:effectLst>
            <a:softEdge rad="112500"/>
          </a:effectLst>
        </p:spPr>
      </p:pic>
      <p:pic>
        <p:nvPicPr>
          <p:cNvPr id="42" name="Imagen 41">
            <a:extLst>
              <a:ext uri="{FF2B5EF4-FFF2-40B4-BE49-F238E27FC236}">
                <a16:creationId xmlns:a16="http://schemas.microsoft.com/office/drawing/2014/main" id="{6B515DAE-A657-4505-A6D9-4BEC328FECCE}"/>
              </a:ext>
            </a:extLst>
          </p:cNvPr>
          <p:cNvPicPr>
            <a:picLocks noChangeAspect="1"/>
          </p:cNvPicPr>
          <p:nvPr/>
        </p:nvPicPr>
        <p:blipFill>
          <a:blip r:embed="rId7"/>
          <a:stretch>
            <a:fillRect/>
          </a:stretch>
        </p:blipFill>
        <p:spPr>
          <a:xfrm>
            <a:off x="4479684" y="5041851"/>
            <a:ext cx="2165461" cy="1375657"/>
          </a:xfrm>
          <a:prstGeom prst="ellipse">
            <a:avLst/>
          </a:prstGeom>
          <a:ln>
            <a:noFill/>
          </a:ln>
          <a:effectLst>
            <a:softEdge rad="112500"/>
          </a:effectLst>
        </p:spPr>
      </p:pic>
    </p:spTree>
    <p:extLst>
      <p:ext uri="{BB962C8B-B14F-4D97-AF65-F5344CB8AC3E}">
        <p14:creationId xmlns:p14="http://schemas.microsoft.com/office/powerpoint/2010/main" val="38907654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E52BF0-50EE-4463-806D-09A208617668}"/>
              </a:ext>
            </a:extLst>
          </p:cNvPr>
          <p:cNvSpPr>
            <a:spLocks noGrp="1"/>
          </p:cNvSpPr>
          <p:nvPr>
            <p:ph type="title"/>
          </p:nvPr>
        </p:nvSpPr>
        <p:spPr/>
        <p:txBody>
          <a:bodyPr>
            <a:normAutofit fontScale="90000"/>
          </a:bodyPr>
          <a:lstStyle/>
          <a:p>
            <a:r>
              <a:rPr lang="en-US" dirty="0"/>
              <a:t>Results that Inspire: The Strategic Actions of INCE in Ecuador</a:t>
            </a:r>
            <a:endParaRPr lang="es-EC" dirty="0"/>
          </a:p>
        </p:txBody>
      </p:sp>
      <p:cxnSp>
        <p:nvCxnSpPr>
          <p:cNvPr id="48" name="Google Shape;1255;p41">
            <a:extLst>
              <a:ext uri="{FF2B5EF4-FFF2-40B4-BE49-F238E27FC236}">
                <a16:creationId xmlns:a16="http://schemas.microsoft.com/office/drawing/2014/main" id="{F22337EA-EC0D-4478-8C92-E6F772606542}"/>
              </a:ext>
            </a:extLst>
          </p:cNvPr>
          <p:cNvCxnSpPr>
            <a:stCxn id="50" idx="0"/>
          </p:cNvCxnSpPr>
          <p:nvPr/>
        </p:nvCxnSpPr>
        <p:spPr>
          <a:xfrm rot="5400000" flipH="1">
            <a:off x="1284174" y="2512642"/>
            <a:ext cx="626100" cy="2455500"/>
          </a:xfrm>
          <a:prstGeom prst="bentConnector2">
            <a:avLst/>
          </a:prstGeom>
          <a:ln>
            <a:headEnd type="triangle" w="med" len="med"/>
            <a:tailEnd type="none" w="med" len="med"/>
          </a:ln>
        </p:spPr>
        <p:style>
          <a:lnRef idx="1">
            <a:schemeClr val="dk1"/>
          </a:lnRef>
          <a:fillRef idx="0">
            <a:schemeClr val="dk1"/>
          </a:fillRef>
          <a:effectRef idx="0">
            <a:schemeClr val="dk1"/>
          </a:effectRef>
          <a:fontRef idx="minor">
            <a:schemeClr val="tx1"/>
          </a:fontRef>
        </p:style>
      </p:cxnSp>
      <p:grpSp>
        <p:nvGrpSpPr>
          <p:cNvPr id="49" name="Google Shape;1257;p41">
            <a:extLst>
              <a:ext uri="{FF2B5EF4-FFF2-40B4-BE49-F238E27FC236}">
                <a16:creationId xmlns:a16="http://schemas.microsoft.com/office/drawing/2014/main" id="{3BB1638A-0E17-488D-BCC1-E966839CB22F}"/>
              </a:ext>
            </a:extLst>
          </p:cNvPr>
          <p:cNvGrpSpPr/>
          <p:nvPr/>
        </p:nvGrpSpPr>
        <p:grpSpPr>
          <a:xfrm>
            <a:off x="1989624" y="4053442"/>
            <a:ext cx="3026476" cy="1668600"/>
            <a:chOff x="1532425" y="2429613"/>
            <a:chExt cx="3026476" cy="1668600"/>
          </a:xfrm>
        </p:grpSpPr>
        <p:sp>
          <p:nvSpPr>
            <p:cNvPr id="50" name="Google Shape;1256;p41">
              <a:extLst>
                <a:ext uri="{FF2B5EF4-FFF2-40B4-BE49-F238E27FC236}">
                  <a16:creationId xmlns:a16="http://schemas.microsoft.com/office/drawing/2014/main" id="{86579D91-FFD1-4B09-B339-C5DAB65CBE3A}"/>
                </a:ext>
              </a:extLst>
            </p:cNvPr>
            <p:cNvSpPr/>
            <p:nvPr/>
          </p:nvSpPr>
          <p:spPr>
            <a:xfrm>
              <a:off x="1532425" y="2429613"/>
              <a:ext cx="1670700" cy="16686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51" name="Google Shape;1258;p41">
              <a:extLst>
                <a:ext uri="{FF2B5EF4-FFF2-40B4-BE49-F238E27FC236}">
                  <a16:creationId xmlns:a16="http://schemas.microsoft.com/office/drawing/2014/main" id="{C8311DDF-6F6D-4144-9F71-F1E59FB192FE}"/>
                </a:ext>
              </a:extLst>
            </p:cNvPr>
            <p:cNvCxnSpPr>
              <a:stCxn id="50" idx="1"/>
              <a:endCxn id="55" idx="2"/>
            </p:cNvCxnSpPr>
            <p:nvPr/>
          </p:nvCxnSpPr>
          <p:spPr>
            <a:xfrm rot="10800000" flipH="1" flipV="1">
              <a:off x="1532425" y="3263912"/>
              <a:ext cx="3026476" cy="323875"/>
            </a:xfrm>
            <a:prstGeom prst="bentConnector4">
              <a:avLst>
                <a:gd name="adj1" fmla="val -7553"/>
                <a:gd name="adj2" fmla="val 328182"/>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53" name="Google Shape;1261;p41">
              <a:extLst>
                <a:ext uri="{FF2B5EF4-FFF2-40B4-BE49-F238E27FC236}">
                  <a16:creationId xmlns:a16="http://schemas.microsoft.com/office/drawing/2014/main" id="{9596AD34-B7E6-439D-9995-7A3EFB63C300}"/>
                </a:ext>
              </a:extLst>
            </p:cNvPr>
            <p:cNvSpPr txBox="1"/>
            <p:nvPr/>
          </p:nvSpPr>
          <p:spPr>
            <a:xfrm>
              <a:off x="1696225" y="2961688"/>
              <a:ext cx="1343100" cy="626100"/>
            </a:xfrm>
            <a:prstGeom prst="rect">
              <a:avLst/>
            </a:prstGeom>
            <a:noFill/>
            <a:ln>
              <a:noFill/>
            </a:ln>
          </p:spPr>
          <p:txBody>
            <a:bodyPr spcFirstLastPara="1" wrap="square" lIns="91425" tIns="91425" rIns="91425" bIns="91425" anchor="ctr" anchorCtr="0">
              <a:noAutofit/>
            </a:bodyPr>
            <a:lstStyle/>
            <a:p>
              <a:pPr lvl="0" algn="just" eaLnBrk="0" fontAlgn="base" hangingPunct="0">
                <a:spcBef>
                  <a:spcPct val="0"/>
                </a:spcBef>
                <a:spcAft>
                  <a:spcPct val="0"/>
                </a:spcAft>
              </a:pPr>
              <a:r>
                <a:rPr lang="es-EC" altLang="es-EC" sz="1200" dirty="0" err="1">
                  <a:solidFill>
                    <a:schemeClr val="accent1">
                      <a:lumMod val="50000"/>
                    </a:schemeClr>
                  </a:solidFill>
                </a:rPr>
                <a:t>Technical</a:t>
              </a:r>
              <a:r>
                <a:rPr lang="es-EC" altLang="es-EC" sz="1200" dirty="0">
                  <a:solidFill>
                    <a:schemeClr val="accent1">
                      <a:lumMod val="50000"/>
                    </a:schemeClr>
                  </a:solidFill>
                </a:rPr>
                <a:t> </a:t>
              </a:r>
              <a:r>
                <a:rPr lang="es-EC" altLang="es-EC" sz="1200" dirty="0" err="1">
                  <a:solidFill>
                    <a:schemeClr val="accent1">
                      <a:lumMod val="50000"/>
                    </a:schemeClr>
                  </a:solidFill>
                </a:rPr>
                <a:t>Evaluation</a:t>
              </a:r>
              <a:r>
                <a:rPr lang="es-EC" altLang="es-EC" sz="1200" dirty="0">
                  <a:solidFill>
                    <a:schemeClr val="accent1">
                      <a:lumMod val="50000"/>
                    </a:schemeClr>
                  </a:solidFill>
                </a:rPr>
                <a:t> Standard and </a:t>
              </a:r>
              <a:r>
                <a:rPr lang="es-EC" altLang="es-EC" sz="1200" dirty="0" err="1">
                  <a:solidFill>
                    <a:schemeClr val="accent1">
                      <a:lumMod val="50000"/>
                    </a:schemeClr>
                  </a:solidFill>
                </a:rPr>
                <a:t>Socialization</a:t>
              </a:r>
              <a:r>
                <a:rPr lang="es-EC" altLang="es-EC" sz="1200" dirty="0">
                  <a:solidFill>
                    <a:schemeClr val="accent1">
                      <a:lumMod val="50000"/>
                    </a:schemeClr>
                  </a:solidFill>
                </a:rPr>
                <a:t> in </a:t>
              </a:r>
              <a:r>
                <a:rPr lang="es-EC" altLang="es-EC" sz="1200" dirty="0" err="1">
                  <a:solidFill>
                    <a:schemeClr val="accent1">
                      <a:lumMod val="50000"/>
                    </a:schemeClr>
                  </a:solidFill>
                </a:rPr>
                <a:t>the</a:t>
              </a:r>
              <a:r>
                <a:rPr lang="es-EC" altLang="es-EC" sz="1200" dirty="0">
                  <a:solidFill>
                    <a:schemeClr val="accent1">
                      <a:lumMod val="50000"/>
                    </a:schemeClr>
                  </a:solidFill>
                </a:rPr>
                <a:t> </a:t>
              </a:r>
              <a:r>
                <a:rPr lang="es-EC" altLang="es-EC" sz="1200" dirty="0" err="1">
                  <a:solidFill>
                    <a:schemeClr val="accent1">
                      <a:lumMod val="50000"/>
                    </a:schemeClr>
                  </a:solidFill>
                </a:rPr>
                <a:t>Executive</a:t>
              </a:r>
              <a:r>
                <a:rPr lang="es-EC" altLang="es-EC" sz="1200" dirty="0">
                  <a:solidFill>
                    <a:schemeClr val="accent1">
                      <a:lumMod val="50000"/>
                    </a:schemeClr>
                  </a:solidFill>
                </a:rPr>
                <a:t> </a:t>
              </a:r>
              <a:r>
                <a:rPr lang="es-EC" altLang="es-EC" sz="1200" dirty="0" err="1">
                  <a:solidFill>
                    <a:schemeClr val="accent1">
                      <a:lumMod val="50000"/>
                    </a:schemeClr>
                  </a:solidFill>
                </a:rPr>
                <a:t>Function</a:t>
              </a:r>
              <a:r>
                <a:rPr lang="es-EC" altLang="es-EC" sz="1200" dirty="0">
                  <a:solidFill>
                    <a:schemeClr val="accent1">
                      <a:lumMod val="50000"/>
                    </a:schemeClr>
                  </a:solidFill>
                </a:rPr>
                <a:t>.</a:t>
              </a:r>
            </a:p>
          </p:txBody>
        </p:sp>
      </p:grpSp>
      <p:grpSp>
        <p:nvGrpSpPr>
          <p:cNvPr id="54" name="Google Shape;1262;p41">
            <a:extLst>
              <a:ext uri="{FF2B5EF4-FFF2-40B4-BE49-F238E27FC236}">
                <a16:creationId xmlns:a16="http://schemas.microsoft.com/office/drawing/2014/main" id="{D90C9E77-9345-4C23-9706-F0E4B7D64BBA}"/>
              </a:ext>
            </a:extLst>
          </p:cNvPr>
          <p:cNvGrpSpPr/>
          <p:nvPr/>
        </p:nvGrpSpPr>
        <p:grpSpPr>
          <a:xfrm>
            <a:off x="4180750" y="2435367"/>
            <a:ext cx="6196176" cy="2776250"/>
            <a:chOff x="3723551" y="811538"/>
            <a:chExt cx="6196176" cy="2776250"/>
          </a:xfrm>
        </p:grpSpPr>
        <p:sp>
          <p:nvSpPr>
            <p:cNvPr id="55" name="Google Shape;1259;p41">
              <a:extLst>
                <a:ext uri="{FF2B5EF4-FFF2-40B4-BE49-F238E27FC236}">
                  <a16:creationId xmlns:a16="http://schemas.microsoft.com/office/drawing/2014/main" id="{5C8AD7AF-C62D-444D-B836-081C05AC0CE1}"/>
                </a:ext>
              </a:extLst>
            </p:cNvPr>
            <p:cNvSpPr/>
            <p:nvPr/>
          </p:nvSpPr>
          <p:spPr>
            <a:xfrm>
              <a:off x="3723551" y="1919188"/>
              <a:ext cx="1670700" cy="16686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56" name="Google Shape;1263;p41">
              <a:extLst>
                <a:ext uri="{FF2B5EF4-FFF2-40B4-BE49-F238E27FC236}">
                  <a16:creationId xmlns:a16="http://schemas.microsoft.com/office/drawing/2014/main" id="{52E91866-D37F-41F8-848E-013F194EB4B7}"/>
                </a:ext>
              </a:extLst>
            </p:cNvPr>
            <p:cNvCxnSpPr>
              <a:stCxn id="55" idx="1"/>
              <a:endCxn id="60" idx="0"/>
            </p:cNvCxnSpPr>
            <p:nvPr/>
          </p:nvCxnSpPr>
          <p:spPr>
            <a:xfrm rot="10800000" flipH="1">
              <a:off x="3723551" y="811538"/>
              <a:ext cx="6196176" cy="1941950"/>
            </a:xfrm>
            <a:prstGeom prst="bentConnector4">
              <a:avLst>
                <a:gd name="adj1" fmla="val -3689"/>
                <a:gd name="adj2" fmla="val 111772"/>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58" name="Google Shape;1266;p41">
              <a:extLst>
                <a:ext uri="{FF2B5EF4-FFF2-40B4-BE49-F238E27FC236}">
                  <a16:creationId xmlns:a16="http://schemas.microsoft.com/office/drawing/2014/main" id="{605ED1EF-1233-426E-B589-CBF0DA68E607}"/>
                </a:ext>
              </a:extLst>
            </p:cNvPr>
            <p:cNvSpPr txBox="1"/>
            <p:nvPr/>
          </p:nvSpPr>
          <p:spPr>
            <a:xfrm>
              <a:off x="3843506" y="2468992"/>
              <a:ext cx="1343100" cy="626100"/>
            </a:xfrm>
            <a:prstGeom prst="rect">
              <a:avLst/>
            </a:prstGeom>
            <a:noFill/>
            <a:ln>
              <a:noFill/>
            </a:ln>
          </p:spPr>
          <p:txBody>
            <a:bodyPr spcFirstLastPara="1" wrap="square" lIns="91425" tIns="91425" rIns="91425" bIns="91425" anchor="ctr" anchorCtr="0">
              <a:noAutofit/>
            </a:bodyPr>
            <a:lstStyle/>
            <a:p>
              <a:pPr lvl="0" algn="just">
                <a:lnSpc>
                  <a:spcPct val="115000"/>
                </a:lnSpc>
                <a:defRPr/>
              </a:pPr>
              <a:r>
                <a:rPr lang="en-US" sz="1200" dirty="0">
                  <a:solidFill>
                    <a:schemeClr val="accent1">
                      <a:lumMod val="50000"/>
                    </a:schemeClr>
                  </a:solidFill>
                  <a:sym typeface="Fira Sans Condensed"/>
                </a:rPr>
                <a:t>Continuous Training Program on Evaluation Topics (Moodle MIES-MDT-SNP).</a:t>
              </a:r>
              <a:endParaRPr lang="es-ES" sz="1200" dirty="0">
                <a:solidFill>
                  <a:schemeClr val="accent1">
                    <a:lumMod val="50000"/>
                  </a:schemeClr>
                </a:solidFill>
                <a:sym typeface="Fira Sans Condensed"/>
              </a:endParaRPr>
            </a:p>
          </p:txBody>
        </p:sp>
      </p:grpSp>
      <p:grpSp>
        <p:nvGrpSpPr>
          <p:cNvPr id="59" name="Google Shape;1267;p41">
            <a:extLst>
              <a:ext uri="{FF2B5EF4-FFF2-40B4-BE49-F238E27FC236}">
                <a16:creationId xmlns:a16="http://schemas.microsoft.com/office/drawing/2014/main" id="{2CBE1FF5-5152-4A97-9815-D468AB5EA591}"/>
              </a:ext>
            </a:extLst>
          </p:cNvPr>
          <p:cNvGrpSpPr/>
          <p:nvPr/>
        </p:nvGrpSpPr>
        <p:grpSpPr>
          <a:xfrm>
            <a:off x="9541576" y="2435367"/>
            <a:ext cx="1670700" cy="1668600"/>
            <a:chOff x="5914678" y="1410388"/>
            <a:chExt cx="1670700" cy="1668600"/>
          </a:xfrm>
          <a:solidFill>
            <a:schemeClr val="accent6">
              <a:lumMod val="60000"/>
              <a:lumOff val="40000"/>
            </a:schemeClr>
          </a:solidFill>
        </p:grpSpPr>
        <p:sp>
          <p:nvSpPr>
            <p:cNvPr id="60" name="Google Shape;1264;p41">
              <a:extLst>
                <a:ext uri="{FF2B5EF4-FFF2-40B4-BE49-F238E27FC236}">
                  <a16:creationId xmlns:a16="http://schemas.microsoft.com/office/drawing/2014/main" id="{BF2F2E3C-F9A7-48D8-B9ED-6BB504BB6588}"/>
                </a:ext>
              </a:extLst>
            </p:cNvPr>
            <p:cNvSpPr/>
            <p:nvPr/>
          </p:nvSpPr>
          <p:spPr>
            <a:xfrm>
              <a:off x="5914678" y="1410388"/>
              <a:ext cx="1670700" cy="1668600"/>
            </a:xfrm>
            <a:prstGeom prst="rect">
              <a:avLst/>
            </a:pr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270;p41">
              <a:extLst>
                <a:ext uri="{FF2B5EF4-FFF2-40B4-BE49-F238E27FC236}">
                  <a16:creationId xmlns:a16="http://schemas.microsoft.com/office/drawing/2014/main" id="{41C90A86-C1A6-4B2B-84FD-B4BEFD9E15DC}"/>
                </a:ext>
              </a:extLst>
            </p:cNvPr>
            <p:cNvSpPr txBox="1"/>
            <p:nvPr/>
          </p:nvSpPr>
          <p:spPr>
            <a:xfrm>
              <a:off x="6078478" y="1891938"/>
              <a:ext cx="1343100" cy="626100"/>
            </a:xfrm>
            <a:prstGeom prst="rect">
              <a:avLst/>
            </a:prstGeom>
            <a:grpFill/>
            <a:ln>
              <a:noFill/>
            </a:ln>
          </p:spPr>
          <p:txBody>
            <a:bodyPr spcFirstLastPara="1" wrap="square" lIns="91425" tIns="91425" rIns="91425" bIns="91425" anchor="ctr" anchorCtr="0">
              <a:noAutofit/>
            </a:bodyPr>
            <a:lstStyle/>
            <a:p>
              <a:pPr lvl="0" algn="just">
                <a:lnSpc>
                  <a:spcPct val="115000"/>
                </a:lnSpc>
                <a:defRPr/>
              </a:pPr>
              <a:r>
                <a:rPr lang="en-US" sz="1200" dirty="0">
                  <a:solidFill>
                    <a:schemeClr val="accent1">
                      <a:lumMod val="50000"/>
                    </a:schemeClr>
                  </a:solidFill>
                  <a:sym typeface="Fira Sans Condensed"/>
                </a:rPr>
                <a:t>Training Plan in Evaluation (dynamics).</a:t>
              </a:r>
            </a:p>
          </p:txBody>
        </p:sp>
      </p:grpSp>
      <p:grpSp>
        <p:nvGrpSpPr>
          <p:cNvPr id="64" name="Google Shape;1267;p41">
            <a:extLst>
              <a:ext uri="{FF2B5EF4-FFF2-40B4-BE49-F238E27FC236}">
                <a16:creationId xmlns:a16="http://schemas.microsoft.com/office/drawing/2014/main" id="{B16F10C0-E8D5-4FB9-ACF4-7DF448908B55}"/>
              </a:ext>
            </a:extLst>
          </p:cNvPr>
          <p:cNvGrpSpPr/>
          <p:nvPr/>
        </p:nvGrpSpPr>
        <p:grpSpPr>
          <a:xfrm>
            <a:off x="6524276" y="3186617"/>
            <a:ext cx="3487051" cy="2925000"/>
            <a:chOff x="5914677" y="1410388"/>
            <a:chExt cx="3487051" cy="2925000"/>
          </a:xfrm>
        </p:grpSpPr>
        <p:sp>
          <p:nvSpPr>
            <p:cNvPr id="65" name="Google Shape;1264;p41">
              <a:extLst>
                <a:ext uri="{FF2B5EF4-FFF2-40B4-BE49-F238E27FC236}">
                  <a16:creationId xmlns:a16="http://schemas.microsoft.com/office/drawing/2014/main" id="{689A98B7-AF5C-43C0-BCC0-EB22C2C5300D}"/>
                </a:ext>
              </a:extLst>
            </p:cNvPr>
            <p:cNvSpPr/>
            <p:nvPr/>
          </p:nvSpPr>
          <p:spPr>
            <a:xfrm>
              <a:off x="5914677" y="1410388"/>
              <a:ext cx="2181941" cy="1701124"/>
            </a:xfrm>
            <a:prstGeom prst="rect">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66" name="Google Shape;1268;p41">
              <a:extLst>
                <a:ext uri="{FF2B5EF4-FFF2-40B4-BE49-F238E27FC236}">
                  <a16:creationId xmlns:a16="http://schemas.microsoft.com/office/drawing/2014/main" id="{FF2247DB-A769-4EAB-A708-3D20C6A0D1FE}"/>
                </a:ext>
              </a:extLst>
            </p:cNvPr>
            <p:cNvCxnSpPr>
              <a:cxnSpLocks/>
              <a:stCxn id="65" idx="2"/>
            </p:cNvCxnSpPr>
            <p:nvPr/>
          </p:nvCxnSpPr>
          <p:spPr>
            <a:xfrm rot="16200000" flipH="1">
              <a:off x="7591750" y="2525410"/>
              <a:ext cx="1223876" cy="2396080"/>
            </a:xfrm>
            <a:prstGeom prst="bentConnector2">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68" name="Google Shape;1270;p41">
              <a:extLst>
                <a:ext uri="{FF2B5EF4-FFF2-40B4-BE49-F238E27FC236}">
                  <a16:creationId xmlns:a16="http://schemas.microsoft.com/office/drawing/2014/main" id="{B70E1A7A-8166-49F0-B3D7-9F8B719180D5}"/>
                </a:ext>
              </a:extLst>
            </p:cNvPr>
            <p:cNvSpPr txBox="1"/>
            <p:nvPr/>
          </p:nvSpPr>
          <p:spPr>
            <a:xfrm>
              <a:off x="5935432" y="1964163"/>
              <a:ext cx="1670695" cy="626100"/>
            </a:xfrm>
            <a:prstGeom prst="rect">
              <a:avLst/>
            </a:prstGeom>
            <a:noFill/>
            <a:ln>
              <a:noFill/>
            </a:ln>
          </p:spPr>
          <p:txBody>
            <a:bodyPr spcFirstLastPara="1" wrap="square" lIns="91425" tIns="91425" rIns="91425" bIns="91425" anchor="ctr" anchorCtr="0">
              <a:noAutofit/>
            </a:bodyPr>
            <a:lstStyle/>
            <a:p>
              <a:pPr lvl="0" algn="just">
                <a:lnSpc>
                  <a:spcPct val="115000"/>
                </a:lnSpc>
                <a:buClr>
                  <a:srgbClr val="000000"/>
                </a:buClr>
                <a:buSzPts val="1100"/>
                <a:defRPr/>
              </a:pPr>
              <a:r>
                <a:rPr lang="en-US" sz="1200" dirty="0">
                  <a:solidFill>
                    <a:schemeClr val="accent1">
                      <a:lumMod val="50000"/>
                    </a:schemeClr>
                  </a:solidFill>
                  <a:sym typeface="Fira Sans Extra Condensed Medium"/>
                </a:rPr>
                <a:t>Socialization of the Technical Evaluation Standard in other spaces (Academia, evaluator networks, other levels of government).</a:t>
              </a:r>
              <a:r>
                <a:rPr lang="es-ES" sz="1200" dirty="0">
                  <a:solidFill>
                    <a:schemeClr val="accent1">
                      <a:lumMod val="50000"/>
                    </a:schemeClr>
                  </a:solidFill>
                  <a:sym typeface="Fira Sans Extra Condensed Medium"/>
                </a:rPr>
                <a:t>).</a:t>
              </a:r>
            </a:p>
          </p:txBody>
        </p:sp>
      </p:grpSp>
      <p:cxnSp>
        <p:nvCxnSpPr>
          <p:cNvPr id="70" name="Conector recto 69">
            <a:extLst>
              <a:ext uri="{FF2B5EF4-FFF2-40B4-BE49-F238E27FC236}">
                <a16:creationId xmlns:a16="http://schemas.microsoft.com/office/drawing/2014/main" id="{E0DBDD97-F88D-4B71-8663-4DFE5F8A8D37}"/>
              </a:ext>
            </a:extLst>
          </p:cNvPr>
          <p:cNvCxnSpPr/>
          <p:nvPr/>
        </p:nvCxnSpPr>
        <p:spPr>
          <a:xfrm flipV="1">
            <a:off x="10011327" y="4103967"/>
            <a:ext cx="0" cy="2007650"/>
          </a:xfrm>
          <a:prstGeom prst="line">
            <a:avLst/>
          </a:prstGeom>
        </p:spPr>
        <p:style>
          <a:lnRef idx="1">
            <a:schemeClr val="dk1"/>
          </a:lnRef>
          <a:fillRef idx="0">
            <a:schemeClr val="dk1"/>
          </a:fillRef>
          <a:effectRef idx="0">
            <a:schemeClr val="dk1"/>
          </a:effectRef>
          <a:fontRef idx="minor">
            <a:schemeClr val="tx1"/>
          </a:fontRef>
        </p:style>
      </p:cxnSp>
      <p:pic>
        <p:nvPicPr>
          <p:cNvPr id="71" name="Imagen 70">
            <a:extLst>
              <a:ext uri="{FF2B5EF4-FFF2-40B4-BE49-F238E27FC236}">
                <a16:creationId xmlns:a16="http://schemas.microsoft.com/office/drawing/2014/main" id="{A6F80ABC-3D75-4A75-B6F0-C421616607D7}"/>
              </a:ext>
            </a:extLst>
          </p:cNvPr>
          <p:cNvPicPr>
            <a:picLocks noChangeAspect="1"/>
          </p:cNvPicPr>
          <p:nvPr/>
        </p:nvPicPr>
        <p:blipFill>
          <a:blip r:embed="rId2"/>
          <a:stretch>
            <a:fillRect/>
          </a:stretch>
        </p:blipFill>
        <p:spPr>
          <a:xfrm>
            <a:off x="3222905" y="4214691"/>
            <a:ext cx="360000" cy="360000"/>
          </a:xfrm>
          <a:prstGeom prst="ellipse">
            <a:avLst/>
          </a:prstGeom>
        </p:spPr>
      </p:pic>
      <p:pic>
        <p:nvPicPr>
          <p:cNvPr id="72" name="Imagen 71">
            <a:extLst>
              <a:ext uri="{FF2B5EF4-FFF2-40B4-BE49-F238E27FC236}">
                <a16:creationId xmlns:a16="http://schemas.microsoft.com/office/drawing/2014/main" id="{03774E08-DDF4-44E9-A590-2EB37A8B7C70}"/>
              </a:ext>
            </a:extLst>
          </p:cNvPr>
          <p:cNvPicPr>
            <a:picLocks noChangeAspect="1"/>
          </p:cNvPicPr>
          <p:nvPr/>
        </p:nvPicPr>
        <p:blipFill>
          <a:blip r:embed="rId2"/>
          <a:stretch>
            <a:fillRect/>
          </a:stretch>
        </p:blipFill>
        <p:spPr>
          <a:xfrm>
            <a:off x="5376700" y="3660917"/>
            <a:ext cx="360000" cy="360000"/>
          </a:xfrm>
          <a:prstGeom prst="ellipse">
            <a:avLst/>
          </a:prstGeom>
        </p:spPr>
      </p:pic>
      <p:pic>
        <p:nvPicPr>
          <p:cNvPr id="73" name="Imagen 72">
            <a:extLst>
              <a:ext uri="{FF2B5EF4-FFF2-40B4-BE49-F238E27FC236}">
                <a16:creationId xmlns:a16="http://schemas.microsoft.com/office/drawing/2014/main" id="{3501415B-FF55-4DD6-B419-C1488C673FD2}"/>
              </a:ext>
            </a:extLst>
          </p:cNvPr>
          <p:cNvPicPr>
            <a:picLocks noChangeAspect="1"/>
          </p:cNvPicPr>
          <p:nvPr/>
        </p:nvPicPr>
        <p:blipFill>
          <a:blip r:embed="rId2"/>
          <a:stretch>
            <a:fillRect/>
          </a:stretch>
        </p:blipFill>
        <p:spPr>
          <a:xfrm>
            <a:off x="8248117" y="3247342"/>
            <a:ext cx="360000" cy="360000"/>
          </a:xfrm>
          <a:prstGeom prst="ellipse">
            <a:avLst/>
          </a:prstGeom>
        </p:spPr>
      </p:pic>
      <p:pic>
        <p:nvPicPr>
          <p:cNvPr id="74" name="Imagen 73">
            <a:extLst>
              <a:ext uri="{FF2B5EF4-FFF2-40B4-BE49-F238E27FC236}">
                <a16:creationId xmlns:a16="http://schemas.microsoft.com/office/drawing/2014/main" id="{9AA0BA95-739E-4E76-846E-16486A28B90C}"/>
              </a:ext>
            </a:extLst>
          </p:cNvPr>
          <p:cNvPicPr>
            <a:picLocks noChangeAspect="1"/>
          </p:cNvPicPr>
          <p:nvPr/>
        </p:nvPicPr>
        <p:blipFill>
          <a:blip r:embed="rId2"/>
          <a:stretch>
            <a:fillRect/>
          </a:stretch>
        </p:blipFill>
        <p:spPr>
          <a:xfrm>
            <a:off x="10717352" y="2521468"/>
            <a:ext cx="360000" cy="360000"/>
          </a:xfrm>
          <a:prstGeom prst="ellipse">
            <a:avLst/>
          </a:prstGeom>
        </p:spPr>
      </p:pic>
      <p:sp>
        <p:nvSpPr>
          <p:cNvPr id="75" name="Rectángulo 74">
            <a:extLst>
              <a:ext uri="{FF2B5EF4-FFF2-40B4-BE49-F238E27FC236}">
                <a16:creationId xmlns:a16="http://schemas.microsoft.com/office/drawing/2014/main" id="{8452D211-F6B8-4699-99F4-8C85A48E0DD8}"/>
              </a:ext>
            </a:extLst>
          </p:cNvPr>
          <p:cNvSpPr/>
          <p:nvPr/>
        </p:nvSpPr>
        <p:spPr>
          <a:xfrm>
            <a:off x="807933" y="1690410"/>
            <a:ext cx="7200945" cy="369332"/>
          </a:xfrm>
          <a:prstGeom prst="rect">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US" dirty="0"/>
              <a:t>Results that Inspire: The Strategic Actions of INCE in Ecuador</a:t>
            </a:r>
            <a:endParaRPr lang="es-EC" dirty="0"/>
          </a:p>
        </p:txBody>
      </p:sp>
    </p:spTree>
    <p:extLst>
      <p:ext uri="{BB962C8B-B14F-4D97-AF65-F5344CB8AC3E}">
        <p14:creationId xmlns:p14="http://schemas.microsoft.com/office/powerpoint/2010/main" val="10462603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3DAF941-3B86-46C3-A9FA-487CF963C244}"/>
              </a:ext>
            </a:extLst>
          </p:cNvPr>
          <p:cNvSpPr>
            <a:spLocks noGrp="1"/>
          </p:cNvSpPr>
          <p:nvPr>
            <p:ph type="title"/>
          </p:nvPr>
        </p:nvSpPr>
        <p:spPr/>
        <p:txBody>
          <a:bodyPr>
            <a:normAutofit fontScale="90000"/>
          </a:bodyPr>
          <a:lstStyle/>
          <a:p>
            <a:r>
              <a:rPr lang="en-US" dirty="0"/>
              <a:t>Results that Inspire: The Strategic Actions of INCE in Ecuador</a:t>
            </a:r>
            <a:endParaRPr lang="es-EC" dirty="0"/>
          </a:p>
        </p:txBody>
      </p:sp>
      <p:pic>
        <p:nvPicPr>
          <p:cNvPr id="4" name="Marcador de contenido 3">
            <a:extLst>
              <a:ext uri="{FF2B5EF4-FFF2-40B4-BE49-F238E27FC236}">
                <a16:creationId xmlns:a16="http://schemas.microsoft.com/office/drawing/2014/main" id="{5AEB3EFC-AA0D-4930-8F58-E90776A69252}"/>
              </a:ext>
            </a:extLst>
          </p:cNvPr>
          <p:cNvPicPr>
            <a:picLocks noGrp="1" noChangeAspect="1"/>
          </p:cNvPicPr>
          <p:nvPr>
            <p:ph idx="1"/>
          </p:nvPr>
        </p:nvPicPr>
        <p:blipFill>
          <a:blip r:embed="rId2"/>
          <a:stretch>
            <a:fillRect/>
          </a:stretch>
        </p:blipFill>
        <p:spPr>
          <a:xfrm>
            <a:off x="859673" y="1732815"/>
            <a:ext cx="3313570" cy="435133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grpSp>
        <p:nvGrpSpPr>
          <p:cNvPr id="5" name="Google Shape;1431;p36">
            <a:extLst>
              <a:ext uri="{FF2B5EF4-FFF2-40B4-BE49-F238E27FC236}">
                <a16:creationId xmlns:a16="http://schemas.microsoft.com/office/drawing/2014/main" id="{8EFFAC32-7EF3-465C-9541-46C8B2EAC648}"/>
              </a:ext>
            </a:extLst>
          </p:cNvPr>
          <p:cNvGrpSpPr/>
          <p:nvPr/>
        </p:nvGrpSpPr>
        <p:grpSpPr>
          <a:xfrm>
            <a:off x="5160672" y="1948188"/>
            <a:ext cx="1094717" cy="3812719"/>
            <a:chOff x="2322058" y="1372598"/>
            <a:chExt cx="895977" cy="3296977"/>
          </a:xfrm>
        </p:grpSpPr>
        <p:cxnSp>
          <p:nvCxnSpPr>
            <p:cNvPr id="6" name="Google Shape;1432;p36">
              <a:extLst>
                <a:ext uri="{FF2B5EF4-FFF2-40B4-BE49-F238E27FC236}">
                  <a16:creationId xmlns:a16="http://schemas.microsoft.com/office/drawing/2014/main" id="{F4DAE659-770F-4565-A03A-22A0FACFEE79}"/>
                </a:ext>
              </a:extLst>
            </p:cNvPr>
            <p:cNvCxnSpPr/>
            <p:nvPr/>
          </p:nvCxnSpPr>
          <p:spPr>
            <a:xfrm>
              <a:off x="2440000" y="1422075"/>
              <a:ext cx="0" cy="3247500"/>
            </a:xfrm>
            <a:prstGeom prst="straightConnector1">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cxnSp>
        <p:grpSp>
          <p:nvGrpSpPr>
            <p:cNvPr id="7" name="Google Shape;1433;p36">
              <a:extLst>
                <a:ext uri="{FF2B5EF4-FFF2-40B4-BE49-F238E27FC236}">
                  <a16:creationId xmlns:a16="http://schemas.microsoft.com/office/drawing/2014/main" id="{6AB2BF43-4E0C-42CB-A0F4-A9F7A395F4E4}"/>
                </a:ext>
              </a:extLst>
            </p:cNvPr>
            <p:cNvGrpSpPr/>
            <p:nvPr/>
          </p:nvGrpSpPr>
          <p:grpSpPr>
            <a:xfrm>
              <a:off x="2379206" y="1372598"/>
              <a:ext cx="838808" cy="552521"/>
              <a:chOff x="3158271" y="1456546"/>
              <a:chExt cx="600049" cy="397068"/>
            </a:xfrm>
          </p:grpSpPr>
          <p:sp>
            <p:nvSpPr>
              <p:cNvPr id="22" name="Google Shape;1434;p36">
                <a:extLst>
                  <a:ext uri="{FF2B5EF4-FFF2-40B4-BE49-F238E27FC236}">
                    <a16:creationId xmlns:a16="http://schemas.microsoft.com/office/drawing/2014/main" id="{86E1AB8D-0DBA-4297-BC98-43F86A619E44}"/>
                  </a:ext>
                </a:extLst>
              </p:cNvPr>
              <p:cNvSpPr/>
              <p:nvPr/>
            </p:nvSpPr>
            <p:spPr>
              <a:xfrm>
                <a:off x="3219649" y="1456546"/>
                <a:ext cx="538671" cy="397068"/>
              </a:xfrm>
              <a:custGeom>
                <a:avLst/>
                <a:gdLst/>
                <a:ahLst/>
                <a:cxnLst/>
                <a:rect l="l" t="t" r="r" b="b"/>
                <a:pathLst>
                  <a:path w="33868" h="24965" extrusionOk="0">
                    <a:moveTo>
                      <a:pt x="20556" y="0"/>
                    </a:moveTo>
                    <a:cubicBezTo>
                      <a:pt x="19792" y="0"/>
                      <a:pt x="19022" y="70"/>
                      <a:pt x="18254" y="212"/>
                    </a:cubicBezTo>
                    <a:cubicBezTo>
                      <a:pt x="13618" y="1099"/>
                      <a:pt x="9848" y="4537"/>
                      <a:pt x="8584" y="9106"/>
                    </a:cubicBezTo>
                    <a:lnTo>
                      <a:pt x="0" y="12477"/>
                    </a:lnTo>
                    <a:lnTo>
                      <a:pt x="8584" y="15849"/>
                    </a:lnTo>
                    <a:cubicBezTo>
                      <a:pt x="10114" y="21238"/>
                      <a:pt x="15016" y="24942"/>
                      <a:pt x="20605" y="24964"/>
                    </a:cubicBezTo>
                    <a:cubicBezTo>
                      <a:pt x="25329" y="24942"/>
                      <a:pt x="29654" y="22259"/>
                      <a:pt x="31761" y="18022"/>
                    </a:cubicBezTo>
                    <a:cubicBezTo>
                      <a:pt x="33868" y="13786"/>
                      <a:pt x="33380" y="8707"/>
                      <a:pt x="30519" y="4936"/>
                    </a:cubicBezTo>
                    <a:cubicBezTo>
                      <a:pt x="28129" y="1788"/>
                      <a:pt x="24425" y="0"/>
                      <a:pt x="20556" y="0"/>
                    </a:cubicBezTo>
                    <a:close/>
                  </a:path>
                </a:pathLst>
              </a:custGeo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 name="Google Shape;1439;p36">
                <a:extLst>
                  <a:ext uri="{FF2B5EF4-FFF2-40B4-BE49-F238E27FC236}">
                    <a16:creationId xmlns:a16="http://schemas.microsoft.com/office/drawing/2014/main" id="{A40A404A-E806-48D5-9353-6150B8BB64CC}"/>
                  </a:ext>
                </a:extLst>
              </p:cNvPr>
              <p:cNvSpPr/>
              <p:nvPr/>
            </p:nvSpPr>
            <p:spPr>
              <a:xfrm>
                <a:off x="3158271" y="1615485"/>
                <a:ext cx="92790" cy="79255"/>
              </a:xfrm>
              <a:custGeom>
                <a:avLst/>
                <a:gdLst/>
                <a:ahLst/>
                <a:cxnLst/>
                <a:rect l="l" t="t" r="r" b="b"/>
                <a:pathLst>
                  <a:path w="5834" h="4983" extrusionOk="0">
                    <a:moveTo>
                      <a:pt x="3327" y="0"/>
                    </a:moveTo>
                    <a:cubicBezTo>
                      <a:pt x="1109" y="0"/>
                      <a:pt x="0" y="2684"/>
                      <a:pt x="1575" y="4259"/>
                    </a:cubicBezTo>
                    <a:cubicBezTo>
                      <a:pt x="2082" y="4759"/>
                      <a:pt x="2704" y="4983"/>
                      <a:pt x="3314" y="4983"/>
                    </a:cubicBezTo>
                    <a:cubicBezTo>
                      <a:pt x="4599" y="4983"/>
                      <a:pt x="5833" y="3988"/>
                      <a:pt x="5833" y="2484"/>
                    </a:cubicBezTo>
                    <a:cubicBezTo>
                      <a:pt x="5833" y="1109"/>
                      <a:pt x="4702" y="0"/>
                      <a:pt x="3327" y="0"/>
                    </a:cubicBezTo>
                    <a:close/>
                  </a:path>
                </a:pathLst>
              </a:custGeo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 name="Google Shape;1440;p36">
              <a:extLst>
                <a:ext uri="{FF2B5EF4-FFF2-40B4-BE49-F238E27FC236}">
                  <a16:creationId xmlns:a16="http://schemas.microsoft.com/office/drawing/2014/main" id="{428BB315-BE0B-464A-AB67-77E5705786A9}"/>
                </a:ext>
              </a:extLst>
            </p:cNvPr>
            <p:cNvGrpSpPr/>
            <p:nvPr/>
          </p:nvGrpSpPr>
          <p:grpSpPr>
            <a:xfrm>
              <a:off x="2322058" y="2286358"/>
              <a:ext cx="839514" cy="549711"/>
              <a:chOff x="3317003" y="1966858"/>
              <a:chExt cx="606060" cy="396846"/>
            </a:xfrm>
          </p:grpSpPr>
          <p:sp>
            <p:nvSpPr>
              <p:cNvPr id="19" name="Google Shape;1441;p36">
                <a:extLst>
                  <a:ext uri="{FF2B5EF4-FFF2-40B4-BE49-F238E27FC236}">
                    <a16:creationId xmlns:a16="http://schemas.microsoft.com/office/drawing/2014/main" id="{B87FC63E-8EE5-42BD-8ED1-4559B163A978}"/>
                  </a:ext>
                </a:extLst>
              </p:cNvPr>
              <p:cNvSpPr/>
              <p:nvPr/>
            </p:nvSpPr>
            <p:spPr>
              <a:xfrm>
                <a:off x="3384027" y="1966858"/>
                <a:ext cx="539036" cy="396846"/>
              </a:xfrm>
              <a:custGeom>
                <a:avLst/>
                <a:gdLst/>
                <a:ahLst/>
                <a:cxnLst/>
                <a:rect l="l" t="t" r="r" b="b"/>
                <a:pathLst>
                  <a:path w="33891" h="24951" extrusionOk="0">
                    <a:moveTo>
                      <a:pt x="20616" y="1"/>
                    </a:moveTo>
                    <a:cubicBezTo>
                      <a:pt x="19847" y="1"/>
                      <a:pt x="19071" y="73"/>
                      <a:pt x="18299" y="221"/>
                    </a:cubicBezTo>
                    <a:cubicBezTo>
                      <a:pt x="13641" y="1108"/>
                      <a:pt x="9871" y="4546"/>
                      <a:pt x="8606" y="9092"/>
                    </a:cubicBezTo>
                    <a:lnTo>
                      <a:pt x="1" y="12464"/>
                    </a:lnTo>
                    <a:lnTo>
                      <a:pt x="8606" y="15857"/>
                    </a:lnTo>
                    <a:cubicBezTo>
                      <a:pt x="10115" y="21225"/>
                      <a:pt x="15016" y="24951"/>
                      <a:pt x="20605" y="24951"/>
                    </a:cubicBezTo>
                    <a:cubicBezTo>
                      <a:pt x="25329" y="24951"/>
                      <a:pt x="29677" y="22267"/>
                      <a:pt x="31784" y="18031"/>
                    </a:cubicBezTo>
                    <a:cubicBezTo>
                      <a:pt x="33891" y="13794"/>
                      <a:pt x="33403" y="8715"/>
                      <a:pt x="30542" y="4945"/>
                    </a:cubicBezTo>
                    <a:cubicBezTo>
                      <a:pt x="28157" y="1803"/>
                      <a:pt x="24464" y="1"/>
                      <a:pt x="20616" y="1"/>
                    </a:cubicBezTo>
                    <a:close/>
                  </a:path>
                </a:pathLst>
              </a:custGeo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 name="Google Shape;1443;p36">
                <a:extLst>
                  <a:ext uri="{FF2B5EF4-FFF2-40B4-BE49-F238E27FC236}">
                    <a16:creationId xmlns:a16="http://schemas.microsoft.com/office/drawing/2014/main" id="{CC22D01E-7CF7-40E9-919E-73F560A6879F}"/>
                  </a:ext>
                </a:extLst>
              </p:cNvPr>
              <p:cNvSpPr/>
              <p:nvPr/>
            </p:nvSpPr>
            <p:spPr>
              <a:xfrm>
                <a:off x="3317003" y="2125574"/>
                <a:ext cx="92790" cy="79414"/>
              </a:xfrm>
              <a:custGeom>
                <a:avLst/>
                <a:gdLst/>
                <a:ahLst/>
                <a:cxnLst/>
                <a:rect l="l" t="t" r="r" b="b"/>
                <a:pathLst>
                  <a:path w="5834" h="4993" extrusionOk="0">
                    <a:moveTo>
                      <a:pt x="3328" y="1"/>
                    </a:moveTo>
                    <a:cubicBezTo>
                      <a:pt x="1110" y="1"/>
                      <a:pt x="1" y="2684"/>
                      <a:pt x="1553" y="4259"/>
                    </a:cubicBezTo>
                    <a:cubicBezTo>
                      <a:pt x="2060" y="4766"/>
                      <a:pt x="2685" y="4993"/>
                      <a:pt x="3298" y="4993"/>
                    </a:cubicBezTo>
                    <a:cubicBezTo>
                      <a:pt x="4590" y="4993"/>
                      <a:pt x="5834" y="3988"/>
                      <a:pt x="5834" y="2485"/>
                    </a:cubicBezTo>
                    <a:cubicBezTo>
                      <a:pt x="5834" y="1110"/>
                      <a:pt x="4703" y="1"/>
                      <a:pt x="3328" y="1"/>
                    </a:cubicBezTo>
                    <a:close/>
                  </a:path>
                </a:pathLst>
              </a:custGeo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 name="Google Shape;1444;p36">
              <a:extLst>
                <a:ext uri="{FF2B5EF4-FFF2-40B4-BE49-F238E27FC236}">
                  <a16:creationId xmlns:a16="http://schemas.microsoft.com/office/drawing/2014/main" id="{0D6B59C4-EAFE-4721-AC3C-31B786A3F659}"/>
                </a:ext>
              </a:extLst>
            </p:cNvPr>
            <p:cNvGrpSpPr/>
            <p:nvPr/>
          </p:nvGrpSpPr>
          <p:grpSpPr>
            <a:xfrm>
              <a:off x="2379210" y="3197307"/>
              <a:ext cx="838786" cy="549195"/>
              <a:chOff x="3407312" y="3036788"/>
              <a:chExt cx="606059" cy="396846"/>
            </a:xfrm>
          </p:grpSpPr>
          <p:sp>
            <p:nvSpPr>
              <p:cNvPr id="15" name="Google Shape;1445;p36">
                <a:extLst>
                  <a:ext uri="{FF2B5EF4-FFF2-40B4-BE49-F238E27FC236}">
                    <a16:creationId xmlns:a16="http://schemas.microsoft.com/office/drawing/2014/main" id="{D17B4700-FBC2-464E-B8B3-4458CECB6D34}"/>
                  </a:ext>
                </a:extLst>
              </p:cNvPr>
              <p:cNvSpPr/>
              <p:nvPr/>
            </p:nvSpPr>
            <p:spPr>
              <a:xfrm>
                <a:off x="3474685" y="3036788"/>
                <a:ext cx="538686" cy="396846"/>
              </a:xfrm>
              <a:custGeom>
                <a:avLst/>
                <a:gdLst/>
                <a:ahLst/>
                <a:cxnLst/>
                <a:rect l="l" t="t" r="r" b="b"/>
                <a:pathLst>
                  <a:path w="33869" h="24951" extrusionOk="0">
                    <a:moveTo>
                      <a:pt x="20594" y="1"/>
                    </a:moveTo>
                    <a:cubicBezTo>
                      <a:pt x="19825" y="1"/>
                      <a:pt x="19049" y="73"/>
                      <a:pt x="18277" y="221"/>
                    </a:cubicBezTo>
                    <a:cubicBezTo>
                      <a:pt x="13619" y="1086"/>
                      <a:pt x="9871" y="4523"/>
                      <a:pt x="8584" y="9092"/>
                    </a:cubicBezTo>
                    <a:lnTo>
                      <a:pt x="1" y="12464"/>
                    </a:lnTo>
                    <a:lnTo>
                      <a:pt x="8584" y="15835"/>
                    </a:lnTo>
                    <a:cubicBezTo>
                      <a:pt x="10092" y="21224"/>
                      <a:pt x="14994" y="24950"/>
                      <a:pt x="20605" y="24950"/>
                    </a:cubicBezTo>
                    <a:cubicBezTo>
                      <a:pt x="25330" y="24950"/>
                      <a:pt x="29654" y="22267"/>
                      <a:pt x="31761" y="18008"/>
                    </a:cubicBezTo>
                    <a:cubicBezTo>
                      <a:pt x="33869" y="13772"/>
                      <a:pt x="33381" y="8715"/>
                      <a:pt x="30519" y="4945"/>
                    </a:cubicBezTo>
                    <a:cubicBezTo>
                      <a:pt x="28135" y="1803"/>
                      <a:pt x="24442" y="1"/>
                      <a:pt x="20594" y="1"/>
                    </a:cubicBezTo>
                    <a:close/>
                  </a:path>
                </a:pathLst>
              </a:custGeo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448;p36">
                <a:extLst>
                  <a:ext uri="{FF2B5EF4-FFF2-40B4-BE49-F238E27FC236}">
                    <a16:creationId xmlns:a16="http://schemas.microsoft.com/office/drawing/2014/main" id="{EFCDF676-AD56-4BD9-96FE-93B3163A1AAF}"/>
                  </a:ext>
                </a:extLst>
              </p:cNvPr>
              <p:cNvSpPr/>
              <p:nvPr/>
            </p:nvSpPr>
            <p:spPr>
              <a:xfrm>
                <a:off x="3407312" y="3195504"/>
                <a:ext cx="92790" cy="79255"/>
              </a:xfrm>
              <a:custGeom>
                <a:avLst/>
                <a:gdLst/>
                <a:ahLst/>
                <a:cxnLst/>
                <a:rect l="l" t="t" r="r" b="b"/>
                <a:pathLst>
                  <a:path w="5834" h="4983" extrusionOk="0">
                    <a:moveTo>
                      <a:pt x="3350" y="0"/>
                    </a:moveTo>
                    <a:cubicBezTo>
                      <a:pt x="1110" y="0"/>
                      <a:pt x="1" y="2684"/>
                      <a:pt x="1575" y="4259"/>
                    </a:cubicBezTo>
                    <a:cubicBezTo>
                      <a:pt x="2082" y="4759"/>
                      <a:pt x="2704" y="4983"/>
                      <a:pt x="3314" y="4983"/>
                    </a:cubicBezTo>
                    <a:cubicBezTo>
                      <a:pt x="4600" y="4983"/>
                      <a:pt x="5834" y="3989"/>
                      <a:pt x="5834" y="2485"/>
                    </a:cubicBezTo>
                    <a:cubicBezTo>
                      <a:pt x="5834" y="1109"/>
                      <a:pt x="4725" y="0"/>
                      <a:pt x="3350" y="0"/>
                    </a:cubicBezTo>
                    <a:close/>
                  </a:path>
                </a:pathLst>
              </a:custGeo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 name="Google Shape;1449;p36">
              <a:extLst>
                <a:ext uri="{FF2B5EF4-FFF2-40B4-BE49-F238E27FC236}">
                  <a16:creationId xmlns:a16="http://schemas.microsoft.com/office/drawing/2014/main" id="{9F192675-14EE-4E99-B013-51A15E4C0901}"/>
                </a:ext>
              </a:extLst>
            </p:cNvPr>
            <p:cNvGrpSpPr/>
            <p:nvPr/>
          </p:nvGrpSpPr>
          <p:grpSpPr>
            <a:xfrm>
              <a:off x="2379210" y="4107741"/>
              <a:ext cx="838825" cy="549225"/>
              <a:chOff x="3193549" y="4155879"/>
              <a:chExt cx="606043" cy="397068"/>
            </a:xfrm>
          </p:grpSpPr>
          <p:sp>
            <p:nvSpPr>
              <p:cNvPr id="11" name="Google Shape;1450;p36">
                <a:extLst>
                  <a:ext uri="{FF2B5EF4-FFF2-40B4-BE49-F238E27FC236}">
                    <a16:creationId xmlns:a16="http://schemas.microsoft.com/office/drawing/2014/main" id="{2EB0A870-68BF-4F2B-80A2-30F930F38DB2}"/>
                  </a:ext>
                </a:extLst>
              </p:cNvPr>
              <p:cNvSpPr/>
              <p:nvPr/>
            </p:nvSpPr>
            <p:spPr>
              <a:xfrm>
                <a:off x="3260572" y="4155879"/>
                <a:ext cx="539020" cy="397068"/>
              </a:xfrm>
              <a:custGeom>
                <a:avLst/>
                <a:gdLst/>
                <a:ahLst/>
                <a:cxnLst/>
                <a:rect l="l" t="t" r="r" b="b"/>
                <a:pathLst>
                  <a:path w="33890" h="24965" extrusionOk="0">
                    <a:moveTo>
                      <a:pt x="20578" y="0"/>
                    </a:moveTo>
                    <a:cubicBezTo>
                      <a:pt x="19814" y="0"/>
                      <a:pt x="19044" y="70"/>
                      <a:pt x="18276" y="212"/>
                    </a:cubicBezTo>
                    <a:cubicBezTo>
                      <a:pt x="13618" y="1099"/>
                      <a:pt x="9870" y="4537"/>
                      <a:pt x="8606" y="9106"/>
                    </a:cubicBezTo>
                    <a:lnTo>
                      <a:pt x="0" y="12477"/>
                    </a:lnTo>
                    <a:lnTo>
                      <a:pt x="8606" y="15849"/>
                    </a:lnTo>
                    <a:cubicBezTo>
                      <a:pt x="10114" y="21238"/>
                      <a:pt x="15015" y="24942"/>
                      <a:pt x="20605" y="24964"/>
                    </a:cubicBezTo>
                    <a:cubicBezTo>
                      <a:pt x="25351" y="24964"/>
                      <a:pt x="29676" y="22281"/>
                      <a:pt x="31783" y="18022"/>
                    </a:cubicBezTo>
                    <a:cubicBezTo>
                      <a:pt x="33890" y="13786"/>
                      <a:pt x="33402" y="8729"/>
                      <a:pt x="30541" y="4936"/>
                    </a:cubicBezTo>
                    <a:cubicBezTo>
                      <a:pt x="28151" y="1788"/>
                      <a:pt x="24447" y="0"/>
                      <a:pt x="20578" y="0"/>
                    </a:cubicBezTo>
                    <a:close/>
                  </a:path>
                </a:pathLst>
              </a:custGeo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53;p36">
                <a:extLst>
                  <a:ext uri="{FF2B5EF4-FFF2-40B4-BE49-F238E27FC236}">
                    <a16:creationId xmlns:a16="http://schemas.microsoft.com/office/drawing/2014/main" id="{E1AD2BCE-248A-426F-91B1-15F7051EB4A1}"/>
                  </a:ext>
                </a:extLst>
              </p:cNvPr>
              <p:cNvSpPr/>
              <p:nvPr/>
            </p:nvSpPr>
            <p:spPr>
              <a:xfrm>
                <a:off x="3193549" y="4314468"/>
                <a:ext cx="92790" cy="79493"/>
              </a:xfrm>
              <a:custGeom>
                <a:avLst/>
                <a:gdLst/>
                <a:ahLst/>
                <a:cxnLst/>
                <a:rect l="l" t="t" r="r" b="b"/>
                <a:pathLst>
                  <a:path w="5834" h="4998" extrusionOk="0">
                    <a:moveTo>
                      <a:pt x="3327" y="0"/>
                    </a:moveTo>
                    <a:cubicBezTo>
                      <a:pt x="1109" y="0"/>
                      <a:pt x="0" y="2684"/>
                      <a:pt x="1575" y="4259"/>
                    </a:cubicBezTo>
                    <a:cubicBezTo>
                      <a:pt x="2078" y="4769"/>
                      <a:pt x="2703" y="4998"/>
                      <a:pt x="3317" y="4998"/>
                    </a:cubicBezTo>
                    <a:cubicBezTo>
                      <a:pt x="4598" y="4998"/>
                      <a:pt x="5833" y="4005"/>
                      <a:pt x="5833" y="2506"/>
                    </a:cubicBezTo>
                    <a:cubicBezTo>
                      <a:pt x="5833" y="1109"/>
                      <a:pt x="4702" y="0"/>
                      <a:pt x="3327" y="0"/>
                    </a:cubicBezTo>
                    <a:close/>
                  </a:path>
                </a:pathLst>
              </a:custGeo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8" name="Google Shape;425;p23">
            <a:extLst>
              <a:ext uri="{FF2B5EF4-FFF2-40B4-BE49-F238E27FC236}">
                <a16:creationId xmlns:a16="http://schemas.microsoft.com/office/drawing/2014/main" id="{38CE14E8-393C-456A-A9EC-833CDB2EC3C4}"/>
              </a:ext>
            </a:extLst>
          </p:cNvPr>
          <p:cNvSpPr/>
          <p:nvPr/>
        </p:nvSpPr>
        <p:spPr>
          <a:xfrm>
            <a:off x="6668823" y="1825576"/>
            <a:ext cx="4949777" cy="828000"/>
          </a:xfrm>
          <a:prstGeom prst="roundRect">
            <a:avLst/>
          </a:prstGeom>
          <a:ln/>
        </p:spPr>
        <p:style>
          <a:lnRef idx="1">
            <a:schemeClr val="accent1"/>
          </a:lnRef>
          <a:fillRef idx="2">
            <a:schemeClr val="accent1"/>
          </a:fillRef>
          <a:effectRef idx="1">
            <a:schemeClr val="accent1"/>
          </a:effectRef>
          <a:fontRef idx="minor">
            <a:schemeClr val="dk1"/>
          </a:fontRef>
        </p:style>
        <p:txBody>
          <a:bodyPr spcFirstLastPara="1" wrap="square" lIns="121900" tIns="121900" rIns="121900" bIns="121900" anchor="ctr" anchorCtr="0">
            <a:noAutofit/>
          </a:bodyPr>
          <a:lstStyle/>
          <a:p>
            <a:r>
              <a:rPr lang="en-US" sz="1400" dirty="0">
                <a:solidFill>
                  <a:schemeClr val="accent1">
                    <a:lumMod val="50000"/>
                  </a:schemeClr>
                </a:solidFill>
              </a:rPr>
              <a:t>Issued by Agreement SNP-SNP-2023-0073-A on January 16, 2024. (Fifth Supplement of Official Register 478).</a:t>
            </a:r>
          </a:p>
        </p:txBody>
      </p:sp>
      <p:sp>
        <p:nvSpPr>
          <p:cNvPr id="29" name="Google Shape;415;p23">
            <a:extLst>
              <a:ext uri="{FF2B5EF4-FFF2-40B4-BE49-F238E27FC236}">
                <a16:creationId xmlns:a16="http://schemas.microsoft.com/office/drawing/2014/main" id="{4DE9F731-C4CB-404C-ACEC-32402AFF7EBB}"/>
              </a:ext>
            </a:extLst>
          </p:cNvPr>
          <p:cNvSpPr/>
          <p:nvPr/>
        </p:nvSpPr>
        <p:spPr>
          <a:xfrm>
            <a:off x="6603168" y="5346907"/>
            <a:ext cx="5028561" cy="828000"/>
          </a:xfrm>
          <a:prstGeom prst="roundRect">
            <a:avLst/>
          </a:prstGeom>
          <a:ln/>
        </p:spPr>
        <p:style>
          <a:lnRef idx="1">
            <a:schemeClr val="accent1"/>
          </a:lnRef>
          <a:fillRef idx="2">
            <a:schemeClr val="accent1"/>
          </a:fillRef>
          <a:effectRef idx="1">
            <a:schemeClr val="accent1"/>
          </a:effectRef>
          <a:fontRef idx="minor">
            <a:schemeClr val="dk1"/>
          </a:fontRef>
        </p:style>
        <p:txBody>
          <a:bodyPr spcFirstLastPara="1" wrap="square" lIns="121900" tIns="121900" rIns="121900" bIns="121900" anchor="ctr" anchorCtr="0">
            <a:noAutofit/>
          </a:bodyPr>
          <a:lstStyle/>
          <a:p>
            <a:pPr lvl="0" algn="just">
              <a:buClr>
                <a:srgbClr val="000000"/>
              </a:buClr>
              <a:buSzPts val="1100"/>
              <a:defRPr/>
            </a:pPr>
            <a:r>
              <a:rPr lang="en-US" sz="1400" dirty="0">
                <a:solidFill>
                  <a:schemeClr val="accent1">
                    <a:lumMod val="50000"/>
                  </a:schemeClr>
                </a:solidFill>
              </a:rPr>
              <a:t>Constructed in a participatory manner with the members of the National Evaluation Platform, it is currently being updated as part of the continuous improvement process.</a:t>
            </a:r>
            <a:endParaRPr lang="es-EC" sz="1400" dirty="0">
              <a:solidFill>
                <a:schemeClr val="accent1">
                  <a:lumMod val="50000"/>
                </a:schemeClr>
              </a:solidFill>
              <a:sym typeface="Arial"/>
            </a:endParaRPr>
          </a:p>
        </p:txBody>
      </p:sp>
      <p:sp>
        <p:nvSpPr>
          <p:cNvPr id="30" name="Google Shape;437;p23">
            <a:extLst>
              <a:ext uri="{FF2B5EF4-FFF2-40B4-BE49-F238E27FC236}">
                <a16:creationId xmlns:a16="http://schemas.microsoft.com/office/drawing/2014/main" id="{42BFF475-6A96-42E1-9B0F-0011AB5E00FE}"/>
              </a:ext>
            </a:extLst>
          </p:cNvPr>
          <p:cNvSpPr/>
          <p:nvPr/>
        </p:nvSpPr>
        <p:spPr>
          <a:xfrm>
            <a:off x="6668824" y="2857499"/>
            <a:ext cx="4949782" cy="963623"/>
          </a:xfrm>
          <a:prstGeom prst="roundRect">
            <a:avLst/>
          </a:prstGeom>
          <a:ln/>
        </p:spPr>
        <p:style>
          <a:lnRef idx="1">
            <a:schemeClr val="accent1"/>
          </a:lnRef>
          <a:fillRef idx="2">
            <a:schemeClr val="accent1"/>
          </a:fillRef>
          <a:effectRef idx="1">
            <a:schemeClr val="accent1"/>
          </a:effectRef>
          <a:fontRef idx="minor">
            <a:schemeClr val="dk1"/>
          </a:fontRef>
        </p:style>
        <p:txBody>
          <a:bodyPr spcFirstLastPara="1" wrap="square" lIns="121900" tIns="121900" rIns="121900" bIns="121900" anchor="ctr" anchorCtr="0">
            <a:noAutofit/>
          </a:bodyPr>
          <a:lstStyle/>
          <a:p>
            <a:r>
              <a:rPr lang="en-US" sz="1400" dirty="0">
                <a:solidFill>
                  <a:schemeClr val="accent1">
                    <a:lumMod val="50000"/>
                  </a:schemeClr>
                </a:solidFill>
              </a:rPr>
              <a:t>It was established to issue guidelines for regulating evaluation processes in public function entities, within the framework of the National Monitoring and Evaluation Subsystem.</a:t>
            </a:r>
          </a:p>
        </p:txBody>
      </p:sp>
      <p:sp>
        <p:nvSpPr>
          <p:cNvPr id="31" name="Google Shape;446;p23">
            <a:extLst>
              <a:ext uri="{FF2B5EF4-FFF2-40B4-BE49-F238E27FC236}">
                <a16:creationId xmlns:a16="http://schemas.microsoft.com/office/drawing/2014/main" id="{3F4D08D5-7193-4BC3-8BCC-3B9CC9CC2827}"/>
              </a:ext>
            </a:extLst>
          </p:cNvPr>
          <p:cNvSpPr/>
          <p:nvPr/>
        </p:nvSpPr>
        <p:spPr>
          <a:xfrm>
            <a:off x="6640868" y="3979730"/>
            <a:ext cx="5005693" cy="1211923"/>
          </a:xfrm>
          <a:prstGeom prst="roundRect">
            <a:avLst/>
          </a:prstGeom>
          <a:ln/>
        </p:spPr>
        <p:style>
          <a:lnRef idx="1">
            <a:schemeClr val="accent1"/>
          </a:lnRef>
          <a:fillRef idx="2">
            <a:schemeClr val="accent1"/>
          </a:fillRef>
          <a:effectRef idx="1">
            <a:schemeClr val="accent1"/>
          </a:effectRef>
          <a:fontRef idx="minor">
            <a:schemeClr val="dk1"/>
          </a:fontRef>
        </p:style>
        <p:txBody>
          <a:bodyPr spcFirstLastPara="1" wrap="square" lIns="121900" tIns="121900" rIns="121900" bIns="121900" anchor="ctr" anchorCtr="0">
            <a:noAutofit/>
          </a:bodyPr>
          <a:lstStyle/>
          <a:p>
            <a:pPr algn="just"/>
            <a:r>
              <a:rPr lang="en-US" sz="1400" dirty="0">
                <a:solidFill>
                  <a:schemeClr val="accent1">
                    <a:lumMod val="50000"/>
                  </a:schemeClr>
                </a:solidFill>
              </a:rPr>
              <a:t>It is important to emphasize that the objective of evaluation processes is to improve the quality of public interventions, promote transparency and accountability, generate knowledge, optimize processes, and strengthen the legitimacy of public policies.</a:t>
            </a:r>
          </a:p>
        </p:txBody>
      </p:sp>
      <p:pic>
        <p:nvPicPr>
          <p:cNvPr id="32" name="Imagen 31">
            <a:extLst>
              <a:ext uri="{FF2B5EF4-FFF2-40B4-BE49-F238E27FC236}">
                <a16:creationId xmlns:a16="http://schemas.microsoft.com/office/drawing/2014/main" id="{53E1B084-FC88-4CD2-9F8A-CECD32FBFBAD}"/>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5637219" y="2004424"/>
            <a:ext cx="458781" cy="459015"/>
          </a:xfrm>
          <a:prstGeom prst="rect">
            <a:avLst/>
          </a:prstGeom>
          <a:solidFill>
            <a:schemeClr val="bg1"/>
          </a:solidFill>
        </p:spPr>
      </p:pic>
      <p:pic>
        <p:nvPicPr>
          <p:cNvPr id="33" name="Imagen 32">
            <a:extLst>
              <a:ext uri="{FF2B5EF4-FFF2-40B4-BE49-F238E27FC236}">
                <a16:creationId xmlns:a16="http://schemas.microsoft.com/office/drawing/2014/main" id="{146AA588-724E-4B78-AF4A-200209992F42}"/>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5726755" y="4118537"/>
            <a:ext cx="375656" cy="514443"/>
          </a:xfrm>
          <a:prstGeom prst="rect">
            <a:avLst/>
          </a:prstGeom>
          <a:solidFill>
            <a:schemeClr val="bg1"/>
          </a:solidFill>
        </p:spPr>
      </p:pic>
      <p:pic>
        <p:nvPicPr>
          <p:cNvPr id="34" name="Imagen 33">
            <a:extLst>
              <a:ext uri="{FF2B5EF4-FFF2-40B4-BE49-F238E27FC236}">
                <a16:creationId xmlns:a16="http://schemas.microsoft.com/office/drawing/2014/main" id="{53A6E7CE-C1D2-4B7F-9BBB-C92E73E362A6}"/>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5657374" y="3090257"/>
            <a:ext cx="403553" cy="505937"/>
          </a:xfrm>
          <a:prstGeom prst="rect">
            <a:avLst/>
          </a:prstGeom>
          <a:solidFill>
            <a:schemeClr val="bg1"/>
          </a:solidFill>
        </p:spPr>
      </p:pic>
      <p:pic>
        <p:nvPicPr>
          <p:cNvPr id="35" name="Imagen 34">
            <a:extLst>
              <a:ext uri="{FF2B5EF4-FFF2-40B4-BE49-F238E27FC236}">
                <a16:creationId xmlns:a16="http://schemas.microsoft.com/office/drawing/2014/main" id="{FE4C4E18-9189-430D-A3B7-1F660978751B}"/>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5720364" y="5111185"/>
            <a:ext cx="361875" cy="578215"/>
          </a:xfrm>
          <a:prstGeom prst="rect">
            <a:avLst/>
          </a:prstGeom>
          <a:solidFill>
            <a:schemeClr val="bg1"/>
          </a:solidFill>
        </p:spPr>
      </p:pic>
    </p:spTree>
    <p:extLst>
      <p:ext uri="{BB962C8B-B14F-4D97-AF65-F5344CB8AC3E}">
        <p14:creationId xmlns:p14="http://schemas.microsoft.com/office/powerpoint/2010/main" val="6035539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AC9ADE2-D1B5-4D75-A948-132BAA8E922E}"/>
              </a:ext>
            </a:extLst>
          </p:cNvPr>
          <p:cNvSpPr>
            <a:spLocks noGrp="1"/>
          </p:cNvSpPr>
          <p:nvPr>
            <p:ph type="title"/>
          </p:nvPr>
        </p:nvSpPr>
        <p:spPr/>
        <p:txBody>
          <a:bodyPr>
            <a:normAutofit fontScale="90000"/>
          </a:bodyPr>
          <a:lstStyle/>
          <a:p>
            <a:r>
              <a:rPr lang="en-US" dirty="0"/>
              <a:t>Results that Inspire: The Strategic Actions of INCE in Ecuador</a:t>
            </a:r>
            <a:endParaRPr lang="es-EC" dirty="0"/>
          </a:p>
        </p:txBody>
      </p:sp>
      <p:sp>
        <p:nvSpPr>
          <p:cNvPr id="5" name="Rectángulo 4">
            <a:extLst>
              <a:ext uri="{FF2B5EF4-FFF2-40B4-BE49-F238E27FC236}">
                <a16:creationId xmlns:a16="http://schemas.microsoft.com/office/drawing/2014/main" id="{2CF0E93A-31FB-4931-AF77-FBFA68E6279A}"/>
              </a:ext>
            </a:extLst>
          </p:cNvPr>
          <p:cNvSpPr/>
          <p:nvPr/>
        </p:nvSpPr>
        <p:spPr>
          <a:xfrm>
            <a:off x="1228355" y="1691784"/>
            <a:ext cx="3161901" cy="369332"/>
          </a:xfrm>
          <a:prstGeom prst="rect">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s-EC" dirty="0" err="1"/>
              <a:t>Dimension</a:t>
            </a:r>
            <a:r>
              <a:rPr lang="es-EC" dirty="0"/>
              <a:t>: </a:t>
            </a:r>
            <a:r>
              <a:rPr lang="es-EC" dirty="0" err="1"/>
              <a:t>Evaluation</a:t>
            </a:r>
            <a:r>
              <a:rPr lang="es-EC" dirty="0"/>
              <a:t> </a:t>
            </a:r>
            <a:r>
              <a:rPr lang="es-EC" dirty="0" err="1"/>
              <a:t>Offer</a:t>
            </a:r>
            <a:endParaRPr lang="es-EC" dirty="0"/>
          </a:p>
        </p:txBody>
      </p:sp>
      <p:sp>
        <p:nvSpPr>
          <p:cNvPr id="6" name="Rectángulo 5">
            <a:extLst>
              <a:ext uri="{FF2B5EF4-FFF2-40B4-BE49-F238E27FC236}">
                <a16:creationId xmlns:a16="http://schemas.microsoft.com/office/drawing/2014/main" id="{E9859729-17EE-420F-A5CB-46F937C41EA2}"/>
              </a:ext>
            </a:extLst>
          </p:cNvPr>
          <p:cNvSpPr/>
          <p:nvPr/>
        </p:nvSpPr>
        <p:spPr>
          <a:xfrm>
            <a:off x="7607655" y="1690410"/>
            <a:ext cx="2396183" cy="369332"/>
          </a:xfrm>
          <a:prstGeom prst="rect">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algn="ctr"/>
            <a:r>
              <a:rPr lang="es-ES" altLang="en-US" dirty="0" err="1">
                <a:sym typeface="思源黑体 CN Medium"/>
              </a:rPr>
              <a:t>Dimensions</a:t>
            </a:r>
            <a:endParaRPr lang="es-EC" dirty="0"/>
          </a:p>
        </p:txBody>
      </p:sp>
      <p:grpSp>
        <p:nvGrpSpPr>
          <p:cNvPr id="7" name="Google Shape;1665;p41">
            <a:extLst>
              <a:ext uri="{FF2B5EF4-FFF2-40B4-BE49-F238E27FC236}">
                <a16:creationId xmlns:a16="http://schemas.microsoft.com/office/drawing/2014/main" id="{5FD5C07A-529C-46A1-8C14-C3F99C5F7E5B}"/>
              </a:ext>
            </a:extLst>
          </p:cNvPr>
          <p:cNvGrpSpPr/>
          <p:nvPr/>
        </p:nvGrpSpPr>
        <p:grpSpPr>
          <a:xfrm>
            <a:off x="117002" y="2882094"/>
            <a:ext cx="5079465" cy="2668725"/>
            <a:chOff x="2455074" y="1388760"/>
            <a:chExt cx="4388976" cy="2258569"/>
          </a:xfrm>
        </p:grpSpPr>
        <p:cxnSp>
          <p:nvCxnSpPr>
            <p:cNvPr id="9" name="Google Shape;1667;p41">
              <a:extLst>
                <a:ext uri="{FF2B5EF4-FFF2-40B4-BE49-F238E27FC236}">
                  <a16:creationId xmlns:a16="http://schemas.microsoft.com/office/drawing/2014/main" id="{DDEF299D-2B8F-42F7-81FC-E1471F5755E5}"/>
                </a:ext>
              </a:extLst>
            </p:cNvPr>
            <p:cNvCxnSpPr/>
            <p:nvPr/>
          </p:nvCxnSpPr>
          <p:spPr>
            <a:xfrm>
              <a:off x="5578400" y="3048018"/>
              <a:ext cx="1109400" cy="0"/>
            </a:xfrm>
            <a:prstGeom prst="straightConnector1">
              <a:avLst/>
            </a:prstGeom>
            <a:ln>
              <a:headEnd type="none" w="med" len="med"/>
              <a:tailEnd type="none" w="med" len="med"/>
            </a:ln>
          </p:spPr>
          <p:style>
            <a:lnRef idx="1">
              <a:schemeClr val="accent1">
                <a:lumMod val="67000"/>
              </a:schemeClr>
            </a:lnRef>
            <a:fillRef idx="0">
              <a:schemeClr val="accent1">
                <a:lumMod val="67000"/>
              </a:schemeClr>
            </a:fillRef>
            <a:effectRef idx="0">
              <a:schemeClr val="accent1">
                <a:lumMod val="67000"/>
              </a:schemeClr>
            </a:effectRef>
            <a:fontRef idx="minor">
              <a:schemeClr val="tx1"/>
            </a:fontRef>
          </p:style>
        </p:cxnSp>
        <p:sp>
          <p:nvSpPr>
            <p:cNvPr id="11" name="Google Shape;1669;p41">
              <a:extLst>
                <a:ext uri="{FF2B5EF4-FFF2-40B4-BE49-F238E27FC236}">
                  <a16:creationId xmlns:a16="http://schemas.microsoft.com/office/drawing/2014/main" id="{EF6A5C09-20B7-4000-BD93-FFC7E43013EB}"/>
                </a:ext>
              </a:extLst>
            </p:cNvPr>
            <p:cNvSpPr/>
            <p:nvPr/>
          </p:nvSpPr>
          <p:spPr>
            <a:xfrm>
              <a:off x="4465862" y="2439579"/>
              <a:ext cx="1207572" cy="1207750"/>
            </a:xfrm>
            <a:custGeom>
              <a:avLst/>
              <a:gdLst/>
              <a:ahLst/>
              <a:cxnLst/>
              <a:rect l="l" t="t" r="r" b="b"/>
              <a:pathLst>
                <a:path w="9649" h="9651" extrusionOk="0">
                  <a:moveTo>
                    <a:pt x="4922" y="1"/>
                  </a:moveTo>
                  <a:cubicBezTo>
                    <a:pt x="4890" y="1"/>
                    <a:pt x="4858" y="2"/>
                    <a:pt x="4826" y="2"/>
                  </a:cubicBezTo>
                  <a:lnTo>
                    <a:pt x="4826" y="1251"/>
                  </a:lnTo>
                  <a:cubicBezTo>
                    <a:pt x="4858" y="1251"/>
                    <a:pt x="4890" y="1251"/>
                    <a:pt x="4922" y="1253"/>
                  </a:cubicBezTo>
                  <a:lnTo>
                    <a:pt x="4925" y="1253"/>
                  </a:lnTo>
                  <a:cubicBezTo>
                    <a:pt x="6858" y="1309"/>
                    <a:pt x="8395" y="2891"/>
                    <a:pt x="8395" y="4825"/>
                  </a:cubicBezTo>
                  <a:cubicBezTo>
                    <a:pt x="8395" y="4845"/>
                    <a:pt x="8393" y="4864"/>
                    <a:pt x="8393" y="4883"/>
                  </a:cubicBezTo>
                  <a:cubicBezTo>
                    <a:pt x="8361" y="6814"/>
                    <a:pt x="6800" y="8371"/>
                    <a:pt x="4869" y="8396"/>
                  </a:cubicBezTo>
                  <a:cubicBezTo>
                    <a:pt x="4853" y="8397"/>
                    <a:pt x="4837" y="8397"/>
                    <a:pt x="4820" y="8397"/>
                  </a:cubicBezTo>
                  <a:cubicBezTo>
                    <a:pt x="2911" y="8397"/>
                    <a:pt x="1336" y="6893"/>
                    <a:pt x="1253" y="4979"/>
                  </a:cubicBezTo>
                  <a:lnTo>
                    <a:pt x="1253" y="4971"/>
                  </a:lnTo>
                  <a:cubicBezTo>
                    <a:pt x="1251" y="4942"/>
                    <a:pt x="1251" y="4912"/>
                    <a:pt x="1251" y="4883"/>
                  </a:cubicBezTo>
                  <a:lnTo>
                    <a:pt x="2" y="4883"/>
                  </a:lnTo>
                  <a:cubicBezTo>
                    <a:pt x="2" y="4913"/>
                    <a:pt x="2" y="4944"/>
                    <a:pt x="1" y="4976"/>
                  </a:cubicBezTo>
                  <a:lnTo>
                    <a:pt x="1" y="4979"/>
                  </a:lnTo>
                  <a:cubicBezTo>
                    <a:pt x="23" y="5762"/>
                    <a:pt x="238" y="6528"/>
                    <a:pt x="627" y="7208"/>
                  </a:cubicBezTo>
                  <a:cubicBezTo>
                    <a:pt x="1484" y="8717"/>
                    <a:pt x="3085" y="9650"/>
                    <a:pt x="4822" y="9650"/>
                  </a:cubicBezTo>
                  <a:cubicBezTo>
                    <a:pt x="7468" y="9650"/>
                    <a:pt x="9614" y="7520"/>
                    <a:pt x="9646" y="4883"/>
                  </a:cubicBezTo>
                  <a:cubicBezTo>
                    <a:pt x="9646" y="4864"/>
                    <a:pt x="9647" y="4845"/>
                    <a:pt x="9647" y="4825"/>
                  </a:cubicBezTo>
                  <a:cubicBezTo>
                    <a:pt x="9649" y="3088"/>
                    <a:pt x="8714" y="1483"/>
                    <a:pt x="7200" y="628"/>
                  </a:cubicBezTo>
                  <a:cubicBezTo>
                    <a:pt x="6746" y="369"/>
                    <a:pt x="6251" y="186"/>
                    <a:pt x="5737" y="87"/>
                  </a:cubicBezTo>
                  <a:cubicBezTo>
                    <a:pt x="5468" y="36"/>
                    <a:pt x="5195" y="7"/>
                    <a:pt x="4922" y="1"/>
                  </a:cubicBezTo>
                  <a:close/>
                </a:path>
              </a:pathLst>
            </a:cu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670;p41">
              <a:extLst>
                <a:ext uri="{FF2B5EF4-FFF2-40B4-BE49-F238E27FC236}">
                  <a16:creationId xmlns:a16="http://schemas.microsoft.com/office/drawing/2014/main" id="{EC98BBE9-C500-40B8-8924-F104F27A9393}"/>
                </a:ext>
              </a:extLst>
            </p:cNvPr>
            <p:cNvSpPr/>
            <p:nvPr/>
          </p:nvSpPr>
          <p:spPr>
            <a:xfrm>
              <a:off x="4780990" y="2754564"/>
              <a:ext cx="572812" cy="572902"/>
            </a:xfrm>
            <a:custGeom>
              <a:avLst/>
              <a:gdLst/>
              <a:ahLst/>
              <a:cxnLst/>
              <a:rect l="l" t="t" r="r" b="b"/>
              <a:pathLst>
                <a:path w="4577" h="4578" extrusionOk="0">
                  <a:moveTo>
                    <a:pt x="2288" y="1"/>
                  </a:moveTo>
                  <a:cubicBezTo>
                    <a:pt x="1025" y="1"/>
                    <a:pt x="0" y="1024"/>
                    <a:pt x="0" y="2289"/>
                  </a:cubicBezTo>
                  <a:cubicBezTo>
                    <a:pt x="0" y="3553"/>
                    <a:pt x="1025" y="4577"/>
                    <a:pt x="2288" y="4577"/>
                  </a:cubicBezTo>
                  <a:cubicBezTo>
                    <a:pt x="3552" y="4577"/>
                    <a:pt x="4577" y="3553"/>
                    <a:pt x="4577" y="2289"/>
                  </a:cubicBezTo>
                  <a:cubicBezTo>
                    <a:pt x="4577" y="1024"/>
                    <a:pt x="3552" y="1"/>
                    <a:pt x="2288" y="1"/>
                  </a:cubicBezTo>
                  <a:close/>
                </a:path>
              </a:pathLst>
            </a:cu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671;p41">
              <a:extLst>
                <a:ext uri="{FF2B5EF4-FFF2-40B4-BE49-F238E27FC236}">
                  <a16:creationId xmlns:a16="http://schemas.microsoft.com/office/drawing/2014/main" id="{07AC89A1-770A-4D11-AC1C-51E011B5A577}"/>
                </a:ext>
              </a:extLst>
            </p:cNvPr>
            <p:cNvSpPr/>
            <p:nvPr/>
          </p:nvSpPr>
          <p:spPr>
            <a:xfrm>
              <a:off x="3415353" y="2439329"/>
              <a:ext cx="1207197" cy="1207500"/>
            </a:xfrm>
            <a:custGeom>
              <a:avLst/>
              <a:gdLst/>
              <a:ahLst/>
              <a:cxnLst/>
              <a:rect l="l" t="t" r="r" b="b"/>
              <a:pathLst>
                <a:path w="9646" h="9649" extrusionOk="0">
                  <a:moveTo>
                    <a:pt x="4824" y="1"/>
                  </a:moveTo>
                  <a:cubicBezTo>
                    <a:pt x="2159" y="1"/>
                    <a:pt x="1" y="2161"/>
                    <a:pt x="1" y="4826"/>
                  </a:cubicBezTo>
                  <a:lnTo>
                    <a:pt x="1" y="4883"/>
                  </a:lnTo>
                  <a:cubicBezTo>
                    <a:pt x="31" y="7486"/>
                    <a:pt x="2121" y="9594"/>
                    <a:pt x="4724" y="9647"/>
                  </a:cubicBezTo>
                  <a:cubicBezTo>
                    <a:pt x="4756" y="9647"/>
                    <a:pt x="4790" y="9649"/>
                    <a:pt x="4824" y="9649"/>
                  </a:cubicBezTo>
                  <a:lnTo>
                    <a:pt x="4829" y="9649"/>
                  </a:lnTo>
                  <a:cubicBezTo>
                    <a:pt x="4861" y="9649"/>
                    <a:pt x="4893" y="9649"/>
                    <a:pt x="4925" y="9647"/>
                  </a:cubicBezTo>
                  <a:cubicBezTo>
                    <a:pt x="5725" y="9633"/>
                    <a:pt x="6508" y="9417"/>
                    <a:pt x="7205" y="9021"/>
                  </a:cubicBezTo>
                  <a:cubicBezTo>
                    <a:pt x="6508" y="8626"/>
                    <a:pt x="5725" y="8411"/>
                    <a:pt x="4925" y="8395"/>
                  </a:cubicBezTo>
                  <a:cubicBezTo>
                    <a:pt x="4893" y="8397"/>
                    <a:pt x="4861" y="8397"/>
                    <a:pt x="4829" y="8397"/>
                  </a:cubicBezTo>
                  <a:lnTo>
                    <a:pt x="4824" y="8397"/>
                  </a:lnTo>
                  <a:cubicBezTo>
                    <a:pt x="4790" y="8397"/>
                    <a:pt x="4756" y="8397"/>
                    <a:pt x="4724" y="8395"/>
                  </a:cubicBezTo>
                  <a:cubicBezTo>
                    <a:pt x="2817" y="8344"/>
                    <a:pt x="1283" y="6795"/>
                    <a:pt x="1253" y="4883"/>
                  </a:cubicBezTo>
                  <a:cubicBezTo>
                    <a:pt x="1253" y="4863"/>
                    <a:pt x="1251" y="4843"/>
                    <a:pt x="1251" y="4824"/>
                  </a:cubicBezTo>
                  <a:cubicBezTo>
                    <a:pt x="1251" y="2851"/>
                    <a:pt x="2851" y="1252"/>
                    <a:pt x="4824" y="1252"/>
                  </a:cubicBezTo>
                  <a:cubicBezTo>
                    <a:pt x="6745" y="1252"/>
                    <a:pt x="8313" y="2768"/>
                    <a:pt x="8393" y="4670"/>
                  </a:cubicBezTo>
                  <a:lnTo>
                    <a:pt x="8393" y="4674"/>
                  </a:lnTo>
                  <a:cubicBezTo>
                    <a:pt x="8396" y="4723"/>
                    <a:pt x="8396" y="4774"/>
                    <a:pt x="8396" y="4824"/>
                  </a:cubicBezTo>
                  <a:cubicBezTo>
                    <a:pt x="8396" y="4845"/>
                    <a:pt x="8396" y="4863"/>
                    <a:pt x="8396" y="4883"/>
                  </a:cubicBezTo>
                  <a:lnTo>
                    <a:pt x="9644" y="4883"/>
                  </a:lnTo>
                  <a:cubicBezTo>
                    <a:pt x="9644" y="4863"/>
                    <a:pt x="9642" y="4843"/>
                    <a:pt x="9642" y="4824"/>
                  </a:cubicBezTo>
                  <a:cubicBezTo>
                    <a:pt x="9644" y="4778"/>
                    <a:pt x="9644" y="4728"/>
                    <a:pt x="9645" y="4680"/>
                  </a:cubicBezTo>
                  <a:lnTo>
                    <a:pt x="9645" y="4672"/>
                  </a:lnTo>
                  <a:cubicBezTo>
                    <a:pt x="9623" y="3889"/>
                    <a:pt x="9407" y="3124"/>
                    <a:pt x="9019" y="2443"/>
                  </a:cubicBezTo>
                  <a:cubicBezTo>
                    <a:pt x="8163" y="933"/>
                    <a:pt x="6560" y="1"/>
                    <a:pt x="4824" y="1"/>
                  </a:cubicBezTo>
                  <a:close/>
                </a:path>
              </a:pathLst>
            </a:cu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672;p41">
              <a:extLst>
                <a:ext uri="{FF2B5EF4-FFF2-40B4-BE49-F238E27FC236}">
                  <a16:creationId xmlns:a16="http://schemas.microsoft.com/office/drawing/2014/main" id="{9139E57E-2F08-455F-99D3-2B3BB95D8BC8}"/>
                </a:ext>
              </a:extLst>
            </p:cNvPr>
            <p:cNvSpPr/>
            <p:nvPr/>
          </p:nvSpPr>
          <p:spPr>
            <a:xfrm>
              <a:off x="3736989" y="2754564"/>
              <a:ext cx="572937" cy="572902"/>
            </a:xfrm>
            <a:custGeom>
              <a:avLst/>
              <a:gdLst/>
              <a:ahLst/>
              <a:cxnLst/>
              <a:rect l="l" t="t" r="r" b="b"/>
              <a:pathLst>
                <a:path w="4578" h="4578" extrusionOk="0">
                  <a:moveTo>
                    <a:pt x="2289" y="1"/>
                  </a:moveTo>
                  <a:cubicBezTo>
                    <a:pt x="1026" y="1"/>
                    <a:pt x="1" y="1024"/>
                    <a:pt x="1" y="2289"/>
                  </a:cubicBezTo>
                  <a:cubicBezTo>
                    <a:pt x="1" y="3553"/>
                    <a:pt x="1026" y="4577"/>
                    <a:pt x="2289" y="4577"/>
                  </a:cubicBezTo>
                  <a:cubicBezTo>
                    <a:pt x="3552" y="4577"/>
                    <a:pt x="4577" y="3553"/>
                    <a:pt x="4577" y="2289"/>
                  </a:cubicBezTo>
                  <a:cubicBezTo>
                    <a:pt x="4577" y="1024"/>
                    <a:pt x="3552" y="1"/>
                    <a:pt x="2289" y="1"/>
                  </a:cubicBezTo>
                  <a:close/>
                </a:path>
              </a:pathLst>
            </a:cu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 name="Google Shape;1673;p41">
              <a:extLst>
                <a:ext uri="{FF2B5EF4-FFF2-40B4-BE49-F238E27FC236}">
                  <a16:creationId xmlns:a16="http://schemas.microsoft.com/office/drawing/2014/main" id="{57FEFFE2-6B90-4F1F-ACF8-DD71163E08FF}"/>
                </a:ext>
              </a:extLst>
            </p:cNvPr>
            <p:cNvGrpSpPr/>
            <p:nvPr/>
          </p:nvGrpSpPr>
          <p:grpSpPr>
            <a:xfrm>
              <a:off x="4465093" y="1388760"/>
              <a:ext cx="2378957" cy="1207490"/>
              <a:chOff x="5938485" y="2824811"/>
              <a:chExt cx="797237" cy="404655"/>
            </a:xfrm>
          </p:grpSpPr>
          <p:sp>
            <p:nvSpPr>
              <p:cNvPr id="20" name="Google Shape;1674;p41">
                <a:extLst>
                  <a:ext uri="{FF2B5EF4-FFF2-40B4-BE49-F238E27FC236}">
                    <a16:creationId xmlns:a16="http://schemas.microsoft.com/office/drawing/2014/main" id="{EF5EA560-4F5A-4F85-9465-C3F3E8455E65}"/>
                  </a:ext>
                </a:extLst>
              </p:cNvPr>
              <p:cNvSpPr/>
              <p:nvPr/>
            </p:nvSpPr>
            <p:spPr>
              <a:xfrm>
                <a:off x="6137952" y="2824811"/>
                <a:ext cx="597771" cy="301698"/>
              </a:xfrm>
              <a:custGeom>
                <a:avLst/>
                <a:gdLst/>
                <a:ahLst/>
                <a:cxnLst/>
                <a:rect l="l" t="t" r="r" b="b"/>
                <a:pathLst>
                  <a:path w="14253" h="7194" extrusionOk="0">
                    <a:moveTo>
                      <a:pt x="1" y="1"/>
                    </a:moveTo>
                    <a:lnTo>
                      <a:pt x="1" y="1255"/>
                    </a:lnTo>
                    <a:cubicBezTo>
                      <a:pt x="1972" y="1256"/>
                      <a:pt x="3570" y="2856"/>
                      <a:pt x="3570" y="4826"/>
                    </a:cubicBezTo>
                    <a:lnTo>
                      <a:pt x="3570" y="4827"/>
                    </a:lnTo>
                    <a:cubicBezTo>
                      <a:pt x="3570" y="4994"/>
                      <a:pt x="3578" y="5160"/>
                      <a:pt x="3594" y="5322"/>
                    </a:cubicBezTo>
                    <a:cubicBezTo>
                      <a:pt x="3703" y="6385"/>
                      <a:pt x="4598" y="7194"/>
                      <a:pt x="5668" y="7194"/>
                    </a:cubicBezTo>
                    <a:lnTo>
                      <a:pt x="14253" y="7194"/>
                    </a:lnTo>
                    <a:lnTo>
                      <a:pt x="14253" y="6015"/>
                    </a:lnTo>
                    <a:lnTo>
                      <a:pt x="5982" y="6017"/>
                    </a:lnTo>
                    <a:cubicBezTo>
                      <a:pt x="5333" y="6017"/>
                      <a:pt x="4819" y="5485"/>
                      <a:pt x="4821" y="4838"/>
                    </a:cubicBezTo>
                    <a:lnTo>
                      <a:pt x="4821" y="4826"/>
                    </a:lnTo>
                    <a:cubicBezTo>
                      <a:pt x="4821" y="2163"/>
                      <a:pt x="2662" y="2"/>
                      <a:pt x="1" y="1"/>
                    </a:cubicBezTo>
                    <a:close/>
                  </a:path>
                </a:pathLst>
              </a:cu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675;p41">
                <a:extLst>
                  <a:ext uri="{FF2B5EF4-FFF2-40B4-BE49-F238E27FC236}">
                    <a16:creationId xmlns:a16="http://schemas.microsoft.com/office/drawing/2014/main" id="{416C6A5C-3370-4283-BF89-655554F817BC}"/>
                  </a:ext>
                </a:extLst>
              </p:cNvPr>
              <p:cNvSpPr/>
              <p:nvPr/>
            </p:nvSpPr>
            <p:spPr>
              <a:xfrm>
                <a:off x="5938485" y="2824811"/>
                <a:ext cx="202151" cy="404655"/>
              </a:xfrm>
              <a:custGeom>
                <a:avLst/>
                <a:gdLst/>
                <a:ahLst/>
                <a:cxnLst/>
                <a:rect l="l" t="t" r="r" b="b"/>
                <a:pathLst>
                  <a:path w="4820" h="9649" extrusionOk="0">
                    <a:moveTo>
                      <a:pt x="4819" y="1"/>
                    </a:moveTo>
                    <a:cubicBezTo>
                      <a:pt x="2161" y="4"/>
                      <a:pt x="1" y="2167"/>
                      <a:pt x="1" y="4827"/>
                    </a:cubicBezTo>
                    <a:cubicBezTo>
                      <a:pt x="1" y="6565"/>
                      <a:pt x="934" y="8168"/>
                      <a:pt x="2446" y="9023"/>
                    </a:cubicBezTo>
                    <a:cubicBezTo>
                      <a:pt x="3141" y="9418"/>
                      <a:pt x="3924" y="9634"/>
                      <a:pt x="4725" y="9649"/>
                    </a:cubicBezTo>
                    <a:cubicBezTo>
                      <a:pt x="4757" y="9649"/>
                      <a:pt x="4789" y="9647"/>
                      <a:pt x="4819" y="9647"/>
                    </a:cubicBezTo>
                    <a:lnTo>
                      <a:pt x="4819" y="8398"/>
                    </a:lnTo>
                    <a:cubicBezTo>
                      <a:pt x="4787" y="8398"/>
                      <a:pt x="4757" y="8398"/>
                      <a:pt x="4725" y="8397"/>
                    </a:cubicBezTo>
                    <a:lnTo>
                      <a:pt x="4723" y="8397"/>
                    </a:lnTo>
                    <a:cubicBezTo>
                      <a:pt x="2742" y="8342"/>
                      <a:pt x="1165" y="6672"/>
                      <a:pt x="1256" y="4657"/>
                    </a:cubicBezTo>
                    <a:cubicBezTo>
                      <a:pt x="1340" y="2818"/>
                      <a:pt x="2843" y="1327"/>
                      <a:pt x="4685" y="1255"/>
                    </a:cubicBezTo>
                    <a:cubicBezTo>
                      <a:pt x="4730" y="1253"/>
                      <a:pt x="4774" y="1253"/>
                      <a:pt x="4819" y="1253"/>
                    </a:cubicBezTo>
                    <a:lnTo>
                      <a:pt x="4819" y="1"/>
                    </a:lnTo>
                    <a:close/>
                  </a:path>
                </a:pathLst>
              </a:cu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 name="Google Shape;1676;p41">
              <a:extLst>
                <a:ext uri="{FF2B5EF4-FFF2-40B4-BE49-F238E27FC236}">
                  <a16:creationId xmlns:a16="http://schemas.microsoft.com/office/drawing/2014/main" id="{6F05DDCB-ED50-433A-A728-CAFFE85B7F49}"/>
                </a:ext>
              </a:extLst>
            </p:cNvPr>
            <p:cNvSpPr/>
            <p:nvPr/>
          </p:nvSpPr>
          <p:spPr>
            <a:xfrm>
              <a:off x="4790126" y="1710745"/>
              <a:ext cx="572937" cy="572902"/>
            </a:xfrm>
            <a:custGeom>
              <a:avLst/>
              <a:gdLst/>
              <a:ahLst/>
              <a:cxnLst/>
              <a:rect l="l" t="t" r="r" b="b"/>
              <a:pathLst>
                <a:path w="4578" h="4578" extrusionOk="0">
                  <a:moveTo>
                    <a:pt x="2289" y="1"/>
                  </a:moveTo>
                  <a:cubicBezTo>
                    <a:pt x="1026" y="1"/>
                    <a:pt x="1" y="1024"/>
                    <a:pt x="1" y="2289"/>
                  </a:cubicBezTo>
                  <a:cubicBezTo>
                    <a:pt x="1" y="3552"/>
                    <a:pt x="1026" y="4577"/>
                    <a:pt x="2289" y="4577"/>
                  </a:cubicBezTo>
                  <a:cubicBezTo>
                    <a:pt x="3552" y="4577"/>
                    <a:pt x="4577" y="3552"/>
                    <a:pt x="4577" y="2289"/>
                  </a:cubicBezTo>
                  <a:cubicBezTo>
                    <a:pt x="4577" y="1024"/>
                    <a:pt x="3552" y="1"/>
                    <a:pt x="2289" y="1"/>
                  </a:cubicBezTo>
                  <a:close/>
                </a:path>
              </a:pathLst>
            </a:cu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9" name="Google Shape;1679;p41">
              <a:extLst>
                <a:ext uri="{FF2B5EF4-FFF2-40B4-BE49-F238E27FC236}">
                  <a16:creationId xmlns:a16="http://schemas.microsoft.com/office/drawing/2014/main" id="{29031BF9-DE16-4FA5-9EF1-AA2F24878BEF}"/>
                </a:ext>
              </a:extLst>
            </p:cNvPr>
            <p:cNvCxnSpPr/>
            <p:nvPr/>
          </p:nvCxnSpPr>
          <p:spPr>
            <a:xfrm>
              <a:off x="2455074" y="1980903"/>
              <a:ext cx="1073400" cy="0"/>
            </a:xfrm>
            <a:prstGeom prst="straightConnector1">
              <a:avLst/>
            </a:prstGeom>
            <a:ln>
              <a:headEnd type="none" w="med" len="med"/>
              <a:tailEnd type="none" w="med" len="med"/>
            </a:ln>
          </p:spPr>
          <p:style>
            <a:lnRef idx="1">
              <a:schemeClr val="accent1">
                <a:lumMod val="67000"/>
              </a:schemeClr>
            </a:lnRef>
            <a:fillRef idx="0">
              <a:schemeClr val="accent1">
                <a:lumMod val="67000"/>
              </a:schemeClr>
            </a:fillRef>
            <a:effectRef idx="0">
              <a:schemeClr val="accent1">
                <a:lumMod val="67000"/>
              </a:schemeClr>
            </a:effectRef>
            <a:fontRef idx="minor">
              <a:schemeClr val="tx1"/>
            </a:fontRef>
          </p:style>
        </p:cxnSp>
      </p:grpSp>
      <p:sp>
        <p:nvSpPr>
          <p:cNvPr id="22" name="Google Shape;1681;p41">
            <a:extLst>
              <a:ext uri="{FF2B5EF4-FFF2-40B4-BE49-F238E27FC236}">
                <a16:creationId xmlns:a16="http://schemas.microsoft.com/office/drawing/2014/main" id="{9F6E7C57-10AB-4247-9EB1-6E76BD3932F3}"/>
              </a:ext>
            </a:extLst>
          </p:cNvPr>
          <p:cNvSpPr/>
          <p:nvPr/>
        </p:nvSpPr>
        <p:spPr>
          <a:xfrm>
            <a:off x="3107754" y="3223944"/>
            <a:ext cx="122146" cy="22526"/>
          </a:xfrm>
          <a:custGeom>
            <a:avLst/>
            <a:gdLst/>
            <a:ahLst/>
            <a:cxnLst/>
            <a:rect l="l" t="t" r="r" b="b"/>
            <a:pathLst>
              <a:path w="976" h="180" extrusionOk="0">
                <a:moveTo>
                  <a:pt x="1" y="1"/>
                </a:moveTo>
                <a:lnTo>
                  <a:pt x="1" y="1"/>
                </a:lnTo>
                <a:cubicBezTo>
                  <a:pt x="279" y="119"/>
                  <a:pt x="578" y="179"/>
                  <a:pt x="881" y="179"/>
                </a:cubicBezTo>
                <a:cubicBezTo>
                  <a:pt x="881" y="179"/>
                  <a:pt x="881" y="179"/>
                  <a:pt x="881" y="179"/>
                </a:cubicBezTo>
                <a:lnTo>
                  <a:pt x="881" y="179"/>
                </a:lnTo>
                <a:cubicBezTo>
                  <a:pt x="882" y="179"/>
                  <a:pt x="882" y="179"/>
                  <a:pt x="882" y="179"/>
                </a:cubicBezTo>
                <a:cubicBezTo>
                  <a:pt x="913" y="179"/>
                  <a:pt x="945" y="178"/>
                  <a:pt x="975" y="176"/>
                </a:cubicBezTo>
                <a:lnTo>
                  <a:pt x="975" y="176"/>
                </a:lnTo>
                <a:cubicBezTo>
                  <a:pt x="943" y="178"/>
                  <a:pt x="913" y="179"/>
                  <a:pt x="881" y="179"/>
                </a:cubicBezTo>
                <a:lnTo>
                  <a:pt x="881" y="179"/>
                </a:lnTo>
                <a:cubicBezTo>
                  <a:pt x="579" y="179"/>
                  <a:pt x="279" y="119"/>
                  <a:pt x="1" y="1"/>
                </a:cubicBezTo>
                <a:close/>
              </a:path>
            </a:pathLst>
          </a:cu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68" name="Imagen 67">
            <a:extLst>
              <a:ext uri="{FF2B5EF4-FFF2-40B4-BE49-F238E27FC236}">
                <a16:creationId xmlns:a16="http://schemas.microsoft.com/office/drawing/2014/main" id="{74C4C9E1-D1D9-4560-844F-1F73526B9D83}"/>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873816" y="3356779"/>
            <a:ext cx="597952" cy="494603"/>
          </a:xfrm>
          <a:prstGeom prst="rect">
            <a:avLst/>
          </a:prstGeom>
          <a:solidFill>
            <a:schemeClr val="bg1"/>
          </a:solidFill>
        </p:spPr>
      </p:pic>
      <p:sp>
        <p:nvSpPr>
          <p:cNvPr id="70" name="Google Shape;1195;p47">
            <a:extLst>
              <a:ext uri="{FF2B5EF4-FFF2-40B4-BE49-F238E27FC236}">
                <a16:creationId xmlns:a16="http://schemas.microsoft.com/office/drawing/2014/main" id="{648B302F-2145-4B85-8676-6D8EE94E8279}"/>
              </a:ext>
            </a:extLst>
          </p:cNvPr>
          <p:cNvSpPr txBox="1"/>
          <p:nvPr/>
        </p:nvSpPr>
        <p:spPr>
          <a:xfrm>
            <a:off x="3862741" y="2745224"/>
            <a:ext cx="1678938" cy="466551"/>
          </a:xfrm>
          <a:prstGeom prst="rect">
            <a:avLst/>
          </a:prstGeom>
          <a:noFill/>
          <a:ln>
            <a:noFill/>
          </a:ln>
        </p:spPr>
        <p:txBody>
          <a:bodyPr spcFirstLastPara="1" wrap="square" lIns="91425" tIns="91425" rIns="91425" bIns="91425" anchor="ctr" anchorCtr="0">
            <a:noAutofit/>
          </a:bodyPr>
          <a:lstStyle/>
          <a:p>
            <a:pPr algn="just">
              <a:lnSpc>
                <a:spcPct val="115000"/>
              </a:lnSpc>
              <a:buClr>
                <a:srgbClr val="000000"/>
              </a:buClr>
              <a:buSzPts val="1100"/>
              <a:defRPr/>
            </a:pPr>
            <a:r>
              <a:rPr lang="en-US" sz="1200" dirty="0">
                <a:solidFill>
                  <a:schemeClr val="accent1">
                    <a:lumMod val="50000"/>
                  </a:schemeClr>
                </a:solidFill>
                <a:sym typeface="Fira Sans Extra Condensed Medium"/>
              </a:rPr>
              <a:t>Develop training courses in evaluation (undergraduate, specialization, and/or master's programs).</a:t>
            </a:r>
            <a:endParaRPr lang="es-ES" sz="1200" dirty="0">
              <a:solidFill>
                <a:schemeClr val="accent1">
                  <a:lumMod val="50000"/>
                </a:schemeClr>
              </a:solidFill>
              <a:sym typeface="Fira Sans Extra Condensed Medium"/>
            </a:endParaRPr>
          </a:p>
        </p:txBody>
      </p:sp>
      <p:sp>
        <p:nvSpPr>
          <p:cNvPr id="71" name="Google Shape;1197;p47">
            <a:extLst>
              <a:ext uri="{FF2B5EF4-FFF2-40B4-BE49-F238E27FC236}">
                <a16:creationId xmlns:a16="http://schemas.microsoft.com/office/drawing/2014/main" id="{CD5B2567-14F0-439A-850A-404FA53BA745}"/>
              </a:ext>
            </a:extLst>
          </p:cNvPr>
          <p:cNvSpPr txBox="1"/>
          <p:nvPr/>
        </p:nvSpPr>
        <p:spPr>
          <a:xfrm>
            <a:off x="156597" y="4294636"/>
            <a:ext cx="1182842" cy="444903"/>
          </a:xfrm>
          <a:prstGeom prst="rect">
            <a:avLst/>
          </a:prstGeom>
          <a:noFill/>
          <a:ln>
            <a:noFill/>
          </a:ln>
        </p:spPr>
        <p:txBody>
          <a:bodyPr spcFirstLastPara="1" wrap="square" lIns="91425" tIns="91425" rIns="91425" bIns="91425" anchor="ctr" anchorCtr="0">
            <a:noAutofit/>
          </a:bodyPr>
          <a:lstStyle/>
          <a:p>
            <a:pPr algn="just">
              <a:lnSpc>
                <a:spcPct val="115000"/>
              </a:lnSpc>
              <a:buClr>
                <a:srgbClr val="000000"/>
              </a:buClr>
              <a:buSzPts val="1100"/>
              <a:defRPr/>
            </a:pPr>
            <a:r>
              <a:rPr lang="en-US" sz="1200" dirty="0">
                <a:solidFill>
                  <a:schemeClr val="accent1">
                    <a:lumMod val="50000"/>
                  </a:schemeClr>
                </a:solidFill>
                <a:sym typeface="Fira Sans Condensed"/>
              </a:rPr>
              <a:t>Encourage forums, workshops, and seminars in the field of evaluation, Evaluation Week (1,765).</a:t>
            </a:r>
            <a:endParaRPr lang="es-ES" sz="1200" dirty="0">
              <a:solidFill>
                <a:schemeClr val="accent1">
                  <a:lumMod val="50000"/>
                </a:schemeClr>
              </a:solidFill>
              <a:sym typeface="Fira Sans Condensed"/>
            </a:endParaRPr>
          </a:p>
        </p:txBody>
      </p:sp>
      <p:sp>
        <p:nvSpPr>
          <p:cNvPr id="72" name="Google Shape;1195;p47">
            <a:extLst>
              <a:ext uri="{FF2B5EF4-FFF2-40B4-BE49-F238E27FC236}">
                <a16:creationId xmlns:a16="http://schemas.microsoft.com/office/drawing/2014/main" id="{CB4A3CBB-73DE-4840-B76E-8398256E8A70}"/>
              </a:ext>
            </a:extLst>
          </p:cNvPr>
          <p:cNvSpPr txBox="1"/>
          <p:nvPr/>
        </p:nvSpPr>
        <p:spPr>
          <a:xfrm>
            <a:off x="3820859" y="5265171"/>
            <a:ext cx="1584547" cy="281376"/>
          </a:xfrm>
          <a:prstGeom prst="rect">
            <a:avLst/>
          </a:prstGeom>
          <a:noFill/>
          <a:ln>
            <a:noFill/>
          </a:ln>
        </p:spPr>
        <p:txBody>
          <a:bodyPr spcFirstLastPara="1" wrap="square" lIns="91425" tIns="91425" rIns="91425" bIns="91425" anchor="ctr" anchorCtr="0">
            <a:noAutofit/>
          </a:bodyPr>
          <a:lstStyle/>
          <a:p>
            <a:pPr lvl="0" algn="just">
              <a:lnSpc>
                <a:spcPct val="115000"/>
              </a:lnSpc>
              <a:buClr>
                <a:srgbClr val="000000"/>
              </a:buClr>
              <a:buSzPts val="1100"/>
              <a:defRPr/>
            </a:pPr>
            <a:r>
              <a:rPr lang="en-US" sz="1200" dirty="0">
                <a:solidFill>
                  <a:schemeClr val="accent1">
                    <a:lumMod val="50000"/>
                  </a:schemeClr>
                </a:solidFill>
                <a:sym typeface="Fira Sans Extra Condensed Medium"/>
              </a:rPr>
              <a:t>Positioning strategy for the PNE with the involvement of all its stakeholders</a:t>
            </a:r>
            <a:r>
              <a:rPr lang="en-US" sz="1300" dirty="0">
                <a:sym typeface="Fira Sans Extra Condensed Medium"/>
              </a:rPr>
              <a:t>.</a:t>
            </a:r>
            <a:endParaRPr lang="es-ES" sz="1300" dirty="0">
              <a:sym typeface="Fira Sans Extra Condensed Medium"/>
            </a:endParaRPr>
          </a:p>
        </p:txBody>
      </p:sp>
      <p:sp>
        <p:nvSpPr>
          <p:cNvPr id="73" name="Google Shape;6066;p63">
            <a:extLst>
              <a:ext uri="{FF2B5EF4-FFF2-40B4-BE49-F238E27FC236}">
                <a16:creationId xmlns:a16="http://schemas.microsoft.com/office/drawing/2014/main" id="{D2B72006-65E1-46BC-B02B-9EB791D048B9}"/>
              </a:ext>
            </a:extLst>
          </p:cNvPr>
          <p:cNvSpPr/>
          <p:nvPr/>
        </p:nvSpPr>
        <p:spPr>
          <a:xfrm>
            <a:off x="2987033" y="4530420"/>
            <a:ext cx="383107" cy="648977"/>
          </a:xfrm>
          <a:custGeom>
            <a:avLst/>
            <a:gdLst/>
            <a:ahLst/>
            <a:cxnLst/>
            <a:rect l="l" t="t" r="r" b="b"/>
            <a:pathLst>
              <a:path w="8318" h="11753" extrusionOk="0">
                <a:moveTo>
                  <a:pt x="3828" y="2742"/>
                </a:moveTo>
                <a:cubicBezTo>
                  <a:pt x="3915" y="2742"/>
                  <a:pt x="4001" y="2773"/>
                  <a:pt x="4064" y="2836"/>
                </a:cubicBezTo>
                <a:cubicBezTo>
                  <a:pt x="4253" y="2994"/>
                  <a:pt x="4253" y="3183"/>
                  <a:pt x="4096" y="3340"/>
                </a:cubicBezTo>
                <a:lnTo>
                  <a:pt x="2678" y="4695"/>
                </a:lnTo>
                <a:cubicBezTo>
                  <a:pt x="2615" y="4790"/>
                  <a:pt x="2520" y="4821"/>
                  <a:pt x="2457" y="4821"/>
                </a:cubicBezTo>
                <a:cubicBezTo>
                  <a:pt x="2363" y="4821"/>
                  <a:pt x="2268" y="4790"/>
                  <a:pt x="2205" y="4695"/>
                </a:cubicBezTo>
                <a:lnTo>
                  <a:pt x="1512" y="4002"/>
                </a:lnTo>
                <a:cubicBezTo>
                  <a:pt x="1386" y="3876"/>
                  <a:pt x="1386" y="3655"/>
                  <a:pt x="1512" y="3529"/>
                </a:cubicBezTo>
                <a:cubicBezTo>
                  <a:pt x="1575" y="3466"/>
                  <a:pt x="1662" y="3435"/>
                  <a:pt x="1749" y="3435"/>
                </a:cubicBezTo>
                <a:cubicBezTo>
                  <a:pt x="1835" y="3435"/>
                  <a:pt x="1922" y="3466"/>
                  <a:pt x="1985" y="3529"/>
                </a:cubicBezTo>
                <a:lnTo>
                  <a:pt x="2426" y="3971"/>
                </a:lnTo>
                <a:lnTo>
                  <a:pt x="3592" y="2836"/>
                </a:lnTo>
                <a:cubicBezTo>
                  <a:pt x="3655" y="2773"/>
                  <a:pt x="3741" y="2742"/>
                  <a:pt x="3828" y="2742"/>
                </a:cubicBezTo>
                <a:close/>
                <a:moveTo>
                  <a:pt x="3828" y="4790"/>
                </a:moveTo>
                <a:cubicBezTo>
                  <a:pt x="3915" y="4790"/>
                  <a:pt x="4001" y="4821"/>
                  <a:pt x="4064" y="4884"/>
                </a:cubicBezTo>
                <a:cubicBezTo>
                  <a:pt x="4253" y="5042"/>
                  <a:pt x="4253" y="5262"/>
                  <a:pt x="4096" y="5388"/>
                </a:cubicBezTo>
                <a:lnTo>
                  <a:pt x="2678" y="6774"/>
                </a:lnTo>
                <a:cubicBezTo>
                  <a:pt x="2615" y="6837"/>
                  <a:pt x="2520" y="6869"/>
                  <a:pt x="2457" y="6869"/>
                </a:cubicBezTo>
                <a:cubicBezTo>
                  <a:pt x="2363" y="6869"/>
                  <a:pt x="2268" y="6837"/>
                  <a:pt x="2205" y="6774"/>
                </a:cubicBezTo>
                <a:lnTo>
                  <a:pt x="1512" y="6050"/>
                </a:lnTo>
                <a:cubicBezTo>
                  <a:pt x="1386" y="5924"/>
                  <a:pt x="1386" y="5703"/>
                  <a:pt x="1512" y="5577"/>
                </a:cubicBezTo>
                <a:cubicBezTo>
                  <a:pt x="1575" y="5514"/>
                  <a:pt x="1662" y="5483"/>
                  <a:pt x="1749" y="5483"/>
                </a:cubicBezTo>
                <a:cubicBezTo>
                  <a:pt x="1835" y="5483"/>
                  <a:pt x="1922" y="5514"/>
                  <a:pt x="1985" y="5577"/>
                </a:cubicBezTo>
                <a:lnTo>
                  <a:pt x="2426" y="6018"/>
                </a:lnTo>
                <a:lnTo>
                  <a:pt x="3592" y="4884"/>
                </a:lnTo>
                <a:cubicBezTo>
                  <a:pt x="3655" y="4821"/>
                  <a:pt x="3741" y="4790"/>
                  <a:pt x="3828" y="4790"/>
                </a:cubicBezTo>
                <a:close/>
                <a:moveTo>
                  <a:pt x="3828" y="6869"/>
                </a:moveTo>
                <a:cubicBezTo>
                  <a:pt x="3915" y="6869"/>
                  <a:pt x="4001" y="6900"/>
                  <a:pt x="4064" y="6963"/>
                </a:cubicBezTo>
                <a:cubicBezTo>
                  <a:pt x="4253" y="7121"/>
                  <a:pt x="4253" y="7342"/>
                  <a:pt x="4096" y="7468"/>
                </a:cubicBezTo>
                <a:lnTo>
                  <a:pt x="2678" y="8854"/>
                </a:lnTo>
                <a:cubicBezTo>
                  <a:pt x="2615" y="8917"/>
                  <a:pt x="2520" y="8980"/>
                  <a:pt x="2457" y="8980"/>
                </a:cubicBezTo>
                <a:cubicBezTo>
                  <a:pt x="2363" y="8980"/>
                  <a:pt x="2268" y="8917"/>
                  <a:pt x="2205" y="8854"/>
                </a:cubicBezTo>
                <a:lnTo>
                  <a:pt x="1512" y="8129"/>
                </a:lnTo>
                <a:cubicBezTo>
                  <a:pt x="1386" y="8003"/>
                  <a:pt x="1386" y="7783"/>
                  <a:pt x="1512" y="7657"/>
                </a:cubicBezTo>
                <a:cubicBezTo>
                  <a:pt x="1575" y="7594"/>
                  <a:pt x="1662" y="7562"/>
                  <a:pt x="1749" y="7562"/>
                </a:cubicBezTo>
                <a:cubicBezTo>
                  <a:pt x="1835" y="7562"/>
                  <a:pt x="1922" y="7594"/>
                  <a:pt x="1985" y="7657"/>
                </a:cubicBezTo>
                <a:lnTo>
                  <a:pt x="2426" y="8098"/>
                </a:lnTo>
                <a:lnTo>
                  <a:pt x="3592" y="6963"/>
                </a:lnTo>
                <a:cubicBezTo>
                  <a:pt x="3655" y="6900"/>
                  <a:pt x="3741" y="6869"/>
                  <a:pt x="3828" y="6869"/>
                </a:cubicBezTo>
                <a:close/>
                <a:moveTo>
                  <a:pt x="347" y="1"/>
                </a:moveTo>
                <a:cubicBezTo>
                  <a:pt x="158" y="1"/>
                  <a:pt x="0" y="158"/>
                  <a:pt x="0" y="347"/>
                </a:cubicBezTo>
                <a:lnTo>
                  <a:pt x="0" y="9673"/>
                </a:lnTo>
                <a:lnTo>
                  <a:pt x="6301" y="9673"/>
                </a:lnTo>
                <a:lnTo>
                  <a:pt x="6301" y="10397"/>
                </a:lnTo>
                <a:lnTo>
                  <a:pt x="6301" y="10744"/>
                </a:lnTo>
                <a:lnTo>
                  <a:pt x="6270" y="10744"/>
                </a:lnTo>
                <a:cubicBezTo>
                  <a:pt x="6270" y="11343"/>
                  <a:pt x="6742" y="11752"/>
                  <a:pt x="7278" y="11752"/>
                </a:cubicBezTo>
                <a:cubicBezTo>
                  <a:pt x="7876" y="11752"/>
                  <a:pt x="8317" y="11280"/>
                  <a:pt x="8317" y="10744"/>
                </a:cubicBezTo>
                <a:lnTo>
                  <a:pt x="8317" y="7972"/>
                </a:lnTo>
                <a:lnTo>
                  <a:pt x="7498" y="8822"/>
                </a:lnTo>
                <a:lnTo>
                  <a:pt x="5608" y="9547"/>
                </a:lnTo>
                <a:cubicBezTo>
                  <a:pt x="5497" y="9576"/>
                  <a:pt x="5390" y="9590"/>
                  <a:pt x="5288" y="9590"/>
                </a:cubicBezTo>
                <a:cubicBezTo>
                  <a:pt x="4954" y="9590"/>
                  <a:pt x="4674" y="9441"/>
                  <a:pt x="4505" y="9200"/>
                </a:cubicBezTo>
                <a:cubicBezTo>
                  <a:pt x="4316" y="8980"/>
                  <a:pt x="4222" y="8665"/>
                  <a:pt x="4316" y="8255"/>
                </a:cubicBezTo>
                <a:lnTo>
                  <a:pt x="5041" y="6365"/>
                </a:lnTo>
                <a:lnTo>
                  <a:pt x="8317" y="3088"/>
                </a:lnTo>
                <a:lnTo>
                  <a:pt x="8317" y="2773"/>
                </a:lnTo>
                <a:lnTo>
                  <a:pt x="5891" y="2773"/>
                </a:lnTo>
                <a:cubicBezTo>
                  <a:pt x="5671" y="2773"/>
                  <a:pt x="5513" y="2616"/>
                  <a:pt x="5513" y="2427"/>
                </a:cubicBezTo>
                <a:lnTo>
                  <a:pt x="5513" y="1"/>
                </a:lnTo>
                <a:close/>
              </a:path>
            </a:pathLst>
          </a:custGeom>
          <a:solidFill>
            <a:schemeClr val="bg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Arya"/>
              <a:cs typeface="Arial"/>
            </a:endParaRPr>
          </a:p>
        </p:txBody>
      </p:sp>
      <p:sp>
        <p:nvSpPr>
          <p:cNvPr id="74" name="Google Shape;7996;p67">
            <a:extLst>
              <a:ext uri="{FF2B5EF4-FFF2-40B4-BE49-F238E27FC236}">
                <a16:creationId xmlns:a16="http://schemas.microsoft.com/office/drawing/2014/main" id="{51378217-CABF-4512-A1CE-0B2C3AE00334}"/>
              </a:ext>
            </a:extLst>
          </p:cNvPr>
          <p:cNvSpPr/>
          <p:nvPr/>
        </p:nvSpPr>
        <p:spPr>
          <a:xfrm>
            <a:off x="1722860" y="4490887"/>
            <a:ext cx="438870" cy="616034"/>
          </a:xfrm>
          <a:custGeom>
            <a:avLst/>
            <a:gdLst/>
            <a:ahLst/>
            <a:cxnLst/>
            <a:rect l="l" t="t" r="r" b="b"/>
            <a:pathLst>
              <a:path w="10083" h="14525" extrusionOk="0">
                <a:moveTo>
                  <a:pt x="7814" y="4222"/>
                </a:moveTo>
                <a:cubicBezTo>
                  <a:pt x="8035" y="4222"/>
                  <a:pt x="8192" y="4380"/>
                  <a:pt x="8192" y="4569"/>
                </a:cubicBezTo>
                <a:lnTo>
                  <a:pt x="8192" y="7310"/>
                </a:lnTo>
                <a:cubicBezTo>
                  <a:pt x="8192" y="7530"/>
                  <a:pt x="8035" y="7657"/>
                  <a:pt x="7814" y="7657"/>
                </a:cubicBezTo>
                <a:lnTo>
                  <a:pt x="1671" y="7657"/>
                </a:lnTo>
                <a:cubicBezTo>
                  <a:pt x="1482" y="7657"/>
                  <a:pt x="1324" y="7530"/>
                  <a:pt x="1324" y="7310"/>
                </a:cubicBezTo>
                <a:lnTo>
                  <a:pt x="1324" y="4569"/>
                </a:lnTo>
                <a:cubicBezTo>
                  <a:pt x="1324" y="4380"/>
                  <a:pt x="1482" y="4222"/>
                  <a:pt x="1671" y="4222"/>
                </a:cubicBezTo>
                <a:close/>
                <a:moveTo>
                  <a:pt x="7904" y="8380"/>
                </a:moveTo>
                <a:cubicBezTo>
                  <a:pt x="8287" y="8380"/>
                  <a:pt x="8278" y="9043"/>
                  <a:pt x="7877" y="9043"/>
                </a:cubicBezTo>
                <a:lnTo>
                  <a:pt x="5829" y="9043"/>
                </a:lnTo>
                <a:cubicBezTo>
                  <a:pt x="5388" y="9043"/>
                  <a:pt x="5357" y="8381"/>
                  <a:pt x="5829" y="8381"/>
                </a:cubicBezTo>
                <a:lnTo>
                  <a:pt x="7877" y="8381"/>
                </a:lnTo>
                <a:cubicBezTo>
                  <a:pt x="7886" y="8380"/>
                  <a:pt x="7895" y="8380"/>
                  <a:pt x="7904" y="8380"/>
                </a:cubicBezTo>
                <a:close/>
                <a:moveTo>
                  <a:pt x="7904" y="9766"/>
                </a:moveTo>
                <a:cubicBezTo>
                  <a:pt x="8287" y="9766"/>
                  <a:pt x="8278" y="10429"/>
                  <a:pt x="7877" y="10429"/>
                </a:cubicBezTo>
                <a:lnTo>
                  <a:pt x="5829" y="10429"/>
                </a:lnTo>
                <a:cubicBezTo>
                  <a:pt x="5388" y="10429"/>
                  <a:pt x="5357" y="9767"/>
                  <a:pt x="5829" y="9767"/>
                </a:cubicBezTo>
                <a:lnTo>
                  <a:pt x="7877" y="9767"/>
                </a:lnTo>
                <a:cubicBezTo>
                  <a:pt x="7886" y="9767"/>
                  <a:pt x="7895" y="9766"/>
                  <a:pt x="7904" y="9766"/>
                </a:cubicBezTo>
                <a:close/>
                <a:moveTo>
                  <a:pt x="7877" y="11091"/>
                </a:moveTo>
                <a:cubicBezTo>
                  <a:pt x="8287" y="11091"/>
                  <a:pt x="8287" y="11784"/>
                  <a:pt x="7877" y="11784"/>
                </a:cubicBezTo>
                <a:lnTo>
                  <a:pt x="5829" y="11784"/>
                </a:lnTo>
                <a:cubicBezTo>
                  <a:pt x="5388" y="11784"/>
                  <a:pt x="5357" y="11091"/>
                  <a:pt x="5829" y="11091"/>
                </a:cubicBezTo>
                <a:close/>
                <a:moveTo>
                  <a:pt x="4475" y="8350"/>
                </a:moveTo>
                <a:cubicBezTo>
                  <a:pt x="4664" y="8350"/>
                  <a:pt x="4821" y="8507"/>
                  <a:pt x="4821" y="8696"/>
                </a:cubicBezTo>
                <a:lnTo>
                  <a:pt x="4821" y="11469"/>
                </a:lnTo>
                <a:cubicBezTo>
                  <a:pt x="4821" y="11658"/>
                  <a:pt x="4664" y="11815"/>
                  <a:pt x="4475" y="11815"/>
                </a:cubicBezTo>
                <a:lnTo>
                  <a:pt x="1734" y="11815"/>
                </a:lnTo>
                <a:cubicBezTo>
                  <a:pt x="1513" y="11815"/>
                  <a:pt x="1356" y="11658"/>
                  <a:pt x="1356" y="11469"/>
                </a:cubicBezTo>
                <a:lnTo>
                  <a:pt x="1356" y="8696"/>
                </a:lnTo>
                <a:cubicBezTo>
                  <a:pt x="1356" y="8507"/>
                  <a:pt x="1513" y="8350"/>
                  <a:pt x="1734" y="8350"/>
                </a:cubicBezTo>
                <a:close/>
                <a:moveTo>
                  <a:pt x="7877" y="12508"/>
                </a:moveTo>
                <a:cubicBezTo>
                  <a:pt x="8287" y="12508"/>
                  <a:pt x="8287" y="13170"/>
                  <a:pt x="7877" y="13170"/>
                </a:cubicBezTo>
                <a:lnTo>
                  <a:pt x="1734" y="13170"/>
                </a:lnTo>
                <a:cubicBezTo>
                  <a:pt x="1293" y="13170"/>
                  <a:pt x="1261" y="12508"/>
                  <a:pt x="1734" y="12508"/>
                </a:cubicBezTo>
                <a:close/>
                <a:moveTo>
                  <a:pt x="348" y="2868"/>
                </a:moveTo>
                <a:cubicBezTo>
                  <a:pt x="158" y="2868"/>
                  <a:pt x="1" y="3025"/>
                  <a:pt x="1" y="3214"/>
                </a:cubicBezTo>
                <a:lnTo>
                  <a:pt x="1" y="12823"/>
                </a:lnTo>
                <a:cubicBezTo>
                  <a:pt x="1" y="13768"/>
                  <a:pt x="726" y="14525"/>
                  <a:pt x="1702" y="14525"/>
                </a:cubicBezTo>
                <a:lnTo>
                  <a:pt x="10083" y="14525"/>
                </a:lnTo>
                <a:cubicBezTo>
                  <a:pt x="9767" y="14178"/>
                  <a:pt x="9515" y="13705"/>
                  <a:pt x="9515" y="13138"/>
                </a:cubicBezTo>
                <a:cubicBezTo>
                  <a:pt x="9547" y="1"/>
                  <a:pt x="9547" y="6333"/>
                  <a:pt x="9547" y="3214"/>
                </a:cubicBezTo>
                <a:cubicBezTo>
                  <a:pt x="9547" y="3025"/>
                  <a:pt x="9389" y="2868"/>
                  <a:pt x="9200" y="2868"/>
                </a:cubicBezTo>
                <a:close/>
              </a:path>
            </a:pathLst>
          </a:custGeom>
          <a:solidFill>
            <a:schemeClr val="bg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000000"/>
              </a:solidFill>
              <a:effectLst/>
              <a:uLnTx/>
              <a:uFillTx/>
              <a:latin typeface="Arya"/>
              <a:cs typeface="Arial"/>
            </a:endParaRPr>
          </a:p>
        </p:txBody>
      </p:sp>
      <p:pic>
        <p:nvPicPr>
          <p:cNvPr id="76" name="Imagen 75">
            <a:extLst>
              <a:ext uri="{FF2B5EF4-FFF2-40B4-BE49-F238E27FC236}">
                <a16:creationId xmlns:a16="http://schemas.microsoft.com/office/drawing/2014/main" id="{76905ACB-1797-4F42-9876-BF796EDC32D7}"/>
              </a:ext>
            </a:extLst>
          </p:cNvPr>
          <p:cNvPicPr>
            <a:picLocks noChangeAspect="1"/>
          </p:cNvPicPr>
          <p:nvPr/>
        </p:nvPicPr>
        <p:blipFill>
          <a:blip r:embed="rId3"/>
          <a:stretch>
            <a:fillRect/>
          </a:stretch>
        </p:blipFill>
        <p:spPr>
          <a:xfrm>
            <a:off x="117003" y="2176025"/>
            <a:ext cx="2314772" cy="105918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cxnSp>
        <p:nvCxnSpPr>
          <p:cNvPr id="78" name="Conector recto 77">
            <a:extLst>
              <a:ext uri="{FF2B5EF4-FFF2-40B4-BE49-F238E27FC236}">
                <a16:creationId xmlns:a16="http://schemas.microsoft.com/office/drawing/2014/main" id="{196881C4-FD61-4C2D-9735-42BD7D2FF83B}"/>
              </a:ext>
            </a:extLst>
          </p:cNvPr>
          <p:cNvCxnSpPr/>
          <p:nvPr/>
        </p:nvCxnSpPr>
        <p:spPr>
          <a:xfrm>
            <a:off x="5921298" y="2289158"/>
            <a:ext cx="0" cy="3713356"/>
          </a:xfrm>
          <a:prstGeom prst="line">
            <a:avLst/>
          </a:prstGeom>
        </p:spPr>
        <p:style>
          <a:lnRef idx="2">
            <a:schemeClr val="dk1"/>
          </a:lnRef>
          <a:fillRef idx="0">
            <a:schemeClr val="dk1"/>
          </a:fillRef>
          <a:effectRef idx="1">
            <a:schemeClr val="dk1"/>
          </a:effectRef>
          <a:fontRef idx="minor">
            <a:schemeClr val="tx1"/>
          </a:fontRef>
        </p:style>
      </p:cxnSp>
      <p:pic>
        <p:nvPicPr>
          <p:cNvPr id="79" name="Imagen 78">
            <a:extLst>
              <a:ext uri="{FF2B5EF4-FFF2-40B4-BE49-F238E27FC236}">
                <a16:creationId xmlns:a16="http://schemas.microsoft.com/office/drawing/2014/main" id="{EF7B1FF6-A059-49E4-893A-F2D380CB2746}"/>
              </a:ext>
            </a:extLst>
          </p:cNvPr>
          <p:cNvPicPr>
            <a:picLocks noChangeAspect="1"/>
          </p:cNvPicPr>
          <p:nvPr/>
        </p:nvPicPr>
        <p:blipFill>
          <a:blip r:embed="rId4"/>
          <a:stretch>
            <a:fillRect/>
          </a:stretch>
        </p:blipFill>
        <p:spPr>
          <a:xfrm>
            <a:off x="3482486" y="2449403"/>
            <a:ext cx="360000" cy="360000"/>
          </a:xfrm>
          <a:prstGeom prst="ellipse">
            <a:avLst/>
          </a:prstGeom>
        </p:spPr>
      </p:pic>
      <p:pic>
        <p:nvPicPr>
          <p:cNvPr id="80" name="Imagen 79">
            <a:extLst>
              <a:ext uri="{FF2B5EF4-FFF2-40B4-BE49-F238E27FC236}">
                <a16:creationId xmlns:a16="http://schemas.microsoft.com/office/drawing/2014/main" id="{5AABCCE2-97F7-4A83-9C51-48B284C43957}"/>
              </a:ext>
            </a:extLst>
          </p:cNvPr>
          <p:cNvPicPr>
            <a:picLocks noChangeAspect="1"/>
          </p:cNvPicPr>
          <p:nvPr/>
        </p:nvPicPr>
        <p:blipFill>
          <a:blip r:embed="rId4"/>
          <a:stretch>
            <a:fillRect/>
          </a:stretch>
        </p:blipFill>
        <p:spPr>
          <a:xfrm>
            <a:off x="1069446" y="3762855"/>
            <a:ext cx="360000" cy="360000"/>
          </a:xfrm>
          <a:prstGeom prst="ellipse">
            <a:avLst/>
          </a:prstGeom>
        </p:spPr>
      </p:pic>
      <p:pic>
        <p:nvPicPr>
          <p:cNvPr id="81" name="Imagen 80">
            <a:extLst>
              <a:ext uri="{FF2B5EF4-FFF2-40B4-BE49-F238E27FC236}">
                <a16:creationId xmlns:a16="http://schemas.microsoft.com/office/drawing/2014/main" id="{922779BD-28B6-4282-9102-73305F608601}"/>
              </a:ext>
            </a:extLst>
          </p:cNvPr>
          <p:cNvPicPr>
            <a:picLocks noChangeAspect="1"/>
          </p:cNvPicPr>
          <p:nvPr/>
        </p:nvPicPr>
        <p:blipFill>
          <a:blip r:embed="rId5"/>
          <a:stretch>
            <a:fillRect/>
          </a:stretch>
        </p:blipFill>
        <p:spPr>
          <a:xfrm>
            <a:off x="4982638" y="5642514"/>
            <a:ext cx="360000" cy="360000"/>
          </a:xfrm>
          <a:prstGeom prst="rect">
            <a:avLst/>
          </a:prstGeom>
        </p:spPr>
      </p:pic>
      <p:grpSp>
        <p:nvGrpSpPr>
          <p:cNvPr id="146" name="Google Shape;907;p34">
            <a:extLst>
              <a:ext uri="{FF2B5EF4-FFF2-40B4-BE49-F238E27FC236}">
                <a16:creationId xmlns:a16="http://schemas.microsoft.com/office/drawing/2014/main" id="{CFDA7BA6-183E-4ED6-AAE0-85A701E7919E}"/>
              </a:ext>
            </a:extLst>
          </p:cNvPr>
          <p:cNvGrpSpPr/>
          <p:nvPr/>
        </p:nvGrpSpPr>
        <p:grpSpPr>
          <a:xfrm>
            <a:off x="6427786" y="4524607"/>
            <a:ext cx="5554362" cy="1804492"/>
            <a:chOff x="1854225" y="3206168"/>
            <a:chExt cx="5554362" cy="1026179"/>
          </a:xfrm>
        </p:grpSpPr>
        <p:sp>
          <p:nvSpPr>
            <p:cNvPr id="147" name="Google Shape;908;p34">
              <a:extLst>
                <a:ext uri="{FF2B5EF4-FFF2-40B4-BE49-F238E27FC236}">
                  <a16:creationId xmlns:a16="http://schemas.microsoft.com/office/drawing/2014/main" id="{E307B83F-999B-4DD6-A006-3CDF202C7FD8}"/>
                </a:ext>
              </a:extLst>
            </p:cNvPr>
            <p:cNvSpPr/>
            <p:nvPr/>
          </p:nvSpPr>
          <p:spPr>
            <a:xfrm>
              <a:off x="1854225" y="3264847"/>
              <a:ext cx="967500" cy="967500"/>
            </a:xfrm>
            <a:prstGeom prst="ellipse">
              <a:avLst/>
            </a:prstGeom>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marR="0" lvl="0" indent="0" algn="ctr" rtl="0">
                <a:lnSpc>
                  <a:spcPct val="100000"/>
                </a:lnSpc>
                <a:spcBef>
                  <a:spcPts val="0"/>
                </a:spcBef>
                <a:spcAft>
                  <a:spcPts val="0"/>
                </a:spcAft>
                <a:buNone/>
              </a:pPr>
              <a:endParaRPr>
                <a:solidFill>
                  <a:srgbClr val="434343"/>
                </a:solidFill>
                <a:latin typeface="Fira Sans Extra Condensed Medium"/>
                <a:ea typeface="Fira Sans Extra Condensed Medium"/>
                <a:cs typeface="Fira Sans Extra Condensed Medium"/>
                <a:sym typeface="Fira Sans Extra Condensed Medium"/>
              </a:endParaRPr>
            </a:p>
          </p:txBody>
        </p:sp>
        <p:sp>
          <p:nvSpPr>
            <p:cNvPr id="148" name="Google Shape;909;p34">
              <a:extLst>
                <a:ext uri="{FF2B5EF4-FFF2-40B4-BE49-F238E27FC236}">
                  <a16:creationId xmlns:a16="http://schemas.microsoft.com/office/drawing/2014/main" id="{39F4F945-E7DE-438E-AADC-8DF035D923FC}"/>
                </a:ext>
              </a:extLst>
            </p:cNvPr>
            <p:cNvSpPr/>
            <p:nvPr/>
          </p:nvSpPr>
          <p:spPr>
            <a:xfrm>
              <a:off x="1984912" y="3320515"/>
              <a:ext cx="789300" cy="789300"/>
            </a:xfrm>
            <a:prstGeom prst="ellipse">
              <a:avLst/>
            </a:prstGeom>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910;p34">
              <a:extLst>
                <a:ext uri="{FF2B5EF4-FFF2-40B4-BE49-F238E27FC236}">
                  <a16:creationId xmlns:a16="http://schemas.microsoft.com/office/drawing/2014/main" id="{2AE337DE-318A-45AD-BD1C-D1E25F278A9F}"/>
                </a:ext>
              </a:extLst>
            </p:cNvPr>
            <p:cNvSpPr/>
            <p:nvPr/>
          </p:nvSpPr>
          <p:spPr>
            <a:xfrm>
              <a:off x="2115989" y="3323322"/>
              <a:ext cx="1369262" cy="709801"/>
            </a:xfrm>
            <a:custGeom>
              <a:avLst/>
              <a:gdLst/>
              <a:ahLst/>
              <a:cxnLst/>
              <a:rect l="l" t="t" r="r" b="b"/>
              <a:pathLst>
                <a:path w="63187" h="32755" extrusionOk="0">
                  <a:moveTo>
                    <a:pt x="16383" y="1"/>
                  </a:moveTo>
                  <a:cubicBezTo>
                    <a:pt x="7335" y="1"/>
                    <a:pt x="0" y="7335"/>
                    <a:pt x="0" y="16372"/>
                  </a:cubicBezTo>
                  <a:cubicBezTo>
                    <a:pt x="0" y="25420"/>
                    <a:pt x="7335" y="32755"/>
                    <a:pt x="16383" y="32755"/>
                  </a:cubicBezTo>
                  <a:cubicBezTo>
                    <a:pt x="20812" y="32755"/>
                    <a:pt x="24825" y="30993"/>
                    <a:pt x="27766" y="28147"/>
                  </a:cubicBezTo>
                  <a:cubicBezTo>
                    <a:pt x="34961" y="22423"/>
                    <a:pt x="41129" y="21059"/>
                    <a:pt x="45371" y="21059"/>
                  </a:cubicBezTo>
                  <a:cubicBezTo>
                    <a:pt x="47854" y="21059"/>
                    <a:pt x="49677" y="21526"/>
                    <a:pt x="50661" y="21860"/>
                  </a:cubicBezTo>
                  <a:cubicBezTo>
                    <a:pt x="52638" y="22908"/>
                    <a:pt x="54543" y="23694"/>
                    <a:pt x="55864" y="23694"/>
                  </a:cubicBezTo>
                  <a:cubicBezTo>
                    <a:pt x="59901" y="23694"/>
                    <a:pt x="63187" y="20420"/>
                    <a:pt x="63187" y="16372"/>
                  </a:cubicBezTo>
                  <a:cubicBezTo>
                    <a:pt x="63187" y="12335"/>
                    <a:pt x="59901" y="9061"/>
                    <a:pt x="55864" y="9061"/>
                  </a:cubicBezTo>
                  <a:cubicBezTo>
                    <a:pt x="54543" y="9061"/>
                    <a:pt x="52638" y="9835"/>
                    <a:pt x="50661" y="10895"/>
                  </a:cubicBezTo>
                  <a:cubicBezTo>
                    <a:pt x="49678" y="11228"/>
                    <a:pt x="47859" y="11693"/>
                    <a:pt x="45383" y="11693"/>
                  </a:cubicBezTo>
                  <a:cubicBezTo>
                    <a:pt x="41140" y="11693"/>
                    <a:pt x="34968" y="10329"/>
                    <a:pt x="27766" y="4608"/>
                  </a:cubicBezTo>
                  <a:cubicBezTo>
                    <a:pt x="24825" y="1751"/>
                    <a:pt x="20812" y="1"/>
                    <a:pt x="16383" y="1"/>
                  </a:cubicBezTo>
                  <a:close/>
                </a:path>
              </a:pathLst>
            </a:custGeom>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912;p34">
              <a:extLst>
                <a:ext uri="{FF2B5EF4-FFF2-40B4-BE49-F238E27FC236}">
                  <a16:creationId xmlns:a16="http://schemas.microsoft.com/office/drawing/2014/main" id="{C4F6013A-4C78-49D6-8DB0-102114D269E4}"/>
                </a:ext>
              </a:extLst>
            </p:cNvPr>
            <p:cNvSpPr/>
            <p:nvPr/>
          </p:nvSpPr>
          <p:spPr>
            <a:xfrm>
              <a:off x="3603530" y="3560783"/>
              <a:ext cx="1236000" cy="320100"/>
            </a:xfrm>
            <a:prstGeom prst="roundRect">
              <a:avLst>
                <a:gd name="adj" fmla="val 50000"/>
              </a:avLst>
            </a:prstGeom>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lvl="0" algn="ctr">
                <a:buClr>
                  <a:srgbClr val="000000"/>
                </a:buClr>
                <a:buSzPts val="1100"/>
              </a:pPr>
              <a:r>
                <a:rPr lang="es-EC" sz="1200" dirty="0">
                  <a:solidFill>
                    <a:schemeClr val="accent1">
                      <a:lumMod val="50000"/>
                    </a:schemeClr>
                  </a:solidFill>
                </a:rPr>
                <a:t>Use </a:t>
              </a:r>
              <a:r>
                <a:rPr lang="es-EC" sz="1200" dirty="0" err="1">
                  <a:solidFill>
                    <a:schemeClr val="accent1">
                      <a:lumMod val="50000"/>
                    </a:schemeClr>
                  </a:solidFill>
                </a:rPr>
                <a:t>of</a:t>
              </a:r>
              <a:r>
                <a:rPr lang="es-EC" sz="1200" dirty="0">
                  <a:solidFill>
                    <a:schemeClr val="accent1">
                      <a:lumMod val="50000"/>
                    </a:schemeClr>
                  </a:solidFill>
                </a:rPr>
                <a:t> </a:t>
              </a:r>
              <a:r>
                <a:rPr lang="es-EC" sz="1200" dirty="0" err="1">
                  <a:solidFill>
                    <a:schemeClr val="accent1">
                      <a:lumMod val="50000"/>
                    </a:schemeClr>
                  </a:solidFill>
                </a:rPr>
                <a:t>Evaluations</a:t>
              </a:r>
              <a:endParaRPr sz="1200" dirty="0">
                <a:solidFill>
                  <a:schemeClr val="accent1">
                    <a:lumMod val="50000"/>
                  </a:schemeClr>
                </a:solidFill>
              </a:endParaRPr>
            </a:p>
          </p:txBody>
        </p:sp>
        <p:sp>
          <p:nvSpPr>
            <p:cNvPr id="152" name="Google Shape;913;p34">
              <a:extLst>
                <a:ext uri="{FF2B5EF4-FFF2-40B4-BE49-F238E27FC236}">
                  <a16:creationId xmlns:a16="http://schemas.microsoft.com/office/drawing/2014/main" id="{076ABCA2-6AA7-40FF-9BAE-6276AEB27420}"/>
                </a:ext>
              </a:extLst>
            </p:cNvPr>
            <p:cNvSpPr txBox="1"/>
            <p:nvPr/>
          </p:nvSpPr>
          <p:spPr>
            <a:xfrm>
              <a:off x="5035483" y="3391825"/>
              <a:ext cx="2373104" cy="740823"/>
            </a:xfrm>
            <a:prstGeom prst="rect">
              <a:avLst/>
            </a:prstGeom>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indent="-171450" algn="just">
                <a:buClr>
                  <a:srgbClr val="000000"/>
                </a:buClr>
                <a:buSzPts val="1100"/>
                <a:buFont typeface="Arial" panose="020B0604020202020204" pitchFamily="34" charset="0"/>
                <a:buChar char="•"/>
                <a:defRPr/>
              </a:pPr>
              <a:r>
                <a:rPr lang="en-US" sz="1200" dirty="0">
                  <a:solidFill>
                    <a:schemeClr val="accent1">
                      <a:lumMod val="50000"/>
                    </a:schemeClr>
                  </a:solidFill>
                </a:rPr>
                <a:t>Develop instruments for implementing the recommendations from evaluation reports.</a:t>
              </a:r>
            </a:p>
            <a:p>
              <a:pPr indent="-171450" algn="just">
                <a:buClr>
                  <a:srgbClr val="000000"/>
                </a:buClr>
                <a:buSzPts val="1100"/>
                <a:buFont typeface="Arial" panose="020B0604020202020204" pitchFamily="34" charset="0"/>
                <a:buChar char="•"/>
                <a:defRPr/>
              </a:pPr>
              <a:endParaRPr lang="en-US" sz="400" dirty="0">
                <a:solidFill>
                  <a:schemeClr val="accent1">
                    <a:lumMod val="50000"/>
                  </a:schemeClr>
                </a:solidFill>
              </a:endParaRPr>
            </a:p>
            <a:p>
              <a:pPr indent="-171450" algn="just">
                <a:buClr>
                  <a:srgbClr val="000000"/>
                </a:buClr>
                <a:buSzPts val="1100"/>
                <a:buFont typeface="Arial" panose="020B0604020202020204" pitchFamily="34" charset="0"/>
                <a:buChar char="•"/>
                <a:defRPr/>
              </a:pPr>
              <a:r>
                <a:rPr lang="en-US" sz="1200" dirty="0">
                  <a:solidFill>
                    <a:schemeClr val="accent1">
                      <a:lumMod val="50000"/>
                    </a:schemeClr>
                  </a:solidFill>
                </a:rPr>
                <a:t>Set up processes for monitoring the action plans.</a:t>
              </a:r>
            </a:p>
          </p:txBody>
        </p:sp>
        <p:grpSp>
          <p:nvGrpSpPr>
            <p:cNvPr id="153" name="Google Shape;914;p34">
              <a:extLst>
                <a:ext uri="{FF2B5EF4-FFF2-40B4-BE49-F238E27FC236}">
                  <a16:creationId xmlns:a16="http://schemas.microsoft.com/office/drawing/2014/main" id="{8BBA3D14-DBF4-4601-873D-D2276982DB4C}"/>
                </a:ext>
              </a:extLst>
            </p:cNvPr>
            <p:cNvGrpSpPr/>
            <p:nvPr/>
          </p:nvGrpSpPr>
          <p:grpSpPr>
            <a:xfrm>
              <a:off x="2432890" y="3206168"/>
              <a:ext cx="285903" cy="293414"/>
              <a:chOff x="7569411" y="2525528"/>
              <a:chExt cx="222874" cy="228730"/>
            </a:xfrm>
          </p:grpSpPr>
          <p:sp>
            <p:nvSpPr>
              <p:cNvPr id="154" name="Google Shape;915;p34">
                <a:extLst>
                  <a:ext uri="{FF2B5EF4-FFF2-40B4-BE49-F238E27FC236}">
                    <a16:creationId xmlns:a16="http://schemas.microsoft.com/office/drawing/2014/main" id="{E293D603-5AD3-4763-99F0-81B745EB03FA}"/>
                  </a:ext>
                </a:extLst>
              </p:cNvPr>
              <p:cNvSpPr/>
              <p:nvPr/>
            </p:nvSpPr>
            <p:spPr>
              <a:xfrm>
                <a:off x="7569411" y="2697187"/>
                <a:ext cx="26928" cy="25623"/>
              </a:xfrm>
              <a:custGeom>
                <a:avLst/>
                <a:gdLst/>
                <a:ahLst/>
                <a:cxnLst/>
                <a:rect l="l" t="t" r="r" b="b"/>
                <a:pathLst>
                  <a:path w="846" h="805" extrusionOk="0">
                    <a:moveTo>
                      <a:pt x="679" y="1"/>
                    </a:moveTo>
                    <a:cubicBezTo>
                      <a:pt x="640" y="1"/>
                      <a:pt x="602" y="16"/>
                      <a:pt x="572" y="46"/>
                    </a:cubicBezTo>
                    <a:lnTo>
                      <a:pt x="60" y="558"/>
                    </a:lnTo>
                    <a:cubicBezTo>
                      <a:pt x="0" y="617"/>
                      <a:pt x="0" y="700"/>
                      <a:pt x="60" y="760"/>
                    </a:cubicBezTo>
                    <a:cubicBezTo>
                      <a:pt x="96" y="790"/>
                      <a:pt x="134" y="805"/>
                      <a:pt x="172" y="805"/>
                    </a:cubicBezTo>
                    <a:cubicBezTo>
                      <a:pt x="209" y="805"/>
                      <a:pt x="244" y="790"/>
                      <a:pt x="274" y="760"/>
                    </a:cubicBezTo>
                    <a:lnTo>
                      <a:pt x="786" y="260"/>
                    </a:lnTo>
                    <a:cubicBezTo>
                      <a:pt x="846" y="200"/>
                      <a:pt x="846" y="105"/>
                      <a:pt x="786" y="46"/>
                    </a:cubicBezTo>
                    <a:cubicBezTo>
                      <a:pt x="756" y="16"/>
                      <a:pt x="718" y="1"/>
                      <a:pt x="679" y="1"/>
                    </a:cubicBezTo>
                    <a:close/>
                  </a:path>
                </a:pathLst>
              </a:custGeom>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916;p34">
                <a:extLst>
                  <a:ext uri="{FF2B5EF4-FFF2-40B4-BE49-F238E27FC236}">
                    <a16:creationId xmlns:a16="http://schemas.microsoft.com/office/drawing/2014/main" id="{72518990-C869-418E-8CC6-DFC5213878EB}"/>
                  </a:ext>
                </a:extLst>
              </p:cNvPr>
              <p:cNvSpPr/>
              <p:nvPr/>
            </p:nvSpPr>
            <p:spPr>
              <a:xfrm>
                <a:off x="7600859" y="2728667"/>
                <a:ext cx="26578" cy="25591"/>
              </a:xfrm>
              <a:custGeom>
                <a:avLst/>
                <a:gdLst/>
                <a:ahLst/>
                <a:cxnLst/>
                <a:rect l="l" t="t" r="r" b="b"/>
                <a:pathLst>
                  <a:path w="835" h="804" extrusionOk="0">
                    <a:moveTo>
                      <a:pt x="673" y="0"/>
                    </a:moveTo>
                    <a:cubicBezTo>
                      <a:pt x="638" y="0"/>
                      <a:pt x="602" y="15"/>
                      <a:pt x="572" y="45"/>
                    </a:cubicBezTo>
                    <a:lnTo>
                      <a:pt x="60" y="545"/>
                    </a:lnTo>
                    <a:cubicBezTo>
                      <a:pt x="1" y="604"/>
                      <a:pt x="1" y="700"/>
                      <a:pt x="60" y="759"/>
                    </a:cubicBezTo>
                    <a:cubicBezTo>
                      <a:pt x="90" y="789"/>
                      <a:pt x="129" y="804"/>
                      <a:pt x="167" y="804"/>
                    </a:cubicBezTo>
                    <a:cubicBezTo>
                      <a:pt x="206" y="804"/>
                      <a:pt x="245" y="789"/>
                      <a:pt x="274" y="759"/>
                    </a:cubicBezTo>
                    <a:lnTo>
                      <a:pt x="775" y="247"/>
                    </a:lnTo>
                    <a:cubicBezTo>
                      <a:pt x="834" y="188"/>
                      <a:pt x="834" y="104"/>
                      <a:pt x="775" y="45"/>
                    </a:cubicBezTo>
                    <a:cubicBezTo>
                      <a:pt x="745" y="15"/>
                      <a:pt x="709" y="0"/>
                      <a:pt x="673" y="0"/>
                    </a:cubicBezTo>
                    <a:close/>
                  </a:path>
                </a:pathLst>
              </a:custGeom>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917;p34">
                <a:extLst>
                  <a:ext uri="{FF2B5EF4-FFF2-40B4-BE49-F238E27FC236}">
                    <a16:creationId xmlns:a16="http://schemas.microsoft.com/office/drawing/2014/main" id="{56C03E3D-D214-494F-96C2-F28FBE492DEA}"/>
                  </a:ext>
                </a:extLst>
              </p:cNvPr>
              <p:cNvSpPr/>
              <p:nvPr/>
            </p:nvSpPr>
            <p:spPr>
              <a:xfrm>
                <a:off x="7585326" y="2713102"/>
                <a:ext cx="26546" cy="25241"/>
              </a:xfrm>
              <a:custGeom>
                <a:avLst/>
                <a:gdLst/>
                <a:ahLst/>
                <a:cxnLst/>
                <a:rect l="l" t="t" r="r" b="b"/>
                <a:pathLst>
                  <a:path w="834" h="793" extrusionOk="0">
                    <a:moveTo>
                      <a:pt x="667" y="1"/>
                    </a:moveTo>
                    <a:cubicBezTo>
                      <a:pt x="629" y="1"/>
                      <a:pt x="590" y="16"/>
                      <a:pt x="560" y="46"/>
                    </a:cubicBezTo>
                    <a:lnTo>
                      <a:pt x="60" y="546"/>
                    </a:lnTo>
                    <a:cubicBezTo>
                      <a:pt x="0" y="605"/>
                      <a:pt x="0" y="700"/>
                      <a:pt x="60" y="748"/>
                    </a:cubicBezTo>
                    <a:cubicBezTo>
                      <a:pt x="90" y="778"/>
                      <a:pt x="125" y="793"/>
                      <a:pt x="161" y="793"/>
                    </a:cubicBezTo>
                    <a:cubicBezTo>
                      <a:pt x="197" y="793"/>
                      <a:pt x="233" y="778"/>
                      <a:pt x="262" y="748"/>
                    </a:cubicBezTo>
                    <a:lnTo>
                      <a:pt x="774" y="248"/>
                    </a:lnTo>
                    <a:cubicBezTo>
                      <a:pt x="834" y="189"/>
                      <a:pt x="834" y="105"/>
                      <a:pt x="774" y="46"/>
                    </a:cubicBezTo>
                    <a:cubicBezTo>
                      <a:pt x="745" y="16"/>
                      <a:pt x="706" y="1"/>
                      <a:pt x="667" y="1"/>
                    </a:cubicBezTo>
                    <a:close/>
                  </a:path>
                </a:pathLst>
              </a:custGeom>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919;p34">
                <a:extLst>
                  <a:ext uri="{FF2B5EF4-FFF2-40B4-BE49-F238E27FC236}">
                    <a16:creationId xmlns:a16="http://schemas.microsoft.com/office/drawing/2014/main" id="{DE23E067-F3F5-4BBB-AD16-00184054CCA9}"/>
                  </a:ext>
                </a:extLst>
              </p:cNvPr>
              <p:cNvSpPr/>
              <p:nvPr/>
            </p:nvSpPr>
            <p:spPr>
              <a:xfrm>
                <a:off x="7712296" y="2525528"/>
                <a:ext cx="79989" cy="60954"/>
              </a:xfrm>
              <a:custGeom>
                <a:avLst/>
                <a:gdLst/>
                <a:ahLst/>
                <a:cxnLst/>
                <a:rect l="l" t="t" r="r" b="b"/>
                <a:pathLst>
                  <a:path w="2513" h="1915" extrusionOk="0">
                    <a:moveTo>
                      <a:pt x="842" y="0"/>
                    </a:moveTo>
                    <a:cubicBezTo>
                      <a:pt x="823" y="0"/>
                      <a:pt x="804" y="3"/>
                      <a:pt x="786" y="9"/>
                    </a:cubicBezTo>
                    <a:cubicBezTo>
                      <a:pt x="167" y="295"/>
                      <a:pt x="0" y="1129"/>
                      <a:pt x="488" y="1617"/>
                    </a:cubicBezTo>
                    <a:cubicBezTo>
                      <a:pt x="679" y="1807"/>
                      <a:pt x="941" y="1914"/>
                      <a:pt x="1191" y="1914"/>
                    </a:cubicBezTo>
                    <a:cubicBezTo>
                      <a:pt x="2072" y="1914"/>
                      <a:pt x="2512" y="843"/>
                      <a:pt x="1893" y="224"/>
                    </a:cubicBezTo>
                    <a:cubicBezTo>
                      <a:pt x="1798" y="128"/>
                      <a:pt x="1715" y="69"/>
                      <a:pt x="1596" y="9"/>
                    </a:cubicBezTo>
                    <a:cubicBezTo>
                      <a:pt x="1575" y="3"/>
                      <a:pt x="1554" y="0"/>
                      <a:pt x="1534" y="0"/>
                    </a:cubicBezTo>
                    <a:cubicBezTo>
                      <a:pt x="1473" y="0"/>
                      <a:pt x="1420" y="27"/>
                      <a:pt x="1393" y="81"/>
                    </a:cubicBezTo>
                    <a:cubicBezTo>
                      <a:pt x="1369" y="164"/>
                      <a:pt x="1393" y="247"/>
                      <a:pt x="1476" y="283"/>
                    </a:cubicBezTo>
                    <a:cubicBezTo>
                      <a:pt x="1917" y="474"/>
                      <a:pt x="2024" y="1069"/>
                      <a:pt x="1679" y="1414"/>
                    </a:cubicBezTo>
                    <a:cubicBezTo>
                      <a:pt x="1548" y="1545"/>
                      <a:pt x="1369" y="1611"/>
                      <a:pt x="1191" y="1611"/>
                    </a:cubicBezTo>
                    <a:cubicBezTo>
                      <a:pt x="1012" y="1611"/>
                      <a:pt x="834" y="1545"/>
                      <a:pt x="703" y="1414"/>
                    </a:cubicBezTo>
                    <a:cubicBezTo>
                      <a:pt x="357" y="1069"/>
                      <a:pt x="464" y="486"/>
                      <a:pt x="905" y="283"/>
                    </a:cubicBezTo>
                    <a:cubicBezTo>
                      <a:pt x="976" y="247"/>
                      <a:pt x="1012" y="164"/>
                      <a:pt x="976" y="81"/>
                    </a:cubicBezTo>
                    <a:cubicBezTo>
                      <a:pt x="959" y="27"/>
                      <a:pt x="900" y="0"/>
                      <a:pt x="842" y="0"/>
                    </a:cubicBezTo>
                    <a:close/>
                  </a:path>
                </a:pathLst>
              </a:custGeom>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59" name="Google Shape;920;p34">
            <a:extLst>
              <a:ext uri="{FF2B5EF4-FFF2-40B4-BE49-F238E27FC236}">
                <a16:creationId xmlns:a16="http://schemas.microsoft.com/office/drawing/2014/main" id="{F36F02FE-5509-4EC1-B0F3-BF379F9CEA31}"/>
              </a:ext>
            </a:extLst>
          </p:cNvPr>
          <p:cNvGrpSpPr/>
          <p:nvPr/>
        </p:nvGrpSpPr>
        <p:grpSpPr>
          <a:xfrm>
            <a:off x="6314602" y="3433684"/>
            <a:ext cx="5695262" cy="1701307"/>
            <a:chOff x="1743737" y="2022253"/>
            <a:chExt cx="5695262" cy="967500"/>
          </a:xfrm>
        </p:grpSpPr>
        <p:sp>
          <p:nvSpPr>
            <p:cNvPr id="160" name="Google Shape;921;p34">
              <a:extLst>
                <a:ext uri="{FF2B5EF4-FFF2-40B4-BE49-F238E27FC236}">
                  <a16:creationId xmlns:a16="http://schemas.microsoft.com/office/drawing/2014/main" id="{76111B15-D404-49CB-BBE9-7F848E7C829D}"/>
                </a:ext>
              </a:extLst>
            </p:cNvPr>
            <p:cNvSpPr/>
            <p:nvPr/>
          </p:nvSpPr>
          <p:spPr>
            <a:xfrm>
              <a:off x="1743737" y="2022253"/>
              <a:ext cx="967500" cy="967500"/>
            </a:xfrm>
            <a:prstGeom prst="ellipse">
              <a:avLst/>
            </a:prstGeom>
            <a:ln/>
          </p:spPr>
          <p:style>
            <a:lnRef idx="1">
              <a:schemeClr val="accent6"/>
            </a:lnRef>
            <a:fillRef idx="2">
              <a:schemeClr val="accent6"/>
            </a:fillRef>
            <a:effectRef idx="1">
              <a:schemeClr val="accent6"/>
            </a:effectRef>
            <a:fontRef idx="minor">
              <a:schemeClr val="dk1"/>
            </a:fontRef>
          </p:style>
          <p:txBody>
            <a:bodyPr spcFirstLastPara="1" wrap="square" lIns="91425" tIns="91425" rIns="91425" bIns="91425" anchor="ctr" anchorCtr="0">
              <a:noAutofit/>
            </a:bodyPr>
            <a:lstStyle/>
            <a:p>
              <a:pPr marL="0" marR="0" lvl="0" indent="0" algn="ctr" rtl="0">
                <a:lnSpc>
                  <a:spcPct val="100000"/>
                </a:lnSpc>
                <a:spcBef>
                  <a:spcPts val="0"/>
                </a:spcBef>
                <a:spcAft>
                  <a:spcPts val="0"/>
                </a:spcAft>
                <a:buNone/>
              </a:pPr>
              <a:endParaRPr>
                <a:solidFill>
                  <a:srgbClr val="434343"/>
                </a:solidFill>
                <a:latin typeface="Fira Sans Extra Condensed Medium"/>
                <a:ea typeface="Fira Sans Extra Condensed Medium"/>
                <a:cs typeface="Fira Sans Extra Condensed Medium"/>
                <a:sym typeface="Fira Sans Extra Condensed Medium"/>
              </a:endParaRPr>
            </a:p>
          </p:txBody>
        </p:sp>
        <p:sp>
          <p:nvSpPr>
            <p:cNvPr id="161" name="Google Shape;922;p34">
              <a:extLst>
                <a:ext uri="{FF2B5EF4-FFF2-40B4-BE49-F238E27FC236}">
                  <a16:creationId xmlns:a16="http://schemas.microsoft.com/office/drawing/2014/main" id="{173E94EB-A648-40AF-9FDA-38C0E99576D0}"/>
                </a:ext>
              </a:extLst>
            </p:cNvPr>
            <p:cNvSpPr/>
            <p:nvPr/>
          </p:nvSpPr>
          <p:spPr>
            <a:xfrm>
              <a:off x="1832736" y="2111353"/>
              <a:ext cx="789300" cy="789300"/>
            </a:xfrm>
            <a:prstGeom prst="ellipse">
              <a:avLst/>
            </a:prstGeom>
            <a:ln/>
          </p:spPr>
          <p:style>
            <a:lnRef idx="1">
              <a:schemeClr val="accent6"/>
            </a:lnRef>
            <a:fillRef idx="2">
              <a:schemeClr val="accent6"/>
            </a:fillRef>
            <a:effectRef idx="1">
              <a:schemeClr val="accent6"/>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923;p34">
              <a:extLst>
                <a:ext uri="{FF2B5EF4-FFF2-40B4-BE49-F238E27FC236}">
                  <a16:creationId xmlns:a16="http://schemas.microsoft.com/office/drawing/2014/main" id="{39A47EFD-A3BC-45A1-B339-7B4BAAF84041}"/>
                </a:ext>
              </a:extLst>
            </p:cNvPr>
            <p:cNvSpPr/>
            <p:nvPr/>
          </p:nvSpPr>
          <p:spPr>
            <a:xfrm>
              <a:off x="1872701" y="2151102"/>
              <a:ext cx="1369262" cy="709801"/>
            </a:xfrm>
            <a:custGeom>
              <a:avLst/>
              <a:gdLst/>
              <a:ahLst/>
              <a:cxnLst/>
              <a:rect l="l" t="t" r="r" b="b"/>
              <a:pathLst>
                <a:path w="63187" h="32755" extrusionOk="0">
                  <a:moveTo>
                    <a:pt x="16383" y="1"/>
                  </a:moveTo>
                  <a:cubicBezTo>
                    <a:pt x="7335" y="1"/>
                    <a:pt x="0" y="7335"/>
                    <a:pt x="0" y="16372"/>
                  </a:cubicBezTo>
                  <a:cubicBezTo>
                    <a:pt x="0" y="25420"/>
                    <a:pt x="7335" y="32755"/>
                    <a:pt x="16383" y="32755"/>
                  </a:cubicBezTo>
                  <a:cubicBezTo>
                    <a:pt x="20812" y="32755"/>
                    <a:pt x="24825" y="30993"/>
                    <a:pt x="27766" y="28147"/>
                  </a:cubicBezTo>
                  <a:cubicBezTo>
                    <a:pt x="34961" y="22423"/>
                    <a:pt x="41129" y="21059"/>
                    <a:pt x="45371" y="21059"/>
                  </a:cubicBezTo>
                  <a:cubicBezTo>
                    <a:pt x="47854" y="21059"/>
                    <a:pt x="49677" y="21526"/>
                    <a:pt x="50661" y="21860"/>
                  </a:cubicBezTo>
                  <a:cubicBezTo>
                    <a:pt x="52638" y="22908"/>
                    <a:pt x="54543" y="23694"/>
                    <a:pt x="55864" y="23694"/>
                  </a:cubicBezTo>
                  <a:cubicBezTo>
                    <a:pt x="59901" y="23694"/>
                    <a:pt x="63187" y="20420"/>
                    <a:pt x="63187" y="16372"/>
                  </a:cubicBezTo>
                  <a:cubicBezTo>
                    <a:pt x="63187" y="12335"/>
                    <a:pt x="59901" y="9061"/>
                    <a:pt x="55864" y="9061"/>
                  </a:cubicBezTo>
                  <a:cubicBezTo>
                    <a:pt x="54543" y="9061"/>
                    <a:pt x="52638" y="9835"/>
                    <a:pt x="50661" y="10895"/>
                  </a:cubicBezTo>
                  <a:cubicBezTo>
                    <a:pt x="49678" y="11228"/>
                    <a:pt x="47859" y="11693"/>
                    <a:pt x="45383" y="11693"/>
                  </a:cubicBezTo>
                  <a:cubicBezTo>
                    <a:pt x="41140" y="11693"/>
                    <a:pt x="34968" y="10329"/>
                    <a:pt x="27766" y="4608"/>
                  </a:cubicBezTo>
                  <a:cubicBezTo>
                    <a:pt x="24825" y="1751"/>
                    <a:pt x="20812" y="1"/>
                    <a:pt x="16383" y="1"/>
                  </a:cubicBezTo>
                  <a:close/>
                </a:path>
              </a:pathLst>
            </a:custGeom>
            <a:ln/>
          </p:spPr>
          <p:style>
            <a:lnRef idx="1">
              <a:schemeClr val="accent6"/>
            </a:lnRef>
            <a:fillRef idx="2">
              <a:schemeClr val="accent6"/>
            </a:fillRef>
            <a:effectRef idx="1">
              <a:schemeClr val="accent6"/>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924;p34">
              <a:extLst>
                <a:ext uri="{FF2B5EF4-FFF2-40B4-BE49-F238E27FC236}">
                  <a16:creationId xmlns:a16="http://schemas.microsoft.com/office/drawing/2014/main" id="{7972916F-5052-452D-8F96-A75E0106FB39}"/>
                </a:ext>
              </a:extLst>
            </p:cNvPr>
            <p:cNvSpPr/>
            <p:nvPr/>
          </p:nvSpPr>
          <p:spPr>
            <a:xfrm>
              <a:off x="3024643" y="2431555"/>
              <a:ext cx="148895" cy="148895"/>
            </a:xfrm>
            <a:custGeom>
              <a:avLst/>
              <a:gdLst/>
              <a:ahLst/>
              <a:cxnLst/>
              <a:rect l="l" t="t" r="r" b="b"/>
              <a:pathLst>
                <a:path w="6871" h="6871" extrusionOk="0">
                  <a:moveTo>
                    <a:pt x="3430" y="0"/>
                  </a:moveTo>
                  <a:cubicBezTo>
                    <a:pt x="1537" y="0"/>
                    <a:pt x="1" y="1536"/>
                    <a:pt x="1" y="3441"/>
                  </a:cubicBezTo>
                  <a:cubicBezTo>
                    <a:pt x="1" y="5334"/>
                    <a:pt x="1537" y="6870"/>
                    <a:pt x="3430" y="6870"/>
                  </a:cubicBezTo>
                  <a:cubicBezTo>
                    <a:pt x="5335" y="6870"/>
                    <a:pt x="6871" y="5334"/>
                    <a:pt x="6871" y="3441"/>
                  </a:cubicBezTo>
                  <a:cubicBezTo>
                    <a:pt x="6871" y="1536"/>
                    <a:pt x="5335" y="0"/>
                    <a:pt x="3430" y="0"/>
                  </a:cubicBezTo>
                  <a:close/>
                </a:path>
              </a:pathLst>
            </a:custGeom>
            <a:ln/>
          </p:spPr>
          <p:style>
            <a:lnRef idx="1">
              <a:schemeClr val="accent6"/>
            </a:lnRef>
            <a:fillRef idx="2">
              <a:schemeClr val="accent6"/>
            </a:fillRef>
            <a:effectRef idx="1">
              <a:schemeClr val="accent6"/>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925;p34">
              <a:extLst>
                <a:ext uri="{FF2B5EF4-FFF2-40B4-BE49-F238E27FC236}">
                  <a16:creationId xmlns:a16="http://schemas.microsoft.com/office/drawing/2014/main" id="{4BA7ADDC-56E1-402B-8E4D-EA291C702223}"/>
                </a:ext>
              </a:extLst>
            </p:cNvPr>
            <p:cNvSpPr/>
            <p:nvPr/>
          </p:nvSpPr>
          <p:spPr>
            <a:xfrm>
              <a:off x="3520818" y="2315357"/>
              <a:ext cx="1236000" cy="320100"/>
            </a:xfrm>
            <a:prstGeom prst="roundRect">
              <a:avLst>
                <a:gd name="adj" fmla="val 50000"/>
              </a:avLst>
            </a:prstGeom>
            <a:ln/>
          </p:spPr>
          <p:style>
            <a:lnRef idx="1">
              <a:schemeClr val="accent6"/>
            </a:lnRef>
            <a:fillRef idx="2">
              <a:schemeClr val="accent6"/>
            </a:fillRef>
            <a:effectRef idx="1">
              <a:schemeClr val="accent6"/>
            </a:effectRef>
            <a:fontRef idx="minor">
              <a:schemeClr val="dk1"/>
            </a:fontRef>
          </p:style>
          <p:txBody>
            <a:bodyPr spcFirstLastPara="1" wrap="square" lIns="91425" tIns="91425" rIns="91425" bIns="91425" anchor="ctr" anchorCtr="0">
              <a:noAutofit/>
            </a:bodyPr>
            <a:lstStyle/>
            <a:p>
              <a:pPr algn="ctr">
                <a:buClr>
                  <a:srgbClr val="000000"/>
                </a:buClr>
                <a:buSzPts val="1100"/>
              </a:pPr>
              <a:r>
                <a:rPr lang="es-EC" sz="1200" dirty="0" err="1">
                  <a:solidFill>
                    <a:schemeClr val="accent1">
                      <a:lumMod val="50000"/>
                    </a:schemeClr>
                  </a:solidFill>
                </a:rPr>
                <a:t>Multi-agent</a:t>
              </a:r>
              <a:r>
                <a:rPr lang="es-EC" sz="1200" dirty="0">
                  <a:solidFill>
                    <a:schemeClr val="accent1">
                      <a:lumMod val="50000"/>
                    </a:schemeClr>
                  </a:solidFill>
                </a:rPr>
                <a:t> Spaces</a:t>
              </a:r>
              <a:endParaRPr sz="1200" dirty="0">
                <a:solidFill>
                  <a:schemeClr val="accent1">
                    <a:lumMod val="50000"/>
                  </a:schemeClr>
                </a:solidFill>
              </a:endParaRPr>
            </a:p>
          </p:txBody>
        </p:sp>
        <p:sp>
          <p:nvSpPr>
            <p:cNvPr id="165" name="Google Shape;926;p34">
              <a:extLst>
                <a:ext uri="{FF2B5EF4-FFF2-40B4-BE49-F238E27FC236}">
                  <a16:creationId xmlns:a16="http://schemas.microsoft.com/office/drawing/2014/main" id="{C6BD79B0-62CC-4077-8F1F-D96E17956BAD}"/>
                </a:ext>
              </a:extLst>
            </p:cNvPr>
            <p:cNvSpPr txBox="1"/>
            <p:nvPr/>
          </p:nvSpPr>
          <p:spPr>
            <a:xfrm>
              <a:off x="5003711" y="2135131"/>
              <a:ext cx="2435288" cy="592848"/>
            </a:xfrm>
            <a:prstGeom prst="rect">
              <a:avLst/>
            </a:prstGeom>
            <a:ln/>
          </p:spPr>
          <p:style>
            <a:lnRef idx="1">
              <a:schemeClr val="accent6"/>
            </a:lnRef>
            <a:fillRef idx="2">
              <a:schemeClr val="accent6"/>
            </a:fillRef>
            <a:effectRef idx="1">
              <a:schemeClr val="accent6"/>
            </a:effectRef>
            <a:fontRef idx="minor">
              <a:schemeClr val="dk1"/>
            </a:fontRef>
          </p:style>
          <p:txBody>
            <a:bodyPr spcFirstLastPara="1" wrap="square" lIns="91425" tIns="91425" rIns="91425" bIns="91425" anchor="ctr" anchorCtr="0">
              <a:noAutofit/>
            </a:bodyPr>
            <a:lstStyle/>
            <a:p>
              <a:pPr lvl="0" indent="-171450" algn="just">
                <a:buClr>
                  <a:srgbClr val="000000"/>
                </a:buClr>
                <a:buSzPts val="1100"/>
                <a:buFont typeface="Arial" panose="020B0604020202020204" pitchFamily="34" charset="0"/>
                <a:buChar char="•"/>
                <a:defRPr/>
              </a:pPr>
              <a:r>
                <a:rPr lang="en-US" sz="1200" dirty="0">
                  <a:solidFill>
                    <a:schemeClr val="accent1">
                      <a:lumMod val="50000"/>
                    </a:schemeClr>
                  </a:solidFill>
                </a:rPr>
                <a:t>Create participatory spaces to share best practices in evaluation (PNE).</a:t>
              </a:r>
            </a:p>
            <a:p>
              <a:pPr lvl="0" indent="-171450" algn="just">
                <a:buClr>
                  <a:srgbClr val="000000"/>
                </a:buClr>
                <a:buSzPts val="1100"/>
                <a:buFont typeface="Arial" panose="020B0604020202020204" pitchFamily="34" charset="0"/>
                <a:buChar char="•"/>
                <a:defRPr/>
              </a:pPr>
              <a:endParaRPr lang="en-US" sz="500" dirty="0">
                <a:solidFill>
                  <a:schemeClr val="accent1">
                    <a:lumMod val="50000"/>
                  </a:schemeClr>
                </a:solidFill>
              </a:endParaRPr>
            </a:p>
            <a:p>
              <a:pPr lvl="0" indent="-171450" algn="just">
                <a:buClr>
                  <a:srgbClr val="000000"/>
                </a:buClr>
                <a:buSzPts val="1100"/>
                <a:buFont typeface="Arial" panose="020B0604020202020204" pitchFamily="34" charset="0"/>
                <a:buChar char="•"/>
                <a:defRPr/>
              </a:pPr>
              <a:r>
                <a:rPr lang="en-US" sz="1200" dirty="0">
                  <a:solidFill>
                    <a:schemeClr val="accent1">
                      <a:lumMod val="50000"/>
                    </a:schemeClr>
                  </a:solidFill>
                </a:rPr>
                <a:t>Involve key stakeholders in the evaluation process.</a:t>
              </a:r>
            </a:p>
          </p:txBody>
        </p:sp>
        <p:grpSp>
          <p:nvGrpSpPr>
            <p:cNvPr id="166" name="Google Shape;927;p34">
              <a:extLst>
                <a:ext uri="{FF2B5EF4-FFF2-40B4-BE49-F238E27FC236}">
                  <a16:creationId xmlns:a16="http://schemas.microsoft.com/office/drawing/2014/main" id="{3855CA42-2A63-47D3-88F5-F7A2809658A8}"/>
                </a:ext>
              </a:extLst>
            </p:cNvPr>
            <p:cNvGrpSpPr/>
            <p:nvPr/>
          </p:nvGrpSpPr>
          <p:grpSpPr>
            <a:xfrm>
              <a:off x="2155672" y="2575688"/>
              <a:ext cx="182313" cy="89053"/>
              <a:chOff x="5254638" y="2666376"/>
              <a:chExt cx="142121" cy="69421"/>
            </a:xfrm>
          </p:grpSpPr>
          <p:sp>
            <p:nvSpPr>
              <p:cNvPr id="167" name="Google Shape;928;p34">
                <a:extLst>
                  <a:ext uri="{FF2B5EF4-FFF2-40B4-BE49-F238E27FC236}">
                    <a16:creationId xmlns:a16="http://schemas.microsoft.com/office/drawing/2014/main" id="{F9D026B8-4882-40C3-9FE7-55932001AA63}"/>
                  </a:ext>
                </a:extLst>
              </p:cNvPr>
              <p:cNvSpPr/>
              <p:nvPr/>
            </p:nvSpPr>
            <p:spPr>
              <a:xfrm>
                <a:off x="5383486" y="2674747"/>
                <a:ext cx="13273" cy="13305"/>
              </a:xfrm>
              <a:custGeom>
                <a:avLst/>
                <a:gdLst/>
                <a:ahLst/>
                <a:cxnLst/>
                <a:rect l="l" t="t" r="r" b="b"/>
                <a:pathLst>
                  <a:path w="417" h="418" extrusionOk="0">
                    <a:moveTo>
                      <a:pt x="203" y="0"/>
                    </a:moveTo>
                    <a:cubicBezTo>
                      <a:pt x="107" y="0"/>
                      <a:pt x="0" y="84"/>
                      <a:pt x="0" y="203"/>
                    </a:cubicBezTo>
                    <a:cubicBezTo>
                      <a:pt x="0" y="322"/>
                      <a:pt x="84" y="417"/>
                      <a:pt x="203" y="417"/>
                    </a:cubicBezTo>
                    <a:cubicBezTo>
                      <a:pt x="322" y="417"/>
                      <a:pt x="417" y="322"/>
                      <a:pt x="417" y="203"/>
                    </a:cubicBezTo>
                    <a:cubicBezTo>
                      <a:pt x="417" y="84"/>
                      <a:pt x="322" y="0"/>
                      <a:pt x="203" y="0"/>
                    </a:cubicBezTo>
                    <a:close/>
                  </a:path>
                </a:pathLst>
              </a:custGeom>
              <a:ln/>
            </p:spPr>
            <p:style>
              <a:lnRef idx="1">
                <a:schemeClr val="accent6"/>
              </a:lnRef>
              <a:fillRef idx="2">
                <a:schemeClr val="accent6"/>
              </a:fillRef>
              <a:effectRef idx="1">
                <a:schemeClr val="accent6"/>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929;p34">
                <a:extLst>
                  <a:ext uri="{FF2B5EF4-FFF2-40B4-BE49-F238E27FC236}">
                    <a16:creationId xmlns:a16="http://schemas.microsoft.com/office/drawing/2014/main" id="{EA0D1DFE-E234-4425-B5D8-7CA3CC44DEE1}"/>
                  </a:ext>
                </a:extLst>
              </p:cNvPr>
              <p:cNvSpPr/>
              <p:nvPr/>
            </p:nvSpPr>
            <p:spPr>
              <a:xfrm>
                <a:off x="5350128" y="2724402"/>
                <a:ext cx="11395" cy="11395"/>
              </a:xfrm>
              <a:custGeom>
                <a:avLst/>
                <a:gdLst/>
                <a:ahLst/>
                <a:cxnLst/>
                <a:rect l="l" t="t" r="r" b="b"/>
                <a:pathLst>
                  <a:path w="358" h="358" extrusionOk="0">
                    <a:moveTo>
                      <a:pt x="179" y="0"/>
                    </a:moveTo>
                    <a:cubicBezTo>
                      <a:pt x="96" y="0"/>
                      <a:pt x="0" y="84"/>
                      <a:pt x="0" y="179"/>
                    </a:cubicBezTo>
                    <a:cubicBezTo>
                      <a:pt x="0" y="262"/>
                      <a:pt x="96" y="357"/>
                      <a:pt x="179" y="357"/>
                    </a:cubicBezTo>
                    <a:cubicBezTo>
                      <a:pt x="274" y="357"/>
                      <a:pt x="358" y="286"/>
                      <a:pt x="358" y="179"/>
                    </a:cubicBezTo>
                    <a:cubicBezTo>
                      <a:pt x="358" y="84"/>
                      <a:pt x="274" y="0"/>
                      <a:pt x="179" y="0"/>
                    </a:cubicBezTo>
                    <a:close/>
                  </a:path>
                </a:pathLst>
              </a:custGeom>
              <a:ln/>
            </p:spPr>
            <p:style>
              <a:lnRef idx="1">
                <a:schemeClr val="accent6"/>
              </a:lnRef>
              <a:fillRef idx="2">
                <a:schemeClr val="accent6"/>
              </a:fillRef>
              <a:effectRef idx="1">
                <a:schemeClr val="accent6"/>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930;p34">
                <a:extLst>
                  <a:ext uri="{FF2B5EF4-FFF2-40B4-BE49-F238E27FC236}">
                    <a16:creationId xmlns:a16="http://schemas.microsoft.com/office/drawing/2014/main" id="{2ABB0528-7B6B-4471-80A3-3AC3D6B367C3}"/>
                  </a:ext>
                </a:extLst>
              </p:cNvPr>
              <p:cNvSpPr/>
              <p:nvPr/>
            </p:nvSpPr>
            <p:spPr>
              <a:xfrm>
                <a:off x="5254638" y="2666376"/>
                <a:ext cx="11395" cy="11427"/>
              </a:xfrm>
              <a:custGeom>
                <a:avLst/>
                <a:gdLst/>
                <a:ahLst/>
                <a:cxnLst/>
                <a:rect l="l" t="t" r="r" b="b"/>
                <a:pathLst>
                  <a:path w="358" h="359" extrusionOk="0">
                    <a:moveTo>
                      <a:pt x="193" y="1"/>
                    </a:moveTo>
                    <a:cubicBezTo>
                      <a:pt x="188" y="1"/>
                      <a:pt x="183" y="1"/>
                      <a:pt x="179" y="2"/>
                    </a:cubicBezTo>
                    <a:cubicBezTo>
                      <a:pt x="83" y="2"/>
                      <a:pt x="0" y="97"/>
                      <a:pt x="0" y="180"/>
                    </a:cubicBezTo>
                    <a:cubicBezTo>
                      <a:pt x="0" y="275"/>
                      <a:pt x="71" y="359"/>
                      <a:pt x="179" y="359"/>
                    </a:cubicBezTo>
                    <a:cubicBezTo>
                      <a:pt x="262" y="359"/>
                      <a:pt x="357" y="287"/>
                      <a:pt x="357" y="180"/>
                    </a:cubicBezTo>
                    <a:cubicBezTo>
                      <a:pt x="357" y="90"/>
                      <a:pt x="273" y="1"/>
                      <a:pt x="193" y="1"/>
                    </a:cubicBezTo>
                    <a:close/>
                  </a:path>
                </a:pathLst>
              </a:custGeom>
              <a:ln/>
            </p:spPr>
            <p:style>
              <a:lnRef idx="1">
                <a:schemeClr val="accent6"/>
              </a:lnRef>
              <a:fillRef idx="2">
                <a:schemeClr val="accent6"/>
              </a:fillRef>
              <a:effectRef idx="1">
                <a:schemeClr val="accent6"/>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931;p34">
                <a:extLst>
                  <a:ext uri="{FF2B5EF4-FFF2-40B4-BE49-F238E27FC236}">
                    <a16:creationId xmlns:a16="http://schemas.microsoft.com/office/drawing/2014/main" id="{681B335B-56DB-46CE-B48B-E8409827DEE7}"/>
                  </a:ext>
                </a:extLst>
              </p:cNvPr>
              <p:cNvSpPr/>
              <p:nvPr/>
            </p:nvSpPr>
            <p:spPr>
              <a:xfrm>
                <a:off x="5273959" y="2724402"/>
                <a:ext cx="11395" cy="11395"/>
              </a:xfrm>
              <a:custGeom>
                <a:avLst/>
                <a:gdLst/>
                <a:ahLst/>
                <a:cxnLst/>
                <a:rect l="l" t="t" r="r" b="b"/>
                <a:pathLst>
                  <a:path w="358" h="358" extrusionOk="0">
                    <a:moveTo>
                      <a:pt x="179" y="0"/>
                    </a:moveTo>
                    <a:cubicBezTo>
                      <a:pt x="84" y="0"/>
                      <a:pt x="0" y="84"/>
                      <a:pt x="0" y="179"/>
                    </a:cubicBezTo>
                    <a:cubicBezTo>
                      <a:pt x="0" y="262"/>
                      <a:pt x="84" y="357"/>
                      <a:pt x="179" y="357"/>
                    </a:cubicBezTo>
                    <a:cubicBezTo>
                      <a:pt x="274" y="357"/>
                      <a:pt x="357" y="286"/>
                      <a:pt x="357" y="179"/>
                    </a:cubicBezTo>
                    <a:cubicBezTo>
                      <a:pt x="357" y="84"/>
                      <a:pt x="274" y="0"/>
                      <a:pt x="179" y="0"/>
                    </a:cubicBezTo>
                    <a:close/>
                  </a:path>
                </a:pathLst>
              </a:custGeom>
              <a:ln/>
            </p:spPr>
            <p:style>
              <a:lnRef idx="1">
                <a:schemeClr val="accent6"/>
              </a:lnRef>
              <a:fillRef idx="2">
                <a:schemeClr val="accent6"/>
              </a:fillRef>
              <a:effectRef idx="1">
                <a:schemeClr val="accent6"/>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932;p34">
                <a:extLst>
                  <a:ext uri="{FF2B5EF4-FFF2-40B4-BE49-F238E27FC236}">
                    <a16:creationId xmlns:a16="http://schemas.microsoft.com/office/drawing/2014/main" id="{696D93DC-F71E-4DBC-AE5A-EFB44E1F03FC}"/>
                  </a:ext>
                </a:extLst>
              </p:cNvPr>
              <p:cNvSpPr/>
              <p:nvPr/>
            </p:nvSpPr>
            <p:spPr>
              <a:xfrm>
                <a:off x="5308049" y="2678917"/>
                <a:ext cx="14451" cy="14037"/>
              </a:xfrm>
              <a:custGeom>
                <a:avLst/>
                <a:gdLst/>
                <a:ahLst/>
                <a:cxnLst/>
                <a:rect l="l" t="t" r="r" b="b"/>
                <a:pathLst>
                  <a:path w="454" h="441" extrusionOk="0">
                    <a:moveTo>
                      <a:pt x="227" y="0"/>
                    </a:moveTo>
                    <a:cubicBezTo>
                      <a:pt x="108" y="0"/>
                      <a:pt x="1" y="108"/>
                      <a:pt x="1" y="227"/>
                    </a:cubicBezTo>
                    <a:cubicBezTo>
                      <a:pt x="1" y="346"/>
                      <a:pt x="108" y="441"/>
                      <a:pt x="227" y="441"/>
                    </a:cubicBezTo>
                    <a:cubicBezTo>
                      <a:pt x="346" y="441"/>
                      <a:pt x="453" y="346"/>
                      <a:pt x="453" y="227"/>
                    </a:cubicBezTo>
                    <a:cubicBezTo>
                      <a:pt x="453" y="84"/>
                      <a:pt x="358" y="0"/>
                      <a:pt x="227" y="0"/>
                    </a:cubicBezTo>
                    <a:close/>
                  </a:path>
                </a:pathLst>
              </a:custGeom>
              <a:ln/>
            </p:spPr>
            <p:style>
              <a:lnRef idx="1">
                <a:schemeClr val="accent6"/>
              </a:lnRef>
              <a:fillRef idx="2">
                <a:schemeClr val="accent6"/>
              </a:fillRef>
              <a:effectRef idx="1">
                <a:schemeClr val="accent6"/>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73" name="Google Shape;935;p34">
            <a:extLst>
              <a:ext uri="{FF2B5EF4-FFF2-40B4-BE49-F238E27FC236}">
                <a16:creationId xmlns:a16="http://schemas.microsoft.com/office/drawing/2014/main" id="{58DF618F-6CC6-43E4-9BB0-A6A003345736}"/>
              </a:ext>
            </a:extLst>
          </p:cNvPr>
          <p:cNvGrpSpPr/>
          <p:nvPr/>
        </p:nvGrpSpPr>
        <p:grpSpPr>
          <a:xfrm>
            <a:off x="6490044" y="2230208"/>
            <a:ext cx="5584953" cy="1701307"/>
            <a:chOff x="2106589" y="1216450"/>
            <a:chExt cx="5584953" cy="967500"/>
          </a:xfrm>
        </p:grpSpPr>
        <p:sp>
          <p:nvSpPr>
            <p:cNvPr id="174" name="Google Shape;936;p34">
              <a:extLst>
                <a:ext uri="{FF2B5EF4-FFF2-40B4-BE49-F238E27FC236}">
                  <a16:creationId xmlns:a16="http://schemas.microsoft.com/office/drawing/2014/main" id="{DB2679AC-8FB7-44A3-96A6-2E54A729B4CE}"/>
                </a:ext>
              </a:extLst>
            </p:cNvPr>
            <p:cNvSpPr/>
            <p:nvPr/>
          </p:nvSpPr>
          <p:spPr>
            <a:xfrm>
              <a:off x="2106589" y="1216450"/>
              <a:ext cx="967500" cy="967500"/>
            </a:xfrm>
            <a:prstGeom prst="ellipse">
              <a:avLst/>
            </a:prstGeom>
            <a:ln/>
          </p:spPr>
          <p:style>
            <a:lnRef idx="1">
              <a:schemeClr val="accent6"/>
            </a:lnRef>
            <a:fillRef idx="2">
              <a:schemeClr val="accent6"/>
            </a:fillRef>
            <a:effectRef idx="1">
              <a:schemeClr val="accent6"/>
            </a:effectRef>
            <a:fontRef idx="minor">
              <a:schemeClr val="dk1"/>
            </a:fontRef>
          </p:style>
          <p:txBody>
            <a:bodyPr spcFirstLastPara="1" wrap="square" lIns="91425" tIns="91425" rIns="91425" bIns="91425" anchor="ctr" anchorCtr="0">
              <a:noAutofit/>
            </a:bodyPr>
            <a:lstStyle/>
            <a:p>
              <a:pPr marL="0" marR="0" lvl="0" indent="0" algn="ctr" rtl="0">
                <a:lnSpc>
                  <a:spcPct val="100000"/>
                </a:lnSpc>
                <a:spcBef>
                  <a:spcPts val="0"/>
                </a:spcBef>
                <a:spcAft>
                  <a:spcPts val="0"/>
                </a:spcAft>
                <a:buNone/>
              </a:pPr>
              <a:endParaRPr>
                <a:solidFill>
                  <a:srgbClr val="434343"/>
                </a:solidFill>
                <a:latin typeface="Fira Sans Extra Condensed Medium"/>
                <a:ea typeface="Fira Sans Extra Condensed Medium"/>
                <a:cs typeface="Fira Sans Extra Condensed Medium"/>
                <a:sym typeface="Fira Sans Extra Condensed Medium"/>
              </a:endParaRPr>
            </a:p>
          </p:txBody>
        </p:sp>
        <p:sp>
          <p:nvSpPr>
            <p:cNvPr id="175" name="Google Shape;937;p34">
              <a:extLst>
                <a:ext uri="{FF2B5EF4-FFF2-40B4-BE49-F238E27FC236}">
                  <a16:creationId xmlns:a16="http://schemas.microsoft.com/office/drawing/2014/main" id="{762FBD5F-096D-4011-AE4F-2ED5928B5DEE}"/>
                </a:ext>
              </a:extLst>
            </p:cNvPr>
            <p:cNvSpPr/>
            <p:nvPr/>
          </p:nvSpPr>
          <p:spPr>
            <a:xfrm>
              <a:off x="2195588" y="1305550"/>
              <a:ext cx="789300" cy="789300"/>
            </a:xfrm>
            <a:prstGeom prst="ellipse">
              <a:avLst/>
            </a:prstGeom>
            <a:ln/>
          </p:spPr>
          <p:style>
            <a:lnRef idx="1">
              <a:schemeClr val="accent6"/>
            </a:lnRef>
            <a:fillRef idx="2">
              <a:schemeClr val="accent6"/>
            </a:fillRef>
            <a:effectRef idx="1">
              <a:schemeClr val="accent6"/>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938;p34">
              <a:extLst>
                <a:ext uri="{FF2B5EF4-FFF2-40B4-BE49-F238E27FC236}">
                  <a16:creationId xmlns:a16="http://schemas.microsoft.com/office/drawing/2014/main" id="{DF4344BD-5133-4600-A3FC-DF4378569A2B}"/>
                </a:ext>
              </a:extLst>
            </p:cNvPr>
            <p:cNvSpPr/>
            <p:nvPr/>
          </p:nvSpPr>
          <p:spPr>
            <a:xfrm>
              <a:off x="2235554" y="1345300"/>
              <a:ext cx="1369262" cy="709801"/>
            </a:xfrm>
            <a:custGeom>
              <a:avLst/>
              <a:gdLst/>
              <a:ahLst/>
              <a:cxnLst/>
              <a:rect l="l" t="t" r="r" b="b"/>
              <a:pathLst>
                <a:path w="63187" h="32755" extrusionOk="0">
                  <a:moveTo>
                    <a:pt x="16383" y="1"/>
                  </a:moveTo>
                  <a:cubicBezTo>
                    <a:pt x="7335" y="1"/>
                    <a:pt x="0" y="7335"/>
                    <a:pt x="0" y="16372"/>
                  </a:cubicBezTo>
                  <a:cubicBezTo>
                    <a:pt x="0" y="25420"/>
                    <a:pt x="7335" y="32755"/>
                    <a:pt x="16383" y="32755"/>
                  </a:cubicBezTo>
                  <a:cubicBezTo>
                    <a:pt x="20812" y="32755"/>
                    <a:pt x="24825" y="30993"/>
                    <a:pt x="27766" y="28147"/>
                  </a:cubicBezTo>
                  <a:cubicBezTo>
                    <a:pt x="34961" y="22423"/>
                    <a:pt x="41129" y="21059"/>
                    <a:pt x="45371" y="21059"/>
                  </a:cubicBezTo>
                  <a:cubicBezTo>
                    <a:pt x="47854" y="21059"/>
                    <a:pt x="49677" y="21526"/>
                    <a:pt x="50661" y="21860"/>
                  </a:cubicBezTo>
                  <a:cubicBezTo>
                    <a:pt x="52638" y="22908"/>
                    <a:pt x="54543" y="23694"/>
                    <a:pt x="55864" y="23694"/>
                  </a:cubicBezTo>
                  <a:cubicBezTo>
                    <a:pt x="59901" y="23694"/>
                    <a:pt x="63187" y="20420"/>
                    <a:pt x="63187" y="16372"/>
                  </a:cubicBezTo>
                  <a:cubicBezTo>
                    <a:pt x="63187" y="12335"/>
                    <a:pt x="59901" y="9061"/>
                    <a:pt x="55864" y="9061"/>
                  </a:cubicBezTo>
                  <a:cubicBezTo>
                    <a:pt x="54543" y="9061"/>
                    <a:pt x="52638" y="9835"/>
                    <a:pt x="50661" y="10895"/>
                  </a:cubicBezTo>
                  <a:cubicBezTo>
                    <a:pt x="49678" y="11228"/>
                    <a:pt x="47859" y="11693"/>
                    <a:pt x="45383" y="11693"/>
                  </a:cubicBezTo>
                  <a:cubicBezTo>
                    <a:pt x="41140" y="11693"/>
                    <a:pt x="34968" y="10329"/>
                    <a:pt x="27766" y="4608"/>
                  </a:cubicBezTo>
                  <a:cubicBezTo>
                    <a:pt x="24825" y="1751"/>
                    <a:pt x="20812" y="1"/>
                    <a:pt x="16383" y="1"/>
                  </a:cubicBezTo>
                  <a:close/>
                </a:path>
              </a:pathLst>
            </a:custGeom>
            <a:ln/>
          </p:spPr>
          <p:style>
            <a:lnRef idx="1">
              <a:schemeClr val="accent6"/>
            </a:lnRef>
            <a:fillRef idx="2">
              <a:schemeClr val="accent6"/>
            </a:fillRef>
            <a:effectRef idx="1">
              <a:schemeClr val="accent6"/>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7" name="Google Shape;939;p34">
              <a:extLst>
                <a:ext uri="{FF2B5EF4-FFF2-40B4-BE49-F238E27FC236}">
                  <a16:creationId xmlns:a16="http://schemas.microsoft.com/office/drawing/2014/main" id="{E33F9464-BFE8-42AB-B57B-241537397CAF}"/>
                </a:ext>
              </a:extLst>
            </p:cNvPr>
            <p:cNvSpPr/>
            <p:nvPr/>
          </p:nvSpPr>
          <p:spPr>
            <a:xfrm>
              <a:off x="3387495" y="1625753"/>
              <a:ext cx="148895" cy="148895"/>
            </a:xfrm>
            <a:custGeom>
              <a:avLst/>
              <a:gdLst/>
              <a:ahLst/>
              <a:cxnLst/>
              <a:rect l="l" t="t" r="r" b="b"/>
              <a:pathLst>
                <a:path w="6871" h="6871" extrusionOk="0">
                  <a:moveTo>
                    <a:pt x="3430" y="0"/>
                  </a:moveTo>
                  <a:cubicBezTo>
                    <a:pt x="1537" y="0"/>
                    <a:pt x="1" y="1536"/>
                    <a:pt x="1" y="3441"/>
                  </a:cubicBezTo>
                  <a:cubicBezTo>
                    <a:pt x="1" y="5334"/>
                    <a:pt x="1537" y="6870"/>
                    <a:pt x="3430" y="6870"/>
                  </a:cubicBezTo>
                  <a:cubicBezTo>
                    <a:pt x="5335" y="6870"/>
                    <a:pt x="6871" y="5334"/>
                    <a:pt x="6871" y="3441"/>
                  </a:cubicBezTo>
                  <a:cubicBezTo>
                    <a:pt x="6871" y="1536"/>
                    <a:pt x="5335" y="0"/>
                    <a:pt x="3430" y="0"/>
                  </a:cubicBezTo>
                  <a:close/>
                </a:path>
              </a:pathLst>
            </a:custGeom>
            <a:ln/>
          </p:spPr>
          <p:style>
            <a:lnRef idx="1">
              <a:schemeClr val="accent6"/>
            </a:lnRef>
            <a:fillRef idx="2">
              <a:schemeClr val="accent6"/>
            </a:fillRef>
            <a:effectRef idx="1">
              <a:schemeClr val="accent6"/>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940;p34">
              <a:extLst>
                <a:ext uri="{FF2B5EF4-FFF2-40B4-BE49-F238E27FC236}">
                  <a16:creationId xmlns:a16="http://schemas.microsoft.com/office/drawing/2014/main" id="{4B7DB3E4-DCE2-436C-98A6-6BBEADA2DC36}"/>
                </a:ext>
              </a:extLst>
            </p:cNvPr>
            <p:cNvSpPr/>
            <p:nvPr/>
          </p:nvSpPr>
          <p:spPr>
            <a:xfrm>
              <a:off x="3718937" y="1540150"/>
              <a:ext cx="1369261" cy="320100"/>
            </a:xfrm>
            <a:prstGeom prst="roundRect">
              <a:avLst>
                <a:gd name="adj" fmla="val 50000"/>
              </a:avLst>
            </a:prstGeom>
            <a:ln/>
          </p:spPr>
          <p:style>
            <a:lnRef idx="1">
              <a:schemeClr val="accent6"/>
            </a:lnRef>
            <a:fillRef idx="2">
              <a:schemeClr val="accent6"/>
            </a:fillRef>
            <a:effectRef idx="1">
              <a:schemeClr val="accent6"/>
            </a:effectRef>
            <a:fontRef idx="minor">
              <a:schemeClr val="dk1"/>
            </a:fontRef>
          </p:style>
          <p:txBody>
            <a:bodyPr spcFirstLastPara="1" wrap="square" lIns="91425" tIns="91425" rIns="91425" bIns="91425" anchor="ctr" anchorCtr="0">
              <a:noAutofit/>
            </a:bodyPr>
            <a:lstStyle/>
            <a:p>
              <a:pPr lvl="0" algn="ctr">
                <a:buClr>
                  <a:srgbClr val="000000"/>
                </a:buClr>
                <a:buSzPts val="1100"/>
              </a:pPr>
              <a:r>
                <a:rPr lang="es-EC" sz="1200" dirty="0" err="1">
                  <a:solidFill>
                    <a:schemeClr val="accent1">
                      <a:lumMod val="50000"/>
                    </a:schemeClr>
                  </a:solidFill>
                </a:rPr>
                <a:t>Quality</a:t>
              </a:r>
              <a:r>
                <a:rPr lang="es-EC" sz="1200" dirty="0">
                  <a:solidFill>
                    <a:schemeClr val="accent1">
                      <a:lumMod val="50000"/>
                    </a:schemeClr>
                  </a:solidFill>
                </a:rPr>
                <a:t> </a:t>
              </a:r>
              <a:r>
                <a:rPr lang="es-EC" sz="1200" dirty="0" err="1">
                  <a:solidFill>
                    <a:schemeClr val="accent1">
                      <a:lumMod val="50000"/>
                    </a:schemeClr>
                  </a:solidFill>
                </a:rPr>
                <a:t>of</a:t>
              </a:r>
              <a:r>
                <a:rPr lang="es-EC" sz="1200" dirty="0">
                  <a:solidFill>
                    <a:schemeClr val="accent1">
                      <a:lumMod val="50000"/>
                    </a:schemeClr>
                  </a:solidFill>
                </a:rPr>
                <a:t> </a:t>
              </a:r>
              <a:r>
                <a:rPr lang="es-EC" sz="1200" dirty="0" err="1">
                  <a:solidFill>
                    <a:schemeClr val="accent1">
                      <a:lumMod val="50000"/>
                    </a:schemeClr>
                  </a:solidFill>
                </a:rPr>
                <a:t>Evaluations</a:t>
              </a:r>
              <a:endParaRPr sz="1200" dirty="0">
                <a:solidFill>
                  <a:schemeClr val="accent1">
                    <a:lumMod val="50000"/>
                  </a:schemeClr>
                </a:solidFill>
              </a:endParaRPr>
            </a:p>
          </p:txBody>
        </p:sp>
        <p:sp>
          <p:nvSpPr>
            <p:cNvPr id="179" name="Google Shape;941;p34">
              <a:extLst>
                <a:ext uri="{FF2B5EF4-FFF2-40B4-BE49-F238E27FC236}">
                  <a16:creationId xmlns:a16="http://schemas.microsoft.com/office/drawing/2014/main" id="{44C8A07F-9176-490B-A13E-E405B9B33FCF}"/>
                </a:ext>
              </a:extLst>
            </p:cNvPr>
            <p:cNvSpPr txBox="1"/>
            <p:nvPr/>
          </p:nvSpPr>
          <p:spPr>
            <a:xfrm>
              <a:off x="5202319" y="1328295"/>
              <a:ext cx="2489223" cy="569885"/>
            </a:xfrm>
            <a:prstGeom prst="rect">
              <a:avLst/>
            </a:prstGeom>
            <a:ln/>
          </p:spPr>
          <p:style>
            <a:lnRef idx="1">
              <a:schemeClr val="accent6"/>
            </a:lnRef>
            <a:fillRef idx="2">
              <a:schemeClr val="accent6"/>
            </a:fillRef>
            <a:effectRef idx="1">
              <a:schemeClr val="accent6"/>
            </a:effectRef>
            <a:fontRef idx="minor">
              <a:schemeClr val="dk1"/>
            </a:fontRef>
          </p:style>
          <p:txBody>
            <a:bodyPr spcFirstLastPara="1" wrap="square" lIns="91425" tIns="91425" rIns="91425" bIns="91425" anchor="ctr" anchorCtr="0">
              <a:noAutofit/>
            </a:bodyPr>
            <a:lstStyle/>
            <a:p>
              <a:pPr algn="just">
                <a:buClr>
                  <a:srgbClr val="000000"/>
                </a:buClr>
                <a:buSzPts val="1100"/>
              </a:pPr>
              <a:r>
                <a:rPr lang="en-US" sz="1200" dirty="0">
                  <a:solidFill>
                    <a:schemeClr val="accent1">
                      <a:lumMod val="50000"/>
                    </a:schemeClr>
                  </a:solidFill>
                </a:rPr>
                <a:t>Promote the use of international quality criteria for evaluation reports.</a:t>
              </a:r>
            </a:p>
          </p:txBody>
        </p:sp>
        <p:grpSp>
          <p:nvGrpSpPr>
            <p:cNvPr id="180" name="Google Shape;942;p34">
              <a:extLst>
                <a:ext uri="{FF2B5EF4-FFF2-40B4-BE49-F238E27FC236}">
                  <a16:creationId xmlns:a16="http://schemas.microsoft.com/office/drawing/2014/main" id="{3900F28B-2926-4FBE-8691-618FB65C239E}"/>
                </a:ext>
              </a:extLst>
            </p:cNvPr>
            <p:cNvGrpSpPr/>
            <p:nvPr/>
          </p:nvGrpSpPr>
          <p:grpSpPr>
            <a:xfrm>
              <a:off x="2545977" y="1552267"/>
              <a:ext cx="119146" cy="30827"/>
              <a:chOff x="3841418" y="2948231"/>
              <a:chExt cx="92880" cy="24031"/>
            </a:xfrm>
          </p:grpSpPr>
          <p:sp>
            <p:nvSpPr>
              <p:cNvPr id="182" name="Google Shape;944;p34">
                <a:extLst>
                  <a:ext uri="{FF2B5EF4-FFF2-40B4-BE49-F238E27FC236}">
                    <a16:creationId xmlns:a16="http://schemas.microsoft.com/office/drawing/2014/main" id="{42E24D9A-6EC9-40D8-92FD-1432D1F7DB48}"/>
                  </a:ext>
                </a:extLst>
              </p:cNvPr>
              <p:cNvSpPr/>
              <p:nvPr/>
            </p:nvSpPr>
            <p:spPr>
              <a:xfrm>
                <a:off x="3913799" y="2948231"/>
                <a:ext cx="20499" cy="14960"/>
              </a:xfrm>
              <a:custGeom>
                <a:avLst/>
                <a:gdLst/>
                <a:ahLst/>
                <a:cxnLst/>
                <a:rect l="l" t="t" r="r" b="b"/>
                <a:pathLst>
                  <a:path w="644" h="470" extrusionOk="0">
                    <a:moveTo>
                      <a:pt x="184" y="0"/>
                    </a:moveTo>
                    <a:cubicBezTo>
                      <a:pt x="126" y="0"/>
                      <a:pt x="73" y="27"/>
                      <a:pt x="48" y="76"/>
                    </a:cubicBezTo>
                    <a:cubicBezTo>
                      <a:pt x="1" y="148"/>
                      <a:pt x="36" y="255"/>
                      <a:pt x="108" y="291"/>
                    </a:cubicBezTo>
                    <a:cubicBezTo>
                      <a:pt x="203" y="326"/>
                      <a:pt x="286" y="386"/>
                      <a:pt x="358" y="433"/>
                    </a:cubicBezTo>
                    <a:cubicBezTo>
                      <a:pt x="394" y="445"/>
                      <a:pt x="417" y="469"/>
                      <a:pt x="453" y="469"/>
                    </a:cubicBezTo>
                    <a:cubicBezTo>
                      <a:pt x="501" y="469"/>
                      <a:pt x="560" y="433"/>
                      <a:pt x="584" y="386"/>
                    </a:cubicBezTo>
                    <a:cubicBezTo>
                      <a:pt x="644" y="326"/>
                      <a:pt x="620" y="231"/>
                      <a:pt x="537" y="183"/>
                    </a:cubicBezTo>
                    <a:cubicBezTo>
                      <a:pt x="453" y="124"/>
                      <a:pt x="358" y="64"/>
                      <a:pt x="263" y="17"/>
                    </a:cubicBezTo>
                    <a:cubicBezTo>
                      <a:pt x="237" y="6"/>
                      <a:pt x="210" y="0"/>
                      <a:pt x="184" y="0"/>
                    </a:cubicBezTo>
                    <a:close/>
                  </a:path>
                </a:pathLst>
              </a:custGeom>
              <a:ln/>
            </p:spPr>
            <p:style>
              <a:lnRef idx="1">
                <a:schemeClr val="accent6"/>
              </a:lnRef>
              <a:fillRef idx="2">
                <a:schemeClr val="accent6"/>
              </a:fillRef>
              <a:effectRef idx="1">
                <a:schemeClr val="accent6"/>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945;p34">
                <a:extLst>
                  <a:ext uri="{FF2B5EF4-FFF2-40B4-BE49-F238E27FC236}">
                    <a16:creationId xmlns:a16="http://schemas.microsoft.com/office/drawing/2014/main" id="{0BC3189E-F328-4CFE-A183-ED5234ABE2BB}"/>
                  </a:ext>
                </a:extLst>
              </p:cNvPr>
              <p:cNvSpPr/>
              <p:nvPr/>
            </p:nvSpPr>
            <p:spPr>
              <a:xfrm>
                <a:off x="3841418" y="2956315"/>
                <a:ext cx="10631" cy="15947"/>
              </a:xfrm>
              <a:custGeom>
                <a:avLst/>
                <a:gdLst/>
                <a:ahLst/>
                <a:cxnLst/>
                <a:rect l="l" t="t" r="r" b="b"/>
                <a:pathLst>
                  <a:path w="334" h="501" extrusionOk="0">
                    <a:moveTo>
                      <a:pt x="167" y="1"/>
                    </a:moveTo>
                    <a:cubicBezTo>
                      <a:pt x="72" y="1"/>
                      <a:pt x="1" y="72"/>
                      <a:pt x="1" y="167"/>
                    </a:cubicBezTo>
                    <a:lnTo>
                      <a:pt x="1" y="334"/>
                    </a:lnTo>
                    <a:cubicBezTo>
                      <a:pt x="1" y="418"/>
                      <a:pt x="72" y="501"/>
                      <a:pt x="167" y="501"/>
                    </a:cubicBezTo>
                    <a:cubicBezTo>
                      <a:pt x="251" y="501"/>
                      <a:pt x="334" y="418"/>
                      <a:pt x="334" y="334"/>
                    </a:cubicBezTo>
                    <a:lnTo>
                      <a:pt x="334" y="167"/>
                    </a:lnTo>
                    <a:cubicBezTo>
                      <a:pt x="334" y="72"/>
                      <a:pt x="251" y="1"/>
                      <a:pt x="167" y="1"/>
                    </a:cubicBezTo>
                    <a:close/>
                  </a:path>
                </a:pathLst>
              </a:custGeom>
              <a:ln/>
            </p:spPr>
            <p:style>
              <a:lnRef idx="1">
                <a:schemeClr val="accent6"/>
              </a:lnRef>
              <a:fillRef idx="2">
                <a:schemeClr val="accent6"/>
              </a:fillRef>
              <a:effectRef idx="1">
                <a:schemeClr val="accent6"/>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pic>
        <p:nvPicPr>
          <p:cNvPr id="184" name="Imagen 183">
            <a:extLst>
              <a:ext uri="{FF2B5EF4-FFF2-40B4-BE49-F238E27FC236}">
                <a16:creationId xmlns:a16="http://schemas.microsoft.com/office/drawing/2014/main" id="{BA53DCE2-FE61-4756-9545-B9024E2ABFAD}"/>
              </a:ext>
            </a:extLst>
          </p:cNvPr>
          <p:cNvPicPr>
            <a:picLocks noChangeAspect="1"/>
          </p:cNvPicPr>
          <p:nvPr/>
        </p:nvPicPr>
        <p:blipFill>
          <a:blip r:embed="rId4"/>
          <a:stretch>
            <a:fillRect/>
          </a:stretch>
        </p:blipFill>
        <p:spPr>
          <a:xfrm>
            <a:off x="9026343" y="3491382"/>
            <a:ext cx="360000" cy="360000"/>
          </a:xfrm>
          <a:prstGeom prst="ellipse">
            <a:avLst/>
          </a:prstGeom>
        </p:spPr>
        <p:style>
          <a:lnRef idx="1">
            <a:schemeClr val="accent6"/>
          </a:lnRef>
          <a:fillRef idx="2">
            <a:schemeClr val="accent6"/>
          </a:fillRef>
          <a:effectRef idx="1">
            <a:schemeClr val="accent6"/>
          </a:effectRef>
          <a:fontRef idx="minor">
            <a:schemeClr val="dk1"/>
          </a:fontRef>
        </p:style>
      </p:pic>
      <p:pic>
        <p:nvPicPr>
          <p:cNvPr id="185" name="Imagen 184">
            <a:extLst>
              <a:ext uri="{FF2B5EF4-FFF2-40B4-BE49-F238E27FC236}">
                <a16:creationId xmlns:a16="http://schemas.microsoft.com/office/drawing/2014/main" id="{6D2B87EC-2E24-4D71-A2CF-444389C5AFD9}"/>
              </a:ext>
            </a:extLst>
          </p:cNvPr>
          <p:cNvPicPr>
            <a:picLocks noChangeAspect="1"/>
          </p:cNvPicPr>
          <p:nvPr/>
        </p:nvPicPr>
        <p:blipFill>
          <a:blip r:embed="rId4"/>
          <a:stretch>
            <a:fillRect/>
          </a:stretch>
        </p:blipFill>
        <p:spPr>
          <a:xfrm>
            <a:off x="9074752" y="4746921"/>
            <a:ext cx="360000" cy="360000"/>
          </a:xfrm>
          <a:prstGeom prst="ellipse">
            <a:avLst/>
          </a:prstGeom>
        </p:spPr>
        <p:style>
          <a:lnRef idx="1">
            <a:schemeClr val="accent6"/>
          </a:lnRef>
          <a:fillRef idx="2">
            <a:schemeClr val="accent6"/>
          </a:fillRef>
          <a:effectRef idx="1">
            <a:schemeClr val="accent6"/>
          </a:effectRef>
          <a:fontRef idx="minor">
            <a:schemeClr val="dk1"/>
          </a:fontRef>
        </p:style>
      </p:pic>
      <p:pic>
        <p:nvPicPr>
          <p:cNvPr id="186" name="Imagen 185">
            <a:extLst>
              <a:ext uri="{FF2B5EF4-FFF2-40B4-BE49-F238E27FC236}">
                <a16:creationId xmlns:a16="http://schemas.microsoft.com/office/drawing/2014/main" id="{FB61E61B-AC73-4878-AB98-697CB1C3430B}"/>
              </a:ext>
            </a:extLst>
          </p:cNvPr>
          <p:cNvPicPr>
            <a:picLocks noChangeAspect="1"/>
          </p:cNvPicPr>
          <p:nvPr/>
        </p:nvPicPr>
        <p:blipFill>
          <a:blip r:embed="rId4"/>
          <a:stretch>
            <a:fillRect/>
          </a:stretch>
        </p:blipFill>
        <p:spPr>
          <a:xfrm>
            <a:off x="9090467" y="2437696"/>
            <a:ext cx="360000" cy="360000"/>
          </a:xfrm>
          <a:prstGeom prst="ellipse">
            <a:avLst/>
          </a:prstGeom>
        </p:spPr>
        <p:style>
          <a:lnRef idx="1">
            <a:schemeClr val="accent6"/>
          </a:lnRef>
          <a:fillRef idx="2">
            <a:schemeClr val="accent6"/>
          </a:fillRef>
          <a:effectRef idx="1">
            <a:schemeClr val="accent6"/>
          </a:effectRef>
          <a:fontRef idx="minor">
            <a:schemeClr val="dk1"/>
          </a:fontRef>
        </p:style>
      </p:pic>
      <p:pic>
        <p:nvPicPr>
          <p:cNvPr id="187" name="Imagen 186">
            <a:extLst>
              <a:ext uri="{FF2B5EF4-FFF2-40B4-BE49-F238E27FC236}">
                <a16:creationId xmlns:a16="http://schemas.microsoft.com/office/drawing/2014/main" id="{35CB3B73-8361-4DA0-80AD-25DF04E190BC}"/>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6538549" y="3976187"/>
            <a:ext cx="606695" cy="631859"/>
          </a:xfrm>
          <a:prstGeom prst="ellipse">
            <a:avLst/>
          </a:prstGeom>
          <a:solidFill>
            <a:schemeClr val="bg1"/>
          </a:solidFill>
          <a:ln/>
        </p:spPr>
        <p:style>
          <a:lnRef idx="1">
            <a:schemeClr val="accent6"/>
          </a:lnRef>
          <a:fillRef idx="2">
            <a:schemeClr val="accent6"/>
          </a:fillRef>
          <a:effectRef idx="1">
            <a:schemeClr val="accent6"/>
          </a:effectRef>
          <a:fontRef idx="minor">
            <a:schemeClr val="dk1"/>
          </a:fontRef>
        </p:style>
      </p:pic>
      <p:pic>
        <p:nvPicPr>
          <p:cNvPr id="188" name="Imagen 187">
            <a:extLst>
              <a:ext uri="{FF2B5EF4-FFF2-40B4-BE49-F238E27FC236}">
                <a16:creationId xmlns:a16="http://schemas.microsoft.com/office/drawing/2014/main" id="{D13FC1AE-C4E2-45CB-AAA9-2627705AAE8E}"/>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6685990" y="2736294"/>
            <a:ext cx="620609" cy="657898"/>
          </a:xfrm>
          <a:prstGeom prst="ellipse">
            <a:avLst/>
          </a:prstGeom>
          <a:solidFill>
            <a:schemeClr val="bg1"/>
          </a:solidFill>
          <a:ln/>
        </p:spPr>
        <p:style>
          <a:lnRef idx="1">
            <a:schemeClr val="accent6"/>
          </a:lnRef>
          <a:fillRef idx="2">
            <a:schemeClr val="accent6"/>
          </a:fillRef>
          <a:effectRef idx="1">
            <a:schemeClr val="accent6"/>
          </a:effectRef>
          <a:fontRef idx="minor">
            <a:schemeClr val="dk1"/>
          </a:fontRef>
        </p:style>
      </p:pic>
      <p:pic>
        <p:nvPicPr>
          <p:cNvPr id="189" name="Imagen 188">
            <a:extLst>
              <a:ext uri="{FF2B5EF4-FFF2-40B4-BE49-F238E27FC236}">
                <a16:creationId xmlns:a16="http://schemas.microsoft.com/office/drawing/2014/main" id="{F63965C6-1682-4A3E-9C8B-9C9FAE3B4926}"/>
              </a:ext>
            </a:extLst>
          </p:cNvPr>
          <p:cNvPicPr>
            <a:picLocks noChangeAspect="1"/>
          </p:cNvPicPr>
          <p:nvPr/>
        </p:nvPicPr>
        <p:blipFill>
          <a:blip r:embed="rId8">
            <a:clrChange>
              <a:clrFrom>
                <a:srgbClr val="FFFFFF"/>
              </a:clrFrom>
              <a:clrTo>
                <a:srgbClr val="FFFFFF">
                  <a:alpha val="0"/>
                </a:srgbClr>
              </a:clrTo>
            </a:clrChange>
          </a:blip>
          <a:stretch>
            <a:fillRect/>
          </a:stretch>
        </p:blipFill>
        <p:spPr>
          <a:xfrm>
            <a:off x="6685990" y="5158554"/>
            <a:ext cx="634469" cy="647471"/>
          </a:xfrm>
          <a:prstGeom prst="ellipse">
            <a:avLst/>
          </a:prstGeom>
          <a:solidFill>
            <a:schemeClr val="bg1"/>
          </a:solidFill>
          <a:ln/>
        </p:spPr>
        <p:style>
          <a:lnRef idx="1">
            <a:schemeClr val="accent6"/>
          </a:lnRef>
          <a:fillRef idx="2">
            <a:schemeClr val="accent6"/>
          </a:fillRef>
          <a:effectRef idx="1">
            <a:schemeClr val="accent6"/>
          </a:effectRef>
          <a:fontRef idx="minor">
            <a:schemeClr val="dk1"/>
          </a:fontRef>
        </p:style>
      </p:pic>
      <p:cxnSp>
        <p:nvCxnSpPr>
          <p:cNvPr id="75" name="Google Shape;1679;p41">
            <a:extLst>
              <a:ext uri="{FF2B5EF4-FFF2-40B4-BE49-F238E27FC236}">
                <a16:creationId xmlns:a16="http://schemas.microsoft.com/office/drawing/2014/main" id="{C678DC06-E489-47D7-9A97-55BA9CE0CE96}"/>
              </a:ext>
            </a:extLst>
          </p:cNvPr>
          <p:cNvCxnSpPr/>
          <p:nvPr/>
        </p:nvCxnSpPr>
        <p:spPr>
          <a:xfrm>
            <a:off x="3841685" y="2341617"/>
            <a:ext cx="1242271" cy="0"/>
          </a:xfrm>
          <a:prstGeom prst="straightConnector1">
            <a:avLst/>
          </a:prstGeom>
          <a:ln>
            <a:headEnd type="none" w="med" len="med"/>
            <a:tailEnd type="none" w="med" len="med"/>
          </a:ln>
        </p:spPr>
        <p:style>
          <a:lnRef idx="1">
            <a:schemeClr val="accent1">
              <a:lumMod val="67000"/>
            </a:schemeClr>
          </a:lnRef>
          <a:fillRef idx="0">
            <a:schemeClr val="accent1">
              <a:lumMod val="67000"/>
            </a:schemeClr>
          </a:fillRef>
          <a:effectRef idx="0">
            <a:schemeClr val="accent1">
              <a:lumMod val="67000"/>
            </a:schemeClr>
          </a:effectRef>
          <a:fontRef idx="minor">
            <a:schemeClr val="tx1"/>
          </a:fontRef>
        </p:style>
      </p:cxnSp>
    </p:spTree>
    <p:extLst>
      <p:ext uri="{BB962C8B-B14F-4D97-AF65-F5344CB8AC3E}">
        <p14:creationId xmlns:p14="http://schemas.microsoft.com/office/powerpoint/2010/main" val="23942754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9B2713B-0428-4FC0-912F-75A8601356C8}"/>
              </a:ext>
            </a:extLst>
          </p:cNvPr>
          <p:cNvSpPr>
            <a:spLocks noGrp="1"/>
          </p:cNvSpPr>
          <p:nvPr>
            <p:ph type="title"/>
          </p:nvPr>
        </p:nvSpPr>
        <p:spPr/>
        <p:txBody>
          <a:bodyPr>
            <a:normAutofit fontScale="90000"/>
          </a:bodyPr>
          <a:lstStyle/>
          <a:p>
            <a:r>
              <a:rPr lang="en-US" dirty="0"/>
              <a:t>Transforming Obstacles into Opportunities: The Lessons of INCE for Ecuador</a:t>
            </a:r>
            <a:endParaRPr lang="es-EC" dirty="0"/>
          </a:p>
        </p:txBody>
      </p:sp>
      <p:grpSp>
        <p:nvGrpSpPr>
          <p:cNvPr id="29" name="Google Shape;1635;p40">
            <a:extLst>
              <a:ext uri="{FF2B5EF4-FFF2-40B4-BE49-F238E27FC236}">
                <a16:creationId xmlns:a16="http://schemas.microsoft.com/office/drawing/2014/main" id="{2D05E492-4B42-4B3B-AB5D-456410EDBC21}"/>
              </a:ext>
            </a:extLst>
          </p:cNvPr>
          <p:cNvGrpSpPr/>
          <p:nvPr/>
        </p:nvGrpSpPr>
        <p:grpSpPr>
          <a:xfrm>
            <a:off x="480114" y="2744605"/>
            <a:ext cx="11231772" cy="1952332"/>
            <a:chOff x="1630043" y="2300817"/>
            <a:chExt cx="5883699" cy="1260440"/>
          </a:xfrm>
        </p:grpSpPr>
        <p:sp>
          <p:nvSpPr>
            <p:cNvPr id="30" name="Google Shape;1636;p40">
              <a:extLst>
                <a:ext uri="{FF2B5EF4-FFF2-40B4-BE49-F238E27FC236}">
                  <a16:creationId xmlns:a16="http://schemas.microsoft.com/office/drawing/2014/main" id="{3586B8E4-D8EA-43B6-80EA-09F3C95EB5FC}"/>
                </a:ext>
              </a:extLst>
            </p:cNvPr>
            <p:cNvSpPr/>
            <p:nvPr/>
          </p:nvSpPr>
          <p:spPr>
            <a:xfrm>
              <a:off x="1801517" y="2525710"/>
              <a:ext cx="918181" cy="918445"/>
            </a:xfrm>
            <a:custGeom>
              <a:avLst/>
              <a:gdLst/>
              <a:ahLst/>
              <a:cxnLst/>
              <a:rect l="l" t="t" r="r" b="b"/>
              <a:pathLst>
                <a:path w="22903" h="22901" extrusionOk="0">
                  <a:moveTo>
                    <a:pt x="11452" y="4551"/>
                  </a:moveTo>
                  <a:cubicBezTo>
                    <a:pt x="15263" y="4551"/>
                    <a:pt x="18352" y="7640"/>
                    <a:pt x="18352" y="11451"/>
                  </a:cubicBezTo>
                  <a:cubicBezTo>
                    <a:pt x="18352" y="15262"/>
                    <a:pt x="15263" y="18350"/>
                    <a:pt x="11452" y="18350"/>
                  </a:cubicBezTo>
                  <a:lnTo>
                    <a:pt x="11452" y="18351"/>
                  </a:lnTo>
                  <a:cubicBezTo>
                    <a:pt x="7640" y="18351"/>
                    <a:pt x="4552" y="15262"/>
                    <a:pt x="4552" y="11451"/>
                  </a:cubicBezTo>
                  <a:cubicBezTo>
                    <a:pt x="4552" y="7640"/>
                    <a:pt x="7640" y="4551"/>
                    <a:pt x="11452" y="4551"/>
                  </a:cubicBezTo>
                  <a:close/>
                  <a:moveTo>
                    <a:pt x="9850" y="0"/>
                  </a:moveTo>
                  <a:cubicBezTo>
                    <a:pt x="9464" y="0"/>
                    <a:pt x="9152" y="312"/>
                    <a:pt x="9152" y="698"/>
                  </a:cubicBezTo>
                  <a:lnTo>
                    <a:pt x="9152" y="2564"/>
                  </a:lnTo>
                  <a:cubicBezTo>
                    <a:pt x="8324" y="2777"/>
                    <a:pt x="7530" y="3105"/>
                    <a:pt x="6793" y="3539"/>
                  </a:cubicBezTo>
                  <a:lnTo>
                    <a:pt x="5474" y="2221"/>
                  </a:lnTo>
                  <a:cubicBezTo>
                    <a:pt x="5338" y="2085"/>
                    <a:pt x="5159" y="2017"/>
                    <a:pt x="4981" y="2017"/>
                  </a:cubicBezTo>
                  <a:cubicBezTo>
                    <a:pt x="4802" y="2017"/>
                    <a:pt x="4624" y="2085"/>
                    <a:pt x="4487" y="2221"/>
                  </a:cubicBezTo>
                  <a:lnTo>
                    <a:pt x="2222" y="4487"/>
                  </a:lnTo>
                  <a:cubicBezTo>
                    <a:pt x="1949" y="4759"/>
                    <a:pt x="1949" y="5201"/>
                    <a:pt x="2222" y="5473"/>
                  </a:cubicBezTo>
                  <a:lnTo>
                    <a:pt x="3541" y="6791"/>
                  </a:lnTo>
                  <a:cubicBezTo>
                    <a:pt x="3107" y="7528"/>
                    <a:pt x="2777" y="8322"/>
                    <a:pt x="2564" y="9150"/>
                  </a:cubicBezTo>
                  <a:lnTo>
                    <a:pt x="699" y="9150"/>
                  </a:lnTo>
                  <a:cubicBezTo>
                    <a:pt x="313" y="9150"/>
                    <a:pt x="1" y="9462"/>
                    <a:pt x="1" y="9848"/>
                  </a:cubicBezTo>
                  <a:lnTo>
                    <a:pt x="1" y="13053"/>
                  </a:lnTo>
                  <a:cubicBezTo>
                    <a:pt x="1" y="13438"/>
                    <a:pt x="313" y="13751"/>
                    <a:pt x="699" y="13751"/>
                  </a:cubicBezTo>
                  <a:lnTo>
                    <a:pt x="2564" y="13751"/>
                  </a:lnTo>
                  <a:cubicBezTo>
                    <a:pt x="2777" y="14579"/>
                    <a:pt x="3106" y="15373"/>
                    <a:pt x="3541" y="16109"/>
                  </a:cubicBezTo>
                  <a:lnTo>
                    <a:pt x="2222" y="17427"/>
                  </a:lnTo>
                  <a:cubicBezTo>
                    <a:pt x="1949" y="17701"/>
                    <a:pt x="1949" y="18142"/>
                    <a:pt x="2222" y="18415"/>
                  </a:cubicBezTo>
                  <a:lnTo>
                    <a:pt x="4487" y="20681"/>
                  </a:lnTo>
                  <a:cubicBezTo>
                    <a:pt x="4624" y="20817"/>
                    <a:pt x="4802" y="20885"/>
                    <a:pt x="4981" y="20885"/>
                  </a:cubicBezTo>
                  <a:cubicBezTo>
                    <a:pt x="5159" y="20885"/>
                    <a:pt x="5338" y="20817"/>
                    <a:pt x="5474" y="20681"/>
                  </a:cubicBezTo>
                  <a:lnTo>
                    <a:pt x="6793" y="19362"/>
                  </a:lnTo>
                  <a:cubicBezTo>
                    <a:pt x="7530" y="19796"/>
                    <a:pt x="8324" y="20124"/>
                    <a:pt x="9152" y="20339"/>
                  </a:cubicBezTo>
                  <a:lnTo>
                    <a:pt x="9152" y="22204"/>
                  </a:lnTo>
                  <a:cubicBezTo>
                    <a:pt x="9152" y="22588"/>
                    <a:pt x="9464" y="22901"/>
                    <a:pt x="9850" y="22901"/>
                  </a:cubicBezTo>
                  <a:lnTo>
                    <a:pt x="13055" y="22901"/>
                  </a:lnTo>
                  <a:cubicBezTo>
                    <a:pt x="13439" y="22901"/>
                    <a:pt x="13751" y="22588"/>
                    <a:pt x="13751" y="22204"/>
                  </a:cubicBezTo>
                  <a:lnTo>
                    <a:pt x="13751" y="20339"/>
                  </a:lnTo>
                  <a:cubicBezTo>
                    <a:pt x="14581" y="20124"/>
                    <a:pt x="15373" y="19796"/>
                    <a:pt x="16110" y="19362"/>
                  </a:cubicBezTo>
                  <a:lnTo>
                    <a:pt x="17429" y="20680"/>
                  </a:lnTo>
                  <a:cubicBezTo>
                    <a:pt x="17566" y="20816"/>
                    <a:pt x="17744" y="20884"/>
                    <a:pt x="17923" y="20884"/>
                  </a:cubicBezTo>
                  <a:cubicBezTo>
                    <a:pt x="18101" y="20884"/>
                    <a:pt x="18280" y="20816"/>
                    <a:pt x="18416" y="20680"/>
                  </a:cubicBezTo>
                  <a:lnTo>
                    <a:pt x="20682" y="18414"/>
                  </a:lnTo>
                  <a:cubicBezTo>
                    <a:pt x="20954" y="18142"/>
                    <a:pt x="20954" y="17700"/>
                    <a:pt x="20682" y="17427"/>
                  </a:cubicBezTo>
                  <a:lnTo>
                    <a:pt x="19364" y="16109"/>
                  </a:lnTo>
                  <a:cubicBezTo>
                    <a:pt x="19798" y="15373"/>
                    <a:pt x="20126" y="14579"/>
                    <a:pt x="20339" y="13751"/>
                  </a:cubicBezTo>
                  <a:lnTo>
                    <a:pt x="22205" y="13751"/>
                  </a:lnTo>
                  <a:cubicBezTo>
                    <a:pt x="22591" y="13751"/>
                    <a:pt x="22903" y="13438"/>
                    <a:pt x="22903" y="13053"/>
                  </a:cubicBezTo>
                  <a:lnTo>
                    <a:pt x="22903" y="9850"/>
                  </a:lnTo>
                  <a:cubicBezTo>
                    <a:pt x="22903" y="9465"/>
                    <a:pt x="22592" y="9152"/>
                    <a:pt x="22208" y="9152"/>
                  </a:cubicBezTo>
                  <a:cubicBezTo>
                    <a:pt x="22207" y="9152"/>
                    <a:pt x="22206" y="9152"/>
                    <a:pt x="22205" y="9152"/>
                  </a:cubicBezTo>
                  <a:lnTo>
                    <a:pt x="20339" y="9152"/>
                  </a:lnTo>
                  <a:cubicBezTo>
                    <a:pt x="20126" y="8322"/>
                    <a:pt x="19798" y="7530"/>
                    <a:pt x="19364" y="6793"/>
                  </a:cubicBezTo>
                  <a:lnTo>
                    <a:pt x="20682" y="5473"/>
                  </a:lnTo>
                  <a:cubicBezTo>
                    <a:pt x="20954" y="5201"/>
                    <a:pt x="20954" y="4759"/>
                    <a:pt x="20682" y="4487"/>
                  </a:cubicBezTo>
                  <a:lnTo>
                    <a:pt x="18416" y="2221"/>
                  </a:lnTo>
                  <a:cubicBezTo>
                    <a:pt x="18280" y="2085"/>
                    <a:pt x="18101" y="2017"/>
                    <a:pt x="17923" y="2017"/>
                  </a:cubicBezTo>
                  <a:cubicBezTo>
                    <a:pt x="17744" y="2017"/>
                    <a:pt x="17566" y="2085"/>
                    <a:pt x="17429" y="2221"/>
                  </a:cubicBezTo>
                  <a:lnTo>
                    <a:pt x="16110" y="3541"/>
                  </a:lnTo>
                  <a:cubicBezTo>
                    <a:pt x="15373" y="3105"/>
                    <a:pt x="14581" y="2777"/>
                    <a:pt x="13751" y="2564"/>
                  </a:cubicBezTo>
                  <a:lnTo>
                    <a:pt x="13751" y="698"/>
                  </a:lnTo>
                  <a:cubicBezTo>
                    <a:pt x="13751" y="312"/>
                    <a:pt x="13439" y="0"/>
                    <a:pt x="13055" y="0"/>
                  </a:cubicBezTo>
                  <a:close/>
                </a:path>
              </a:pathLst>
            </a:custGeom>
            <a:ln/>
          </p:spPr>
          <p:style>
            <a:lnRef idx="0">
              <a:schemeClr val="accent1"/>
            </a:lnRef>
            <a:fillRef idx="3">
              <a:schemeClr val="accent1"/>
            </a:fillRef>
            <a:effectRef idx="3">
              <a:schemeClr val="accent1"/>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637;p40">
              <a:extLst>
                <a:ext uri="{FF2B5EF4-FFF2-40B4-BE49-F238E27FC236}">
                  <a16:creationId xmlns:a16="http://schemas.microsoft.com/office/drawing/2014/main" id="{8372DEBE-C7C7-46C1-834F-D8F3BA066AA5}"/>
                </a:ext>
              </a:extLst>
            </p:cNvPr>
            <p:cNvSpPr/>
            <p:nvPr/>
          </p:nvSpPr>
          <p:spPr>
            <a:xfrm>
              <a:off x="5098304" y="2931112"/>
              <a:ext cx="1260095" cy="630145"/>
            </a:xfrm>
            <a:custGeom>
              <a:avLst/>
              <a:gdLst/>
              <a:ahLst/>
              <a:cxnLst/>
              <a:rect l="l" t="t" r="r" b="b"/>
              <a:pathLst>
                <a:path w="7904" h="3951" extrusionOk="0">
                  <a:moveTo>
                    <a:pt x="1" y="0"/>
                  </a:moveTo>
                  <a:cubicBezTo>
                    <a:pt x="1" y="540"/>
                    <a:pt x="113" y="1075"/>
                    <a:pt x="327" y="1571"/>
                  </a:cubicBezTo>
                  <a:cubicBezTo>
                    <a:pt x="938" y="2971"/>
                    <a:pt x="2332" y="3951"/>
                    <a:pt x="3953" y="3951"/>
                  </a:cubicBezTo>
                  <a:cubicBezTo>
                    <a:pt x="6132" y="3951"/>
                    <a:pt x="7903" y="2178"/>
                    <a:pt x="7903" y="0"/>
                  </a:cubicBezTo>
                  <a:lnTo>
                    <a:pt x="7248" y="0"/>
                  </a:lnTo>
                  <a:cubicBezTo>
                    <a:pt x="7248" y="1818"/>
                    <a:pt x="5770" y="3296"/>
                    <a:pt x="3953" y="3296"/>
                  </a:cubicBezTo>
                  <a:cubicBezTo>
                    <a:pt x="2135" y="3296"/>
                    <a:pt x="657" y="1818"/>
                    <a:pt x="657" y="0"/>
                  </a:cubicBezTo>
                  <a:close/>
                </a:path>
              </a:pathLst>
            </a:custGeom>
            <a:ln/>
          </p:spPr>
          <p:style>
            <a:lnRef idx="0">
              <a:schemeClr val="accent1"/>
            </a:lnRef>
            <a:fillRef idx="3">
              <a:schemeClr val="accent1"/>
            </a:fillRef>
            <a:effectRef idx="3">
              <a:schemeClr val="accent1"/>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638;p40">
              <a:extLst>
                <a:ext uri="{FF2B5EF4-FFF2-40B4-BE49-F238E27FC236}">
                  <a16:creationId xmlns:a16="http://schemas.microsoft.com/office/drawing/2014/main" id="{954CA111-232A-41C2-9A67-E25578B3A044}"/>
                </a:ext>
              </a:extLst>
            </p:cNvPr>
            <p:cNvSpPr/>
            <p:nvPr/>
          </p:nvSpPr>
          <p:spPr>
            <a:xfrm>
              <a:off x="3942961" y="2300817"/>
              <a:ext cx="1259776" cy="630145"/>
            </a:xfrm>
            <a:custGeom>
              <a:avLst/>
              <a:gdLst/>
              <a:ahLst/>
              <a:cxnLst/>
              <a:rect l="l" t="t" r="r" b="b"/>
              <a:pathLst>
                <a:path w="7902" h="3951" extrusionOk="0">
                  <a:moveTo>
                    <a:pt x="3951" y="0"/>
                  </a:moveTo>
                  <a:cubicBezTo>
                    <a:pt x="2330" y="0"/>
                    <a:pt x="935" y="982"/>
                    <a:pt x="327" y="2380"/>
                  </a:cubicBezTo>
                  <a:cubicBezTo>
                    <a:pt x="111" y="2874"/>
                    <a:pt x="0" y="3409"/>
                    <a:pt x="0" y="3951"/>
                  </a:cubicBezTo>
                  <a:lnTo>
                    <a:pt x="653" y="3951"/>
                  </a:lnTo>
                  <a:cubicBezTo>
                    <a:pt x="653" y="2135"/>
                    <a:pt x="2133" y="657"/>
                    <a:pt x="3951" y="657"/>
                  </a:cubicBezTo>
                  <a:cubicBezTo>
                    <a:pt x="5767" y="657"/>
                    <a:pt x="7246" y="2135"/>
                    <a:pt x="7246" y="3951"/>
                  </a:cubicBezTo>
                  <a:lnTo>
                    <a:pt x="7901" y="3951"/>
                  </a:lnTo>
                  <a:cubicBezTo>
                    <a:pt x="7901" y="3411"/>
                    <a:pt x="7791" y="2876"/>
                    <a:pt x="7574" y="2381"/>
                  </a:cubicBezTo>
                  <a:cubicBezTo>
                    <a:pt x="6966" y="982"/>
                    <a:pt x="5571" y="0"/>
                    <a:pt x="3951" y="0"/>
                  </a:cubicBezTo>
                  <a:close/>
                </a:path>
              </a:pathLst>
            </a:custGeom>
            <a:ln/>
          </p:spPr>
          <p:style>
            <a:lnRef idx="0">
              <a:schemeClr val="accent1"/>
            </a:lnRef>
            <a:fillRef idx="3">
              <a:schemeClr val="accent1"/>
            </a:fillRef>
            <a:effectRef idx="3">
              <a:schemeClr val="accent1"/>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639;p40">
              <a:extLst>
                <a:ext uri="{FF2B5EF4-FFF2-40B4-BE49-F238E27FC236}">
                  <a16:creationId xmlns:a16="http://schemas.microsoft.com/office/drawing/2014/main" id="{9AAA6B5E-9E00-4000-8E6A-DBD241072899}"/>
                </a:ext>
              </a:extLst>
            </p:cNvPr>
            <p:cNvSpPr/>
            <p:nvPr/>
          </p:nvSpPr>
          <p:spPr>
            <a:xfrm>
              <a:off x="1630043" y="2308250"/>
              <a:ext cx="1261052" cy="632218"/>
            </a:xfrm>
            <a:custGeom>
              <a:avLst/>
              <a:gdLst/>
              <a:ahLst/>
              <a:cxnLst/>
              <a:rect l="l" t="t" r="r" b="b"/>
              <a:pathLst>
                <a:path w="7910" h="3964" extrusionOk="0">
                  <a:moveTo>
                    <a:pt x="3958" y="0"/>
                  </a:moveTo>
                  <a:cubicBezTo>
                    <a:pt x="3954" y="0"/>
                    <a:pt x="3950" y="0"/>
                    <a:pt x="3946" y="0"/>
                  </a:cubicBezTo>
                  <a:cubicBezTo>
                    <a:pt x="1768" y="6"/>
                    <a:pt x="0" y="1784"/>
                    <a:pt x="6" y="3963"/>
                  </a:cubicBezTo>
                  <a:lnTo>
                    <a:pt x="661" y="3962"/>
                  </a:lnTo>
                  <a:cubicBezTo>
                    <a:pt x="657" y="2144"/>
                    <a:pt x="2131" y="661"/>
                    <a:pt x="3947" y="655"/>
                  </a:cubicBezTo>
                  <a:cubicBezTo>
                    <a:pt x="3951" y="655"/>
                    <a:pt x="3955" y="655"/>
                    <a:pt x="3959" y="655"/>
                  </a:cubicBezTo>
                  <a:cubicBezTo>
                    <a:pt x="5771" y="655"/>
                    <a:pt x="7248" y="2127"/>
                    <a:pt x="7254" y="3939"/>
                  </a:cubicBezTo>
                  <a:lnTo>
                    <a:pt x="7256" y="3939"/>
                  </a:lnTo>
                  <a:lnTo>
                    <a:pt x="7909" y="3938"/>
                  </a:lnTo>
                  <a:cubicBezTo>
                    <a:pt x="7907" y="3398"/>
                    <a:pt x="7795" y="2863"/>
                    <a:pt x="7578" y="2368"/>
                  </a:cubicBezTo>
                  <a:cubicBezTo>
                    <a:pt x="6966" y="976"/>
                    <a:pt x="5573" y="0"/>
                    <a:pt x="3958" y="0"/>
                  </a:cubicBezTo>
                  <a:close/>
                </a:path>
              </a:pathLst>
            </a:custGeom>
            <a:ln/>
          </p:spPr>
          <p:style>
            <a:lnRef idx="0">
              <a:schemeClr val="accent1"/>
            </a:lnRef>
            <a:fillRef idx="3">
              <a:schemeClr val="accent1"/>
            </a:fillRef>
            <a:effectRef idx="3">
              <a:schemeClr val="accent1"/>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640;p40">
              <a:extLst>
                <a:ext uri="{FF2B5EF4-FFF2-40B4-BE49-F238E27FC236}">
                  <a16:creationId xmlns:a16="http://schemas.microsoft.com/office/drawing/2014/main" id="{09112C30-4D9D-4894-92FB-34F48C299846}"/>
                </a:ext>
              </a:extLst>
            </p:cNvPr>
            <p:cNvSpPr/>
            <p:nvPr/>
          </p:nvSpPr>
          <p:spPr>
            <a:xfrm>
              <a:off x="2787465" y="2931112"/>
              <a:ext cx="1260095" cy="630145"/>
            </a:xfrm>
            <a:custGeom>
              <a:avLst/>
              <a:gdLst/>
              <a:ahLst/>
              <a:cxnLst/>
              <a:rect l="l" t="t" r="r" b="b"/>
              <a:pathLst>
                <a:path w="7904" h="3951" extrusionOk="0">
                  <a:moveTo>
                    <a:pt x="1" y="0"/>
                  </a:moveTo>
                  <a:cubicBezTo>
                    <a:pt x="1" y="540"/>
                    <a:pt x="111" y="1075"/>
                    <a:pt x="328" y="1571"/>
                  </a:cubicBezTo>
                  <a:cubicBezTo>
                    <a:pt x="938" y="2971"/>
                    <a:pt x="2332" y="3951"/>
                    <a:pt x="3953" y="3951"/>
                  </a:cubicBezTo>
                  <a:cubicBezTo>
                    <a:pt x="5574" y="3951"/>
                    <a:pt x="6967" y="2971"/>
                    <a:pt x="7575" y="1573"/>
                  </a:cubicBezTo>
                  <a:cubicBezTo>
                    <a:pt x="7791" y="1076"/>
                    <a:pt x="7903" y="541"/>
                    <a:pt x="7903" y="0"/>
                  </a:cubicBezTo>
                  <a:lnTo>
                    <a:pt x="7249" y="0"/>
                  </a:lnTo>
                  <a:cubicBezTo>
                    <a:pt x="7249" y="1818"/>
                    <a:pt x="5770" y="3296"/>
                    <a:pt x="3953" y="3296"/>
                  </a:cubicBezTo>
                  <a:cubicBezTo>
                    <a:pt x="2135" y="3296"/>
                    <a:pt x="657" y="1818"/>
                    <a:pt x="657" y="0"/>
                  </a:cubicBezTo>
                  <a:close/>
                </a:path>
              </a:pathLst>
            </a:custGeom>
            <a:ln/>
          </p:spPr>
          <p:style>
            <a:lnRef idx="0">
              <a:schemeClr val="accent1"/>
            </a:lnRef>
            <a:fillRef idx="3">
              <a:schemeClr val="accent1"/>
            </a:fillRef>
            <a:effectRef idx="3">
              <a:schemeClr val="accent1"/>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641;p40">
              <a:extLst>
                <a:ext uri="{FF2B5EF4-FFF2-40B4-BE49-F238E27FC236}">
                  <a16:creationId xmlns:a16="http://schemas.microsoft.com/office/drawing/2014/main" id="{B48DBD5D-FC21-4BE7-A8BB-1920A38416C1}"/>
                </a:ext>
              </a:extLst>
            </p:cNvPr>
            <p:cNvSpPr/>
            <p:nvPr/>
          </p:nvSpPr>
          <p:spPr>
            <a:xfrm>
              <a:off x="6252690" y="2300817"/>
              <a:ext cx="1261052" cy="632218"/>
            </a:xfrm>
            <a:custGeom>
              <a:avLst/>
              <a:gdLst/>
              <a:ahLst/>
              <a:cxnLst/>
              <a:rect l="l" t="t" r="r" b="b"/>
              <a:pathLst>
                <a:path w="7910" h="3964" extrusionOk="0">
                  <a:moveTo>
                    <a:pt x="3959" y="0"/>
                  </a:moveTo>
                  <a:cubicBezTo>
                    <a:pt x="3955" y="0"/>
                    <a:pt x="3951" y="0"/>
                    <a:pt x="3947" y="0"/>
                  </a:cubicBezTo>
                  <a:cubicBezTo>
                    <a:pt x="1769" y="8"/>
                    <a:pt x="1" y="1786"/>
                    <a:pt x="7" y="3963"/>
                  </a:cubicBezTo>
                  <a:lnTo>
                    <a:pt x="664" y="3962"/>
                  </a:lnTo>
                  <a:cubicBezTo>
                    <a:pt x="658" y="2144"/>
                    <a:pt x="2132" y="661"/>
                    <a:pt x="3948" y="657"/>
                  </a:cubicBezTo>
                  <a:cubicBezTo>
                    <a:pt x="3952" y="657"/>
                    <a:pt x="3956" y="657"/>
                    <a:pt x="3960" y="657"/>
                  </a:cubicBezTo>
                  <a:cubicBezTo>
                    <a:pt x="5772" y="657"/>
                    <a:pt x="7249" y="2127"/>
                    <a:pt x="7255" y="3941"/>
                  </a:cubicBezTo>
                  <a:lnTo>
                    <a:pt x="7257" y="3941"/>
                  </a:lnTo>
                  <a:lnTo>
                    <a:pt x="7910" y="3939"/>
                  </a:lnTo>
                  <a:cubicBezTo>
                    <a:pt x="7908" y="3398"/>
                    <a:pt x="7796" y="2865"/>
                    <a:pt x="7578" y="2370"/>
                  </a:cubicBezTo>
                  <a:cubicBezTo>
                    <a:pt x="6967" y="976"/>
                    <a:pt x="5574" y="0"/>
                    <a:pt x="3959" y="0"/>
                  </a:cubicBezTo>
                  <a:close/>
                </a:path>
              </a:pathLst>
            </a:custGeom>
            <a:ln/>
          </p:spPr>
          <p:style>
            <a:lnRef idx="0">
              <a:schemeClr val="accent1"/>
            </a:lnRef>
            <a:fillRef idx="3">
              <a:schemeClr val="accent1"/>
            </a:fillRef>
            <a:effectRef idx="3">
              <a:schemeClr val="accent1"/>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642;p40">
              <a:extLst>
                <a:ext uri="{FF2B5EF4-FFF2-40B4-BE49-F238E27FC236}">
                  <a16:creationId xmlns:a16="http://schemas.microsoft.com/office/drawing/2014/main" id="{2F9C9AD4-8E76-48B1-8B57-6A6B6ABDA25C}"/>
                </a:ext>
              </a:extLst>
            </p:cNvPr>
            <p:cNvSpPr/>
            <p:nvPr/>
          </p:nvSpPr>
          <p:spPr>
            <a:xfrm>
              <a:off x="2957933" y="2400507"/>
              <a:ext cx="918181" cy="918445"/>
            </a:xfrm>
            <a:custGeom>
              <a:avLst/>
              <a:gdLst/>
              <a:ahLst/>
              <a:cxnLst/>
              <a:rect l="l" t="t" r="r" b="b"/>
              <a:pathLst>
                <a:path w="22903" h="22901" extrusionOk="0">
                  <a:moveTo>
                    <a:pt x="11452" y="4551"/>
                  </a:moveTo>
                  <a:cubicBezTo>
                    <a:pt x="15263" y="4551"/>
                    <a:pt x="18352" y="7640"/>
                    <a:pt x="18352" y="11451"/>
                  </a:cubicBezTo>
                  <a:cubicBezTo>
                    <a:pt x="18352" y="15262"/>
                    <a:pt x="15263" y="18350"/>
                    <a:pt x="11452" y="18350"/>
                  </a:cubicBezTo>
                  <a:lnTo>
                    <a:pt x="11452" y="18351"/>
                  </a:lnTo>
                  <a:cubicBezTo>
                    <a:pt x="7640" y="18351"/>
                    <a:pt x="4552" y="15262"/>
                    <a:pt x="4552" y="11451"/>
                  </a:cubicBezTo>
                  <a:cubicBezTo>
                    <a:pt x="4552" y="7640"/>
                    <a:pt x="7640" y="4551"/>
                    <a:pt x="11452" y="4551"/>
                  </a:cubicBezTo>
                  <a:close/>
                  <a:moveTo>
                    <a:pt x="9850" y="0"/>
                  </a:moveTo>
                  <a:cubicBezTo>
                    <a:pt x="9464" y="0"/>
                    <a:pt x="9152" y="312"/>
                    <a:pt x="9152" y="698"/>
                  </a:cubicBezTo>
                  <a:lnTo>
                    <a:pt x="9152" y="2564"/>
                  </a:lnTo>
                  <a:cubicBezTo>
                    <a:pt x="8324" y="2777"/>
                    <a:pt x="7530" y="3105"/>
                    <a:pt x="6793" y="3539"/>
                  </a:cubicBezTo>
                  <a:lnTo>
                    <a:pt x="5474" y="2221"/>
                  </a:lnTo>
                  <a:cubicBezTo>
                    <a:pt x="5338" y="2085"/>
                    <a:pt x="5159" y="2017"/>
                    <a:pt x="4981" y="2017"/>
                  </a:cubicBezTo>
                  <a:cubicBezTo>
                    <a:pt x="4802" y="2017"/>
                    <a:pt x="4624" y="2085"/>
                    <a:pt x="4487" y="2221"/>
                  </a:cubicBezTo>
                  <a:lnTo>
                    <a:pt x="2222" y="4487"/>
                  </a:lnTo>
                  <a:cubicBezTo>
                    <a:pt x="1949" y="4759"/>
                    <a:pt x="1949" y="5201"/>
                    <a:pt x="2222" y="5473"/>
                  </a:cubicBezTo>
                  <a:lnTo>
                    <a:pt x="3541" y="6791"/>
                  </a:lnTo>
                  <a:cubicBezTo>
                    <a:pt x="3107" y="7528"/>
                    <a:pt x="2777" y="8322"/>
                    <a:pt x="2564" y="9150"/>
                  </a:cubicBezTo>
                  <a:lnTo>
                    <a:pt x="699" y="9150"/>
                  </a:lnTo>
                  <a:cubicBezTo>
                    <a:pt x="313" y="9150"/>
                    <a:pt x="1" y="9462"/>
                    <a:pt x="1" y="9848"/>
                  </a:cubicBezTo>
                  <a:lnTo>
                    <a:pt x="1" y="13053"/>
                  </a:lnTo>
                  <a:cubicBezTo>
                    <a:pt x="1" y="13438"/>
                    <a:pt x="313" y="13751"/>
                    <a:pt x="699" y="13751"/>
                  </a:cubicBezTo>
                  <a:lnTo>
                    <a:pt x="2564" y="13751"/>
                  </a:lnTo>
                  <a:cubicBezTo>
                    <a:pt x="2777" y="14579"/>
                    <a:pt x="3106" y="15373"/>
                    <a:pt x="3541" y="16109"/>
                  </a:cubicBezTo>
                  <a:lnTo>
                    <a:pt x="2222" y="17427"/>
                  </a:lnTo>
                  <a:cubicBezTo>
                    <a:pt x="1949" y="17701"/>
                    <a:pt x="1949" y="18142"/>
                    <a:pt x="2222" y="18415"/>
                  </a:cubicBezTo>
                  <a:lnTo>
                    <a:pt x="4487" y="20681"/>
                  </a:lnTo>
                  <a:cubicBezTo>
                    <a:pt x="4624" y="20817"/>
                    <a:pt x="4802" y="20885"/>
                    <a:pt x="4981" y="20885"/>
                  </a:cubicBezTo>
                  <a:cubicBezTo>
                    <a:pt x="5159" y="20885"/>
                    <a:pt x="5338" y="20817"/>
                    <a:pt x="5474" y="20681"/>
                  </a:cubicBezTo>
                  <a:lnTo>
                    <a:pt x="6793" y="19362"/>
                  </a:lnTo>
                  <a:cubicBezTo>
                    <a:pt x="7530" y="19796"/>
                    <a:pt x="8324" y="20124"/>
                    <a:pt x="9152" y="20339"/>
                  </a:cubicBezTo>
                  <a:lnTo>
                    <a:pt x="9152" y="22204"/>
                  </a:lnTo>
                  <a:cubicBezTo>
                    <a:pt x="9152" y="22588"/>
                    <a:pt x="9464" y="22901"/>
                    <a:pt x="9850" y="22901"/>
                  </a:cubicBezTo>
                  <a:lnTo>
                    <a:pt x="13055" y="22901"/>
                  </a:lnTo>
                  <a:cubicBezTo>
                    <a:pt x="13439" y="22901"/>
                    <a:pt x="13751" y="22588"/>
                    <a:pt x="13751" y="22204"/>
                  </a:cubicBezTo>
                  <a:lnTo>
                    <a:pt x="13751" y="20339"/>
                  </a:lnTo>
                  <a:cubicBezTo>
                    <a:pt x="14581" y="20124"/>
                    <a:pt x="15373" y="19796"/>
                    <a:pt x="16110" y="19362"/>
                  </a:cubicBezTo>
                  <a:lnTo>
                    <a:pt x="17429" y="20680"/>
                  </a:lnTo>
                  <a:cubicBezTo>
                    <a:pt x="17566" y="20816"/>
                    <a:pt x="17744" y="20884"/>
                    <a:pt x="17923" y="20884"/>
                  </a:cubicBezTo>
                  <a:cubicBezTo>
                    <a:pt x="18101" y="20884"/>
                    <a:pt x="18280" y="20816"/>
                    <a:pt x="18416" y="20680"/>
                  </a:cubicBezTo>
                  <a:lnTo>
                    <a:pt x="20682" y="18414"/>
                  </a:lnTo>
                  <a:cubicBezTo>
                    <a:pt x="20954" y="18142"/>
                    <a:pt x="20954" y="17700"/>
                    <a:pt x="20682" y="17427"/>
                  </a:cubicBezTo>
                  <a:lnTo>
                    <a:pt x="19364" y="16109"/>
                  </a:lnTo>
                  <a:cubicBezTo>
                    <a:pt x="19798" y="15373"/>
                    <a:pt x="20126" y="14579"/>
                    <a:pt x="20339" y="13751"/>
                  </a:cubicBezTo>
                  <a:lnTo>
                    <a:pt x="22205" y="13751"/>
                  </a:lnTo>
                  <a:cubicBezTo>
                    <a:pt x="22591" y="13751"/>
                    <a:pt x="22903" y="13438"/>
                    <a:pt x="22903" y="13053"/>
                  </a:cubicBezTo>
                  <a:lnTo>
                    <a:pt x="22903" y="9850"/>
                  </a:lnTo>
                  <a:cubicBezTo>
                    <a:pt x="22903" y="9465"/>
                    <a:pt x="22592" y="9152"/>
                    <a:pt x="22208" y="9152"/>
                  </a:cubicBezTo>
                  <a:cubicBezTo>
                    <a:pt x="22207" y="9152"/>
                    <a:pt x="22206" y="9152"/>
                    <a:pt x="22205" y="9152"/>
                  </a:cubicBezTo>
                  <a:lnTo>
                    <a:pt x="20339" y="9152"/>
                  </a:lnTo>
                  <a:cubicBezTo>
                    <a:pt x="20126" y="8322"/>
                    <a:pt x="19798" y="7530"/>
                    <a:pt x="19364" y="6793"/>
                  </a:cubicBezTo>
                  <a:lnTo>
                    <a:pt x="20682" y="5473"/>
                  </a:lnTo>
                  <a:cubicBezTo>
                    <a:pt x="20954" y="5201"/>
                    <a:pt x="20954" y="4759"/>
                    <a:pt x="20682" y="4487"/>
                  </a:cubicBezTo>
                  <a:lnTo>
                    <a:pt x="18416" y="2221"/>
                  </a:lnTo>
                  <a:cubicBezTo>
                    <a:pt x="18280" y="2085"/>
                    <a:pt x="18101" y="2017"/>
                    <a:pt x="17923" y="2017"/>
                  </a:cubicBezTo>
                  <a:cubicBezTo>
                    <a:pt x="17744" y="2017"/>
                    <a:pt x="17566" y="2085"/>
                    <a:pt x="17429" y="2221"/>
                  </a:cubicBezTo>
                  <a:lnTo>
                    <a:pt x="16110" y="3541"/>
                  </a:lnTo>
                  <a:cubicBezTo>
                    <a:pt x="15373" y="3105"/>
                    <a:pt x="14581" y="2777"/>
                    <a:pt x="13751" y="2564"/>
                  </a:cubicBezTo>
                  <a:lnTo>
                    <a:pt x="13751" y="698"/>
                  </a:lnTo>
                  <a:cubicBezTo>
                    <a:pt x="13751" y="312"/>
                    <a:pt x="13439" y="0"/>
                    <a:pt x="13055" y="0"/>
                  </a:cubicBezTo>
                  <a:close/>
                </a:path>
              </a:pathLst>
            </a:custGeom>
            <a:ln/>
          </p:spPr>
          <p:style>
            <a:lnRef idx="0">
              <a:schemeClr val="accent1"/>
            </a:lnRef>
            <a:fillRef idx="3">
              <a:schemeClr val="accent1"/>
            </a:fillRef>
            <a:effectRef idx="3">
              <a:schemeClr val="accent1"/>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643;p40">
              <a:extLst>
                <a:ext uri="{FF2B5EF4-FFF2-40B4-BE49-F238E27FC236}">
                  <a16:creationId xmlns:a16="http://schemas.microsoft.com/office/drawing/2014/main" id="{3223EEE3-F168-49F5-ABE7-C50CCDEE3500}"/>
                </a:ext>
              </a:extLst>
            </p:cNvPr>
            <p:cNvSpPr/>
            <p:nvPr/>
          </p:nvSpPr>
          <p:spPr>
            <a:xfrm>
              <a:off x="4115321" y="2525710"/>
              <a:ext cx="918181" cy="918445"/>
            </a:xfrm>
            <a:custGeom>
              <a:avLst/>
              <a:gdLst/>
              <a:ahLst/>
              <a:cxnLst/>
              <a:rect l="l" t="t" r="r" b="b"/>
              <a:pathLst>
                <a:path w="22903" h="22901" extrusionOk="0">
                  <a:moveTo>
                    <a:pt x="11452" y="4551"/>
                  </a:moveTo>
                  <a:cubicBezTo>
                    <a:pt x="15263" y="4551"/>
                    <a:pt x="18352" y="7640"/>
                    <a:pt x="18352" y="11451"/>
                  </a:cubicBezTo>
                  <a:cubicBezTo>
                    <a:pt x="18352" y="15262"/>
                    <a:pt x="15263" y="18350"/>
                    <a:pt x="11452" y="18350"/>
                  </a:cubicBezTo>
                  <a:lnTo>
                    <a:pt x="11452" y="18351"/>
                  </a:lnTo>
                  <a:cubicBezTo>
                    <a:pt x="7640" y="18351"/>
                    <a:pt x="4552" y="15262"/>
                    <a:pt x="4552" y="11451"/>
                  </a:cubicBezTo>
                  <a:cubicBezTo>
                    <a:pt x="4552" y="7640"/>
                    <a:pt x="7640" y="4551"/>
                    <a:pt x="11452" y="4551"/>
                  </a:cubicBezTo>
                  <a:close/>
                  <a:moveTo>
                    <a:pt x="9850" y="0"/>
                  </a:moveTo>
                  <a:cubicBezTo>
                    <a:pt x="9464" y="0"/>
                    <a:pt x="9152" y="312"/>
                    <a:pt x="9152" y="698"/>
                  </a:cubicBezTo>
                  <a:lnTo>
                    <a:pt x="9152" y="2564"/>
                  </a:lnTo>
                  <a:cubicBezTo>
                    <a:pt x="8324" y="2777"/>
                    <a:pt x="7530" y="3105"/>
                    <a:pt x="6793" y="3539"/>
                  </a:cubicBezTo>
                  <a:lnTo>
                    <a:pt x="5474" y="2221"/>
                  </a:lnTo>
                  <a:cubicBezTo>
                    <a:pt x="5338" y="2085"/>
                    <a:pt x="5159" y="2017"/>
                    <a:pt x="4981" y="2017"/>
                  </a:cubicBezTo>
                  <a:cubicBezTo>
                    <a:pt x="4802" y="2017"/>
                    <a:pt x="4624" y="2085"/>
                    <a:pt x="4487" y="2221"/>
                  </a:cubicBezTo>
                  <a:lnTo>
                    <a:pt x="2222" y="4487"/>
                  </a:lnTo>
                  <a:cubicBezTo>
                    <a:pt x="1949" y="4759"/>
                    <a:pt x="1949" y="5201"/>
                    <a:pt x="2222" y="5473"/>
                  </a:cubicBezTo>
                  <a:lnTo>
                    <a:pt x="3541" y="6791"/>
                  </a:lnTo>
                  <a:cubicBezTo>
                    <a:pt x="3107" y="7528"/>
                    <a:pt x="2777" y="8322"/>
                    <a:pt x="2564" y="9150"/>
                  </a:cubicBezTo>
                  <a:lnTo>
                    <a:pt x="699" y="9150"/>
                  </a:lnTo>
                  <a:cubicBezTo>
                    <a:pt x="313" y="9150"/>
                    <a:pt x="1" y="9462"/>
                    <a:pt x="1" y="9848"/>
                  </a:cubicBezTo>
                  <a:lnTo>
                    <a:pt x="1" y="13053"/>
                  </a:lnTo>
                  <a:cubicBezTo>
                    <a:pt x="1" y="13438"/>
                    <a:pt x="313" y="13751"/>
                    <a:pt x="699" y="13751"/>
                  </a:cubicBezTo>
                  <a:lnTo>
                    <a:pt x="2564" y="13751"/>
                  </a:lnTo>
                  <a:cubicBezTo>
                    <a:pt x="2777" y="14579"/>
                    <a:pt x="3106" y="15373"/>
                    <a:pt x="3541" y="16109"/>
                  </a:cubicBezTo>
                  <a:lnTo>
                    <a:pt x="2222" y="17427"/>
                  </a:lnTo>
                  <a:cubicBezTo>
                    <a:pt x="1949" y="17701"/>
                    <a:pt x="1949" y="18142"/>
                    <a:pt x="2222" y="18415"/>
                  </a:cubicBezTo>
                  <a:lnTo>
                    <a:pt x="4487" y="20681"/>
                  </a:lnTo>
                  <a:cubicBezTo>
                    <a:pt x="4624" y="20817"/>
                    <a:pt x="4802" y="20885"/>
                    <a:pt x="4981" y="20885"/>
                  </a:cubicBezTo>
                  <a:cubicBezTo>
                    <a:pt x="5159" y="20885"/>
                    <a:pt x="5338" y="20817"/>
                    <a:pt x="5474" y="20681"/>
                  </a:cubicBezTo>
                  <a:lnTo>
                    <a:pt x="6793" y="19362"/>
                  </a:lnTo>
                  <a:cubicBezTo>
                    <a:pt x="7530" y="19796"/>
                    <a:pt x="8324" y="20124"/>
                    <a:pt x="9152" y="20339"/>
                  </a:cubicBezTo>
                  <a:lnTo>
                    <a:pt x="9152" y="22204"/>
                  </a:lnTo>
                  <a:cubicBezTo>
                    <a:pt x="9152" y="22588"/>
                    <a:pt x="9464" y="22901"/>
                    <a:pt x="9850" y="22901"/>
                  </a:cubicBezTo>
                  <a:lnTo>
                    <a:pt x="13055" y="22901"/>
                  </a:lnTo>
                  <a:cubicBezTo>
                    <a:pt x="13439" y="22901"/>
                    <a:pt x="13751" y="22588"/>
                    <a:pt x="13751" y="22204"/>
                  </a:cubicBezTo>
                  <a:lnTo>
                    <a:pt x="13751" y="20339"/>
                  </a:lnTo>
                  <a:cubicBezTo>
                    <a:pt x="14581" y="20124"/>
                    <a:pt x="15373" y="19796"/>
                    <a:pt x="16110" y="19362"/>
                  </a:cubicBezTo>
                  <a:lnTo>
                    <a:pt x="17429" y="20680"/>
                  </a:lnTo>
                  <a:cubicBezTo>
                    <a:pt x="17566" y="20816"/>
                    <a:pt x="17744" y="20884"/>
                    <a:pt x="17923" y="20884"/>
                  </a:cubicBezTo>
                  <a:cubicBezTo>
                    <a:pt x="18101" y="20884"/>
                    <a:pt x="18280" y="20816"/>
                    <a:pt x="18416" y="20680"/>
                  </a:cubicBezTo>
                  <a:lnTo>
                    <a:pt x="20682" y="18414"/>
                  </a:lnTo>
                  <a:cubicBezTo>
                    <a:pt x="20954" y="18142"/>
                    <a:pt x="20954" y="17700"/>
                    <a:pt x="20682" y="17427"/>
                  </a:cubicBezTo>
                  <a:lnTo>
                    <a:pt x="19364" y="16109"/>
                  </a:lnTo>
                  <a:cubicBezTo>
                    <a:pt x="19798" y="15373"/>
                    <a:pt x="20126" y="14579"/>
                    <a:pt x="20339" y="13751"/>
                  </a:cubicBezTo>
                  <a:lnTo>
                    <a:pt x="22205" y="13751"/>
                  </a:lnTo>
                  <a:cubicBezTo>
                    <a:pt x="22591" y="13751"/>
                    <a:pt x="22903" y="13438"/>
                    <a:pt x="22903" y="13053"/>
                  </a:cubicBezTo>
                  <a:lnTo>
                    <a:pt x="22903" y="9850"/>
                  </a:lnTo>
                  <a:cubicBezTo>
                    <a:pt x="22903" y="9465"/>
                    <a:pt x="22592" y="9152"/>
                    <a:pt x="22208" y="9152"/>
                  </a:cubicBezTo>
                  <a:cubicBezTo>
                    <a:pt x="22207" y="9152"/>
                    <a:pt x="22206" y="9152"/>
                    <a:pt x="22205" y="9152"/>
                  </a:cubicBezTo>
                  <a:lnTo>
                    <a:pt x="20339" y="9152"/>
                  </a:lnTo>
                  <a:cubicBezTo>
                    <a:pt x="20126" y="8322"/>
                    <a:pt x="19798" y="7530"/>
                    <a:pt x="19364" y="6793"/>
                  </a:cubicBezTo>
                  <a:lnTo>
                    <a:pt x="20682" y="5473"/>
                  </a:lnTo>
                  <a:cubicBezTo>
                    <a:pt x="20954" y="5201"/>
                    <a:pt x="20954" y="4759"/>
                    <a:pt x="20682" y="4487"/>
                  </a:cubicBezTo>
                  <a:lnTo>
                    <a:pt x="18416" y="2221"/>
                  </a:lnTo>
                  <a:cubicBezTo>
                    <a:pt x="18280" y="2085"/>
                    <a:pt x="18101" y="2017"/>
                    <a:pt x="17923" y="2017"/>
                  </a:cubicBezTo>
                  <a:cubicBezTo>
                    <a:pt x="17744" y="2017"/>
                    <a:pt x="17566" y="2085"/>
                    <a:pt x="17429" y="2221"/>
                  </a:cubicBezTo>
                  <a:lnTo>
                    <a:pt x="16110" y="3541"/>
                  </a:lnTo>
                  <a:cubicBezTo>
                    <a:pt x="15373" y="3105"/>
                    <a:pt x="14581" y="2777"/>
                    <a:pt x="13751" y="2564"/>
                  </a:cubicBezTo>
                  <a:lnTo>
                    <a:pt x="13751" y="698"/>
                  </a:lnTo>
                  <a:cubicBezTo>
                    <a:pt x="13751" y="312"/>
                    <a:pt x="13439" y="0"/>
                    <a:pt x="13055" y="0"/>
                  </a:cubicBezTo>
                  <a:close/>
                </a:path>
              </a:pathLst>
            </a:custGeom>
            <a:ln/>
          </p:spPr>
          <p:style>
            <a:lnRef idx="0">
              <a:schemeClr val="accent1"/>
            </a:lnRef>
            <a:fillRef idx="3">
              <a:schemeClr val="accent1"/>
            </a:fillRef>
            <a:effectRef idx="3">
              <a:schemeClr val="accent1"/>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644;p40">
              <a:extLst>
                <a:ext uri="{FF2B5EF4-FFF2-40B4-BE49-F238E27FC236}">
                  <a16:creationId xmlns:a16="http://schemas.microsoft.com/office/drawing/2014/main" id="{656117B7-9AC1-409C-AFDC-CBD0431E64A7}"/>
                </a:ext>
              </a:extLst>
            </p:cNvPr>
            <p:cNvSpPr/>
            <p:nvPr/>
          </p:nvSpPr>
          <p:spPr>
            <a:xfrm>
              <a:off x="5271737" y="2400507"/>
              <a:ext cx="918181" cy="918445"/>
            </a:xfrm>
            <a:custGeom>
              <a:avLst/>
              <a:gdLst/>
              <a:ahLst/>
              <a:cxnLst/>
              <a:rect l="l" t="t" r="r" b="b"/>
              <a:pathLst>
                <a:path w="22903" h="22901" extrusionOk="0">
                  <a:moveTo>
                    <a:pt x="11452" y="4551"/>
                  </a:moveTo>
                  <a:cubicBezTo>
                    <a:pt x="15263" y="4551"/>
                    <a:pt x="18352" y="7640"/>
                    <a:pt x="18352" y="11451"/>
                  </a:cubicBezTo>
                  <a:cubicBezTo>
                    <a:pt x="18352" y="15262"/>
                    <a:pt x="15263" y="18350"/>
                    <a:pt x="11452" y="18350"/>
                  </a:cubicBezTo>
                  <a:lnTo>
                    <a:pt x="11452" y="18351"/>
                  </a:lnTo>
                  <a:cubicBezTo>
                    <a:pt x="7640" y="18351"/>
                    <a:pt x="4552" y="15262"/>
                    <a:pt x="4552" y="11451"/>
                  </a:cubicBezTo>
                  <a:cubicBezTo>
                    <a:pt x="4552" y="7640"/>
                    <a:pt x="7640" y="4551"/>
                    <a:pt x="11452" y="4551"/>
                  </a:cubicBezTo>
                  <a:close/>
                  <a:moveTo>
                    <a:pt x="9850" y="0"/>
                  </a:moveTo>
                  <a:cubicBezTo>
                    <a:pt x="9464" y="0"/>
                    <a:pt x="9152" y="312"/>
                    <a:pt x="9152" y="698"/>
                  </a:cubicBezTo>
                  <a:lnTo>
                    <a:pt x="9152" y="2564"/>
                  </a:lnTo>
                  <a:cubicBezTo>
                    <a:pt x="8324" y="2777"/>
                    <a:pt x="7530" y="3105"/>
                    <a:pt x="6793" y="3539"/>
                  </a:cubicBezTo>
                  <a:lnTo>
                    <a:pt x="5474" y="2221"/>
                  </a:lnTo>
                  <a:cubicBezTo>
                    <a:pt x="5338" y="2085"/>
                    <a:pt x="5159" y="2017"/>
                    <a:pt x="4981" y="2017"/>
                  </a:cubicBezTo>
                  <a:cubicBezTo>
                    <a:pt x="4802" y="2017"/>
                    <a:pt x="4624" y="2085"/>
                    <a:pt x="4487" y="2221"/>
                  </a:cubicBezTo>
                  <a:lnTo>
                    <a:pt x="2222" y="4487"/>
                  </a:lnTo>
                  <a:cubicBezTo>
                    <a:pt x="1949" y="4759"/>
                    <a:pt x="1949" y="5201"/>
                    <a:pt x="2222" y="5473"/>
                  </a:cubicBezTo>
                  <a:lnTo>
                    <a:pt x="3541" y="6791"/>
                  </a:lnTo>
                  <a:cubicBezTo>
                    <a:pt x="3107" y="7528"/>
                    <a:pt x="2777" y="8322"/>
                    <a:pt x="2564" y="9150"/>
                  </a:cubicBezTo>
                  <a:lnTo>
                    <a:pt x="699" y="9150"/>
                  </a:lnTo>
                  <a:cubicBezTo>
                    <a:pt x="313" y="9150"/>
                    <a:pt x="1" y="9462"/>
                    <a:pt x="1" y="9848"/>
                  </a:cubicBezTo>
                  <a:lnTo>
                    <a:pt x="1" y="13053"/>
                  </a:lnTo>
                  <a:cubicBezTo>
                    <a:pt x="1" y="13438"/>
                    <a:pt x="313" y="13751"/>
                    <a:pt x="699" y="13751"/>
                  </a:cubicBezTo>
                  <a:lnTo>
                    <a:pt x="2564" y="13751"/>
                  </a:lnTo>
                  <a:cubicBezTo>
                    <a:pt x="2777" y="14579"/>
                    <a:pt x="3106" y="15373"/>
                    <a:pt x="3541" y="16109"/>
                  </a:cubicBezTo>
                  <a:lnTo>
                    <a:pt x="2222" y="17427"/>
                  </a:lnTo>
                  <a:cubicBezTo>
                    <a:pt x="1949" y="17701"/>
                    <a:pt x="1949" y="18142"/>
                    <a:pt x="2222" y="18415"/>
                  </a:cubicBezTo>
                  <a:lnTo>
                    <a:pt x="4487" y="20681"/>
                  </a:lnTo>
                  <a:cubicBezTo>
                    <a:pt x="4624" y="20817"/>
                    <a:pt x="4802" y="20885"/>
                    <a:pt x="4981" y="20885"/>
                  </a:cubicBezTo>
                  <a:cubicBezTo>
                    <a:pt x="5159" y="20885"/>
                    <a:pt x="5338" y="20817"/>
                    <a:pt x="5474" y="20681"/>
                  </a:cubicBezTo>
                  <a:lnTo>
                    <a:pt x="6793" y="19362"/>
                  </a:lnTo>
                  <a:cubicBezTo>
                    <a:pt x="7530" y="19796"/>
                    <a:pt x="8324" y="20124"/>
                    <a:pt x="9152" y="20339"/>
                  </a:cubicBezTo>
                  <a:lnTo>
                    <a:pt x="9152" y="22204"/>
                  </a:lnTo>
                  <a:cubicBezTo>
                    <a:pt x="9152" y="22588"/>
                    <a:pt x="9464" y="22901"/>
                    <a:pt x="9850" y="22901"/>
                  </a:cubicBezTo>
                  <a:lnTo>
                    <a:pt x="13055" y="22901"/>
                  </a:lnTo>
                  <a:cubicBezTo>
                    <a:pt x="13439" y="22901"/>
                    <a:pt x="13751" y="22588"/>
                    <a:pt x="13751" y="22204"/>
                  </a:cubicBezTo>
                  <a:lnTo>
                    <a:pt x="13751" y="20339"/>
                  </a:lnTo>
                  <a:cubicBezTo>
                    <a:pt x="14581" y="20124"/>
                    <a:pt x="15373" y="19796"/>
                    <a:pt x="16110" y="19362"/>
                  </a:cubicBezTo>
                  <a:lnTo>
                    <a:pt x="17429" y="20680"/>
                  </a:lnTo>
                  <a:cubicBezTo>
                    <a:pt x="17566" y="20816"/>
                    <a:pt x="17744" y="20884"/>
                    <a:pt x="17923" y="20884"/>
                  </a:cubicBezTo>
                  <a:cubicBezTo>
                    <a:pt x="18101" y="20884"/>
                    <a:pt x="18280" y="20816"/>
                    <a:pt x="18416" y="20680"/>
                  </a:cubicBezTo>
                  <a:lnTo>
                    <a:pt x="20682" y="18414"/>
                  </a:lnTo>
                  <a:cubicBezTo>
                    <a:pt x="20954" y="18142"/>
                    <a:pt x="20954" y="17700"/>
                    <a:pt x="20682" y="17427"/>
                  </a:cubicBezTo>
                  <a:lnTo>
                    <a:pt x="19364" y="16109"/>
                  </a:lnTo>
                  <a:cubicBezTo>
                    <a:pt x="19798" y="15373"/>
                    <a:pt x="20126" y="14579"/>
                    <a:pt x="20339" y="13751"/>
                  </a:cubicBezTo>
                  <a:lnTo>
                    <a:pt x="22205" y="13751"/>
                  </a:lnTo>
                  <a:cubicBezTo>
                    <a:pt x="22591" y="13751"/>
                    <a:pt x="22903" y="13438"/>
                    <a:pt x="22903" y="13053"/>
                  </a:cubicBezTo>
                  <a:lnTo>
                    <a:pt x="22903" y="9850"/>
                  </a:lnTo>
                  <a:cubicBezTo>
                    <a:pt x="22903" y="9465"/>
                    <a:pt x="22592" y="9152"/>
                    <a:pt x="22208" y="9152"/>
                  </a:cubicBezTo>
                  <a:cubicBezTo>
                    <a:pt x="22207" y="9152"/>
                    <a:pt x="22206" y="9152"/>
                    <a:pt x="22205" y="9152"/>
                  </a:cubicBezTo>
                  <a:lnTo>
                    <a:pt x="20339" y="9152"/>
                  </a:lnTo>
                  <a:cubicBezTo>
                    <a:pt x="20126" y="8322"/>
                    <a:pt x="19798" y="7530"/>
                    <a:pt x="19364" y="6793"/>
                  </a:cubicBezTo>
                  <a:lnTo>
                    <a:pt x="20682" y="5473"/>
                  </a:lnTo>
                  <a:cubicBezTo>
                    <a:pt x="20954" y="5201"/>
                    <a:pt x="20954" y="4759"/>
                    <a:pt x="20682" y="4487"/>
                  </a:cubicBezTo>
                  <a:lnTo>
                    <a:pt x="18416" y="2221"/>
                  </a:lnTo>
                  <a:cubicBezTo>
                    <a:pt x="18280" y="2085"/>
                    <a:pt x="18101" y="2017"/>
                    <a:pt x="17923" y="2017"/>
                  </a:cubicBezTo>
                  <a:cubicBezTo>
                    <a:pt x="17744" y="2017"/>
                    <a:pt x="17566" y="2085"/>
                    <a:pt x="17429" y="2221"/>
                  </a:cubicBezTo>
                  <a:lnTo>
                    <a:pt x="16110" y="3541"/>
                  </a:lnTo>
                  <a:cubicBezTo>
                    <a:pt x="15373" y="3105"/>
                    <a:pt x="14581" y="2777"/>
                    <a:pt x="13751" y="2564"/>
                  </a:cubicBezTo>
                  <a:lnTo>
                    <a:pt x="13751" y="698"/>
                  </a:lnTo>
                  <a:cubicBezTo>
                    <a:pt x="13751" y="312"/>
                    <a:pt x="13439" y="0"/>
                    <a:pt x="13055" y="0"/>
                  </a:cubicBezTo>
                  <a:close/>
                </a:path>
              </a:pathLst>
            </a:custGeom>
            <a:ln/>
          </p:spPr>
          <p:style>
            <a:lnRef idx="0">
              <a:schemeClr val="accent1"/>
            </a:lnRef>
            <a:fillRef idx="3">
              <a:schemeClr val="accent1"/>
            </a:fillRef>
            <a:effectRef idx="3">
              <a:schemeClr val="accent1"/>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645;p40">
              <a:extLst>
                <a:ext uri="{FF2B5EF4-FFF2-40B4-BE49-F238E27FC236}">
                  <a16:creationId xmlns:a16="http://schemas.microsoft.com/office/drawing/2014/main" id="{6F486636-C17D-4EBB-A154-50B76196FD02}"/>
                </a:ext>
              </a:extLst>
            </p:cNvPr>
            <p:cNvSpPr/>
            <p:nvPr/>
          </p:nvSpPr>
          <p:spPr>
            <a:xfrm>
              <a:off x="6435222" y="2525710"/>
              <a:ext cx="918181" cy="918445"/>
            </a:xfrm>
            <a:custGeom>
              <a:avLst/>
              <a:gdLst/>
              <a:ahLst/>
              <a:cxnLst/>
              <a:rect l="l" t="t" r="r" b="b"/>
              <a:pathLst>
                <a:path w="22903" h="22901" extrusionOk="0">
                  <a:moveTo>
                    <a:pt x="11452" y="4551"/>
                  </a:moveTo>
                  <a:cubicBezTo>
                    <a:pt x="15263" y="4551"/>
                    <a:pt x="18352" y="7640"/>
                    <a:pt x="18352" y="11451"/>
                  </a:cubicBezTo>
                  <a:cubicBezTo>
                    <a:pt x="18352" y="15262"/>
                    <a:pt x="15263" y="18350"/>
                    <a:pt x="11452" y="18350"/>
                  </a:cubicBezTo>
                  <a:lnTo>
                    <a:pt x="11452" y="18351"/>
                  </a:lnTo>
                  <a:cubicBezTo>
                    <a:pt x="7640" y="18351"/>
                    <a:pt x="4552" y="15262"/>
                    <a:pt x="4552" y="11451"/>
                  </a:cubicBezTo>
                  <a:cubicBezTo>
                    <a:pt x="4552" y="7640"/>
                    <a:pt x="7640" y="4551"/>
                    <a:pt x="11452" y="4551"/>
                  </a:cubicBezTo>
                  <a:close/>
                  <a:moveTo>
                    <a:pt x="9850" y="0"/>
                  </a:moveTo>
                  <a:cubicBezTo>
                    <a:pt x="9464" y="0"/>
                    <a:pt x="9152" y="312"/>
                    <a:pt x="9152" y="698"/>
                  </a:cubicBezTo>
                  <a:lnTo>
                    <a:pt x="9152" y="2564"/>
                  </a:lnTo>
                  <a:cubicBezTo>
                    <a:pt x="8324" y="2777"/>
                    <a:pt x="7530" y="3105"/>
                    <a:pt x="6793" y="3539"/>
                  </a:cubicBezTo>
                  <a:lnTo>
                    <a:pt x="5474" y="2221"/>
                  </a:lnTo>
                  <a:cubicBezTo>
                    <a:pt x="5338" y="2085"/>
                    <a:pt x="5159" y="2017"/>
                    <a:pt x="4981" y="2017"/>
                  </a:cubicBezTo>
                  <a:cubicBezTo>
                    <a:pt x="4802" y="2017"/>
                    <a:pt x="4624" y="2085"/>
                    <a:pt x="4487" y="2221"/>
                  </a:cubicBezTo>
                  <a:lnTo>
                    <a:pt x="2222" y="4487"/>
                  </a:lnTo>
                  <a:cubicBezTo>
                    <a:pt x="1949" y="4759"/>
                    <a:pt x="1949" y="5201"/>
                    <a:pt x="2222" y="5473"/>
                  </a:cubicBezTo>
                  <a:lnTo>
                    <a:pt x="3541" y="6791"/>
                  </a:lnTo>
                  <a:cubicBezTo>
                    <a:pt x="3107" y="7528"/>
                    <a:pt x="2777" y="8322"/>
                    <a:pt x="2564" y="9150"/>
                  </a:cubicBezTo>
                  <a:lnTo>
                    <a:pt x="699" y="9150"/>
                  </a:lnTo>
                  <a:cubicBezTo>
                    <a:pt x="313" y="9150"/>
                    <a:pt x="1" y="9462"/>
                    <a:pt x="1" y="9848"/>
                  </a:cubicBezTo>
                  <a:lnTo>
                    <a:pt x="1" y="13053"/>
                  </a:lnTo>
                  <a:cubicBezTo>
                    <a:pt x="1" y="13438"/>
                    <a:pt x="313" y="13751"/>
                    <a:pt x="699" y="13751"/>
                  </a:cubicBezTo>
                  <a:lnTo>
                    <a:pt x="2564" y="13751"/>
                  </a:lnTo>
                  <a:cubicBezTo>
                    <a:pt x="2777" y="14579"/>
                    <a:pt x="3106" y="15373"/>
                    <a:pt x="3541" y="16109"/>
                  </a:cubicBezTo>
                  <a:lnTo>
                    <a:pt x="2222" y="17427"/>
                  </a:lnTo>
                  <a:cubicBezTo>
                    <a:pt x="1949" y="17701"/>
                    <a:pt x="1949" y="18142"/>
                    <a:pt x="2222" y="18415"/>
                  </a:cubicBezTo>
                  <a:lnTo>
                    <a:pt x="4487" y="20681"/>
                  </a:lnTo>
                  <a:cubicBezTo>
                    <a:pt x="4624" y="20817"/>
                    <a:pt x="4802" y="20885"/>
                    <a:pt x="4981" y="20885"/>
                  </a:cubicBezTo>
                  <a:cubicBezTo>
                    <a:pt x="5159" y="20885"/>
                    <a:pt x="5338" y="20817"/>
                    <a:pt x="5474" y="20681"/>
                  </a:cubicBezTo>
                  <a:lnTo>
                    <a:pt x="6793" y="19362"/>
                  </a:lnTo>
                  <a:cubicBezTo>
                    <a:pt x="7530" y="19796"/>
                    <a:pt x="8324" y="20124"/>
                    <a:pt x="9152" y="20339"/>
                  </a:cubicBezTo>
                  <a:lnTo>
                    <a:pt x="9152" y="22204"/>
                  </a:lnTo>
                  <a:cubicBezTo>
                    <a:pt x="9152" y="22588"/>
                    <a:pt x="9464" y="22901"/>
                    <a:pt x="9850" y="22901"/>
                  </a:cubicBezTo>
                  <a:lnTo>
                    <a:pt x="13055" y="22901"/>
                  </a:lnTo>
                  <a:cubicBezTo>
                    <a:pt x="13439" y="22901"/>
                    <a:pt x="13751" y="22588"/>
                    <a:pt x="13751" y="22204"/>
                  </a:cubicBezTo>
                  <a:lnTo>
                    <a:pt x="13751" y="20339"/>
                  </a:lnTo>
                  <a:cubicBezTo>
                    <a:pt x="14581" y="20124"/>
                    <a:pt x="15373" y="19796"/>
                    <a:pt x="16110" y="19362"/>
                  </a:cubicBezTo>
                  <a:lnTo>
                    <a:pt x="17429" y="20680"/>
                  </a:lnTo>
                  <a:cubicBezTo>
                    <a:pt x="17566" y="20816"/>
                    <a:pt x="17744" y="20884"/>
                    <a:pt x="17923" y="20884"/>
                  </a:cubicBezTo>
                  <a:cubicBezTo>
                    <a:pt x="18101" y="20884"/>
                    <a:pt x="18280" y="20816"/>
                    <a:pt x="18416" y="20680"/>
                  </a:cubicBezTo>
                  <a:lnTo>
                    <a:pt x="20682" y="18414"/>
                  </a:lnTo>
                  <a:cubicBezTo>
                    <a:pt x="20954" y="18142"/>
                    <a:pt x="20954" y="17700"/>
                    <a:pt x="20682" y="17427"/>
                  </a:cubicBezTo>
                  <a:lnTo>
                    <a:pt x="19364" y="16109"/>
                  </a:lnTo>
                  <a:cubicBezTo>
                    <a:pt x="19798" y="15373"/>
                    <a:pt x="20126" y="14579"/>
                    <a:pt x="20339" y="13751"/>
                  </a:cubicBezTo>
                  <a:lnTo>
                    <a:pt x="22205" y="13751"/>
                  </a:lnTo>
                  <a:cubicBezTo>
                    <a:pt x="22591" y="13751"/>
                    <a:pt x="22903" y="13438"/>
                    <a:pt x="22903" y="13053"/>
                  </a:cubicBezTo>
                  <a:lnTo>
                    <a:pt x="22903" y="9850"/>
                  </a:lnTo>
                  <a:cubicBezTo>
                    <a:pt x="22903" y="9465"/>
                    <a:pt x="22592" y="9152"/>
                    <a:pt x="22208" y="9152"/>
                  </a:cubicBezTo>
                  <a:cubicBezTo>
                    <a:pt x="22207" y="9152"/>
                    <a:pt x="22206" y="9152"/>
                    <a:pt x="22205" y="9152"/>
                  </a:cubicBezTo>
                  <a:lnTo>
                    <a:pt x="20339" y="9152"/>
                  </a:lnTo>
                  <a:cubicBezTo>
                    <a:pt x="20126" y="8322"/>
                    <a:pt x="19798" y="7530"/>
                    <a:pt x="19364" y="6793"/>
                  </a:cubicBezTo>
                  <a:lnTo>
                    <a:pt x="20682" y="5473"/>
                  </a:lnTo>
                  <a:cubicBezTo>
                    <a:pt x="20954" y="5201"/>
                    <a:pt x="20954" y="4759"/>
                    <a:pt x="20682" y="4487"/>
                  </a:cubicBezTo>
                  <a:lnTo>
                    <a:pt x="18416" y="2221"/>
                  </a:lnTo>
                  <a:cubicBezTo>
                    <a:pt x="18280" y="2085"/>
                    <a:pt x="18101" y="2017"/>
                    <a:pt x="17923" y="2017"/>
                  </a:cubicBezTo>
                  <a:cubicBezTo>
                    <a:pt x="17744" y="2017"/>
                    <a:pt x="17566" y="2085"/>
                    <a:pt x="17429" y="2221"/>
                  </a:cubicBezTo>
                  <a:lnTo>
                    <a:pt x="16110" y="3541"/>
                  </a:lnTo>
                  <a:cubicBezTo>
                    <a:pt x="15373" y="3105"/>
                    <a:pt x="14581" y="2777"/>
                    <a:pt x="13751" y="2564"/>
                  </a:cubicBezTo>
                  <a:lnTo>
                    <a:pt x="13751" y="698"/>
                  </a:lnTo>
                  <a:cubicBezTo>
                    <a:pt x="13751" y="312"/>
                    <a:pt x="13439" y="0"/>
                    <a:pt x="13055" y="0"/>
                  </a:cubicBezTo>
                  <a:close/>
                </a:path>
              </a:pathLst>
            </a:custGeom>
            <a:ln/>
          </p:spPr>
          <p:style>
            <a:lnRef idx="0">
              <a:schemeClr val="accent1"/>
            </a:lnRef>
            <a:fillRef idx="3">
              <a:schemeClr val="accent1"/>
            </a:fillRef>
            <a:effectRef idx="3">
              <a:schemeClr val="accent1"/>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4" name="图形">
            <a:extLst>
              <a:ext uri="{FF2B5EF4-FFF2-40B4-BE49-F238E27FC236}">
                <a16:creationId xmlns:a16="http://schemas.microsoft.com/office/drawing/2014/main" id="{F668995F-3376-4D6C-B1C0-83AFF59EE3A1}"/>
              </a:ext>
            </a:extLst>
          </p:cNvPr>
          <p:cNvSpPr txBox="1"/>
          <p:nvPr/>
        </p:nvSpPr>
        <p:spPr>
          <a:xfrm>
            <a:off x="686052" y="1763667"/>
            <a:ext cx="2003539" cy="1155321"/>
          </a:xfrm>
          <a:prstGeom prst="rect">
            <a:avLst/>
          </a:prstGeom>
          <a:noFill/>
        </p:spPr>
        <p:txBody>
          <a:bodyPr wrap="square" rtlCol="0">
            <a:noAutofit/>
          </a:bodyPr>
          <a:lstStyle/>
          <a:p>
            <a:pPr algn="just">
              <a:lnSpc>
                <a:spcPct val="117000"/>
              </a:lnSpc>
              <a:spcAft>
                <a:spcPts val="800"/>
              </a:spcAft>
              <a:defRPr/>
            </a:pPr>
            <a:r>
              <a:rPr lang="en-US" altLang="en-US" sz="1300" dirty="0">
                <a:solidFill>
                  <a:schemeClr val="accent1">
                    <a:lumMod val="50000"/>
                  </a:schemeClr>
                </a:solidFill>
                <a:sym typeface="思源黑体 CN Medium"/>
              </a:rPr>
              <a:t>Training in evaluation clarifies and institutionalizes evaluation processes.</a:t>
            </a:r>
            <a:endParaRPr lang="es-ES" altLang="en-US" sz="1300" dirty="0">
              <a:solidFill>
                <a:schemeClr val="accent1">
                  <a:lumMod val="50000"/>
                </a:schemeClr>
              </a:solidFill>
              <a:sym typeface="思源黑体 CN Medium"/>
            </a:endParaRPr>
          </a:p>
        </p:txBody>
      </p:sp>
      <p:sp>
        <p:nvSpPr>
          <p:cNvPr id="55" name="图形">
            <a:extLst>
              <a:ext uri="{FF2B5EF4-FFF2-40B4-BE49-F238E27FC236}">
                <a16:creationId xmlns:a16="http://schemas.microsoft.com/office/drawing/2014/main" id="{21D3A7CF-8B18-4398-AF6F-58C370A78946}"/>
              </a:ext>
            </a:extLst>
          </p:cNvPr>
          <p:cNvSpPr txBox="1"/>
          <p:nvPr/>
        </p:nvSpPr>
        <p:spPr>
          <a:xfrm>
            <a:off x="2887417" y="4912836"/>
            <a:ext cx="2008372" cy="945863"/>
          </a:xfrm>
          <a:prstGeom prst="rect">
            <a:avLst/>
          </a:prstGeom>
          <a:noFill/>
        </p:spPr>
        <p:txBody>
          <a:bodyPr wrap="square" rtlCol="0">
            <a:noAutofit/>
          </a:bodyPr>
          <a:lstStyle/>
          <a:p>
            <a:pPr algn="just">
              <a:lnSpc>
                <a:spcPct val="107000"/>
              </a:lnSpc>
              <a:spcAft>
                <a:spcPts val="800"/>
              </a:spcAft>
            </a:pPr>
            <a:r>
              <a:rPr lang="en-US" sz="1300" dirty="0">
                <a:solidFill>
                  <a:schemeClr val="accent1">
                    <a:lumMod val="50000"/>
                  </a:schemeClr>
                </a:solidFill>
              </a:rPr>
              <a:t>The regulation allows for the standardization and institutionalization of evaluation processes.</a:t>
            </a:r>
            <a:endParaRPr lang="es-EC" sz="1300" dirty="0">
              <a:solidFill>
                <a:schemeClr val="accent1">
                  <a:lumMod val="50000"/>
                </a:schemeClr>
              </a:solidFill>
            </a:endParaRPr>
          </a:p>
        </p:txBody>
      </p:sp>
      <p:sp>
        <p:nvSpPr>
          <p:cNvPr id="56" name="图形">
            <a:extLst>
              <a:ext uri="{FF2B5EF4-FFF2-40B4-BE49-F238E27FC236}">
                <a16:creationId xmlns:a16="http://schemas.microsoft.com/office/drawing/2014/main" id="{47B0647E-82B0-41F9-A0DC-7904933EE90C}"/>
              </a:ext>
            </a:extLst>
          </p:cNvPr>
          <p:cNvSpPr txBox="1"/>
          <p:nvPr/>
        </p:nvSpPr>
        <p:spPr>
          <a:xfrm>
            <a:off x="5105335" y="1761282"/>
            <a:ext cx="2190878" cy="945863"/>
          </a:xfrm>
          <a:prstGeom prst="rect">
            <a:avLst/>
          </a:prstGeom>
          <a:noFill/>
        </p:spPr>
        <p:txBody>
          <a:bodyPr wrap="square" rtlCol="0">
            <a:noAutofit/>
          </a:bodyPr>
          <a:lstStyle/>
          <a:p>
            <a:pPr algn="just">
              <a:lnSpc>
                <a:spcPct val="117000"/>
              </a:lnSpc>
              <a:spcAft>
                <a:spcPts val="800"/>
              </a:spcAft>
              <a:defRPr/>
            </a:pPr>
            <a:r>
              <a:rPr lang="en-US" altLang="en-US" sz="1300" dirty="0">
                <a:solidFill>
                  <a:schemeClr val="accent1">
                    <a:lumMod val="50000"/>
                  </a:schemeClr>
                </a:solidFill>
                <a:sym typeface="思源黑体 CN Medium"/>
              </a:rPr>
              <a:t>The involvement of all stakeholders is key to building and strengthening evaluation systems.</a:t>
            </a:r>
            <a:endParaRPr lang="es-ES" altLang="en-US" sz="1300" dirty="0">
              <a:solidFill>
                <a:schemeClr val="accent1">
                  <a:lumMod val="50000"/>
                </a:schemeClr>
              </a:solidFill>
              <a:sym typeface="思源黑体 CN Medium"/>
            </a:endParaRPr>
          </a:p>
        </p:txBody>
      </p:sp>
      <p:sp>
        <p:nvSpPr>
          <p:cNvPr id="57" name="图形">
            <a:extLst>
              <a:ext uri="{FF2B5EF4-FFF2-40B4-BE49-F238E27FC236}">
                <a16:creationId xmlns:a16="http://schemas.microsoft.com/office/drawing/2014/main" id="{EB6836EE-EDB2-418A-8DB3-2483B9776F31}"/>
              </a:ext>
            </a:extLst>
          </p:cNvPr>
          <p:cNvSpPr txBox="1"/>
          <p:nvPr/>
        </p:nvSpPr>
        <p:spPr>
          <a:xfrm>
            <a:off x="7100901" y="4785187"/>
            <a:ext cx="2253521" cy="1405145"/>
          </a:xfrm>
          <a:prstGeom prst="rect">
            <a:avLst/>
          </a:prstGeom>
          <a:noFill/>
        </p:spPr>
        <p:txBody>
          <a:bodyPr wrap="square" rtlCol="0">
            <a:noAutofit/>
          </a:bodyPr>
          <a:lstStyle/>
          <a:p>
            <a:pPr algn="just">
              <a:lnSpc>
                <a:spcPct val="107000"/>
              </a:lnSpc>
              <a:spcAft>
                <a:spcPts val="800"/>
              </a:spcAft>
              <a:defRPr/>
            </a:pPr>
            <a:r>
              <a:rPr lang="en-US" sz="1300" dirty="0">
                <a:solidFill>
                  <a:schemeClr val="accent1">
                    <a:lumMod val="50000"/>
                  </a:schemeClr>
                </a:solidFill>
              </a:rPr>
              <a:t>Promoting transparency in the evaluation process and decision-making strengthens trust and commitment to excellence.</a:t>
            </a:r>
            <a:endParaRPr lang="es-ES" sz="1300" dirty="0">
              <a:solidFill>
                <a:schemeClr val="accent1">
                  <a:lumMod val="50000"/>
                </a:schemeClr>
              </a:solidFill>
            </a:endParaRPr>
          </a:p>
        </p:txBody>
      </p:sp>
      <p:sp>
        <p:nvSpPr>
          <p:cNvPr id="58" name="图形">
            <a:extLst>
              <a:ext uri="{FF2B5EF4-FFF2-40B4-BE49-F238E27FC236}">
                <a16:creationId xmlns:a16="http://schemas.microsoft.com/office/drawing/2014/main" id="{E00E9921-645B-4B82-89AB-FE7735A82628}"/>
              </a:ext>
            </a:extLst>
          </p:cNvPr>
          <p:cNvSpPr txBox="1"/>
          <p:nvPr/>
        </p:nvSpPr>
        <p:spPr>
          <a:xfrm>
            <a:off x="9506378" y="1622296"/>
            <a:ext cx="2337530" cy="945863"/>
          </a:xfrm>
          <a:prstGeom prst="rect">
            <a:avLst/>
          </a:prstGeom>
          <a:noFill/>
        </p:spPr>
        <p:txBody>
          <a:bodyPr wrap="square" rtlCol="0">
            <a:noAutofit/>
          </a:bodyPr>
          <a:lstStyle/>
          <a:p>
            <a:pPr algn="just">
              <a:lnSpc>
                <a:spcPct val="107000"/>
              </a:lnSpc>
              <a:spcAft>
                <a:spcPts val="800"/>
              </a:spcAft>
              <a:defRPr/>
            </a:pPr>
            <a:r>
              <a:rPr lang="en-US" altLang="en-US" sz="1300" dirty="0">
                <a:solidFill>
                  <a:schemeClr val="accent1">
                    <a:lumMod val="50000"/>
                  </a:schemeClr>
                </a:solidFill>
                <a:sym typeface="思源黑体 CN Medium"/>
              </a:rPr>
              <a:t>Evaluation is the key that opens the doors to improvement, transforming not only institutions but the entire country.</a:t>
            </a:r>
            <a:endParaRPr lang="es-ES" altLang="en-US" sz="1300" dirty="0">
              <a:solidFill>
                <a:schemeClr val="accent1">
                  <a:lumMod val="50000"/>
                </a:schemeClr>
              </a:solidFill>
              <a:sym typeface="思源黑体 CN Medium"/>
            </a:endParaRPr>
          </a:p>
        </p:txBody>
      </p:sp>
      <p:pic>
        <p:nvPicPr>
          <p:cNvPr id="59" name="Imagen 58">
            <a:extLst>
              <a:ext uri="{FF2B5EF4-FFF2-40B4-BE49-F238E27FC236}">
                <a16:creationId xmlns:a16="http://schemas.microsoft.com/office/drawing/2014/main" id="{F5B3C350-B4C0-4B6B-BE7C-BB45E1450342}"/>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3623021" y="3319844"/>
            <a:ext cx="533114" cy="57936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style>
          <a:lnRef idx="2">
            <a:schemeClr val="accent6"/>
          </a:lnRef>
          <a:fillRef idx="1">
            <a:schemeClr val="lt1"/>
          </a:fillRef>
          <a:effectRef idx="0">
            <a:schemeClr val="accent6"/>
          </a:effectRef>
          <a:fontRef idx="minor">
            <a:schemeClr val="dk1"/>
          </a:fontRef>
        </p:style>
      </p:pic>
      <p:pic>
        <p:nvPicPr>
          <p:cNvPr id="60" name="Imagen 59">
            <a:extLst>
              <a:ext uri="{FF2B5EF4-FFF2-40B4-BE49-F238E27FC236}">
                <a16:creationId xmlns:a16="http://schemas.microsoft.com/office/drawing/2014/main" id="{BC562FFF-B6C8-4291-B0AA-CCBC77FAED07}"/>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8003289" y="3337260"/>
            <a:ext cx="572609" cy="5495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style>
          <a:lnRef idx="2">
            <a:schemeClr val="accent6"/>
          </a:lnRef>
          <a:fillRef idx="1">
            <a:schemeClr val="lt1"/>
          </a:fillRef>
          <a:effectRef idx="0">
            <a:schemeClr val="accent6"/>
          </a:effectRef>
          <a:fontRef idx="minor">
            <a:schemeClr val="dk1"/>
          </a:fontRef>
        </p:style>
      </p:pic>
      <p:pic>
        <p:nvPicPr>
          <p:cNvPr id="61" name="Imagen 60">
            <a:extLst>
              <a:ext uri="{FF2B5EF4-FFF2-40B4-BE49-F238E27FC236}">
                <a16:creationId xmlns:a16="http://schemas.microsoft.com/office/drawing/2014/main" id="{4CB3763B-7436-4E8D-903F-097CF31A48B4}"/>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438740" y="3543118"/>
            <a:ext cx="543344" cy="44717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style>
          <a:lnRef idx="2">
            <a:schemeClr val="accent6"/>
          </a:lnRef>
          <a:fillRef idx="1">
            <a:schemeClr val="lt1"/>
          </a:fillRef>
          <a:effectRef idx="0">
            <a:schemeClr val="accent6"/>
          </a:effectRef>
          <a:fontRef idx="minor">
            <a:schemeClr val="dk1"/>
          </a:fontRef>
        </p:style>
      </p:pic>
      <p:pic>
        <p:nvPicPr>
          <p:cNvPr id="62" name="Imagen 61">
            <a:extLst>
              <a:ext uri="{FF2B5EF4-FFF2-40B4-BE49-F238E27FC236}">
                <a16:creationId xmlns:a16="http://schemas.microsoft.com/office/drawing/2014/main" id="{C77A68C1-A971-4133-97C2-B16285013F9C}"/>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5766250" y="3632858"/>
            <a:ext cx="642899" cy="324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style>
          <a:lnRef idx="2">
            <a:schemeClr val="accent6"/>
          </a:lnRef>
          <a:fillRef idx="1">
            <a:schemeClr val="lt1"/>
          </a:fillRef>
          <a:effectRef idx="0">
            <a:schemeClr val="accent6"/>
          </a:effectRef>
          <a:fontRef idx="minor">
            <a:schemeClr val="dk1"/>
          </a:fontRef>
        </p:style>
      </p:pic>
      <p:pic>
        <p:nvPicPr>
          <p:cNvPr id="63" name="Imagen 62">
            <a:extLst>
              <a:ext uri="{FF2B5EF4-FFF2-40B4-BE49-F238E27FC236}">
                <a16:creationId xmlns:a16="http://schemas.microsoft.com/office/drawing/2014/main" id="{0A8E568A-F8C8-4A57-A6F3-CFAA986B82BD}"/>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10328221" y="3521831"/>
            <a:ext cx="504000" cy="504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style>
          <a:lnRef idx="2">
            <a:schemeClr val="accent6"/>
          </a:lnRef>
          <a:fillRef idx="1">
            <a:schemeClr val="lt1"/>
          </a:fillRef>
          <a:effectRef idx="0">
            <a:schemeClr val="accent6"/>
          </a:effectRef>
          <a:fontRef idx="minor">
            <a:schemeClr val="dk1"/>
          </a:fontRef>
        </p:style>
      </p:pic>
    </p:spTree>
    <p:extLst>
      <p:ext uri="{BB962C8B-B14F-4D97-AF65-F5344CB8AC3E}">
        <p14:creationId xmlns:p14="http://schemas.microsoft.com/office/powerpoint/2010/main" val="37841026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8">
      <a:majorFont>
        <a:latin typeface="Roboto"/>
        <a:ea typeface=""/>
        <a:cs typeface=""/>
      </a:majorFont>
      <a:minorFont>
        <a:latin typeface="Robo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chorCtr="0">
        <a:normAutofit/>
      </a:bodyPr>
      <a:lstStyle>
        <a:defPPr algn="l">
          <a:defRPr sz="2000" b="0" dirty="0" smtClean="0"/>
        </a:defPPr>
      </a:lstStyle>
    </a:tx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F1FFAEF9962944E967B2CAB215BCB79" ma:contentTypeVersion="8" ma:contentTypeDescription="Create a new document." ma:contentTypeScope="" ma:versionID="a7c9a76739cb3e966d05a5f5f61b2527">
  <xsd:schema xmlns:xsd="http://www.w3.org/2001/XMLSchema" xmlns:xs="http://www.w3.org/2001/XMLSchema" xmlns:p="http://schemas.microsoft.com/office/2006/metadata/properties" xmlns:ns2="f351de21-d896-48a7-9dfa-e668a9d1d44a" targetNamespace="http://schemas.microsoft.com/office/2006/metadata/properties" ma:root="true" ma:fieldsID="6c8913513d90a5dc6526904a5648fb7c" ns2:_="">
    <xsd:import namespace="f351de21-d896-48a7-9dfa-e668a9d1d44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351de21-d896-48a7-9dfa-e668a9d1d44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3D0D6FF-5DC0-4A4C-B543-9E5307B25F01}">
  <ds:schemaRefs>
    <ds:schemaRef ds:uri="http://schemas.microsoft.com/office/2006/metadata/properties"/>
    <ds:schemaRef ds:uri="9d5e6f84-5843-49cc-89a8-d7ee1a915182"/>
    <ds:schemaRef ds:uri="http://www.w3.org/XML/1998/namespace"/>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d75abbe9-4b63-46ba-acaa-ae82d37ec5f4"/>
    <ds:schemaRef ds:uri="http://purl.org/dc/dcmitype/"/>
  </ds:schemaRefs>
</ds:datastoreItem>
</file>

<file path=customXml/itemProps2.xml><?xml version="1.0" encoding="utf-8"?>
<ds:datastoreItem xmlns:ds="http://schemas.openxmlformats.org/officeDocument/2006/customXml" ds:itemID="{D37DD702-644E-4DB6-B991-9FA64836E5E7}">
  <ds:schemaRefs>
    <ds:schemaRef ds:uri="http://schemas.microsoft.com/sharepoint/v3/contenttype/forms"/>
  </ds:schemaRefs>
</ds:datastoreItem>
</file>

<file path=customXml/itemProps3.xml><?xml version="1.0" encoding="utf-8"?>
<ds:datastoreItem xmlns:ds="http://schemas.openxmlformats.org/officeDocument/2006/customXml" ds:itemID="{29AE80F5-11EC-42C1-8C41-76DA1D5FCE3D}"/>
</file>

<file path=docProps/app.xml><?xml version="1.0" encoding="utf-8"?>
<Properties xmlns="http://schemas.openxmlformats.org/officeDocument/2006/extended-properties" xmlns:vt="http://schemas.openxmlformats.org/officeDocument/2006/docPropsVTypes">
  <TotalTime>1795</TotalTime>
  <Words>977</Words>
  <Application>Microsoft Office PowerPoint</Application>
  <PresentationFormat>Widescreen</PresentationFormat>
  <Paragraphs>92</Paragraphs>
  <Slides>8</Slides>
  <Notes>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8</vt:i4>
      </vt:variant>
    </vt:vector>
  </HeadingPairs>
  <TitlesOfParts>
    <vt:vector size="17" baseType="lpstr">
      <vt:lpstr>Proxima Nova</vt:lpstr>
      <vt:lpstr>Calibri</vt:lpstr>
      <vt:lpstr>Fira Sans Extra Condensed Medium</vt:lpstr>
      <vt:lpstr>思源黑体 CN Medium</vt:lpstr>
      <vt:lpstr>Roboto</vt:lpstr>
      <vt:lpstr>Fira Sans Condensed</vt:lpstr>
      <vt:lpstr>Arya</vt:lpstr>
      <vt:lpstr>Arial</vt:lpstr>
      <vt:lpstr>Office Theme</vt:lpstr>
      <vt:lpstr>National Capacity Index for Evaluation - INCE Ecuador </vt:lpstr>
      <vt:lpstr> National Evaluation Platform </vt:lpstr>
      <vt:lpstr>Marking Progress: The Timeline of INCE in Ecuador and Its Outcomes</vt:lpstr>
      <vt:lpstr>Workshop on Interpretation and Use of  INCE Results in Ecuador (2022 Measurement) </vt:lpstr>
      <vt:lpstr>Results that Inspire: The Strategic Actions of INCE in Ecuador</vt:lpstr>
      <vt:lpstr>Results that Inspire: The Strategic Actions of INCE in Ecuador</vt:lpstr>
      <vt:lpstr>Results that Inspire: The Strategic Actions of INCE in Ecuador</vt:lpstr>
      <vt:lpstr>Transforming Obstacles into Opportunities: The Lessons of INCE for Ecuador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Ana Cronkite</dc:creator>
  <cp:lastModifiedBy>Anish Pradhan</cp:lastModifiedBy>
  <cp:revision>53</cp:revision>
  <dcterms:created xsi:type="dcterms:W3CDTF">2024-04-15T11:05:03Z</dcterms:created>
  <dcterms:modified xsi:type="dcterms:W3CDTF">2024-10-11T04:23:29Z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0x010100FF1FFAEF9962944E967B2CAB215BCB79</vt:lpwstr>
  </property>
</Properties>
</file>