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4" r:id="rId2"/>
    <p:sldId id="299" r:id="rId3"/>
    <p:sldId id="298" r:id="rId4"/>
    <p:sldId id="260" r:id="rId5"/>
    <p:sldId id="301" r:id="rId6"/>
    <p:sldId id="300" r:id="rId7"/>
    <p:sldId id="261" r:id="rId8"/>
    <p:sldId id="262" r:id="rId9"/>
    <p:sldId id="263" r:id="rId10"/>
    <p:sldId id="264" r:id="rId11"/>
    <p:sldId id="259" r:id="rId12"/>
    <p:sldId id="271" r:id="rId13"/>
  </p:sldIdLst>
  <p:sldSz cx="12192000" cy="6858000"/>
  <p:notesSz cx="6858000" cy="9144000"/>
  <p:defaultTextStyle>
    <a:defPPr>
      <a:defRPr lang="fr-BJ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9DA5"/>
    <a:srgbClr val="348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0AD39D-13BA-7841-8D3E-2DED940312B7}" v="177" dt="2024-10-14T19:54:07.0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89" autoAdjust="0"/>
    <p:restoredTop sz="88615"/>
  </p:normalViewPr>
  <p:slideViewPr>
    <p:cSldViewPr snapToGrid="0">
      <p:cViewPr varScale="1">
        <p:scale>
          <a:sx n="75" d="100"/>
          <a:sy n="75" d="100"/>
        </p:scale>
        <p:origin x="184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betoton Djossou" userId="e1318554812ea7cd" providerId="LiveId" clId="{C90AD39D-13BA-7841-8D3E-2DED940312B7}"/>
    <pc:docChg chg="undo custSel addSld delSld modSld sldOrd">
      <pc:chgData name="Gbetoton Djossou" userId="e1318554812ea7cd" providerId="LiveId" clId="{C90AD39D-13BA-7841-8D3E-2DED940312B7}" dt="2024-10-14T20:05:05.721" v="809" actId="20577"/>
      <pc:docMkLst>
        <pc:docMk/>
      </pc:docMkLst>
      <pc:sldChg chg="delSp add del mod">
        <pc:chgData name="Gbetoton Djossou" userId="e1318554812ea7cd" providerId="LiveId" clId="{C90AD39D-13BA-7841-8D3E-2DED940312B7}" dt="2024-10-14T19:11:48.036" v="303" actId="2696"/>
        <pc:sldMkLst>
          <pc:docMk/>
          <pc:sldMk cId="1168141269" sldId="256"/>
        </pc:sldMkLst>
        <pc:picChg chg="del">
          <ac:chgData name="Gbetoton Djossou" userId="e1318554812ea7cd" providerId="LiveId" clId="{C90AD39D-13BA-7841-8D3E-2DED940312B7}" dt="2024-10-14T19:11:33.171" v="300" actId="21"/>
          <ac:picMkLst>
            <pc:docMk/>
            <pc:sldMk cId="1168141269" sldId="256"/>
            <ac:picMk id="5" creationId="{F43C9489-B2CD-7877-D4E1-59B3F9ECAAE1}"/>
          </ac:picMkLst>
        </pc:picChg>
      </pc:sldChg>
      <pc:sldChg chg="modAnim">
        <pc:chgData name="Gbetoton Djossou" userId="e1318554812ea7cd" providerId="LiveId" clId="{C90AD39D-13BA-7841-8D3E-2DED940312B7}" dt="2024-10-14T19:54:07.066" v="804"/>
        <pc:sldMkLst>
          <pc:docMk/>
          <pc:sldMk cId="3543120728" sldId="259"/>
        </pc:sldMkLst>
      </pc:sldChg>
      <pc:sldChg chg="modSp mod ord">
        <pc:chgData name="Gbetoton Djossou" userId="e1318554812ea7cd" providerId="LiveId" clId="{C90AD39D-13BA-7841-8D3E-2DED940312B7}" dt="2024-10-14T19:44:27.774" v="743" actId="20577"/>
        <pc:sldMkLst>
          <pc:docMk/>
          <pc:sldMk cId="1250874748" sldId="260"/>
        </pc:sldMkLst>
        <pc:spChg chg="mod">
          <ac:chgData name="Gbetoton Djossou" userId="e1318554812ea7cd" providerId="LiveId" clId="{C90AD39D-13BA-7841-8D3E-2DED940312B7}" dt="2024-10-14T19:44:27.774" v="743" actId="20577"/>
          <ac:spMkLst>
            <pc:docMk/>
            <pc:sldMk cId="1250874748" sldId="260"/>
            <ac:spMk id="19" creationId="{4A5897B9-9754-D9FA-533A-98C96A21D7B7}"/>
          </ac:spMkLst>
        </pc:spChg>
      </pc:sldChg>
      <pc:sldChg chg="modAnim">
        <pc:chgData name="Gbetoton Djossou" userId="e1318554812ea7cd" providerId="LiveId" clId="{C90AD39D-13BA-7841-8D3E-2DED940312B7}" dt="2024-10-14T19:53:14.770" v="788"/>
        <pc:sldMkLst>
          <pc:docMk/>
          <pc:sldMk cId="73971187" sldId="261"/>
        </pc:sldMkLst>
      </pc:sldChg>
      <pc:sldChg chg="modAnim">
        <pc:chgData name="Gbetoton Djossou" userId="e1318554812ea7cd" providerId="LiveId" clId="{C90AD39D-13BA-7841-8D3E-2DED940312B7}" dt="2024-10-14T19:53:28.652" v="790"/>
        <pc:sldMkLst>
          <pc:docMk/>
          <pc:sldMk cId="868878655" sldId="262"/>
        </pc:sldMkLst>
      </pc:sldChg>
      <pc:sldChg chg="modAnim">
        <pc:chgData name="Gbetoton Djossou" userId="e1318554812ea7cd" providerId="LiveId" clId="{C90AD39D-13BA-7841-8D3E-2DED940312B7}" dt="2024-10-14T19:52:51.183" v="786"/>
        <pc:sldMkLst>
          <pc:docMk/>
          <pc:sldMk cId="1760552786" sldId="263"/>
        </pc:sldMkLst>
      </pc:sldChg>
      <pc:sldChg chg="modAnim">
        <pc:chgData name="Gbetoton Djossou" userId="e1318554812ea7cd" providerId="LiveId" clId="{C90AD39D-13BA-7841-8D3E-2DED940312B7}" dt="2024-10-14T19:53:50.044" v="797"/>
        <pc:sldMkLst>
          <pc:docMk/>
          <pc:sldMk cId="3155967094" sldId="264"/>
        </pc:sldMkLst>
      </pc:sldChg>
      <pc:sldChg chg="del">
        <pc:chgData name="Gbetoton Djossou" userId="e1318554812ea7cd" providerId="LiveId" clId="{C90AD39D-13BA-7841-8D3E-2DED940312B7}" dt="2024-10-14T19:05:45.141" v="127" actId="2696"/>
        <pc:sldMkLst>
          <pc:docMk/>
          <pc:sldMk cId="225477915" sldId="269"/>
        </pc:sldMkLst>
      </pc:sldChg>
      <pc:sldChg chg="del">
        <pc:chgData name="Gbetoton Djossou" userId="e1318554812ea7cd" providerId="LiveId" clId="{C90AD39D-13BA-7841-8D3E-2DED940312B7}" dt="2024-10-14T19:05:48.339" v="128" actId="2696"/>
        <pc:sldMkLst>
          <pc:docMk/>
          <pc:sldMk cId="2252705346" sldId="270"/>
        </pc:sldMkLst>
      </pc:sldChg>
      <pc:sldChg chg="del">
        <pc:chgData name="Gbetoton Djossou" userId="e1318554812ea7cd" providerId="LiveId" clId="{C90AD39D-13BA-7841-8D3E-2DED940312B7}" dt="2024-10-14T18:51:20.823" v="77" actId="2696"/>
        <pc:sldMkLst>
          <pc:docMk/>
          <pc:sldMk cId="2025979819" sldId="272"/>
        </pc:sldMkLst>
      </pc:sldChg>
      <pc:sldChg chg="del">
        <pc:chgData name="Gbetoton Djossou" userId="e1318554812ea7cd" providerId="LiveId" clId="{C90AD39D-13BA-7841-8D3E-2DED940312B7}" dt="2024-10-14T19:26:24.905" v="307" actId="2696"/>
        <pc:sldMkLst>
          <pc:docMk/>
          <pc:sldMk cId="3073016640" sldId="273"/>
        </pc:sldMkLst>
      </pc:sldChg>
      <pc:sldChg chg="addSp delSp modSp mod">
        <pc:chgData name="Gbetoton Djossou" userId="e1318554812ea7cd" providerId="LiveId" clId="{C90AD39D-13BA-7841-8D3E-2DED940312B7}" dt="2024-10-14T19:11:42.943" v="302" actId="478"/>
        <pc:sldMkLst>
          <pc:docMk/>
          <pc:sldMk cId="3007074963" sldId="274"/>
        </pc:sldMkLst>
        <pc:spChg chg="mod">
          <ac:chgData name="Gbetoton Djossou" userId="e1318554812ea7cd" providerId="LiveId" clId="{C90AD39D-13BA-7841-8D3E-2DED940312B7}" dt="2024-10-14T19:07:41.699" v="172" actId="404"/>
          <ac:spMkLst>
            <pc:docMk/>
            <pc:sldMk cId="3007074963" sldId="274"/>
            <ac:spMk id="2" creationId="{D6F0C1BF-974D-2DC6-8946-576482AA0BBA}"/>
          </ac:spMkLst>
        </pc:spChg>
        <pc:spChg chg="mod">
          <ac:chgData name="Gbetoton Djossou" userId="e1318554812ea7cd" providerId="LiveId" clId="{C90AD39D-13BA-7841-8D3E-2DED940312B7}" dt="2024-10-14T19:11:15.716" v="297" actId="20577"/>
          <ac:spMkLst>
            <pc:docMk/>
            <pc:sldMk cId="3007074963" sldId="274"/>
            <ac:spMk id="4" creationId="{B76DF356-A26C-9325-2EC5-BE36C3C513CE}"/>
          </ac:spMkLst>
        </pc:spChg>
        <pc:picChg chg="mod">
          <ac:chgData name="Gbetoton Djossou" userId="e1318554812ea7cd" providerId="LiveId" clId="{C90AD39D-13BA-7841-8D3E-2DED940312B7}" dt="2024-10-14T19:06:05.123" v="129" actId="1076"/>
          <ac:picMkLst>
            <pc:docMk/>
            <pc:sldMk cId="3007074963" sldId="274"/>
            <ac:picMk id="3" creationId="{DDCA1AEC-A2ED-8F2C-66B1-3122F2DE9767}"/>
          </ac:picMkLst>
        </pc:picChg>
        <pc:picChg chg="add del mod">
          <ac:chgData name="Gbetoton Djossou" userId="e1318554812ea7cd" providerId="LiveId" clId="{C90AD39D-13BA-7841-8D3E-2DED940312B7}" dt="2024-10-14T19:11:42.943" v="302" actId="478"/>
          <ac:picMkLst>
            <pc:docMk/>
            <pc:sldMk cId="3007074963" sldId="274"/>
            <ac:picMk id="5" creationId="{1C492F94-0D82-A2CE-3745-910DAC5D792F}"/>
          </ac:picMkLst>
        </pc:picChg>
      </pc:sldChg>
      <pc:sldChg chg="addSp delSp modSp mod ord modTransition">
        <pc:chgData name="Gbetoton Djossou" userId="e1318554812ea7cd" providerId="LiveId" clId="{C90AD39D-13BA-7841-8D3E-2DED940312B7}" dt="2024-10-14T19:51:09.994" v="782"/>
        <pc:sldMkLst>
          <pc:docMk/>
          <pc:sldMk cId="347279630" sldId="298"/>
        </pc:sldMkLst>
        <pc:spChg chg="add del mod">
          <ac:chgData name="Gbetoton Djossou" userId="e1318554812ea7cd" providerId="LiveId" clId="{C90AD39D-13BA-7841-8D3E-2DED940312B7}" dt="2024-10-14T19:03:49.081" v="119" actId="478"/>
          <ac:spMkLst>
            <pc:docMk/>
            <pc:sldMk cId="347279630" sldId="298"/>
            <ac:spMk id="3" creationId="{1EA78258-D3C1-5A2A-2B7C-33CFCB26DB77}"/>
          </ac:spMkLst>
        </pc:spChg>
        <pc:spChg chg="del mod">
          <ac:chgData name="Gbetoton Djossou" userId="e1318554812ea7cd" providerId="LiveId" clId="{C90AD39D-13BA-7841-8D3E-2DED940312B7}" dt="2024-10-14T18:51:33.636" v="80" actId="478"/>
          <ac:spMkLst>
            <pc:docMk/>
            <pc:sldMk cId="347279630" sldId="298"/>
            <ac:spMk id="41" creationId="{663D6D45-7E78-BF1A-BF50-C23FC3220217}"/>
          </ac:spMkLst>
        </pc:spChg>
        <pc:spChg chg="del mod">
          <ac:chgData name="Gbetoton Djossou" userId="e1318554812ea7cd" providerId="LiveId" clId="{C90AD39D-13BA-7841-8D3E-2DED940312B7}" dt="2024-10-14T19:03:45.772" v="118" actId="478"/>
          <ac:spMkLst>
            <pc:docMk/>
            <pc:sldMk cId="347279630" sldId="298"/>
            <ac:spMk id="43" creationId="{6778630B-BD30-06CD-3B1C-B33EC75EE192}"/>
          </ac:spMkLst>
        </pc:spChg>
        <pc:spChg chg="del">
          <ac:chgData name="Gbetoton Djossou" userId="e1318554812ea7cd" providerId="LiveId" clId="{C90AD39D-13BA-7841-8D3E-2DED940312B7}" dt="2024-10-14T19:03:51.765" v="120" actId="478"/>
          <ac:spMkLst>
            <pc:docMk/>
            <pc:sldMk cId="347279630" sldId="298"/>
            <ac:spMk id="44" creationId="{44A5A7D8-2DF8-4E8A-E5D8-AB0315275CE7}"/>
          </ac:spMkLst>
        </pc:spChg>
        <pc:spChg chg="mod">
          <ac:chgData name="Gbetoton Djossou" userId="e1318554812ea7cd" providerId="LiveId" clId="{C90AD39D-13BA-7841-8D3E-2DED940312B7}" dt="2024-10-14T18:50:55.342" v="72" actId="20577"/>
          <ac:spMkLst>
            <pc:docMk/>
            <pc:sldMk cId="347279630" sldId="298"/>
            <ac:spMk id="46" creationId="{47A447DD-2D19-D81D-032B-EE9C5D5EF720}"/>
          </ac:spMkLst>
        </pc:spChg>
        <pc:spChg chg="del">
          <ac:chgData name="Gbetoton Djossou" userId="e1318554812ea7cd" providerId="LiveId" clId="{C90AD39D-13BA-7841-8D3E-2DED940312B7}" dt="2024-10-14T18:48:44.351" v="1" actId="478"/>
          <ac:spMkLst>
            <pc:docMk/>
            <pc:sldMk cId="347279630" sldId="298"/>
            <ac:spMk id="47" creationId="{6C3E4AB8-1ECA-1E1E-6615-41096DB0D93B}"/>
          </ac:spMkLst>
        </pc:spChg>
        <pc:spChg chg="del">
          <ac:chgData name="Gbetoton Djossou" userId="e1318554812ea7cd" providerId="LiveId" clId="{C90AD39D-13BA-7841-8D3E-2DED940312B7}" dt="2024-10-14T18:48:42.531" v="0" actId="478"/>
          <ac:spMkLst>
            <pc:docMk/>
            <pc:sldMk cId="347279630" sldId="298"/>
            <ac:spMk id="48" creationId="{2A0E725F-B176-623D-ED20-B2C1F3DD6165}"/>
          </ac:spMkLst>
        </pc:spChg>
        <pc:spChg chg="del">
          <ac:chgData name="Gbetoton Djossou" userId="e1318554812ea7cd" providerId="LiveId" clId="{C90AD39D-13BA-7841-8D3E-2DED940312B7}" dt="2024-10-14T18:48:51.702" v="3" actId="478"/>
          <ac:spMkLst>
            <pc:docMk/>
            <pc:sldMk cId="347279630" sldId="298"/>
            <ac:spMk id="49" creationId="{15ACBD41-8CA0-376D-4A1D-C73E46392DA7}"/>
          </ac:spMkLst>
        </pc:spChg>
        <pc:spChg chg="del">
          <ac:chgData name="Gbetoton Djossou" userId="e1318554812ea7cd" providerId="LiveId" clId="{C90AD39D-13BA-7841-8D3E-2DED940312B7}" dt="2024-10-14T18:48:50.123" v="2" actId="478"/>
          <ac:spMkLst>
            <pc:docMk/>
            <pc:sldMk cId="347279630" sldId="298"/>
            <ac:spMk id="50" creationId="{C935637C-DD1E-AFC3-EE4D-EBD390125094}"/>
          </ac:spMkLst>
        </pc:spChg>
        <pc:graphicFrameChg chg="mod modGraphic">
          <ac:chgData name="Gbetoton Djossou" userId="e1318554812ea7cd" providerId="LiveId" clId="{C90AD39D-13BA-7841-8D3E-2DED940312B7}" dt="2024-10-14T19:15:00.162" v="306" actId="1076"/>
          <ac:graphicFrameMkLst>
            <pc:docMk/>
            <pc:sldMk cId="347279630" sldId="298"/>
            <ac:graphicFrameMk id="45" creationId="{40A1800F-79C1-1082-5188-2918C7C44D02}"/>
          </ac:graphicFrameMkLst>
        </pc:graphicFrameChg>
      </pc:sldChg>
      <pc:sldChg chg="add del">
        <pc:chgData name="Gbetoton Djossou" userId="e1318554812ea7cd" providerId="LiveId" clId="{C90AD39D-13BA-7841-8D3E-2DED940312B7}" dt="2024-10-14T19:27:01.918" v="310" actId="2696"/>
        <pc:sldMkLst>
          <pc:docMk/>
          <pc:sldMk cId="1109139186" sldId="299"/>
        </pc:sldMkLst>
      </pc:sldChg>
      <pc:sldChg chg="modSp add mod ord">
        <pc:chgData name="Gbetoton Djossou" userId="e1318554812ea7cd" providerId="LiveId" clId="{C90AD39D-13BA-7841-8D3E-2DED940312B7}" dt="2024-10-14T20:05:05.721" v="809" actId="20577"/>
        <pc:sldMkLst>
          <pc:docMk/>
          <pc:sldMk cId="3095663983" sldId="299"/>
        </pc:sldMkLst>
        <pc:spChg chg="mod">
          <ac:chgData name="Gbetoton Djossou" userId="e1318554812ea7cd" providerId="LiveId" clId="{C90AD39D-13BA-7841-8D3E-2DED940312B7}" dt="2024-10-14T20:05:05.721" v="809" actId="20577"/>
          <ac:spMkLst>
            <pc:docMk/>
            <pc:sldMk cId="3095663983" sldId="299"/>
            <ac:spMk id="19" creationId="{BB1F3D77-7C75-80A4-CD1A-B35D2D6D0BF1}"/>
          </ac:spMkLst>
        </pc:spChg>
      </pc:sldChg>
      <pc:sldChg chg="addSp delSp modSp add mod">
        <pc:chgData name="Gbetoton Djossou" userId="e1318554812ea7cd" providerId="LiveId" clId="{C90AD39D-13BA-7841-8D3E-2DED940312B7}" dt="2024-10-14T19:49:53.569" v="781" actId="1076"/>
        <pc:sldMkLst>
          <pc:docMk/>
          <pc:sldMk cId="1554757479" sldId="300"/>
        </pc:sldMkLst>
        <pc:spChg chg="add del">
          <ac:chgData name="Gbetoton Djossou" userId="e1318554812ea7cd" providerId="LiveId" clId="{C90AD39D-13BA-7841-8D3E-2DED940312B7}" dt="2024-10-14T19:48:39.624" v="766" actId="22"/>
          <ac:spMkLst>
            <pc:docMk/>
            <pc:sldMk cId="1554757479" sldId="300"/>
            <ac:spMk id="4" creationId="{7115C840-B741-13A6-5D9F-33C26DD4BED8}"/>
          </ac:spMkLst>
        </pc:spChg>
        <pc:spChg chg="add del">
          <ac:chgData name="Gbetoton Djossou" userId="e1318554812ea7cd" providerId="LiveId" clId="{C90AD39D-13BA-7841-8D3E-2DED940312B7}" dt="2024-10-14T19:49:07.745" v="768" actId="22"/>
          <ac:spMkLst>
            <pc:docMk/>
            <pc:sldMk cId="1554757479" sldId="300"/>
            <ac:spMk id="7" creationId="{B3D04926-5D13-28CC-4E82-81053BAA2C36}"/>
          </ac:spMkLst>
        </pc:spChg>
        <pc:spChg chg="add del mod">
          <ac:chgData name="Gbetoton Djossou" userId="e1318554812ea7cd" providerId="LiveId" clId="{C90AD39D-13BA-7841-8D3E-2DED940312B7}" dt="2024-10-14T19:49:49.704" v="780"/>
          <ac:spMkLst>
            <pc:docMk/>
            <pc:sldMk cId="1554757479" sldId="300"/>
            <ac:spMk id="8" creationId="{E6FC49AB-7F7B-8B60-80D0-46CA8FB65E43}"/>
          </ac:spMkLst>
        </pc:spChg>
        <pc:spChg chg="mod">
          <ac:chgData name="Gbetoton Djossou" userId="e1318554812ea7cd" providerId="LiveId" clId="{C90AD39D-13BA-7841-8D3E-2DED940312B7}" dt="2024-10-14T19:49:53.569" v="781" actId="1076"/>
          <ac:spMkLst>
            <pc:docMk/>
            <pc:sldMk cId="1554757479" sldId="300"/>
            <ac:spMk id="19" creationId="{DE81B62B-C5E1-F27A-9D30-7E91B93F2D5D}"/>
          </ac:spMkLst>
        </pc:spChg>
      </pc:sldChg>
      <pc:sldChg chg="addSp delSp modSp add mod">
        <pc:chgData name="Gbetoton Djossou" userId="e1318554812ea7cd" providerId="LiveId" clId="{C90AD39D-13BA-7841-8D3E-2DED940312B7}" dt="2024-10-14T19:47:14.903" v="760" actId="20577"/>
        <pc:sldMkLst>
          <pc:docMk/>
          <pc:sldMk cId="3289803364" sldId="301"/>
        </pc:sldMkLst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4" creationId="{4AFE4D00-F5FC-113A-5C4D-EFDA3EBBB282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7" creationId="{17473F52-ECC4-B932-A61C-DCF7AC0C00E2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8" creationId="{28B12AA7-EB1D-9A8C-548D-E1A3B320E4FC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9" creationId="{154C85C7-219E-2DB8-1092-7F5F27AC1FF3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11" creationId="{ED0822FB-9D24-78D0-74D7-1D20B03D3C69}"/>
          </ac:spMkLst>
        </pc:spChg>
        <pc:spChg chg="mod">
          <ac:chgData name="Gbetoton Djossou" userId="e1318554812ea7cd" providerId="LiveId" clId="{C90AD39D-13BA-7841-8D3E-2DED940312B7}" dt="2024-10-14T19:47:14.903" v="760" actId="20577"/>
          <ac:spMkLst>
            <pc:docMk/>
            <pc:sldMk cId="3289803364" sldId="301"/>
            <ac:spMk id="13" creationId="{8413C44E-2848-E5EB-814C-EFCE8865FF72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14" creationId="{B93FC0B1-13FB-0B7D-7518-C7BCF41FE93C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15" creationId="{BACBE37A-4D42-CDF1-3860-250DC3E047A0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16" creationId="{74572820-426C-9585-41F0-13AB0F644531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17" creationId="{667534AE-061C-48C5-93F0-78E04C572DB1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18" creationId="{92B5D6C1-8E02-DD25-797C-12643AD0F1A1}"/>
          </ac:spMkLst>
        </pc:spChg>
        <pc:spChg chg="add del">
          <ac:chgData name="Gbetoton Djossou" userId="e1318554812ea7cd" providerId="LiveId" clId="{C90AD39D-13BA-7841-8D3E-2DED940312B7}" dt="2024-10-14T19:45:34.584" v="747" actId="478"/>
          <ac:spMkLst>
            <pc:docMk/>
            <pc:sldMk cId="3289803364" sldId="301"/>
            <ac:spMk id="19" creationId="{50C344CE-BE78-76DD-D5D7-49E0447711C8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20" creationId="{C0B690BA-6F2B-679E-361B-14BC4BBFB44E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21" creationId="{510DD522-8660-E842-1170-60A86106C1CF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22" creationId="{8B14FCD3-4CEB-932B-0336-7BA5E45C27E3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23" creationId="{1BF7BDAC-0ABD-95E0-40B4-402252717D1E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25" creationId="{FE1B7E0D-3DCB-CC8B-1876-9E0CFD8AB6AE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26" creationId="{08C86D6A-B6E6-A98C-16F4-8346429B08FC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27" creationId="{9F34F6B9-4A72-1CCE-A371-C736856DC4DF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28" creationId="{BB49950D-DBDC-EF65-4173-E89885C24F7E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29" creationId="{F4457C9A-8BFB-D695-D088-EA87FB10B827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30" creationId="{96254EF5-EE11-E3ED-1CCB-E46856D01BB2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31" creationId="{4E62982E-44B0-BE0F-B412-32A6F36A48CF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32" creationId="{B26B23DB-06DA-14FE-5DE2-0B8CFEF3845D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33" creationId="{FCC49C49-43CE-6FE5-6AA9-151A413C1017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34" creationId="{B116574D-FA72-CF75-0975-FC02E34B2EE5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35" creationId="{A89B2881-768F-A2C1-BE4E-FF11D1E64B86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36" creationId="{E34843AB-C889-EF69-FD32-CA66D18F19B8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37" creationId="{1AD8F67C-E8BB-CEBF-345D-C249983CEB34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38" creationId="{7D0C851F-5545-6BC4-7599-B1841A2D8159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39" creationId="{5FFA34A3-F2B0-EE0B-90EC-C1FF0935383E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40" creationId="{378C1830-6E53-F829-7EDD-01F5D4F3D2BB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41" creationId="{C4E4DEC6-8D5D-34C1-7B52-5079346A76BF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42" creationId="{7381E922-DC32-7612-C019-06ACC90E70EF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43" creationId="{35C3BE3E-E591-BC8E-5C88-F31AA9A33A3F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44" creationId="{6C03DEA7-7C11-5D34-7E86-315F90DA3D55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45" creationId="{F4078BC7-ED32-D2E1-9578-04BF0EE95E7C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46" creationId="{84A9E47A-AA08-3A57-6F1F-D95C0E1C5346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48" creationId="{68C52FE0-6B5D-5753-25F2-8930AB4EA339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49" creationId="{A58C6A6F-734B-287E-B2FB-75F921E7CAEE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50" creationId="{D9430EFD-BD51-3322-B31D-12BADA18AA7E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51" creationId="{D16AD998-FD00-531B-8A25-622D6CABFF62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52" creationId="{7F33412D-9EA9-526D-AC52-4ABE0BA6BCDF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53" creationId="{831D2A3C-D332-0AB3-2CCD-0FABD59F480D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54" creationId="{DD695072-A8F3-9997-3C05-BB97A54A93DF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55" creationId="{3F857164-99FF-46C9-C2BB-A74143504053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56" creationId="{479FAEBC-C40B-8ABF-A394-78FC7DF36FC4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57" creationId="{2AED0C42-75CC-389B-C6AF-4CFFB5AB1BF8}"/>
          </ac:spMkLst>
        </pc:spChg>
        <pc:spChg chg="mod">
          <ac:chgData name="Gbetoton Djossou" userId="e1318554812ea7cd" providerId="LiveId" clId="{C90AD39D-13BA-7841-8D3E-2DED940312B7}" dt="2024-10-14T19:45:48.510" v="748"/>
          <ac:spMkLst>
            <pc:docMk/>
            <pc:sldMk cId="3289803364" sldId="301"/>
            <ac:spMk id="58" creationId="{8FE69749-8D1E-EC46-7CD1-50DCDBD4EA1E}"/>
          </ac:spMkLst>
        </pc:spChg>
        <pc:spChg chg="add mod">
          <ac:chgData name="Gbetoton Djossou" userId="e1318554812ea7cd" providerId="LiveId" clId="{C90AD39D-13BA-7841-8D3E-2DED940312B7}" dt="2024-10-14T19:47:04.695" v="758" actId="404"/>
          <ac:spMkLst>
            <pc:docMk/>
            <pc:sldMk cId="3289803364" sldId="301"/>
            <ac:spMk id="59" creationId="{8884C089-C91E-C5D9-B01C-38BC12A30CD9}"/>
          </ac:spMkLst>
        </pc:spChg>
        <pc:grpChg chg="add mod">
          <ac:chgData name="Gbetoton Djossou" userId="e1318554812ea7cd" providerId="LiveId" clId="{C90AD39D-13BA-7841-8D3E-2DED940312B7}" dt="2024-10-14T19:47:10.347" v="759" actId="1076"/>
          <ac:grpSpMkLst>
            <pc:docMk/>
            <pc:sldMk cId="3289803364" sldId="301"/>
            <ac:grpSpMk id="2" creationId="{A9CAFF42-1A5F-BC8B-341C-BB11EC8229CB}"/>
          </ac:grpSpMkLst>
        </pc:grpChg>
        <pc:grpChg chg="mod">
          <ac:chgData name="Gbetoton Djossou" userId="e1318554812ea7cd" providerId="LiveId" clId="{C90AD39D-13BA-7841-8D3E-2DED940312B7}" dt="2024-10-14T19:45:48.510" v="748"/>
          <ac:grpSpMkLst>
            <pc:docMk/>
            <pc:sldMk cId="3289803364" sldId="301"/>
            <ac:grpSpMk id="6" creationId="{7D157175-CE60-411C-8489-BFC95DB207D2}"/>
          </ac:grpSpMkLst>
        </pc:grpChg>
        <pc:grpChg chg="mod">
          <ac:chgData name="Gbetoton Djossou" userId="e1318554812ea7cd" providerId="LiveId" clId="{C90AD39D-13BA-7841-8D3E-2DED940312B7}" dt="2024-10-14T19:45:48.510" v="748"/>
          <ac:grpSpMkLst>
            <pc:docMk/>
            <pc:sldMk cId="3289803364" sldId="301"/>
            <ac:grpSpMk id="10" creationId="{4B35ED9C-26DB-175F-D2EC-BA9965C1D87D}"/>
          </ac:grpSpMkLst>
        </pc:grpChg>
        <pc:grpChg chg="mod">
          <ac:chgData name="Gbetoton Djossou" userId="e1318554812ea7cd" providerId="LiveId" clId="{C90AD39D-13BA-7841-8D3E-2DED940312B7}" dt="2024-10-14T19:45:48.510" v="748"/>
          <ac:grpSpMkLst>
            <pc:docMk/>
            <pc:sldMk cId="3289803364" sldId="301"/>
            <ac:grpSpMk id="12" creationId="{984F7219-63E9-F658-CDD7-950E9D3267FA}"/>
          </ac:grpSpMkLst>
        </pc:grpChg>
        <pc:grpChg chg="mod">
          <ac:chgData name="Gbetoton Djossou" userId="e1318554812ea7cd" providerId="LiveId" clId="{C90AD39D-13BA-7841-8D3E-2DED940312B7}" dt="2024-10-14T19:45:48.510" v="748"/>
          <ac:grpSpMkLst>
            <pc:docMk/>
            <pc:sldMk cId="3289803364" sldId="301"/>
            <ac:grpSpMk id="24" creationId="{5F64497A-6A26-6388-572D-DEA92EA9D461}"/>
          </ac:grpSpMkLst>
        </pc:grpChg>
        <pc:grpChg chg="mod">
          <ac:chgData name="Gbetoton Djossou" userId="e1318554812ea7cd" providerId="LiveId" clId="{C90AD39D-13BA-7841-8D3E-2DED940312B7}" dt="2024-10-14T19:45:48.510" v="748"/>
          <ac:grpSpMkLst>
            <pc:docMk/>
            <pc:sldMk cId="3289803364" sldId="301"/>
            <ac:grpSpMk id="47" creationId="{3DED5D71-AC40-4611-7D4E-22C688ADDDA4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J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636E0-1D12-0D47-B14A-EF9E3F23F1B5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J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J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J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48F8E-7C0F-4C49-849B-720021A8828C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3314834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987DD-B806-7F42-BC24-8FDF537A6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8ECC6BA-42B9-920E-F16A-1B00001A02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51B2C1B-AA09-2A28-F516-FAB3836A4E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BJ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13C2FC-6945-E983-EC44-3D80FD77B8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248F8E-7C0F-4C49-849B-720021A8828C}" type="slidenum">
              <a:rPr lang="fr-BJ" smtClean="0"/>
              <a:t>2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1398571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J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EA0C3C-B32E-43B2-8BDE-BE0DC1BFFFE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106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BJ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248F8E-7C0F-4C49-849B-720021A8828C}" type="slidenum">
              <a:rPr lang="fr-BJ" smtClean="0"/>
              <a:t>4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309630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B8C703-E5C8-8787-3BAC-BCC9E047A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652488B-F29B-59A8-EE99-E4DBD60F71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CAD87B8-4669-05B5-716B-B31A3E0086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BJ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B25DBA3-9062-0157-AEF6-17BE4F6DB2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248F8E-7C0F-4C49-849B-720021A8828C}" type="slidenum">
              <a:rPr lang="fr-BJ" smtClean="0"/>
              <a:t>5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3999647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F5FAE4-B162-6BB0-D37F-C2711F51A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12F9455-720E-5BCA-F01B-80A41F862F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CD0E53F-476C-8F1F-43B1-38C52D9018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BJ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6FEBBB3-70F1-E679-07C7-394DE5A21E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248F8E-7C0F-4C49-849B-720021A8828C}" type="slidenum">
              <a:rPr lang="fr-BJ" smtClean="0"/>
              <a:t>6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60787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BJ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248F8E-7C0F-4C49-849B-720021A8828C}" type="slidenum">
              <a:rPr lang="fr-BJ" smtClean="0"/>
              <a:t>7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1068693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BJ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248F8E-7C0F-4C49-849B-720021A8828C}" type="slidenum">
              <a:rPr lang="fr-BJ" smtClean="0"/>
              <a:t>8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3787172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BJ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248F8E-7C0F-4C49-849B-720021A8828C}" type="slidenum">
              <a:rPr lang="fr-BJ" smtClean="0"/>
              <a:t>9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4586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fr-BJ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248F8E-7C0F-4C49-849B-720021A8828C}" type="slidenum">
              <a:rPr lang="fr-BJ" smtClean="0"/>
              <a:t>10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3210005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3F1E5-7349-7018-A1C8-AAE0954749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BJ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9D6416-C609-4E63-051C-38E9F0FF80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BJ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6D328-173C-42B2-659E-70AFE5482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A254-3F5C-4463-83FC-B9DCB4066E74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41521-86BF-77DA-9DEF-3EC23DA57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J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0A26C-571C-39D8-FA8A-31604B474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8C13-AC34-485C-BBAA-FCDC108F1D8A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1808244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9D0AE-CF5F-8B75-89FB-39A792122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J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9E7D9A-C910-079F-3DA4-FB93C09506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J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CE070-BD5B-DC29-B76A-2D4BD1966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A254-3F5C-4463-83FC-B9DCB4066E74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41CB5-2454-4C74-937A-3FDCF9E98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J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824A9-CA81-15FF-527B-70E98EA0B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8C13-AC34-485C-BBAA-FCDC108F1D8A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3547489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CC0CC2-6F4B-0DD6-6EBD-3391334E3B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BJ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864E1E-B3AB-32A3-E12B-AA99E2FD3D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J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A6159-1424-F69F-B351-A50C760BB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A254-3F5C-4463-83FC-B9DCB4066E74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181EA-B7CD-F097-A869-A640DA8A4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J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8A064-E3D9-6D5F-9479-DEFBEC7BB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8C13-AC34-485C-BBAA-FCDC108F1D8A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502785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blue and white background&#10;&#10;Description automatically generated">
            <a:extLst>
              <a:ext uri="{FF2B5EF4-FFF2-40B4-BE49-F238E27FC236}">
                <a16:creationId xmlns:a16="http://schemas.microsoft.com/office/drawing/2014/main" id="{60B8B4B6-5FF1-D842-1053-3468E90F6F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 descr="A blue and black background with circles&#10;&#10;Description automatically generated">
            <a:extLst>
              <a:ext uri="{FF2B5EF4-FFF2-40B4-BE49-F238E27FC236}">
                <a16:creationId xmlns:a16="http://schemas.microsoft.com/office/drawing/2014/main" id="{0263AF6F-82AD-7FEB-19D8-6A1A57A317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74568"/>
            <a:ext cx="2348294" cy="594901"/>
          </a:xfrm>
          <a:prstGeom prst="rect">
            <a:avLst/>
          </a:prstGeom>
        </p:spPr>
      </p:pic>
      <p:pic>
        <p:nvPicPr>
          <p:cNvPr id="14" name="Picture 13" descr="A blue and grey circle pattern&#10;&#10;Description automatically generated">
            <a:extLst>
              <a:ext uri="{FF2B5EF4-FFF2-40B4-BE49-F238E27FC236}">
                <a16:creationId xmlns:a16="http://schemas.microsoft.com/office/drawing/2014/main" id="{D80BED43-B362-9E4B-A376-EFFFAE9D04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5462" y="-225810"/>
            <a:ext cx="3030303" cy="808081"/>
          </a:xfrm>
          <a:prstGeom prst="rect">
            <a:avLst/>
          </a:prstGeom>
        </p:spPr>
      </p:pic>
      <p:pic>
        <p:nvPicPr>
          <p:cNvPr id="16" name="Picture 15" descr="A blue stars on a black background&#10;&#10;Description automatically generated">
            <a:extLst>
              <a:ext uri="{FF2B5EF4-FFF2-40B4-BE49-F238E27FC236}">
                <a16:creationId xmlns:a16="http://schemas.microsoft.com/office/drawing/2014/main" id="{3EC21F7C-7A4C-1A62-53D2-F0D8CDC1E6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7132" y="198513"/>
            <a:ext cx="650968" cy="1638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001A5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78202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C</a:t>
            </a:r>
          </a:p>
        </p:txBody>
      </p:sp>
    </p:spTree>
    <p:extLst>
      <p:ext uri="{BB962C8B-B14F-4D97-AF65-F5344CB8AC3E}">
        <p14:creationId xmlns:p14="http://schemas.microsoft.com/office/powerpoint/2010/main" val="20608196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2F6AA-19C9-9AC3-F730-7BA38FD0A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J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00D1B-6AF4-6506-9706-5B83053BF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J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C08BE-ED34-6F75-7603-6798B7322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A254-3F5C-4463-83FC-B9DCB4066E74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F4E7DE-1C0F-D37B-B32B-C9940FC44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J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544C9-F911-B261-90E2-D2D227BA6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8C13-AC34-485C-BBAA-FCDC108F1D8A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300433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79573-12D0-A2AC-8E53-4D86EF5C5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BJ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410D9C-0035-7DEF-9F4F-EEF4EF5D36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96992-6510-A255-109E-D1F5CA61C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A254-3F5C-4463-83FC-B9DCB4066E74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8D999-12C8-73C1-A9F1-B103A04B0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J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29FCF-4964-BC9B-F008-121C4F39C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8C13-AC34-485C-BBAA-FCDC108F1D8A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426563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1C93C-C515-BD92-83C2-351D04941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J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79B38-4829-0D27-8ED3-745DD8784E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J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43CFEE-118F-9659-0FB0-76280D9CA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J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EE780-CC07-2C4F-895C-8F70D0E47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A254-3F5C-4463-83FC-B9DCB4066E74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08726-8DC7-C6C7-B9EF-16456A93D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J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74503E-53FE-F202-1457-F882808CE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8C13-AC34-485C-BBAA-FCDC108F1D8A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1299032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95C78-3871-BDA0-0193-1952FA00E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BJ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A90764-3DF6-FD8F-A564-8B0D57CB3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8ED4F0-9F47-B97A-3535-0B656F222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J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905979-1423-CC00-6BB3-54BE97F4AE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928B8C-3A7E-A547-7604-2A0C14C9F2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J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E8F409-77CB-A912-F03E-98F442FAC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A254-3F5C-4463-83FC-B9DCB4066E74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3054FD-7404-9617-201D-5F38CD2A2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J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73E442-CFED-2E6B-AC56-422B3BEB8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8C13-AC34-485C-BBAA-FCDC108F1D8A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4092096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87FE7-DB2F-0D3D-26EA-B9AE24231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J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CDF00E-6F28-F592-4433-43A66988D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A254-3F5C-4463-83FC-B9DCB4066E74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47CABC-2918-C4D6-C9FD-8D9E2DB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J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6DA85B-3603-D05B-45D8-5B2C35605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8C13-AC34-485C-BBAA-FCDC108F1D8A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2954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C2DD14-F130-76CB-4E74-DD1EC69FD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A254-3F5C-4463-83FC-B9DCB4066E74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7CA720-D0F5-4DEB-4367-A39F5D335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J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B78AF-BCD2-C34B-9172-8761D58FA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8C13-AC34-485C-BBAA-FCDC108F1D8A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3503048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7B7DA-CBA5-D034-96C0-1C7305B81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BJ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21430-7CE4-01C9-B022-2474F8443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J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9AF440-0690-943F-834F-D112DA427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FCA0B-AA61-3822-D790-DBD5CD221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A254-3F5C-4463-83FC-B9DCB4066E74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958DBD-1EB8-51F9-6B03-5F58B9CC9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J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87129B-D25E-919D-5817-D0CE6A11E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8C13-AC34-485C-BBAA-FCDC108F1D8A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226796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21F24-9801-94E8-AE55-1941DE329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BJ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D7204F-4E19-8E6A-0F73-BF1A246018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J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87009D-D2DF-DEC6-16F3-EC0D129EFF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444265-1845-7999-F5D7-306A2D2B2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A254-3F5C-4463-83FC-B9DCB4066E74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FC3BDA-3263-207B-F603-12CB047AC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J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3BADB-2CCD-2C5A-3EE4-E8D331831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8C13-AC34-485C-BBAA-FCDC108F1D8A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144969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C62A00-B8A1-28F3-26CF-EE81AF48D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J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1929D-E2FC-4629-A13D-03E131578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J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4BF6C4-C015-7900-8ABD-F0FF5DF639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0A254-3F5C-4463-83FC-B9DCB4066E74}" type="datetimeFigureOut">
              <a:rPr lang="fr-BJ" smtClean="0"/>
              <a:t>15/10/2024</a:t>
            </a:fld>
            <a:endParaRPr lang="fr-BJ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2C1550-0841-5BD5-F293-273741CD8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J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AD5BA-7ED2-AD90-7039-E32DBE1FD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F8C13-AC34-485C-BBAA-FCDC108F1D8A}" type="slidenum">
              <a:rPr lang="fr-BJ" smtClean="0"/>
              <a:t>‹N°›</a:t>
            </a:fld>
            <a:endParaRPr lang="fr-BJ"/>
          </a:p>
        </p:txBody>
      </p:sp>
    </p:spTree>
    <p:extLst>
      <p:ext uri="{BB962C8B-B14F-4D97-AF65-F5344CB8AC3E}">
        <p14:creationId xmlns:p14="http://schemas.microsoft.com/office/powerpoint/2010/main" val="60758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BJ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s://evaluation.gouv.bj/" TargetMode="External"/><Relationship Id="rId7" Type="http://schemas.openxmlformats.org/officeDocument/2006/relationships/image" Target="../media/image12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svgsilh.com/fr/image/2029273.html" TargetMode="Externa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95E9C8-00B2-B5B0-36D4-DF53D678D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0C1BF-974D-2DC6-8946-576482AA0B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46" y="2959256"/>
            <a:ext cx="9144000" cy="742377"/>
          </a:xfrm>
        </p:spPr>
        <p:txBody>
          <a:bodyPr>
            <a:noAutofit/>
          </a:bodyPr>
          <a:lstStyle/>
          <a:p>
            <a:r>
              <a:rPr lang="fr-FR" sz="3600" noProof="0" dirty="0"/>
              <a:t>Analyses diagnostiques du SNE du Benin</a:t>
            </a:r>
            <a:endParaRPr lang="fr-FR" sz="3600" noProof="0" dirty="0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76DF356-A26C-9325-2EC5-BE36C3C513CE}"/>
              </a:ext>
            </a:extLst>
          </p:cNvPr>
          <p:cNvSpPr txBox="1">
            <a:spLocks/>
          </p:cNvSpPr>
          <p:nvPr/>
        </p:nvSpPr>
        <p:spPr>
          <a:xfrm>
            <a:off x="1097246" y="3701633"/>
            <a:ext cx="9144000" cy="882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>
              <a:lnSpc>
                <a:spcPct val="114000"/>
              </a:lnSpc>
            </a:pPr>
            <a:r>
              <a:rPr lang="fr-FR" sz="2200" b="0" noProof="0" dirty="0">
                <a:solidFill>
                  <a:schemeClr val="tx1"/>
                </a:solidFill>
              </a:rPr>
              <a:t>Gbetoton Nadege Djossou</a:t>
            </a:r>
          </a:p>
          <a:p>
            <a:pPr>
              <a:lnSpc>
                <a:spcPct val="114000"/>
              </a:lnSpc>
            </a:pPr>
            <a:r>
              <a:rPr lang="fr-FR" sz="1600" b="0" noProof="0" dirty="0">
                <a:solidFill>
                  <a:schemeClr val="tx1"/>
                </a:solidFill>
              </a:rPr>
              <a:t>Directrice de l’Evaluation des Politiques Publiques, DGEOCS, MDC, Benin</a:t>
            </a: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DDCA1AEC-A2ED-8F2C-66B1-3122F2DE9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286" y="5303757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74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D59A5-B5BE-AA27-9CE0-BFCAD84965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6751" y="533400"/>
            <a:ext cx="11268074" cy="409575"/>
          </a:xfrm>
        </p:spPr>
        <p:txBody>
          <a:bodyPr>
            <a:noAutofit/>
          </a:bodyPr>
          <a:lstStyle/>
          <a:p>
            <a:r>
              <a:rPr lang="fr-BJ" sz="2500" b="1" dirty="0">
                <a:solidFill>
                  <a:srgbClr val="34848C"/>
                </a:solidFill>
                <a:latin typeface="Century Gothic" panose="020B0502020202020204" pitchFamily="34" charset="0"/>
              </a:rPr>
              <a:t>LES PRINCIPAUX OBTACLES À L’UTILISATION DES RESULTATS D’EVALUATION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09B928-EC0D-350A-BE26-548AD35B1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749" y="1352550"/>
            <a:ext cx="11268073" cy="4319588"/>
          </a:xfrm>
        </p:spPr>
        <p:txBody>
          <a:bodyPr>
            <a:normAutofit lnSpcReduction="10000"/>
          </a:bodyPr>
          <a:lstStyle/>
          <a:p>
            <a:pPr marL="457200" indent="-457200" algn="just">
              <a:lnSpc>
                <a:spcPct val="150000"/>
              </a:lnSpc>
              <a:buClr>
                <a:srgbClr val="3E9DA5"/>
              </a:buClr>
              <a:buFont typeface="+mj-lt"/>
              <a:buAutoNum type="arabicPeriod"/>
            </a:pPr>
            <a:r>
              <a:rPr lang="fr-FR" sz="2000" kern="0" dirty="0">
                <a:latin typeface="Century Gothic" panose="020B0502020202020204" pitchFamily="34" charset="0"/>
              </a:rPr>
              <a:t>Rapport d’évaluation trop long ou très technique</a:t>
            </a:r>
          </a:p>
          <a:p>
            <a:pPr marL="457200" indent="-457200" algn="just">
              <a:lnSpc>
                <a:spcPct val="150000"/>
              </a:lnSpc>
              <a:buClr>
                <a:srgbClr val="3E9DA5"/>
              </a:buClr>
              <a:buFont typeface="+mj-lt"/>
              <a:buAutoNum type="arabicPeriod"/>
            </a:pPr>
            <a:r>
              <a:rPr lang="fr-FR" sz="2000" kern="0" dirty="0">
                <a:latin typeface="Century Gothic" panose="020B0502020202020204" pitchFamily="34" charset="0"/>
              </a:rPr>
              <a:t>Recommandations mal élaborées</a:t>
            </a:r>
          </a:p>
          <a:p>
            <a:pPr marL="457200" indent="-457200" algn="just">
              <a:lnSpc>
                <a:spcPct val="150000"/>
              </a:lnSpc>
              <a:buClr>
                <a:srgbClr val="3E9DA5"/>
              </a:buClr>
              <a:buFont typeface="+mj-lt"/>
              <a:buAutoNum type="arabicPeriod"/>
            </a:pPr>
            <a:r>
              <a:rPr lang="fr-FR" sz="2000" kern="0" dirty="0">
                <a:latin typeface="Century Gothic" panose="020B0502020202020204" pitchFamily="34" charset="0"/>
              </a:rPr>
              <a:t>Défaut de suivi par l’équipe en charge de la mise en œuvre des recommandations</a:t>
            </a:r>
          </a:p>
          <a:p>
            <a:pPr marL="457200" indent="-457200" algn="just">
              <a:lnSpc>
                <a:spcPct val="150000"/>
              </a:lnSpc>
              <a:buClr>
                <a:srgbClr val="3E9DA5"/>
              </a:buClr>
              <a:buFont typeface="+mj-lt"/>
              <a:buAutoNum type="arabicPeriod"/>
            </a:pPr>
            <a:r>
              <a:rPr lang="fr-FR" sz="2000" kern="0" dirty="0">
                <a:latin typeface="Century Gothic" panose="020B0502020202020204" pitchFamily="34" charset="0"/>
              </a:rPr>
              <a:t>Changements institutionnels</a:t>
            </a:r>
          </a:p>
          <a:p>
            <a:pPr marL="457200" indent="-457200" algn="just">
              <a:lnSpc>
                <a:spcPct val="150000"/>
              </a:lnSpc>
              <a:buClr>
                <a:srgbClr val="3E9DA5"/>
              </a:buClr>
              <a:buFont typeface="+mj-lt"/>
              <a:buAutoNum type="arabicPeriod"/>
            </a:pPr>
            <a:r>
              <a:rPr lang="fr-FR" sz="2000" kern="0" dirty="0">
                <a:latin typeface="Century Gothic" panose="020B0502020202020204" pitchFamily="34" charset="0"/>
              </a:rPr>
              <a:t>Défaut de financement</a:t>
            </a:r>
          </a:p>
          <a:p>
            <a:pPr marL="457200" indent="-457200" algn="just">
              <a:lnSpc>
                <a:spcPct val="150000"/>
              </a:lnSpc>
              <a:buClr>
                <a:srgbClr val="3E9DA5"/>
              </a:buClr>
              <a:buFont typeface="+mj-lt"/>
              <a:buAutoNum type="arabicPeriod"/>
            </a:pPr>
            <a:r>
              <a:rPr lang="fr-FR" sz="2000" kern="0" dirty="0">
                <a:latin typeface="Century Gothic" panose="020B0502020202020204" pitchFamily="34" charset="0"/>
              </a:rPr>
              <a:t>Insuffisance de la dissémination des résultats</a:t>
            </a:r>
          </a:p>
          <a:p>
            <a:pPr marL="457200" indent="-457200" algn="just">
              <a:lnSpc>
                <a:spcPct val="150000"/>
              </a:lnSpc>
              <a:buClr>
                <a:srgbClr val="3E9DA5"/>
              </a:buClr>
              <a:buFont typeface="+mj-lt"/>
              <a:buAutoNum type="arabicPeriod"/>
            </a:pPr>
            <a:r>
              <a:rPr lang="fr-FR" sz="2000" kern="0" dirty="0">
                <a:latin typeface="Century Gothic" panose="020B0502020202020204" pitchFamily="34" charset="0"/>
              </a:rPr>
              <a:t>Absence d’outils ou méthodes pour utiliser les résultats d’évaluation dans la planification</a:t>
            </a:r>
          </a:p>
          <a:p>
            <a:pPr marL="457200" indent="-457200" algn="just">
              <a:buClr>
                <a:srgbClr val="3E9DA5"/>
              </a:buClr>
              <a:buFont typeface="+mj-lt"/>
              <a:buAutoNum type="arabicPeriod"/>
            </a:pPr>
            <a:endParaRPr lang="fr-FR" sz="2000" kern="0" dirty="0">
              <a:latin typeface="Century Gothic" panose="020B0502020202020204" pitchFamily="34" charset="0"/>
            </a:endParaRPr>
          </a:p>
          <a:p>
            <a:pPr marL="457200" indent="-457200" algn="just">
              <a:buClr>
                <a:srgbClr val="3E9DA5"/>
              </a:buClr>
              <a:buFont typeface="+mj-lt"/>
              <a:buAutoNum type="arabicPeriod"/>
            </a:pPr>
            <a:endParaRPr lang="fr-BJ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AF9312-7DEA-D224-2F3A-69BA93AE1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025" y="6191250"/>
            <a:ext cx="3924300" cy="1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967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D59A5-B5BE-AA27-9CE0-BFCAD84965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6751" y="350838"/>
            <a:ext cx="11268074" cy="592137"/>
          </a:xfrm>
        </p:spPr>
        <p:txBody>
          <a:bodyPr>
            <a:normAutofit/>
          </a:bodyPr>
          <a:lstStyle/>
          <a:p>
            <a:r>
              <a:rPr lang="fr-BJ" sz="3200" b="1" dirty="0">
                <a:solidFill>
                  <a:srgbClr val="34848C"/>
                </a:solidFill>
                <a:latin typeface="Century Gothic" panose="020B0502020202020204" pitchFamily="34" charset="0"/>
              </a:rPr>
              <a:t>PESPECTIVES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AF9312-7DEA-D224-2F3A-69BA93AE1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6440487"/>
            <a:ext cx="3924300" cy="13335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75CCFC3-0732-FBB9-1FFC-6B25307475AF}"/>
              </a:ext>
            </a:extLst>
          </p:cNvPr>
          <p:cNvSpPr txBox="1"/>
          <p:nvPr/>
        </p:nvSpPr>
        <p:spPr>
          <a:xfrm>
            <a:off x="4219790" y="1597871"/>
            <a:ext cx="60964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Clr>
                <a:srgbClr val="3E9DA5"/>
              </a:buClr>
            </a:pPr>
            <a:r>
              <a:rPr lang="fr-FR" kern="0" dirty="0">
                <a:latin typeface="Century Gothic" panose="020B0502020202020204" pitchFamily="34" charset="0"/>
              </a:rPr>
              <a:t>Actualisation de la plateforme de Gestion des Connaissances</a:t>
            </a:r>
          </a:p>
          <a:p>
            <a:pPr algn="just">
              <a:buClr>
                <a:srgbClr val="3E9DA5"/>
              </a:buClr>
            </a:pPr>
            <a:r>
              <a:rPr lang="fr-FR" b="1" i="1" kern="0" dirty="0">
                <a:solidFill>
                  <a:srgbClr val="34848C"/>
                </a:solidFill>
                <a:latin typeface="Century Gothic" panose="020B0502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https://evaluation.gouv.bj/</a:t>
            </a:r>
            <a:endParaRPr lang="fr-FR" b="1" i="1" kern="0" dirty="0">
              <a:solidFill>
                <a:srgbClr val="34848C"/>
              </a:solidFill>
              <a:latin typeface="Century Gothic" panose="020B0502020202020204" pitchFamily="34" charset="0"/>
            </a:endParaRPr>
          </a:p>
          <a:p>
            <a:pPr algn="just">
              <a:buClr>
                <a:srgbClr val="3E9DA5"/>
              </a:buClr>
            </a:pPr>
            <a:endParaRPr lang="fr-FR" kern="0" dirty="0">
              <a:latin typeface="Century Gothic" panose="020B0502020202020204" pitchFamily="34" charset="0"/>
            </a:endParaRPr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543C4412-2F80-A3C7-8F56-C8176156F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2270049" y="4811679"/>
            <a:ext cx="1369467" cy="1318112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9E2CEE77-5CF3-2EBB-2D2F-91F436383760}"/>
              </a:ext>
            </a:extLst>
          </p:cNvPr>
          <p:cNvSpPr txBox="1"/>
          <p:nvPr/>
        </p:nvSpPr>
        <p:spPr>
          <a:xfrm>
            <a:off x="4010025" y="5198885"/>
            <a:ext cx="7057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kern="0" dirty="0">
                <a:latin typeface="Century Gothic" panose="020B0502020202020204" pitchFamily="34" charset="0"/>
              </a:rPr>
              <a:t>Vote de la Loi-Cadre sur la Planification de développement et l’Evaluation des Politiques Publiques le 29 janvier 2024</a:t>
            </a:r>
            <a:endParaRPr lang="fr-BJ" kern="0" dirty="0">
              <a:latin typeface="Century Gothic" panose="020B0502020202020204" pitchFamily="34" charset="0"/>
            </a:endParaRPr>
          </a:p>
        </p:txBody>
      </p:sp>
      <p:pic>
        <p:nvPicPr>
          <p:cNvPr id="18" name="Picture 6">
            <a:extLst>
              <a:ext uri="{FF2B5EF4-FFF2-40B4-BE49-F238E27FC236}">
                <a16:creationId xmlns:a16="http://schemas.microsoft.com/office/drawing/2014/main" id="{42312003-D1B8-0AD5-36C8-E610244CA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516" y="3038718"/>
            <a:ext cx="1145235" cy="1589052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E3033997-0A5E-5EC1-C1E7-BDB3EF3C3945}"/>
              </a:ext>
            </a:extLst>
          </p:cNvPr>
          <p:cNvSpPr txBox="1"/>
          <p:nvPr/>
        </p:nvSpPr>
        <p:spPr>
          <a:xfrm>
            <a:off x="4886124" y="3376009"/>
            <a:ext cx="63954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Clr>
                <a:srgbClr val="3E9DA5"/>
              </a:buClr>
            </a:pPr>
            <a:r>
              <a:rPr lang="fr-FR" kern="0" dirty="0">
                <a:latin typeface="Century Gothic" panose="020B0502020202020204" pitchFamily="34" charset="0"/>
              </a:rPr>
              <a:t>Actualisation du Guide Méthodologique National d’Evaluation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58A40388-4C9A-22E3-FE5C-84430F3A39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2969" y="1078818"/>
            <a:ext cx="3087056" cy="168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120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09B928-EC0D-350A-BE26-548AD35B1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138" y="533400"/>
            <a:ext cx="11268073" cy="5538787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fr-FR" b="1" dirty="0">
              <a:solidFill>
                <a:srgbClr val="34848C"/>
              </a:solidFill>
              <a:latin typeface="Century Gothic" panose="020B0502020202020204" pitchFamily="34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fr-FR" b="1" dirty="0">
              <a:solidFill>
                <a:srgbClr val="34848C"/>
              </a:solidFill>
              <a:latin typeface="Century Gothic" panose="020B0502020202020204" pitchFamily="34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fr-FR" b="1" dirty="0">
              <a:solidFill>
                <a:srgbClr val="34848C"/>
              </a:solidFill>
              <a:latin typeface="Century Gothic" panose="020B0502020202020204" pitchFamily="34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fr-FR" b="1" dirty="0">
              <a:solidFill>
                <a:srgbClr val="34848C"/>
              </a:solidFill>
              <a:latin typeface="Century Gothic" panose="020B0502020202020204" pitchFamily="34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fr-FR" b="1" dirty="0">
              <a:solidFill>
                <a:srgbClr val="34848C"/>
              </a:solidFill>
              <a:latin typeface="Century Gothic" panose="020B0502020202020204" pitchFamily="34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fr-FR" b="1" dirty="0">
              <a:solidFill>
                <a:srgbClr val="34848C"/>
              </a:solidFill>
              <a:latin typeface="Century Gothic" panose="020B0502020202020204" pitchFamily="34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fr-FR" b="1" dirty="0">
              <a:solidFill>
                <a:srgbClr val="34848C"/>
              </a:solidFill>
              <a:latin typeface="Century Gothic" panose="020B0502020202020204" pitchFamily="34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fr-FR" b="1" dirty="0">
              <a:solidFill>
                <a:srgbClr val="34848C"/>
              </a:solidFill>
              <a:latin typeface="Century Gothic" panose="020B0502020202020204" pitchFamily="34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fr-FR" b="1" dirty="0">
                <a:solidFill>
                  <a:srgbClr val="34848C"/>
                </a:solidFill>
                <a:latin typeface="Century Gothic" panose="020B0502020202020204" pitchFamily="34" charset="0"/>
                <a:ea typeface="+mj-ea"/>
                <a:cs typeface="+mj-cs"/>
              </a:rPr>
              <a:t>Je vous remercie</a:t>
            </a:r>
            <a:endParaRPr lang="fr-BJ" b="1" dirty="0">
              <a:solidFill>
                <a:srgbClr val="34848C"/>
              </a:solidFill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AF9312-7DEA-D224-2F3A-69BA93AE1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6191250"/>
            <a:ext cx="3924300" cy="1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309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DC560-279B-A3DD-9C4E-CD4516C84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BD08804-ED1B-D363-C8A7-EAA2AF657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751" y="1047749"/>
            <a:ext cx="11268073" cy="5381625"/>
          </a:xfrm>
        </p:spPr>
        <p:txBody>
          <a:bodyPr/>
          <a:lstStyle/>
          <a:p>
            <a:pPr algn="just"/>
            <a:endParaRPr lang="fr-BJ" dirty="0"/>
          </a:p>
          <a:p>
            <a:pPr algn="just">
              <a:buClr>
                <a:srgbClr val="3E9DA5"/>
              </a:buClr>
            </a:pPr>
            <a:endParaRPr lang="fr-BJ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9A7FD3-CAEB-1998-F697-5DC9F1F75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025" y="6620669"/>
            <a:ext cx="3924300" cy="13335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B1F3D77-7C75-80A4-CD1A-B35D2D6D0BF1}"/>
              </a:ext>
            </a:extLst>
          </p:cNvPr>
          <p:cNvSpPr/>
          <p:nvPr/>
        </p:nvSpPr>
        <p:spPr>
          <a:xfrm>
            <a:off x="611607" y="257149"/>
            <a:ext cx="11268073" cy="5871435"/>
          </a:xfrm>
          <a:prstGeom prst="rect">
            <a:avLst/>
          </a:prstGeom>
        </p:spPr>
        <p:txBody>
          <a:bodyPr/>
          <a:lstStyle/>
          <a:p>
            <a:pPr marL="514350" lvl="0" indent="-514350" algn="l">
              <a:buFont typeface="+mj-lt"/>
              <a:buAutoNum type="arabicPeriod"/>
            </a:pPr>
            <a:r>
              <a:rPr lang="fr-FR" sz="2800" dirty="0">
                <a:solidFill>
                  <a:srgbClr val="3E9DA5"/>
                </a:solidFill>
                <a:latin typeface="Roboto"/>
                <a:ea typeface="+mn-ea"/>
                <a:cs typeface="+mn-cs"/>
              </a:rPr>
              <a:t>Étude diagnostique des capacités nationales en évaluation au Bénin (2010)</a:t>
            </a:r>
          </a:p>
          <a:p>
            <a:pPr lvl="0" algn="l">
              <a:buChar char="•"/>
            </a:pPr>
            <a:endParaRPr lang="fr-FR" sz="2800" dirty="0"/>
          </a:p>
          <a:p>
            <a:pPr lvl="0" algn="l"/>
            <a:r>
              <a:rPr lang="fr-FR" sz="2800" dirty="0">
                <a:solidFill>
                  <a:schemeClr val="accent2"/>
                </a:solidFill>
              </a:rPr>
              <a:t>Objectifs</a:t>
            </a:r>
          </a:p>
          <a:p>
            <a:pPr lvl="0" algn="l"/>
            <a:endParaRPr lang="fr-FR" sz="2800" dirty="0"/>
          </a:p>
          <a:p>
            <a:pPr marL="742950" lvl="1" indent="-285750" algn="l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Faire l'état des lieux de la pratique de l'évaluation au Bénin</a:t>
            </a:r>
            <a:endParaRPr lang="fr-FR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42950" lvl="1" indent="-285750" algn="l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Evaluer la qualité des rapports d'évaluation</a:t>
            </a:r>
            <a:endParaRPr lang="fr-FR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42950" lvl="1" indent="-285750" algn="l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Proposer un scénario pour développer et renforcer l'évaluation au </a:t>
            </a:r>
            <a:r>
              <a:rPr lang="fr-FR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Roboto"/>
                <a:ea typeface="+mn-ea"/>
                <a:cs typeface="+mn-cs"/>
              </a:rPr>
              <a:t>niveau national</a:t>
            </a:r>
          </a:p>
          <a:p>
            <a:pPr lvl="1" algn="l">
              <a:buChar char="•"/>
            </a:pPr>
            <a:endParaRPr lang="fr-FR" dirty="0"/>
          </a:p>
          <a:p>
            <a:pPr lvl="1" algn="l">
              <a:buChar char="•"/>
            </a:pPr>
            <a:endParaRPr lang="fr-FR" dirty="0"/>
          </a:p>
          <a:p>
            <a:r>
              <a:rPr lang="fr-FR" sz="2800" dirty="0">
                <a:solidFill>
                  <a:schemeClr val="accent2"/>
                </a:solidFill>
                <a:latin typeface="Roboto"/>
              </a:rPr>
              <a:t>Méthodologie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Collecte et analyse des données au près des parties prenantes à partir d’un questionnaires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Méta-évaluation</a:t>
            </a:r>
          </a:p>
        </p:txBody>
      </p:sp>
    </p:spTree>
    <p:extLst>
      <p:ext uri="{BB962C8B-B14F-4D97-AF65-F5344CB8AC3E}">
        <p14:creationId xmlns:p14="http://schemas.microsoft.com/office/powerpoint/2010/main" val="3095663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45" name="Tableau 45">
            <a:extLst>
              <a:ext uri="{FF2B5EF4-FFF2-40B4-BE49-F238E27FC236}">
                <a16:creationId xmlns:a16="http://schemas.microsoft.com/office/drawing/2014/main" id="{40A1800F-79C1-1082-5188-2918C7C44D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538196"/>
              </p:ext>
            </p:extLst>
          </p:nvPr>
        </p:nvGraphicFramePr>
        <p:xfrm>
          <a:off x="1010653" y="1118934"/>
          <a:ext cx="9938085" cy="5478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3873">
                  <a:extLst>
                    <a:ext uri="{9D8B030D-6E8A-4147-A177-3AD203B41FA5}">
                      <a16:colId xmlns:a16="http://schemas.microsoft.com/office/drawing/2014/main" val="358656538"/>
                    </a:ext>
                  </a:extLst>
                </a:gridCol>
                <a:gridCol w="2713629">
                  <a:extLst>
                    <a:ext uri="{9D8B030D-6E8A-4147-A177-3AD203B41FA5}">
                      <a16:colId xmlns:a16="http://schemas.microsoft.com/office/drawing/2014/main" val="2383323050"/>
                    </a:ext>
                  </a:extLst>
                </a:gridCol>
                <a:gridCol w="2759279">
                  <a:extLst>
                    <a:ext uri="{9D8B030D-6E8A-4147-A177-3AD203B41FA5}">
                      <a16:colId xmlns:a16="http://schemas.microsoft.com/office/drawing/2014/main" val="1779573573"/>
                    </a:ext>
                  </a:extLst>
                </a:gridCol>
                <a:gridCol w="2731304">
                  <a:extLst>
                    <a:ext uri="{9D8B030D-6E8A-4147-A177-3AD203B41FA5}">
                      <a16:colId xmlns:a16="http://schemas.microsoft.com/office/drawing/2014/main" val="2050113491"/>
                    </a:ext>
                  </a:extLst>
                </a:gridCol>
              </a:tblGrid>
              <a:tr h="862162"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500" i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NIVEAUX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500" i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COMPOSANTE 1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500" i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COMPOSANTE 2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500" i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COMPOSANTE 3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843675"/>
                  </a:ext>
                </a:extLst>
              </a:tr>
              <a:tr h="798052">
                <a:tc rowSpan="2"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500" u="none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MACRO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Vision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Politique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Cadre règlementaire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98813"/>
                  </a:ext>
                </a:extLst>
              </a:tr>
              <a:tr h="736419">
                <a:tc vMerge="1">
                  <a:txBody>
                    <a:bodyPr/>
                    <a:lstStyle/>
                    <a:p>
                      <a:pPr algn="ctr"/>
                      <a:endParaRPr lang="fr-FR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solidFill>
                            <a:srgbClr val="6699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OUI</a:t>
                      </a:r>
                      <a:endParaRPr lang="fr-CA" sz="16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solidFill>
                            <a:srgbClr val="FF33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NON</a:t>
                      </a:r>
                      <a:endParaRPr lang="fr-CA" sz="16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solidFill>
                            <a:srgbClr val="6BA42C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OUI</a:t>
                      </a:r>
                      <a:endParaRPr lang="fr-CA" sz="16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433837"/>
                  </a:ext>
                </a:extLst>
              </a:tr>
              <a:tr h="798052">
                <a:tc rowSpan="2"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500" u="none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MESO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Fonction d’évaluation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14000"/>
                        </a:lnSpc>
                        <a:defRPr/>
                      </a:pPr>
                      <a:r>
                        <a:rPr lang="fr-CA" sz="16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Budget</a:t>
                      </a:r>
                    </a:p>
                    <a:p>
                      <a:pPr lvl="0" algn="ctr">
                        <a:lnSpc>
                          <a:spcPct val="114000"/>
                        </a:lnSpc>
                        <a:defRPr/>
                      </a:pPr>
                      <a:r>
                        <a:rPr lang="fr-CA" sz="16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spécifique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Compétences spécifiques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0483189"/>
                  </a:ext>
                </a:extLst>
              </a:tr>
              <a:tr h="736419">
                <a:tc vMerge="1"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A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solidFill>
                            <a:srgbClr val="FF99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FAIBLE</a:t>
                      </a:r>
                      <a:endParaRPr lang="fr-CA" sz="16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solidFill>
                            <a:srgbClr val="FF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NON</a:t>
                      </a:r>
                      <a:endParaRPr lang="fr-CA" sz="16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solidFill>
                            <a:srgbClr val="FF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NON</a:t>
                      </a:r>
                      <a:endParaRPr lang="fr-CA" sz="16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2225577"/>
                  </a:ext>
                </a:extLst>
              </a:tr>
              <a:tr h="798052">
                <a:tc rowSpan="2"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500" u="none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MICRO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Ressources professionnelles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Formations spécifiques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Évaluations de qualité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01562"/>
                  </a:ext>
                </a:extLst>
              </a:tr>
              <a:tr h="749342">
                <a:tc vMerge="1"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kern="1200" dirty="0">
                          <a:solidFill>
                            <a:srgbClr val="FF99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FAIBLE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kern="1200" dirty="0">
                          <a:solidFill>
                            <a:srgbClr val="FF99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FAIBLE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9937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600" kern="1200" dirty="0">
                          <a:solidFill>
                            <a:srgbClr val="FF99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FAIBLE</a:t>
                      </a:r>
                    </a:p>
                  </a:txBody>
                  <a:tcPr marL="77418" marR="77418" marT="38709" marB="3870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336643"/>
                  </a:ext>
                </a:extLst>
              </a:tr>
            </a:tbl>
          </a:graphicData>
        </a:graphic>
      </p:graphicFrame>
      <p:sp>
        <p:nvSpPr>
          <p:cNvPr id="46" name="Titre 11">
            <a:extLst>
              <a:ext uri="{FF2B5EF4-FFF2-40B4-BE49-F238E27FC236}">
                <a16:creationId xmlns:a16="http://schemas.microsoft.com/office/drawing/2014/main" id="{47A447DD-2D19-D81D-032B-EE9C5D5EF720}"/>
              </a:ext>
            </a:extLst>
          </p:cNvPr>
          <p:cNvSpPr txBox="1">
            <a:spLocks/>
          </p:cNvSpPr>
          <p:nvPr/>
        </p:nvSpPr>
        <p:spPr>
          <a:xfrm>
            <a:off x="830981" y="176347"/>
            <a:ext cx="10709371" cy="834306"/>
          </a:xfrm>
          <a:prstGeom prst="rect">
            <a:avLst/>
          </a:prstGeom>
        </p:spPr>
        <p:txBody>
          <a:bodyPr vert="horz" lIns="77418" tIns="38709" rIns="77418" bIns="38709" rtlCol="0" anchor="ctr">
            <a:noAutofit/>
          </a:bodyPr>
          <a:lstStyle>
            <a:lvl1pPr algn="l" defTabSz="95993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1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fr-BJ" sz="2400" b="1" dirty="0">
                <a:solidFill>
                  <a:srgbClr val="34848C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RESULTATS DE L’ETUDE DIAGNOSTIQUE DES CAPACITÉS NATIONALES EN EVALUATION AU BENIN (2010)</a:t>
            </a:r>
            <a:endParaRPr lang="fr-FR" sz="2400" dirty="0">
              <a:solidFill>
                <a:schemeClr val="accent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79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09B928-EC0D-350A-BE26-548AD35B1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751" y="1047749"/>
            <a:ext cx="11268073" cy="5381625"/>
          </a:xfrm>
        </p:spPr>
        <p:txBody>
          <a:bodyPr/>
          <a:lstStyle/>
          <a:p>
            <a:pPr algn="just"/>
            <a:endParaRPr lang="fr-BJ" dirty="0"/>
          </a:p>
          <a:p>
            <a:pPr algn="just">
              <a:buClr>
                <a:srgbClr val="3E9DA5"/>
              </a:buClr>
            </a:pPr>
            <a:endParaRPr lang="fr-BJ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AF9312-7DEA-D224-2F3A-69BA93AE1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025" y="6620669"/>
            <a:ext cx="3924300" cy="13335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A5897B9-9754-D9FA-533A-98C96A21D7B7}"/>
              </a:ext>
            </a:extLst>
          </p:cNvPr>
          <p:cNvSpPr/>
          <p:nvPr/>
        </p:nvSpPr>
        <p:spPr>
          <a:xfrm>
            <a:off x="666751" y="557939"/>
            <a:ext cx="11268073" cy="5871435"/>
          </a:xfrm>
          <a:prstGeom prst="rect">
            <a:avLst/>
          </a:prstGeom>
        </p:spPr>
        <p:txBody>
          <a:bodyPr/>
          <a:lstStyle/>
          <a:p>
            <a:r>
              <a:rPr lang="fr-FR" sz="2800" dirty="0">
                <a:solidFill>
                  <a:srgbClr val="3E9DA5"/>
                </a:solidFill>
                <a:latin typeface="Roboto"/>
              </a:rPr>
              <a:t>Actions suite à l’étude diagnostique des capacités évaluatives (2010)</a:t>
            </a:r>
          </a:p>
          <a:p>
            <a:pPr marL="514350" indent="-514350">
              <a:buFont typeface="+mj-lt"/>
              <a:buAutoNum type="arabicPeriod" startAt="2"/>
            </a:pPr>
            <a:endParaRPr lang="fr-FR" sz="2800" dirty="0">
              <a:solidFill>
                <a:srgbClr val="3E9DA5"/>
              </a:solidFill>
              <a:latin typeface="Roboto"/>
            </a:endParaRP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Elaboration et adoption de la Politique Nationale de l’évaluation (2012-2021)</a:t>
            </a:r>
          </a:p>
          <a:p>
            <a:pPr marL="0" lvl="3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Clr>
                <a:schemeClr val="accent6"/>
              </a:buClr>
              <a:buSzPct val="100000"/>
            </a:pPr>
            <a:r>
              <a:rPr lang="fr-FR" sz="1800" dirty="0"/>
              <a:t> </a:t>
            </a:r>
            <a:r>
              <a:rPr lang="fr-FR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Elle s’applique à toutes les administrations publique au niveau central et au niveau décentralisé. Elle a 3 axes d’intervention : </a:t>
            </a:r>
          </a:p>
          <a:p>
            <a:pPr marL="765719" lvl="4" indent="-285750">
              <a:lnSpc>
                <a:spcPct val="114000"/>
              </a:lnSpc>
              <a:spcBef>
                <a:spcPts val="0"/>
              </a:spcBef>
              <a:buClr>
                <a:schemeClr val="accent6"/>
              </a:buClr>
              <a:buSzPct val="100000"/>
              <a:buFont typeface="Segoe UI Emoji" panose="020B0502040204020203" pitchFamily="34" charset="0"/>
              <a:buChar char="◿"/>
            </a:pPr>
            <a:r>
              <a:rPr lang="fr-FR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Institutionnalisation de l’évaluation dans le secteur public</a:t>
            </a:r>
          </a:p>
          <a:p>
            <a:pPr marL="765719" lvl="4" indent="-285750">
              <a:lnSpc>
                <a:spcPct val="114000"/>
              </a:lnSpc>
              <a:spcBef>
                <a:spcPts val="0"/>
              </a:spcBef>
              <a:buClr>
                <a:schemeClr val="accent6"/>
              </a:buClr>
              <a:buSzPct val="100000"/>
              <a:buFont typeface="Segoe UI Emoji" panose="020B0502040204020203" pitchFamily="34" charset="0"/>
              <a:buChar char="◿"/>
            </a:pPr>
            <a:r>
              <a:rPr lang="fr-FR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Promotion de la pratique de l’évaluation</a:t>
            </a:r>
          </a:p>
          <a:p>
            <a:pPr marL="765719" lvl="4" indent="-285750">
              <a:lnSpc>
                <a:spcPct val="114000"/>
              </a:lnSpc>
              <a:spcBef>
                <a:spcPts val="0"/>
              </a:spcBef>
              <a:buClr>
                <a:schemeClr val="accent6"/>
              </a:buClr>
              <a:buSzPct val="100000"/>
              <a:buFont typeface="Segoe UI Emoji" panose="020B0502040204020203" pitchFamily="34" charset="0"/>
              <a:buChar char="◿"/>
            </a:pPr>
            <a:r>
              <a:rPr lang="fr-FR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Développement 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</a:t>
            </a:r>
            <a:r>
              <a:rPr lang="fr-FR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 capacités évaluatives au niveau nationale</a:t>
            </a:r>
            <a:endParaRPr lang="fr-FR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874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2888F-81FD-0C61-682A-E650610E14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47E895A-4126-66C3-221D-80497A230E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751" y="1047749"/>
            <a:ext cx="11268073" cy="5381625"/>
          </a:xfrm>
        </p:spPr>
        <p:txBody>
          <a:bodyPr/>
          <a:lstStyle/>
          <a:p>
            <a:pPr algn="just"/>
            <a:endParaRPr lang="fr-BJ" dirty="0"/>
          </a:p>
          <a:p>
            <a:pPr algn="just">
              <a:buClr>
                <a:srgbClr val="3E9DA5"/>
              </a:buClr>
            </a:pPr>
            <a:endParaRPr lang="fr-BJ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9C6A3B-6F4E-CF19-A36A-C70FC3300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025" y="6620669"/>
            <a:ext cx="3924300" cy="133350"/>
          </a:xfrm>
          <a:prstGeom prst="rect">
            <a:avLst/>
          </a:prstGeom>
        </p:spPr>
      </p:pic>
      <p:grpSp>
        <p:nvGrpSpPr>
          <p:cNvPr id="2" name="Group 2">
            <a:extLst>
              <a:ext uri="{FF2B5EF4-FFF2-40B4-BE49-F238E27FC236}">
                <a16:creationId xmlns:a16="http://schemas.microsoft.com/office/drawing/2014/main" id="{A9CAFF42-1A5F-BC8B-341C-BB11EC8229CB}"/>
              </a:ext>
            </a:extLst>
          </p:cNvPr>
          <p:cNvGrpSpPr/>
          <p:nvPr/>
        </p:nvGrpSpPr>
        <p:grpSpPr bwMode="auto">
          <a:xfrm>
            <a:off x="937769" y="1047749"/>
            <a:ext cx="10316461" cy="4649143"/>
            <a:chOff x="1118" y="1134"/>
            <a:chExt cx="20428" cy="971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AFE4D00-F5FC-113A-5C4D-EFDA3EBBB2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490" y="3336"/>
              <a:ext cx="3237" cy="1009"/>
            </a:xfrm>
            <a:prstGeom prst="ellipse">
              <a:avLst/>
            </a:prstGeom>
            <a:gradFill>
              <a:gsLst>
                <a:gs pos="0">
                  <a:srgbClr val="92CDDC"/>
                </a:gs>
                <a:gs pos="100000">
                  <a:srgbClr val="4BACC6"/>
                </a:gs>
              </a:gsLst>
              <a:lin ang="5400000" scaled="1"/>
            </a:gradFill>
            <a:ln w="12700">
              <a:solidFill>
                <a:srgbClr val="4BACC6"/>
              </a:solidFill>
              <a:round/>
              <a:headEnd/>
              <a:tailEnd/>
            </a:ln>
            <a:effectLst>
              <a:outerShdw dist="28398" dir="1593903" algn="ctr" rotWithShape="0">
                <a:srgbClr val="205867"/>
              </a:outerShdw>
            </a:effectLst>
          </p:spPr>
          <p:txBody>
            <a:bodyPr lIns="95991" tIns="47995" rIns="95991" bIns="47995" anchor="ctr"/>
            <a:lstStyle>
              <a:lvl1pPr marL="342900" indent="-342900" algn="l" defTabSz="914400">
                <a:lnSpc>
                  <a:spcPct val="100000"/>
                </a:lnSpc>
                <a:spcBef>
                  <a:spcPts val="0"/>
                </a:spcBef>
                <a:buChar char="•"/>
                <a:defRPr sz="3200">
                  <a:solidFill>
                    <a:schemeClr val="dk1"/>
                  </a:solidFill>
                  <a:latin typeface="Trebuchet MS"/>
                </a:defRPr>
              </a:lvl1pPr>
              <a:lvl2pPr marL="742950" indent="-285750" algn="l" defTabSz="914400">
                <a:lnSpc>
                  <a:spcPct val="100000"/>
                </a:lnSpc>
                <a:spcBef>
                  <a:spcPts val="0"/>
                </a:spcBef>
                <a:buChar char="–"/>
                <a:defRPr sz="2800">
                  <a:solidFill>
                    <a:schemeClr val="dk1"/>
                  </a:solidFill>
                  <a:latin typeface="Trebuchet MS"/>
                </a:defRPr>
              </a:lvl2pPr>
              <a:lvl3pPr marL="1143000" indent="-228600" algn="l" defTabSz="914400">
                <a:lnSpc>
                  <a:spcPct val="100000"/>
                </a:lnSpc>
                <a:spcBef>
                  <a:spcPts val="0"/>
                </a:spcBef>
                <a:buChar char="•"/>
                <a:defRPr sz="2400">
                  <a:solidFill>
                    <a:schemeClr val="dk1"/>
                  </a:solidFill>
                  <a:latin typeface="Trebuchet MS"/>
                </a:defRPr>
              </a:lvl3pPr>
              <a:lvl4pPr marL="1600200" indent="-228600" algn="l" defTabSz="914400">
                <a:lnSpc>
                  <a:spcPct val="100000"/>
                </a:lnSpc>
                <a:spcBef>
                  <a:spcPts val="0"/>
                </a:spcBef>
                <a:buChar char="–"/>
                <a:defRPr sz="2000">
                  <a:solidFill>
                    <a:schemeClr val="dk1"/>
                  </a:solidFill>
                  <a:latin typeface="Trebuchet MS"/>
                </a:defRPr>
              </a:lvl4pPr>
              <a:lvl5pPr marL="2057400" indent="-228600" algn="l" defTabSz="914400">
                <a:lnSpc>
                  <a:spcPct val="100000"/>
                </a:lnSpc>
                <a:spcBef>
                  <a:spcPts val="0"/>
                </a:spcBef>
                <a:buChar char="»"/>
                <a:defRPr sz="2000">
                  <a:solidFill>
                    <a:schemeClr val="dk1"/>
                  </a:solidFill>
                  <a:latin typeface="Trebuchet MS"/>
                </a:defRPr>
              </a:lvl5pPr>
            </a:lstStyle>
            <a:p>
              <a:pPr marL="0" indent="0" algn="ctr">
                <a:spcAft>
                  <a:spcPts val="1049"/>
                </a:spcAft>
                <a:buNone/>
                <a:defRPr/>
              </a:pPr>
              <a:r>
                <a:rPr lang="fr-FR" sz="840" b="1" dirty="0">
                  <a:ea typeface="Arial"/>
                </a:rPr>
                <a:t>CONSEIL NATIONAL DE L’EVALUATION</a:t>
              </a:r>
              <a:endParaRPr sz="3359" dirty="0"/>
            </a:p>
          </p:txBody>
        </p:sp>
        <p:grpSp>
          <p:nvGrpSpPr>
            <p:cNvPr id="6" name="Group 4">
              <a:extLst>
                <a:ext uri="{FF2B5EF4-FFF2-40B4-BE49-F238E27FC236}">
                  <a16:creationId xmlns:a16="http://schemas.microsoft.com/office/drawing/2014/main" id="{7D157175-CE60-411C-8489-BFC95DB207D2}"/>
                </a:ext>
              </a:extLst>
            </p:cNvPr>
            <p:cNvGrpSpPr/>
            <p:nvPr/>
          </p:nvGrpSpPr>
          <p:grpSpPr bwMode="auto">
            <a:xfrm>
              <a:off x="1118" y="1134"/>
              <a:ext cx="20428" cy="9716"/>
              <a:chOff x="986" y="1752"/>
              <a:chExt cx="20428" cy="9716"/>
            </a:xfrm>
          </p:grpSpPr>
          <p:sp>
            <p:nvSpPr>
              <p:cNvPr id="7" name="AutoShape 5">
                <a:extLst>
                  <a:ext uri="{FF2B5EF4-FFF2-40B4-BE49-F238E27FC236}">
                    <a16:creationId xmlns:a16="http://schemas.microsoft.com/office/drawing/2014/main" id="{17473F52-ECC4-B932-A61C-DCF7AC0C00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2899" y="4896"/>
                <a:ext cx="917" cy="336"/>
              </a:xfrm>
              <a:custGeom>
                <a:avLst/>
                <a:gdLst>
                  <a:gd name="gd0" fmla="val 65536"/>
                  <a:gd name="gd1" fmla="val 0"/>
                  <a:gd name="gd2" fmla="val 0"/>
                  <a:gd name="gd3" fmla="val 21600"/>
                  <a:gd name="gd4" fmla="val 21600"/>
                  <a:gd name="gd5" fmla="*/ w 0 21600"/>
                  <a:gd name="gd6" fmla="*/ h 0 21600"/>
                  <a:gd name="gd7" fmla="*/ w 21600 21600"/>
                  <a:gd name="gd8" fmla="*/ h 21600 21600"/>
                </a:gdLst>
                <a:ahLst/>
                <a:cxnLst/>
                <a:rect l="gd5" t="gd6" r="gd7" b="gd8"/>
                <a:pathLst>
                  <a:path w="21600" h="21600" extrusionOk="0">
                    <a:moveTo>
                      <a:pt x="gd1" y="gd2"/>
                    </a:moveTo>
                    <a:lnTo>
                      <a:pt x="gd3" y="gd4"/>
                    </a:lnTo>
                  </a:path>
                  <a:path w="21600" h="21600" extrusionOk="0"/>
                </a:pathLst>
              </a:custGeom>
              <a:noFill/>
              <a:ln w="19050">
                <a:solidFill>
                  <a:srgbClr val="000000"/>
                </a:solidFill>
                <a:prstDash val="dash"/>
                <a:round/>
                <a:headEnd type="arrow" w="med" len="med"/>
                <a:tailEnd/>
              </a:ln>
            </p:spPr>
            <p:txBody>
              <a:bodyPr lIns="95991" tIns="47995" rIns="95991" bIns="47995"/>
              <a:lstStyle/>
              <a:p>
                <a:pPr>
                  <a:defRPr/>
                </a:pPr>
                <a:endParaRPr sz="1890"/>
              </a:p>
            </p:txBody>
          </p:sp>
          <p:sp>
            <p:nvSpPr>
              <p:cNvPr id="8" name="AutoShape 6">
                <a:extLst>
                  <a:ext uri="{FF2B5EF4-FFF2-40B4-BE49-F238E27FC236}">
                    <a16:creationId xmlns:a16="http://schemas.microsoft.com/office/drawing/2014/main" id="{28B12AA7-EB1D-9A8C-548D-E1A3B320E4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3" y="4183"/>
                <a:ext cx="2606" cy="2498"/>
              </a:xfrm>
              <a:custGeom>
                <a:avLst>
                  <a:gd name="adj0" fmla="val 2700"/>
                </a:avLst>
                <a:gdLst>
                  <a:gd name="gd0" fmla="val 65536"/>
                  <a:gd name="gd1" fmla="val adj0"/>
                  <a:gd name="gd2" fmla="+- 21600 0 adj0"/>
                  <a:gd name="gd3" fmla="+- 21600 0 adj0"/>
                  <a:gd name="gd4" fmla="*/ gd1 2929 10000"/>
                  <a:gd name="gd5" fmla="+- 21600 0 gd4"/>
                  <a:gd name="gd6" fmla="+- 21600 0 gd4"/>
                  <a:gd name="gd7" fmla="val 21600"/>
                  <a:gd name="gd8" fmla="val 21600"/>
                  <a:gd name="gd9" fmla="*/ 21600 1 2"/>
                  <a:gd name="gd10" fmla="*/ 21600 1 2"/>
                  <a:gd name="gd11" fmla="val gd1"/>
                  <a:gd name="gd12" fmla="val 0"/>
                  <a:gd name="gd13" fmla="+- 0 0 gd11"/>
                  <a:gd name="gd14" fmla="+- gd1 0 gd12"/>
                  <a:gd name="gd15" fmla="?: gd13 1 -1"/>
                  <a:gd name="gd16" fmla="?: gd14 1 -1"/>
                  <a:gd name="gd17" fmla="*/ gd15 gd16 1"/>
                  <a:gd name="gd18" fmla="?: gd14 16200000 5400000"/>
                  <a:gd name="gd19" fmla="?: gd17 5400000 -5400000"/>
                  <a:gd name="gd20" fmla="*/ gd13 -1 1"/>
                  <a:gd name="gd21" fmla="*/ gd14 -1 1"/>
                  <a:gd name="gd22" fmla="?: gd13 gd13 gd20"/>
                  <a:gd name="gd23" fmla="?: gd14 gd14 gd21"/>
                  <a:gd name="gd24" fmla="val 0"/>
                  <a:gd name="gd25" fmla="val gd1"/>
                  <a:gd name="gd26" fmla="val 0"/>
                  <a:gd name="gd27" fmla="val gd3"/>
                  <a:gd name="gd28" fmla="+- gd1 0 gd26"/>
                  <a:gd name="gd29" fmla="+- 21600 0 gd27"/>
                  <a:gd name="gd30" fmla="?: gd28 1 -1"/>
                  <a:gd name="gd31" fmla="?: gd29 1 -1"/>
                  <a:gd name="gd32" fmla="*/ gd30 gd31 1"/>
                  <a:gd name="gd33" fmla="?: gd28 10800000 0"/>
                  <a:gd name="gd34" fmla="?: gd32 -5400000 5400000"/>
                  <a:gd name="gd35" fmla="*/ gd28 -1 1"/>
                  <a:gd name="gd36" fmla="*/ gd29 -1 1"/>
                  <a:gd name="gd37" fmla="?: gd28 gd28 gd35"/>
                  <a:gd name="gd38" fmla="?: gd29 gd29 gd36"/>
                  <a:gd name="gd39" fmla="val gd1"/>
                  <a:gd name="gd40" fmla="val 21600"/>
                  <a:gd name="gd41" fmla="val gd2"/>
                  <a:gd name="gd42" fmla="val 21600"/>
                  <a:gd name="gd43" fmla="+- 21600 0 gd41"/>
                  <a:gd name="gd44" fmla="+- gd3 0 gd42"/>
                  <a:gd name="gd45" fmla="?: gd43 1 -1"/>
                  <a:gd name="gd46" fmla="?: gd44 1 -1"/>
                  <a:gd name="gd47" fmla="*/ gd45 gd46 1"/>
                  <a:gd name="gd48" fmla="?: gd44 16200000 5400000"/>
                  <a:gd name="gd49" fmla="?: gd47 5400000 -5400000"/>
                  <a:gd name="gd50" fmla="*/ gd43 -1 1"/>
                  <a:gd name="gd51" fmla="*/ gd44 -1 1"/>
                  <a:gd name="gd52" fmla="?: gd43 gd43 gd50"/>
                  <a:gd name="gd53" fmla="?: gd44 gd44 gd51"/>
                  <a:gd name="gd54" fmla="val 21600"/>
                  <a:gd name="gd55" fmla="val gd3"/>
                  <a:gd name="gd56" fmla="val 21600"/>
                  <a:gd name="gd57" fmla="val gd1"/>
                  <a:gd name="gd58" fmla="+- gd2 0 gd56"/>
                  <a:gd name="gd59" fmla="+- 0 0 gd57"/>
                  <a:gd name="gd60" fmla="?: gd58 1 -1"/>
                  <a:gd name="gd61" fmla="?: gd59 1 -1"/>
                  <a:gd name="gd62" fmla="*/ gd60 gd61 1"/>
                  <a:gd name="gd63" fmla="?: gd58 10800000 0"/>
                  <a:gd name="gd64" fmla="?: gd62 -5400000 5400000"/>
                  <a:gd name="gd65" fmla="*/ gd58 -1 1"/>
                  <a:gd name="gd66" fmla="*/ gd59 -1 1"/>
                  <a:gd name="gd67" fmla="?: gd58 gd58 gd65"/>
                  <a:gd name="gd68" fmla="?: gd59 gd59 gd66"/>
                  <a:gd name="gd69" fmla="val gd2"/>
                  <a:gd name="gd70" fmla="val 0"/>
                  <a:gd name="gd71" fmla="*/ w gd4 21600"/>
                  <a:gd name="gd72" fmla="*/ h gd4 21600"/>
                  <a:gd name="gd73" fmla="*/ w gd5 21600"/>
                  <a:gd name="gd74" fmla="*/ h gd6 21600"/>
                </a:gdLst>
                <a:ahLst/>
                <a:cxnLst/>
                <a:rect l="gd71" t="gd72" r="gd73" b="gd74"/>
                <a:pathLst>
                  <a:path w="21600" h="21600" extrusionOk="0">
                    <a:moveTo>
                      <a:pt x="gd11" y="gd12"/>
                    </a:moveTo>
                    <a:arcTo wR="gd22" hR="gd23" stAng="gd18" swAng="gd19"/>
                    <a:lnTo>
                      <a:pt x="gd26" y="gd27"/>
                    </a:lnTo>
                    <a:arcTo wR="gd37" hR="gd38" stAng="gd33" swAng="gd34"/>
                    <a:lnTo>
                      <a:pt x="gd41" y="gd42"/>
                    </a:lnTo>
                    <a:arcTo wR="gd52" hR="gd53" stAng="gd48" swAng="gd49"/>
                    <a:lnTo>
                      <a:pt x="gd56" y="gd57"/>
                    </a:lnTo>
                    <a:arcTo wR="gd67" hR="gd68" stAng="gd63" swAng="gd64"/>
                    <a:close/>
                  </a:path>
                  <a:path w="21600" h="21600" extrusionOk="0"/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5991" tIns="47995" rIns="95991" bIns="47995"/>
              <a:lstStyle>
                <a:lvl1pPr marL="342900" indent="-342900" algn="l" defTabSz="914400">
                  <a:lnSpc>
                    <a:spcPct val="100000"/>
                  </a:lnSpc>
                  <a:spcBef>
                    <a:spcPts val="0"/>
                  </a:spcBef>
                  <a:buChar char="•"/>
                  <a:defRPr sz="3200">
                    <a:solidFill>
                      <a:schemeClr val="dk1"/>
                    </a:solidFill>
                    <a:latin typeface="Trebuchet MS"/>
                  </a:defRPr>
                </a:lvl1pPr>
                <a:lvl2pPr marL="742950" indent="-285750" algn="l" defTabSz="914400">
                  <a:lnSpc>
                    <a:spcPct val="100000"/>
                  </a:lnSpc>
                  <a:spcBef>
                    <a:spcPts val="0"/>
                  </a:spcBef>
                  <a:buChar char="–"/>
                  <a:defRPr sz="2800">
                    <a:solidFill>
                      <a:schemeClr val="dk1"/>
                    </a:solidFill>
                    <a:latin typeface="Trebuchet MS"/>
                  </a:defRPr>
                </a:lvl2pPr>
                <a:lvl3pPr marL="1143000" indent="-228600" algn="l" defTabSz="914400">
                  <a:lnSpc>
                    <a:spcPct val="100000"/>
                  </a:lnSpc>
                  <a:spcBef>
                    <a:spcPts val="0"/>
                  </a:spcBef>
                  <a:buChar char="•"/>
                  <a:defRPr sz="2400">
                    <a:solidFill>
                      <a:schemeClr val="dk1"/>
                    </a:solidFill>
                    <a:latin typeface="Trebuchet MS"/>
                  </a:defRPr>
                </a:lvl3pPr>
                <a:lvl4pPr marL="1600200" indent="-228600" algn="l" defTabSz="914400">
                  <a:lnSpc>
                    <a:spcPct val="100000"/>
                  </a:lnSpc>
                  <a:spcBef>
                    <a:spcPts val="0"/>
                  </a:spcBef>
                  <a:buChar char="–"/>
                  <a:defRPr sz="2000">
                    <a:solidFill>
                      <a:schemeClr val="dk1"/>
                    </a:solidFill>
                    <a:latin typeface="Trebuchet MS"/>
                  </a:defRPr>
                </a:lvl4pPr>
                <a:lvl5pPr marL="2057400" indent="-228600" algn="l" defTabSz="914400">
                  <a:lnSpc>
                    <a:spcPct val="100000"/>
                  </a:lnSpc>
                  <a:spcBef>
                    <a:spcPts val="0"/>
                  </a:spcBef>
                  <a:buChar char="»"/>
                  <a:defRPr sz="2000">
                    <a:solidFill>
                      <a:schemeClr val="dk1"/>
                    </a:solidFill>
                    <a:latin typeface="Trebuchet MS"/>
                  </a:defRPr>
                </a:lvl5pPr>
              </a:lstStyle>
              <a:p>
                <a:pPr marL="0" indent="0" algn="ctr">
                  <a:spcAft>
                    <a:spcPts val="1049"/>
                  </a:spcAft>
                  <a:buNone/>
                  <a:defRPr/>
                </a:pPr>
                <a:r>
                  <a:rPr lang="fr-FR" sz="840" b="1" i="1">
                    <a:ea typeface="Arial"/>
                  </a:rPr>
                  <a:t>MEF</a:t>
                </a:r>
                <a:endParaRPr sz="3359"/>
              </a:p>
            </p:txBody>
          </p:sp>
          <p:sp>
            <p:nvSpPr>
              <p:cNvPr id="9" name="Oval 7">
                <a:extLst>
                  <a:ext uri="{FF2B5EF4-FFF2-40B4-BE49-F238E27FC236}">
                    <a16:creationId xmlns:a16="http://schemas.microsoft.com/office/drawing/2014/main" id="{154C85C7-219E-2DB8-1092-7F5F27AC1F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94" y="7400"/>
                <a:ext cx="3759" cy="1364"/>
              </a:xfrm>
              <a:prstGeom prst="ellipse">
                <a:avLst/>
              </a:prstGeom>
              <a:solidFill>
                <a:srgbClr val="C00000"/>
              </a:solidFill>
              <a:ln w="12700">
                <a:solidFill>
                  <a:srgbClr val="95B3D7"/>
                </a:solidFill>
                <a:round/>
                <a:headEnd/>
                <a:tailEnd/>
              </a:ln>
              <a:effectLst>
                <a:outerShdw sy="50000" rotWithShape="0">
                  <a:srgbClr val="243F60">
                    <a:alpha val="49803"/>
                  </a:srgbClr>
                </a:outerShdw>
              </a:effectLst>
            </p:spPr>
            <p:txBody>
              <a:bodyPr lIns="95991" tIns="47995" rIns="95991" bIns="47995" anchor="ctr"/>
              <a:lstStyle>
                <a:lvl1pPr marL="342900" indent="-342900" algn="l" defTabSz="914400">
                  <a:lnSpc>
                    <a:spcPct val="100000"/>
                  </a:lnSpc>
                  <a:spcBef>
                    <a:spcPts val="0"/>
                  </a:spcBef>
                  <a:buChar char="•"/>
                  <a:defRPr sz="3200">
                    <a:solidFill>
                      <a:schemeClr val="dk1"/>
                    </a:solidFill>
                    <a:latin typeface="Trebuchet MS"/>
                  </a:defRPr>
                </a:lvl1pPr>
                <a:lvl2pPr marL="742950" indent="-285750" algn="l" defTabSz="914400">
                  <a:lnSpc>
                    <a:spcPct val="100000"/>
                  </a:lnSpc>
                  <a:spcBef>
                    <a:spcPts val="0"/>
                  </a:spcBef>
                  <a:buChar char="–"/>
                  <a:defRPr sz="2800">
                    <a:solidFill>
                      <a:schemeClr val="dk1"/>
                    </a:solidFill>
                    <a:latin typeface="Trebuchet MS"/>
                  </a:defRPr>
                </a:lvl2pPr>
                <a:lvl3pPr marL="1143000" indent="-228600" algn="l" defTabSz="914400">
                  <a:lnSpc>
                    <a:spcPct val="100000"/>
                  </a:lnSpc>
                  <a:spcBef>
                    <a:spcPts val="0"/>
                  </a:spcBef>
                  <a:buChar char="•"/>
                  <a:defRPr sz="2400">
                    <a:solidFill>
                      <a:schemeClr val="dk1"/>
                    </a:solidFill>
                    <a:latin typeface="Trebuchet MS"/>
                  </a:defRPr>
                </a:lvl3pPr>
                <a:lvl4pPr marL="1600200" indent="-228600" algn="l" defTabSz="914400">
                  <a:lnSpc>
                    <a:spcPct val="100000"/>
                  </a:lnSpc>
                  <a:spcBef>
                    <a:spcPts val="0"/>
                  </a:spcBef>
                  <a:buChar char="–"/>
                  <a:defRPr sz="2000">
                    <a:solidFill>
                      <a:schemeClr val="dk1"/>
                    </a:solidFill>
                    <a:latin typeface="Trebuchet MS"/>
                  </a:defRPr>
                </a:lvl4pPr>
                <a:lvl5pPr marL="2057400" indent="-228600" algn="l" defTabSz="914400">
                  <a:lnSpc>
                    <a:spcPct val="100000"/>
                  </a:lnSpc>
                  <a:spcBef>
                    <a:spcPts val="0"/>
                  </a:spcBef>
                  <a:buChar char="»"/>
                  <a:defRPr sz="2000">
                    <a:solidFill>
                      <a:schemeClr val="dk1"/>
                    </a:solidFill>
                    <a:latin typeface="Trebuchet MS"/>
                  </a:defRPr>
                </a:lvl5pPr>
              </a:lstStyle>
              <a:p>
                <a:pPr marL="0" indent="0" algn="ctr">
                  <a:spcBef>
                    <a:spcPts val="629"/>
                  </a:spcBef>
                  <a:spcAft>
                    <a:spcPts val="1049"/>
                  </a:spcAft>
                  <a:buNone/>
                  <a:defRPr/>
                </a:pPr>
                <a:r>
                  <a:rPr lang="fr-FR" sz="1155" b="1" dirty="0">
                    <a:solidFill>
                      <a:schemeClr val="bg1"/>
                    </a:solidFill>
                  </a:rPr>
                  <a:t>DEGOCS</a:t>
                </a:r>
                <a:endParaRPr sz="3359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0" name="Group 8">
                <a:extLst>
                  <a:ext uri="{FF2B5EF4-FFF2-40B4-BE49-F238E27FC236}">
                    <a16:creationId xmlns:a16="http://schemas.microsoft.com/office/drawing/2014/main" id="{4B35ED9C-26DB-175F-D2EC-BA9965C1D87D}"/>
                  </a:ext>
                </a:extLst>
              </p:cNvPr>
              <p:cNvGrpSpPr/>
              <p:nvPr/>
            </p:nvGrpSpPr>
            <p:grpSpPr bwMode="auto">
              <a:xfrm>
                <a:off x="986" y="1752"/>
                <a:ext cx="20428" cy="9716"/>
                <a:chOff x="986" y="1752"/>
                <a:chExt cx="20428" cy="9716"/>
              </a:xfrm>
            </p:grpSpPr>
            <p:sp>
              <p:nvSpPr>
                <p:cNvPr id="11" name="AutoShape 9">
                  <a:extLst>
                    <a:ext uri="{FF2B5EF4-FFF2-40B4-BE49-F238E27FC236}">
                      <a16:creationId xmlns:a16="http://schemas.microsoft.com/office/drawing/2014/main" id="{ED0822FB-9D24-78D0-74D7-1D20B03D3C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50" y="6593"/>
                  <a:ext cx="3168" cy="965"/>
                </a:xfrm>
                <a:custGeom>
                  <a:avLst>
                    <a:gd name="adj0" fmla="val 5400"/>
                  </a:avLst>
                  <a:gdLst>
                    <a:gd name="gd0" fmla="val 65536"/>
                    <a:gd name="gd1" fmla="val adj0"/>
                    <a:gd name="gd2" fmla="+- 21600 0 adj0"/>
                    <a:gd name="gd3" fmla="val 0"/>
                    <a:gd name="gd4" fmla="val gd1"/>
                    <a:gd name="gd5" fmla="+- gd1 0 gd3"/>
                    <a:gd name="gd6" fmla="+- 0 0 gd4"/>
                    <a:gd name="gd7" fmla="?: gd5 1 -1"/>
                    <a:gd name="gd8" fmla="?: gd6 1 -1"/>
                    <a:gd name="gd9" fmla="*/ gd7 gd8 1"/>
                    <a:gd name="gd10" fmla="?: gd5 10800000 0"/>
                    <a:gd name="gd11" fmla="?: gd9 -5400000 5400000"/>
                    <a:gd name="gd12" fmla="*/ gd5 -1 1"/>
                    <a:gd name="gd13" fmla="*/ gd6 -1 1"/>
                    <a:gd name="gd14" fmla="?: gd5 gd5 gd12"/>
                    <a:gd name="gd15" fmla="?: gd6 gd6 gd13"/>
                    <a:gd name="gd16" fmla="val gd1"/>
                    <a:gd name="gd17" fmla="val 0"/>
                    <a:gd name="gd18" fmla="val gd2"/>
                    <a:gd name="gd19" fmla="val 0"/>
                    <a:gd name="gd20" fmla="+- 21600 0 gd18"/>
                    <a:gd name="gd21" fmla="+- gd1 0 gd19"/>
                    <a:gd name="gd22" fmla="?: gd20 1 -1"/>
                    <a:gd name="gd23" fmla="?: gd21 1 -1"/>
                    <a:gd name="gd24" fmla="*/ gd22 gd23 1"/>
                    <a:gd name="gd25" fmla="?: gd21 16200000 5400000"/>
                    <a:gd name="gd26" fmla="?: gd24 5400000 -5400000"/>
                    <a:gd name="gd27" fmla="*/ gd20 -1 1"/>
                    <a:gd name="gd28" fmla="*/ gd21 -1 1"/>
                    <a:gd name="gd29" fmla="?: gd20 gd20 gd27"/>
                    <a:gd name="gd30" fmla="?: gd21 gd21 gd28"/>
                    <a:gd name="gd31" fmla="val 21600"/>
                    <a:gd name="gd32" fmla="val gd1"/>
                    <a:gd name="gd33" fmla="val 21600"/>
                    <a:gd name="gd34" fmla="val gd2"/>
                    <a:gd name="gd35" fmla="+- gd2 0 gd33"/>
                    <a:gd name="gd36" fmla="+- 21600 0 gd34"/>
                    <a:gd name="gd37" fmla="?: gd35 1 -1"/>
                    <a:gd name="gd38" fmla="?: gd36 1 -1"/>
                    <a:gd name="gd39" fmla="*/ gd37 gd38 1"/>
                    <a:gd name="gd40" fmla="?: gd35 10800000 0"/>
                    <a:gd name="gd41" fmla="?: gd39 -5400000 5400000"/>
                    <a:gd name="gd42" fmla="*/ gd35 -1 1"/>
                    <a:gd name="gd43" fmla="*/ gd36 -1 1"/>
                    <a:gd name="gd44" fmla="?: gd35 gd35 gd42"/>
                    <a:gd name="gd45" fmla="?: gd36 gd36 gd43"/>
                    <a:gd name="gd46" fmla="val gd2"/>
                    <a:gd name="gd47" fmla="val 21600"/>
                    <a:gd name="gd48" fmla="val gd1"/>
                    <a:gd name="gd49" fmla="val 21600"/>
                    <a:gd name="gd50" fmla="+- 0 0 gd48"/>
                    <a:gd name="gd51" fmla="+- gd2 0 gd49"/>
                    <a:gd name="gd52" fmla="?: gd50 1 -1"/>
                    <a:gd name="gd53" fmla="?: gd51 1 -1"/>
                    <a:gd name="gd54" fmla="*/ gd52 gd53 1"/>
                    <a:gd name="gd55" fmla="?: gd51 16200000 5400000"/>
                    <a:gd name="gd56" fmla="?: gd54 5400000 -5400000"/>
                    <a:gd name="gd57" fmla="*/ gd50 -1 1"/>
                    <a:gd name="gd58" fmla="*/ gd51 -1 1"/>
                    <a:gd name="gd59" fmla="?: gd50 gd50 gd57"/>
                    <a:gd name="gd60" fmla="?: gd51 gd51 gd58"/>
                    <a:gd name="gd61" fmla="val 0"/>
                    <a:gd name="gd62" fmla="val gd2"/>
                    <a:gd name="gd63" fmla="*/ w 0 21600"/>
                    <a:gd name="gd64" fmla="*/ h 0 21600"/>
                    <a:gd name="gd65" fmla="*/ w 21600 21600"/>
                    <a:gd name="gd66" fmla="*/ h 21600 21600"/>
                    <a:gd name="gd67" fmla="*/ w adj0 21600"/>
                    <a:gd name="gd68" fmla="*/ h 0 1"/>
                  </a:gdLst>
                  <a:ahLst>
                    <a:ahXY gdRefX="adj0" maxX="10800">
                      <a:pos x="gd67" y="gd68"/>
                    </a:ahXY>
                  </a:ahLst>
                  <a:cxnLst/>
                  <a:rect l="gd63" t="gd64" r="gd65" b="gd66"/>
                  <a:pathLst>
                    <a:path w="21600" h="21600" extrusionOk="0">
                      <a:moveTo>
                        <a:pt x="gd3" y="gd4"/>
                      </a:moveTo>
                      <a:arcTo wR="gd14" hR="gd15" stAng="gd10" swAng="gd11"/>
                      <a:lnTo>
                        <a:pt x="gd18" y="gd19"/>
                      </a:lnTo>
                      <a:arcTo wR="gd29" hR="gd30" stAng="gd25" swAng="gd26"/>
                      <a:lnTo>
                        <a:pt x="gd33" y="gd34"/>
                      </a:lnTo>
                      <a:arcTo wR="gd44" hR="gd45" stAng="gd40" swAng="gd41"/>
                      <a:lnTo>
                        <a:pt x="gd48" y="gd49"/>
                      </a:lnTo>
                      <a:arcTo wR="gd59" hR="gd60" stAng="gd55" swAng="gd56"/>
                      <a:close/>
                    </a:path>
                    <a:path w="21600" h="21600" extrusionOk="0"/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 algn="ctr">
                    <a:spcAft>
                      <a:spcPts val="1049"/>
                    </a:spcAft>
                    <a:buNone/>
                    <a:defRPr/>
                  </a:pPr>
                  <a:r>
                    <a:rPr lang="fr-FR" sz="1050" b="1">
                      <a:ea typeface="Arial"/>
                    </a:rPr>
                    <a:t>PARTENAIRES TECHNIQUES ET FINANCIERS</a:t>
                  </a:r>
                  <a:endParaRPr sz="3359"/>
                </a:p>
              </p:txBody>
            </p:sp>
            <p:grpSp>
              <p:nvGrpSpPr>
                <p:cNvPr id="12" name="Group 10">
                  <a:extLst>
                    <a:ext uri="{FF2B5EF4-FFF2-40B4-BE49-F238E27FC236}">
                      <a16:creationId xmlns:a16="http://schemas.microsoft.com/office/drawing/2014/main" id="{984F7219-63E9-F658-CDD7-950E9D3267FA}"/>
                    </a:ext>
                  </a:extLst>
                </p:cNvPr>
                <p:cNvGrpSpPr/>
                <p:nvPr/>
              </p:nvGrpSpPr>
              <p:grpSpPr bwMode="auto">
                <a:xfrm>
                  <a:off x="17454" y="7924"/>
                  <a:ext cx="3958" cy="2200"/>
                  <a:chOff x="4202" y="5752"/>
                  <a:chExt cx="4091" cy="2291"/>
                </a:xfrm>
              </p:grpSpPr>
              <p:sp>
                <p:nvSpPr>
                  <p:cNvPr id="56" name="AutoShape 11">
                    <a:extLst>
                      <a:ext uri="{FF2B5EF4-FFF2-40B4-BE49-F238E27FC236}">
                        <a16:creationId xmlns:a16="http://schemas.microsoft.com/office/drawing/2014/main" id="{479FAEBC-C40B-8ABF-A394-78FC7DF36FC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02" y="5752"/>
                    <a:ext cx="4091" cy="2291"/>
                  </a:xfrm>
                  <a:custGeom>
                    <a:avLst>
                      <a:gd name="adj0" fmla="val 5400"/>
                    </a:avLst>
                    <a:gdLst>
                      <a:gd name="gd0" fmla="val 65536"/>
                      <a:gd name="gd1" fmla="val adj0"/>
                      <a:gd name="gd2" fmla="+- 21600 0 adj0"/>
                      <a:gd name="gd3" fmla="val 0"/>
                      <a:gd name="gd4" fmla="val gd1"/>
                      <a:gd name="gd5" fmla="+- gd1 0 gd3"/>
                      <a:gd name="gd6" fmla="+- 0 0 gd4"/>
                      <a:gd name="gd7" fmla="?: gd5 1 -1"/>
                      <a:gd name="gd8" fmla="?: gd6 1 -1"/>
                      <a:gd name="gd9" fmla="*/ gd7 gd8 1"/>
                      <a:gd name="gd10" fmla="?: gd5 10800000 0"/>
                      <a:gd name="gd11" fmla="?: gd9 -5400000 5400000"/>
                      <a:gd name="gd12" fmla="*/ gd5 -1 1"/>
                      <a:gd name="gd13" fmla="*/ gd6 -1 1"/>
                      <a:gd name="gd14" fmla="?: gd5 gd5 gd12"/>
                      <a:gd name="gd15" fmla="?: gd6 gd6 gd13"/>
                      <a:gd name="gd16" fmla="val gd1"/>
                      <a:gd name="gd17" fmla="val 0"/>
                      <a:gd name="gd18" fmla="val gd2"/>
                      <a:gd name="gd19" fmla="val 0"/>
                      <a:gd name="gd20" fmla="+- 21600 0 gd18"/>
                      <a:gd name="gd21" fmla="+- gd1 0 gd19"/>
                      <a:gd name="gd22" fmla="?: gd20 1 -1"/>
                      <a:gd name="gd23" fmla="?: gd21 1 -1"/>
                      <a:gd name="gd24" fmla="*/ gd22 gd23 1"/>
                      <a:gd name="gd25" fmla="?: gd21 16200000 5400000"/>
                      <a:gd name="gd26" fmla="?: gd24 5400000 -5400000"/>
                      <a:gd name="gd27" fmla="*/ gd20 -1 1"/>
                      <a:gd name="gd28" fmla="*/ gd21 -1 1"/>
                      <a:gd name="gd29" fmla="?: gd20 gd20 gd27"/>
                      <a:gd name="gd30" fmla="?: gd21 gd21 gd28"/>
                      <a:gd name="gd31" fmla="val 21600"/>
                      <a:gd name="gd32" fmla="val gd1"/>
                      <a:gd name="gd33" fmla="val 21600"/>
                      <a:gd name="gd34" fmla="val gd2"/>
                      <a:gd name="gd35" fmla="+- gd2 0 gd33"/>
                      <a:gd name="gd36" fmla="+- 21600 0 gd34"/>
                      <a:gd name="gd37" fmla="?: gd35 1 -1"/>
                      <a:gd name="gd38" fmla="?: gd36 1 -1"/>
                      <a:gd name="gd39" fmla="*/ gd37 gd38 1"/>
                      <a:gd name="gd40" fmla="?: gd35 10800000 0"/>
                      <a:gd name="gd41" fmla="?: gd39 -5400000 5400000"/>
                      <a:gd name="gd42" fmla="*/ gd35 -1 1"/>
                      <a:gd name="gd43" fmla="*/ gd36 -1 1"/>
                      <a:gd name="gd44" fmla="?: gd35 gd35 gd42"/>
                      <a:gd name="gd45" fmla="?: gd36 gd36 gd43"/>
                      <a:gd name="gd46" fmla="val gd2"/>
                      <a:gd name="gd47" fmla="val 21600"/>
                      <a:gd name="gd48" fmla="val gd1"/>
                      <a:gd name="gd49" fmla="val 21600"/>
                      <a:gd name="gd50" fmla="+- 0 0 gd48"/>
                      <a:gd name="gd51" fmla="+- gd2 0 gd49"/>
                      <a:gd name="gd52" fmla="?: gd50 1 -1"/>
                      <a:gd name="gd53" fmla="?: gd51 1 -1"/>
                      <a:gd name="gd54" fmla="*/ gd52 gd53 1"/>
                      <a:gd name="gd55" fmla="?: gd51 16200000 5400000"/>
                      <a:gd name="gd56" fmla="?: gd54 5400000 -5400000"/>
                      <a:gd name="gd57" fmla="*/ gd50 -1 1"/>
                      <a:gd name="gd58" fmla="*/ gd51 -1 1"/>
                      <a:gd name="gd59" fmla="?: gd50 gd50 gd57"/>
                      <a:gd name="gd60" fmla="?: gd51 gd51 gd58"/>
                      <a:gd name="gd61" fmla="val 0"/>
                      <a:gd name="gd62" fmla="val gd2"/>
                      <a:gd name="gd63" fmla="*/ w 0 21600"/>
                      <a:gd name="gd64" fmla="*/ h 0 21600"/>
                      <a:gd name="gd65" fmla="*/ w 21600 21600"/>
                      <a:gd name="gd66" fmla="*/ h 21600 21600"/>
                      <a:gd name="gd67" fmla="*/ w adj0 21600"/>
                      <a:gd name="gd68" fmla="*/ h 0 1"/>
                    </a:gdLst>
                    <a:ahLst>
                      <a:ahXY gdRefX="adj0" maxX="10800">
                        <a:pos x="gd67" y="gd68"/>
                      </a:ahXY>
                    </a:ahLst>
                    <a:cxnLst/>
                    <a:rect l="gd63" t="gd64" r="gd65" b="gd66"/>
                    <a:pathLst>
                      <a:path w="21600" h="21600" extrusionOk="0">
                        <a:moveTo>
                          <a:pt x="gd3" y="gd4"/>
                        </a:moveTo>
                        <a:arcTo wR="gd14" hR="gd15" stAng="gd10" swAng="gd11"/>
                        <a:lnTo>
                          <a:pt x="gd18" y="gd19"/>
                        </a:lnTo>
                        <a:arcTo wR="gd29" hR="gd30" stAng="gd25" swAng="gd26"/>
                        <a:lnTo>
                          <a:pt x="gd33" y="gd34"/>
                        </a:lnTo>
                        <a:arcTo wR="gd44" hR="gd45" stAng="gd40" swAng="gd41"/>
                        <a:lnTo>
                          <a:pt x="gd48" y="gd49"/>
                        </a:lnTo>
                        <a:arcTo wR="gd59" hR="gd60" stAng="gd55" swAng="gd56"/>
                        <a:close/>
                      </a:path>
                      <a:path w="21600" h="21600" extrusionOk="0"/>
                    </a:pathLst>
                  </a:custGeom>
                  <a:noFill/>
                  <a:ln w="9524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lIns="95991" tIns="47995" rIns="95991" bIns="47995"/>
                  <a:lstStyle>
                    <a:lvl1pPr marL="342900" indent="-3429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3200">
                        <a:solidFill>
                          <a:schemeClr val="dk1"/>
                        </a:solidFill>
                        <a:latin typeface="Trebuchet MS"/>
                      </a:defRPr>
                    </a:lvl1pPr>
                    <a:lvl2pPr marL="742950" indent="-28575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800">
                        <a:solidFill>
                          <a:schemeClr val="dk1"/>
                        </a:solidFill>
                        <a:latin typeface="Trebuchet MS"/>
                      </a:defRPr>
                    </a:lvl2pPr>
                    <a:lvl3pPr marL="11430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2400">
                        <a:solidFill>
                          <a:schemeClr val="dk1"/>
                        </a:solidFill>
                        <a:latin typeface="Trebuchet MS"/>
                      </a:defRPr>
                    </a:lvl3pPr>
                    <a:lvl4pPr marL="16002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4pPr>
                    <a:lvl5pPr marL="20574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»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5pPr>
                  </a:lstStyle>
                  <a:p>
                    <a:pPr marL="0" indent="0" algn="ctr">
                      <a:buNone/>
                      <a:defRPr/>
                    </a:pPr>
                    <a:r>
                      <a:rPr lang="fr-FR" sz="1050" b="1">
                        <a:ea typeface="Arial"/>
                      </a:rPr>
                      <a:t>Acteurs au niveau déconcentré et local</a:t>
                    </a:r>
                    <a:endParaRPr sz="3359"/>
                  </a:p>
                </p:txBody>
              </p:sp>
              <p:sp>
                <p:nvSpPr>
                  <p:cNvPr id="57" name="Rectangle 12">
                    <a:extLst>
                      <a:ext uri="{FF2B5EF4-FFF2-40B4-BE49-F238E27FC236}">
                        <a16:creationId xmlns:a16="http://schemas.microsoft.com/office/drawing/2014/main" id="{2AED0C42-75CC-389B-C6AF-4CFFB5AB1BF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53" y="6628"/>
                    <a:ext cx="3030" cy="498"/>
                  </a:xfrm>
                  <a:prstGeom prst="rect">
                    <a:avLst/>
                  </a:prstGeom>
                  <a:noFill/>
                  <a:ln w="9524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lIns="95991" tIns="47995" rIns="95991" bIns="47995"/>
                  <a:lstStyle>
                    <a:lvl1pPr marL="342900" indent="-3429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3200">
                        <a:solidFill>
                          <a:schemeClr val="dk1"/>
                        </a:solidFill>
                        <a:latin typeface="Trebuchet MS"/>
                      </a:defRPr>
                    </a:lvl1pPr>
                    <a:lvl2pPr marL="742950" indent="-28575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800">
                        <a:solidFill>
                          <a:schemeClr val="dk1"/>
                        </a:solidFill>
                        <a:latin typeface="Trebuchet MS"/>
                      </a:defRPr>
                    </a:lvl2pPr>
                    <a:lvl3pPr marL="11430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2400">
                        <a:solidFill>
                          <a:schemeClr val="dk1"/>
                        </a:solidFill>
                        <a:latin typeface="Trebuchet MS"/>
                      </a:defRPr>
                    </a:lvl3pPr>
                    <a:lvl4pPr marL="16002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4pPr>
                    <a:lvl5pPr marL="20574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»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5pPr>
                  </a:lstStyle>
                  <a:p>
                    <a:pPr marL="0" indent="0" algn="ctr">
                      <a:spcAft>
                        <a:spcPts val="1049"/>
                      </a:spcAft>
                      <a:buNone/>
                      <a:defRPr/>
                    </a:pPr>
                    <a:r>
                      <a:rPr lang="fr-FR" sz="945" b="1" dirty="0">
                        <a:ea typeface="Arial"/>
                      </a:rPr>
                      <a:t>PREFECTURES</a:t>
                    </a:r>
                    <a:endParaRPr sz="3359" dirty="0"/>
                  </a:p>
                </p:txBody>
              </p:sp>
              <p:sp>
                <p:nvSpPr>
                  <p:cNvPr id="58" name="Rectangle 13">
                    <a:extLst>
                      <a:ext uri="{FF2B5EF4-FFF2-40B4-BE49-F238E27FC236}">
                        <a16:creationId xmlns:a16="http://schemas.microsoft.com/office/drawing/2014/main" id="{8FE69749-8D1E-EC46-7CD1-50DCDBD4EA1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53" y="7183"/>
                    <a:ext cx="3039" cy="632"/>
                  </a:xfrm>
                  <a:prstGeom prst="rect">
                    <a:avLst/>
                  </a:prstGeom>
                  <a:noFill/>
                  <a:ln w="9524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lIns="95991" tIns="47995" rIns="95991" bIns="47995"/>
                  <a:lstStyle>
                    <a:lvl1pPr marL="342900" indent="-3429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3200">
                        <a:solidFill>
                          <a:schemeClr val="dk1"/>
                        </a:solidFill>
                        <a:latin typeface="Trebuchet MS"/>
                      </a:defRPr>
                    </a:lvl1pPr>
                    <a:lvl2pPr marL="742950" indent="-28575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800">
                        <a:solidFill>
                          <a:schemeClr val="dk1"/>
                        </a:solidFill>
                        <a:latin typeface="Trebuchet MS"/>
                      </a:defRPr>
                    </a:lvl2pPr>
                    <a:lvl3pPr marL="11430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2400">
                        <a:solidFill>
                          <a:schemeClr val="dk1"/>
                        </a:solidFill>
                        <a:latin typeface="Trebuchet MS"/>
                      </a:defRPr>
                    </a:lvl3pPr>
                    <a:lvl4pPr marL="16002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4pPr>
                    <a:lvl5pPr marL="20574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»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5pPr>
                  </a:lstStyle>
                  <a:p>
                    <a:pPr marL="0" indent="0" algn="ctr">
                      <a:spcAft>
                        <a:spcPts val="1049"/>
                      </a:spcAft>
                      <a:buNone/>
                      <a:defRPr/>
                    </a:pPr>
                    <a:r>
                      <a:rPr lang="fr-FR" sz="945" b="1">
                        <a:ea typeface="Arial"/>
                      </a:rPr>
                      <a:t>COLLECTIVITES LOCALES</a:t>
                    </a:r>
                    <a:endParaRPr sz="3359"/>
                  </a:p>
                </p:txBody>
              </p:sp>
            </p:grpSp>
            <p:sp>
              <p:nvSpPr>
                <p:cNvPr id="13" name="AutoShape 14">
                  <a:extLst>
                    <a:ext uri="{FF2B5EF4-FFF2-40B4-BE49-F238E27FC236}">
                      <a16:creationId xmlns:a16="http://schemas.microsoft.com/office/drawing/2014/main" id="{8413C44E-2848-E5EB-814C-EFCE8865FF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409" y="1752"/>
                  <a:ext cx="6127" cy="550"/>
                </a:xfrm>
                <a:custGeom>
                  <a:avLst>
                    <a:gd name="adj0" fmla="val 2700"/>
                  </a:avLst>
                  <a:gdLst>
                    <a:gd name="gd0" fmla="val 65536"/>
                    <a:gd name="gd1" fmla="val adj0"/>
                    <a:gd name="gd2" fmla="+- 21600 0 adj0"/>
                    <a:gd name="gd3" fmla="+- 21600 0 adj0"/>
                    <a:gd name="gd4" fmla="*/ gd1 2929 10000"/>
                    <a:gd name="gd5" fmla="+- 21600 0 gd4"/>
                    <a:gd name="gd6" fmla="+- 21600 0 gd4"/>
                    <a:gd name="gd7" fmla="val 21600"/>
                    <a:gd name="gd8" fmla="val 21600"/>
                    <a:gd name="gd9" fmla="*/ 21600 1 2"/>
                    <a:gd name="gd10" fmla="*/ 21600 1 2"/>
                    <a:gd name="gd11" fmla="val gd1"/>
                    <a:gd name="gd12" fmla="val 0"/>
                    <a:gd name="gd13" fmla="+- 0 0 gd11"/>
                    <a:gd name="gd14" fmla="+- gd1 0 gd12"/>
                    <a:gd name="gd15" fmla="?: gd13 1 -1"/>
                    <a:gd name="gd16" fmla="?: gd14 1 -1"/>
                    <a:gd name="gd17" fmla="*/ gd15 gd16 1"/>
                    <a:gd name="gd18" fmla="?: gd14 16200000 5400000"/>
                    <a:gd name="gd19" fmla="?: gd17 5400000 -5400000"/>
                    <a:gd name="gd20" fmla="*/ gd13 -1 1"/>
                    <a:gd name="gd21" fmla="*/ gd14 -1 1"/>
                    <a:gd name="gd22" fmla="?: gd13 gd13 gd20"/>
                    <a:gd name="gd23" fmla="?: gd14 gd14 gd21"/>
                    <a:gd name="gd24" fmla="val 0"/>
                    <a:gd name="gd25" fmla="val gd1"/>
                    <a:gd name="gd26" fmla="val 0"/>
                    <a:gd name="gd27" fmla="val gd3"/>
                    <a:gd name="gd28" fmla="+- gd1 0 gd26"/>
                    <a:gd name="gd29" fmla="+- 21600 0 gd27"/>
                    <a:gd name="gd30" fmla="?: gd28 1 -1"/>
                    <a:gd name="gd31" fmla="?: gd29 1 -1"/>
                    <a:gd name="gd32" fmla="*/ gd30 gd31 1"/>
                    <a:gd name="gd33" fmla="?: gd28 10800000 0"/>
                    <a:gd name="gd34" fmla="?: gd32 -5400000 5400000"/>
                    <a:gd name="gd35" fmla="*/ gd28 -1 1"/>
                    <a:gd name="gd36" fmla="*/ gd29 -1 1"/>
                    <a:gd name="gd37" fmla="?: gd28 gd28 gd35"/>
                    <a:gd name="gd38" fmla="?: gd29 gd29 gd36"/>
                    <a:gd name="gd39" fmla="val gd1"/>
                    <a:gd name="gd40" fmla="val 21600"/>
                    <a:gd name="gd41" fmla="val gd2"/>
                    <a:gd name="gd42" fmla="val 21600"/>
                    <a:gd name="gd43" fmla="+- 21600 0 gd41"/>
                    <a:gd name="gd44" fmla="+- gd3 0 gd42"/>
                    <a:gd name="gd45" fmla="?: gd43 1 -1"/>
                    <a:gd name="gd46" fmla="?: gd44 1 -1"/>
                    <a:gd name="gd47" fmla="*/ gd45 gd46 1"/>
                    <a:gd name="gd48" fmla="?: gd44 16200000 5400000"/>
                    <a:gd name="gd49" fmla="?: gd47 5400000 -5400000"/>
                    <a:gd name="gd50" fmla="*/ gd43 -1 1"/>
                    <a:gd name="gd51" fmla="*/ gd44 -1 1"/>
                    <a:gd name="gd52" fmla="?: gd43 gd43 gd50"/>
                    <a:gd name="gd53" fmla="?: gd44 gd44 gd51"/>
                    <a:gd name="gd54" fmla="val 21600"/>
                    <a:gd name="gd55" fmla="val gd3"/>
                    <a:gd name="gd56" fmla="val 21600"/>
                    <a:gd name="gd57" fmla="val gd1"/>
                    <a:gd name="gd58" fmla="+- gd2 0 gd56"/>
                    <a:gd name="gd59" fmla="+- 0 0 gd57"/>
                    <a:gd name="gd60" fmla="?: gd58 1 -1"/>
                    <a:gd name="gd61" fmla="?: gd59 1 -1"/>
                    <a:gd name="gd62" fmla="*/ gd60 gd61 1"/>
                    <a:gd name="gd63" fmla="?: gd58 10800000 0"/>
                    <a:gd name="gd64" fmla="?: gd62 -5400000 5400000"/>
                    <a:gd name="gd65" fmla="*/ gd58 -1 1"/>
                    <a:gd name="gd66" fmla="*/ gd59 -1 1"/>
                    <a:gd name="gd67" fmla="?: gd58 gd58 gd65"/>
                    <a:gd name="gd68" fmla="?: gd59 gd59 gd66"/>
                    <a:gd name="gd69" fmla="val gd2"/>
                    <a:gd name="gd70" fmla="val 0"/>
                    <a:gd name="gd71" fmla="*/ w gd4 21600"/>
                    <a:gd name="gd72" fmla="*/ h gd4 21600"/>
                    <a:gd name="gd73" fmla="*/ w gd5 21600"/>
                    <a:gd name="gd74" fmla="*/ h gd6 21600"/>
                  </a:gdLst>
                  <a:ahLst/>
                  <a:cxnLst/>
                  <a:rect l="gd71" t="gd72" r="gd73" b="gd74"/>
                  <a:pathLst>
                    <a:path w="21600" h="21600" extrusionOk="0">
                      <a:moveTo>
                        <a:pt x="gd11" y="gd12"/>
                      </a:moveTo>
                      <a:arcTo wR="gd22" hR="gd23" stAng="gd18" swAng="gd19"/>
                      <a:lnTo>
                        <a:pt x="gd26" y="gd27"/>
                      </a:lnTo>
                      <a:arcTo wR="gd37" hR="gd38" stAng="gd33" swAng="gd34"/>
                      <a:lnTo>
                        <a:pt x="gd41" y="gd42"/>
                      </a:lnTo>
                      <a:arcTo wR="gd52" hR="gd53" stAng="gd48" swAng="gd49"/>
                      <a:lnTo>
                        <a:pt x="gd56" y="gd57"/>
                      </a:lnTo>
                      <a:arcTo wR="gd67" hR="gd68" stAng="gd63" swAng="gd64"/>
                      <a:close/>
                    </a:path>
                    <a:path w="21600" h="21600" extrusionOk="0"/>
                  </a:pathLst>
                </a:custGeom>
                <a:grpFill/>
                <a:ln w="63500" cmpd="thickThin">
                  <a:solidFill>
                    <a:srgbClr val="4F81BD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 algn="ctr">
                    <a:spcAft>
                      <a:spcPts val="1049"/>
                    </a:spcAft>
                    <a:buNone/>
                    <a:defRPr/>
                  </a:pPr>
                  <a:r>
                    <a:rPr lang="fr-FR" sz="1050" b="1" dirty="0">
                      <a:ea typeface="Arial"/>
                    </a:rPr>
                    <a:t>PRESIDENCE DE LA REPUBLIQUE</a:t>
                  </a:r>
                  <a:endParaRPr sz="3359" dirty="0"/>
                </a:p>
              </p:txBody>
            </p:sp>
            <p:sp>
              <p:nvSpPr>
                <p:cNvPr id="14" name="AutoShape 15">
                  <a:extLst>
                    <a:ext uri="{FF2B5EF4-FFF2-40B4-BE49-F238E27FC236}">
                      <a16:creationId xmlns:a16="http://schemas.microsoft.com/office/drawing/2014/main" id="{B93FC0B1-13FB-0B7D-7518-C7BCF41FE9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409" y="2614"/>
                  <a:ext cx="4997" cy="574"/>
                </a:xfrm>
                <a:custGeom>
                  <a:avLst>
                    <a:gd name="adj0" fmla="val 5400"/>
                  </a:avLst>
                  <a:gdLst>
                    <a:gd name="gd0" fmla="val 65536"/>
                    <a:gd name="gd1" fmla="val adj0"/>
                    <a:gd name="gd2" fmla="+- 21600 0 adj0"/>
                    <a:gd name="gd3" fmla="val 0"/>
                    <a:gd name="gd4" fmla="val gd1"/>
                    <a:gd name="gd5" fmla="+- gd1 0 gd3"/>
                    <a:gd name="gd6" fmla="+- 0 0 gd4"/>
                    <a:gd name="gd7" fmla="?: gd5 1 -1"/>
                    <a:gd name="gd8" fmla="?: gd6 1 -1"/>
                    <a:gd name="gd9" fmla="*/ gd7 gd8 1"/>
                    <a:gd name="gd10" fmla="?: gd5 10800000 0"/>
                    <a:gd name="gd11" fmla="?: gd9 -5400000 5400000"/>
                    <a:gd name="gd12" fmla="*/ gd5 -1 1"/>
                    <a:gd name="gd13" fmla="*/ gd6 -1 1"/>
                    <a:gd name="gd14" fmla="?: gd5 gd5 gd12"/>
                    <a:gd name="gd15" fmla="?: gd6 gd6 gd13"/>
                    <a:gd name="gd16" fmla="val gd1"/>
                    <a:gd name="gd17" fmla="val 0"/>
                    <a:gd name="gd18" fmla="val gd2"/>
                    <a:gd name="gd19" fmla="val 0"/>
                    <a:gd name="gd20" fmla="+- 21600 0 gd18"/>
                    <a:gd name="gd21" fmla="+- gd1 0 gd19"/>
                    <a:gd name="gd22" fmla="?: gd20 1 -1"/>
                    <a:gd name="gd23" fmla="?: gd21 1 -1"/>
                    <a:gd name="gd24" fmla="*/ gd22 gd23 1"/>
                    <a:gd name="gd25" fmla="?: gd21 16200000 5400000"/>
                    <a:gd name="gd26" fmla="?: gd24 5400000 -5400000"/>
                    <a:gd name="gd27" fmla="*/ gd20 -1 1"/>
                    <a:gd name="gd28" fmla="*/ gd21 -1 1"/>
                    <a:gd name="gd29" fmla="?: gd20 gd20 gd27"/>
                    <a:gd name="gd30" fmla="?: gd21 gd21 gd28"/>
                    <a:gd name="gd31" fmla="val 21600"/>
                    <a:gd name="gd32" fmla="val gd1"/>
                    <a:gd name="gd33" fmla="val 21600"/>
                    <a:gd name="gd34" fmla="val gd2"/>
                    <a:gd name="gd35" fmla="+- gd2 0 gd33"/>
                    <a:gd name="gd36" fmla="+- 21600 0 gd34"/>
                    <a:gd name="gd37" fmla="?: gd35 1 -1"/>
                    <a:gd name="gd38" fmla="?: gd36 1 -1"/>
                    <a:gd name="gd39" fmla="*/ gd37 gd38 1"/>
                    <a:gd name="gd40" fmla="?: gd35 10800000 0"/>
                    <a:gd name="gd41" fmla="?: gd39 -5400000 5400000"/>
                    <a:gd name="gd42" fmla="*/ gd35 -1 1"/>
                    <a:gd name="gd43" fmla="*/ gd36 -1 1"/>
                    <a:gd name="gd44" fmla="?: gd35 gd35 gd42"/>
                    <a:gd name="gd45" fmla="?: gd36 gd36 gd43"/>
                    <a:gd name="gd46" fmla="val gd2"/>
                    <a:gd name="gd47" fmla="val 21600"/>
                    <a:gd name="gd48" fmla="val gd1"/>
                    <a:gd name="gd49" fmla="val 21600"/>
                    <a:gd name="gd50" fmla="+- 0 0 gd48"/>
                    <a:gd name="gd51" fmla="+- gd2 0 gd49"/>
                    <a:gd name="gd52" fmla="?: gd50 1 -1"/>
                    <a:gd name="gd53" fmla="?: gd51 1 -1"/>
                    <a:gd name="gd54" fmla="*/ gd52 gd53 1"/>
                    <a:gd name="gd55" fmla="?: gd51 16200000 5400000"/>
                    <a:gd name="gd56" fmla="?: gd54 5400000 -5400000"/>
                    <a:gd name="gd57" fmla="*/ gd50 -1 1"/>
                    <a:gd name="gd58" fmla="*/ gd51 -1 1"/>
                    <a:gd name="gd59" fmla="?: gd50 gd50 gd57"/>
                    <a:gd name="gd60" fmla="?: gd51 gd51 gd58"/>
                    <a:gd name="gd61" fmla="val 0"/>
                    <a:gd name="gd62" fmla="val gd2"/>
                    <a:gd name="gd63" fmla="*/ w 0 21600"/>
                    <a:gd name="gd64" fmla="*/ h 0 21600"/>
                    <a:gd name="gd65" fmla="*/ w 21600 21600"/>
                    <a:gd name="gd66" fmla="*/ h 21600 21600"/>
                    <a:gd name="gd67" fmla="*/ w adj0 21600"/>
                    <a:gd name="gd68" fmla="*/ h 0 1"/>
                  </a:gdLst>
                  <a:ahLst>
                    <a:ahXY gdRefX="adj0" maxX="10800">
                      <a:pos x="gd67" y="gd68"/>
                    </a:ahXY>
                  </a:ahLst>
                  <a:cxnLst/>
                  <a:rect l="gd63" t="gd64" r="gd65" b="gd66"/>
                  <a:pathLst>
                    <a:path w="21600" h="21600" extrusionOk="0">
                      <a:moveTo>
                        <a:pt x="gd3" y="gd4"/>
                      </a:moveTo>
                      <a:arcTo wR="gd14" hR="gd15" stAng="gd10" swAng="gd11"/>
                      <a:lnTo>
                        <a:pt x="gd18" y="gd19"/>
                      </a:lnTo>
                      <a:arcTo wR="gd29" hR="gd30" stAng="gd25" swAng="gd26"/>
                      <a:lnTo>
                        <a:pt x="gd33" y="gd34"/>
                      </a:lnTo>
                      <a:arcTo wR="gd44" hR="gd45" stAng="gd40" swAng="gd41"/>
                      <a:lnTo>
                        <a:pt x="gd48" y="gd49"/>
                      </a:lnTo>
                      <a:arcTo wR="gd59" hR="gd60" stAng="gd55" swAng="gd56"/>
                      <a:close/>
                    </a:path>
                    <a:path w="21600" h="21600" extrusionOk="0"/>
                  </a:pathLst>
                </a:custGeom>
                <a:grpFill/>
                <a:ln w="63500" cmpd="thickThin">
                  <a:solidFill>
                    <a:srgbClr val="4F81BD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 algn="ctr">
                    <a:spcAft>
                      <a:spcPts val="1049"/>
                    </a:spcAft>
                    <a:buNone/>
                    <a:defRPr/>
                  </a:pPr>
                  <a:r>
                    <a:rPr lang="fr-FR" sz="1050" b="1" dirty="0">
                      <a:ea typeface="Arial"/>
                    </a:rPr>
                    <a:t>Secrétariat Général de la Présidence</a:t>
                  </a:r>
                  <a:endParaRPr sz="3359" dirty="0"/>
                </a:p>
                <a:p>
                  <a:pPr marL="0" indent="0">
                    <a:buNone/>
                    <a:defRPr/>
                  </a:pPr>
                  <a:endParaRPr sz="3359" dirty="0"/>
                </a:p>
              </p:txBody>
            </p:sp>
            <p:sp>
              <p:nvSpPr>
                <p:cNvPr id="15" name="AutoShape 18">
                  <a:extLst>
                    <a:ext uri="{FF2B5EF4-FFF2-40B4-BE49-F238E27FC236}">
                      <a16:creationId xmlns:a16="http://schemas.microsoft.com/office/drawing/2014/main" id="{BACBE37A-4D42-CDF1-3860-250DC3E047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182" y="3436"/>
                  <a:ext cx="2701" cy="2920"/>
                </a:xfrm>
                <a:custGeom>
                  <a:avLst>
                    <a:gd name="adj0" fmla="val 2700"/>
                  </a:avLst>
                  <a:gdLst>
                    <a:gd name="gd0" fmla="val 65536"/>
                    <a:gd name="gd1" fmla="val adj0"/>
                    <a:gd name="gd2" fmla="+- 21600 0 adj0"/>
                    <a:gd name="gd3" fmla="+- 21600 0 adj0"/>
                    <a:gd name="gd4" fmla="*/ gd1 2929 10000"/>
                    <a:gd name="gd5" fmla="+- 21600 0 gd4"/>
                    <a:gd name="gd6" fmla="+- 21600 0 gd4"/>
                    <a:gd name="gd7" fmla="val 21600"/>
                    <a:gd name="gd8" fmla="val 21600"/>
                    <a:gd name="gd9" fmla="*/ 21600 1 2"/>
                    <a:gd name="gd10" fmla="*/ 21600 1 2"/>
                    <a:gd name="gd11" fmla="val gd1"/>
                    <a:gd name="gd12" fmla="val 0"/>
                    <a:gd name="gd13" fmla="+- 0 0 gd11"/>
                    <a:gd name="gd14" fmla="+- gd1 0 gd12"/>
                    <a:gd name="gd15" fmla="?: gd13 1 -1"/>
                    <a:gd name="gd16" fmla="?: gd14 1 -1"/>
                    <a:gd name="gd17" fmla="*/ gd15 gd16 1"/>
                    <a:gd name="gd18" fmla="?: gd14 16200000 5400000"/>
                    <a:gd name="gd19" fmla="?: gd17 5400000 -5400000"/>
                    <a:gd name="gd20" fmla="*/ gd13 -1 1"/>
                    <a:gd name="gd21" fmla="*/ gd14 -1 1"/>
                    <a:gd name="gd22" fmla="?: gd13 gd13 gd20"/>
                    <a:gd name="gd23" fmla="?: gd14 gd14 gd21"/>
                    <a:gd name="gd24" fmla="val 0"/>
                    <a:gd name="gd25" fmla="val gd1"/>
                    <a:gd name="gd26" fmla="val 0"/>
                    <a:gd name="gd27" fmla="val gd3"/>
                    <a:gd name="gd28" fmla="+- gd1 0 gd26"/>
                    <a:gd name="gd29" fmla="+- 21600 0 gd27"/>
                    <a:gd name="gd30" fmla="?: gd28 1 -1"/>
                    <a:gd name="gd31" fmla="?: gd29 1 -1"/>
                    <a:gd name="gd32" fmla="*/ gd30 gd31 1"/>
                    <a:gd name="gd33" fmla="?: gd28 10800000 0"/>
                    <a:gd name="gd34" fmla="?: gd32 -5400000 5400000"/>
                    <a:gd name="gd35" fmla="*/ gd28 -1 1"/>
                    <a:gd name="gd36" fmla="*/ gd29 -1 1"/>
                    <a:gd name="gd37" fmla="?: gd28 gd28 gd35"/>
                    <a:gd name="gd38" fmla="?: gd29 gd29 gd36"/>
                    <a:gd name="gd39" fmla="val gd1"/>
                    <a:gd name="gd40" fmla="val 21600"/>
                    <a:gd name="gd41" fmla="val gd2"/>
                    <a:gd name="gd42" fmla="val 21600"/>
                    <a:gd name="gd43" fmla="+- 21600 0 gd41"/>
                    <a:gd name="gd44" fmla="+- gd3 0 gd42"/>
                    <a:gd name="gd45" fmla="?: gd43 1 -1"/>
                    <a:gd name="gd46" fmla="?: gd44 1 -1"/>
                    <a:gd name="gd47" fmla="*/ gd45 gd46 1"/>
                    <a:gd name="gd48" fmla="?: gd44 16200000 5400000"/>
                    <a:gd name="gd49" fmla="?: gd47 5400000 -5400000"/>
                    <a:gd name="gd50" fmla="*/ gd43 -1 1"/>
                    <a:gd name="gd51" fmla="*/ gd44 -1 1"/>
                    <a:gd name="gd52" fmla="?: gd43 gd43 gd50"/>
                    <a:gd name="gd53" fmla="?: gd44 gd44 gd51"/>
                    <a:gd name="gd54" fmla="val 21600"/>
                    <a:gd name="gd55" fmla="val gd3"/>
                    <a:gd name="gd56" fmla="val 21600"/>
                    <a:gd name="gd57" fmla="val gd1"/>
                    <a:gd name="gd58" fmla="+- gd2 0 gd56"/>
                    <a:gd name="gd59" fmla="+- 0 0 gd57"/>
                    <a:gd name="gd60" fmla="?: gd58 1 -1"/>
                    <a:gd name="gd61" fmla="?: gd59 1 -1"/>
                    <a:gd name="gd62" fmla="*/ gd60 gd61 1"/>
                    <a:gd name="gd63" fmla="?: gd58 10800000 0"/>
                    <a:gd name="gd64" fmla="?: gd62 -5400000 5400000"/>
                    <a:gd name="gd65" fmla="*/ gd58 -1 1"/>
                    <a:gd name="gd66" fmla="*/ gd59 -1 1"/>
                    <a:gd name="gd67" fmla="?: gd58 gd58 gd65"/>
                    <a:gd name="gd68" fmla="?: gd59 gd59 gd66"/>
                    <a:gd name="gd69" fmla="val gd2"/>
                    <a:gd name="gd70" fmla="val 0"/>
                    <a:gd name="gd71" fmla="*/ w gd4 21600"/>
                    <a:gd name="gd72" fmla="*/ h gd4 21600"/>
                    <a:gd name="gd73" fmla="*/ w gd5 21600"/>
                    <a:gd name="gd74" fmla="*/ h gd6 21600"/>
                  </a:gdLst>
                  <a:ahLst/>
                  <a:cxnLst/>
                  <a:rect l="gd71" t="gd72" r="gd73" b="gd74"/>
                  <a:pathLst>
                    <a:path w="21600" h="21600" extrusionOk="0">
                      <a:moveTo>
                        <a:pt x="gd11" y="gd12"/>
                      </a:moveTo>
                      <a:arcTo wR="gd22" hR="gd23" stAng="gd18" swAng="gd19"/>
                      <a:lnTo>
                        <a:pt x="gd26" y="gd27"/>
                      </a:lnTo>
                      <a:arcTo wR="gd37" hR="gd38" stAng="gd33" swAng="gd34"/>
                      <a:lnTo>
                        <a:pt x="gd41" y="gd42"/>
                      </a:lnTo>
                      <a:arcTo wR="gd52" hR="gd53" stAng="gd48" swAng="gd49"/>
                      <a:lnTo>
                        <a:pt x="gd56" y="gd57"/>
                      </a:lnTo>
                      <a:arcTo wR="gd67" hR="gd68" stAng="gd63" swAng="gd64"/>
                      <a:close/>
                    </a:path>
                    <a:path w="21600" h="21600" extrusionOk="0"/>
                  </a:pathLst>
                </a:cu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 algn="ctr">
                    <a:spcAft>
                      <a:spcPts val="1049"/>
                    </a:spcAft>
                    <a:buNone/>
                    <a:defRPr/>
                  </a:pPr>
                  <a:r>
                    <a:rPr lang="fr-FR" sz="840" b="1" i="1">
                      <a:ea typeface="Arial"/>
                    </a:rPr>
                    <a:t>MDAEP</a:t>
                  </a:r>
                  <a:endParaRPr sz="3359"/>
                </a:p>
                <a:p>
                  <a:pPr marL="0" indent="0">
                    <a:buNone/>
                    <a:defRPr/>
                  </a:pPr>
                  <a:endParaRPr sz="3359"/>
                </a:p>
              </p:txBody>
            </p:sp>
            <p:sp>
              <p:nvSpPr>
                <p:cNvPr id="16" name="AutoShape 19">
                  <a:extLst>
                    <a:ext uri="{FF2B5EF4-FFF2-40B4-BE49-F238E27FC236}">
                      <a16:creationId xmlns:a16="http://schemas.microsoft.com/office/drawing/2014/main" id="{74572820-426C-9585-41F0-13AB0F6445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55" y="3099"/>
                  <a:ext cx="1" cy="550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21600"/>
                    <a:gd name="gd4" fmla="val 21600"/>
                    <a:gd name="gd5" fmla="*/ w 0 21600"/>
                    <a:gd name="gd6" fmla="*/ h 0 21600"/>
                    <a:gd name="gd7" fmla="*/ w 21600 21600"/>
                    <a:gd name="gd8" fmla="*/ h 21600 21600"/>
                  </a:gdLst>
                  <a:ahLst/>
                  <a:cxnLst/>
                  <a:rect l="gd5" t="gd6" r="gd7" b="gd8"/>
                  <a:pathLst>
                    <a:path w="21600" h="21600" extrusionOk="0">
                      <a:moveTo>
                        <a:pt x="gd1" y="gd2"/>
                      </a:moveTo>
                      <a:lnTo>
                        <a:pt x="gd3" y="gd4"/>
                      </a:lnTo>
                    </a:path>
                    <a:path w="21600" h="21600" extrusionOk="0"/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17" name="AutoShape 20">
                  <a:extLst>
                    <a:ext uri="{FF2B5EF4-FFF2-40B4-BE49-F238E27FC236}">
                      <a16:creationId xmlns:a16="http://schemas.microsoft.com/office/drawing/2014/main" id="{667534AE-061C-48C5-93F0-78E04C572D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967" y="2304"/>
                  <a:ext cx="1" cy="310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21600"/>
                    <a:gd name="gd4" fmla="val 21600"/>
                    <a:gd name="gd5" fmla="*/ w 0 21600"/>
                    <a:gd name="gd6" fmla="*/ h 0 21600"/>
                    <a:gd name="gd7" fmla="*/ w 21600 21600"/>
                    <a:gd name="gd8" fmla="*/ h 21600 21600"/>
                  </a:gdLst>
                  <a:ahLst/>
                  <a:cxnLst/>
                  <a:rect l="gd5" t="gd6" r="gd7" b="gd8"/>
                  <a:pathLst>
                    <a:path w="21600" h="21600" extrusionOk="0">
                      <a:moveTo>
                        <a:pt x="gd1" y="gd2"/>
                      </a:moveTo>
                      <a:lnTo>
                        <a:pt x="gd3" y="gd4"/>
                      </a:lnTo>
                    </a:path>
                    <a:path w="21600" h="21600" extrusionOk="0"/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18" name="AutoShape 21">
                  <a:extLst>
                    <a:ext uri="{FF2B5EF4-FFF2-40B4-BE49-F238E27FC236}">
                      <a16:creationId xmlns:a16="http://schemas.microsoft.com/office/drawing/2014/main" id="{92B5D6C1-8E02-DD25-797C-12643AD0F1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1365" y="2304"/>
                  <a:ext cx="2691" cy="1649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21600"/>
                    <a:gd name="gd4" fmla="val 21600"/>
                    <a:gd name="gd5" fmla="*/ w 0 21600"/>
                    <a:gd name="gd6" fmla="*/ h 0 21600"/>
                    <a:gd name="gd7" fmla="*/ w 21600 21600"/>
                    <a:gd name="gd8" fmla="*/ h 21600 21600"/>
                  </a:gdLst>
                  <a:ahLst/>
                  <a:cxnLst/>
                  <a:rect l="gd5" t="gd6" r="gd7" b="gd8"/>
                  <a:pathLst>
                    <a:path w="21600" h="21600" extrusionOk="0">
                      <a:moveTo>
                        <a:pt x="gd1" y="gd2"/>
                      </a:moveTo>
                      <a:lnTo>
                        <a:pt x="gd3" y="gd4"/>
                      </a:lnTo>
                    </a:path>
                    <a:path w="21600" h="21600" extrusionOk="0"/>
                  </a:pathLst>
                </a:custGeom>
                <a:noFill/>
                <a:ln w="19050">
                  <a:solidFill>
                    <a:srgbClr val="000000"/>
                  </a:solidFill>
                  <a:prstDash val="dash"/>
                  <a:round/>
                  <a:headEnd type="arrow" w="med" len="med"/>
                  <a:tailEnd/>
                </a:ln>
              </p:spPr>
              <p:txBody>
                <a:bodyPr lIns="95991" tIns="47995" rIns="95991" bIns="47995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20" name="AutoShape 22">
                  <a:extLst>
                    <a:ext uri="{FF2B5EF4-FFF2-40B4-BE49-F238E27FC236}">
                      <a16:creationId xmlns:a16="http://schemas.microsoft.com/office/drawing/2014/main" id="{C0B690BA-6F2B-679E-361B-14BC4BBFB4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9883" y="3650"/>
                  <a:ext cx="3642" cy="532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21600"/>
                    <a:gd name="gd4" fmla="val 21600"/>
                    <a:gd name="gd5" fmla="*/ w 0 21600"/>
                    <a:gd name="gd6" fmla="*/ h 0 21600"/>
                    <a:gd name="gd7" fmla="*/ w 21600 21600"/>
                    <a:gd name="gd8" fmla="*/ h 21600 21600"/>
                  </a:gdLst>
                  <a:ahLst/>
                  <a:cxnLst/>
                  <a:rect l="gd5" t="gd6" r="gd7" b="gd8"/>
                  <a:pathLst>
                    <a:path w="21600" h="21600" extrusionOk="0">
                      <a:moveTo>
                        <a:pt x="gd1" y="gd2"/>
                      </a:moveTo>
                      <a:lnTo>
                        <a:pt x="gd3" y="gd4"/>
                      </a:lnTo>
                    </a:path>
                    <a:path w="21600" h="21600" extrusionOk="0"/>
                  </a:pathLst>
                </a:custGeom>
                <a:noFill/>
                <a:ln w="19050">
                  <a:solidFill>
                    <a:srgbClr val="000000"/>
                  </a:solidFill>
                  <a:prstDash val="dash"/>
                  <a:round/>
                  <a:headEnd type="arrow" w="med" len="med"/>
                  <a:tailEnd/>
                </a:ln>
              </p:spPr>
              <p:txBody>
                <a:bodyPr lIns="95991" tIns="47995" rIns="95991" bIns="47995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21" name="AutoShape 23">
                  <a:extLst>
                    <a:ext uri="{FF2B5EF4-FFF2-40B4-BE49-F238E27FC236}">
                      <a16:creationId xmlns:a16="http://schemas.microsoft.com/office/drawing/2014/main" id="{510DD522-8660-E842-1170-60A86106C1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5771" y="4896"/>
                  <a:ext cx="1682" cy="823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21600"/>
                    <a:gd name="gd4" fmla="val 21600"/>
                    <a:gd name="gd5" fmla="*/ w 0 21600"/>
                    <a:gd name="gd6" fmla="*/ h 0 21600"/>
                    <a:gd name="gd7" fmla="*/ w 21600 21600"/>
                    <a:gd name="gd8" fmla="*/ h 21600 21600"/>
                  </a:gdLst>
                  <a:ahLst/>
                  <a:cxnLst/>
                  <a:rect l="gd5" t="gd6" r="gd7" b="gd8"/>
                  <a:pathLst>
                    <a:path w="21600" h="21600" extrusionOk="0">
                      <a:moveTo>
                        <a:pt x="gd1" y="gd2"/>
                      </a:moveTo>
                      <a:lnTo>
                        <a:pt x="gd3" y="gd4"/>
                      </a:lnTo>
                    </a:path>
                    <a:path w="21600" h="21600" extrusionOk="0"/>
                  </a:pathLst>
                </a:custGeom>
                <a:noFill/>
                <a:ln w="19050">
                  <a:solidFill>
                    <a:srgbClr val="000000"/>
                  </a:solidFill>
                  <a:prstDash val="dash"/>
                  <a:round/>
                  <a:headEnd type="arrow" w="med" len="med"/>
                  <a:tailEnd/>
                </a:ln>
              </p:spPr>
              <p:txBody>
                <a:bodyPr lIns="95991" tIns="47995" rIns="95991" bIns="47995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22" name="AutoShape 24">
                  <a:extLst>
                    <a:ext uri="{FF2B5EF4-FFF2-40B4-BE49-F238E27FC236}">
                      <a16:creationId xmlns:a16="http://schemas.microsoft.com/office/drawing/2014/main" id="{8B14FCD3-4CEB-932B-0336-7BA5E45C27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5459" y="2803"/>
                  <a:ext cx="2038" cy="1184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21600"/>
                    <a:gd name="gd4" fmla="val 21600"/>
                    <a:gd name="gd5" fmla="*/ w 0 21600"/>
                    <a:gd name="gd6" fmla="*/ h 0 21600"/>
                    <a:gd name="gd7" fmla="*/ w 21600 21600"/>
                    <a:gd name="gd8" fmla="*/ h 21600 21600"/>
                  </a:gdLst>
                  <a:ahLst/>
                  <a:cxnLst/>
                  <a:rect l="gd5" t="gd6" r="gd7" b="gd8"/>
                  <a:pathLst>
                    <a:path w="21600" h="21600" extrusionOk="0">
                      <a:moveTo>
                        <a:pt x="gd1" y="gd2"/>
                      </a:moveTo>
                      <a:lnTo>
                        <a:pt x="gd3" y="gd4"/>
                      </a:lnTo>
                    </a:path>
                    <a:path w="21600" h="21600" extrusionOk="0"/>
                  </a:pathLst>
                </a:custGeom>
                <a:noFill/>
                <a:ln w="19050">
                  <a:solidFill>
                    <a:srgbClr val="000000"/>
                  </a:solidFill>
                  <a:prstDash val="dash"/>
                  <a:round/>
                  <a:headEnd type="arrow" w="med" len="med"/>
                  <a:tailEnd/>
                </a:ln>
              </p:spPr>
              <p:txBody>
                <a:bodyPr lIns="95991" tIns="47995" rIns="95991" bIns="47995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23" name="AutoShape 25">
                  <a:extLst>
                    <a:ext uri="{FF2B5EF4-FFF2-40B4-BE49-F238E27FC236}">
                      <a16:creationId xmlns:a16="http://schemas.microsoft.com/office/drawing/2014/main" id="{1BF7BDAC-0ABD-95E0-40B4-402252717D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13" y="3650"/>
                  <a:ext cx="4015" cy="2524"/>
                </a:xfrm>
                <a:custGeom>
                  <a:avLst>
                    <a:gd name="adj0" fmla="val 2700"/>
                  </a:avLst>
                  <a:gdLst>
                    <a:gd name="gd0" fmla="val 65536"/>
                    <a:gd name="gd1" fmla="val adj0"/>
                    <a:gd name="gd2" fmla="+- 21600 0 adj0"/>
                    <a:gd name="gd3" fmla="+- 21600 0 adj0"/>
                    <a:gd name="gd4" fmla="*/ gd1 2929 10000"/>
                    <a:gd name="gd5" fmla="+- 21600 0 gd4"/>
                    <a:gd name="gd6" fmla="+- 21600 0 gd4"/>
                    <a:gd name="gd7" fmla="val 21600"/>
                    <a:gd name="gd8" fmla="val 21600"/>
                    <a:gd name="gd9" fmla="*/ 21600 1 2"/>
                    <a:gd name="gd10" fmla="*/ 21600 1 2"/>
                    <a:gd name="gd11" fmla="val gd1"/>
                    <a:gd name="gd12" fmla="val 0"/>
                    <a:gd name="gd13" fmla="+- 0 0 gd11"/>
                    <a:gd name="gd14" fmla="+- gd1 0 gd12"/>
                    <a:gd name="gd15" fmla="?: gd13 1 -1"/>
                    <a:gd name="gd16" fmla="?: gd14 1 -1"/>
                    <a:gd name="gd17" fmla="*/ gd15 gd16 1"/>
                    <a:gd name="gd18" fmla="?: gd14 16200000 5400000"/>
                    <a:gd name="gd19" fmla="?: gd17 5400000 -5400000"/>
                    <a:gd name="gd20" fmla="*/ gd13 -1 1"/>
                    <a:gd name="gd21" fmla="*/ gd14 -1 1"/>
                    <a:gd name="gd22" fmla="?: gd13 gd13 gd20"/>
                    <a:gd name="gd23" fmla="?: gd14 gd14 gd21"/>
                    <a:gd name="gd24" fmla="val 0"/>
                    <a:gd name="gd25" fmla="val gd1"/>
                    <a:gd name="gd26" fmla="val 0"/>
                    <a:gd name="gd27" fmla="val gd3"/>
                    <a:gd name="gd28" fmla="+- gd1 0 gd26"/>
                    <a:gd name="gd29" fmla="+- 21600 0 gd27"/>
                    <a:gd name="gd30" fmla="?: gd28 1 -1"/>
                    <a:gd name="gd31" fmla="?: gd29 1 -1"/>
                    <a:gd name="gd32" fmla="*/ gd30 gd31 1"/>
                    <a:gd name="gd33" fmla="?: gd28 10800000 0"/>
                    <a:gd name="gd34" fmla="?: gd32 -5400000 5400000"/>
                    <a:gd name="gd35" fmla="*/ gd28 -1 1"/>
                    <a:gd name="gd36" fmla="*/ gd29 -1 1"/>
                    <a:gd name="gd37" fmla="?: gd28 gd28 gd35"/>
                    <a:gd name="gd38" fmla="?: gd29 gd29 gd36"/>
                    <a:gd name="gd39" fmla="val gd1"/>
                    <a:gd name="gd40" fmla="val 21600"/>
                    <a:gd name="gd41" fmla="val gd2"/>
                    <a:gd name="gd42" fmla="val 21600"/>
                    <a:gd name="gd43" fmla="+- 21600 0 gd41"/>
                    <a:gd name="gd44" fmla="+- gd3 0 gd42"/>
                    <a:gd name="gd45" fmla="?: gd43 1 -1"/>
                    <a:gd name="gd46" fmla="?: gd44 1 -1"/>
                    <a:gd name="gd47" fmla="*/ gd45 gd46 1"/>
                    <a:gd name="gd48" fmla="?: gd44 16200000 5400000"/>
                    <a:gd name="gd49" fmla="?: gd47 5400000 -5400000"/>
                    <a:gd name="gd50" fmla="*/ gd43 -1 1"/>
                    <a:gd name="gd51" fmla="*/ gd44 -1 1"/>
                    <a:gd name="gd52" fmla="?: gd43 gd43 gd50"/>
                    <a:gd name="gd53" fmla="?: gd44 gd44 gd51"/>
                    <a:gd name="gd54" fmla="val 21600"/>
                    <a:gd name="gd55" fmla="val gd3"/>
                    <a:gd name="gd56" fmla="val 21600"/>
                    <a:gd name="gd57" fmla="val gd1"/>
                    <a:gd name="gd58" fmla="+- gd2 0 gd56"/>
                    <a:gd name="gd59" fmla="+- 0 0 gd57"/>
                    <a:gd name="gd60" fmla="?: gd58 1 -1"/>
                    <a:gd name="gd61" fmla="?: gd59 1 -1"/>
                    <a:gd name="gd62" fmla="*/ gd60 gd61 1"/>
                    <a:gd name="gd63" fmla="?: gd58 10800000 0"/>
                    <a:gd name="gd64" fmla="?: gd62 -5400000 5400000"/>
                    <a:gd name="gd65" fmla="*/ gd58 -1 1"/>
                    <a:gd name="gd66" fmla="*/ gd59 -1 1"/>
                    <a:gd name="gd67" fmla="?: gd58 gd58 gd65"/>
                    <a:gd name="gd68" fmla="?: gd59 gd59 gd66"/>
                    <a:gd name="gd69" fmla="val gd2"/>
                    <a:gd name="gd70" fmla="val 0"/>
                    <a:gd name="gd71" fmla="*/ w gd4 21600"/>
                    <a:gd name="gd72" fmla="*/ h gd4 21600"/>
                    <a:gd name="gd73" fmla="*/ w gd5 21600"/>
                    <a:gd name="gd74" fmla="*/ h gd6 21600"/>
                  </a:gdLst>
                  <a:ahLst/>
                  <a:cxnLst/>
                  <a:rect l="gd71" t="gd72" r="gd73" b="gd74"/>
                  <a:pathLst>
                    <a:path w="21600" h="21600" extrusionOk="0">
                      <a:moveTo>
                        <a:pt x="gd11" y="gd12"/>
                      </a:moveTo>
                      <a:arcTo wR="gd22" hR="gd23" stAng="gd18" swAng="gd19"/>
                      <a:lnTo>
                        <a:pt x="gd26" y="gd27"/>
                      </a:lnTo>
                      <a:arcTo wR="gd37" hR="gd38" stAng="gd33" swAng="gd34"/>
                      <a:lnTo>
                        <a:pt x="gd41" y="gd42"/>
                      </a:lnTo>
                      <a:arcTo wR="gd52" hR="gd53" stAng="gd48" swAng="gd49"/>
                      <a:lnTo>
                        <a:pt x="gd56" y="gd57"/>
                      </a:lnTo>
                      <a:arcTo wR="gd67" hR="gd68" stAng="gd63" swAng="gd64"/>
                      <a:close/>
                    </a:path>
                    <a:path w="21600" h="21600" extrusionOk="0"/>
                  </a:pathLst>
                </a:custGeom>
                <a:grpFill/>
                <a:ln w="9524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 algn="ctr">
                    <a:spcAft>
                      <a:spcPts val="1049"/>
                    </a:spcAft>
                    <a:buNone/>
                    <a:defRPr/>
                  </a:pPr>
                  <a:r>
                    <a:rPr lang="fr-FR" sz="840" b="1" i="1">
                      <a:ea typeface="Arial"/>
                    </a:rPr>
                    <a:t>MINISTERES SECTORIELS</a:t>
                  </a:r>
                  <a:endParaRPr sz="3359"/>
                </a:p>
              </p:txBody>
            </p:sp>
            <p:grpSp>
              <p:nvGrpSpPr>
                <p:cNvPr id="24" name="Group 26">
                  <a:extLst>
                    <a:ext uri="{FF2B5EF4-FFF2-40B4-BE49-F238E27FC236}">
                      <a16:creationId xmlns:a16="http://schemas.microsoft.com/office/drawing/2014/main" id="{5F64497A-6A26-6388-572D-DEA92EA9D461}"/>
                    </a:ext>
                  </a:extLst>
                </p:cNvPr>
                <p:cNvGrpSpPr/>
                <p:nvPr/>
              </p:nvGrpSpPr>
              <p:grpSpPr bwMode="auto">
                <a:xfrm>
                  <a:off x="17454" y="2027"/>
                  <a:ext cx="3960" cy="2743"/>
                  <a:chOff x="498" y="4863"/>
                  <a:chExt cx="4093" cy="2856"/>
                </a:xfrm>
              </p:grpSpPr>
              <p:sp>
                <p:nvSpPr>
                  <p:cNvPr id="52" name="AutoShape 27">
                    <a:extLst>
                      <a:ext uri="{FF2B5EF4-FFF2-40B4-BE49-F238E27FC236}">
                        <a16:creationId xmlns:a16="http://schemas.microsoft.com/office/drawing/2014/main" id="{7F33412D-9EA9-526D-AC52-4ABE0BA6BCD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98" y="4863"/>
                    <a:ext cx="4093" cy="2856"/>
                  </a:xfrm>
                  <a:custGeom>
                    <a:avLst>
                      <a:gd name="adj0" fmla="val 5400"/>
                    </a:avLst>
                    <a:gdLst>
                      <a:gd name="gd0" fmla="val 65536"/>
                      <a:gd name="gd1" fmla="val adj0"/>
                      <a:gd name="gd2" fmla="+- 21600 0 adj0"/>
                      <a:gd name="gd3" fmla="val 0"/>
                      <a:gd name="gd4" fmla="val gd1"/>
                      <a:gd name="gd5" fmla="+- gd1 0 gd3"/>
                      <a:gd name="gd6" fmla="+- 0 0 gd4"/>
                      <a:gd name="gd7" fmla="?: gd5 1 -1"/>
                      <a:gd name="gd8" fmla="?: gd6 1 -1"/>
                      <a:gd name="gd9" fmla="*/ gd7 gd8 1"/>
                      <a:gd name="gd10" fmla="?: gd5 10800000 0"/>
                      <a:gd name="gd11" fmla="?: gd9 -5400000 5400000"/>
                      <a:gd name="gd12" fmla="*/ gd5 -1 1"/>
                      <a:gd name="gd13" fmla="*/ gd6 -1 1"/>
                      <a:gd name="gd14" fmla="?: gd5 gd5 gd12"/>
                      <a:gd name="gd15" fmla="?: gd6 gd6 gd13"/>
                      <a:gd name="gd16" fmla="val gd1"/>
                      <a:gd name="gd17" fmla="val 0"/>
                      <a:gd name="gd18" fmla="val gd2"/>
                      <a:gd name="gd19" fmla="val 0"/>
                      <a:gd name="gd20" fmla="+- 21600 0 gd18"/>
                      <a:gd name="gd21" fmla="+- gd1 0 gd19"/>
                      <a:gd name="gd22" fmla="?: gd20 1 -1"/>
                      <a:gd name="gd23" fmla="?: gd21 1 -1"/>
                      <a:gd name="gd24" fmla="*/ gd22 gd23 1"/>
                      <a:gd name="gd25" fmla="?: gd21 16200000 5400000"/>
                      <a:gd name="gd26" fmla="?: gd24 5400000 -5400000"/>
                      <a:gd name="gd27" fmla="*/ gd20 -1 1"/>
                      <a:gd name="gd28" fmla="*/ gd21 -1 1"/>
                      <a:gd name="gd29" fmla="?: gd20 gd20 gd27"/>
                      <a:gd name="gd30" fmla="?: gd21 gd21 gd28"/>
                      <a:gd name="gd31" fmla="val 21600"/>
                      <a:gd name="gd32" fmla="val gd1"/>
                      <a:gd name="gd33" fmla="val 21600"/>
                      <a:gd name="gd34" fmla="val gd2"/>
                      <a:gd name="gd35" fmla="+- gd2 0 gd33"/>
                      <a:gd name="gd36" fmla="+- 21600 0 gd34"/>
                      <a:gd name="gd37" fmla="?: gd35 1 -1"/>
                      <a:gd name="gd38" fmla="?: gd36 1 -1"/>
                      <a:gd name="gd39" fmla="*/ gd37 gd38 1"/>
                      <a:gd name="gd40" fmla="?: gd35 10800000 0"/>
                      <a:gd name="gd41" fmla="?: gd39 -5400000 5400000"/>
                      <a:gd name="gd42" fmla="*/ gd35 -1 1"/>
                      <a:gd name="gd43" fmla="*/ gd36 -1 1"/>
                      <a:gd name="gd44" fmla="?: gd35 gd35 gd42"/>
                      <a:gd name="gd45" fmla="?: gd36 gd36 gd43"/>
                      <a:gd name="gd46" fmla="val gd2"/>
                      <a:gd name="gd47" fmla="val 21600"/>
                      <a:gd name="gd48" fmla="val gd1"/>
                      <a:gd name="gd49" fmla="val 21600"/>
                      <a:gd name="gd50" fmla="+- 0 0 gd48"/>
                      <a:gd name="gd51" fmla="+- gd2 0 gd49"/>
                      <a:gd name="gd52" fmla="?: gd50 1 -1"/>
                      <a:gd name="gd53" fmla="?: gd51 1 -1"/>
                      <a:gd name="gd54" fmla="*/ gd52 gd53 1"/>
                      <a:gd name="gd55" fmla="?: gd51 16200000 5400000"/>
                      <a:gd name="gd56" fmla="?: gd54 5400000 -5400000"/>
                      <a:gd name="gd57" fmla="*/ gd50 -1 1"/>
                      <a:gd name="gd58" fmla="*/ gd51 -1 1"/>
                      <a:gd name="gd59" fmla="?: gd50 gd50 gd57"/>
                      <a:gd name="gd60" fmla="?: gd51 gd51 gd58"/>
                      <a:gd name="gd61" fmla="val 0"/>
                      <a:gd name="gd62" fmla="val gd2"/>
                      <a:gd name="gd63" fmla="*/ w 0 21600"/>
                      <a:gd name="gd64" fmla="*/ h 0 21600"/>
                      <a:gd name="gd65" fmla="*/ w 21600 21600"/>
                      <a:gd name="gd66" fmla="*/ h 21600 21600"/>
                      <a:gd name="gd67" fmla="*/ w adj0 21600"/>
                      <a:gd name="gd68" fmla="*/ h 0 1"/>
                    </a:gdLst>
                    <a:ahLst>
                      <a:ahXY gdRefX="adj0" maxX="10800">
                        <a:pos x="gd67" y="gd68"/>
                      </a:ahXY>
                    </a:ahLst>
                    <a:cxnLst/>
                    <a:rect l="gd63" t="gd64" r="gd65" b="gd66"/>
                    <a:pathLst>
                      <a:path w="21600" h="21600" extrusionOk="0">
                        <a:moveTo>
                          <a:pt x="gd3" y="gd4"/>
                        </a:moveTo>
                        <a:arcTo wR="gd14" hR="gd15" stAng="gd10" swAng="gd11"/>
                        <a:lnTo>
                          <a:pt x="gd18" y="gd19"/>
                        </a:lnTo>
                        <a:arcTo wR="gd29" hR="gd30" stAng="gd25" swAng="gd26"/>
                        <a:lnTo>
                          <a:pt x="gd33" y="gd34"/>
                        </a:lnTo>
                        <a:arcTo wR="gd44" hR="gd45" stAng="gd40" swAng="gd41"/>
                        <a:lnTo>
                          <a:pt x="gd48" y="gd49"/>
                        </a:lnTo>
                        <a:arcTo wR="gd59" hR="gd60" stAng="gd55" swAng="gd56"/>
                        <a:close/>
                      </a:path>
                      <a:path w="21600" h="21600" extrusionOk="0"/>
                    </a:pathLst>
                  </a:custGeom>
                  <a:noFill/>
                  <a:ln w="9524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lIns="95991" tIns="47995" rIns="95991" bIns="47995"/>
                  <a:lstStyle>
                    <a:lvl1pPr marL="342900" indent="-3429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3200">
                        <a:solidFill>
                          <a:schemeClr val="dk1"/>
                        </a:solidFill>
                        <a:latin typeface="Trebuchet MS"/>
                      </a:defRPr>
                    </a:lvl1pPr>
                    <a:lvl2pPr marL="742950" indent="-28575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800">
                        <a:solidFill>
                          <a:schemeClr val="dk1"/>
                        </a:solidFill>
                        <a:latin typeface="Trebuchet MS"/>
                      </a:defRPr>
                    </a:lvl2pPr>
                    <a:lvl3pPr marL="11430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2400">
                        <a:solidFill>
                          <a:schemeClr val="dk1"/>
                        </a:solidFill>
                        <a:latin typeface="Trebuchet MS"/>
                      </a:defRPr>
                    </a:lvl3pPr>
                    <a:lvl4pPr marL="16002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4pPr>
                    <a:lvl5pPr marL="20574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»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5pPr>
                  </a:lstStyle>
                  <a:p>
                    <a:pPr marL="0" indent="0" algn="ctr">
                      <a:spcAft>
                        <a:spcPts val="1049"/>
                      </a:spcAft>
                      <a:buNone/>
                      <a:defRPr/>
                    </a:pPr>
                    <a:r>
                      <a:rPr lang="fr-FR" sz="1050" b="1">
                        <a:ea typeface="Arial"/>
                      </a:rPr>
                      <a:t>Organes consultatifs ou de contrôle</a:t>
                    </a:r>
                    <a:endParaRPr sz="3359"/>
                  </a:p>
                </p:txBody>
              </p:sp>
              <p:sp>
                <p:nvSpPr>
                  <p:cNvPr id="53" name="Rectangle 28">
                    <a:extLst>
                      <a:ext uri="{FF2B5EF4-FFF2-40B4-BE49-F238E27FC236}">
                        <a16:creationId xmlns:a16="http://schemas.microsoft.com/office/drawing/2014/main" id="{831D2A3C-D332-0AB3-2CCD-0FABD59F480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26" y="6207"/>
                    <a:ext cx="3051" cy="524"/>
                  </a:xfrm>
                  <a:prstGeom prst="rect">
                    <a:avLst/>
                  </a:pr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lIns="95991" tIns="47995" rIns="95991" bIns="47995"/>
                  <a:lstStyle>
                    <a:lvl1pPr marL="342900" indent="-3429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3200">
                        <a:solidFill>
                          <a:schemeClr val="dk1"/>
                        </a:solidFill>
                        <a:latin typeface="Trebuchet MS"/>
                      </a:defRPr>
                    </a:lvl1pPr>
                    <a:lvl2pPr marL="742950" indent="-28575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800">
                        <a:solidFill>
                          <a:schemeClr val="dk1"/>
                        </a:solidFill>
                        <a:latin typeface="Trebuchet MS"/>
                      </a:defRPr>
                    </a:lvl2pPr>
                    <a:lvl3pPr marL="11430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2400">
                        <a:solidFill>
                          <a:schemeClr val="dk1"/>
                        </a:solidFill>
                        <a:latin typeface="Trebuchet MS"/>
                      </a:defRPr>
                    </a:lvl3pPr>
                    <a:lvl4pPr marL="16002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4pPr>
                    <a:lvl5pPr marL="20574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»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5pPr>
                  </a:lstStyle>
                  <a:p>
                    <a:pPr marL="0" indent="0" algn="ctr">
                      <a:spcAft>
                        <a:spcPts val="1049"/>
                      </a:spcAft>
                      <a:buNone/>
                      <a:defRPr/>
                    </a:pPr>
                    <a:r>
                      <a:rPr lang="fr-FR" sz="840" b="1">
                        <a:ea typeface="Arial"/>
                      </a:rPr>
                      <a:t>COUR SUPREME</a:t>
                    </a:r>
                    <a:endParaRPr sz="3359"/>
                  </a:p>
                </p:txBody>
              </p:sp>
              <p:sp>
                <p:nvSpPr>
                  <p:cNvPr id="54" name="Rectangle 29">
                    <a:extLst>
                      <a:ext uri="{FF2B5EF4-FFF2-40B4-BE49-F238E27FC236}">
                        <a16:creationId xmlns:a16="http://schemas.microsoft.com/office/drawing/2014/main" id="{DD695072-A8F3-9997-3C05-BB97A54A93D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26" y="5637"/>
                    <a:ext cx="3051" cy="493"/>
                  </a:xfrm>
                  <a:prstGeom prst="rect">
                    <a:avLst/>
                  </a:pr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lIns="95991" tIns="47995" rIns="95991" bIns="47995"/>
                  <a:lstStyle>
                    <a:lvl1pPr marL="342900" indent="-3429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3200">
                        <a:solidFill>
                          <a:schemeClr val="dk1"/>
                        </a:solidFill>
                        <a:latin typeface="Trebuchet MS"/>
                      </a:defRPr>
                    </a:lvl1pPr>
                    <a:lvl2pPr marL="742950" indent="-28575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800">
                        <a:solidFill>
                          <a:schemeClr val="dk1"/>
                        </a:solidFill>
                        <a:latin typeface="Trebuchet MS"/>
                      </a:defRPr>
                    </a:lvl2pPr>
                    <a:lvl3pPr marL="11430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2400">
                        <a:solidFill>
                          <a:schemeClr val="dk1"/>
                        </a:solidFill>
                        <a:latin typeface="Trebuchet MS"/>
                      </a:defRPr>
                    </a:lvl3pPr>
                    <a:lvl4pPr marL="16002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4pPr>
                    <a:lvl5pPr marL="20574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»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5pPr>
                  </a:lstStyle>
                  <a:p>
                    <a:pPr marL="0" indent="0" algn="ctr">
                      <a:spcAft>
                        <a:spcPts val="1049"/>
                      </a:spcAft>
                      <a:buNone/>
                      <a:defRPr/>
                    </a:pPr>
                    <a:r>
                      <a:rPr lang="fr-FR" sz="840" b="1">
                        <a:ea typeface="Arial"/>
                      </a:rPr>
                      <a:t>ASSEMBLEE NATIONALE</a:t>
                    </a:r>
                    <a:endParaRPr sz="3359"/>
                  </a:p>
                </p:txBody>
              </p:sp>
              <p:sp>
                <p:nvSpPr>
                  <p:cNvPr id="55" name="Rectangle 30">
                    <a:extLst>
                      <a:ext uri="{FF2B5EF4-FFF2-40B4-BE49-F238E27FC236}">
                        <a16:creationId xmlns:a16="http://schemas.microsoft.com/office/drawing/2014/main" id="{3F857164-99FF-46C9-C2BB-A7414350405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25" y="6907"/>
                    <a:ext cx="3678" cy="472"/>
                  </a:xfrm>
                  <a:prstGeom prst="rect">
                    <a:avLst/>
                  </a:prstGeom>
                  <a:grp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lIns="95991" tIns="47995" rIns="95991" bIns="47995"/>
                  <a:lstStyle>
                    <a:lvl1pPr marL="342900" indent="-3429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3200">
                        <a:solidFill>
                          <a:schemeClr val="dk1"/>
                        </a:solidFill>
                        <a:latin typeface="Trebuchet MS"/>
                      </a:defRPr>
                    </a:lvl1pPr>
                    <a:lvl2pPr marL="742950" indent="-28575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800">
                        <a:solidFill>
                          <a:schemeClr val="dk1"/>
                        </a:solidFill>
                        <a:latin typeface="Trebuchet MS"/>
                      </a:defRPr>
                    </a:lvl2pPr>
                    <a:lvl3pPr marL="11430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2400">
                        <a:solidFill>
                          <a:schemeClr val="dk1"/>
                        </a:solidFill>
                        <a:latin typeface="Trebuchet MS"/>
                      </a:defRPr>
                    </a:lvl3pPr>
                    <a:lvl4pPr marL="16002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4pPr>
                    <a:lvl5pPr marL="20574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»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5pPr>
                  </a:lstStyle>
                  <a:p>
                    <a:pPr marL="0" indent="0" algn="ctr">
                      <a:spcAft>
                        <a:spcPts val="1049"/>
                      </a:spcAft>
                      <a:buNone/>
                      <a:defRPr/>
                    </a:pPr>
                    <a:r>
                      <a:rPr lang="fr-FR" sz="840" b="1">
                        <a:ea typeface="Arial"/>
                      </a:rPr>
                      <a:t>CONSEIL ECONOMIQUE ET SOCIAL</a:t>
                    </a:r>
                    <a:endParaRPr sz="3359"/>
                  </a:p>
                </p:txBody>
              </p:sp>
            </p:grpSp>
            <p:sp>
              <p:nvSpPr>
                <p:cNvPr id="25" name="Rectangle 31">
                  <a:extLst>
                    <a:ext uri="{FF2B5EF4-FFF2-40B4-BE49-F238E27FC236}">
                      <a16:creationId xmlns:a16="http://schemas.microsoft.com/office/drawing/2014/main" id="{FE1B7E0D-3DCB-CC8B-1876-9E0CFD8AB6A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706" y="3916"/>
                  <a:ext cx="1651" cy="1622"/>
                </a:xfrm>
                <a:prstGeom prst="rect">
                  <a:avLst/>
                </a:prstGeom>
                <a:grpFill/>
                <a:ln w="9524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>
                    <a:buNone/>
                    <a:defRPr/>
                  </a:pPr>
                  <a:r>
                    <a:rPr lang="fr-FR" sz="945" b="1">
                      <a:ea typeface="Arial"/>
                    </a:rPr>
                    <a:t>DGPD</a:t>
                  </a:r>
                  <a:endParaRPr sz="3359"/>
                </a:p>
                <a:p>
                  <a:pPr marL="0" indent="0">
                    <a:buNone/>
                    <a:defRPr/>
                  </a:pPr>
                  <a:r>
                    <a:rPr lang="fr-FR" sz="945" b="1">
                      <a:ea typeface="Arial"/>
                    </a:rPr>
                    <a:t>DGSPP</a:t>
                  </a:r>
                  <a:endParaRPr sz="3359"/>
                </a:p>
                <a:p>
                  <a:pPr marL="0" indent="0">
                    <a:buNone/>
                    <a:defRPr/>
                  </a:pPr>
                  <a:r>
                    <a:rPr lang="fr-FR" sz="945" b="1">
                      <a:ea typeface="Arial"/>
                    </a:rPr>
                    <a:t>DGIFD</a:t>
                  </a:r>
                  <a:endParaRPr sz="3359"/>
                </a:p>
                <a:p>
                  <a:pPr marL="0" indent="0">
                    <a:buNone/>
                    <a:defRPr/>
                  </a:pPr>
                  <a:r>
                    <a:rPr lang="fr-FR" sz="945" b="1">
                      <a:ea typeface="Arial"/>
                    </a:rPr>
                    <a:t>OCS</a:t>
                  </a:r>
                  <a:endParaRPr sz="3359"/>
                </a:p>
                <a:p>
                  <a:pPr marL="0" indent="0">
                    <a:buNone/>
                    <a:defRPr/>
                  </a:pPr>
                  <a:r>
                    <a:rPr lang="fr-FR" sz="945" b="1">
                      <a:ea typeface="Arial"/>
                    </a:rPr>
                    <a:t>INSAE</a:t>
                  </a:r>
                  <a:endParaRPr sz="3359"/>
                </a:p>
                <a:p>
                  <a:pPr marL="0" indent="0">
                    <a:buNone/>
                    <a:defRPr/>
                  </a:pPr>
                  <a:r>
                    <a:rPr lang="fr-FR" sz="945" b="1">
                      <a:ea typeface="Arial"/>
                    </a:rPr>
                    <a:t>CAPOD</a:t>
                  </a:r>
                  <a:endParaRPr sz="3359"/>
                </a:p>
                <a:p>
                  <a:pPr marL="0" indent="0">
                    <a:buNone/>
                    <a:defRPr/>
                  </a:pPr>
                  <a:r>
                    <a:rPr lang="fr-FR" sz="945" b="1">
                      <a:ea typeface="Arial"/>
                    </a:rPr>
                    <a:t>DDPD</a:t>
                  </a:r>
                  <a:endParaRPr sz="3359"/>
                </a:p>
              </p:txBody>
            </p:sp>
            <p:sp>
              <p:nvSpPr>
                <p:cNvPr id="26" name="Rectangle 32">
                  <a:extLst>
                    <a:ext uri="{FF2B5EF4-FFF2-40B4-BE49-F238E27FC236}">
                      <a16:creationId xmlns:a16="http://schemas.microsoft.com/office/drawing/2014/main" id="{08C86D6A-B6E6-A98C-16F4-8346429B08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414" y="4629"/>
                  <a:ext cx="2484" cy="951"/>
                </a:xfrm>
                <a:prstGeom prst="rect">
                  <a:avLst/>
                </a:prstGeom>
                <a:grpFill/>
                <a:ln w="9524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>
                    <a:buNone/>
                    <a:defRPr/>
                  </a:pPr>
                  <a:r>
                    <a:rPr lang="fr-FR" sz="945" b="1">
                      <a:ea typeface="Arial"/>
                    </a:rPr>
                    <a:t>IGF</a:t>
                  </a:r>
                  <a:endParaRPr sz="3359"/>
                </a:p>
                <a:p>
                  <a:pPr marL="0" indent="0">
                    <a:buNone/>
                    <a:defRPr/>
                  </a:pPr>
                  <a:r>
                    <a:rPr lang="fr-FR" sz="945" b="1">
                      <a:ea typeface="Arial"/>
                    </a:rPr>
                    <a:t>CONTROLE FINANCIER</a:t>
                  </a:r>
                  <a:endParaRPr sz="3359"/>
                </a:p>
                <a:p>
                  <a:pPr marL="0" indent="0">
                    <a:buNone/>
                    <a:defRPr/>
                  </a:pPr>
                  <a:r>
                    <a:rPr lang="fr-FR" sz="945" b="1">
                      <a:ea typeface="Arial"/>
                    </a:rPr>
                    <a:t>CSPEF</a:t>
                  </a:r>
                  <a:endParaRPr sz="3359"/>
                </a:p>
              </p:txBody>
            </p:sp>
            <p:sp>
              <p:nvSpPr>
                <p:cNvPr id="27" name="AutoShape 33">
                  <a:extLst>
                    <a:ext uri="{FF2B5EF4-FFF2-40B4-BE49-F238E27FC236}">
                      <a16:creationId xmlns:a16="http://schemas.microsoft.com/office/drawing/2014/main" id="{9F34F6B9-4A72-1CCE-A371-C736856DC4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1163" y="3099"/>
                  <a:ext cx="1" cy="1083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21600"/>
                    <a:gd name="gd4" fmla="val 21600"/>
                    <a:gd name="gd5" fmla="*/ w 0 21600"/>
                    <a:gd name="gd6" fmla="*/ h 0 21600"/>
                    <a:gd name="gd7" fmla="*/ w 21600 21600"/>
                    <a:gd name="gd8" fmla="*/ h 21600 21600"/>
                  </a:gdLst>
                  <a:ahLst/>
                  <a:cxnLst/>
                  <a:rect l="gd5" t="gd6" r="gd7" b="gd8"/>
                  <a:pathLst>
                    <a:path w="21600" h="21600" extrusionOk="0">
                      <a:moveTo>
                        <a:pt x="gd1" y="gd2"/>
                      </a:moveTo>
                      <a:lnTo>
                        <a:pt x="gd3" y="gd4"/>
                      </a:lnTo>
                    </a:path>
                    <a:path w="21600" h="21600" extrusionOk="0"/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28" name="AutoShape 34">
                  <a:extLst>
                    <a:ext uri="{FF2B5EF4-FFF2-40B4-BE49-F238E27FC236}">
                      <a16:creationId xmlns:a16="http://schemas.microsoft.com/office/drawing/2014/main" id="{BB49950D-DBDC-EF65-4173-E89885C24F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5027" y="4964"/>
                  <a:ext cx="2646" cy="4563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21600"/>
                    <a:gd name="gd4" fmla="val 21600"/>
                    <a:gd name="gd5" fmla="*/ w 0 21600"/>
                    <a:gd name="gd6" fmla="*/ h 0 21600"/>
                    <a:gd name="gd7" fmla="*/ w 21600 21600"/>
                    <a:gd name="gd8" fmla="*/ h 21600 21600"/>
                  </a:gdLst>
                  <a:ahLst/>
                  <a:cxnLst/>
                  <a:rect l="gd5" t="gd6" r="gd7" b="gd8"/>
                  <a:pathLst>
                    <a:path w="21600" h="21600" extrusionOk="0">
                      <a:moveTo>
                        <a:pt x="gd1" y="gd2"/>
                      </a:moveTo>
                      <a:lnTo>
                        <a:pt x="gd3" y="gd4"/>
                      </a:lnTo>
                    </a:path>
                    <a:path w="21600" h="21600" extrusionOk="0"/>
                  </a:pathLst>
                </a:custGeom>
                <a:noFill/>
                <a:ln w="19050">
                  <a:solidFill>
                    <a:srgbClr val="000000"/>
                  </a:solidFill>
                  <a:prstDash val="dash"/>
                  <a:round/>
                  <a:headEnd type="arrow" w="med" len="med"/>
                  <a:tailEnd/>
                </a:ln>
              </p:spPr>
              <p:txBody>
                <a:bodyPr lIns="95991" tIns="47995" rIns="95991" bIns="47995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29" name="AutoShape 35">
                  <a:extLst>
                    <a:ext uri="{FF2B5EF4-FFF2-40B4-BE49-F238E27FC236}">
                      <a16:creationId xmlns:a16="http://schemas.microsoft.com/office/drawing/2014/main" id="{F4457C9A-8BFB-D695-D088-EA87FB10B8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61" y="5458"/>
                  <a:ext cx="2088" cy="448"/>
                </a:xfrm>
                <a:custGeom>
                  <a:avLst>
                    <a:gd name="adj0" fmla="val 599"/>
                  </a:avLst>
                  <a:gdLst>
                    <a:gd name="gd0" fmla="val 65536"/>
                    <a:gd name="gd1" fmla="val adj0"/>
                    <a:gd name="gd2" fmla="+- 21600 0 adj0"/>
                    <a:gd name="gd3" fmla="val 0"/>
                    <a:gd name="gd4" fmla="val gd1"/>
                    <a:gd name="gd5" fmla="+- gd1 0 gd3"/>
                    <a:gd name="gd6" fmla="+- 0 0 gd4"/>
                    <a:gd name="gd7" fmla="?: gd5 1 -1"/>
                    <a:gd name="gd8" fmla="?: gd6 1 -1"/>
                    <a:gd name="gd9" fmla="*/ gd7 gd8 1"/>
                    <a:gd name="gd10" fmla="?: gd5 10800000 0"/>
                    <a:gd name="gd11" fmla="?: gd9 -5400000 5400000"/>
                    <a:gd name="gd12" fmla="*/ gd5 -1 1"/>
                    <a:gd name="gd13" fmla="*/ gd6 -1 1"/>
                    <a:gd name="gd14" fmla="?: gd5 gd5 gd12"/>
                    <a:gd name="gd15" fmla="?: gd6 gd6 gd13"/>
                    <a:gd name="gd16" fmla="val gd1"/>
                    <a:gd name="gd17" fmla="val 0"/>
                    <a:gd name="gd18" fmla="val gd2"/>
                    <a:gd name="gd19" fmla="val 0"/>
                    <a:gd name="gd20" fmla="+- 21600 0 gd18"/>
                    <a:gd name="gd21" fmla="+- gd1 0 gd19"/>
                    <a:gd name="gd22" fmla="?: gd20 1 -1"/>
                    <a:gd name="gd23" fmla="?: gd21 1 -1"/>
                    <a:gd name="gd24" fmla="*/ gd22 gd23 1"/>
                    <a:gd name="gd25" fmla="?: gd21 16200000 5400000"/>
                    <a:gd name="gd26" fmla="?: gd24 5400000 -5400000"/>
                    <a:gd name="gd27" fmla="*/ gd20 -1 1"/>
                    <a:gd name="gd28" fmla="*/ gd21 -1 1"/>
                    <a:gd name="gd29" fmla="?: gd20 gd20 gd27"/>
                    <a:gd name="gd30" fmla="?: gd21 gd21 gd28"/>
                    <a:gd name="gd31" fmla="val 21600"/>
                    <a:gd name="gd32" fmla="val gd1"/>
                    <a:gd name="gd33" fmla="val 21600"/>
                    <a:gd name="gd34" fmla="val gd2"/>
                    <a:gd name="gd35" fmla="+- gd2 0 gd33"/>
                    <a:gd name="gd36" fmla="+- 21600 0 gd34"/>
                    <a:gd name="gd37" fmla="?: gd35 1 -1"/>
                    <a:gd name="gd38" fmla="?: gd36 1 -1"/>
                    <a:gd name="gd39" fmla="*/ gd37 gd38 1"/>
                    <a:gd name="gd40" fmla="?: gd35 10800000 0"/>
                    <a:gd name="gd41" fmla="?: gd39 -5400000 5400000"/>
                    <a:gd name="gd42" fmla="*/ gd35 -1 1"/>
                    <a:gd name="gd43" fmla="*/ gd36 -1 1"/>
                    <a:gd name="gd44" fmla="?: gd35 gd35 gd42"/>
                    <a:gd name="gd45" fmla="?: gd36 gd36 gd43"/>
                    <a:gd name="gd46" fmla="val gd2"/>
                    <a:gd name="gd47" fmla="val 21600"/>
                    <a:gd name="gd48" fmla="val gd1"/>
                    <a:gd name="gd49" fmla="val 21600"/>
                    <a:gd name="gd50" fmla="+- 0 0 gd48"/>
                    <a:gd name="gd51" fmla="+- gd2 0 gd49"/>
                    <a:gd name="gd52" fmla="?: gd50 1 -1"/>
                    <a:gd name="gd53" fmla="?: gd51 1 -1"/>
                    <a:gd name="gd54" fmla="*/ gd52 gd53 1"/>
                    <a:gd name="gd55" fmla="?: gd51 16200000 5400000"/>
                    <a:gd name="gd56" fmla="?: gd54 5400000 -5400000"/>
                    <a:gd name="gd57" fmla="*/ gd50 -1 1"/>
                    <a:gd name="gd58" fmla="*/ gd51 -1 1"/>
                    <a:gd name="gd59" fmla="?: gd50 gd50 gd57"/>
                    <a:gd name="gd60" fmla="?: gd51 gd51 gd58"/>
                    <a:gd name="gd61" fmla="val 0"/>
                    <a:gd name="gd62" fmla="val gd2"/>
                    <a:gd name="gd63" fmla="*/ w 0 21600"/>
                    <a:gd name="gd64" fmla="*/ h 0 21600"/>
                    <a:gd name="gd65" fmla="*/ w 21600 21600"/>
                    <a:gd name="gd66" fmla="*/ h 21600 21600"/>
                    <a:gd name="gd67" fmla="*/ w adj0 21600"/>
                    <a:gd name="gd68" fmla="*/ h 0 1"/>
                  </a:gdLst>
                  <a:ahLst>
                    <a:ahXY gdRefX="adj0" maxX="10800">
                      <a:pos x="gd67" y="gd68"/>
                    </a:ahXY>
                  </a:ahLst>
                  <a:cxnLst/>
                  <a:rect l="gd63" t="gd64" r="gd65" b="gd66"/>
                  <a:pathLst>
                    <a:path w="21600" h="21600" extrusionOk="0">
                      <a:moveTo>
                        <a:pt x="gd3" y="gd4"/>
                      </a:moveTo>
                      <a:arcTo wR="gd14" hR="gd15" stAng="gd10" swAng="gd11"/>
                      <a:lnTo>
                        <a:pt x="gd18" y="gd19"/>
                      </a:lnTo>
                      <a:arcTo wR="gd29" hR="gd30" stAng="gd25" swAng="gd26"/>
                      <a:lnTo>
                        <a:pt x="gd33" y="gd34"/>
                      </a:lnTo>
                      <a:arcTo wR="gd44" hR="gd45" stAng="gd40" swAng="gd41"/>
                      <a:lnTo>
                        <a:pt x="gd48" y="gd49"/>
                      </a:lnTo>
                      <a:arcTo wR="gd59" hR="gd60" stAng="gd55" swAng="gd56"/>
                      <a:close/>
                    </a:path>
                    <a:path w="21600" h="21600" extrusionOk="0"/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 algn="ctr">
                    <a:spcAft>
                      <a:spcPts val="1049"/>
                    </a:spcAft>
                    <a:buNone/>
                    <a:defRPr/>
                  </a:pPr>
                  <a:r>
                    <a:rPr lang="fr-FR" sz="945" b="1">
                      <a:ea typeface="Arial"/>
                    </a:rPr>
                    <a:t>DPP/CSE</a:t>
                  </a:r>
                  <a:endParaRPr sz="3359"/>
                </a:p>
              </p:txBody>
            </p:sp>
            <p:sp>
              <p:nvSpPr>
                <p:cNvPr id="30" name="Rectangle 38">
                  <a:extLst>
                    <a:ext uri="{FF2B5EF4-FFF2-40B4-BE49-F238E27FC236}">
                      <a16:creationId xmlns:a16="http://schemas.microsoft.com/office/drawing/2014/main" id="{96254EF5-EE11-E3ED-1CCB-E46856D01B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057" y="4206"/>
                  <a:ext cx="3321" cy="912"/>
                </a:xfrm>
                <a:prstGeom prst="rect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>
                    <a:spcAft>
                      <a:spcPts val="1049"/>
                    </a:spcAft>
                    <a:buNone/>
                    <a:defRPr/>
                  </a:pPr>
                  <a:r>
                    <a:rPr lang="fr-FR" sz="945" b="1" dirty="0">
                      <a:ea typeface="Arial"/>
                    </a:rPr>
                    <a:t>Unités de gestion de projets / Agences de développement</a:t>
                  </a:r>
                  <a:endParaRPr sz="3359" dirty="0"/>
                </a:p>
              </p:txBody>
            </p:sp>
            <p:sp>
              <p:nvSpPr>
                <p:cNvPr id="31" name="Freeform 39">
                  <a:extLst>
                    <a:ext uri="{FF2B5EF4-FFF2-40B4-BE49-F238E27FC236}">
                      <a16:creationId xmlns:a16="http://schemas.microsoft.com/office/drawing/2014/main" id="{4E62982E-44B0-BE0F-B412-32A6F36A4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409" y="5942"/>
                  <a:ext cx="4005" cy="1711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692"/>
                    <a:gd name="gd4" fmla="val 1327"/>
                    <a:gd name="gd5" fmla="val 3259"/>
                    <a:gd name="gd6" fmla="val 2789"/>
                    <a:gd name="gd7" fmla="*/ w 0 3259"/>
                    <a:gd name="gd8" fmla="*/ h 0 2789"/>
                    <a:gd name="gd9" fmla="*/ w 21600 3259"/>
                    <a:gd name="gd10" fmla="*/ h 21600 2789"/>
                  </a:gdLst>
                  <a:ahLst/>
                  <a:cxnLst/>
                  <a:rect l="gd7" t="gd8" r="gd9" b="gd10"/>
                  <a:pathLst>
                    <a:path w="3259" h="2789" extrusionOk="0">
                      <a:moveTo>
                        <a:pt x="gd1" y="gd2"/>
                      </a:moveTo>
                      <a:cubicBezTo>
                        <a:pt x="74" y="431"/>
                        <a:pt x="149" y="862"/>
                        <a:pt x="692" y="1327"/>
                      </a:cubicBezTo>
                      <a:cubicBezTo>
                        <a:pt x="1235" y="1792"/>
                        <a:pt x="2852" y="2525"/>
                        <a:pt x="3259" y="2789"/>
                      </a:cubicBezTo>
                    </a:path>
                    <a:path w="3259" h="2789" extrusionOk="0"/>
                  </a:pathLst>
                </a:custGeom>
                <a:noFill/>
                <a:ln w="28575">
                  <a:solidFill>
                    <a:srgbClr val="000000"/>
                  </a:solidFill>
                  <a:prstDash val="dashDot"/>
                  <a:round/>
                  <a:headEnd type="arrow" w="med" len="med"/>
                  <a:tailEnd type="arrow" w="med" len="med"/>
                </a:ln>
              </p:spPr>
              <p:txBody>
                <a:bodyPr lIns="95991" tIns="47995" rIns="95991" bIns="47995" anchor="t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32" name="Freeform 40">
                  <a:extLst>
                    <a:ext uri="{FF2B5EF4-FFF2-40B4-BE49-F238E27FC236}">
                      <a16:creationId xmlns:a16="http://schemas.microsoft.com/office/drawing/2014/main" id="{B26B23DB-06DA-14FE-5DE2-0B8CFEF384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357" y="8766"/>
                  <a:ext cx="4315" cy="905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692"/>
                    <a:gd name="gd4" fmla="val 1327"/>
                    <a:gd name="gd5" fmla="val 3259"/>
                    <a:gd name="gd6" fmla="val 2789"/>
                    <a:gd name="gd7" fmla="*/ w 0 3259"/>
                    <a:gd name="gd8" fmla="*/ h 0 2789"/>
                    <a:gd name="gd9" fmla="*/ w 21600 3259"/>
                    <a:gd name="gd10" fmla="*/ h 21600 2789"/>
                  </a:gdLst>
                  <a:ahLst/>
                  <a:cxnLst/>
                  <a:rect l="gd7" t="gd8" r="gd9" b="gd10"/>
                  <a:pathLst>
                    <a:path w="3259" h="2789" extrusionOk="0">
                      <a:moveTo>
                        <a:pt x="gd1" y="gd2"/>
                      </a:moveTo>
                      <a:cubicBezTo>
                        <a:pt x="74" y="431"/>
                        <a:pt x="149" y="862"/>
                        <a:pt x="692" y="1327"/>
                      </a:cubicBezTo>
                      <a:cubicBezTo>
                        <a:pt x="1235" y="1792"/>
                        <a:pt x="2852" y="2525"/>
                        <a:pt x="3259" y="2789"/>
                      </a:cubicBezTo>
                    </a:path>
                    <a:path w="3259" h="2789" extrusionOk="0"/>
                  </a:pathLst>
                </a:custGeom>
                <a:noFill/>
                <a:ln w="28575">
                  <a:solidFill>
                    <a:srgbClr val="000000"/>
                  </a:solidFill>
                  <a:prstDash val="dashDot"/>
                  <a:round/>
                  <a:headEnd type="arrow" w="med" len="med"/>
                  <a:tailEnd type="arrow" w="med" len="med"/>
                </a:ln>
              </p:spPr>
              <p:txBody>
                <a:bodyPr lIns="95991" tIns="47995" rIns="95991" bIns="47995" anchor="t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33" name="AutoShape 41">
                  <a:extLst>
                    <a:ext uri="{FF2B5EF4-FFF2-40B4-BE49-F238E27FC236}">
                      <a16:creationId xmlns:a16="http://schemas.microsoft.com/office/drawing/2014/main" id="{FCC49C49-43CE-6FE5-6AA9-151A413C10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613" y="5846"/>
                  <a:ext cx="2045" cy="448"/>
                </a:xfrm>
                <a:custGeom>
                  <a:avLst>
                    <a:gd name="adj0" fmla="val 599"/>
                  </a:avLst>
                  <a:gdLst>
                    <a:gd name="gd0" fmla="val 65536"/>
                    <a:gd name="gd1" fmla="val adj0"/>
                    <a:gd name="gd2" fmla="+- 21600 0 adj0"/>
                    <a:gd name="gd3" fmla="val 0"/>
                    <a:gd name="gd4" fmla="val gd1"/>
                    <a:gd name="gd5" fmla="+- gd1 0 gd3"/>
                    <a:gd name="gd6" fmla="+- 0 0 gd4"/>
                    <a:gd name="gd7" fmla="?: gd5 1 -1"/>
                    <a:gd name="gd8" fmla="?: gd6 1 -1"/>
                    <a:gd name="gd9" fmla="*/ gd7 gd8 1"/>
                    <a:gd name="gd10" fmla="?: gd5 10800000 0"/>
                    <a:gd name="gd11" fmla="?: gd9 -5400000 5400000"/>
                    <a:gd name="gd12" fmla="*/ gd5 -1 1"/>
                    <a:gd name="gd13" fmla="*/ gd6 -1 1"/>
                    <a:gd name="gd14" fmla="?: gd5 gd5 gd12"/>
                    <a:gd name="gd15" fmla="?: gd6 gd6 gd13"/>
                    <a:gd name="gd16" fmla="val gd1"/>
                    <a:gd name="gd17" fmla="val 0"/>
                    <a:gd name="gd18" fmla="val gd2"/>
                    <a:gd name="gd19" fmla="val 0"/>
                    <a:gd name="gd20" fmla="+- 21600 0 gd18"/>
                    <a:gd name="gd21" fmla="+- gd1 0 gd19"/>
                    <a:gd name="gd22" fmla="?: gd20 1 -1"/>
                    <a:gd name="gd23" fmla="?: gd21 1 -1"/>
                    <a:gd name="gd24" fmla="*/ gd22 gd23 1"/>
                    <a:gd name="gd25" fmla="?: gd21 16200000 5400000"/>
                    <a:gd name="gd26" fmla="?: gd24 5400000 -5400000"/>
                    <a:gd name="gd27" fmla="*/ gd20 -1 1"/>
                    <a:gd name="gd28" fmla="*/ gd21 -1 1"/>
                    <a:gd name="gd29" fmla="?: gd20 gd20 gd27"/>
                    <a:gd name="gd30" fmla="?: gd21 gd21 gd28"/>
                    <a:gd name="gd31" fmla="val 21600"/>
                    <a:gd name="gd32" fmla="val gd1"/>
                    <a:gd name="gd33" fmla="val 21600"/>
                    <a:gd name="gd34" fmla="val gd2"/>
                    <a:gd name="gd35" fmla="+- gd2 0 gd33"/>
                    <a:gd name="gd36" fmla="+- 21600 0 gd34"/>
                    <a:gd name="gd37" fmla="?: gd35 1 -1"/>
                    <a:gd name="gd38" fmla="?: gd36 1 -1"/>
                    <a:gd name="gd39" fmla="*/ gd37 gd38 1"/>
                    <a:gd name="gd40" fmla="?: gd35 10800000 0"/>
                    <a:gd name="gd41" fmla="?: gd39 -5400000 5400000"/>
                    <a:gd name="gd42" fmla="*/ gd35 -1 1"/>
                    <a:gd name="gd43" fmla="*/ gd36 -1 1"/>
                    <a:gd name="gd44" fmla="?: gd35 gd35 gd42"/>
                    <a:gd name="gd45" fmla="?: gd36 gd36 gd43"/>
                    <a:gd name="gd46" fmla="val gd2"/>
                    <a:gd name="gd47" fmla="val 21600"/>
                    <a:gd name="gd48" fmla="val gd1"/>
                    <a:gd name="gd49" fmla="val 21600"/>
                    <a:gd name="gd50" fmla="+- 0 0 gd48"/>
                    <a:gd name="gd51" fmla="+- gd2 0 gd49"/>
                    <a:gd name="gd52" fmla="?: gd50 1 -1"/>
                    <a:gd name="gd53" fmla="?: gd51 1 -1"/>
                    <a:gd name="gd54" fmla="*/ gd52 gd53 1"/>
                    <a:gd name="gd55" fmla="?: gd51 16200000 5400000"/>
                    <a:gd name="gd56" fmla="?: gd54 5400000 -5400000"/>
                    <a:gd name="gd57" fmla="*/ gd50 -1 1"/>
                    <a:gd name="gd58" fmla="*/ gd51 -1 1"/>
                    <a:gd name="gd59" fmla="?: gd50 gd50 gd57"/>
                    <a:gd name="gd60" fmla="?: gd51 gd51 gd58"/>
                    <a:gd name="gd61" fmla="val 0"/>
                    <a:gd name="gd62" fmla="val gd2"/>
                    <a:gd name="gd63" fmla="*/ w 0 21600"/>
                    <a:gd name="gd64" fmla="*/ h 0 21600"/>
                    <a:gd name="gd65" fmla="*/ w 21600 21600"/>
                    <a:gd name="gd66" fmla="*/ h 21600 21600"/>
                    <a:gd name="gd67" fmla="*/ w adj0 21600"/>
                    <a:gd name="gd68" fmla="*/ h 0 1"/>
                  </a:gdLst>
                  <a:ahLst>
                    <a:ahXY gdRefX="adj0" maxX="10800">
                      <a:pos x="gd67" y="gd68"/>
                    </a:ahXY>
                  </a:ahLst>
                  <a:cxnLst/>
                  <a:rect l="gd63" t="gd64" r="gd65" b="gd66"/>
                  <a:pathLst>
                    <a:path w="21600" h="21600" extrusionOk="0">
                      <a:moveTo>
                        <a:pt x="gd3" y="gd4"/>
                      </a:moveTo>
                      <a:arcTo wR="gd14" hR="gd15" stAng="gd10" swAng="gd11"/>
                      <a:lnTo>
                        <a:pt x="gd18" y="gd19"/>
                      </a:lnTo>
                      <a:arcTo wR="gd29" hR="gd30" stAng="gd25" swAng="gd26"/>
                      <a:lnTo>
                        <a:pt x="gd33" y="gd34"/>
                      </a:lnTo>
                      <a:arcTo wR="gd44" hR="gd45" stAng="gd40" swAng="gd41"/>
                      <a:lnTo>
                        <a:pt x="gd48" y="gd49"/>
                      </a:lnTo>
                      <a:arcTo wR="gd59" hR="gd60" stAng="gd55" swAng="gd56"/>
                      <a:close/>
                    </a:path>
                    <a:path w="21600" h="21600" extrusionOk="0"/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 algn="ctr">
                    <a:spcAft>
                      <a:spcPts val="1049"/>
                    </a:spcAft>
                    <a:buNone/>
                    <a:defRPr/>
                  </a:pPr>
                  <a:r>
                    <a:rPr lang="fr-FR" sz="945" b="1">
                      <a:ea typeface="Arial"/>
                    </a:rPr>
                    <a:t>DPP/CSE</a:t>
                  </a:r>
                  <a:endParaRPr sz="3359"/>
                </a:p>
              </p:txBody>
            </p:sp>
            <p:sp>
              <p:nvSpPr>
                <p:cNvPr id="34" name="AutoShape 42">
                  <a:extLst>
                    <a:ext uri="{FF2B5EF4-FFF2-40B4-BE49-F238E27FC236}">
                      <a16:creationId xmlns:a16="http://schemas.microsoft.com/office/drawing/2014/main" id="{B116574D-FA72-CF75-0975-FC02E34B2EE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519" y="5631"/>
                  <a:ext cx="2103" cy="448"/>
                </a:xfrm>
                <a:custGeom>
                  <a:avLst>
                    <a:gd name="adj0" fmla="val 599"/>
                  </a:avLst>
                  <a:gdLst>
                    <a:gd name="gd0" fmla="val 65536"/>
                    <a:gd name="gd1" fmla="val adj0"/>
                    <a:gd name="gd2" fmla="+- 21600 0 adj0"/>
                    <a:gd name="gd3" fmla="val 0"/>
                    <a:gd name="gd4" fmla="val gd1"/>
                    <a:gd name="gd5" fmla="+- gd1 0 gd3"/>
                    <a:gd name="gd6" fmla="+- 0 0 gd4"/>
                    <a:gd name="gd7" fmla="?: gd5 1 -1"/>
                    <a:gd name="gd8" fmla="?: gd6 1 -1"/>
                    <a:gd name="gd9" fmla="*/ gd7 gd8 1"/>
                    <a:gd name="gd10" fmla="?: gd5 10800000 0"/>
                    <a:gd name="gd11" fmla="?: gd9 -5400000 5400000"/>
                    <a:gd name="gd12" fmla="*/ gd5 -1 1"/>
                    <a:gd name="gd13" fmla="*/ gd6 -1 1"/>
                    <a:gd name="gd14" fmla="?: gd5 gd5 gd12"/>
                    <a:gd name="gd15" fmla="?: gd6 gd6 gd13"/>
                    <a:gd name="gd16" fmla="val gd1"/>
                    <a:gd name="gd17" fmla="val 0"/>
                    <a:gd name="gd18" fmla="val gd2"/>
                    <a:gd name="gd19" fmla="val 0"/>
                    <a:gd name="gd20" fmla="+- 21600 0 gd18"/>
                    <a:gd name="gd21" fmla="+- gd1 0 gd19"/>
                    <a:gd name="gd22" fmla="?: gd20 1 -1"/>
                    <a:gd name="gd23" fmla="?: gd21 1 -1"/>
                    <a:gd name="gd24" fmla="*/ gd22 gd23 1"/>
                    <a:gd name="gd25" fmla="?: gd21 16200000 5400000"/>
                    <a:gd name="gd26" fmla="?: gd24 5400000 -5400000"/>
                    <a:gd name="gd27" fmla="*/ gd20 -1 1"/>
                    <a:gd name="gd28" fmla="*/ gd21 -1 1"/>
                    <a:gd name="gd29" fmla="?: gd20 gd20 gd27"/>
                    <a:gd name="gd30" fmla="?: gd21 gd21 gd28"/>
                    <a:gd name="gd31" fmla="val 21600"/>
                    <a:gd name="gd32" fmla="val gd1"/>
                    <a:gd name="gd33" fmla="val 21600"/>
                    <a:gd name="gd34" fmla="val gd2"/>
                    <a:gd name="gd35" fmla="+- gd2 0 gd33"/>
                    <a:gd name="gd36" fmla="+- 21600 0 gd34"/>
                    <a:gd name="gd37" fmla="?: gd35 1 -1"/>
                    <a:gd name="gd38" fmla="?: gd36 1 -1"/>
                    <a:gd name="gd39" fmla="*/ gd37 gd38 1"/>
                    <a:gd name="gd40" fmla="?: gd35 10800000 0"/>
                    <a:gd name="gd41" fmla="?: gd39 -5400000 5400000"/>
                    <a:gd name="gd42" fmla="*/ gd35 -1 1"/>
                    <a:gd name="gd43" fmla="*/ gd36 -1 1"/>
                    <a:gd name="gd44" fmla="?: gd35 gd35 gd42"/>
                    <a:gd name="gd45" fmla="?: gd36 gd36 gd43"/>
                    <a:gd name="gd46" fmla="val gd2"/>
                    <a:gd name="gd47" fmla="val 21600"/>
                    <a:gd name="gd48" fmla="val gd1"/>
                    <a:gd name="gd49" fmla="val 21600"/>
                    <a:gd name="gd50" fmla="+- 0 0 gd48"/>
                    <a:gd name="gd51" fmla="+- gd2 0 gd49"/>
                    <a:gd name="gd52" fmla="?: gd50 1 -1"/>
                    <a:gd name="gd53" fmla="?: gd51 1 -1"/>
                    <a:gd name="gd54" fmla="*/ gd52 gd53 1"/>
                    <a:gd name="gd55" fmla="?: gd51 16200000 5400000"/>
                    <a:gd name="gd56" fmla="?: gd54 5400000 -5400000"/>
                    <a:gd name="gd57" fmla="*/ gd50 -1 1"/>
                    <a:gd name="gd58" fmla="*/ gd51 -1 1"/>
                    <a:gd name="gd59" fmla="?: gd50 gd50 gd57"/>
                    <a:gd name="gd60" fmla="?: gd51 gd51 gd58"/>
                    <a:gd name="gd61" fmla="val 0"/>
                    <a:gd name="gd62" fmla="val gd2"/>
                    <a:gd name="gd63" fmla="*/ w 0 21600"/>
                    <a:gd name="gd64" fmla="*/ h 0 21600"/>
                    <a:gd name="gd65" fmla="*/ w 21600 21600"/>
                    <a:gd name="gd66" fmla="*/ h 21600 21600"/>
                    <a:gd name="gd67" fmla="*/ w adj0 21600"/>
                    <a:gd name="gd68" fmla="*/ h 0 1"/>
                  </a:gdLst>
                  <a:ahLst>
                    <a:ahXY gdRefX="adj0" maxX="10800">
                      <a:pos x="gd67" y="gd68"/>
                    </a:ahXY>
                  </a:ahLst>
                  <a:cxnLst/>
                  <a:rect l="gd63" t="gd64" r="gd65" b="gd66"/>
                  <a:pathLst>
                    <a:path w="21600" h="21600" extrusionOk="0">
                      <a:moveTo>
                        <a:pt x="gd3" y="gd4"/>
                      </a:moveTo>
                      <a:arcTo wR="gd14" hR="gd15" stAng="gd10" swAng="gd11"/>
                      <a:lnTo>
                        <a:pt x="gd18" y="gd19"/>
                      </a:lnTo>
                      <a:arcTo wR="gd29" hR="gd30" stAng="gd25" swAng="gd26"/>
                      <a:lnTo>
                        <a:pt x="gd33" y="gd34"/>
                      </a:lnTo>
                      <a:arcTo wR="gd44" hR="gd45" stAng="gd40" swAng="gd41"/>
                      <a:lnTo>
                        <a:pt x="gd48" y="gd49"/>
                      </a:lnTo>
                      <a:arcTo wR="gd59" hR="gd60" stAng="gd55" swAng="gd56"/>
                      <a:close/>
                    </a:path>
                    <a:path w="21600" h="21600" extrusionOk="0"/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 algn="ctr">
                    <a:spcAft>
                      <a:spcPts val="1049"/>
                    </a:spcAft>
                    <a:buNone/>
                    <a:defRPr/>
                  </a:pPr>
                  <a:r>
                    <a:rPr lang="fr-FR" sz="945" b="1">
                      <a:ea typeface="Arial"/>
                    </a:rPr>
                    <a:t>DPP/CSE</a:t>
                  </a:r>
                  <a:endParaRPr sz="3359"/>
                </a:p>
              </p:txBody>
            </p:sp>
            <p:sp>
              <p:nvSpPr>
                <p:cNvPr id="35" name="Freeform 43">
                  <a:extLst>
                    <a:ext uri="{FF2B5EF4-FFF2-40B4-BE49-F238E27FC236}">
                      <a16:creationId xmlns:a16="http://schemas.microsoft.com/office/drawing/2014/main" id="{A89B2881-768F-A2C1-BE4E-FF11D1E64B8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63" y="6296"/>
                  <a:ext cx="242" cy="1112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188"/>
                    <a:gd name="gd4" fmla="val 1159"/>
                    <a:gd name="gd5" fmla="*/ w 0 188"/>
                    <a:gd name="gd6" fmla="*/ h 0 1159"/>
                    <a:gd name="gd7" fmla="*/ w 21600 188"/>
                    <a:gd name="gd8" fmla="*/ h 21600 1159"/>
                  </a:gdLst>
                  <a:ahLst/>
                  <a:cxnLst/>
                  <a:rect l="gd5" t="gd6" r="gd7" b="gd8"/>
                  <a:pathLst>
                    <a:path w="188" h="1159" extrusionOk="0">
                      <a:moveTo>
                        <a:pt x="gd1" y="gd2"/>
                      </a:moveTo>
                      <a:cubicBezTo>
                        <a:pt x="74" y="483"/>
                        <a:pt x="149" y="966"/>
                        <a:pt x="188" y="1159"/>
                      </a:cubicBezTo>
                    </a:path>
                    <a:path w="188" h="1159" extrusionOk="0"/>
                  </a:pathLst>
                </a:custGeom>
                <a:noFill/>
                <a:ln w="28575">
                  <a:solidFill>
                    <a:srgbClr val="000000"/>
                  </a:solidFill>
                  <a:prstDash val="dashDot"/>
                  <a:round/>
                  <a:headEnd type="arrow" w="med" len="med"/>
                  <a:tailEnd type="arrow" w="med" len="med"/>
                </a:ln>
              </p:spPr>
              <p:txBody>
                <a:bodyPr lIns="95991" tIns="47995" rIns="95991" bIns="47995" anchor="t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36" name="Freeform 45">
                  <a:extLst>
                    <a:ext uri="{FF2B5EF4-FFF2-40B4-BE49-F238E27FC236}">
                      <a16:creationId xmlns:a16="http://schemas.microsoft.com/office/drawing/2014/main" id="{E34843AB-C889-EF69-FD32-CA66D18F19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357" y="4964"/>
                  <a:ext cx="1243" cy="2574"/>
                </a:xfrm>
                <a:custGeom>
                  <a:avLst/>
                  <a:gdLst>
                    <a:gd name="gd0" fmla="val 65536"/>
                    <a:gd name="gd1" fmla="val 1407"/>
                    <a:gd name="gd2" fmla="val 0"/>
                    <a:gd name="gd3" fmla="val 1389"/>
                    <a:gd name="gd4" fmla="val 2057"/>
                    <a:gd name="gd5" fmla="val 0"/>
                    <a:gd name="gd6" fmla="val 2871"/>
                    <a:gd name="gd7" fmla="*/ w 0 1624"/>
                    <a:gd name="gd8" fmla="*/ h 0 2871"/>
                    <a:gd name="gd9" fmla="*/ w 21600 1624"/>
                    <a:gd name="gd10" fmla="*/ h 21600 2871"/>
                  </a:gdLst>
                  <a:ahLst/>
                  <a:cxnLst/>
                  <a:rect l="gd7" t="gd8" r="gd9" b="gd10"/>
                  <a:pathLst>
                    <a:path w="1624" h="2871" extrusionOk="0">
                      <a:moveTo>
                        <a:pt x="gd1" y="gd2"/>
                      </a:moveTo>
                      <a:cubicBezTo>
                        <a:pt x="1515" y="789"/>
                        <a:pt x="1624" y="1578"/>
                        <a:pt x="1389" y="2057"/>
                      </a:cubicBezTo>
                      <a:cubicBezTo>
                        <a:pt x="1154" y="2536"/>
                        <a:pt x="577" y="2703"/>
                        <a:pt x="0" y="2871"/>
                      </a:cubicBezTo>
                    </a:path>
                    <a:path w="1624" h="2871" extrusionOk="0"/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 anchor="t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37" name="Freeform 46">
                  <a:extLst>
                    <a:ext uri="{FF2B5EF4-FFF2-40B4-BE49-F238E27FC236}">
                      <a16:creationId xmlns:a16="http://schemas.microsoft.com/office/drawing/2014/main" id="{1AD8F67C-E8BB-CEBF-345D-C249983CEB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061" y="5458"/>
                  <a:ext cx="1491" cy="1950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1005"/>
                    <a:gd name="gd4" fmla="val 273"/>
                    <a:gd name="gd5" fmla="val 913"/>
                    <a:gd name="gd6" fmla="val 1299"/>
                    <a:gd name="gd7" fmla="val 138"/>
                    <a:gd name="gd8" fmla="val 2063"/>
                    <a:gd name="gd9" fmla="*/ w 0 1157"/>
                    <a:gd name="gd10" fmla="*/ h 0 2063"/>
                    <a:gd name="gd11" fmla="*/ w 21600 1157"/>
                    <a:gd name="gd12" fmla="*/ h 21600 2063"/>
                  </a:gdLst>
                  <a:ahLst/>
                  <a:cxnLst/>
                  <a:rect l="gd9" t="gd10" r="gd11" b="gd12"/>
                  <a:pathLst>
                    <a:path w="1157" h="2063" extrusionOk="0">
                      <a:moveTo>
                        <a:pt x="gd1" y="gd2"/>
                      </a:moveTo>
                      <a:cubicBezTo>
                        <a:pt x="426" y="28"/>
                        <a:pt x="853" y="57"/>
                        <a:pt x="1005" y="273"/>
                      </a:cubicBezTo>
                      <a:cubicBezTo>
                        <a:pt x="1157" y="489"/>
                        <a:pt x="1057" y="1001"/>
                        <a:pt x="913" y="1299"/>
                      </a:cubicBezTo>
                      <a:cubicBezTo>
                        <a:pt x="769" y="1597"/>
                        <a:pt x="453" y="1830"/>
                        <a:pt x="138" y="2063"/>
                      </a:cubicBezTo>
                    </a:path>
                    <a:path w="1157" h="2063" extrusionOk="0"/>
                  </a:pathLst>
                </a:custGeom>
                <a:noFill/>
                <a:ln w="28575">
                  <a:solidFill>
                    <a:srgbClr val="000000"/>
                  </a:solidFill>
                  <a:prstDash val="dashDot"/>
                  <a:round/>
                  <a:headEnd type="arrow" w="med" len="med"/>
                  <a:tailEnd type="arrow" w="med" len="med"/>
                </a:ln>
              </p:spPr>
              <p:txBody>
                <a:bodyPr lIns="95991" tIns="47995" rIns="95991" bIns="47995" anchor="t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38" name="Freeform 47">
                  <a:extLst>
                    <a:ext uri="{FF2B5EF4-FFF2-40B4-BE49-F238E27FC236}">
                      <a16:creationId xmlns:a16="http://schemas.microsoft.com/office/drawing/2014/main" id="{7D0C851F-5545-6BC4-7599-B1841A2D81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86" y="5009"/>
                  <a:ext cx="14040" cy="4518"/>
                </a:xfrm>
                <a:custGeom>
                  <a:avLst/>
                  <a:gdLst>
                    <a:gd name="gd0" fmla="val 65536"/>
                    <a:gd name="gd1" fmla="val 10489"/>
                    <a:gd name="gd2" fmla="val 0"/>
                    <a:gd name="gd3" fmla="val 10718"/>
                    <a:gd name="gd4" fmla="val 2578"/>
                    <a:gd name="gd5" fmla="val 10171"/>
                    <a:gd name="gd6" fmla="val 4515"/>
                    <a:gd name="gd7" fmla="val 6936"/>
                    <a:gd name="gd8" fmla="val 4784"/>
                    <a:gd name="gd9" fmla="val 2037"/>
                    <a:gd name="gd10" fmla="val 4784"/>
                    <a:gd name="gd11" fmla="val 204"/>
                    <a:gd name="gd12" fmla="val 4433"/>
                    <a:gd name="gd13" fmla="val 813"/>
                    <a:gd name="gd14" fmla="val 2703"/>
                    <a:gd name="gd15" fmla="val 952"/>
                    <a:gd name="gd16" fmla="val 2415"/>
                    <a:gd name="gd17" fmla="*/ w 0 10801"/>
                    <a:gd name="gd18" fmla="*/ h 0 4883"/>
                    <a:gd name="gd19" fmla="*/ w 21600 10801"/>
                    <a:gd name="gd20" fmla="*/ h 21600 4883"/>
                  </a:gdLst>
                  <a:ahLst/>
                  <a:cxnLst/>
                  <a:rect l="gd17" t="gd18" r="gd19" b="gd20"/>
                  <a:pathLst>
                    <a:path w="10801" h="4883" extrusionOk="0">
                      <a:moveTo>
                        <a:pt x="gd1" y="gd2"/>
                      </a:moveTo>
                      <a:cubicBezTo>
                        <a:pt x="10630" y="913"/>
                        <a:pt x="10771" y="1826"/>
                        <a:pt x="10718" y="2578"/>
                      </a:cubicBezTo>
                      <a:cubicBezTo>
                        <a:pt x="10665" y="3330"/>
                        <a:pt x="10801" y="4147"/>
                        <a:pt x="10171" y="4515"/>
                      </a:cubicBezTo>
                      <a:cubicBezTo>
                        <a:pt x="9541" y="4883"/>
                        <a:pt x="8292" y="4739"/>
                        <a:pt x="6936" y="4784"/>
                      </a:cubicBezTo>
                      <a:cubicBezTo>
                        <a:pt x="5580" y="4829"/>
                        <a:pt x="3159" y="4842"/>
                        <a:pt x="2037" y="4784"/>
                      </a:cubicBezTo>
                      <a:cubicBezTo>
                        <a:pt x="915" y="4726"/>
                        <a:pt x="408" y="4780"/>
                        <a:pt x="204" y="4433"/>
                      </a:cubicBezTo>
                      <a:cubicBezTo>
                        <a:pt x="0" y="4086"/>
                        <a:pt x="688" y="3039"/>
                        <a:pt x="813" y="2703"/>
                      </a:cubicBezTo>
                      <a:cubicBezTo>
                        <a:pt x="938" y="2367"/>
                        <a:pt x="945" y="2391"/>
                        <a:pt x="952" y="2415"/>
                      </a:cubicBezTo>
                    </a:path>
                    <a:path w="10801" h="4883" extrusionOk="0"/>
                  </a:pathLst>
                </a:custGeom>
                <a:noFill/>
                <a:ln w="19050">
                  <a:solidFill>
                    <a:srgbClr val="000000"/>
                  </a:solidFill>
                  <a:prstDash val="dash"/>
                  <a:round/>
                  <a:headEnd type="arrow" w="med" len="med"/>
                  <a:tailEnd/>
                </a:ln>
              </p:spPr>
              <p:txBody>
                <a:bodyPr lIns="95991" tIns="47995" rIns="95991" bIns="47995" anchor="t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39" name="AutoShape 48">
                  <a:extLst>
                    <a:ext uri="{FF2B5EF4-FFF2-40B4-BE49-F238E27FC236}">
                      <a16:creationId xmlns:a16="http://schemas.microsoft.com/office/drawing/2014/main" id="{5FFA34A3-F2B0-EE0B-90EC-C1FF093538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498" y="4927"/>
                  <a:ext cx="3351" cy="2728"/>
                </a:xfrm>
                <a:custGeom>
                  <a:avLst>
                    <a:gd name="adj0" fmla="val 5400"/>
                  </a:avLst>
                  <a:gdLst>
                    <a:gd name="gd0" fmla="val 65536"/>
                    <a:gd name="gd1" fmla="val adj0"/>
                    <a:gd name="gd2" fmla="+- 21600 0 adj0"/>
                    <a:gd name="gd3" fmla="val 0"/>
                    <a:gd name="gd4" fmla="val gd1"/>
                    <a:gd name="gd5" fmla="+- gd1 0 gd3"/>
                    <a:gd name="gd6" fmla="+- 0 0 gd4"/>
                    <a:gd name="gd7" fmla="?: gd5 1 -1"/>
                    <a:gd name="gd8" fmla="?: gd6 1 -1"/>
                    <a:gd name="gd9" fmla="*/ gd7 gd8 1"/>
                    <a:gd name="gd10" fmla="?: gd5 10800000 0"/>
                    <a:gd name="gd11" fmla="?: gd9 -5400000 5400000"/>
                    <a:gd name="gd12" fmla="*/ gd5 -1 1"/>
                    <a:gd name="gd13" fmla="*/ gd6 -1 1"/>
                    <a:gd name="gd14" fmla="?: gd5 gd5 gd12"/>
                    <a:gd name="gd15" fmla="?: gd6 gd6 gd13"/>
                    <a:gd name="gd16" fmla="val gd1"/>
                    <a:gd name="gd17" fmla="val 0"/>
                    <a:gd name="gd18" fmla="val gd2"/>
                    <a:gd name="gd19" fmla="val 0"/>
                    <a:gd name="gd20" fmla="+- 21600 0 gd18"/>
                    <a:gd name="gd21" fmla="+- gd1 0 gd19"/>
                    <a:gd name="gd22" fmla="?: gd20 1 -1"/>
                    <a:gd name="gd23" fmla="?: gd21 1 -1"/>
                    <a:gd name="gd24" fmla="*/ gd22 gd23 1"/>
                    <a:gd name="gd25" fmla="?: gd21 16200000 5400000"/>
                    <a:gd name="gd26" fmla="?: gd24 5400000 -5400000"/>
                    <a:gd name="gd27" fmla="*/ gd20 -1 1"/>
                    <a:gd name="gd28" fmla="*/ gd21 -1 1"/>
                    <a:gd name="gd29" fmla="?: gd20 gd20 gd27"/>
                    <a:gd name="gd30" fmla="?: gd21 gd21 gd28"/>
                    <a:gd name="gd31" fmla="val 21600"/>
                    <a:gd name="gd32" fmla="val gd1"/>
                    <a:gd name="gd33" fmla="val 21600"/>
                    <a:gd name="gd34" fmla="val gd2"/>
                    <a:gd name="gd35" fmla="+- gd2 0 gd33"/>
                    <a:gd name="gd36" fmla="+- 21600 0 gd34"/>
                    <a:gd name="gd37" fmla="?: gd35 1 -1"/>
                    <a:gd name="gd38" fmla="?: gd36 1 -1"/>
                    <a:gd name="gd39" fmla="*/ gd37 gd38 1"/>
                    <a:gd name="gd40" fmla="?: gd35 10800000 0"/>
                    <a:gd name="gd41" fmla="?: gd39 -5400000 5400000"/>
                    <a:gd name="gd42" fmla="*/ gd35 -1 1"/>
                    <a:gd name="gd43" fmla="*/ gd36 -1 1"/>
                    <a:gd name="gd44" fmla="?: gd35 gd35 gd42"/>
                    <a:gd name="gd45" fmla="?: gd36 gd36 gd43"/>
                    <a:gd name="gd46" fmla="val gd2"/>
                    <a:gd name="gd47" fmla="val 21600"/>
                    <a:gd name="gd48" fmla="val gd1"/>
                    <a:gd name="gd49" fmla="val 21600"/>
                    <a:gd name="gd50" fmla="+- 0 0 gd48"/>
                    <a:gd name="gd51" fmla="+- gd2 0 gd49"/>
                    <a:gd name="gd52" fmla="?: gd50 1 -1"/>
                    <a:gd name="gd53" fmla="?: gd51 1 -1"/>
                    <a:gd name="gd54" fmla="*/ gd52 gd53 1"/>
                    <a:gd name="gd55" fmla="?: gd51 16200000 5400000"/>
                    <a:gd name="gd56" fmla="?: gd54 5400000 -5400000"/>
                    <a:gd name="gd57" fmla="*/ gd50 -1 1"/>
                    <a:gd name="gd58" fmla="*/ gd51 -1 1"/>
                    <a:gd name="gd59" fmla="?: gd50 gd50 gd57"/>
                    <a:gd name="gd60" fmla="?: gd51 gd51 gd58"/>
                    <a:gd name="gd61" fmla="val 0"/>
                    <a:gd name="gd62" fmla="val gd2"/>
                    <a:gd name="gd63" fmla="*/ w 0 21600"/>
                    <a:gd name="gd64" fmla="*/ h 0 21600"/>
                    <a:gd name="gd65" fmla="*/ w 21600 21600"/>
                    <a:gd name="gd66" fmla="*/ h 21600 21600"/>
                    <a:gd name="gd67" fmla="*/ w adj0 21600"/>
                    <a:gd name="gd68" fmla="*/ h 0 1"/>
                  </a:gdLst>
                  <a:ahLst>
                    <a:ahXY gdRefX="adj0" maxX="10800">
                      <a:pos x="gd67" y="gd68"/>
                    </a:ahXY>
                  </a:ahLst>
                  <a:cxnLst/>
                  <a:rect l="gd63" t="gd64" r="gd65" b="gd66"/>
                  <a:pathLst>
                    <a:path w="21600" h="21600" extrusionOk="0">
                      <a:moveTo>
                        <a:pt x="gd3" y="gd4"/>
                      </a:moveTo>
                      <a:arcTo wR="gd14" hR="gd15" stAng="gd10" swAng="gd11"/>
                      <a:lnTo>
                        <a:pt x="gd18" y="gd19"/>
                      </a:lnTo>
                      <a:arcTo wR="gd29" hR="gd30" stAng="gd25" swAng="gd26"/>
                      <a:lnTo>
                        <a:pt x="gd33" y="gd34"/>
                      </a:lnTo>
                      <a:arcTo wR="gd44" hR="gd45" stAng="gd40" swAng="gd41"/>
                      <a:lnTo>
                        <a:pt x="gd48" y="gd49"/>
                      </a:lnTo>
                      <a:arcTo wR="gd59" hR="gd60" stAng="gd55" swAng="gd56"/>
                      <a:close/>
                    </a:path>
                    <a:path w="21600" h="21600" extrusionOk="0"/>
                  </a:pathLst>
                </a:custGeom>
                <a:noFill/>
                <a:ln w="9524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 algn="ctr">
                    <a:spcAft>
                      <a:spcPts val="1049"/>
                    </a:spcAft>
                    <a:buNone/>
                    <a:defRPr/>
                  </a:pPr>
                  <a:r>
                    <a:rPr lang="fr-FR" sz="1050" b="1">
                      <a:ea typeface="Arial"/>
                    </a:rPr>
                    <a:t>Société Civile</a:t>
                  </a:r>
                  <a:endParaRPr sz="3359"/>
                </a:p>
                <a:p>
                  <a:pPr marL="0" indent="0">
                    <a:buNone/>
                    <a:defRPr/>
                  </a:pPr>
                  <a:endParaRPr sz="3359"/>
                </a:p>
              </p:txBody>
            </p:sp>
            <p:sp>
              <p:nvSpPr>
                <p:cNvPr id="40" name="Text Box 49">
                  <a:extLst>
                    <a:ext uri="{FF2B5EF4-FFF2-40B4-BE49-F238E27FC236}">
                      <a16:creationId xmlns:a16="http://schemas.microsoft.com/office/drawing/2014/main" id="{378C1830-6E53-F829-7EDD-01F5D4F3D2BB}"/>
                    </a:ext>
                  </a:extLst>
                </p:cNvPr>
                <p:cNvSpPr/>
                <p:nvPr/>
              </p:nvSpPr>
              <p:spPr bwMode="auto">
                <a:xfrm>
                  <a:off x="17771" y="5382"/>
                  <a:ext cx="2917" cy="792"/>
                </a:xfrm>
                <a:prstGeom prst="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 algn="ctr">
                    <a:spcAft>
                      <a:spcPts val="1049"/>
                    </a:spcAft>
                    <a:buNone/>
                    <a:defRPr/>
                  </a:pPr>
                  <a:r>
                    <a:rPr lang="fr-FR" sz="840" b="1">
                      <a:ea typeface="Arial"/>
                    </a:rPr>
                    <a:t>Associations de bénéficiaires, Universités et ONG </a:t>
                  </a:r>
                  <a:endParaRPr sz="3359"/>
                </a:p>
              </p:txBody>
            </p:sp>
            <p:sp>
              <p:nvSpPr>
                <p:cNvPr id="41" name="Rectangle 50">
                  <a:extLst>
                    <a:ext uri="{FF2B5EF4-FFF2-40B4-BE49-F238E27FC236}">
                      <a16:creationId xmlns:a16="http://schemas.microsoft.com/office/drawing/2014/main" id="{C4E4DEC6-8D5D-34C1-7B52-5079346A76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771" y="6296"/>
                  <a:ext cx="2713" cy="408"/>
                </a:xfrm>
                <a:prstGeom prst="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 algn="ctr">
                    <a:spcAft>
                      <a:spcPts val="1049"/>
                    </a:spcAft>
                    <a:buNone/>
                    <a:defRPr/>
                  </a:pPr>
                  <a:r>
                    <a:rPr lang="fr-FR" sz="945" b="1">
                      <a:ea typeface="Arial"/>
                    </a:rPr>
                    <a:t>Secteur Privé</a:t>
                  </a:r>
                  <a:endParaRPr sz="3359"/>
                </a:p>
              </p:txBody>
            </p:sp>
            <p:sp>
              <p:nvSpPr>
                <p:cNvPr id="42" name="Rectangle 51">
                  <a:extLst>
                    <a:ext uri="{FF2B5EF4-FFF2-40B4-BE49-F238E27FC236}">
                      <a16:creationId xmlns:a16="http://schemas.microsoft.com/office/drawing/2014/main" id="{7381E922-DC32-7612-C019-06ACC90E70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771" y="6795"/>
                  <a:ext cx="2713" cy="614"/>
                </a:xfrm>
                <a:prstGeom prst="rect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/>
                <a:lstStyle>
                  <a:lvl1pPr marL="342900" indent="-3429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3200">
                      <a:solidFill>
                        <a:schemeClr val="dk1"/>
                      </a:solidFill>
                      <a:latin typeface="Trebuchet MS"/>
                    </a:defRPr>
                  </a:lvl1pPr>
                  <a:lvl2pPr marL="742950" indent="-28575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800">
                      <a:solidFill>
                        <a:schemeClr val="dk1"/>
                      </a:solidFill>
                      <a:latin typeface="Trebuchet MS"/>
                    </a:defRPr>
                  </a:lvl2pPr>
                  <a:lvl3pPr marL="11430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•"/>
                    <a:defRPr sz="2400">
                      <a:solidFill>
                        <a:schemeClr val="dk1"/>
                      </a:solidFill>
                      <a:latin typeface="Trebuchet MS"/>
                    </a:defRPr>
                  </a:lvl3pPr>
                  <a:lvl4pPr marL="16002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–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4pPr>
                  <a:lvl5pPr marL="2057400" indent="-228600" algn="l" defTabSz="914400">
                    <a:lnSpc>
                      <a:spcPct val="100000"/>
                    </a:lnSpc>
                    <a:spcBef>
                      <a:spcPts val="0"/>
                    </a:spcBef>
                    <a:buChar char="»"/>
                    <a:defRPr sz="2000">
                      <a:solidFill>
                        <a:schemeClr val="dk1"/>
                      </a:solidFill>
                      <a:latin typeface="Trebuchet MS"/>
                    </a:defRPr>
                  </a:lvl5pPr>
                </a:lstStyle>
                <a:p>
                  <a:pPr marL="0" indent="0" algn="ctr">
                    <a:spcAft>
                      <a:spcPts val="1049"/>
                    </a:spcAft>
                    <a:buNone/>
                    <a:defRPr/>
                  </a:pPr>
                  <a:r>
                    <a:rPr lang="fr-FR" sz="945" b="1">
                      <a:ea typeface="Arial"/>
                    </a:rPr>
                    <a:t>Réseau béninois d’évaluation</a:t>
                  </a:r>
                  <a:endParaRPr sz="3359"/>
                </a:p>
              </p:txBody>
            </p:sp>
            <p:sp>
              <p:nvSpPr>
                <p:cNvPr id="43" name="Freeform 52">
                  <a:extLst>
                    <a:ext uri="{FF2B5EF4-FFF2-40B4-BE49-F238E27FC236}">
                      <a16:creationId xmlns:a16="http://schemas.microsoft.com/office/drawing/2014/main" id="{35C3BE3E-E591-BC8E-5C88-F31AA9A33A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948" y="4771"/>
                  <a:ext cx="4075" cy="2787"/>
                </a:xfrm>
                <a:custGeom>
                  <a:avLst/>
                  <a:gdLst>
                    <a:gd name="gd0" fmla="val 65536"/>
                    <a:gd name="gd1" fmla="val 566"/>
                    <a:gd name="gd2" fmla="val 0"/>
                    <a:gd name="gd3" fmla="val 287"/>
                    <a:gd name="gd4" fmla="val 949"/>
                    <a:gd name="gd5" fmla="val 429"/>
                    <a:gd name="gd6" fmla="val 1753"/>
                    <a:gd name="gd7" fmla="val 2859"/>
                    <a:gd name="gd8" fmla="val 2638"/>
                    <a:gd name="gd9" fmla="*/ w 0 2859"/>
                    <a:gd name="gd10" fmla="*/ h 0 2638"/>
                    <a:gd name="gd11" fmla="*/ w 21600 2859"/>
                    <a:gd name="gd12" fmla="*/ h 21600 2638"/>
                  </a:gdLst>
                  <a:ahLst/>
                  <a:cxnLst/>
                  <a:rect l="gd9" t="gd10" r="gd11" b="gd12"/>
                  <a:pathLst>
                    <a:path w="2859" h="2638" extrusionOk="0">
                      <a:moveTo>
                        <a:pt x="gd1" y="gd2"/>
                      </a:moveTo>
                      <a:cubicBezTo>
                        <a:pt x="438" y="328"/>
                        <a:pt x="310" y="657"/>
                        <a:pt x="287" y="949"/>
                      </a:cubicBezTo>
                      <a:cubicBezTo>
                        <a:pt x="264" y="1241"/>
                        <a:pt x="0" y="1472"/>
                        <a:pt x="429" y="1753"/>
                      </a:cubicBezTo>
                      <a:cubicBezTo>
                        <a:pt x="858" y="2034"/>
                        <a:pt x="2454" y="2491"/>
                        <a:pt x="2859" y="2638"/>
                      </a:cubicBezTo>
                    </a:path>
                    <a:path w="2859" h="2638" extrusionOk="0"/>
                  </a:pathLst>
                </a:custGeom>
                <a:noFill/>
                <a:ln w="28575">
                  <a:solidFill>
                    <a:srgbClr val="000000"/>
                  </a:solidFill>
                  <a:prstDash val="dashDot"/>
                  <a:round/>
                  <a:headEnd type="arrow" w="med" len="med"/>
                  <a:tailEnd type="arrow" w="med" len="med"/>
                </a:ln>
              </p:spPr>
              <p:txBody>
                <a:bodyPr lIns="95991" tIns="47995" rIns="95991" bIns="47995" anchor="t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44" name="Freeform 53">
                  <a:extLst>
                    <a:ext uri="{FF2B5EF4-FFF2-40B4-BE49-F238E27FC236}">
                      <a16:creationId xmlns:a16="http://schemas.microsoft.com/office/drawing/2014/main" id="{6C03DEA7-7C11-5D34-7E86-315F90DA3D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418" y="7143"/>
                  <a:ext cx="4874" cy="792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964"/>
                    <a:gd name="gd4" fmla="val 679"/>
                    <a:gd name="gd5" fmla="val 3656"/>
                    <a:gd name="gd6" fmla="val 679"/>
                    <a:gd name="gd7" fmla="*/ w 0 3656"/>
                    <a:gd name="gd8" fmla="*/ h 0 792"/>
                    <a:gd name="gd9" fmla="*/ w 21600 3656"/>
                    <a:gd name="gd10" fmla="*/ h 21600 792"/>
                  </a:gdLst>
                  <a:ahLst/>
                  <a:cxnLst/>
                  <a:rect l="gd7" t="gd8" r="gd9" b="gd10"/>
                  <a:pathLst>
                    <a:path w="3656" h="792" extrusionOk="0">
                      <a:moveTo>
                        <a:pt x="gd1" y="gd2"/>
                      </a:moveTo>
                      <a:cubicBezTo>
                        <a:pt x="177" y="283"/>
                        <a:pt x="355" y="566"/>
                        <a:pt x="964" y="679"/>
                      </a:cubicBezTo>
                      <a:cubicBezTo>
                        <a:pt x="1573" y="792"/>
                        <a:pt x="3207" y="679"/>
                        <a:pt x="3656" y="679"/>
                      </a:cubicBezTo>
                    </a:path>
                    <a:path w="3656" h="792" extrusionOk="0"/>
                  </a:pathLst>
                </a:custGeom>
                <a:noFill/>
                <a:ln w="28575">
                  <a:solidFill>
                    <a:srgbClr val="000000"/>
                  </a:solidFill>
                  <a:prstDash val="dashDot"/>
                  <a:round/>
                  <a:headEnd type="arrow" w="med" len="med"/>
                  <a:tailEnd type="arrow" w="med" len="med"/>
                </a:ln>
              </p:spPr>
              <p:txBody>
                <a:bodyPr lIns="95991" tIns="47995" rIns="95991" bIns="47995" anchor="t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45" name="Freeform 54">
                  <a:extLst>
                    <a:ext uri="{FF2B5EF4-FFF2-40B4-BE49-F238E27FC236}">
                      <a16:creationId xmlns:a16="http://schemas.microsoft.com/office/drawing/2014/main" id="{F4078BC7-ED32-D2E1-9578-04BF0EE95E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42" y="5119"/>
                  <a:ext cx="770" cy="680"/>
                </a:xfrm>
                <a:custGeom>
                  <a:avLst/>
                  <a:gdLst>
                    <a:gd name="gd0" fmla="val 65536"/>
                    <a:gd name="gd1" fmla="val 44"/>
                    <a:gd name="gd2" fmla="val 0"/>
                    <a:gd name="gd3" fmla="val 100"/>
                    <a:gd name="gd4" fmla="val 488"/>
                    <a:gd name="gd5" fmla="val 643"/>
                    <a:gd name="gd6" fmla="val 488"/>
                    <a:gd name="gd7" fmla="*/ w 0 643"/>
                    <a:gd name="gd8" fmla="*/ h 0 569"/>
                    <a:gd name="gd9" fmla="*/ w 21600 643"/>
                    <a:gd name="gd10" fmla="*/ h 21600 569"/>
                  </a:gdLst>
                  <a:ahLst/>
                  <a:cxnLst/>
                  <a:rect l="gd7" t="gd8" r="gd9" b="gd10"/>
                  <a:pathLst>
                    <a:path w="643" h="569" extrusionOk="0">
                      <a:moveTo>
                        <a:pt x="gd1" y="gd2"/>
                      </a:moveTo>
                      <a:cubicBezTo>
                        <a:pt x="22" y="203"/>
                        <a:pt x="0" y="407"/>
                        <a:pt x="100" y="488"/>
                      </a:cubicBezTo>
                      <a:cubicBezTo>
                        <a:pt x="200" y="569"/>
                        <a:pt x="421" y="528"/>
                        <a:pt x="643" y="488"/>
                      </a:cubicBezTo>
                    </a:path>
                    <a:path w="643" h="569" extrusionOk="0"/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5991" tIns="47995" rIns="95991" bIns="47995" anchor="t"/>
                <a:lstStyle/>
                <a:p>
                  <a:pPr>
                    <a:defRPr/>
                  </a:pPr>
                  <a:endParaRPr sz="1890"/>
                </a:p>
              </p:txBody>
            </p:sp>
            <p:sp>
              <p:nvSpPr>
                <p:cNvPr id="46" name="Freeform 55">
                  <a:extLst>
                    <a:ext uri="{FF2B5EF4-FFF2-40B4-BE49-F238E27FC236}">
                      <a16:creationId xmlns:a16="http://schemas.microsoft.com/office/drawing/2014/main" id="{84A9E47A-AA08-3A57-6F1F-D95C0E1C53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225" y="6080"/>
                  <a:ext cx="1798" cy="1274"/>
                </a:xfrm>
                <a:custGeom>
                  <a:avLst/>
                  <a:gdLst>
                    <a:gd name="gd0" fmla="val 65536"/>
                    <a:gd name="gd1" fmla="val 0"/>
                    <a:gd name="gd2" fmla="val 0"/>
                    <a:gd name="gd3" fmla="val 300"/>
                    <a:gd name="gd4" fmla="val 714"/>
                    <a:gd name="gd5" fmla="val 1041"/>
                    <a:gd name="gd6" fmla="val 913"/>
                    <a:gd name="gd7" fmla="val 1349"/>
                    <a:gd name="gd8" fmla="val 1275"/>
                    <a:gd name="gd9" fmla="*/ w 0 1349"/>
                    <a:gd name="gd10" fmla="*/ h 0 1275"/>
                    <a:gd name="gd11" fmla="*/ w 21600 1349"/>
                    <a:gd name="gd12" fmla="*/ h 21600 1275"/>
                  </a:gdLst>
                  <a:ahLst/>
                  <a:cxnLst/>
                  <a:rect l="gd9" t="gd10" r="gd11" b="gd12"/>
                  <a:pathLst>
                    <a:path w="1349" h="1275" extrusionOk="0">
                      <a:moveTo>
                        <a:pt x="gd1" y="gd2"/>
                      </a:moveTo>
                      <a:cubicBezTo>
                        <a:pt x="63" y="281"/>
                        <a:pt x="127" y="562"/>
                        <a:pt x="300" y="714"/>
                      </a:cubicBezTo>
                      <a:cubicBezTo>
                        <a:pt x="473" y="866"/>
                        <a:pt x="866" y="820"/>
                        <a:pt x="1041" y="913"/>
                      </a:cubicBezTo>
                      <a:cubicBezTo>
                        <a:pt x="1216" y="1006"/>
                        <a:pt x="1298" y="1215"/>
                        <a:pt x="1349" y="1275"/>
                      </a:cubicBezTo>
                    </a:path>
                    <a:path w="1349" h="1275" extrusionOk="0"/>
                  </a:pathLst>
                </a:custGeom>
                <a:noFill/>
                <a:ln w="28575">
                  <a:solidFill>
                    <a:srgbClr val="000000"/>
                  </a:solidFill>
                  <a:prstDash val="dashDot"/>
                  <a:round/>
                  <a:headEnd type="arrow" w="med" len="med"/>
                  <a:tailEnd type="arrow" w="med" len="med"/>
                </a:ln>
              </p:spPr>
              <p:txBody>
                <a:bodyPr lIns="95991" tIns="47995" rIns="95991" bIns="47995" anchor="t"/>
                <a:lstStyle/>
                <a:p>
                  <a:pPr>
                    <a:defRPr/>
                  </a:pPr>
                  <a:endParaRPr sz="1890"/>
                </a:p>
              </p:txBody>
            </p:sp>
            <p:grpSp>
              <p:nvGrpSpPr>
                <p:cNvPr id="47" name="Group 56">
                  <a:extLst>
                    <a:ext uri="{FF2B5EF4-FFF2-40B4-BE49-F238E27FC236}">
                      <a16:creationId xmlns:a16="http://schemas.microsoft.com/office/drawing/2014/main" id="{3DED5D71-AC40-4611-7D4E-22C688ADDDA4}"/>
                    </a:ext>
                  </a:extLst>
                </p:cNvPr>
                <p:cNvGrpSpPr/>
                <p:nvPr/>
              </p:nvGrpSpPr>
              <p:grpSpPr bwMode="auto">
                <a:xfrm>
                  <a:off x="1285" y="9578"/>
                  <a:ext cx="14174" cy="1890"/>
                  <a:chOff x="1285" y="9578"/>
                  <a:chExt cx="14174" cy="1890"/>
                </a:xfrm>
              </p:grpSpPr>
              <p:sp>
                <p:nvSpPr>
                  <p:cNvPr id="48" name="Text Box 57">
                    <a:extLst>
                      <a:ext uri="{FF2B5EF4-FFF2-40B4-BE49-F238E27FC236}">
                        <a16:creationId xmlns:a16="http://schemas.microsoft.com/office/drawing/2014/main" id="{68C52FE0-6B5D-5753-25F2-8930AB4EA3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59" y="9578"/>
                    <a:ext cx="12600" cy="1890"/>
                  </a:xfrm>
                  <a:prstGeom prst="rect">
                    <a:avLst/>
                  </a:prstGeom>
                  <a:noFill/>
                  <a:ln w="12700">
                    <a:noFill/>
                    <a:round/>
                    <a:headEnd/>
                    <a:tailEnd/>
                  </a:ln>
                </p:spPr>
                <p:txBody>
                  <a:bodyPr lIns="95991" tIns="47995" rIns="95991" bIns="47995"/>
                  <a:lstStyle>
                    <a:lvl1pPr marL="342900" indent="-3429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3200">
                        <a:solidFill>
                          <a:schemeClr val="dk1"/>
                        </a:solidFill>
                        <a:latin typeface="Trebuchet MS"/>
                      </a:defRPr>
                    </a:lvl1pPr>
                    <a:lvl2pPr marL="742950" indent="-28575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800">
                        <a:solidFill>
                          <a:schemeClr val="dk1"/>
                        </a:solidFill>
                        <a:latin typeface="Trebuchet MS"/>
                      </a:defRPr>
                    </a:lvl2pPr>
                    <a:lvl3pPr marL="11430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•"/>
                      <a:defRPr sz="2400">
                        <a:solidFill>
                          <a:schemeClr val="dk1"/>
                        </a:solidFill>
                        <a:latin typeface="Trebuchet MS"/>
                      </a:defRPr>
                    </a:lvl3pPr>
                    <a:lvl4pPr marL="16002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–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4pPr>
                    <a:lvl5pPr marL="2057400" indent="-228600" algn="l" defTabSz="914400">
                      <a:lnSpc>
                        <a:spcPct val="100000"/>
                      </a:lnSpc>
                      <a:spcBef>
                        <a:spcPts val="0"/>
                      </a:spcBef>
                      <a:buChar char="»"/>
                      <a:defRPr sz="2000">
                        <a:solidFill>
                          <a:schemeClr val="dk1"/>
                        </a:solidFill>
                        <a:latin typeface="Trebuchet MS"/>
                      </a:defRPr>
                    </a:lvl5pPr>
                  </a:lstStyle>
                  <a:p>
                    <a:pPr marL="479969" lvl="1" indent="0">
                      <a:lnSpc>
                        <a:spcPct val="150000"/>
                      </a:lnSpc>
                      <a:spcAft>
                        <a:spcPts val="630"/>
                      </a:spcAft>
                      <a:buNone/>
                      <a:defRPr/>
                    </a:pPr>
                    <a:r>
                      <a:rPr lang="fr-FR" sz="1155" dirty="0">
                        <a:ea typeface="Arial"/>
                      </a:rPr>
                      <a:t>Liens fonctionnels : Diffusion et capitalisation de l’information sur l’évaluation entre structures </a:t>
                    </a:r>
                    <a:endParaRPr sz="1155" dirty="0"/>
                  </a:p>
                  <a:p>
                    <a:pPr marL="479969" lvl="1" indent="0">
                      <a:lnSpc>
                        <a:spcPct val="150000"/>
                      </a:lnSpc>
                      <a:spcAft>
                        <a:spcPts val="630"/>
                      </a:spcAft>
                      <a:buNone/>
                      <a:defRPr/>
                    </a:pPr>
                    <a:r>
                      <a:rPr lang="fr-FR" sz="1155" dirty="0">
                        <a:ea typeface="Arial"/>
                      </a:rPr>
                      <a:t>Liens de participation  : Mise en œuvre de l’évaluation et utilisation des résultats </a:t>
                    </a:r>
                    <a:endParaRPr sz="1155" dirty="0"/>
                  </a:p>
                  <a:p>
                    <a:pPr marL="479969" lvl="1" indent="0">
                      <a:lnSpc>
                        <a:spcPct val="150000"/>
                      </a:lnSpc>
                      <a:spcAft>
                        <a:spcPts val="630"/>
                      </a:spcAft>
                      <a:buNone/>
                      <a:defRPr/>
                    </a:pPr>
                    <a:r>
                      <a:rPr lang="fr-FR" sz="1155" dirty="0">
                        <a:ea typeface="Arial"/>
                      </a:rPr>
                      <a:t>Liens de représentation : Acteurs présents au sein du Conseil National de l’Evaluation, diffusion des résultats</a:t>
                    </a:r>
                    <a:endParaRPr sz="1155" dirty="0"/>
                  </a:p>
                </p:txBody>
              </p:sp>
              <p:sp>
                <p:nvSpPr>
                  <p:cNvPr id="49" name="AutoShape 58">
                    <a:extLst>
                      <a:ext uri="{FF2B5EF4-FFF2-40B4-BE49-F238E27FC236}">
                        <a16:creationId xmlns:a16="http://schemas.microsoft.com/office/drawing/2014/main" id="{A58C6A6F-734B-287E-B2FB-75F921E7CA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483" y="9760"/>
                    <a:ext cx="1133" cy="0"/>
                  </a:xfrm>
                  <a:custGeom>
                    <a:avLst/>
                    <a:gdLst>
                      <a:gd name="gd0" fmla="val 65536"/>
                      <a:gd name="gd1" fmla="val 0"/>
                      <a:gd name="gd2" fmla="val 0"/>
                      <a:gd name="gd3" fmla="val 21600"/>
                      <a:gd name="gd4" fmla="val 21600"/>
                      <a:gd name="gd5" fmla="*/ w 0 21600"/>
                      <a:gd name="gd6" fmla="*/ h 0 21600"/>
                      <a:gd name="gd7" fmla="*/ w 21600 21600"/>
                      <a:gd name="gd8" fmla="*/ h 21600 21600"/>
                    </a:gdLst>
                    <a:ahLst/>
                    <a:cxnLst/>
                    <a:rect l="gd5" t="gd6" r="gd7" b="gd8"/>
                    <a:pathLst>
                      <a:path w="21600" h="21600" extrusionOk="0">
                        <a:moveTo>
                          <a:pt x="gd1" y="gd2"/>
                        </a:moveTo>
                        <a:lnTo>
                          <a:pt x="gd3" y="gd4"/>
                        </a:lnTo>
                      </a:path>
                      <a:path w="21600" h="21600" extrusionOk="0"/>
                    </a:pathLst>
                  </a:cu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lIns="95991" tIns="47995" rIns="95991" bIns="47995"/>
                  <a:lstStyle/>
                  <a:p>
                    <a:pPr>
                      <a:defRPr/>
                    </a:pPr>
                    <a:endParaRPr sz="1890"/>
                  </a:p>
                </p:txBody>
              </p:sp>
              <p:sp>
                <p:nvSpPr>
                  <p:cNvPr id="50" name="AutoShape 59">
                    <a:extLst>
                      <a:ext uri="{FF2B5EF4-FFF2-40B4-BE49-F238E27FC236}">
                        <a16:creationId xmlns:a16="http://schemas.microsoft.com/office/drawing/2014/main" id="{D9430EFD-BD51-3322-B31D-12BADA18AA7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85" y="10440"/>
                    <a:ext cx="1392" cy="0"/>
                  </a:xfrm>
                  <a:custGeom>
                    <a:avLst/>
                    <a:gdLst>
                      <a:gd name="gd0" fmla="val 65536"/>
                      <a:gd name="gd1" fmla="val 0"/>
                      <a:gd name="gd2" fmla="val 0"/>
                      <a:gd name="gd3" fmla="val 21600"/>
                      <a:gd name="gd4" fmla="val 21600"/>
                      <a:gd name="gd5" fmla="*/ w 0 21600"/>
                      <a:gd name="gd6" fmla="*/ h 0 21600"/>
                      <a:gd name="gd7" fmla="*/ w 21600 21600"/>
                      <a:gd name="gd8" fmla="*/ h 21600 21600"/>
                    </a:gdLst>
                    <a:ahLst/>
                    <a:cxnLst/>
                    <a:rect l="gd5" t="gd6" r="gd7" b="gd8"/>
                    <a:pathLst>
                      <a:path w="21600" h="21600" extrusionOk="0">
                        <a:moveTo>
                          <a:pt x="gd1" y="gd2"/>
                        </a:moveTo>
                        <a:lnTo>
                          <a:pt x="gd3" y="gd4"/>
                        </a:lnTo>
                      </a:path>
                      <a:path w="21600" h="21600" extrusionOk="0"/>
                    </a:pathLst>
                  </a:custGeom>
                  <a:noFill/>
                  <a:ln w="28575">
                    <a:solidFill>
                      <a:srgbClr val="000000"/>
                    </a:solidFill>
                    <a:prstDash val="dashDot"/>
                    <a:round/>
                    <a:headEnd type="arrow" w="med" len="med"/>
                    <a:tailEnd type="arrow" w="med" len="med"/>
                  </a:ln>
                </p:spPr>
                <p:txBody>
                  <a:bodyPr lIns="95991" tIns="47995" rIns="95991" bIns="47995"/>
                  <a:lstStyle/>
                  <a:p>
                    <a:pPr>
                      <a:defRPr/>
                    </a:pPr>
                    <a:endParaRPr sz="1890"/>
                  </a:p>
                </p:txBody>
              </p:sp>
              <p:sp>
                <p:nvSpPr>
                  <p:cNvPr id="51" name="AutoShape 60">
                    <a:extLst>
                      <a:ext uri="{FF2B5EF4-FFF2-40B4-BE49-F238E27FC236}">
                        <a16:creationId xmlns:a16="http://schemas.microsoft.com/office/drawing/2014/main" id="{D16AD998-FD00-531B-8A25-622D6CABFF6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3" y="10920"/>
                    <a:ext cx="1370" cy="18"/>
                  </a:xfrm>
                  <a:custGeom>
                    <a:avLst/>
                    <a:gdLst>
                      <a:gd name="gd0" fmla="val 65536"/>
                      <a:gd name="gd1" fmla="val 0"/>
                      <a:gd name="gd2" fmla="val 0"/>
                      <a:gd name="gd3" fmla="val 21600"/>
                      <a:gd name="gd4" fmla="val 21600"/>
                      <a:gd name="gd5" fmla="*/ w 0 21600"/>
                      <a:gd name="gd6" fmla="*/ h 0 21600"/>
                      <a:gd name="gd7" fmla="*/ w 21600 21600"/>
                      <a:gd name="gd8" fmla="*/ h 21600 21600"/>
                    </a:gdLst>
                    <a:ahLst/>
                    <a:cxnLst/>
                    <a:rect l="gd5" t="gd6" r="gd7" b="gd8"/>
                    <a:pathLst>
                      <a:path w="21600" h="21600" extrusionOk="0">
                        <a:moveTo>
                          <a:pt x="gd1" y="gd2"/>
                        </a:moveTo>
                        <a:lnTo>
                          <a:pt x="gd3" y="gd4"/>
                        </a:lnTo>
                      </a:path>
                      <a:path w="21600" h="21600" extrusionOk="0"/>
                    </a:pathLst>
                  </a:custGeom>
                  <a:noFill/>
                  <a:ln w="28575">
                    <a:solidFill>
                      <a:srgbClr val="000000"/>
                    </a:solidFill>
                    <a:prstDash val="dash"/>
                    <a:round/>
                    <a:headEnd/>
                    <a:tailEnd type="arrow" w="med" len="med"/>
                  </a:ln>
                </p:spPr>
                <p:txBody>
                  <a:bodyPr lIns="95991" tIns="47995" rIns="95991" bIns="47995"/>
                  <a:lstStyle/>
                  <a:p>
                    <a:pPr>
                      <a:defRPr/>
                    </a:pPr>
                    <a:endParaRPr sz="1890"/>
                  </a:p>
                </p:txBody>
              </p:sp>
            </p:grpSp>
          </p:grpSp>
        </p:grpSp>
      </p:grpSp>
      <p:sp>
        <p:nvSpPr>
          <p:cNvPr id="59" name="ZoneTexte 4">
            <a:extLst>
              <a:ext uri="{FF2B5EF4-FFF2-40B4-BE49-F238E27FC236}">
                <a16:creationId xmlns:a16="http://schemas.microsoft.com/office/drawing/2014/main" id="{8884C089-C91E-C5D9-B01C-38BC12A30CD9}"/>
              </a:ext>
            </a:extLst>
          </p:cNvPr>
          <p:cNvSpPr/>
          <p:nvPr/>
        </p:nvSpPr>
        <p:spPr bwMode="auto">
          <a:xfrm>
            <a:off x="553453" y="132266"/>
            <a:ext cx="11129209" cy="404704"/>
          </a:xfrm>
          <a:prstGeom prst="rect">
            <a:avLst/>
          </a:prstGeom>
          <a:noFill/>
        </p:spPr>
        <p:txBody>
          <a:bodyPr wrap="square" lIns="95991" tIns="47995" rIns="95991" bIns="47995">
            <a:spAutoFit/>
          </a:bodyPr>
          <a:lstStyle>
            <a:lvl1pPr marL="342900" indent="-342900" algn="l" defTabSz="914400">
              <a:lnSpc>
                <a:spcPct val="100000"/>
              </a:lnSpc>
              <a:spcBef>
                <a:spcPts val="0"/>
              </a:spcBef>
              <a:buChar char="•"/>
              <a:defRPr sz="3200">
                <a:solidFill>
                  <a:schemeClr val="dk1"/>
                </a:solidFill>
                <a:latin typeface="Trebuchet MS"/>
              </a:defRPr>
            </a:lvl1pPr>
            <a:lvl2pPr marL="742950" indent="-285750" algn="l" defTabSz="914400">
              <a:lnSpc>
                <a:spcPct val="100000"/>
              </a:lnSpc>
              <a:spcBef>
                <a:spcPts val="0"/>
              </a:spcBef>
              <a:buChar char="–"/>
              <a:defRPr sz="2800">
                <a:solidFill>
                  <a:schemeClr val="dk1"/>
                </a:solidFill>
                <a:latin typeface="Trebuchet MS"/>
              </a:defRPr>
            </a:lvl2pPr>
            <a:lvl3pPr marL="1143000" indent="-228600" algn="l" defTabSz="914400">
              <a:lnSpc>
                <a:spcPct val="100000"/>
              </a:lnSpc>
              <a:spcBef>
                <a:spcPts val="0"/>
              </a:spcBef>
              <a:buChar char="•"/>
              <a:defRPr sz="2400">
                <a:solidFill>
                  <a:schemeClr val="dk1"/>
                </a:solidFill>
                <a:latin typeface="Trebuchet MS"/>
              </a:defRPr>
            </a:lvl3pPr>
            <a:lvl4pPr marL="1600200" indent="-228600" algn="l" defTabSz="914400">
              <a:lnSpc>
                <a:spcPct val="100000"/>
              </a:lnSpc>
              <a:spcBef>
                <a:spcPts val="0"/>
              </a:spcBef>
              <a:buChar char="–"/>
              <a:defRPr sz="2000">
                <a:solidFill>
                  <a:schemeClr val="dk1"/>
                </a:solidFill>
                <a:latin typeface="Trebuchet MS"/>
              </a:defRPr>
            </a:lvl4pPr>
            <a:lvl5pPr marL="2057400" indent="-228600" algn="l" defTabSz="914400">
              <a:lnSpc>
                <a:spcPct val="100000"/>
              </a:lnSpc>
              <a:spcBef>
                <a:spcPts val="0"/>
              </a:spcBef>
              <a:buChar char="»"/>
              <a:defRPr sz="2000">
                <a:solidFill>
                  <a:schemeClr val="dk1"/>
                </a:solidFill>
                <a:latin typeface="Trebuchet MS"/>
              </a:defRPr>
            </a:lvl5pPr>
          </a:lstStyle>
          <a:p>
            <a:pPr marL="0" indent="0" algn="ctr">
              <a:buNone/>
              <a:defRPr/>
            </a:pPr>
            <a:r>
              <a:rPr lang="fr-FR" sz="2000" b="1" dirty="0">
                <a:solidFill>
                  <a:srgbClr val="34848C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SCHEMA DU CADRE INSTITUTIONNEL DE L’EVALUATION DES POLITIQUES PUBLIQUES</a:t>
            </a:r>
            <a:endParaRPr sz="2000" b="1" dirty="0">
              <a:solidFill>
                <a:srgbClr val="34848C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803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BDAC6-ED4B-BAF6-391A-E6325C7CC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75833B5-B4A2-C225-527D-4851E99D4A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751" y="1047749"/>
            <a:ext cx="11268073" cy="5381625"/>
          </a:xfrm>
        </p:spPr>
        <p:txBody>
          <a:bodyPr/>
          <a:lstStyle/>
          <a:p>
            <a:pPr algn="just"/>
            <a:endParaRPr lang="fr-BJ" dirty="0"/>
          </a:p>
          <a:p>
            <a:pPr algn="just">
              <a:buClr>
                <a:srgbClr val="3E9DA5"/>
              </a:buClr>
            </a:pPr>
            <a:endParaRPr lang="fr-BJ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23E380-F0B5-B67D-0092-371438C2B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025" y="6620669"/>
            <a:ext cx="3924300" cy="13335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E81B62B-C5E1-F27A-9D30-7E91B93F2D5D}"/>
              </a:ext>
            </a:extLst>
          </p:cNvPr>
          <p:cNvSpPr/>
          <p:nvPr/>
        </p:nvSpPr>
        <p:spPr>
          <a:xfrm>
            <a:off x="666750" y="633901"/>
            <a:ext cx="11268073" cy="5590198"/>
          </a:xfrm>
          <a:prstGeom prst="rect">
            <a:avLst/>
          </a:prstGeo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fr-FR" sz="2800" dirty="0">
                <a:solidFill>
                  <a:srgbClr val="3E9DA5"/>
                </a:solidFill>
                <a:latin typeface="Roboto"/>
              </a:rPr>
              <a:t>Étude diagnostique de l’utilisation des résultats d’évaluation (2023)</a:t>
            </a:r>
          </a:p>
          <a:p>
            <a:endParaRPr lang="fr-FR" sz="2800" dirty="0">
              <a:solidFill>
                <a:srgbClr val="3E9DA5"/>
              </a:solidFill>
              <a:latin typeface="Roboto"/>
            </a:endParaRPr>
          </a:p>
          <a:p>
            <a:r>
              <a:rPr lang="fr-FR" sz="2800" dirty="0">
                <a:solidFill>
                  <a:schemeClr val="accent2"/>
                </a:solidFill>
              </a:rPr>
              <a:t>Objectifs</a:t>
            </a:r>
          </a:p>
          <a:p>
            <a:endParaRPr lang="fr-FR" sz="2800" dirty="0">
              <a:solidFill>
                <a:srgbClr val="3E9DA5"/>
              </a:solidFill>
              <a:latin typeface="Roboto"/>
            </a:endParaRP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Comprendre l'utilisation des résultats d'évaluation dans la planification et la budgétisation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Proposer un manuel pour l'utilisation de l'évaluation dans la planification et la budgétisation</a:t>
            </a:r>
          </a:p>
          <a:p>
            <a:endParaRPr lang="fr-FR" sz="2800" dirty="0">
              <a:solidFill>
                <a:schemeClr val="accent2"/>
              </a:solidFill>
              <a:latin typeface="Roboto"/>
            </a:endParaRPr>
          </a:p>
          <a:p>
            <a:r>
              <a:rPr lang="fr-FR" sz="2800" dirty="0">
                <a:solidFill>
                  <a:schemeClr val="accent2"/>
                </a:solidFill>
                <a:latin typeface="Roboto"/>
              </a:rPr>
              <a:t>Méthodologie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fr-FR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Collecte et analyse des données au près des parties prenantes à partir d’un questionnaires</a:t>
            </a:r>
          </a:p>
          <a:p>
            <a:pPr lvl="1">
              <a:lnSpc>
                <a:spcPct val="150000"/>
              </a:lnSpc>
            </a:pPr>
            <a:endParaRPr lang="fr-FR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757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D59A5-B5BE-AA27-9CE0-BFCAD84965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1253" y="148848"/>
            <a:ext cx="11268074" cy="942975"/>
          </a:xfrm>
        </p:spPr>
        <p:txBody>
          <a:bodyPr>
            <a:noAutofit/>
          </a:bodyPr>
          <a:lstStyle/>
          <a:p>
            <a:r>
              <a:rPr lang="fr-BJ" sz="2600" b="1" dirty="0">
                <a:solidFill>
                  <a:srgbClr val="34848C"/>
                </a:solidFill>
                <a:latin typeface="Century Gothic" panose="020B0502020202020204" pitchFamily="34" charset="0"/>
              </a:rPr>
              <a:t>RESULTATS DE L’ETUDE DIAGNOSTIQUE SUR UTILISATION DES RESULTATS D’EVALUATION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AF9312-7DEA-D224-2F3A-69BA93AE1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025" y="6552232"/>
            <a:ext cx="3924300" cy="13335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8DC3512-6836-B64C-DC8E-6041D7C3AB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79" y="1147398"/>
            <a:ext cx="6596161" cy="504385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6">
            <a:extLst>
              <a:ext uri="{FF2B5EF4-FFF2-40B4-BE49-F238E27FC236}">
                <a16:creationId xmlns:a16="http://schemas.microsoft.com/office/drawing/2014/main" id="{1B56347C-12D9-D038-DFBD-790AC786974E}"/>
              </a:ext>
            </a:extLst>
          </p:cNvPr>
          <p:cNvSpPr txBox="1"/>
          <p:nvPr/>
        </p:nvSpPr>
        <p:spPr>
          <a:xfrm>
            <a:off x="7594327" y="2473702"/>
            <a:ext cx="4318893" cy="1602352"/>
          </a:xfrm>
          <a:prstGeom prst="rect">
            <a:avLst/>
          </a:prstGeom>
          <a:ln w="25400"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fr-BJ"/>
            </a:defPPr>
            <a:lvl1pPr>
              <a:defRPr sz="1600" kern="0">
                <a:latin typeface="Segoe UI" panose="020B0502040204020203" pitchFamily="34" charset="0"/>
                <a:ea typeface="Calibri" panose="020F0502020204030204" pitchFamily="34" charset="0"/>
              </a:defRPr>
            </a:lvl1pPr>
          </a:lstStyle>
          <a:p>
            <a:pPr algn="just">
              <a:lnSpc>
                <a:spcPct val="114000"/>
              </a:lnSpc>
            </a:pPr>
            <a:r>
              <a:rPr lang="fr-FR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Près de la moitié des politiques sont  élaborées sans des études de faisabilité, ni sur la base des résultats d’évaluations. </a:t>
            </a:r>
          </a:p>
          <a:p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71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D59A5-B5BE-AA27-9CE0-BFCAD84965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6751" y="0"/>
            <a:ext cx="11268074" cy="942975"/>
          </a:xfrm>
        </p:spPr>
        <p:txBody>
          <a:bodyPr>
            <a:noAutofit/>
          </a:bodyPr>
          <a:lstStyle/>
          <a:p>
            <a:r>
              <a:rPr lang="fr-BJ" sz="2400" b="1" dirty="0">
                <a:solidFill>
                  <a:srgbClr val="34848C"/>
                </a:solidFill>
                <a:latin typeface="Century Gothic" panose="020B0502020202020204" pitchFamily="34" charset="0"/>
              </a:rPr>
              <a:t>RESULTATS DE L’ETUDE DIAGNOSTIQUE SUR UTILISATION DES RESULTATS D’EVALUATION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AF9312-7DEA-D224-2F3A-69BA93AE1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025" y="6191250"/>
            <a:ext cx="3924300" cy="133350"/>
          </a:xfrm>
          <a:prstGeom prst="rect">
            <a:avLst/>
          </a:prstGeom>
        </p:spPr>
      </p:pic>
      <p:sp>
        <p:nvSpPr>
          <p:cNvPr id="9" name="TextBox 6">
            <a:extLst>
              <a:ext uri="{FF2B5EF4-FFF2-40B4-BE49-F238E27FC236}">
                <a16:creationId xmlns:a16="http://schemas.microsoft.com/office/drawing/2014/main" id="{1B56347C-12D9-D038-DFBD-790AC786974E}"/>
              </a:ext>
            </a:extLst>
          </p:cNvPr>
          <p:cNvSpPr txBox="1"/>
          <p:nvPr/>
        </p:nvSpPr>
        <p:spPr>
          <a:xfrm>
            <a:off x="7520350" y="2744747"/>
            <a:ext cx="4414475" cy="1644731"/>
          </a:xfrm>
          <a:prstGeom prst="rect">
            <a:avLst/>
          </a:prstGeom>
          <a:ln w="25400"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14000"/>
              </a:lnSpc>
            </a:pPr>
            <a:r>
              <a:rPr lang="fr-FR" sz="2000" kern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Recommandations issues des évaluations sont prises en compte dans +1/2 des institutions mais à un niveau d’exécution partielle</a:t>
            </a:r>
          </a:p>
          <a:p>
            <a:endParaRPr lang="en-US" sz="1600" kern="0" dirty="0">
              <a:latin typeface="Segoe UI" panose="020B0502040204020203" pitchFamily="34" charset="0"/>
              <a:ea typeface="Calibri" panose="020F050202020403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2505F14-63B6-601D-39BA-C1022A03F2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092" y="942975"/>
            <a:ext cx="6251866" cy="49693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8878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D59A5-B5BE-AA27-9CE0-BFCAD84965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6751" y="136556"/>
            <a:ext cx="11268074" cy="806419"/>
          </a:xfrm>
        </p:spPr>
        <p:txBody>
          <a:bodyPr>
            <a:noAutofit/>
          </a:bodyPr>
          <a:lstStyle/>
          <a:p>
            <a:r>
              <a:rPr lang="fr-BJ" sz="2400" b="1" dirty="0">
                <a:solidFill>
                  <a:srgbClr val="34848C"/>
                </a:solidFill>
                <a:latin typeface="Century Gothic" panose="020B0502020202020204" pitchFamily="34" charset="0"/>
              </a:rPr>
              <a:t>RESULTATS DE L’ETUDE DIAGNOSTIQUE SUR UTILISATION DES RESULTATS D’EVALUATION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AF9312-7DEA-D224-2F3A-69BA93AE1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025" y="6191250"/>
            <a:ext cx="3924300" cy="133350"/>
          </a:xfrm>
          <a:prstGeom prst="rect">
            <a:avLst/>
          </a:prstGeom>
        </p:spPr>
      </p:pic>
      <p:sp>
        <p:nvSpPr>
          <p:cNvPr id="9" name="TextBox 6">
            <a:extLst>
              <a:ext uri="{FF2B5EF4-FFF2-40B4-BE49-F238E27FC236}">
                <a16:creationId xmlns:a16="http://schemas.microsoft.com/office/drawing/2014/main" id="{1B56347C-12D9-D038-DFBD-790AC786974E}"/>
              </a:ext>
            </a:extLst>
          </p:cNvPr>
          <p:cNvSpPr txBox="1"/>
          <p:nvPr/>
        </p:nvSpPr>
        <p:spPr>
          <a:xfrm>
            <a:off x="7174523" y="1944647"/>
            <a:ext cx="4584090" cy="3244931"/>
          </a:xfrm>
          <a:prstGeom prst="rect">
            <a:avLst/>
          </a:prstGeom>
          <a:ln w="25400"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endParaRPr lang="fr-FR" sz="1600" kern="0" dirty="0">
              <a:latin typeface="Segoe UI" panose="020B0502040204020203" pitchFamily="34" charset="0"/>
              <a:ea typeface="Calibri" panose="020F0502020204030204" pitchFamily="34" charset="0"/>
            </a:endParaRPr>
          </a:p>
          <a:p>
            <a:r>
              <a:rPr lang="fr-FR" sz="2000" kern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 mise en œuvre des recommandations des évaluation peut être sous la forme: </a:t>
            </a:r>
          </a:p>
          <a:p>
            <a:endParaRPr lang="fr-FR" kern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kern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actualisation de la politique publique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kern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kern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règlements de questions administratives et/ou de ressources</a:t>
            </a:r>
            <a:endParaRPr lang="en-US" sz="1600" kern="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kern="0" dirty="0">
              <a:latin typeface="Segoe UI" panose="020B0502040204020203" pitchFamily="34" charset="0"/>
              <a:ea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E105E92-62C8-C866-845E-5F8DBA4EC5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1" y="1138228"/>
            <a:ext cx="6507772" cy="49790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0552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1A8B73-43B6-4168-9390-40E649EE4416}"/>
</file>

<file path=customXml/itemProps2.xml><?xml version="1.0" encoding="utf-8"?>
<ds:datastoreItem xmlns:ds="http://schemas.openxmlformats.org/officeDocument/2006/customXml" ds:itemID="{F28ACD65-09DC-4464-B45C-8370D8364946}"/>
</file>

<file path=docProps/app.xml><?xml version="1.0" encoding="utf-8"?>
<Properties xmlns="http://schemas.openxmlformats.org/officeDocument/2006/extended-properties" xmlns:vt="http://schemas.openxmlformats.org/officeDocument/2006/docPropsVTypes">
  <TotalTime>1834</TotalTime>
  <Words>585</Words>
  <Application>Microsoft Macintosh PowerPoint</Application>
  <PresentationFormat>Grand écran</PresentationFormat>
  <Paragraphs>137</Paragraphs>
  <Slides>12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2" baseType="lpstr">
      <vt:lpstr>Aptos</vt:lpstr>
      <vt:lpstr>Arial</vt:lpstr>
      <vt:lpstr>Calibri</vt:lpstr>
      <vt:lpstr>Calibri Light</vt:lpstr>
      <vt:lpstr>Century Gothic</vt:lpstr>
      <vt:lpstr>Roboto</vt:lpstr>
      <vt:lpstr>Segoe UI</vt:lpstr>
      <vt:lpstr>Segoe UI Emoji</vt:lpstr>
      <vt:lpstr>Wingdings</vt:lpstr>
      <vt:lpstr>Office Theme</vt:lpstr>
      <vt:lpstr>Analyses diagnostiques du SNE du Benin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RESULTATS DE L’ETUDE DIAGNOSTIQUE SUR UTILISATION DES RESULTATS D’EVALUATION</vt:lpstr>
      <vt:lpstr>RESULTATS DE L’ETUDE DIAGNOSTIQUE SUR UTILISATION DES RESULTATS D’EVALUATION</vt:lpstr>
      <vt:lpstr>RESULTATS DE L’ETUDE DIAGNOSTIQUE SUR UTILISATION DES RESULTATS D’EVALUATION</vt:lpstr>
      <vt:lpstr>LES PRINCIPAUX OBTACLES À L’UTILISATION DES RESULTATS D’EVALUATION</vt:lpstr>
      <vt:lpstr>PESPECTIVES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Gbetoton Djossou</dc:creator>
  <cp:lastModifiedBy>Gbetoton Djossou</cp:lastModifiedBy>
  <cp:revision>2</cp:revision>
  <dcterms:created xsi:type="dcterms:W3CDTF">2023-11-10T02:56:16Z</dcterms:created>
  <dcterms:modified xsi:type="dcterms:W3CDTF">2024-10-14T20:05:14Z</dcterms:modified>
</cp:coreProperties>
</file>