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notesMasterIdLst>
    <p:notesMasterId r:id="rId15"/>
  </p:notesMasterIdLst>
  <p:sldIdLst>
    <p:sldId id="256" r:id="rId5"/>
    <p:sldId id="262" r:id="rId6"/>
    <p:sldId id="258" r:id="rId7"/>
    <p:sldId id="266" r:id="rId8"/>
    <p:sldId id="267" r:id="rId9"/>
    <p:sldId id="261" r:id="rId10"/>
    <p:sldId id="268" r:id="rId11"/>
    <p:sldId id="303" r:id="rId12"/>
    <p:sldId id="304" r:id="rId13"/>
    <p:sldId id="302" r:id="rId14"/>
  </p:sldIdLst>
  <p:sldSz cx="12192000" cy="6858000"/>
  <p:notesSz cx="6858000" cy="9144000"/>
  <p:embeddedFontLst>
    <p:embeddedFont>
      <p:font typeface="ＭＳ Ｐゴシック" panose="020B0600070205080204" pitchFamily="34" charset="-128"/>
      <p:regular r:id="rId16"/>
    </p:embeddedFont>
    <p:embeddedFont>
      <p:font typeface="Canva Sans" panose="020F0502020204030204" pitchFamily="34" charset="0"/>
      <p:regular r:id="rId17"/>
      <p:bold r:id="rId18"/>
      <p:italic r:id="rId19"/>
      <p:boldItalic r:id="rId20"/>
    </p:embeddedFont>
    <p:embeddedFont>
      <p:font typeface="Canva Sans Bold" panose="020F0502020204030204" pitchFamily="34" charset="0"/>
      <p:regular r:id="rId21"/>
      <p:bold r:id="rId22"/>
      <p:italic r:id="rId23"/>
      <p:boldItalic r:id="rId24"/>
    </p:embeddedFont>
    <p:embeddedFont>
      <p:font typeface="Lato Light" panose="020F0502020204030203" pitchFamily="34" charset="0"/>
      <p:regular r:id="rId25"/>
      <p:italic r:id="rId26"/>
    </p:embeddedFont>
    <p:embeddedFont>
      <p:font typeface="Poppins" pitchFamily="2" charset="77"/>
      <p:regular r:id="rId27"/>
      <p:bold r:id="rId28"/>
      <p:italic r:id="rId29"/>
      <p:boldItalic r:id="rId30"/>
    </p:embeddedFont>
    <p:embeddedFont>
      <p:font typeface="Roboto" panose="02000000000000000000" pitchFamily="2" charset="0"/>
      <p:regular r:id="rId31"/>
      <p:bold r:id="rId32"/>
      <p:italic r:id="rId33"/>
      <p:boldItalic r:id="rId34"/>
    </p:embeddedFont>
    <p:embeddedFont>
      <p:font typeface="Segoe UI" panose="020B0502040204020203" pitchFamily="34" charset="0"/>
      <p:regular r:id="rId35"/>
      <p:bold r:id="rId36"/>
      <p:italic r:id="rId37"/>
      <p:boldItalic r:id="rId38"/>
    </p:embeddedFont>
    <p:embeddedFont>
      <p:font typeface="Source Sans Pro" panose="020B0503030403020204" pitchFamily="34" charset="0"/>
      <p:regular r:id="rId39"/>
      <p:bold r:id="rId40"/>
      <p:italic r:id="rId41"/>
      <p:boldItalic r:id="rId42"/>
    </p:embeddedFont>
  </p:embeddedFontLst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523601"/>
    <a:srgbClr val="4E0000"/>
    <a:srgbClr val="182F5C"/>
    <a:srgbClr val="A6BD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–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80945"/>
  </p:normalViewPr>
  <p:slideViewPr>
    <p:cSldViewPr snapToGrid="0">
      <p:cViewPr varScale="1">
        <p:scale>
          <a:sx n="87" d="100"/>
          <a:sy n="87" d="100"/>
        </p:scale>
        <p:origin x="153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font" Target="fonts/font24.fntdata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font" Target="fonts/font27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9" Type="http://schemas.openxmlformats.org/officeDocument/2006/relationships/font" Target="fonts/font1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font" Target="fonts/font25.fntdata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font" Target="fonts/font23.fntdata"/><Relationship Id="rId46" Type="http://schemas.openxmlformats.org/officeDocument/2006/relationships/tableStyles" Target="tableStyles.xml"/><Relationship Id="rId20" Type="http://schemas.openxmlformats.org/officeDocument/2006/relationships/font" Target="fonts/font5.fntdata"/><Relationship Id="rId41" Type="http://schemas.openxmlformats.org/officeDocument/2006/relationships/font" Target="fonts/font2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C074E4-CFA2-9C4C-B62A-C55B293DD1C8}" type="datetimeFigureOut">
              <a:rPr lang="en-US" smtClean="0"/>
              <a:t>10/9/24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5136C3-E9D0-0348-9F08-FA262D5E0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946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5136C3-E9D0-0348-9F08-FA262D5E0C9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088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Apart from the questions that we set to answer for this presentation, as a preamble, we shall talk about the main stakeholders in the Kenyan Evaluation ecosystem</a:t>
            </a:r>
          </a:p>
          <a:p>
            <a:pPr marL="228600" indent="-228600">
              <a:buAutoNum type="arabicPeriod"/>
            </a:pPr>
            <a:endParaRPr lang="en-US" dirty="0"/>
          </a:p>
          <a:p>
            <a:pPr marL="228600" indent="-228600">
              <a:buAutoNum type="arabicPeriod"/>
            </a:pPr>
            <a:r>
              <a:rPr lang="en-US" dirty="0"/>
              <a:t>We will also mention briefly the role of each stakeholder in the evaluation ecosystem;</a:t>
            </a:r>
          </a:p>
          <a:p>
            <a:pPr marL="228600" indent="-228600">
              <a:buAutoNum type="arabicPeriod"/>
            </a:pPr>
            <a:endParaRPr lang="en-US" dirty="0"/>
          </a:p>
          <a:p>
            <a:pPr marL="228600" indent="-228600">
              <a:buAutoNum type="arabicPeriod"/>
            </a:pPr>
            <a:r>
              <a:rPr lang="en-US" dirty="0"/>
              <a:t>We shall then share briefly the benefits of the multi-stakeholder engagements both for the Government and for the other stakeholders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5136C3-E9D0-0348-9F08-FA262D5E0C9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666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Government: </a:t>
            </a:r>
            <a:r>
              <a:rPr lang="en-GB" sz="1200" kern="100" dirty="0">
                <a:effectLst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Government Ministries, Departments, and Agencies (MDAs)</a:t>
            </a:r>
            <a:r>
              <a:rPr lang="en-US" dirty="0"/>
              <a:t> - </a:t>
            </a:r>
            <a:r>
              <a:rPr lang="en-GB" sz="1800" b="1" dirty="0"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Influence policy and regulatory frameworks; Create enabling environment for projects</a:t>
            </a:r>
            <a:endParaRPr lang="en-GB" sz="1800" b="1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228600" indent="-228600">
              <a:buAutoNum type="arabicPeriod"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Civil Society: </a:t>
            </a:r>
            <a:r>
              <a:rPr lang="en-US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Mainly advocacy work; </a:t>
            </a:r>
            <a:r>
              <a:rPr lang="en-GB" sz="1800" b="1" kern="0" dirty="0"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Advocate for inclusive development; Ensure benefits reach local communities</a:t>
            </a:r>
            <a:endParaRPr lang="en-US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indent="-228600">
              <a:buAutoNum type="arabicPeriod"/>
            </a:pPr>
            <a:r>
              <a:rPr lang="en-US" sz="1800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Private Sector: </a:t>
            </a:r>
            <a:r>
              <a:rPr lang="en-GB" sz="1800" b="1" dirty="0"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Invest in and implement new technologies; Invest in Evaluation Capacity Development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228600" indent="-228600">
              <a:buAutoNum type="arabicPeriod"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VOPES: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Standards and Ethical Practice</a:t>
            </a:r>
          </a:p>
          <a:p>
            <a:pPr marL="228600" indent="-228600">
              <a:buAutoNum type="arabicPeriod"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Academia: </a:t>
            </a: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Build capacity – On the supply side</a:t>
            </a:r>
          </a:p>
          <a:p>
            <a:pPr marL="228600" indent="-228600">
              <a:buAutoNum type="arabicPeriod"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International Organisations: </a:t>
            </a:r>
            <a:r>
              <a:rPr lang="en-GB" sz="1800" b="1" kern="0" dirty="0"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  <a:t>Shape global and national policies; Provide financial assistance; Emphasise alignment with global standards</a:t>
            </a:r>
            <a:r>
              <a:rPr lang="en-GB" sz="2800" dirty="0">
                <a:effectLst/>
              </a:rPr>
              <a:t> 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5136C3-E9D0-0348-9F08-FA262D5E0C9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884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The benefits of the multi-stakeholders ensures that </a:t>
            </a:r>
          </a:p>
          <a:p>
            <a:endParaRPr lang="en-US" sz="2000" dirty="0">
              <a:solidFill>
                <a:srgbClr val="FFFFFF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r>
              <a:rPr lang="en-US" sz="2000" dirty="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the diverse interests, priorities, and methodologies </a:t>
            </a:r>
          </a:p>
          <a:p>
            <a:endParaRPr lang="en-US" sz="2000" dirty="0">
              <a:solidFill>
                <a:srgbClr val="FFFFFF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r>
              <a:rPr lang="en-US" sz="2000" dirty="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of the different stakeholders </a:t>
            </a:r>
          </a:p>
          <a:p>
            <a:endParaRPr lang="en-US" sz="2000" dirty="0">
              <a:solidFill>
                <a:srgbClr val="FFFFFF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r>
              <a:rPr lang="en-US" sz="2000" dirty="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are effectively managed and balanced </a:t>
            </a:r>
          </a:p>
          <a:p>
            <a:endParaRPr lang="en-US" sz="2000" dirty="0">
              <a:solidFill>
                <a:srgbClr val="FFFFFF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r>
              <a:rPr lang="en-US" sz="2000" dirty="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while maintaining a cohesive and efficient national evaluation system.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5136C3-E9D0-0348-9F08-FA262D5E0C9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115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b="1" dirty="0"/>
              <a:t>Clear Governance and Coordination Mechanisms: </a:t>
            </a:r>
            <a:r>
              <a:rPr lang="en-US" dirty="0"/>
              <a:t>Role of NIMES, CIMES, MED. </a:t>
            </a:r>
            <a:r>
              <a:rPr lang="en-GB" sz="18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NIMES was established in 2004 to provide a centralized mechanism for coordinating and overseeing monitoring and evaluation across the public sector. For the devolved system, we have CIMES.</a:t>
            </a:r>
            <a:r>
              <a:rPr lang="en-GB" sz="2800" dirty="0">
                <a:effectLst/>
              </a:rPr>
              <a:t> </a:t>
            </a:r>
            <a:r>
              <a:rPr lang="en-GB" sz="18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The MED acts as the central champion that coordinates the entire national evaluation system, aligning diverse stakeholders around common goals and processes.</a:t>
            </a:r>
            <a:r>
              <a:rPr lang="en-GB" sz="2800" dirty="0">
                <a:effectLst/>
              </a:rPr>
              <a:t> </a:t>
            </a:r>
            <a:r>
              <a:rPr lang="en-GB" sz="18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n-US" dirty="0"/>
          </a:p>
          <a:p>
            <a:pPr marL="228600" indent="-228600">
              <a:buAutoNum type="arabicPeriod"/>
            </a:pPr>
            <a:endParaRPr lang="en-US" dirty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Shared Evaluation Standards: </a:t>
            </a:r>
            <a:r>
              <a:rPr lang="en-GB" sz="18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Kenya has developed the Kenya National Evaluation Policy (KNEP) 2022. 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national policy framework outlines minimum standards and guidelines for evaluations across the public sector in Kenya.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GB" sz="1800" kern="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28600" indent="-228600">
              <a:buAutoNum type="arabicPeriod"/>
            </a:pPr>
            <a:r>
              <a:rPr lang="en-GB" sz="1800" kern="0" dirty="0">
                <a:effectLst/>
                <a:latin typeface="Calibri" panose="020F0502020204030204" pitchFamily="34" charset="0"/>
              </a:rPr>
              <a:t>Evaluation Capacity Development: An </a:t>
            </a:r>
            <a:r>
              <a:rPr lang="en-GB" sz="18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M&amp;E Curriculum for Public and Private Universities has been developed; Piloting of the same in 2011 with UNICEF help</a:t>
            </a:r>
          </a:p>
          <a:p>
            <a:pPr marL="228600" indent="-228600">
              <a:buAutoNum type="arabicPeriod"/>
            </a:pPr>
            <a:endParaRPr lang="en-GB" sz="1800" kern="0" dirty="0">
              <a:effectLst/>
              <a:latin typeface="Calibri" panose="020F0502020204030204" pitchFamily="34" charset="0"/>
            </a:endParaRPr>
          </a:p>
          <a:p>
            <a:pPr marL="228600" indent="-228600">
              <a:buAutoNum type="arabicPeriod"/>
            </a:pPr>
            <a:r>
              <a:rPr lang="en-GB" sz="1800" kern="0" dirty="0">
                <a:effectLst/>
                <a:latin typeface="Calibri" panose="020F0502020204030204" pitchFamily="34" charset="0"/>
              </a:rPr>
              <a:t>Evaluation Use and Learning: 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Parliamentary Caucus on Evidence Informed Decision-Making; African Parliamentarians Network on Development Evaluation (APNODE); Global Parliamentarians Forum for Evaluation (GPFE); </a:t>
            </a:r>
            <a:r>
              <a:rPr lang="en-GB" sz="1800" kern="0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Membership in the SDGs Kenya Forum </a:t>
            </a:r>
            <a:r>
              <a:rPr lang="en-GB" dirty="0">
                <a:effectLst/>
              </a:rPr>
              <a:t>  </a:t>
            </a:r>
            <a:endParaRPr lang="en-US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5136C3-E9D0-0348-9F08-FA262D5E0C9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062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b="1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1. Collaborative Processes and Good Governance: 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National Integrated Monitoring and Evaluation System (NIMES) in Kenya established a </a:t>
            </a:r>
            <a:r>
              <a:rPr lang="en-GB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National Steering Committee (NSC)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the highest policy advisory body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This comprises members drawn from national government, county government represented by the Council of Governors, Controller of Budget, civil society, private sector and development partners.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0" kern="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multi-stakeholder committee provides policy guidance and oversight to the national monitoring and evaluation system.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en-GB" sz="1800" kern="0" dirty="0">
              <a:effectLst/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1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2. Capacity Development and Resources Allocations: 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Government of Kenya initiated the National MEL Week Conference in 2009 in collaboration with the Evaluation Society of Kenya (ESK) and the UN System, which has promoted M&amp;E best practices among professionals, fostered an M&amp;E culture across institutions. The 10th. M&amp;E Week was held in 2022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There is </a:t>
            </a:r>
            <a:r>
              <a:rPr lang="en-GB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Capacity development initiatives through Mentorships 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Young and Emerging Evaluators (YEEs) at the Monitoring and Evaluation Directorate (MED)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b="1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Development of an M&amp;E Curriculum for Public and Private Universities.</a:t>
            </a:r>
          </a:p>
          <a:p>
            <a:pPr marL="342900" indent="-342900">
              <a:buAutoNum type="arabicPeriod"/>
            </a:pPr>
            <a:endParaRPr lang="en-GB" sz="1800" kern="0" dirty="0">
              <a:effectLst/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1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3. Inclusive and Equitable Environment: </a:t>
            </a:r>
            <a:r>
              <a:rPr lang="en-GB" sz="1800" b="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Citizens participate as </a:t>
            </a:r>
            <a:r>
              <a:rPr lang="en-GB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Members in Project Management Committees: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At the constituency level, community members participate in monitoring and evaluation activities related to public projects, such as health facilities construction, education facilities, roads, etc.</a:t>
            </a:r>
            <a:r>
              <a:rPr lang="en-GB" sz="18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b="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Community representatives: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They act as liaisons between the local community and government officials, providing input and feedback on project implementation and performance</a:t>
            </a:r>
            <a:r>
              <a:rPr lang="en-GB" sz="18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b="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Citizen participation in local governance: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This involvement extends to monitoring and evaluating service delivery, infrastructure development, and other local government activities.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en-GB" dirty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1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4. Effective Accountability Mechanisms: </a:t>
            </a: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development of the SDGs Multi Stakeholder Engagement Framework 2020 geared towards providing direction in the stakeholder engagement and communication using accountable and transparent processes.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itchFamily="2" charset="2"/>
              <a:buChar char=""/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Regularly assess the quality and equity of engagement through surveys, interviews etc.</a:t>
            </a:r>
          </a:p>
          <a:p>
            <a:pPr marL="342900" lvl="0" indent="-342900" algn="just">
              <a:buFont typeface="Symbol" pitchFamily="2" charset="2"/>
              <a:buChar char=""/>
            </a:pP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itchFamily="2" charset="2"/>
              <a:buChar char=""/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Created feedback loops to continuously improve engagement processes based on stakeholder input</a:t>
            </a:r>
            <a:endParaRPr lang="en-GB" dirty="0">
              <a:effectLst/>
            </a:endParaRPr>
          </a:p>
          <a:p>
            <a:pPr marL="342900" indent="-3429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5136C3-E9D0-0348-9F08-FA262D5E0C9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83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 algn="just">
              <a:buFont typeface="Symbol" pitchFamily="2" charset="2"/>
              <a:buChar char=""/>
            </a:pPr>
            <a:r>
              <a:rPr lang="en-US" dirty="0"/>
              <a:t>1. </a:t>
            </a:r>
            <a:r>
              <a:rPr lang="en-US" b="1" spc="-15" dirty="0">
                <a:solidFill>
                  <a:srgbClr val="0000FF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Create more Spaces for Reflection, Learning and Innovation: </a:t>
            </a:r>
          </a:p>
          <a:p>
            <a:pPr marL="342900" lvl="0" indent="-342900" algn="just">
              <a:buFont typeface="Symbol" pitchFamily="2" charset="2"/>
              <a:buChar char=""/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Enable interactive learning and collective innovation to respond to emerging risks and opportunities in a complex environment.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itchFamily="2" charset="2"/>
              <a:buChar char=""/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Leverage diverse perspectives and expertise to develop creative solutions to new challenges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 spc="-15" dirty="0">
              <a:solidFill>
                <a:srgbClr val="0000FF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spc="-15" dirty="0">
                <a:solidFill>
                  <a:srgbClr val="0000FF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2. Adaptive and Transformative Partnerships: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Develop shared understanding of resilience concepts as a foundation for partnerships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Enhance implementation and influencing capacity of partners to drive systemic change</a:t>
            </a:r>
            <a:r>
              <a:rPr lang="en-GB" dirty="0">
                <a:effectLst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b="1" spc="-15" dirty="0">
              <a:solidFill>
                <a:srgbClr val="0000FF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b="1" spc="-15" dirty="0">
                <a:solidFill>
                  <a:srgbClr val="0000FF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3. </a:t>
            </a:r>
            <a:r>
              <a:rPr lang="en-US" b="1" spc="-15" dirty="0">
                <a:solidFill>
                  <a:srgbClr val="0000FF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Basket Funding – </a:t>
            </a:r>
            <a:r>
              <a:rPr lang="en-US" b="1" spc="-15" dirty="0" err="1">
                <a:solidFill>
                  <a:srgbClr val="0000FF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Mobilising</a:t>
            </a:r>
            <a:r>
              <a:rPr lang="en-US" b="1" spc="-15" dirty="0">
                <a:solidFill>
                  <a:srgbClr val="0000FF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Diverse Resources and Capabilities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Enable a wide range of actors to deliver adaptation resources and support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Leverage complementary strengths of public, private and civil society partners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0" b="1" kern="0" spc="-15" dirty="0">
              <a:solidFill>
                <a:srgbClr val="0000FF"/>
              </a:solidFill>
              <a:effectLst/>
              <a:latin typeface="Calibri" panose="020F0502020204030204" pitchFamily="34" charset="0"/>
              <a:ea typeface="Source Sans Pro" panose="020B0503030403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b="1" kern="0" spc="-15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Source Sans Pro" panose="020B0503030403020204" pitchFamily="34" charset="0"/>
              </a:rPr>
              <a:t>4. </a:t>
            </a:r>
            <a:r>
              <a:rPr lang="en-US" b="1" spc="-15" dirty="0">
                <a:solidFill>
                  <a:srgbClr val="0000FF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Revamp Gender, Equity and Inclusion (GEI)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Enhance the work of the National Gender and Equality Commission (NGEC)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Address power imbalances to ensure all stakeholders can contribute effectively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Build trust and strengthen relationships across different stakeholder groups to enhance collaboration</a:t>
            </a:r>
            <a:endParaRPr lang="en-GB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 spc="-15" dirty="0">
              <a:solidFill>
                <a:srgbClr val="0000FF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5136C3-E9D0-0348-9F08-FA262D5E0C9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980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5136C3-E9D0-0348-9F08-FA262D5E0C9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64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0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background with a yellow border&#10;&#10;Description automatically generated">
            <a:extLst>
              <a:ext uri="{FF2B5EF4-FFF2-40B4-BE49-F238E27FC236}">
                <a16:creationId xmlns:a16="http://schemas.microsoft.com/office/drawing/2014/main" id="{04C34D2B-BA72-84BB-9B0C-D57EC1DDB9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A black background with yellow circles&#10;&#10;Description automatically generated">
            <a:extLst>
              <a:ext uri="{FF2B5EF4-FFF2-40B4-BE49-F238E27FC236}">
                <a16:creationId xmlns:a16="http://schemas.microsoft.com/office/drawing/2014/main" id="{4E2701FE-AD87-9585-252D-3C896E0A93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63508" y="6394614"/>
            <a:ext cx="2348294" cy="5949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97246" y="2993107"/>
            <a:ext cx="9144000" cy="742377"/>
          </a:xfrm>
        </p:spPr>
        <p:txBody>
          <a:bodyPr anchor="t" anchorCtr="0">
            <a:normAutofit/>
          </a:bodyPr>
          <a:lstStyle>
            <a:lvl1pPr algn="l">
              <a:defRPr sz="4800">
                <a:solidFill>
                  <a:srgbClr val="52360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Insert title here</a:t>
            </a:r>
            <a:endParaRPr lang="en-E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992F0-A4C9-1F42-93A6-F2D413E97392}"/>
              </a:ext>
            </a:extLst>
          </p:cNvPr>
          <p:cNvSpPr txBox="1"/>
          <p:nvPr userDrawn="1"/>
        </p:nvSpPr>
        <p:spPr>
          <a:xfrm>
            <a:off x="1193498" y="2478853"/>
            <a:ext cx="954084" cy="3064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STREAM B</a:t>
            </a:r>
          </a:p>
        </p:txBody>
      </p:sp>
      <p:pic>
        <p:nvPicPr>
          <p:cNvPr id="26" name="Picture 25" descr="A black background with red stars&#10;&#10;Description automatically generated">
            <a:extLst>
              <a:ext uri="{FF2B5EF4-FFF2-40B4-BE49-F238E27FC236}">
                <a16:creationId xmlns:a16="http://schemas.microsoft.com/office/drawing/2014/main" id="{942FF58A-9823-39D0-01AF-ABAADA4BC2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67224" y="188989"/>
            <a:ext cx="661580" cy="1663874"/>
          </a:xfrm>
          <a:prstGeom prst="rect">
            <a:avLst/>
          </a:prstGeom>
        </p:spPr>
      </p:pic>
      <p:pic>
        <p:nvPicPr>
          <p:cNvPr id="6" name="Picture 5" descr="A black and gold pattern&#10;&#10;Description automatically generated">
            <a:extLst>
              <a:ext uri="{FF2B5EF4-FFF2-40B4-BE49-F238E27FC236}">
                <a16:creationId xmlns:a16="http://schemas.microsoft.com/office/drawing/2014/main" id="{8DB91A18-185F-BB0B-1DBD-5D1DDB1A6C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32768" y="-225810"/>
            <a:ext cx="3030303" cy="808081"/>
          </a:xfrm>
          <a:prstGeom prst="rect">
            <a:avLst/>
          </a:prstGeom>
        </p:spPr>
      </p:pic>
      <p:pic>
        <p:nvPicPr>
          <p:cNvPr id="8" name="Picture 7" descr="A black background with yellow stars&#10;&#10;Description automatically generated">
            <a:extLst>
              <a:ext uri="{FF2B5EF4-FFF2-40B4-BE49-F238E27FC236}">
                <a16:creationId xmlns:a16="http://schemas.microsoft.com/office/drawing/2014/main" id="{E0612FA4-5866-EB73-9206-5C7A5C4C266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254968" y="188990"/>
            <a:ext cx="661142" cy="166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10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Page_Break_0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background with a yellow border&#10;&#10;Description automatically generated">
            <a:extLst>
              <a:ext uri="{FF2B5EF4-FFF2-40B4-BE49-F238E27FC236}">
                <a16:creationId xmlns:a16="http://schemas.microsoft.com/office/drawing/2014/main" id="{1407C2DB-0DC4-968A-495E-D07B395DCC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571" y="1178895"/>
            <a:ext cx="5257800" cy="1738476"/>
          </a:xfrm>
        </p:spPr>
        <p:txBody>
          <a:bodyPr anchor="t" anchorCtr="0">
            <a:normAutofit/>
          </a:bodyPr>
          <a:lstStyle>
            <a:lvl1pPr algn="l">
              <a:defRPr sz="5000">
                <a:solidFill>
                  <a:srgbClr val="523601"/>
                </a:solidFill>
                <a:latin typeface="+mj-lt"/>
              </a:defRPr>
            </a:lvl1pPr>
          </a:lstStyle>
          <a:p>
            <a:r>
              <a:rPr lang="en-GB" dirty="0"/>
              <a:t>INSERT TITLE</a:t>
            </a:r>
            <a:endParaRPr lang="en-E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6DFEED-7A9C-8B84-9A09-F302A74CB0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7571" y="771753"/>
            <a:ext cx="5257800" cy="36512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52360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SUBHEADLINE</a:t>
            </a:r>
            <a:endParaRPr lang="en-ES" dirty="0"/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3F54864-6959-B6C6-D762-DA8B099093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22866" y="48793"/>
            <a:ext cx="4369134" cy="11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8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87148-FB85-0B0F-64E6-F63CC11DC3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7572" y="582500"/>
            <a:ext cx="10776856" cy="647246"/>
          </a:xfrm>
        </p:spPr>
        <p:txBody>
          <a:bodyPr/>
          <a:lstStyle>
            <a:lvl1pPr>
              <a:defRPr>
                <a:solidFill>
                  <a:srgbClr val="523601"/>
                </a:solidFill>
                <a:latin typeface="+mj-lt"/>
              </a:defRPr>
            </a:lvl1pPr>
          </a:lstStyle>
          <a:p>
            <a:r>
              <a:rPr lang="en-GB" dirty="0"/>
              <a:t>Title</a:t>
            </a:r>
            <a:endParaRPr lang="en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667B0-F1BD-960A-9638-A62B60F8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1" y="1488168"/>
            <a:ext cx="10776857" cy="4351338"/>
          </a:xfrm>
        </p:spPr>
        <p:txBody>
          <a:bodyPr/>
          <a:lstStyle>
            <a:lvl1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1pPr>
            <a:lvl2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2pPr>
            <a:lvl3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3pPr>
            <a:lvl4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4pPr>
            <a:lvl5pPr>
              <a:buClr>
                <a:srgbClr val="523601"/>
              </a:buClr>
              <a:defRPr>
                <a:solidFill>
                  <a:srgbClr val="523601"/>
                </a:solidFill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E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72F2FD1-5CA8-A265-4A69-D45E857D71FA}"/>
              </a:ext>
            </a:extLst>
          </p:cNvPr>
          <p:cNvCxnSpPr/>
          <p:nvPr userDrawn="1"/>
        </p:nvCxnSpPr>
        <p:spPr>
          <a:xfrm>
            <a:off x="0" y="6344625"/>
            <a:ext cx="12192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9D3D8F4-A635-8D2B-495E-29631E04B3D4}"/>
              </a:ext>
            </a:extLst>
          </p:cNvPr>
          <p:cNvSpPr txBox="1"/>
          <p:nvPr userDrawn="1"/>
        </p:nvSpPr>
        <p:spPr>
          <a:xfrm>
            <a:off x="707571" y="6475254"/>
            <a:ext cx="6803571" cy="24622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GB" sz="1000" b="0" i="0" dirty="0">
                <a:solidFill>
                  <a:schemeClr val="bg1"/>
                </a:solidFill>
                <a:latin typeface="Proxima Nova" panose="02000506030000020004" pitchFamily="2" charset="0"/>
              </a:rPr>
              <a:t>NATIONAL EVALUATION CAPACITIES CONFERENCE 2024</a:t>
            </a:r>
            <a:endParaRPr lang="en-ES" sz="1000" b="0" i="0" dirty="0">
              <a:solidFill>
                <a:schemeClr val="bg1"/>
              </a:solidFill>
              <a:latin typeface="Proxima Nova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900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561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9B9E19-A8DA-E1B7-FC6A-705DD8F7A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E89FF-DDB6-6A21-473B-ABF3E53D1A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CDBFC-B822-C94D-88E1-563140F7F7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1BF78BCC-283B-4C4E-8F57-8AADC62B10CB}" type="datetimeFigureOut">
              <a:rPr lang="en-ES" smtClean="0"/>
              <a:pPr/>
              <a:t>10/9/24</a:t>
            </a:fld>
            <a:endParaRPr lang="en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FF69B-2C97-5C95-796D-2B135787FA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endParaRPr lang="en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EBD7E-FAE0-323D-CF9E-21505DC56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7928CCBB-7E5D-194B-B2B8-3BD4CB5E2B06}" type="slidenum">
              <a:rPr lang="en-ES" smtClean="0"/>
              <a:pPr/>
              <a:t>‹#›</a:t>
            </a:fld>
            <a:endParaRPr lang="en-ES"/>
          </a:p>
        </p:txBody>
      </p:sp>
      <p:pic>
        <p:nvPicPr>
          <p:cNvPr id="9" name="Picture 8" descr="A yellow background with black spots&#10;&#10;Description automatically generated">
            <a:extLst>
              <a:ext uri="{FF2B5EF4-FFF2-40B4-BE49-F238E27FC236}">
                <a16:creationId xmlns:a16="http://schemas.microsoft.com/office/drawing/2014/main" id="{21A4B96A-47EA-FD35-51F2-AC3D154BBAE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21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5BE52-3F5B-87A5-EE90-3A2F98FF8B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z="4800" dirty="0">
                <a:solidFill>
                  <a:srgbClr val="523601"/>
                </a:solidFill>
              </a:rPr>
              <a:t>Beyond Silos</a:t>
            </a:r>
            <a:endParaRPr lang="en-E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50DF1A-CAE5-7E1D-5100-C85D5D7A4BA7}"/>
              </a:ext>
            </a:extLst>
          </p:cNvPr>
          <p:cNvSpPr txBox="1">
            <a:spLocks/>
          </p:cNvSpPr>
          <p:nvPr/>
        </p:nvSpPr>
        <p:spPr>
          <a:xfrm>
            <a:off x="1097246" y="3686329"/>
            <a:ext cx="7490700" cy="9045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2500" dirty="0">
                <a:solidFill>
                  <a:srgbClr val="0000FF"/>
                </a:solidFill>
              </a:rPr>
              <a:t>Harnessing Multi-Stakeholder Alliances to Future-Proof National Evaluation Systems: Case of Kenya</a:t>
            </a:r>
            <a:endParaRPr lang="en-ES" sz="2500" dirty="0">
              <a:solidFill>
                <a:srgbClr val="0000FF"/>
              </a:solidFill>
            </a:endParaRP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3523638-70A8-30F0-161D-537D1258B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9839" y="0"/>
            <a:ext cx="5252161" cy="135850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0AD07B-A043-880E-0DF8-C0EF8ADC36C8}"/>
              </a:ext>
            </a:extLst>
          </p:cNvPr>
          <p:cNvSpPr txBox="1"/>
          <p:nvPr/>
        </p:nvSpPr>
        <p:spPr>
          <a:xfrm>
            <a:off x="5535827" y="74141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fontScale="25000" lnSpcReduction="20000"/>
          </a:bodyPr>
          <a:lstStyle/>
          <a:p>
            <a:pPr algn="l"/>
            <a:endParaRPr lang="en-US" sz="2000" b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535EB2-0C8E-3E4B-1302-817C0B808179}"/>
              </a:ext>
            </a:extLst>
          </p:cNvPr>
          <p:cNvSpPr txBox="1"/>
          <p:nvPr/>
        </p:nvSpPr>
        <p:spPr>
          <a:xfrm>
            <a:off x="7315200" y="-85725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fontScale="25000" lnSpcReduction="20000"/>
          </a:bodyPr>
          <a:lstStyle/>
          <a:p>
            <a:pPr algn="l"/>
            <a:endParaRPr lang="en-US" sz="2000" b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E6674F-BA43-721A-D9F3-DCFB54437199}"/>
              </a:ext>
            </a:extLst>
          </p:cNvPr>
          <p:cNvSpPr txBox="1"/>
          <p:nvPr/>
        </p:nvSpPr>
        <p:spPr>
          <a:xfrm>
            <a:off x="2743200" y="4065373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fontScale="25000" lnSpcReduction="20000"/>
          </a:bodyPr>
          <a:lstStyle/>
          <a:p>
            <a:pPr algn="l"/>
            <a:endParaRPr lang="en-US" sz="2000" b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D0A6AF-3179-A51C-37FA-63A03BF35A7E}"/>
              </a:ext>
            </a:extLst>
          </p:cNvPr>
          <p:cNvSpPr txBox="1">
            <a:spLocks/>
          </p:cNvSpPr>
          <p:nvPr/>
        </p:nvSpPr>
        <p:spPr>
          <a:xfrm>
            <a:off x="1109603" y="4751751"/>
            <a:ext cx="6341522" cy="69944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1800" dirty="0">
                <a:solidFill>
                  <a:srgbClr val="523601"/>
                </a:solidFill>
              </a:rPr>
              <a:t>Awuor PONGE</a:t>
            </a:r>
          </a:p>
          <a:p>
            <a:pPr>
              <a:lnSpc>
                <a:spcPct val="100000"/>
              </a:lnSpc>
            </a:pPr>
            <a:r>
              <a:rPr lang="en-GB" sz="1800" dirty="0">
                <a:solidFill>
                  <a:srgbClr val="523601"/>
                </a:solidFill>
              </a:rPr>
              <a:t>Vice-President, African Evaluation Association (</a:t>
            </a:r>
            <a:r>
              <a:rPr lang="en-GB" sz="1800" dirty="0" err="1">
                <a:solidFill>
                  <a:srgbClr val="523601"/>
                </a:solidFill>
              </a:rPr>
              <a:t>AfrEA</a:t>
            </a:r>
            <a:r>
              <a:rPr lang="en-GB" sz="1800" dirty="0">
                <a:solidFill>
                  <a:srgbClr val="523601"/>
                </a:solidFill>
              </a:rPr>
              <a:t>)</a:t>
            </a:r>
            <a:endParaRPr lang="en-ES" sz="1800" dirty="0">
              <a:solidFill>
                <a:srgbClr val="52360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43B8AA-36E7-8B92-D9CD-812967FA9A10}"/>
              </a:ext>
            </a:extLst>
          </p:cNvPr>
          <p:cNvSpPr txBox="1"/>
          <p:nvPr/>
        </p:nvSpPr>
        <p:spPr>
          <a:xfrm>
            <a:off x="1878227" y="2582562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fontScale="25000" lnSpcReduction="20000"/>
          </a:bodyPr>
          <a:lstStyle/>
          <a:p>
            <a:pPr algn="l"/>
            <a:endParaRPr lang="en-US" sz="2000" b="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DDFF1C-5B9C-3E8E-5F4F-D278CB430A5E}"/>
              </a:ext>
            </a:extLst>
          </p:cNvPr>
          <p:cNvSpPr txBox="1"/>
          <p:nvPr/>
        </p:nvSpPr>
        <p:spPr>
          <a:xfrm>
            <a:off x="6685005" y="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fontScale="25000" lnSpcReduction="20000"/>
          </a:bodyPr>
          <a:lstStyle/>
          <a:p>
            <a:pPr algn="l"/>
            <a:endParaRPr lang="en-US" sz="2000" b="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42AC3E-D546-ED95-A77B-E1A183FB150A}"/>
              </a:ext>
            </a:extLst>
          </p:cNvPr>
          <p:cNvSpPr txBox="1">
            <a:spLocks/>
          </p:cNvSpPr>
          <p:nvPr/>
        </p:nvSpPr>
        <p:spPr>
          <a:xfrm>
            <a:off x="1175906" y="6021488"/>
            <a:ext cx="2894650" cy="48885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2000" dirty="0">
                <a:solidFill>
                  <a:srgbClr val="FF0000"/>
                </a:solidFill>
              </a:rPr>
              <a:t>16 October 2024</a:t>
            </a:r>
            <a:endParaRPr lang="en-ES" sz="2000" dirty="0">
              <a:solidFill>
                <a:srgbClr val="FF0000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DADB514-491D-2DE8-5489-70E85DCCFA7C}"/>
              </a:ext>
            </a:extLst>
          </p:cNvPr>
          <p:cNvSpPr txBox="1">
            <a:spLocks/>
          </p:cNvSpPr>
          <p:nvPr/>
        </p:nvSpPr>
        <p:spPr>
          <a:xfrm>
            <a:off x="1129271" y="5612078"/>
            <a:ext cx="4283390" cy="4888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1800" dirty="0">
                <a:solidFill>
                  <a:srgbClr val="0000FF"/>
                </a:solidFill>
              </a:rPr>
              <a:t>Yanqing District, Beijing, China</a:t>
            </a:r>
            <a:endParaRPr lang="en-ES" sz="1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116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258;p36">
            <a:extLst>
              <a:ext uri="{FF2B5EF4-FFF2-40B4-BE49-F238E27FC236}">
                <a16:creationId xmlns:a16="http://schemas.microsoft.com/office/drawing/2014/main" id="{C9E3DD02-BB62-1AF1-DABA-C9E5B51C28E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9639" y="3499047"/>
            <a:ext cx="6372000" cy="33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Octagon 3">
            <a:extLst>
              <a:ext uri="{FF2B5EF4-FFF2-40B4-BE49-F238E27FC236}">
                <a16:creationId xmlns:a16="http://schemas.microsoft.com/office/drawing/2014/main" id="{4E992525-9C14-3D28-5D16-9D1459B95E01}"/>
              </a:ext>
            </a:extLst>
          </p:cNvPr>
          <p:cNvSpPr/>
          <p:nvPr/>
        </p:nvSpPr>
        <p:spPr>
          <a:xfrm>
            <a:off x="184565" y="6010322"/>
            <a:ext cx="801427" cy="704335"/>
          </a:xfrm>
          <a:prstGeom prst="octag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1E8A9B0C-593E-B607-8F01-184335CB86EF}"/>
              </a:ext>
            </a:extLst>
          </p:cNvPr>
          <p:cNvSpPr txBox="1">
            <a:spLocks/>
          </p:cNvSpPr>
          <p:nvPr/>
        </p:nvSpPr>
        <p:spPr>
          <a:xfrm>
            <a:off x="195635" y="6140946"/>
            <a:ext cx="77976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9E6812-DF0E-4B88-AFAA-EAC7168F54C0}" type="slidenum">
              <a:rPr lang="en-US" sz="2400" b="1">
                <a:solidFill>
                  <a:srgbClr val="FFFF00"/>
                </a:solidFill>
              </a:rPr>
              <a:pPr algn="ctr"/>
              <a:t>10</a:t>
            </a:fld>
            <a:endParaRPr lang="en-US" sz="2400" b="1" dirty="0">
              <a:solidFill>
                <a:srgbClr val="FFFF00"/>
              </a:solidFill>
            </a:endParaRPr>
          </a:p>
        </p:txBody>
      </p: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D136F590-8549-89E2-428F-EE7CBC9CA170}"/>
              </a:ext>
            </a:extLst>
          </p:cNvPr>
          <p:cNvGrpSpPr/>
          <p:nvPr/>
        </p:nvGrpSpPr>
        <p:grpSpPr>
          <a:xfrm>
            <a:off x="5634472" y="1475922"/>
            <a:ext cx="3528000" cy="4356000"/>
            <a:chOff x="7620667" y="1157883"/>
            <a:chExt cx="7987078" cy="11636421"/>
          </a:xfrm>
        </p:grpSpPr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id="{8D4B309B-E4A2-6679-C324-4FFC4E87B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1464" y="8995186"/>
              <a:ext cx="3829913" cy="1842913"/>
            </a:xfrm>
            <a:custGeom>
              <a:avLst/>
              <a:gdLst>
                <a:gd name="connsiteX0" fmla="*/ 3200426 w 3829913"/>
                <a:gd name="connsiteY0" fmla="*/ 121498 h 1842913"/>
                <a:gd name="connsiteX1" fmla="*/ 887911 w 3829913"/>
                <a:gd name="connsiteY1" fmla="*/ 1456974 h 1842913"/>
                <a:gd name="connsiteX2" fmla="*/ 598586 w 3829913"/>
                <a:gd name="connsiteY2" fmla="*/ 1292374 h 1842913"/>
                <a:gd name="connsiteX3" fmla="*/ 597225 w 3829913"/>
                <a:gd name="connsiteY3" fmla="*/ 803328 h 1842913"/>
                <a:gd name="connsiteX4" fmla="*/ 655432 w 3829913"/>
                <a:gd name="connsiteY4" fmla="*/ 785755 h 1842913"/>
                <a:gd name="connsiteX5" fmla="*/ 3138769 w 3829913"/>
                <a:gd name="connsiteY5" fmla="*/ 134634 h 1842913"/>
                <a:gd name="connsiteX6" fmla="*/ 3829913 w 3829913"/>
                <a:gd name="connsiteY6" fmla="*/ 0 h 1842913"/>
                <a:gd name="connsiteX7" fmla="*/ 763424 w 3829913"/>
                <a:gd name="connsiteY7" fmla="*/ 1836337 h 1842913"/>
                <a:gd name="connsiteX8" fmla="*/ 217936 w 3829913"/>
                <a:gd name="connsiteY8" fmla="*/ 917842 h 1842913"/>
                <a:gd name="connsiteX9" fmla="*/ 438398 w 3829913"/>
                <a:gd name="connsiteY9" fmla="*/ 851281 h 1842913"/>
                <a:gd name="connsiteX10" fmla="*/ 439881 w 3829913"/>
                <a:gd name="connsiteY10" fmla="*/ 1384471 h 1842913"/>
                <a:gd name="connsiteX11" fmla="*/ 888564 w 3829913"/>
                <a:gd name="connsiteY11" fmla="*/ 1639862 h 1842913"/>
                <a:gd name="connsiteX12" fmla="*/ 3372321 w 3829913"/>
                <a:gd name="connsiteY12" fmla="*/ 204841 h 1842913"/>
                <a:gd name="connsiteX13" fmla="*/ 3546159 w 3829913"/>
                <a:gd name="connsiteY13" fmla="*/ 64205 h 1842913"/>
                <a:gd name="connsiteX14" fmla="*/ 3559521 w 3829913"/>
                <a:gd name="connsiteY14" fmla="*/ 48144 h 1842913"/>
                <a:gd name="connsiteX15" fmla="*/ 3604256 w 3829913"/>
                <a:gd name="connsiteY15" fmla="*/ 39495 h 1842913"/>
                <a:gd name="connsiteX16" fmla="*/ 3829913 w 3829913"/>
                <a:gd name="connsiteY16" fmla="*/ 0 h 18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29913" h="1842913">
                  <a:moveTo>
                    <a:pt x="3200426" y="121498"/>
                  </a:moveTo>
                  <a:lnTo>
                    <a:pt x="887911" y="1456974"/>
                  </a:lnTo>
                  <a:cubicBezTo>
                    <a:pt x="729207" y="1549071"/>
                    <a:pt x="599239" y="1475916"/>
                    <a:pt x="598586" y="1292374"/>
                  </a:cubicBezTo>
                  <a:lnTo>
                    <a:pt x="597225" y="803328"/>
                  </a:lnTo>
                  <a:lnTo>
                    <a:pt x="655432" y="785755"/>
                  </a:lnTo>
                  <a:cubicBezTo>
                    <a:pt x="1784423" y="450530"/>
                    <a:pt x="2612121" y="249375"/>
                    <a:pt x="3138769" y="134634"/>
                  </a:cubicBezTo>
                  <a:close/>
                  <a:moveTo>
                    <a:pt x="3829913" y="0"/>
                  </a:moveTo>
                  <a:cubicBezTo>
                    <a:pt x="1785804" y="1224007"/>
                    <a:pt x="763424" y="1836337"/>
                    <a:pt x="763424" y="1836337"/>
                  </a:cubicBezTo>
                  <a:cubicBezTo>
                    <a:pt x="122558" y="1934910"/>
                    <a:pt x="-268103" y="892383"/>
                    <a:pt x="217936" y="917842"/>
                  </a:cubicBezTo>
                  <a:lnTo>
                    <a:pt x="438398" y="851281"/>
                  </a:lnTo>
                  <a:lnTo>
                    <a:pt x="439881" y="1384471"/>
                  </a:lnTo>
                  <a:cubicBezTo>
                    <a:pt x="441187" y="1667949"/>
                    <a:pt x="641690" y="1782254"/>
                    <a:pt x="888564" y="1639862"/>
                  </a:cubicBezTo>
                  <a:lnTo>
                    <a:pt x="3372321" y="204841"/>
                  </a:lnTo>
                  <a:cubicBezTo>
                    <a:pt x="3434040" y="169243"/>
                    <a:pt x="3492778" y="120990"/>
                    <a:pt x="3546159" y="64205"/>
                  </a:cubicBezTo>
                  <a:lnTo>
                    <a:pt x="3559521" y="48144"/>
                  </a:lnTo>
                  <a:lnTo>
                    <a:pt x="3604256" y="39495"/>
                  </a:lnTo>
                  <a:cubicBezTo>
                    <a:pt x="3754704" y="11179"/>
                    <a:pt x="3829913" y="0"/>
                    <a:pt x="382991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13" name="Freeform 2">
              <a:extLst>
                <a:ext uri="{FF2B5EF4-FFF2-40B4-BE49-F238E27FC236}">
                  <a16:creationId xmlns:a16="http://schemas.microsoft.com/office/drawing/2014/main" id="{D1764F58-AB6B-714B-E590-F36EB8059F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78652" y="11423280"/>
              <a:ext cx="1952845" cy="1371024"/>
            </a:xfrm>
            <a:custGeom>
              <a:avLst/>
              <a:gdLst>
                <a:gd name="T0" fmla="*/ 2538 w 2989"/>
                <a:gd name="T1" fmla="*/ 513 h 2098"/>
                <a:gd name="T2" fmla="*/ 2538 w 2989"/>
                <a:gd name="T3" fmla="*/ 513 h 2098"/>
                <a:gd name="T4" fmla="*/ 2521 w 2989"/>
                <a:gd name="T5" fmla="*/ 1568 h 2098"/>
                <a:gd name="T6" fmla="*/ 2521 w 2989"/>
                <a:gd name="T7" fmla="*/ 1568 h 2098"/>
                <a:gd name="T8" fmla="*/ 1793 w 2989"/>
                <a:gd name="T9" fmla="*/ 1880 h 2098"/>
                <a:gd name="T10" fmla="*/ 1793 w 2989"/>
                <a:gd name="T11" fmla="*/ 1880 h 2098"/>
                <a:gd name="T12" fmla="*/ 587 w 2989"/>
                <a:gd name="T13" fmla="*/ 1852 h 2098"/>
                <a:gd name="T14" fmla="*/ 587 w 2989"/>
                <a:gd name="T15" fmla="*/ 1852 h 2098"/>
                <a:gd name="T16" fmla="*/ 262 w 2989"/>
                <a:gd name="T17" fmla="*/ 898 h 2098"/>
                <a:gd name="T18" fmla="*/ 262 w 2989"/>
                <a:gd name="T19" fmla="*/ 898 h 2098"/>
                <a:gd name="T20" fmla="*/ 2139 w 2989"/>
                <a:gd name="T21" fmla="*/ 179 h 2098"/>
                <a:gd name="T22" fmla="*/ 2139 w 2989"/>
                <a:gd name="T23" fmla="*/ 179 h 2098"/>
                <a:gd name="T24" fmla="*/ 2538 w 2989"/>
                <a:gd name="T25" fmla="*/ 513 h 2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9" h="2098">
                  <a:moveTo>
                    <a:pt x="2538" y="513"/>
                  </a:moveTo>
                  <a:lnTo>
                    <a:pt x="2538" y="513"/>
                  </a:lnTo>
                  <a:cubicBezTo>
                    <a:pt x="2689" y="868"/>
                    <a:pt x="2988" y="870"/>
                    <a:pt x="2521" y="1568"/>
                  </a:cubicBezTo>
                  <a:lnTo>
                    <a:pt x="2521" y="1568"/>
                  </a:lnTo>
                  <a:cubicBezTo>
                    <a:pt x="2357" y="1812"/>
                    <a:pt x="1976" y="1733"/>
                    <a:pt x="1793" y="1880"/>
                  </a:cubicBezTo>
                  <a:lnTo>
                    <a:pt x="1793" y="1880"/>
                  </a:lnTo>
                  <a:cubicBezTo>
                    <a:pt x="1532" y="2088"/>
                    <a:pt x="846" y="2097"/>
                    <a:pt x="587" y="1852"/>
                  </a:cubicBezTo>
                  <a:lnTo>
                    <a:pt x="587" y="1852"/>
                  </a:lnTo>
                  <a:cubicBezTo>
                    <a:pt x="0" y="1299"/>
                    <a:pt x="187" y="1590"/>
                    <a:pt x="262" y="898"/>
                  </a:cubicBezTo>
                  <a:lnTo>
                    <a:pt x="262" y="898"/>
                  </a:lnTo>
                  <a:cubicBezTo>
                    <a:pt x="289" y="653"/>
                    <a:pt x="1728" y="0"/>
                    <a:pt x="2139" y="179"/>
                  </a:cubicBezTo>
                  <a:lnTo>
                    <a:pt x="2139" y="179"/>
                  </a:lnTo>
                  <a:cubicBezTo>
                    <a:pt x="2376" y="281"/>
                    <a:pt x="2572" y="200"/>
                    <a:pt x="2538" y="51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14" name="Freeform 3">
              <a:extLst>
                <a:ext uri="{FF2B5EF4-FFF2-40B4-BE49-F238E27FC236}">
                  <a16:creationId xmlns:a16="http://schemas.microsoft.com/office/drawing/2014/main" id="{80B91582-7141-FDD4-0E78-274CCE918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9971" y="1157883"/>
              <a:ext cx="3470763" cy="9507879"/>
            </a:xfrm>
            <a:custGeom>
              <a:avLst/>
              <a:gdLst>
                <a:gd name="T0" fmla="*/ 4972 w 5312"/>
                <a:gd name="T1" fmla="*/ 72 h 14555"/>
                <a:gd name="T2" fmla="*/ 4972 w 5312"/>
                <a:gd name="T3" fmla="*/ 72 h 14555"/>
                <a:gd name="T4" fmla="*/ 4487 w 5312"/>
                <a:gd name="T5" fmla="*/ 121 h 14555"/>
                <a:gd name="T6" fmla="*/ 683 w 5312"/>
                <a:gd name="T7" fmla="*/ 2317 h 14555"/>
                <a:gd name="T8" fmla="*/ 683 w 5312"/>
                <a:gd name="T9" fmla="*/ 2317 h 14555"/>
                <a:gd name="T10" fmla="*/ 1 w 5312"/>
                <a:gd name="T11" fmla="*/ 3498 h 14555"/>
                <a:gd name="T12" fmla="*/ 31 w 5312"/>
                <a:gd name="T13" fmla="*/ 13920 h 14555"/>
                <a:gd name="T14" fmla="*/ 31 w 5312"/>
                <a:gd name="T15" fmla="*/ 13920 h 14555"/>
                <a:gd name="T16" fmla="*/ 231 w 5312"/>
                <a:gd name="T17" fmla="*/ 14358 h 14555"/>
                <a:gd name="T18" fmla="*/ 568 w 5312"/>
                <a:gd name="T19" fmla="*/ 14554 h 14555"/>
                <a:gd name="T20" fmla="*/ 568 w 5312"/>
                <a:gd name="T21" fmla="*/ 14554 h 14555"/>
                <a:gd name="T22" fmla="*/ 368 w 5312"/>
                <a:gd name="T23" fmla="*/ 14116 h 14555"/>
                <a:gd name="T24" fmla="*/ 339 w 5312"/>
                <a:gd name="T25" fmla="*/ 3694 h 14555"/>
                <a:gd name="T26" fmla="*/ 339 w 5312"/>
                <a:gd name="T27" fmla="*/ 3694 h 14555"/>
                <a:gd name="T28" fmla="*/ 1021 w 5312"/>
                <a:gd name="T29" fmla="*/ 2513 h 14555"/>
                <a:gd name="T30" fmla="*/ 4824 w 5312"/>
                <a:gd name="T31" fmla="*/ 317 h 14555"/>
                <a:gd name="T32" fmla="*/ 4824 w 5312"/>
                <a:gd name="T33" fmla="*/ 317 h 14555"/>
                <a:gd name="T34" fmla="*/ 5311 w 5312"/>
                <a:gd name="T35" fmla="*/ 269 h 14555"/>
                <a:gd name="T36" fmla="*/ 4972 w 5312"/>
                <a:gd name="T37" fmla="*/ 72 h 14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12" h="14555">
                  <a:moveTo>
                    <a:pt x="4972" y="72"/>
                  </a:moveTo>
                  <a:lnTo>
                    <a:pt x="4972" y="72"/>
                  </a:lnTo>
                  <a:cubicBezTo>
                    <a:pt x="4848" y="0"/>
                    <a:pt x="4676" y="11"/>
                    <a:pt x="4487" y="121"/>
                  </a:cubicBezTo>
                  <a:lnTo>
                    <a:pt x="683" y="2317"/>
                  </a:lnTo>
                  <a:lnTo>
                    <a:pt x="683" y="2317"/>
                  </a:lnTo>
                  <a:cubicBezTo>
                    <a:pt x="305" y="2535"/>
                    <a:pt x="0" y="3064"/>
                    <a:pt x="1" y="3498"/>
                  </a:cubicBezTo>
                  <a:lnTo>
                    <a:pt x="31" y="13920"/>
                  </a:lnTo>
                  <a:lnTo>
                    <a:pt x="31" y="13920"/>
                  </a:lnTo>
                  <a:cubicBezTo>
                    <a:pt x="31" y="14135"/>
                    <a:pt x="108" y="14287"/>
                    <a:pt x="231" y="14358"/>
                  </a:cubicBezTo>
                  <a:lnTo>
                    <a:pt x="568" y="14554"/>
                  </a:lnTo>
                  <a:lnTo>
                    <a:pt x="568" y="14554"/>
                  </a:lnTo>
                  <a:cubicBezTo>
                    <a:pt x="445" y="14483"/>
                    <a:pt x="369" y="14331"/>
                    <a:pt x="368" y="14116"/>
                  </a:cubicBezTo>
                  <a:lnTo>
                    <a:pt x="339" y="3694"/>
                  </a:lnTo>
                  <a:lnTo>
                    <a:pt x="339" y="3694"/>
                  </a:lnTo>
                  <a:cubicBezTo>
                    <a:pt x="338" y="3260"/>
                    <a:pt x="643" y="2731"/>
                    <a:pt x="1021" y="2513"/>
                  </a:cubicBezTo>
                  <a:lnTo>
                    <a:pt x="4824" y="317"/>
                  </a:lnTo>
                  <a:lnTo>
                    <a:pt x="4824" y="317"/>
                  </a:lnTo>
                  <a:cubicBezTo>
                    <a:pt x="5014" y="207"/>
                    <a:pt x="5186" y="197"/>
                    <a:pt x="5311" y="269"/>
                  </a:cubicBezTo>
                  <a:lnTo>
                    <a:pt x="4972" y="72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15" name="Freeform 4">
              <a:extLst>
                <a:ext uri="{FF2B5EF4-FFF2-40B4-BE49-F238E27FC236}">
                  <a16:creationId xmlns:a16="http://schemas.microsoft.com/office/drawing/2014/main" id="{A48FF504-5F40-9C59-A9A3-5DDF756AC6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9846" y="1434392"/>
              <a:ext cx="3145290" cy="9144961"/>
            </a:xfrm>
            <a:custGeom>
              <a:avLst/>
              <a:gdLst>
                <a:gd name="T0" fmla="*/ 4237 w 4816"/>
                <a:gd name="T1" fmla="*/ 141 h 14002"/>
                <a:gd name="T2" fmla="*/ 4237 w 4816"/>
                <a:gd name="T3" fmla="*/ 141 h 14002"/>
                <a:gd name="T4" fmla="*/ 4815 w 4816"/>
                <a:gd name="T5" fmla="*/ 393 h 14002"/>
                <a:gd name="T6" fmla="*/ 4804 w 4816"/>
                <a:gd name="T7" fmla="*/ 10821 h 14002"/>
                <a:gd name="T8" fmla="*/ 4804 w 4816"/>
                <a:gd name="T9" fmla="*/ 10821 h 14002"/>
                <a:gd name="T10" fmla="*/ 4357 w 4816"/>
                <a:gd name="T11" fmla="*/ 11647 h 14002"/>
                <a:gd name="T12" fmla="*/ 497 w 4816"/>
                <a:gd name="T13" fmla="*/ 13860 h 14002"/>
                <a:gd name="T14" fmla="*/ 497 w 4816"/>
                <a:gd name="T15" fmla="*/ 13860 h 14002"/>
                <a:gd name="T16" fmla="*/ 55 w 4816"/>
                <a:gd name="T17" fmla="*/ 13608 h 14002"/>
                <a:gd name="T18" fmla="*/ 1 w 4816"/>
                <a:gd name="T19" fmla="*/ 3099 h 14002"/>
                <a:gd name="T20" fmla="*/ 1 w 4816"/>
                <a:gd name="T21" fmla="*/ 3099 h 14002"/>
                <a:gd name="T22" fmla="*/ 441 w 4816"/>
                <a:gd name="T23" fmla="*/ 2337 h 14002"/>
                <a:gd name="T24" fmla="*/ 1087 w 4816"/>
                <a:gd name="T25" fmla="*/ 1981 h 14002"/>
                <a:gd name="T26" fmla="*/ 1087 w 4816"/>
                <a:gd name="T27" fmla="*/ 1981 h 14002"/>
                <a:gd name="T28" fmla="*/ 1155 w 4816"/>
                <a:gd name="T29" fmla="*/ 2019 h 14002"/>
                <a:gd name="T30" fmla="*/ 1155 w 4816"/>
                <a:gd name="T31" fmla="*/ 2019 h 14002"/>
                <a:gd name="T32" fmla="*/ 1443 w 4816"/>
                <a:gd name="T33" fmla="*/ 2183 h 14002"/>
                <a:gd name="T34" fmla="*/ 3360 w 4816"/>
                <a:gd name="T35" fmla="*/ 1056 h 14002"/>
                <a:gd name="T36" fmla="*/ 3360 w 4816"/>
                <a:gd name="T37" fmla="*/ 1056 h 14002"/>
                <a:gd name="T38" fmla="*/ 3645 w 4816"/>
                <a:gd name="T39" fmla="*/ 562 h 14002"/>
                <a:gd name="T40" fmla="*/ 3645 w 4816"/>
                <a:gd name="T41" fmla="*/ 562 h 14002"/>
                <a:gd name="T42" fmla="*/ 3713 w 4816"/>
                <a:gd name="T43" fmla="*/ 444 h 14002"/>
                <a:gd name="T44" fmla="*/ 4237 w 4816"/>
                <a:gd name="T45" fmla="*/ 141 h 14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16" h="14002">
                  <a:moveTo>
                    <a:pt x="4237" y="141"/>
                  </a:moveTo>
                  <a:lnTo>
                    <a:pt x="4237" y="141"/>
                  </a:lnTo>
                  <a:cubicBezTo>
                    <a:pt x="4481" y="0"/>
                    <a:pt x="4814" y="113"/>
                    <a:pt x="4815" y="393"/>
                  </a:cubicBezTo>
                  <a:lnTo>
                    <a:pt x="4804" y="10821"/>
                  </a:lnTo>
                  <a:lnTo>
                    <a:pt x="4804" y="10821"/>
                  </a:lnTo>
                  <a:cubicBezTo>
                    <a:pt x="4804" y="11102"/>
                    <a:pt x="4601" y="11507"/>
                    <a:pt x="4357" y="11647"/>
                  </a:cubicBezTo>
                  <a:lnTo>
                    <a:pt x="497" y="13860"/>
                  </a:lnTo>
                  <a:lnTo>
                    <a:pt x="497" y="13860"/>
                  </a:lnTo>
                  <a:cubicBezTo>
                    <a:pt x="253" y="14001"/>
                    <a:pt x="55" y="13889"/>
                    <a:pt x="55" y="13608"/>
                  </a:cubicBezTo>
                  <a:lnTo>
                    <a:pt x="1" y="3099"/>
                  </a:lnTo>
                  <a:lnTo>
                    <a:pt x="1" y="3099"/>
                  </a:lnTo>
                  <a:cubicBezTo>
                    <a:pt x="0" y="2819"/>
                    <a:pt x="197" y="2478"/>
                    <a:pt x="441" y="2337"/>
                  </a:cubicBezTo>
                  <a:lnTo>
                    <a:pt x="1087" y="1981"/>
                  </a:lnTo>
                  <a:lnTo>
                    <a:pt x="1087" y="1981"/>
                  </a:lnTo>
                  <a:cubicBezTo>
                    <a:pt x="1125" y="1959"/>
                    <a:pt x="1155" y="1976"/>
                    <a:pt x="1155" y="2019"/>
                  </a:cubicBezTo>
                  <a:lnTo>
                    <a:pt x="1155" y="2019"/>
                  </a:lnTo>
                  <a:cubicBezTo>
                    <a:pt x="1156" y="2202"/>
                    <a:pt x="1284" y="2275"/>
                    <a:pt x="1443" y="2183"/>
                  </a:cubicBezTo>
                  <a:lnTo>
                    <a:pt x="3360" y="1056"/>
                  </a:lnTo>
                  <a:lnTo>
                    <a:pt x="3360" y="1056"/>
                  </a:lnTo>
                  <a:cubicBezTo>
                    <a:pt x="3518" y="965"/>
                    <a:pt x="3646" y="744"/>
                    <a:pt x="3645" y="562"/>
                  </a:cubicBezTo>
                  <a:lnTo>
                    <a:pt x="3645" y="562"/>
                  </a:lnTo>
                  <a:cubicBezTo>
                    <a:pt x="3645" y="518"/>
                    <a:pt x="3676" y="466"/>
                    <a:pt x="3713" y="444"/>
                  </a:cubicBezTo>
                  <a:lnTo>
                    <a:pt x="4237" y="141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id="{90C23FB8-02CF-CE0F-3512-50B9C2BEA6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64" y="2284082"/>
              <a:ext cx="2543306" cy="4144754"/>
            </a:xfrm>
            <a:custGeom>
              <a:avLst/>
              <a:gdLst>
                <a:gd name="T0" fmla="*/ 3892 w 3893"/>
                <a:gd name="T1" fmla="*/ 4103 h 6346"/>
                <a:gd name="T2" fmla="*/ 10 w 3893"/>
                <a:gd name="T3" fmla="*/ 6345 h 6346"/>
                <a:gd name="T4" fmla="*/ 0 w 3893"/>
                <a:gd name="T5" fmla="*/ 2241 h 6346"/>
                <a:gd name="T6" fmla="*/ 3881 w 3893"/>
                <a:gd name="T7" fmla="*/ 0 h 6346"/>
                <a:gd name="T8" fmla="*/ 3892 w 3893"/>
                <a:gd name="T9" fmla="*/ 4103 h 6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3" h="6346">
                  <a:moveTo>
                    <a:pt x="3892" y="4103"/>
                  </a:moveTo>
                  <a:lnTo>
                    <a:pt x="10" y="6345"/>
                  </a:lnTo>
                  <a:lnTo>
                    <a:pt x="0" y="2241"/>
                  </a:lnTo>
                  <a:lnTo>
                    <a:pt x="3881" y="0"/>
                  </a:lnTo>
                  <a:lnTo>
                    <a:pt x="3892" y="4103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id="{437AB475-7E9F-4A48-9352-2F95ACEC8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2764" y="2284083"/>
              <a:ext cx="2537546" cy="2042133"/>
            </a:xfrm>
            <a:custGeom>
              <a:avLst/>
              <a:gdLst>
                <a:gd name="T0" fmla="*/ 3881 w 3885"/>
                <a:gd name="T1" fmla="*/ 0 h 3128"/>
                <a:gd name="T2" fmla="*/ 0 w 3885"/>
                <a:gd name="T3" fmla="*/ 2241 h 3128"/>
                <a:gd name="T4" fmla="*/ 2 w 3885"/>
                <a:gd name="T5" fmla="*/ 3127 h 3128"/>
                <a:gd name="T6" fmla="*/ 3884 w 3885"/>
                <a:gd name="T7" fmla="*/ 886 h 3128"/>
                <a:gd name="T8" fmla="*/ 3881 w 3885"/>
                <a:gd name="T9" fmla="*/ 0 h 3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5" h="3128">
                  <a:moveTo>
                    <a:pt x="3881" y="0"/>
                  </a:moveTo>
                  <a:lnTo>
                    <a:pt x="0" y="2241"/>
                  </a:lnTo>
                  <a:lnTo>
                    <a:pt x="2" y="3127"/>
                  </a:lnTo>
                  <a:lnTo>
                    <a:pt x="3884" y="886"/>
                  </a:lnTo>
                  <a:lnTo>
                    <a:pt x="3881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C45F2140-B5B6-EEB3-3D87-BB42D077EC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6717" y="3986338"/>
              <a:ext cx="975769" cy="2015560"/>
            </a:xfrm>
            <a:custGeom>
              <a:avLst/>
              <a:gdLst>
                <a:gd name="connsiteX0" fmla="*/ 975116 w 975769"/>
                <a:gd name="connsiteY0" fmla="*/ 1371024 h 2015560"/>
                <a:gd name="connsiteX1" fmla="*/ 975769 w 975769"/>
                <a:gd name="connsiteY1" fmla="*/ 1453222 h 2015560"/>
                <a:gd name="connsiteX2" fmla="*/ 0 w 975769"/>
                <a:gd name="connsiteY2" fmla="*/ 2015560 h 2015560"/>
                <a:gd name="connsiteX3" fmla="*/ 0 w 975769"/>
                <a:gd name="connsiteY3" fmla="*/ 1933362 h 2015560"/>
                <a:gd name="connsiteX4" fmla="*/ 975116 w 975769"/>
                <a:gd name="connsiteY4" fmla="*/ 1175164 h 2015560"/>
                <a:gd name="connsiteX5" fmla="*/ 975769 w 975769"/>
                <a:gd name="connsiteY5" fmla="*/ 1257362 h 2015560"/>
                <a:gd name="connsiteX6" fmla="*/ 0 w 975769"/>
                <a:gd name="connsiteY6" fmla="*/ 1819700 h 2015560"/>
                <a:gd name="connsiteX7" fmla="*/ 0 w 975769"/>
                <a:gd name="connsiteY7" fmla="*/ 1737502 h 2015560"/>
                <a:gd name="connsiteX8" fmla="*/ 975116 w 975769"/>
                <a:gd name="connsiteY8" fmla="*/ 979303 h 2015560"/>
                <a:gd name="connsiteX9" fmla="*/ 975769 w 975769"/>
                <a:gd name="connsiteY9" fmla="*/ 1062439 h 2015560"/>
                <a:gd name="connsiteX10" fmla="*/ 0 w 975769"/>
                <a:gd name="connsiteY10" fmla="*/ 1626718 h 2015560"/>
                <a:gd name="connsiteX11" fmla="*/ 0 w 975769"/>
                <a:gd name="connsiteY11" fmla="*/ 1544236 h 2015560"/>
                <a:gd name="connsiteX12" fmla="*/ 975116 w 975769"/>
                <a:gd name="connsiteY12" fmla="*/ 783443 h 2015560"/>
                <a:gd name="connsiteX13" fmla="*/ 975769 w 975769"/>
                <a:gd name="connsiteY13" fmla="*/ 866579 h 2015560"/>
                <a:gd name="connsiteX14" fmla="*/ 0 w 975769"/>
                <a:gd name="connsiteY14" fmla="*/ 1430858 h 2015560"/>
                <a:gd name="connsiteX15" fmla="*/ 0 w 975769"/>
                <a:gd name="connsiteY15" fmla="*/ 1347721 h 2015560"/>
                <a:gd name="connsiteX16" fmla="*/ 975116 w 975769"/>
                <a:gd name="connsiteY16" fmla="*/ 587582 h 2015560"/>
                <a:gd name="connsiteX17" fmla="*/ 975769 w 975769"/>
                <a:gd name="connsiteY17" fmla="*/ 670718 h 2015560"/>
                <a:gd name="connsiteX18" fmla="*/ 0 w 975769"/>
                <a:gd name="connsiteY18" fmla="*/ 1234997 h 2015560"/>
                <a:gd name="connsiteX19" fmla="*/ 0 w 975769"/>
                <a:gd name="connsiteY19" fmla="*/ 1152515 h 2015560"/>
                <a:gd name="connsiteX20" fmla="*/ 975116 w 975769"/>
                <a:gd name="connsiteY20" fmla="*/ 391722 h 2015560"/>
                <a:gd name="connsiteX21" fmla="*/ 975769 w 975769"/>
                <a:gd name="connsiteY21" fmla="*/ 474858 h 2015560"/>
                <a:gd name="connsiteX22" fmla="*/ 0 w 975769"/>
                <a:gd name="connsiteY22" fmla="*/ 1039137 h 2015560"/>
                <a:gd name="connsiteX23" fmla="*/ 0 w 975769"/>
                <a:gd name="connsiteY23" fmla="*/ 956000 h 2015560"/>
                <a:gd name="connsiteX24" fmla="*/ 975116 w 975769"/>
                <a:gd name="connsiteY24" fmla="*/ 195861 h 2015560"/>
                <a:gd name="connsiteX25" fmla="*/ 975769 w 975769"/>
                <a:gd name="connsiteY25" fmla="*/ 278059 h 2015560"/>
                <a:gd name="connsiteX26" fmla="*/ 0 w 975769"/>
                <a:gd name="connsiteY26" fmla="*/ 840397 h 2015560"/>
                <a:gd name="connsiteX27" fmla="*/ 0 w 975769"/>
                <a:gd name="connsiteY27" fmla="*/ 758199 h 2015560"/>
                <a:gd name="connsiteX28" fmla="*/ 975116 w 975769"/>
                <a:gd name="connsiteY28" fmla="*/ 0 h 2015560"/>
                <a:gd name="connsiteX29" fmla="*/ 975769 w 975769"/>
                <a:gd name="connsiteY29" fmla="*/ 82482 h 2015560"/>
                <a:gd name="connsiteX30" fmla="*/ 0 w 975769"/>
                <a:gd name="connsiteY30" fmla="*/ 647415 h 2015560"/>
                <a:gd name="connsiteX31" fmla="*/ 0 w 975769"/>
                <a:gd name="connsiteY31" fmla="*/ 564278 h 201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75769" h="2015560">
                  <a:moveTo>
                    <a:pt x="975116" y="1371024"/>
                  </a:moveTo>
                  <a:lnTo>
                    <a:pt x="975769" y="1453222"/>
                  </a:lnTo>
                  <a:lnTo>
                    <a:pt x="0" y="2015560"/>
                  </a:lnTo>
                  <a:lnTo>
                    <a:pt x="0" y="1933362"/>
                  </a:lnTo>
                  <a:close/>
                  <a:moveTo>
                    <a:pt x="975116" y="1175164"/>
                  </a:moveTo>
                  <a:lnTo>
                    <a:pt x="975769" y="1257362"/>
                  </a:lnTo>
                  <a:lnTo>
                    <a:pt x="0" y="1819700"/>
                  </a:lnTo>
                  <a:lnTo>
                    <a:pt x="0" y="1737502"/>
                  </a:lnTo>
                  <a:close/>
                  <a:moveTo>
                    <a:pt x="975116" y="979303"/>
                  </a:moveTo>
                  <a:lnTo>
                    <a:pt x="975769" y="1062439"/>
                  </a:lnTo>
                  <a:lnTo>
                    <a:pt x="0" y="1626718"/>
                  </a:lnTo>
                  <a:lnTo>
                    <a:pt x="0" y="1544236"/>
                  </a:lnTo>
                  <a:close/>
                  <a:moveTo>
                    <a:pt x="975116" y="783443"/>
                  </a:moveTo>
                  <a:lnTo>
                    <a:pt x="975769" y="866579"/>
                  </a:lnTo>
                  <a:lnTo>
                    <a:pt x="0" y="1430858"/>
                  </a:lnTo>
                  <a:lnTo>
                    <a:pt x="0" y="1347721"/>
                  </a:lnTo>
                  <a:close/>
                  <a:moveTo>
                    <a:pt x="975116" y="587582"/>
                  </a:moveTo>
                  <a:lnTo>
                    <a:pt x="975769" y="670718"/>
                  </a:lnTo>
                  <a:lnTo>
                    <a:pt x="0" y="1234997"/>
                  </a:lnTo>
                  <a:lnTo>
                    <a:pt x="0" y="1152515"/>
                  </a:lnTo>
                  <a:close/>
                  <a:moveTo>
                    <a:pt x="975116" y="391722"/>
                  </a:moveTo>
                  <a:lnTo>
                    <a:pt x="975769" y="474858"/>
                  </a:lnTo>
                  <a:lnTo>
                    <a:pt x="0" y="1039137"/>
                  </a:lnTo>
                  <a:lnTo>
                    <a:pt x="0" y="956000"/>
                  </a:lnTo>
                  <a:close/>
                  <a:moveTo>
                    <a:pt x="975116" y="195861"/>
                  </a:moveTo>
                  <a:lnTo>
                    <a:pt x="975769" y="278059"/>
                  </a:lnTo>
                  <a:lnTo>
                    <a:pt x="0" y="840397"/>
                  </a:lnTo>
                  <a:lnTo>
                    <a:pt x="0" y="758199"/>
                  </a:lnTo>
                  <a:close/>
                  <a:moveTo>
                    <a:pt x="975116" y="0"/>
                  </a:moveTo>
                  <a:lnTo>
                    <a:pt x="975769" y="82482"/>
                  </a:lnTo>
                  <a:lnTo>
                    <a:pt x="0" y="647415"/>
                  </a:lnTo>
                  <a:lnTo>
                    <a:pt x="0" y="56427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19" name="Freeform 16">
              <a:extLst>
                <a:ext uri="{FF2B5EF4-FFF2-40B4-BE49-F238E27FC236}">
                  <a16:creationId xmlns:a16="http://schemas.microsoft.com/office/drawing/2014/main" id="{9A539D66-C64D-317F-A9AB-FD31DA49A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92691" y="3433321"/>
              <a:ext cx="558779" cy="1820351"/>
            </a:xfrm>
            <a:custGeom>
              <a:avLst/>
              <a:gdLst>
                <a:gd name="T0" fmla="*/ 853 w 857"/>
                <a:gd name="T1" fmla="*/ 0 h 2786"/>
                <a:gd name="T2" fmla="*/ 856 w 857"/>
                <a:gd name="T3" fmla="*/ 2293 h 2786"/>
                <a:gd name="T4" fmla="*/ 2 w 857"/>
                <a:gd name="T5" fmla="*/ 2785 h 2786"/>
                <a:gd name="T6" fmla="*/ 0 w 857"/>
                <a:gd name="T7" fmla="*/ 493 h 2786"/>
                <a:gd name="T8" fmla="*/ 853 w 857"/>
                <a:gd name="T9" fmla="*/ 0 h 2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2786">
                  <a:moveTo>
                    <a:pt x="853" y="0"/>
                  </a:moveTo>
                  <a:lnTo>
                    <a:pt x="856" y="2293"/>
                  </a:lnTo>
                  <a:lnTo>
                    <a:pt x="2" y="2785"/>
                  </a:lnTo>
                  <a:lnTo>
                    <a:pt x="0" y="493"/>
                  </a:lnTo>
                  <a:lnTo>
                    <a:pt x="853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20" name="Freeform 17">
              <a:extLst>
                <a:ext uri="{FF2B5EF4-FFF2-40B4-BE49-F238E27FC236}">
                  <a16:creationId xmlns:a16="http://schemas.microsoft.com/office/drawing/2014/main" id="{5DF9F840-18B6-4AA2-57DF-BC17C4EE6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34998" y="2606675"/>
              <a:ext cx="132494" cy="195861"/>
            </a:xfrm>
            <a:custGeom>
              <a:avLst/>
              <a:gdLst>
                <a:gd name="T0" fmla="*/ 101 w 203"/>
                <a:gd name="T1" fmla="*/ 32 h 298"/>
                <a:gd name="T2" fmla="*/ 101 w 203"/>
                <a:gd name="T3" fmla="*/ 32 h 298"/>
                <a:gd name="T4" fmla="*/ 202 w 203"/>
                <a:gd name="T5" fmla="*/ 90 h 298"/>
                <a:gd name="T6" fmla="*/ 202 w 203"/>
                <a:gd name="T7" fmla="*/ 90 h 298"/>
                <a:gd name="T8" fmla="*/ 102 w 203"/>
                <a:gd name="T9" fmla="*/ 264 h 298"/>
                <a:gd name="T10" fmla="*/ 102 w 203"/>
                <a:gd name="T11" fmla="*/ 264 h 298"/>
                <a:gd name="T12" fmla="*/ 0 w 203"/>
                <a:gd name="T13" fmla="*/ 207 h 298"/>
                <a:gd name="T14" fmla="*/ 0 w 203"/>
                <a:gd name="T15" fmla="*/ 207 h 298"/>
                <a:gd name="T16" fmla="*/ 101 w 203"/>
                <a:gd name="T17" fmla="*/ 32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98">
                  <a:moveTo>
                    <a:pt x="101" y="32"/>
                  </a:moveTo>
                  <a:lnTo>
                    <a:pt x="101" y="32"/>
                  </a:lnTo>
                  <a:cubicBezTo>
                    <a:pt x="156" y="0"/>
                    <a:pt x="201" y="26"/>
                    <a:pt x="202" y="90"/>
                  </a:cubicBezTo>
                  <a:lnTo>
                    <a:pt x="202" y="90"/>
                  </a:lnTo>
                  <a:cubicBezTo>
                    <a:pt x="202" y="154"/>
                    <a:pt x="157" y="232"/>
                    <a:pt x="102" y="264"/>
                  </a:cubicBezTo>
                  <a:lnTo>
                    <a:pt x="102" y="264"/>
                  </a:lnTo>
                  <a:cubicBezTo>
                    <a:pt x="46" y="297"/>
                    <a:pt x="1" y="271"/>
                    <a:pt x="0" y="207"/>
                  </a:cubicBezTo>
                  <a:lnTo>
                    <a:pt x="0" y="207"/>
                  </a:lnTo>
                  <a:cubicBezTo>
                    <a:pt x="0" y="143"/>
                    <a:pt x="45" y="65"/>
                    <a:pt x="101" y="3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21" name="Freeform 18">
              <a:extLst>
                <a:ext uri="{FF2B5EF4-FFF2-40B4-BE49-F238E27FC236}">
                  <a16:creationId xmlns:a16="http://schemas.microsoft.com/office/drawing/2014/main" id="{86652F4A-7626-E2A1-49C8-1322A6B4BB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36258" y="2721888"/>
              <a:ext cx="132494" cy="192979"/>
            </a:xfrm>
            <a:custGeom>
              <a:avLst/>
              <a:gdLst>
                <a:gd name="T0" fmla="*/ 101 w 203"/>
                <a:gd name="T1" fmla="*/ 32 h 297"/>
                <a:gd name="T2" fmla="*/ 101 w 203"/>
                <a:gd name="T3" fmla="*/ 32 h 297"/>
                <a:gd name="T4" fmla="*/ 202 w 203"/>
                <a:gd name="T5" fmla="*/ 90 h 297"/>
                <a:gd name="T6" fmla="*/ 202 w 203"/>
                <a:gd name="T7" fmla="*/ 90 h 297"/>
                <a:gd name="T8" fmla="*/ 102 w 203"/>
                <a:gd name="T9" fmla="*/ 264 h 297"/>
                <a:gd name="T10" fmla="*/ 102 w 203"/>
                <a:gd name="T11" fmla="*/ 264 h 297"/>
                <a:gd name="T12" fmla="*/ 0 w 203"/>
                <a:gd name="T13" fmla="*/ 206 h 297"/>
                <a:gd name="T14" fmla="*/ 0 w 203"/>
                <a:gd name="T15" fmla="*/ 206 h 297"/>
                <a:gd name="T16" fmla="*/ 101 w 203"/>
                <a:gd name="T17" fmla="*/ 3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97">
                  <a:moveTo>
                    <a:pt x="101" y="32"/>
                  </a:moveTo>
                  <a:lnTo>
                    <a:pt x="101" y="32"/>
                  </a:lnTo>
                  <a:cubicBezTo>
                    <a:pt x="157" y="0"/>
                    <a:pt x="202" y="26"/>
                    <a:pt x="202" y="90"/>
                  </a:cubicBezTo>
                  <a:lnTo>
                    <a:pt x="202" y="90"/>
                  </a:lnTo>
                  <a:cubicBezTo>
                    <a:pt x="202" y="154"/>
                    <a:pt x="158" y="232"/>
                    <a:pt x="102" y="264"/>
                  </a:cubicBezTo>
                  <a:lnTo>
                    <a:pt x="102" y="264"/>
                  </a:lnTo>
                  <a:cubicBezTo>
                    <a:pt x="46" y="296"/>
                    <a:pt x="0" y="271"/>
                    <a:pt x="0" y="206"/>
                  </a:cubicBezTo>
                  <a:lnTo>
                    <a:pt x="0" y="206"/>
                  </a:lnTo>
                  <a:cubicBezTo>
                    <a:pt x="0" y="142"/>
                    <a:pt x="45" y="64"/>
                    <a:pt x="101" y="32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22" name="Freeform 19">
              <a:extLst>
                <a:ext uri="{FF2B5EF4-FFF2-40B4-BE49-F238E27FC236}">
                  <a16:creationId xmlns:a16="http://schemas.microsoft.com/office/drawing/2014/main" id="{23D277B9-B8D4-E8BB-37C0-02ACC07C9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34637" y="2837099"/>
              <a:ext cx="132494" cy="195861"/>
            </a:xfrm>
            <a:custGeom>
              <a:avLst/>
              <a:gdLst>
                <a:gd name="T0" fmla="*/ 101 w 203"/>
                <a:gd name="T1" fmla="*/ 33 h 298"/>
                <a:gd name="T2" fmla="*/ 101 w 203"/>
                <a:gd name="T3" fmla="*/ 33 h 298"/>
                <a:gd name="T4" fmla="*/ 202 w 203"/>
                <a:gd name="T5" fmla="*/ 90 h 298"/>
                <a:gd name="T6" fmla="*/ 202 w 203"/>
                <a:gd name="T7" fmla="*/ 90 h 298"/>
                <a:gd name="T8" fmla="*/ 101 w 203"/>
                <a:gd name="T9" fmla="*/ 265 h 298"/>
                <a:gd name="T10" fmla="*/ 101 w 203"/>
                <a:gd name="T11" fmla="*/ 265 h 298"/>
                <a:gd name="T12" fmla="*/ 0 w 203"/>
                <a:gd name="T13" fmla="*/ 207 h 298"/>
                <a:gd name="T14" fmla="*/ 0 w 203"/>
                <a:gd name="T15" fmla="*/ 207 h 298"/>
                <a:gd name="T16" fmla="*/ 101 w 203"/>
                <a:gd name="T17" fmla="*/ 3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98">
                  <a:moveTo>
                    <a:pt x="101" y="33"/>
                  </a:moveTo>
                  <a:lnTo>
                    <a:pt x="101" y="33"/>
                  </a:lnTo>
                  <a:cubicBezTo>
                    <a:pt x="157" y="0"/>
                    <a:pt x="202" y="27"/>
                    <a:pt x="202" y="90"/>
                  </a:cubicBezTo>
                  <a:lnTo>
                    <a:pt x="202" y="90"/>
                  </a:lnTo>
                  <a:cubicBezTo>
                    <a:pt x="202" y="154"/>
                    <a:pt x="157" y="233"/>
                    <a:pt x="101" y="265"/>
                  </a:cubicBezTo>
                  <a:lnTo>
                    <a:pt x="101" y="265"/>
                  </a:lnTo>
                  <a:cubicBezTo>
                    <a:pt x="46" y="297"/>
                    <a:pt x="0" y="271"/>
                    <a:pt x="0" y="207"/>
                  </a:cubicBezTo>
                  <a:lnTo>
                    <a:pt x="0" y="207"/>
                  </a:lnTo>
                  <a:cubicBezTo>
                    <a:pt x="0" y="143"/>
                    <a:pt x="45" y="65"/>
                    <a:pt x="101" y="3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23" name="Freeform 20">
              <a:extLst>
                <a:ext uri="{FF2B5EF4-FFF2-40B4-BE49-F238E27FC236}">
                  <a16:creationId xmlns:a16="http://schemas.microsoft.com/office/drawing/2014/main" id="{900902E4-74BA-7E3F-7157-80720A700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6591" y="5219109"/>
              <a:ext cx="1901000" cy="2569230"/>
            </a:xfrm>
            <a:custGeom>
              <a:avLst/>
              <a:gdLst>
                <a:gd name="T0" fmla="*/ 0 w 2910"/>
                <a:gd name="T1" fmla="*/ 1677 h 3933"/>
                <a:gd name="T2" fmla="*/ 7 w 2910"/>
                <a:gd name="T3" fmla="*/ 3932 h 3933"/>
                <a:gd name="T4" fmla="*/ 2909 w 2910"/>
                <a:gd name="T5" fmla="*/ 2257 h 3933"/>
                <a:gd name="T6" fmla="*/ 2903 w 2910"/>
                <a:gd name="T7" fmla="*/ 0 h 3933"/>
                <a:gd name="T8" fmla="*/ 0 w 2910"/>
                <a:gd name="T9" fmla="*/ 1677 h 3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3933">
                  <a:moveTo>
                    <a:pt x="0" y="1677"/>
                  </a:moveTo>
                  <a:lnTo>
                    <a:pt x="7" y="3932"/>
                  </a:lnTo>
                  <a:lnTo>
                    <a:pt x="2909" y="2257"/>
                  </a:lnTo>
                  <a:lnTo>
                    <a:pt x="2903" y="0"/>
                  </a:lnTo>
                  <a:lnTo>
                    <a:pt x="0" y="1677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24" name="Freeform 21">
              <a:extLst>
                <a:ext uri="{FF2B5EF4-FFF2-40B4-BE49-F238E27FC236}">
                  <a16:creationId xmlns:a16="http://schemas.microsoft.com/office/drawing/2014/main" id="{0ECEFEBF-10E8-238E-5C5E-B9C59EF02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6593" y="5219110"/>
              <a:ext cx="1898120" cy="1503518"/>
            </a:xfrm>
            <a:custGeom>
              <a:avLst/>
              <a:gdLst>
                <a:gd name="T0" fmla="*/ 2904 w 2905"/>
                <a:gd name="T1" fmla="*/ 627 h 2304"/>
                <a:gd name="T2" fmla="*/ 2 w 2905"/>
                <a:gd name="T3" fmla="*/ 2303 h 2304"/>
                <a:gd name="T4" fmla="*/ 0 w 2905"/>
                <a:gd name="T5" fmla="*/ 1677 h 2304"/>
                <a:gd name="T6" fmla="*/ 2903 w 2905"/>
                <a:gd name="T7" fmla="*/ 0 h 2304"/>
                <a:gd name="T8" fmla="*/ 2904 w 2905"/>
                <a:gd name="T9" fmla="*/ 627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2304">
                  <a:moveTo>
                    <a:pt x="2904" y="627"/>
                  </a:moveTo>
                  <a:lnTo>
                    <a:pt x="2" y="2303"/>
                  </a:lnTo>
                  <a:lnTo>
                    <a:pt x="0" y="1677"/>
                  </a:lnTo>
                  <a:lnTo>
                    <a:pt x="2903" y="0"/>
                  </a:lnTo>
                  <a:lnTo>
                    <a:pt x="2904" y="627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25" name="Freeform 22">
              <a:extLst>
                <a:ext uri="{FF2B5EF4-FFF2-40B4-BE49-F238E27FC236}">
                  <a16:creationId xmlns:a16="http://schemas.microsoft.com/office/drawing/2014/main" id="{BC8066D1-F8F6-4217-BEB3-1D30C781F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88552" y="5878699"/>
              <a:ext cx="625025" cy="1022506"/>
            </a:xfrm>
            <a:custGeom>
              <a:avLst/>
              <a:gdLst>
                <a:gd name="T0" fmla="*/ 956 w 957"/>
                <a:gd name="T1" fmla="*/ 1011 h 1564"/>
                <a:gd name="T2" fmla="*/ 1 w 957"/>
                <a:gd name="T3" fmla="*/ 1563 h 1564"/>
                <a:gd name="T4" fmla="*/ 0 w 957"/>
                <a:gd name="T5" fmla="*/ 552 h 1564"/>
                <a:gd name="T6" fmla="*/ 955 w 957"/>
                <a:gd name="T7" fmla="*/ 0 h 1564"/>
                <a:gd name="T8" fmla="*/ 956 w 957"/>
                <a:gd name="T9" fmla="*/ 1011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7" h="1564">
                  <a:moveTo>
                    <a:pt x="956" y="1011"/>
                  </a:moveTo>
                  <a:lnTo>
                    <a:pt x="1" y="1563"/>
                  </a:lnTo>
                  <a:lnTo>
                    <a:pt x="0" y="552"/>
                  </a:lnTo>
                  <a:lnTo>
                    <a:pt x="955" y="0"/>
                  </a:lnTo>
                  <a:lnTo>
                    <a:pt x="956" y="1011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59D94609-C773-491B-3A56-789CD7CDC7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1969" y="6397154"/>
              <a:ext cx="808711" cy="998811"/>
            </a:xfrm>
            <a:custGeom>
              <a:avLst/>
              <a:gdLst>
                <a:gd name="connsiteX0" fmla="*/ 808711 w 808711"/>
                <a:gd name="connsiteY0" fmla="*/ 463728 h 998811"/>
                <a:gd name="connsiteX1" fmla="*/ 808711 w 808711"/>
                <a:gd name="connsiteY1" fmla="*/ 531675 h 998811"/>
                <a:gd name="connsiteX2" fmla="*/ 0 w 808711"/>
                <a:gd name="connsiteY2" fmla="*/ 998811 h 998811"/>
                <a:gd name="connsiteX3" fmla="*/ 0 w 808711"/>
                <a:gd name="connsiteY3" fmla="*/ 930211 h 998811"/>
                <a:gd name="connsiteX4" fmla="*/ 808711 w 808711"/>
                <a:gd name="connsiteY4" fmla="*/ 308192 h 998811"/>
                <a:gd name="connsiteX5" fmla="*/ 808711 w 808711"/>
                <a:gd name="connsiteY5" fmla="*/ 376793 h 998811"/>
                <a:gd name="connsiteX6" fmla="*/ 0 w 808711"/>
                <a:gd name="connsiteY6" fmla="*/ 843275 h 998811"/>
                <a:gd name="connsiteX7" fmla="*/ 0 w 808711"/>
                <a:gd name="connsiteY7" fmla="*/ 774675 h 998811"/>
                <a:gd name="connsiteX8" fmla="*/ 808711 w 808711"/>
                <a:gd name="connsiteY8" fmla="*/ 152656 h 998811"/>
                <a:gd name="connsiteX9" fmla="*/ 808711 w 808711"/>
                <a:gd name="connsiteY9" fmla="*/ 220603 h 998811"/>
                <a:gd name="connsiteX10" fmla="*/ 0 w 808711"/>
                <a:gd name="connsiteY10" fmla="*/ 687739 h 998811"/>
                <a:gd name="connsiteX11" fmla="*/ 0 w 808711"/>
                <a:gd name="connsiteY11" fmla="*/ 619139 h 998811"/>
                <a:gd name="connsiteX12" fmla="*/ 808711 w 808711"/>
                <a:gd name="connsiteY12" fmla="*/ 0 h 998811"/>
                <a:gd name="connsiteX13" fmla="*/ 808711 w 808711"/>
                <a:gd name="connsiteY13" fmla="*/ 68517 h 998811"/>
                <a:gd name="connsiteX14" fmla="*/ 0 w 808711"/>
                <a:gd name="connsiteY14" fmla="*/ 535084 h 998811"/>
                <a:gd name="connsiteX15" fmla="*/ 0 w 808711"/>
                <a:gd name="connsiteY15" fmla="*/ 466567 h 99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08711" h="998811">
                  <a:moveTo>
                    <a:pt x="808711" y="463728"/>
                  </a:moveTo>
                  <a:lnTo>
                    <a:pt x="808711" y="531675"/>
                  </a:lnTo>
                  <a:lnTo>
                    <a:pt x="0" y="998811"/>
                  </a:lnTo>
                  <a:lnTo>
                    <a:pt x="0" y="930211"/>
                  </a:lnTo>
                  <a:close/>
                  <a:moveTo>
                    <a:pt x="808711" y="308192"/>
                  </a:moveTo>
                  <a:lnTo>
                    <a:pt x="808711" y="376793"/>
                  </a:lnTo>
                  <a:lnTo>
                    <a:pt x="0" y="843275"/>
                  </a:lnTo>
                  <a:lnTo>
                    <a:pt x="0" y="774675"/>
                  </a:lnTo>
                  <a:close/>
                  <a:moveTo>
                    <a:pt x="808711" y="152656"/>
                  </a:moveTo>
                  <a:lnTo>
                    <a:pt x="808711" y="220603"/>
                  </a:lnTo>
                  <a:lnTo>
                    <a:pt x="0" y="687739"/>
                  </a:lnTo>
                  <a:lnTo>
                    <a:pt x="0" y="619139"/>
                  </a:lnTo>
                  <a:close/>
                  <a:moveTo>
                    <a:pt x="808711" y="0"/>
                  </a:moveTo>
                  <a:lnTo>
                    <a:pt x="808711" y="68517"/>
                  </a:lnTo>
                  <a:lnTo>
                    <a:pt x="0" y="535084"/>
                  </a:lnTo>
                  <a:lnTo>
                    <a:pt x="0" y="46656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27" name="Freeform 27">
              <a:extLst>
                <a:ext uri="{FF2B5EF4-FFF2-40B4-BE49-F238E27FC236}">
                  <a16:creationId xmlns:a16="http://schemas.microsoft.com/office/drawing/2014/main" id="{A5C76EB4-407D-48B5-D8B2-DFAB4CEF2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0919" y="8001482"/>
              <a:ext cx="797843" cy="1034029"/>
            </a:xfrm>
            <a:custGeom>
              <a:avLst/>
              <a:gdLst>
                <a:gd name="T0" fmla="*/ 964 w 1223"/>
                <a:gd name="T1" fmla="*/ 59 h 1585"/>
                <a:gd name="T2" fmla="*/ 964 w 1223"/>
                <a:gd name="T3" fmla="*/ 59 h 1585"/>
                <a:gd name="T4" fmla="*/ 563 w 1223"/>
                <a:gd name="T5" fmla="*/ 99 h 1585"/>
                <a:gd name="T6" fmla="*/ 563 w 1223"/>
                <a:gd name="T7" fmla="*/ 99 h 1585"/>
                <a:gd name="T8" fmla="*/ 1 w 1223"/>
                <a:gd name="T9" fmla="*/ 1072 h 1585"/>
                <a:gd name="T10" fmla="*/ 1 w 1223"/>
                <a:gd name="T11" fmla="*/ 1072 h 1585"/>
                <a:gd name="T12" fmla="*/ 165 w 1223"/>
                <a:gd name="T13" fmla="*/ 1434 h 1585"/>
                <a:gd name="T14" fmla="*/ 430 w 1223"/>
                <a:gd name="T15" fmla="*/ 1584 h 1585"/>
                <a:gd name="T16" fmla="*/ 430 w 1223"/>
                <a:gd name="T17" fmla="*/ 1584 h 1585"/>
                <a:gd name="T18" fmla="*/ 259 w 1223"/>
                <a:gd name="T19" fmla="*/ 1222 h 1585"/>
                <a:gd name="T20" fmla="*/ 259 w 1223"/>
                <a:gd name="T21" fmla="*/ 1222 h 1585"/>
                <a:gd name="T22" fmla="*/ 821 w 1223"/>
                <a:gd name="T23" fmla="*/ 249 h 1585"/>
                <a:gd name="T24" fmla="*/ 821 w 1223"/>
                <a:gd name="T25" fmla="*/ 249 h 1585"/>
                <a:gd name="T26" fmla="*/ 1222 w 1223"/>
                <a:gd name="T27" fmla="*/ 210 h 1585"/>
                <a:gd name="T28" fmla="*/ 964 w 1223"/>
                <a:gd name="T29" fmla="*/ 59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3" h="1585">
                  <a:moveTo>
                    <a:pt x="964" y="59"/>
                  </a:moveTo>
                  <a:lnTo>
                    <a:pt x="964" y="59"/>
                  </a:lnTo>
                  <a:cubicBezTo>
                    <a:pt x="862" y="0"/>
                    <a:pt x="720" y="8"/>
                    <a:pt x="563" y="99"/>
                  </a:cubicBezTo>
                  <a:lnTo>
                    <a:pt x="563" y="99"/>
                  </a:lnTo>
                  <a:cubicBezTo>
                    <a:pt x="252" y="278"/>
                    <a:pt x="0" y="714"/>
                    <a:pt x="1" y="1072"/>
                  </a:cubicBezTo>
                  <a:lnTo>
                    <a:pt x="1" y="1072"/>
                  </a:lnTo>
                  <a:cubicBezTo>
                    <a:pt x="1" y="1250"/>
                    <a:pt x="64" y="1375"/>
                    <a:pt x="165" y="1434"/>
                  </a:cubicBezTo>
                  <a:lnTo>
                    <a:pt x="430" y="1584"/>
                  </a:lnTo>
                  <a:lnTo>
                    <a:pt x="430" y="1584"/>
                  </a:lnTo>
                  <a:cubicBezTo>
                    <a:pt x="329" y="1525"/>
                    <a:pt x="260" y="1400"/>
                    <a:pt x="259" y="1222"/>
                  </a:cubicBezTo>
                  <a:lnTo>
                    <a:pt x="259" y="1222"/>
                  </a:lnTo>
                  <a:cubicBezTo>
                    <a:pt x="259" y="864"/>
                    <a:pt x="510" y="429"/>
                    <a:pt x="821" y="249"/>
                  </a:cubicBezTo>
                  <a:lnTo>
                    <a:pt x="821" y="249"/>
                  </a:lnTo>
                  <a:cubicBezTo>
                    <a:pt x="978" y="159"/>
                    <a:pt x="1120" y="150"/>
                    <a:pt x="1222" y="210"/>
                  </a:cubicBezTo>
                  <a:lnTo>
                    <a:pt x="964" y="59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28" name="Freeform 28">
              <a:extLst>
                <a:ext uri="{FF2B5EF4-FFF2-40B4-BE49-F238E27FC236}">
                  <a16:creationId xmlns:a16="http://schemas.microsoft.com/office/drawing/2014/main" id="{D1777D5D-C25D-7AEE-08BB-F792F1CFE2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12216" y="8041805"/>
              <a:ext cx="737357" cy="1082994"/>
            </a:xfrm>
            <a:custGeom>
              <a:avLst/>
              <a:gdLst>
                <a:gd name="T0" fmla="*/ 563 w 1131"/>
                <a:gd name="T1" fmla="*/ 179 h 1656"/>
                <a:gd name="T2" fmla="*/ 563 w 1131"/>
                <a:gd name="T3" fmla="*/ 179 h 1656"/>
                <a:gd name="T4" fmla="*/ 1128 w 1131"/>
                <a:gd name="T5" fmla="*/ 502 h 1656"/>
                <a:gd name="T6" fmla="*/ 1128 w 1131"/>
                <a:gd name="T7" fmla="*/ 502 h 1656"/>
                <a:gd name="T8" fmla="*/ 567 w 1131"/>
                <a:gd name="T9" fmla="*/ 1475 h 1656"/>
                <a:gd name="T10" fmla="*/ 567 w 1131"/>
                <a:gd name="T11" fmla="*/ 1475 h 1656"/>
                <a:gd name="T12" fmla="*/ 1 w 1131"/>
                <a:gd name="T13" fmla="*/ 1153 h 1656"/>
                <a:gd name="T14" fmla="*/ 1 w 1131"/>
                <a:gd name="T15" fmla="*/ 1153 h 1656"/>
                <a:gd name="T16" fmla="*/ 563 w 1131"/>
                <a:gd name="T17" fmla="*/ 179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1" h="1656">
                  <a:moveTo>
                    <a:pt x="563" y="179"/>
                  </a:moveTo>
                  <a:lnTo>
                    <a:pt x="563" y="179"/>
                  </a:lnTo>
                  <a:cubicBezTo>
                    <a:pt x="874" y="0"/>
                    <a:pt x="1127" y="144"/>
                    <a:pt x="1128" y="502"/>
                  </a:cubicBezTo>
                  <a:lnTo>
                    <a:pt x="1128" y="502"/>
                  </a:lnTo>
                  <a:cubicBezTo>
                    <a:pt x="1130" y="859"/>
                    <a:pt x="878" y="1295"/>
                    <a:pt x="567" y="1475"/>
                  </a:cubicBezTo>
                  <a:lnTo>
                    <a:pt x="567" y="1475"/>
                  </a:lnTo>
                  <a:cubicBezTo>
                    <a:pt x="255" y="1655"/>
                    <a:pt x="2" y="1511"/>
                    <a:pt x="1" y="1153"/>
                  </a:cubicBezTo>
                  <a:lnTo>
                    <a:pt x="1" y="1153"/>
                  </a:lnTo>
                  <a:cubicBezTo>
                    <a:pt x="0" y="795"/>
                    <a:pt x="252" y="360"/>
                    <a:pt x="563" y="17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29" name="Freeform 29">
              <a:extLst>
                <a:ext uri="{FF2B5EF4-FFF2-40B4-BE49-F238E27FC236}">
                  <a16:creationId xmlns:a16="http://schemas.microsoft.com/office/drawing/2014/main" id="{B175D885-A5F6-21F8-3296-AF79CBF46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2152" y="8309674"/>
              <a:ext cx="429166" cy="515573"/>
            </a:xfrm>
            <a:custGeom>
              <a:avLst/>
              <a:gdLst>
                <a:gd name="T0" fmla="*/ 476 w 658"/>
                <a:gd name="T1" fmla="*/ 49 h 789"/>
                <a:gd name="T2" fmla="*/ 476 w 658"/>
                <a:gd name="T3" fmla="*/ 49 h 789"/>
                <a:gd name="T4" fmla="*/ 651 w 658"/>
                <a:gd name="T5" fmla="*/ 161 h 789"/>
                <a:gd name="T6" fmla="*/ 651 w 658"/>
                <a:gd name="T7" fmla="*/ 161 h 789"/>
                <a:gd name="T8" fmla="*/ 363 w 658"/>
                <a:gd name="T9" fmla="*/ 748 h 789"/>
                <a:gd name="T10" fmla="*/ 363 w 658"/>
                <a:gd name="T11" fmla="*/ 748 h 789"/>
                <a:gd name="T12" fmla="*/ 330 w 658"/>
                <a:gd name="T13" fmla="*/ 779 h 789"/>
                <a:gd name="T14" fmla="*/ 330 w 658"/>
                <a:gd name="T15" fmla="*/ 779 h 789"/>
                <a:gd name="T16" fmla="*/ 298 w 658"/>
                <a:gd name="T17" fmla="*/ 786 h 789"/>
                <a:gd name="T18" fmla="*/ 298 w 658"/>
                <a:gd name="T19" fmla="*/ 786 h 789"/>
                <a:gd name="T20" fmla="*/ 4 w 658"/>
                <a:gd name="T21" fmla="*/ 537 h 789"/>
                <a:gd name="T22" fmla="*/ 4 w 658"/>
                <a:gd name="T23" fmla="*/ 537 h 789"/>
                <a:gd name="T24" fmla="*/ 177 w 658"/>
                <a:gd name="T25" fmla="*/ 223 h 789"/>
                <a:gd name="T26" fmla="*/ 177 w 658"/>
                <a:gd name="T27" fmla="*/ 223 h 789"/>
                <a:gd name="T28" fmla="*/ 228 w 658"/>
                <a:gd name="T29" fmla="*/ 204 h 789"/>
                <a:gd name="T30" fmla="*/ 228 w 658"/>
                <a:gd name="T31" fmla="*/ 204 h 789"/>
                <a:gd name="T32" fmla="*/ 326 w 658"/>
                <a:gd name="T33" fmla="*/ 235 h 789"/>
                <a:gd name="T34" fmla="*/ 326 w 658"/>
                <a:gd name="T35" fmla="*/ 235 h 789"/>
                <a:gd name="T36" fmla="*/ 424 w 658"/>
                <a:gd name="T37" fmla="*/ 90 h 789"/>
                <a:gd name="T38" fmla="*/ 424 w 658"/>
                <a:gd name="T39" fmla="*/ 90 h 789"/>
                <a:gd name="T40" fmla="*/ 476 w 658"/>
                <a:gd name="T41" fmla="*/ 49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8" h="789">
                  <a:moveTo>
                    <a:pt x="476" y="49"/>
                  </a:moveTo>
                  <a:lnTo>
                    <a:pt x="476" y="49"/>
                  </a:lnTo>
                  <a:cubicBezTo>
                    <a:pt x="561" y="0"/>
                    <a:pt x="644" y="34"/>
                    <a:pt x="651" y="161"/>
                  </a:cubicBezTo>
                  <a:lnTo>
                    <a:pt x="651" y="161"/>
                  </a:lnTo>
                  <a:cubicBezTo>
                    <a:pt x="657" y="303"/>
                    <a:pt x="515" y="531"/>
                    <a:pt x="363" y="748"/>
                  </a:cubicBezTo>
                  <a:lnTo>
                    <a:pt x="363" y="748"/>
                  </a:lnTo>
                  <a:cubicBezTo>
                    <a:pt x="354" y="762"/>
                    <a:pt x="342" y="773"/>
                    <a:pt x="330" y="779"/>
                  </a:cubicBezTo>
                  <a:lnTo>
                    <a:pt x="330" y="779"/>
                  </a:lnTo>
                  <a:cubicBezTo>
                    <a:pt x="319" y="786"/>
                    <a:pt x="308" y="788"/>
                    <a:pt x="298" y="786"/>
                  </a:cubicBezTo>
                  <a:lnTo>
                    <a:pt x="298" y="786"/>
                  </a:lnTo>
                  <a:cubicBezTo>
                    <a:pt x="144" y="749"/>
                    <a:pt x="0" y="686"/>
                    <a:pt x="4" y="537"/>
                  </a:cubicBezTo>
                  <a:lnTo>
                    <a:pt x="4" y="537"/>
                  </a:lnTo>
                  <a:cubicBezTo>
                    <a:pt x="8" y="404"/>
                    <a:pt x="91" y="273"/>
                    <a:pt x="177" y="223"/>
                  </a:cubicBezTo>
                  <a:lnTo>
                    <a:pt x="177" y="223"/>
                  </a:lnTo>
                  <a:cubicBezTo>
                    <a:pt x="194" y="213"/>
                    <a:pt x="211" y="207"/>
                    <a:pt x="228" y="204"/>
                  </a:cubicBezTo>
                  <a:lnTo>
                    <a:pt x="228" y="204"/>
                  </a:lnTo>
                  <a:cubicBezTo>
                    <a:pt x="295" y="193"/>
                    <a:pt x="321" y="228"/>
                    <a:pt x="326" y="235"/>
                  </a:cubicBezTo>
                  <a:lnTo>
                    <a:pt x="326" y="235"/>
                  </a:lnTo>
                  <a:cubicBezTo>
                    <a:pt x="331" y="222"/>
                    <a:pt x="357" y="157"/>
                    <a:pt x="424" y="90"/>
                  </a:cubicBezTo>
                  <a:lnTo>
                    <a:pt x="424" y="90"/>
                  </a:lnTo>
                  <a:cubicBezTo>
                    <a:pt x="441" y="72"/>
                    <a:pt x="459" y="59"/>
                    <a:pt x="476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30" name="Freeform 30">
              <a:extLst>
                <a:ext uri="{FF2B5EF4-FFF2-40B4-BE49-F238E27FC236}">
                  <a16:creationId xmlns:a16="http://schemas.microsoft.com/office/drawing/2014/main" id="{DCC4786D-0CEC-FF29-0274-23642BC2F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39137" y="8021644"/>
              <a:ext cx="175699" cy="334115"/>
            </a:xfrm>
            <a:custGeom>
              <a:avLst/>
              <a:gdLst>
                <a:gd name="T0" fmla="*/ 131 w 269"/>
                <a:gd name="T1" fmla="*/ 510 h 511"/>
                <a:gd name="T2" fmla="*/ 0 w 269"/>
                <a:gd name="T3" fmla="*/ 434 h 511"/>
                <a:gd name="T4" fmla="*/ 0 w 269"/>
                <a:gd name="T5" fmla="*/ 94 h 511"/>
                <a:gd name="T6" fmla="*/ 268 w 269"/>
                <a:gd name="T7" fmla="*/ 0 h 511"/>
                <a:gd name="T8" fmla="*/ 131 w 269"/>
                <a:gd name="T9" fmla="*/ 51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511">
                  <a:moveTo>
                    <a:pt x="131" y="510"/>
                  </a:moveTo>
                  <a:lnTo>
                    <a:pt x="0" y="434"/>
                  </a:lnTo>
                  <a:lnTo>
                    <a:pt x="0" y="94"/>
                  </a:lnTo>
                  <a:lnTo>
                    <a:pt x="268" y="0"/>
                  </a:lnTo>
                  <a:lnTo>
                    <a:pt x="131" y="51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31" name="Freeform 31">
              <a:extLst>
                <a:ext uri="{FF2B5EF4-FFF2-40B4-BE49-F238E27FC236}">
                  <a16:creationId xmlns:a16="http://schemas.microsoft.com/office/drawing/2014/main" id="{A4822FAB-083A-D176-5AEE-FC0D80D3AD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0745" y="7091307"/>
              <a:ext cx="1163642" cy="1310538"/>
            </a:xfrm>
            <a:custGeom>
              <a:avLst/>
              <a:gdLst>
                <a:gd name="T0" fmla="*/ 0 w 1782"/>
                <a:gd name="T1" fmla="*/ 941 h 2006"/>
                <a:gd name="T2" fmla="*/ 0 w 1782"/>
                <a:gd name="T3" fmla="*/ 1790 h 2006"/>
                <a:gd name="T4" fmla="*/ 1 w 1782"/>
                <a:gd name="T5" fmla="*/ 1790 h 2006"/>
                <a:gd name="T6" fmla="*/ 1 w 1782"/>
                <a:gd name="T7" fmla="*/ 1796 h 2006"/>
                <a:gd name="T8" fmla="*/ 1 w 1782"/>
                <a:gd name="T9" fmla="*/ 1796 h 2006"/>
                <a:gd name="T10" fmla="*/ 57 w 1782"/>
                <a:gd name="T11" fmla="*/ 1889 h 2006"/>
                <a:gd name="T12" fmla="*/ 257 w 1782"/>
                <a:gd name="T13" fmla="*/ 2005 h 2006"/>
                <a:gd name="T14" fmla="*/ 263 w 1782"/>
                <a:gd name="T15" fmla="*/ 1826 h 2006"/>
                <a:gd name="T16" fmla="*/ 750 w 1782"/>
                <a:gd name="T17" fmla="*/ 1545 h 2006"/>
                <a:gd name="T18" fmla="*/ 901 w 1782"/>
                <a:gd name="T19" fmla="*/ 1632 h 2006"/>
                <a:gd name="T20" fmla="*/ 908 w 1782"/>
                <a:gd name="T21" fmla="*/ 1454 h 2006"/>
                <a:gd name="T22" fmla="*/ 908 w 1782"/>
                <a:gd name="T23" fmla="*/ 1454 h 2006"/>
                <a:gd name="T24" fmla="*/ 911 w 1782"/>
                <a:gd name="T25" fmla="*/ 1452 h 2006"/>
                <a:gd name="T26" fmla="*/ 1515 w 1782"/>
                <a:gd name="T27" fmla="*/ 1103 h 2006"/>
                <a:gd name="T28" fmla="*/ 1515 w 1782"/>
                <a:gd name="T29" fmla="*/ 1102 h 2006"/>
                <a:gd name="T30" fmla="*/ 1515 w 1782"/>
                <a:gd name="T31" fmla="*/ 1102 h 2006"/>
                <a:gd name="T32" fmla="*/ 1613 w 1782"/>
                <a:gd name="T33" fmla="*/ 948 h 2006"/>
                <a:gd name="T34" fmla="*/ 1613 w 1782"/>
                <a:gd name="T35" fmla="*/ 271 h 2006"/>
                <a:gd name="T36" fmla="*/ 1657 w 1782"/>
                <a:gd name="T37" fmla="*/ 296 h 2006"/>
                <a:gd name="T38" fmla="*/ 1781 w 1782"/>
                <a:gd name="T39" fmla="*/ 146 h 2006"/>
                <a:gd name="T40" fmla="*/ 1575 w 1782"/>
                <a:gd name="T41" fmla="*/ 28 h 2006"/>
                <a:gd name="T42" fmla="*/ 1575 w 1782"/>
                <a:gd name="T43" fmla="*/ 28 h 2006"/>
                <a:gd name="T44" fmla="*/ 1487 w 1782"/>
                <a:gd name="T45" fmla="*/ 8 h 2006"/>
                <a:gd name="T46" fmla="*/ 1487 w 1782"/>
                <a:gd name="T47" fmla="*/ 8 h 2006"/>
                <a:gd name="T48" fmla="*/ 1449 w 1782"/>
                <a:gd name="T49" fmla="*/ 23 h 2006"/>
                <a:gd name="T50" fmla="*/ 1449 w 1782"/>
                <a:gd name="T51" fmla="*/ 21 h 2006"/>
                <a:gd name="T52" fmla="*/ 805 w 1782"/>
                <a:gd name="T53" fmla="*/ 394 h 2006"/>
                <a:gd name="T54" fmla="*/ 805 w 1782"/>
                <a:gd name="T55" fmla="*/ 394 h 2006"/>
                <a:gd name="T56" fmla="*/ 735 w 1782"/>
                <a:gd name="T57" fmla="*/ 434 h 2006"/>
                <a:gd name="T58" fmla="*/ 735 w 1782"/>
                <a:gd name="T59" fmla="*/ 434 h 2006"/>
                <a:gd name="T60" fmla="*/ 711 w 1782"/>
                <a:gd name="T61" fmla="*/ 448 h 2006"/>
                <a:gd name="T62" fmla="*/ 92 w 1782"/>
                <a:gd name="T63" fmla="*/ 806 h 2006"/>
                <a:gd name="T64" fmla="*/ 92 w 1782"/>
                <a:gd name="T65" fmla="*/ 806 h 2006"/>
                <a:gd name="T66" fmla="*/ 1 w 1782"/>
                <a:gd name="T67" fmla="*/ 941 h 2006"/>
                <a:gd name="T68" fmla="*/ 0 w 1782"/>
                <a:gd name="T69" fmla="*/ 941 h 2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2" h="2006">
                  <a:moveTo>
                    <a:pt x="0" y="941"/>
                  </a:moveTo>
                  <a:lnTo>
                    <a:pt x="0" y="1790"/>
                  </a:lnTo>
                  <a:lnTo>
                    <a:pt x="1" y="1790"/>
                  </a:lnTo>
                  <a:lnTo>
                    <a:pt x="1" y="1796"/>
                  </a:lnTo>
                  <a:lnTo>
                    <a:pt x="1" y="1796"/>
                  </a:lnTo>
                  <a:cubicBezTo>
                    <a:pt x="3" y="1839"/>
                    <a:pt x="25" y="1873"/>
                    <a:pt x="57" y="1889"/>
                  </a:cubicBezTo>
                  <a:lnTo>
                    <a:pt x="257" y="2005"/>
                  </a:lnTo>
                  <a:lnTo>
                    <a:pt x="263" y="1826"/>
                  </a:lnTo>
                  <a:lnTo>
                    <a:pt x="750" y="1545"/>
                  </a:lnTo>
                  <a:lnTo>
                    <a:pt x="901" y="1632"/>
                  </a:lnTo>
                  <a:lnTo>
                    <a:pt x="908" y="1454"/>
                  </a:lnTo>
                  <a:lnTo>
                    <a:pt x="908" y="1454"/>
                  </a:lnTo>
                  <a:cubicBezTo>
                    <a:pt x="909" y="1453"/>
                    <a:pt x="911" y="1453"/>
                    <a:pt x="911" y="1452"/>
                  </a:cubicBezTo>
                  <a:lnTo>
                    <a:pt x="1515" y="1103"/>
                  </a:lnTo>
                  <a:lnTo>
                    <a:pt x="1515" y="1102"/>
                  </a:lnTo>
                  <a:lnTo>
                    <a:pt x="1515" y="1102"/>
                  </a:lnTo>
                  <a:cubicBezTo>
                    <a:pt x="1576" y="1080"/>
                    <a:pt x="1616" y="1014"/>
                    <a:pt x="1613" y="948"/>
                  </a:cubicBezTo>
                  <a:lnTo>
                    <a:pt x="1613" y="271"/>
                  </a:lnTo>
                  <a:lnTo>
                    <a:pt x="1657" y="296"/>
                  </a:lnTo>
                  <a:lnTo>
                    <a:pt x="1781" y="146"/>
                  </a:lnTo>
                  <a:lnTo>
                    <a:pt x="1575" y="28"/>
                  </a:lnTo>
                  <a:lnTo>
                    <a:pt x="1575" y="28"/>
                  </a:lnTo>
                  <a:cubicBezTo>
                    <a:pt x="1552" y="9"/>
                    <a:pt x="1521" y="0"/>
                    <a:pt x="1487" y="8"/>
                  </a:cubicBezTo>
                  <a:lnTo>
                    <a:pt x="1487" y="8"/>
                  </a:lnTo>
                  <a:cubicBezTo>
                    <a:pt x="1475" y="10"/>
                    <a:pt x="1462" y="16"/>
                    <a:pt x="1449" y="23"/>
                  </a:cubicBezTo>
                  <a:lnTo>
                    <a:pt x="1449" y="21"/>
                  </a:lnTo>
                  <a:lnTo>
                    <a:pt x="805" y="394"/>
                  </a:lnTo>
                  <a:lnTo>
                    <a:pt x="805" y="394"/>
                  </a:lnTo>
                  <a:lnTo>
                    <a:pt x="735" y="434"/>
                  </a:lnTo>
                  <a:lnTo>
                    <a:pt x="735" y="434"/>
                  </a:lnTo>
                  <a:cubicBezTo>
                    <a:pt x="726" y="438"/>
                    <a:pt x="718" y="443"/>
                    <a:pt x="711" y="448"/>
                  </a:cubicBezTo>
                  <a:lnTo>
                    <a:pt x="92" y="806"/>
                  </a:lnTo>
                  <a:lnTo>
                    <a:pt x="92" y="806"/>
                  </a:lnTo>
                  <a:cubicBezTo>
                    <a:pt x="41" y="829"/>
                    <a:pt x="3" y="883"/>
                    <a:pt x="1" y="941"/>
                  </a:cubicBezTo>
                  <a:lnTo>
                    <a:pt x="0" y="941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8B85C5E8-8EFF-EBEE-E1BB-56B0570D1A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86119" y="7170812"/>
              <a:ext cx="1051582" cy="1237281"/>
            </a:xfrm>
            <a:custGeom>
              <a:avLst/>
              <a:gdLst>
                <a:gd name="connsiteX0" fmla="*/ 970038 w 1051582"/>
                <a:gd name="connsiteY0" fmla="*/ 1638 h 1237281"/>
                <a:gd name="connsiteX1" fmla="*/ 1051582 w 1051582"/>
                <a:gd name="connsiteY1" fmla="*/ 68200 h 1237281"/>
                <a:gd name="connsiteX2" fmla="*/ 1050929 w 1051582"/>
                <a:gd name="connsiteY2" fmla="*/ 79293 h 1237281"/>
                <a:gd name="connsiteX3" fmla="*/ 1050929 w 1051582"/>
                <a:gd name="connsiteY3" fmla="*/ 615704 h 1237281"/>
                <a:gd name="connsiteX4" fmla="*/ 986999 w 1051582"/>
                <a:gd name="connsiteY4" fmla="*/ 716200 h 1237281"/>
                <a:gd name="connsiteX5" fmla="*/ 987652 w 1051582"/>
                <a:gd name="connsiteY5" fmla="*/ 716200 h 1237281"/>
                <a:gd name="connsiteX6" fmla="*/ 851562 w 1051582"/>
                <a:gd name="connsiteY6" fmla="*/ 794862 h 1237281"/>
                <a:gd name="connsiteX7" fmla="*/ 639427 w 1051582"/>
                <a:gd name="connsiteY7" fmla="*/ 1184297 h 1237281"/>
                <a:gd name="connsiteX8" fmla="*/ 639427 w 1051582"/>
                <a:gd name="connsiteY8" fmla="*/ 917478 h 1237281"/>
                <a:gd name="connsiteX9" fmla="*/ 593635 w 1051582"/>
                <a:gd name="connsiteY9" fmla="*/ 943947 h 1237281"/>
                <a:gd name="connsiteX10" fmla="*/ 568846 w 1051582"/>
                <a:gd name="connsiteY10" fmla="*/ 958303 h 1237281"/>
                <a:gd name="connsiteX11" fmla="*/ 567541 w 1051582"/>
                <a:gd name="connsiteY11" fmla="*/ 959608 h 1237281"/>
                <a:gd name="connsiteX12" fmla="*/ 110899 w 1051582"/>
                <a:gd name="connsiteY12" fmla="*/ 1223246 h 1237281"/>
                <a:gd name="connsiteX13" fmla="*/ 82196 w 1051582"/>
                <a:gd name="connsiteY13" fmla="*/ 1235644 h 1237281"/>
                <a:gd name="connsiteX14" fmla="*/ 652 w 1051582"/>
                <a:gd name="connsiteY14" fmla="*/ 1168430 h 1237281"/>
                <a:gd name="connsiteX15" fmla="*/ 0 w 1051582"/>
                <a:gd name="connsiteY15" fmla="*/ 1165167 h 1237281"/>
                <a:gd name="connsiteX16" fmla="*/ 0 w 1051582"/>
                <a:gd name="connsiteY16" fmla="*/ 611136 h 1237281"/>
                <a:gd name="connsiteX17" fmla="*/ 59363 w 1051582"/>
                <a:gd name="connsiteY17" fmla="*/ 523040 h 1237281"/>
                <a:gd name="connsiteX18" fmla="*/ 463166 w 1051582"/>
                <a:gd name="connsiteY18" fmla="*/ 289420 h 1237281"/>
                <a:gd name="connsiteX19" fmla="*/ 478170 w 1051582"/>
                <a:gd name="connsiteY19" fmla="*/ 280937 h 1237281"/>
                <a:gd name="connsiteX20" fmla="*/ 523834 w 1051582"/>
                <a:gd name="connsiteY20" fmla="*/ 254182 h 1237281"/>
                <a:gd name="connsiteX21" fmla="*/ 943945 w 1051582"/>
                <a:gd name="connsiteY21" fmla="*/ 10774 h 1237281"/>
                <a:gd name="connsiteX22" fmla="*/ 943945 w 1051582"/>
                <a:gd name="connsiteY22" fmla="*/ 11426 h 1237281"/>
                <a:gd name="connsiteX23" fmla="*/ 970038 w 1051582"/>
                <a:gd name="connsiteY23" fmla="*/ 1638 h 1237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1582" h="1237281">
                  <a:moveTo>
                    <a:pt x="970038" y="1638"/>
                  </a:moveTo>
                  <a:cubicBezTo>
                    <a:pt x="1013093" y="-7498"/>
                    <a:pt x="1050277" y="22520"/>
                    <a:pt x="1051582" y="68200"/>
                  </a:cubicBezTo>
                  <a:cubicBezTo>
                    <a:pt x="1051582" y="71463"/>
                    <a:pt x="1051582" y="76030"/>
                    <a:pt x="1050929" y="79293"/>
                  </a:cubicBezTo>
                  <a:lnTo>
                    <a:pt x="1050929" y="615704"/>
                  </a:lnTo>
                  <a:cubicBezTo>
                    <a:pt x="1053539" y="658774"/>
                    <a:pt x="1027445" y="701191"/>
                    <a:pt x="986999" y="716200"/>
                  </a:cubicBezTo>
                  <a:lnTo>
                    <a:pt x="987652" y="716200"/>
                  </a:lnTo>
                  <a:lnTo>
                    <a:pt x="851562" y="794862"/>
                  </a:lnTo>
                  <a:lnTo>
                    <a:pt x="639427" y="1184297"/>
                  </a:lnTo>
                  <a:lnTo>
                    <a:pt x="639427" y="917478"/>
                  </a:lnTo>
                  <a:lnTo>
                    <a:pt x="593635" y="943947"/>
                  </a:lnTo>
                  <a:cubicBezTo>
                    <a:pt x="586459" y="950472"/>
                    <a:pt x="577979" y="955040"/>
                    <a:pt x="568846" y="958303"/>
                  </a:cubicBezTo>
                  <a:lnTo>
                    <a:pt x="567541" y="959608"/>
                  </a:lnTo>
                  <a:lnTo>
                    <a:pt x="110899" y="1223246"/>
                  </a:lnTo>
                  <a:cubicBezTo>
                    <a:pt x="101766" y="1229119"/>
                    <a:pt x="92633" y="1233034"/>
                    <a:pt x="82196" y="1235644"/>
                  </a:cubicBezTo>
                  <a:cubicBezTo>
                    <a:pt x="38488" y="1244780"/>
                    <a:pt x="1957" y="1214762"/>
                    <a:pt x="652" y="1168430"/>
                  </a:cubicBezTo>
                  <a:cubicBezTo>
                    <a:pt x="0" y="1167778"/>
                    <a:pt x="0" y="1166472"/>
                    <a:pt x="0" y="1165167"/>
                  </a:cubicBezTo>
                  <a:lnTo>
                    <a:pt x="0" y="611136"/>
                  </a:lnTo>
                  <a:cubicBezTo>
                    <a:pt x="1305" y="573288"/>
                    <a:pt x="25441" y="537396"/>
                    <a:pt x="59363" y="523040"/>
                  </a:cubicBezTo>
                  <a:lnTo>
                    <a:pt x="463166" y="289420"/>
                  </a:lnTo>
                  <a:cubicBezTo>
                    <a:pt x="467732" y="286157"/>
                    <a:pt x="472951" y="282895"/>
                    <a:pt x="478170" y="280937"/>
                  </a:cubicBezTo>
                  <a:lnTo>
                    <a:pt x="523834" y="254182"/>
                  </a:lnTo>
                  <a:lnTo>
                    <a:pt x="943945" y="10774"/>
                  </a:lnTo>
                  <a:lnTo>
                    <a:pt x="943945" y="11426"/>
                  </a:lnTo>
                  <a:cubicBezTo>
                    <a:pt x="952425" y="6858"/>
                    <a:pt x="960906" y="3595"/>
                    <a:pt x="970038" y="16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33" name="Freeform 34">
              <a:extLst>
                <a:ext uri="{FF2B5EF4-FFF2-40B4-BE49-F238E27FC236}">
                  <a16:creationId xmlns:a16="http://schemas.microsoft.com/office/drawing/2014/main" id="{48617AAD-AA1C-3E40-CA96-3303EDB20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93500" y="7534873"/>
              <a:ext cx="668230" cy="492533"/>
            </a:xfrm>
            <a:custGeom>
              <a:avLst/>
              <a:gdLst>
                <a:gd name="T0" fmla="*/ 518 w 1023"/>
                <a:gd name="T1" fmla="*/ 265 h 755"/>
                <a:gd name="T2" fmla="*/ 518 w 1023"/>
                <a:gd name="T3" fmla="*/ 265 h 755"/>
                <a:gd name="T4" fmla="*/ 634 w 1023"/>
                <a:gd name="T5" fmla="*/ 336 h 755"/>
                <a:gd name="T6" fmla="*/ 634 w 1023"/>
                <a:gd name="T7" fmla="*/ 336 h 755"/>
                <a:gd name="T8" fmla="*/ 518 w 1023"/>
                <a:gd name="T9" fmla="*/ 497 h 755"/>
                <a:gd name="T10" fmla="*/ 518 w 1023"/>
                <a:gd name="T11" fmla="*/ 497 h 755"/>
                <a:gd name="T12" fmla="*/ 402 w 1023"/>
                <a:gd name="T13" fmla="*/ 426 h 755"/>
                <a:gd name="T14" fmla="*/ 402 w 1023"/>
                <a:gd name="T15" fmla="*/ 426 h 755"/>
                <a:gd name="T16" fmla="*/ 518 w 1023"/>
                <a:gd name="T17" fmla="*/ 265 h 755"/>
                <a:gd name="T18" fmla="*/ 908 w 1023"/>
                <a:gd name="T19" fmla="*/ 25 h 755"/>
                <a:gd name="T20" fmla="*/ 908 w 1023"/>
                <a:gd name="T21" fmla="*/ 25 h 755"/>
                <a:gd name="T22" fmla="*/ 1022 w 1023"/>
                <a:gd name="T23" fmla="*/ 95 h 755"/>
                <a:gd name="T24" fmla="*/ 1022 w 1023"/>
                <a:gd name="T25" fmla="*/ 95 h 755"/>
                <a:gd name="T26" fmla="*/ 908 w 1023"/>
                <a:gd name="T27" fmla="*/ 256 h 755"/>
                <a:gd name="T28" fmla="*/ 908 w 1023"/>
                <a:gd name="T29" fmla="*/ 256 h 755"/>
                <a:gd name="T30" fmla="*/ 792 w 1023"/>
                <a:gd name="T31" fmla="*/ 186 h 755"/>
                <a:gd name="T32" fmla="*/ 792 w 1023"/>
                <a:gd name="T33" fmla="*/ 186 h 755"/>
                <a:gd name="T34" fmla="*/ 908 w 1023"/>
                <a:gd name="T35" fmla="*/ 25 h 755"/>
                <a:gd name="T36" fmla="*/ 115 w 1023"/>
                <a:gd name="T37" fmla="*/ 498 h 755"/>
                <a:gd name="T38" fmla="*/ 115 w 1023"/>
                <a:gd name="T39" fmla="*/ 498 h 755"/>
                <a:gd name="T40" fmla="*/ 231 w 1023"/>
                <a:gd name="T41" fmla="*/ 568 h 755"/>
                <a:gd name="T42" fmla="*/ 231 w 1023"/>
                <a:gd name="T43" fmla="*/ 568 h 755"/>
                <a:gd name="T44" fmla="*/ 115 w 1023"/>
                <a:gd name="T45" fmla="*/ 729 h 755"/>
                <a:gd name="T46" fmla="*/ 115 w 1023"/>
                <a:gd name="T47" fmla="*/ 729 h 755"/>
                <a:gd name="T48" fmla="*/ 0 w 1023"/>
                <a:gd name="T49" fmla="*/ 659 h 755"/>
                <a:gd name="T50" fmla="*/ 0 w 1023"/>
                <a:gd name="T51" fmla="*/ 659 h 755"/>
                <a:gd name="T52" fmla="*/ 115 w 1023"/>
                <a:gd name="T53" fmla="*/ 49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3" h="755">
                  <a:moveTo>
                    <a:pt x="518" y="265"/>
                  </a:moveTo>
                  <a:lnTo>
                    <a:pt x="518" y="265"/>
                  </a:lnTo>
                  <a:cubicBezTo>
                    <a:pt x="582" y="241"/>
                    <a:pt x="634" y="272"/>
                    <a:pt x="634" y="336"/>
                  </a:cubicBezTo>
                  <a:lnTo>
                    <a:pt x="634" y="336"/>
                  </a:lnTo>
                  <a:cubicBezTo>
                    <a:pt x="634" y="400"/>
                    <a:pt x="582" y="472"/>
                    <a:pt x="518" y="497"/>
                  </a:cubicBezTo>
                  <a:lnTo>
                    <a:pt x="518" y="497"/>
                  </a:lnTo>
                  <a:cubicBezTo>
                    <a:pt x="454" y="522"/>
                    <a:pt x="402" y="490"/>
                    <a:pt x="402" y="426"/>
                  </a:cubicBezTo>
                  <a:lnTo>
                    <a:pt x="402" y="426"/>
                  </a:lnTo>
                  <a:cubicBezTo>
                    <a:pt x="402" y="362"/>
                    <a:pt x="454" y="291"/>
                    <a:pt x="518" y="265"/>
                  </a:cubicBezTo>
                  <a:close/>
                  <a:moveTo>
                    <a:pt x="908" y="25"/>
                  </a:moveTo>
                  <a:lnTo>
                    <a:pt x="908" y="25"/>
                  </a:lnTo>
                  <a:cubicBezTo>
                    <a:pt x="971" y="0"/>
                    <a:pt x="1022" y="32"/>
                    <a:pt x="1022" y="95"/>
                  </a:cubicBezTo>
                  <a:lnTo>
                    <a:pt x="1022" y="95"/>
                  </a:lnTo>
                  <a:cubicBezTo>
                    <a:pt x="1022" y="160"/>
                    <a:pt x="971" y="232"/>
                    <a:pt x="908" y="256"/>
                  </a:cubicBezTo>
                  <a:lnTo>
                    <a:pt x="908" y="256"/>
                  </a:lnTo>
                  <a:cubicBezTo>
                    <a:pt x="844" y="281"/>
                    <a:pt x="792" y="250"/>
                    <a:pt x="792" y="186"/>
                  </a:cubicBezTo>
                  <a:lnTo>
                    <a:pt x="792" y="186"/>
                  </a:lnTo>
                  <a:cubicBezTo>
                    <a:pt x="792" y="122"/>
                    <a:pt x="844" y="50"/>
                    <a:pt x="908" y="25"/>
                  </a:cubicBezTo>
                  <a:close/>
                  <a:moveTo>
                    <a:pt x="115" y="498"/>
                  </a:moveTo>
                  <a:lnTo>
                    <a:pt x="115" y="498"/>
                  </a:lnTo>
                  <a:cubicBezTo>
                    <a:pt x="179" y="473"/>
                    <a:pt x="231" y="505"/>
                    <a:pt x="231" y="568"/>
                  </a:cubicBezTo>
                  <a:lnTo>
                    <a:pt x="231" y="568"/>
                  </a:lnTo>
                  <a:cubicBezTo>
                    <a:pt x="231" y="632"/>
                    <a:pt x="179" y="705"/>
                    <a:pt x="115" y="729"/>
                  </a:cubicBezTo>
                  <a:lnTo>
                    <a:pt x="115" y="729"/>
                  </a:lnTo>
                  <a:cubicBezTo>
                    <a:pt x="51" y="754"/>
                    <a:pt x="0" y="723"/>
                    <a:pt x="0" y="659"/>
                  </a:cubicBezTo>
                  <a:lnTo>
                    <a:pt x="0" y="659"/>
                  </a:lnTo>
                  <a:cubicBezTo>
                    <a:pt x="0" y="595"/>
                    <a:pt x="51" y="523"/>
                    <a:pt x="115" y="4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34" name="Freeform 35">
              <a:extLst>
                <a:ext uri="{FF2B5EF4-FFF2-40B4-BE49-F238E27FC236}">
                  <a16:creationId xmlns:a16="http://schemas.microsoft.com/office/drawing/2014/main" id="{7775A58A-8381-52EC-94F6-4C5CE6B8D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87103" y="10930749"/>
              <a:ext cx="1483355" cy="864091"/>
            </a:xfrm>
            <a:custGeom>
              <a:avLst/>
              <a:gdLst>
                <a:gd name="T0" fmla="*/ 1170 w 2273"/>
                <a:gd name="T1" fmla="*/ 17 h 1322"/>
                <a:gd name="T2" fmla="*/ 2034 w 2273"/>
                <a:gd name="T3" fmla="*/ 515 h 1322"/>
                <a:gd name="T4" fmla="*/ 2272 w 2273"/>
                <a:gd name="T5" fmla="*/ 448 h 1322"/>
                <a:gd name="T6" fmla="*/ 2272 w 2273"/>
                <a:gd name="T7" fmla="*/ 687 h 1322"/>
                <a:gd name="T8" fmla="*/ 2272 w 2273"/>
                <a:gd name="T9" fmla="*/ 687 h 1322"/>
                <a:gd name="T10" fmla="*/ 2232 w 2273"/>
                <a:gd name="T11" fmla="*/ 743 h 1322"/>
                <a:gd name="T12" fmla="*/ 2232 w 2273"/>
                <a:gd name="T13" fmla="*/ 743 h 1322"/>
                <a:gd name="T14" fmla="*/ 1257 w 2273"/>
                <a:gd name="T15" fmla="*/ 1306 h 1322"/>
                <a:gd name="T16" fmla="*/ 1254 w 2273"/>
                <a:gd name="T17" fmla="*/ 1306 h 1322"/>
                <a:gd name="T18" fmla="*/ 1254 w 2273"/>
                <a:gd name="T19" fmla="*/ 1306 h 1322"/>
                <a:gd name="T20" fmla="*/ 1180 w 2273"/>
                <a:gd name="T21" fmla="*/ 1321 h 1322"/>
                <a:gd name="T22" fmla="*/ 1180 w 2273"/>
                <a:gd name="T23" fmla="*/ 1321 h 1322"/>
                <a:gd name="T24" fmla="*/ 1106 w 2273"/>
                <a:gd name="T25" fmla="*/ 1306 h 1322"/>
                <a:gd name="T26" fmla="*/ 1104 w 2273"/>
                <a:gd name="T27" fmla="*/ 1306 h 1322"/>
                <a:gd name="T28" fmla="*/ 1099 w 2273"/>
                <a:gd name="T29" fmla="*/ 1303 h 1322"/>
                <a:gd name="T30" fmla="*/ 1099 w 2273"/>
                <a:gd name="T31" fmla="*/ 1303 h 1322"/>
                <a:gd name="T32" fmla="*/ 1088 w 2273"/>
                <a:gd name="T33" fmla="*/ 1297 h 1322"/>
                <a:gd name="T34" fmla="*/ 39 w 2273"/>
                <a:gd name="T35" fmla="*/ 691 h 1322"/>
                <a:gd name="T36" fmla="*/ 39 w 2273"/>
                <a:gd name="T37" fmla="*/ 691 h 1322"/>
                <a:gd name="T38" fmla="*/ 39 w 2273"/>
                <a:gd name="T39" fmla="*/ 691 h 1322"/>
                <a:gd name="T40" fmla="*/ 0 w 2273"/>
                <a:gd name="T41" fmla="*/ 634 h 1322"/>
                <a:gd name="T42" fmla="*/ 0 w 2273"/>
                <a:gd name="T43" fmla="*/ 397 h 1322"/>
                <a:gd name="T44" fmla="*/ 0 w 2273"/>
                <a:gd name="T45" fmla="*/ 397 h 1322"/>
                <a:gd name="T46" fmla="*/ 230 w 2273"/>
                <a:gd name="T47" fmla="*/ 469 h 1322"/>
                <a:gd name="T48" fmla="*/ 998 w 2273"/>
                <a:gd name="T49" fmla="*/ 25 h 1322"/>
                <a:gd name="T50" fmla="*/ 998 w 2273"/>
                <a:gd name="T51" fmla="*/ 25 h 1322"/>
                <a:gd name="T52" fmla="*/ 1011 w 2273"/>
                <a:gd name="T53" fmla="*/ 18 h 1322"/>
                <a:gd name="T54" fmla="*/ 1013 w 2273"/>
                <a:gd name="T55" fmla="*/ 17 h 1322"/>
                <a:gd name="T56" fmla="*/ 1013 w 2273"/>
                <a:gd name="T57" fmla="*/ 17 h 1322"/>
                <a:gd name="T58" fmla="*/ 1013 w 2273"/>
                <a:gd name="T59" fmla="*/ 17 h 1322"/>
                <a:gd name="T60" fmla="*/ 1091 w 2273"/>
                <a:gd name="T61" fmla="*/ 0 h 1322"/>
                <a:gd name="T62" fmla="*/ 1091 w 2273"/>
                <a:gd name="T63" fmla="*/ 0 h 1322"/>
                <a:gd name="T64" fmla="*/ 1169 w 2273"/>
                <a:gd name="T65" fmla="*/ 17 h 1322"/>
                <a:gd name="T66" fmla="*/ 1170 w 2273"/>
                <a:gd name="T67" fmla="*/ 1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3" h="1322">
                  <a:moveTo>
                    <a:pt x="1170" y="17"/>
                  </a:moveTo>
                  <a:lnTo>
                    <a:pt x="2034" y="515"/>
                  </a:lnTo>
                  <a:lnTo>
                    <a:pt x="2272" y="448"/>
                  </a:lnTo>
                  <a:lnTo>
                    <a:pt x="2272" y="687"/>
                  </a:lnTo>
                  <a:lnTo>
                    <a:pt x="2272" y="687"/>
                  </a:lnTo>
                  <a:cubicBezTo>
                    <a:pt x="2272" y="708"/>
                    <a:pt x="2257" y="728"/>
                    <a:pt x="2232" y="743"/>
                  </a:cubicBezTo>
                  <a:lnTo>
                    <a:pt x="2232" y="743"/>
                  </a:lnTo>
                  <a:lnTo>
                    <a:pt x="1257" y="1306"/>
                  </a:lnTo>
                  <a:lnTo>
                    <a:pt x="1254" y="1306"/>
                  </a:lnTo>
                  <a:lnTo>
                    <a:pt x="1254" y="1306"/>
                  </a:lnTo>
                  <a:cubicBezTo>
                    <a:pt x="1234" y="1315"/>
                    <a:pt x="1208" y="1321"/>
                    <a:pt x="1180" y="1321"/>
                  </a:cubicBezTo>
                  <a:lnTo>
                    <a:pt x="1180" y="1321"/>
                  </a:lnTo>
                  <a:cubicBezTo>
                    <a:pt x="1152" y="1321"/>
                    <a:pt x="1127" y="1315"/>
                    <a:pt x="1106" y="1306"/>
                  </a:cubicBezTo>
                  <a:lnTo>
                    <a:pt x="1104" y="1306"/>
                  </a:lnTo>
                  <a:lnTo>
                    <a:pt x="1099" y="1303"/>
                  </a:lnTo>
                  <a:lnTo>
                    <a:pt x="1099" y="1303"/>
                  </a:lnTo>
                  <a:cubicBezTo>
                    <a:pt x="1095" y="1301"/>
                    <a:pt x="1091" y="1299"/>
                    <a:pt x="1088" y="1297"/>
                  </a:cubicBezTo>
                  <a:lnTo>
                    <a:pt x="39" y="691"/>
                  </a:lnTo>
                  <a:lnTo>
                    <a:pt x="39" y="691"/>
                  </a:lnTo>
                  <a:lnTo>
                    <a:pt x="39" y="691"/>
                  </a:lnTo>
                  <a:cubicBezTo>
                    <a:pt x="15" y="677"/>
                    <a:pt x="0" y="657"/>
                    <a:pt x="0" y="634"/>
                  </a:cubicBezTo>
                  <a:lnTo>
                    <a:pt x="0" y="397"/>
                  </a:lnTo>
                  <a:lnTo>
                    <a:pt x="0" y="397"/>
                  </a:lnTo>
                  <a:cubicBezTo>
                    <a:pt x="0" y="397"/>
                    <a:pt x="118" y="432"/>
                    <a:pt x="230" y="469"/>
                  </a:cubicBezTo>
                  <a:lnTo>
                    <a:pt x="998" y="25"/>
                  </a:lnTo>
                  <a:lnTo>
                    <a:pt x="998" y="25"/>
                  </a:lnTo>
                  <a:cubicBezTo>
                    <a:pt x="1002" y="23"/>
                    <a:pt x="1007" y="20"/>
                    <a:pt x="1011" y="18"/>
                  </a:cubicBezTo>
                  <a:lnTo>
                    <a:pt x="1013" y="17"/>
                  </a:lnTo>
                  <a:lnTo>
                    <a:pt x="1013" y="17"/>
                  </a:lnTo>
                  <a:lnTo>
                    <a:pt x="1013" y="17"/>
                  </a:lnTo>
                  <a:cubicBezTo>
                    <a:pt x="1035" y="6"/>
                    <a:pt x="1062" y="0"/>
                    <a:pt x="1091" y="0"/>
                  </a:cubicBezTo>
                  <a:lnTo>
                    <a:pt x="1091" y="0"/>
                  </a:lnTo>
                  <a:cubicBezTo>
                    <a:pt x="1120" y="0"/>
                    <a:pt x="1147" y="6"/>
                    <a:pt x="1169" y="17"/>
                  </a:cubicBezTo>
                  <a:lnTo>
                    <a:pt x="1170" y="17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35" name="Freeform 36">
              <a:extLst>
                <a:ext uri="{FF2B5EF4-FFF2-40B4-BE49-F238E27FC236}">
                  <a16:creationId xmlns:a16="http://schemas.microsoft.com/office/drawing/2014/main" id="{8AE730C3-EAA8-81AC-30ED-EFAEEB9BCC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87103" y="10887544"/>
              <a:ext cx="1483355" cy="864091"/>
            </a:xfrm>
            <a:custGeom>
              <a:avLst/>
              <a:gdLst>
                <a:gd name="T0" fmla="*/ 1170 w 2273"/>
                <a:gd name="T1" fmla="*/ 17 h 1323"/>
                <a:gd name="T2" fmla="*/ 2034 w 2273"/>
                <a:gd name="T3" fmla="*/ 516 h 1323"/>
                <a:gd name="T4" fmla="*/ 2272 w 2273"/>
                <a:gd name="T5" fmla="*/ 449 h 1323"/>
                <a:gd name="T6" fmla="*/ 2272 w 2273"/>
                <a:gd name="T7" fmla="*/ 687 h 1323"/>
                <a:gd name="T8" fmla="*/ 2272 w 2273"/>
                <a:gd name="T9" fmla="*/ 687 h 1323"/>
                <a:gd name="T10" fmla="*/ 2232 w 2273"/>
                <a:gd name="T11" fmla="*/ 744 h 1323"/>
                <a:gd name="T12" fmla="*/ 1257 w 2273"/>
                <a:gd name="T13" fmla="*/ 1307 h 1323"/>
                <a:gd name="T14" fmla="*/ 1254 w 2273"/>
                <a:gd name="T15" fmla="*/ 1307 h 1323"/>
                <a:gd name="T16" fmla="*/ 1254 w 2273"/>
                <a:gd name="T17" fmla="*/ 1307 h 1323"/>
                <a:gd name="T18" fmla="*/ 1180 w 2273"/>
                <a:gd name="T19" fmla="*/ 1322 h 1323"/>
                <a:gd name="T20" fmla="*/ 1180 w 2273"/>
                <a:gd name="T21" fmla="*/ 1322 h 1323"/>
                <a:gd name="T22" fmla="*/ 1106 w 2273"/>
                <a:gd name="T23" fmla="*/ 1307 h 1323"/>
                <a:gd name="T24" fmla="*/ 1104 w 2273"/>
                <a:gd name="T25" fmla="*/ 1307 h 1323"/>
                <a:gd name="T26" fmla="*/ 1099 w 2273"/>
                <a:gd name="T27" fmla="*/ 1304 h 1323"/>
                <a:gd name="T28" fmla="*/ 1099 w 2273"/>
                <a:gd name="T29" fmla="*/ 1304 h 1323"/>
                <a:gd name="T30" fmla="*/ 1088 w 2273"/>
                <a:gd name="T31" fmla="*/ 1297 h 1323"/>
                <a:gd name="T32" fmla="*/ 39 w 2273"/>
                <a:gd name="T33" fmla="*/ 692 h 1323"/>
                <a:gd name="T34" fmla="*/ 39 w 2273"/>
                <a:gd name="T35" fmla="*/ 691 h 1323"/>
                <a:gd name="T36" fmla="*/ 39 w 2273"/>
                <a:gd name="T37" fmla="*/ 691 h 1323"/>
                <a:gd name="T38" fmla="*/ 0 w 2273"/>
                <a:gd name="T39" fmla="*/ 636 h 1323"/>
                <a:gd name="T40" fmla="*/ 0 w 2273"/>
                <a:gd name="T41" fmla="*/ 397 h 1323"/>
                <a:gd name="T42" fmla="*/ 0 w 2273"/>
                <a:gd name="T43" fmla="*/ 397 h 1323"/>
                <a:gd name="T44" fmla="*/ 230 w 2273"/>
                <a:gd name="T45" fmla="*/ 470 h 1323"/>
                <a:gd name="T46" fmla="*/ 998 w 2273"/>
                <a:gd name="T47" fmla="*/ 26 h 1323"/>
                <a:gd name="T48" fmla="*/ 998 w 2273"/>
                <a:gd name="T49" fmla="*/ 26 h 1323"/>
                <a:gd name="T50" fmla="*/ 1011 w 2273"/>
                <a:gd name="T51" fmla="*/ 18 h 1323"/>
                <a:gd name="T52" fmla="*/ 1013 w 2273"/>
                <a:gd name="T53" fmla="*/ 17 h 1323"/>
                <a:gd name="T54" fmla="*/ 1013 w 2273"/>
                <a:gd name="T55" fmla="*/ 17 h 1323"/>
                <a:gd name="T56" fmla="*/ 1013 w 2273"/>
                <a:gd name="T57" fmla="*/ 17 h 1323"/>
                <a:gd name="T58" fmla="*/ 1091 w 2273"/>
                <a:gd name="T59" fmla="*/ 0 h 1323"/>
                <a:gd name="T60" fmla="*/ 1091 w 2273"/>
                <a:gd name="T61" fmla="*/ 0 h 1323"/>
                <a:gd name="T62" fmla="*/ 1169 w 2273"/>
                <a:gd name="T63" fmla="*/ 17 h 1323"/>
                <a:gd name="T64" fmla="*/ 1170 w 2273"/>
                <a:gd name="T65" fmla="*/ 17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73" h="1323">
                  <a:moveTo>
                    <a:pt x="1170" y="17"/>
                  </a:moveTo>
                  <a:lnTo>
                    <a:pt x="2034" y="516"/>
                  </a:lnTo>
                  <a:lnTo>
                    <a:pt x="2272" y="449"/>
                  </a:lnTo>
                  <a:lnTo>
                    <a:pt x="2272" y="687"/>
                  </a:lnTo>
                  <a:lnTo>
                    <a:pt x="2272" y="687"/>
                  </a:lnTo>
                  <a:cubicBezTo>
                    <a:pt x="2272" y="709"/>
                    <a:pt x="2257" y="729"/>
                    <a:pt x="2232" y="744"/>
                  </a:cubicBezTo>
                  <a:lnTo>
                    <a:pt x="1257" y="1307"/>
                  </a:lnTo>
                  <a:lnTo>
                    <a:pt x="1254" y="1307"/>
                  </a:lnTo>
                  <a:lnTo>
                    <a:pt x="1254" y="1307"/>
                  </a:lnTo>
                  <a:cubicBezTo>
                    <a:pt x="1234" y="1316"/>
                    <a:pt x="1208" y="1322"/>
                    <a:pt x="1180" y="1322"/>
                  </a:cubicBezTo>
                  <a:lnTo>
                    <a:pt x="1180" y="1322"/>
                  </a:lnTo>
                  <a:cubicBezTo>
                    <a:pt x="1152" y="1322"/>
                    <a:pt x="1127" y="1316"/>
                    <a:pt x="1106" y="1307"/>
                  </a:cubicBezTo>
                  <a:lnTo>
                    <a:pt x="1104" y="1307"/>
                  </a:lnTo>
                  <a:lnTo>
                    <a:pt x="1099" y="1304"/>
                  </a:lnTo>
                  <a:lnTo>
                    <a:pt x="1099" y="1304"/>
                  </a:lnTo>
                  <a:cubicBezTo>
                    <a:pt x="1095" y="1302"/>
                    <a:pt x="1091" y="1300"/>
                    <a:pt x="1088" y="1297"/>
                  </a:cubicBezTo>
                  <a:lnTo>
                    <a:pt x="39" y="692"/>
                  </a:lnTo>
                  <a:lnTo>
                    <a:pt x="39" y="691"/>
                  </a:lnTo>
                  <a:lnTo>
                    <a:pt x="39" y="691"/>
                  </a:lnTo>
                  <a:cubicBezTo>
                    <a:pt x="15" y="677"/>
                    <a:pt x="0" y="658"/>
                    <a:pt x="0" y="636"/>
                  </a:cubicBezTo>
                  <a:lnTo>
                    <a:pt x="0" y="397"/>
                  </a:lnTo>
                  <a:lnTo>
                    <a:pt x="0" y="397"/>
                  </a:lnTo>
                  <a:cubicBezTo>
                    <a:pt x="0" y="397"/>
                    <a:pt x="118" y="433"/>
                    <a:pt x="230" y="470"/>
                  </a:cubicBezTo>
                  <a:lnTo>
                    <a:pt x="998" y="26"/>
                  </a:lnTo>
                  <a:lnTo>
                    <a:pt x="998" y="26"/>
                  </a:lnTo>
                  <a:cubicBezTo>
                    <a:pt x="1002" y="23"/>
                    <a:pt x="1007" y="20"/>
                    <a:pt x="1011" y="18"/>
                  </a:cubicBezTo>
                  <a:lnTo>
                    <a:pt x="1013" y="17"/>
                  </a:lnTo>
                  <a:lnTo>
                    <a:pt x="1013" y="17"/>
                  </a:lnTo>
                  <a:lnTo>
                    <a:pt x="1013" y="17"/>
                  </a:lnTo>
                  <a:cubicBezTo>
                    <a:pt x="1035" y="7"/>
                    <a:pt x="1062" y="0"/>
                    <a:pt x="1091" y="0"/>
                  </a:cubicBezTo>
                  <a:lnTo>
                    <a:pt x="1091" y="0"/>
                  </a:lnTo>
                  <a:cubicBezTo>
                    <a:pt x="1120" y="0"/>
                    <a:pt x="1147" y="7"/>
                    <a:pt x="1169" y="17"/>
                  </a:cubicBezTo>
                  <a:lnTo>
                    <a:pt x="1170" y="17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36" name="Freeform 37">
              <a:extLst>
                <a:ext uri="{FF2B5EF4-FFF2-40B4-BE49-F238E27FC236}">
                  <a16:creationId xmlns:a16="http://schemas.microsoft.com/office/drawing/2014/main" id="{B3282BC4-AFC1-C4F1-7770-627B28D85D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87103" y="10734889"/>
              <a:ext cx="1483355" cy="864091"/>
            </a:xfrm>
            <a:custGeom>
              <a:avLst/>
              <a:gdLst>
                <a:gd name="T0" fmla="*/ 1170 w 2273"/>
                <a:gd name="T1" fmla="*/ 16 h 1322"/>
                <a:gd name="T2" fmla="*/ 2232 w 2273"/>
                <a:gd name="T3" fmla="*/ 629 h 1322"/>
                <a:gd name="T4" fmla="*/ 2232 w 2273"/>
                <a:gd name="T5" fmla="*/ 630 h 1322"/>
                <a:gd name="T6" fmla="*/ 2232 w 2273"/>
                <a:gd name="T7" fmla="*/ 630 h 1322"/>
                <a:gd name="T8" fmla="*/ 2272 w 2273"/>
                <a:gd name="T9" fmla="*/ 686 h 1322"/>
                <a:gd name="T10" fmla="*/ 2272 w 2273"/>
                <a:gd name="T11" fmla="*/ 686 h 1322"/>
                <a:gd name="T12" fmla="*/ 2232 w 2273"/>
                <a:gd name="T13" fmla="*/ 742 h 1322"/>
                <a:gd name="T14" fmla="*/ 1257 w 2273"/>
                <a:gd name="T15" fmla="*/ 1306 h 1322"/>
                <a:gd name="T16" fmla="*/ 1254 w 2273"/>
                <a:gd name="T17" fmla="*/ 1306 h 1322"/>
                <a:gd name="T18" fmla="*/ 1254 w 2273"/>
                <a:gd name="T19" fmla="*/ 1306 h 1322"/>
                <a:gd name="T20" fmla="*/ 1180 w 2273"/>
                <a:gd name="T21" fmla="*/ 1321 h 1322"/>
                <a:gd name="T22" fmla="*/ 1180 w 2273"/>
                <a:gd name="T23" fmla="*/ 1321 h 1322"/>
                <a:gd name="T24" fmla="*/ 1106 w 2273"/>
                <a:gd name="T25" fmla="*/ 1306 h 1322"/>
                <a:gd name="T26" fmla="*/ 1104 w 2273"/>
                <a:gd name="T27" fmla="*/ 1306 h 1322"/>
                <a:gd name="T28" fmla="*/ 1099 w 2273"/>
                <a:gd name="T29" fmla="*/ 1302 h 1322"/>
                <a:gd name="T30" fmla="*/ 1099 w 2273"/>
                <a:gd name="T31" fmla="*/ 1302 h 1322"/>
                <a:gd name="T32" fmla="*/ 1088 w 2273"/>
                <a:gd name="T33" fmla="*/ 1296 h 1322"/>
                <a:gd name="T34" fmla="*/ 39 w 2273"/>
                <a:gd name="T35" fmla="*/ 690 h 1322"/>
                <a:gd name="T36" fmla="*/ 39 w 2273"/>
                <a:gd name="T37" fmla="*/ 690 h 1322"/>
                <a:gd name="T38" fmla="*/ 39 w 2273"/>
                <a:gd name="T39" fmla="*/ 690 h 1322"/>
                <a:gd name="T40" fmla="*/ 0 w 2273"/>
                <a:gd name="T41" fmla="*/ 634 h 1322"/>
                <a:gd name="T42" fmla="*/ 0 w 2273"/>
                <a:gd name="T43" fmla="*/ 634 h 1322"/>
                <a:gd name="T44" fmla="*/ 39 w 2273"/>
                <a:gd name="T45" fmla="*/ 578 h 1322"/>
                <a:gd name="T46" fmla="*/ 998 w 2273"/>
                <a:gd name="T47" fmla="*/ 24 h 1322"/>
                <a:gd name="T48" fmla="*/ 998 w 2273"/>
                <a:gd name="T49" fmla="*/ 24 h 1322"/>
                <a:gd name="T50" fmla="*/ 1011 w 2273"/>
                <a:gd name="T51" fmla="*/ 17 h 1322"/>
                <a:gd name="T52" fmla="*/ 1013 w 2273"/>
                <a:gd name="T53" fmla="*/ 16 h 1322"/>
                <a:gd name="T54" fmla="*/ 1013 w 2273"/>
                <a:gd name="T55" fmla="*/ 16 h 1322"/>
                <a:gd name="T56" fmla="*/ 1013 w 2273"/>
                <a:gd name="T57" fmla="*/ 16 h 1322"/>
                <a:gd name="T58" fmla="*/ 1091 w 2273"/>
                <a:gd name="T59" fmla="*/ 0 h 1322"/>
                <a:gd name="T60" fmla="*/ 1091 w 2273"/>
                <a:gd name="T61" fmla="*/ 0 h 1322"/>
                <a:gd name="T62" fmla="*/ 1169 w 2273"/>
                <a:gd name="T63" fmla="*/ 16 h 1322"/>
                <a:gd name="T64" fmla="*/ 1170 w 2273"/>
                <a:gd name="T65" fmla="*/ 16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73" h="1322">
                  <a:moveTo>
                    <a:pt x="1170" y="16"/>
                  </a:moveTo>
                  <a:lnTo>
                    <a:pt x="2232" y="629"/>
                  </a:lnTo>
                  <a:lnTo>
                    <a:pt x="2232" y="630"/>
                  </a:lnTo>
                  <a:lnTo>
                    <a:pt x="2232" y="630"/>
                  </a:lnTo>
                  <a:cubicBezTo>
                    <a:pt x="2257" y="643"/>
                    <a:pt x="2272" y="664"/>
                    <a:pt x="2272" y="686"/>
                  </a:cubicBezTo>
                  <a:lnTo>
                    <a:pt x="2272" y="686"/>
                  </a:lnTo>
                  <a:cubicBezTo>
                    <a:pt x="2272" y="708"/>
                    <a:pt x="2257" y="728"/>
                    <a:pt x="2232" y="742"/>
                  </a:cubicBezTo>
                  <a:lnTo>
                    <a:pt x="1257" y="1306"/>
                  </a:lnTo>
                  <a:lnTo>
                    <a:pt x="1254" y="1306"/>
                  </a:lnTo>
                  <a:lnTo>
                    <a:pt x="1254" y="1306"/>
                  </a:lnTo>
                  <a:cubicBezTo>
                    <a:pt x="1234" y="1315"/>
                    <a:pt x="1208" y="1321"/>
                    <a:pt x="1180" y="1321"/>
                  </a:cubicBezTo>
                  <a:lnTo>
                    <a:pt x="1180" y="1321"/>
                  </a:lnTo>
                  <a:cubicBezTo>
                    <a:pt x="1152" y="1321"/>
                    <a:pt x="1127" y="1315"/>
                    <a:pt x="1106" y="1306"/>
                  </a:cubicBezTo>
                  <a:lnTo>
                    <a:pt x="1104" y="1306"/>
                  </a:lnTo>
                  <a:lnTo>
                    <a:pt x="1099" y="1302"/>
                  </a:lnTo>
                  <a:lnTo>
                    <a:pt x="1099" y="1302"/>
                  </a:lnTo>
                  <a:cubicBezTo>
                    <a:pt x="1095" y="1301"/>
                    <a:pt x="1091" y="1298"/>
                    <a:pt x="1088" y="1296"/>
                  </a:cubicBezTo>
                  <a:lnTo>
                    <a:pt x="39" y="690"/>
                  </a:lnTo>
                  <a:lnTo>
                    <a:pt x="39" y="690"/>
                  </a:lnTo>
                  <a:lnTo>
                    <a:pt x="39" y="690"/>
                  </a:lnTo>
                  <a:cubicBezTo>
                    <a:pt x="15" y="676"/>
                    <a:pt x="0" y="656"/>
                    <a:pt x="0" y="634"/>
                  </a:cubicBezTo>
                  <a:lnTo>
                    <a:pt x="0" y="634"/>
                  </a:lnTo>
                  <a:cubicBezTo>
                    <a:pt x="0" y="612"/>
                    <a:pt x="15" y="592"/>
                    <a:pt x="39" y="578"/>
                  </a:cubicBezTo>
                  <a:lnTo>
                    <a:pt x="998" y="24"/>
                  </a:lnTo>
                  <a:lnTo>
                    <a:pt x="998" y="24"/>
                  </a:lnTo>
                  <a:cubicBezTo>
                    <a:pt x="1002" y="22"/>
                    <a:pt x="1007" y="19"/>
                    <a:pt x="1011" y="17"/>
                  </a:cubicBezTo>
                  <a:lnTo>
                    <a:pt x="1013" y="16"/>
                  </a:lnTo>
                  <a:lnTo>
                    <a:pt x="1013" y="16"/>
                  </a:lnTo>
                  <a:lnTo>
                    <a:pt x="1013" y="16"/>
                  </a:lnTo>
                  <a:cubicBezTo>
                    <a:pt x="1035" y="5"/>
                    <a:pt x="1062" y="0"/>
                    <a:pt x="1091" y="0"/>
                  </a:cubicBezTo>
                  <a:lnTo>
                    <a:pt x="1091" y="0"/>
                  </a:lnTo>
                  <a:cubicBezTo>
                    <a:pt x="1120" y="0"/>
                    <a:pt x="1147" y="5"/>
                    <a:pt x="1169" y="16"/>
                  </a:cubicBezTo>
                  <a:lnTo>
                    <a:pt x="1170" y="16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37" name="Freeform 38">
              <a:extLst>
                <a:ext uri="{FF2B5EF4-FFF2-40B4-BE49-F238E27FC236}">
                  <a16:creationId xmlns:a16="http://schemas.microsoft.com/office/drawing/2014/main" id="{26EB815E-92CA-4E8C-C7E2-5A5709552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5236" y="9153603"/>
              <a:ext cx="1575525" cy="915936"/>
            </a:xfrm>
            <a:custGeom>
              <a:avLst/>
              <a:gdLst>
                <a:gd name="T0" fmla="*/ 1243 w 2413"/>
                <a:gd name="T1" fmla="*/ 18 h 1403"/>
                <a:gd name="T2" fmla="*/ 2159 w 2413"/>
                <a:gd name="T3" fmla="*/ 547 h 1403"/>
                <a:gd name="T4" fmla="*/ 2412 w 2413"/>
                <a:gd name="T5" fmla="*/ 476 h 1403"/>
                <a:gd name="T6" fmla="*/ 2412 w 2413"/>
                <a:gd name="T7" fmla="*/ 728 h 1403"/>
                <a:gd name="T8" fmla="*/ 2412 w 2413"/>
                <a:gd name="T9" fmla="*/ 728 h 1403"/>
                <a:gd name="T10" fmla="*/ 2370 w 2413"/>
                <a:gd name="T11" fmla="*/ 788 h 1403"/>
                <a:gd name="T12" fmla="*/ 1335 w 2413"/>
                <a:gd name="T13" fmla="*/ 1386 h 1403"/>
                <a:gd name="T14" fmla="*/ 1332 w 2413"/>
                <a:gd name="T15" fmla="*/ 1386 h 1403"/>
                <a:gd name="T16" fmla="*/ 1332 w 2413"/>
                <a:gd name="T17" fmla="*/ 1386 h 1403"/>
                <a:gd name="T18" fmla="*/ 1253 w 2413"/>
                <a:gd name="T19" fmla="*/ 1402 h 1403"/>
                <a:gd name="T20" fmla="*/ 1253 w 2413"/>
                <a:gd name="T21" fmla="*/ 1402 h 1403"/>
                <a:gd name="T22" fmla="*/ 1174 w 2413"/>
                <a:gd name="T23" fmla="*/ 1386 h 1403"/>
                <a:gd name="T24" fmla="*/ 1173 w 2413"/>
                <a:gd name="T25" fmla="*/ 1386 h 1403"/>
                <a:gd name="T26" fmla="*/ 1167 w 2413"/>
                <a:gd name="T27" fmla="*/ 1383 h 1403"/>
                <a:gd name="T28" fmla="*/ 1167 w 2413"/>
                <a:gd name="T29" fmla="*/ 1383 h 1403"/>
                <a:gd name="T30" fmla="*/ 1156 w 2413"/>
                <a:gd name="T31" fmla="*/ 1376 h 1403"/>
                <a:gd name="T32" fmla="*/ 43 w 2413"/>
                <a:gd name="T33" fmla="*/ 734 h 1403"/>
                <a:gd name="T34" fmla="*/ 43 w 2413"/>
                <a:gd name="T35" fmla="*/ 733 h 1403"/>
                <a:gd name="T36" fmla="*/ 43 w 2413"/>
                <a:gd name="T37" fmla="*/ 733 h 1403"/>
                <a:gd name="T38" fmla="*/ 0 w 2413"/>
                <a:gd name="T39" fmla="*/ 674 h 1403"/>
                <a:gd name="T40" fmla="*/ 0 w 2413"/>
                <a:gd name="T41" fmla="*/ 421 h 1403"/>
                <a:gd name="T42" fmla="*/ 0 w 2413"/>
                <a:gd name="T43" fmla="*/ 421 h 1403"/>
                <a:gd name="T44" fmla="*/ 245 w 2413"/>
                <a:gd name="T45" fmla="*/ 498 h 1403"/>
                <a:gd name="T46" fmla="*/ 1060 w 2413"/>
                <a:gd name="T47" fmla="*/ 27 h 1403"/>
                <a:gd name="T48" fmla="*/ 1060 w 2413"/>
                <a:gd name="T49" fmla="*/ 27 h 1403"/>
                <a:gd name="T50" fmla="*/ 1073 w 2413"/>
                <a:gd name="T51" fmla="*/ 19 h 1403"/>
                <a:gd name="T52" fmla="*/ 1076 w 2413"/>
                <a:gd name="T53" fmla="*/ 18 h 1403"/>
                <a:gd name="T54" fmla="*/ 1076 w 2413"/>
                <a:gd name="T55" fmla="*/ 18 h 1403"/>
                <a:gd name="T56" fmla="*/ 1076 w 2413"/>
                <a:gd name="T57" fmla="*/ 18 h 1403"/>
                <a:gd name="T58" fmla="*/ 1158 w 2413"/>
                <a:gd name="T59" fmla="*/ 0 h 1403"/>
                <a:gd name="T60" fmla="*/ 1158 w 2413"/>
                <a:gd name="T61" fmla="*/ 0 h 1403"/>
                <a:gd name="T62" fmla="*/ 1241 w 2413"/>
                <a:gd name="T63" fmla="*/ 18 h 1403"/>
                <a:gd name="T64" fmla="*/ 1243 w 2413"/>
                <a:gd name="T65" fmla="*/ 18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13" h="1403">
                  <a:moveTo>
                    <a:pt x="1243" y="18"/>
                  </a:moveTo>
                  <a:lnTo>
                    <a:pt x="2159" y="547"/>
                  </a:lnTo>
                  <a:lnTo>
                    <a:pt x="2412" y="476"/>
                  </a:lnTo>
                  <a:lnTo>
                    <a:pt x="2412" y="728"/>
                  </a:lnTo>
                  <a:lnTo>
                    <a:pt x="2412" y="728"/>
                  </a:lnTo>
                  <a:cubicBezTo>
                    <a:pt x="2412" y="752"/>
                    <a:pt x="2396" y="773"/>
                    <a:pt x="2370" y="788"/>
                  </a:cubicBezTo>
                  <a:lnTo>
                    <a:pt x="1335" y="1386"/>
                  </a:lnTo>
                  <a:lnTo>
                    <a:pt x="1332" y="1386"/>
                  </a:lnTo>
                  <a:lnTo>
                    <a:pt x="1332" y="1386"/>
                  </a:lnTo>
                  <a:cubicBezTo>
                    <a:pt x="1310" y="1396"/>
                    <a:pt x="1282" y="1402"/>
                    <a:pt x="1253" y="1402"/>
                  </a:cubicBezTo>
                  <a:lnTo>
                    <a:pt x="1253" y="1402"/>
                  </a:lnTo>
                  <a:cubicBezTo>
                    <a:pt x="1224" y="1402"/>
                    <a:pt x="1196" y="1396"/>
                    <a:pt x="1174" y="1386"/>
                  </a:cubicBezTo>
                  <a:lnTo>
                    <a:pt x="1173" y="1386"/>
                  </a:lnTo>
                  <a:lnTo>
                    <a:pt x="1167" y="1383"/>
                  </a:lnTo>
                  <a:lnTo>
                    <a:pt x="1167" y="1383"/>
                  </a:lnTo>
                  <a:cubicBezTo>
                    <a:pt x="1163" y="1381"/>
                    <a:pt x="1159" y="1379"/>
                    <a:pt x="1156" y="1376"/>
                  </a:cubicBezTo>
                  <a:lnTo>
                    <a:pt x="43" y="734"/>
                  </a:lnTo>
                  <a:lnTo>
                    <a:pt x="43" y="733"/>
                  </a:lnTo>
                  <a:lnTo>
                    <a:pt x="43" y="733"/>
                  </a:lnTo>
                  <a:cubicBezTo>
                    <a:pt x="17" y="718"/>
                    <a:pt x="0" y="697"/>
                    <a:pt x="0" y="674"/>
                  </a:cubicBezTo>
                  <a:lnTo>
                    <a:pt x="0" y="421"/>
                  </a:lnTo>
                  <a:lnTo>
                    <a:pt x="0" y="421"/>
                  </a:lnTo>
                  <a:cubicBezTo>
                    <a:pt x="0" y="421"/>
                    <a:pt x="126" y="459"/>
                    <a:pt x="245" y="498"/>
                  </a:cubicBezTo>
                  <a:lnTo>
                    <a:pt x="1060" y="27"/>
                  </a:lnTo>
                  <a:lnTo>
                    <a:pt x="1060" y="27"/>
                  </a:lnTo>
                  <a:cubicBezTo>
                    <a:pt x="1064" y="23"/>
                    <a:pt x="1069" y="21"/>
                    <a:pt x="1073" y="19"/>
                  </a:cubicBezTo>
                  <a:lnTo>
                    <a:pt x="1076" y="18"/>
                  </a:lnTo>
                  <a:lnTo>
                    <a:pt x="1076" y="18"/>
                  </a:lnTo>
                  <a:lnTo>
                    <a:pt x="1076" y="18"/>
                  </a:lnTo>
                  <a:cubicBezTo>
                    <a:pt x="1099" y="7"/>
                    <a:pt x="1127" y="0"/>
                    <a:pt x="1158" y="0"/>
                  </a:cubicBezTo>
                  <a:lnTo>
                    <a:pt x="1158" y="0"/>
                  </a:lnTo>
                  <a:cubicBezTo>
                    <a:pt x="1190" y="0"/>
                    <a:pt x="1218" y="7"/>
                    <a:pt x="1241" y="18"/>
                  </a:cubicBezTo>
                  <a:lnTo>
                    <a:pt x="1243" y="1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38" name="Freeform 39">
              <a:extLst>
                <a:ext uri="{FF2B5EF4-FFF2-40B4-BE49-F238E27FC236}">
                  <a16:creationId xmlns:a16="http://schemas.microsoft.com/office/drawing/2014/main" id="{3D53AACC-82E8-F058-7C06-C3DA703C4A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96107" y="10936511"/>
              <a:ext cx="636546" cy="455088"/>
            </a:xfrm>
            <a:custGeom>
              <a:avLst/>
              <a:gdLst>
                <a:gd name="T0" fmla="*/ 475 w 974"/>
                <a:gd name="T1" fmla="*/ 164 h 696"/>
                <a:gd name="T2" fmla="*/ 228 w 974"/>
                <a:gd name="T3" fmla="*/ 360 h 696"/>
                <a:gd name="T4" fmla="*/ 498 w 974"/>
                <a:gd name="T5" fmla="*/ 531 h 696"/>
                <a:gd name="T6" fmla="*/ 745 w 974"/>
                <a:gd name="T7" fmla="*/ 335 h 696"/>
                <a:gd name="T8" fmla="*/ 529 w 974"/>
                <a:gd name="T9" fmla="*/ 0 h 696"/>
                <a:gd name="T10" fmla="*/ 402 w 974"/>
                <a:gd name="T11" fmla="*/ 6 h 696"/>
                <a:gd name="T12" fmla="*/ 375 w 974"/>
                <a:gd name="T13" fmla="*/ 70 h 696"/>
                <a:gd name="T14" fmla="*/ 258 w 974"/>
                <a:gd name="T15" fmla="*/ 111 h 696"/>
                <a:gd name="T16" fmla="*/ 216 w 974"/>
                <a:gd name="T17" fmla="*/ 84 h 696"/>
                <a:gd name="T18" fmla="*/ 87 w 974"/>
                <a:gd name="T19" fmla="*/ 155 h 696"/>
                <a:gd name="T20" fmla="*/ 89 w 974"/>
                <a:gd name="T21" fmla="*/ 185 h 696"/>
                <a:gd name="T22" fmla="*/ 132 w 974"/>
                <a:gd name="T23" fmla="*/ 212 h 696"/>
                <a:gd name="T24" fmla="*/ 30 w 974"/>
                <a:gd name="T25" fmla="*/ 302 h 696"/>
                <a:gd name="T26" fmla="*/ 1 w 974"/>
                <a:gd name="T27" fmla="*/ 325 h 696"/>
                <a:gd name="T28" fmla="*/ 7 w 974"/>
                <a:gd name="T29" fmla="*/ 416 h 696"/>
                <a:gd name="T30" fmla="*/ 95 w 974"/>
                <a:gd name="T31" fmla="*/ 433 h 696"/>
                <a:gd name="T32" fmla="*/ 150 w 974"/>
                <a:gd name="T33" fmla="*/ 516 h 696"/>
                <a:gd name="T34" fmla="*/ 112 w 974"/>
                <a:gd name="T35" fmla="*/ 546 h 696"/>
                <a:gd name="T36" fmla="*/ 207 w 974"/>
                <a:gd name="T37" fmla="*/ 637 h 696"/>
                <a:gd name="T38" fmla="*/ 250 w 974"/>
                <a:gd name="T39" fmla="*/ 635 h 696"/>
                <a:gd name="T40" fmla="*/ 289 w 974"/>
                <a:gd name="T41" fmla="*/ 604 h 696"/>
                <a:gd name="T42" fmla="*/ 413 w 974"/>
                <a:gd name="T43" fmla="*/ 674 h 696"/>
                <a:gd name="T44" fmla="*/ 444 w 974"/>
                <a:gd name="T45" fmla="*/ 694 h 696"/>
                <a:gd name="T46" fmla="*/ 571 w 974"/>
                <a:gd name="T47" fmla="*/ 688 h 696"/>
                <a:gd name="T48" fmla="*/ 598 w 974"/>
                <a:gd name="T49" fmla="*/ 624 h 696"/>
                <a:gd name="T50" fmla="*/ 715 w 974"/>
                <a:gd name="T51" fmla="*/ 584 h 696"/>
                <a:gd name="T52" fmla="*/ 757 w 974"/>
                <a:gd name="T53" fmla="*/ 610 h 696"/>
                <a:gd name="T54" fmla="*/ 885 w 974"/>
                <a:gd name="T55" fmla="*/ 540 h 696"/>
                <a:gd name="T56" fmla="*/ 884 w 974"/>
                <a:gd name="T57" fmla="*/ 509 h 696"/>
                <a:gd name="T58" fmla="*/ 842 w 974"/>
                <a:gd name="T59" fmla="*/ 483 h 696"/>
                <a:gd name="T60" fmla="*/ 943 w 974"/>
                <a:gd name="T61" fmla="*/ 392 h 696"/>
                <a:gd name="T62" fmla="*/ 972 w 974"/>
                <a:gd name="T63" fmla="*/ 370 h 696"/>
                <a:gd name="T64" fmla="*/ 967 w 974"/>
                <a:gd name="T65" fmla="*/ 279 h 696"/>
                <a:gd name="T66" fmla="*/ 878 w 974"/>
                <a:gd name="T67" fmla="*/ 261 h 696"/>
                <a:gd name="T68" fmla="*/ 823 w 974"/>
                <a:gd name="T69" fmla="*/ 179 h 696"/>
                <a:gd name="T70" fmla="*/ 862 w 974"/>
                <a:gd name="T71" fmla="*/ 148 h 696"/>
                <a:gd name="T72" fmla="*/ 766 w 974"/>
                <a:gd name="T73" fmla="*/ 58 h 696"/>
                <a:gd name="T74" fmla="*/ 723 w 974"/>
                <a:gd name="T75" fmla="*/ 59 h 696"/>
                <a:gd name="T76" fmla="*/ 685 w 974"/>
                <a:gd name="T77" fmla="*/ 91 h 696"/>
                <a:gd name="T78" fmla="*/ 561 w 974"/>
                <a:gd name="T79" fmla="*/ 20 h 696"/>
                <a:gd name="T80" fmla="*/ 529 w 974"/>
                <a:gd name="T81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4" h="696">
                  <a:moveTo>
                    <a:pt x="475" y="164"/>
                  </a:moveTo>
                  <a:lnTo>
                    <a:pt x="475" y="164"/>
                  </a:lnTo>
                  <a:cubicBezTo>
                    <a:pt x="333" y="170"/>
                    <a:pt x="223" y="258"/>
                    <a:pt x="228" y="360"/>
                  </a:cubicBezTo>
                  <a:lnTo>
                    <a:pt x="228" y="360"/>
                  </a:lnTo>
                  <a:cubicBezTo>
                    <a:pt x="235" y="461"/>
                    <a:pt x="355" y="538"/>
                    <a:pt x="498" y="531"/>
                  </a:cubicBezTo>
                  <a:lnTo>
                    <a:pt x="498" y="531"/>
                  </a:lnTo>
                  <a:cubicBezTo>
                    <a:pt x="640" y="525"/>
                    <a:pt x="751" y="437"/>
                    <a:pt x="745" y="335"/>
                  </a:cubicBezTo>
                  <a:lnTo>
                    <a:pt x="745" y="335"/>
                  </a:lnTo>
                  <a:cubicBezTo>
                    <a:pt x="738" y="233"/>
                    <a:pt x="617" y="156"/>
                    <a:pt x="475" y="164"/>
                  </a:cubicBezTo>
                  <a:close/>
                  <a:moveTo>
                    <a:pt x="529" y="0"/>
                  </a:moveTo>
                  <a:lnTo>
                    <a:pt x="402" y="6"/>
                  </a:lnTo>
                  <a:lnTo>
                    <a:pt x="402" y="6"/>
                  </a:lnTo>
                  <a:cubicBezTo>
                    <a:pt x="385" y="7"/>
                    <a:pt x="372" y="17"/>
                    <a:pt x="373" y="29"/>
                  </a:cubicBezTo>
                  <a:lnTo>
                    <a:pt x="375" y="70"/>
                  </a:lnTo>
                  <a:lnTo>
                    <a:pt x="375" y="70"/>
                  </a:lnTo>
                  <a:cubicBezTo>
                    <a:pt x="333" y="79"/>
                    <a:pt x="294" y="93"/>
                    <a:pt x="258" y="111"/>
                  </a:cubicBezTo>
                  <a:lnTo>
                    <a:pt x="216" y="84"/>
                  </a:lnTo>
                  <a:lnTo>
                    <a:pt x="216" y="84"/>
                  </a:lnTo>
                  <a:cubicBezTo>
                    <a:pt x="204" y="76"/>
                    <a:pt x="184" y="77"/>
                    <a:pt x="173" y="86"/>
                  </a:cubicBezTo>
                  <a:lnTo>
                    <a:pt x="87" y="155"/>
                  </a:lnTo>
                  <a:lnTo>
                    <a:pt x="87" y="155"/>
                  </a:lnTo>
                  <a:cubicBezTo>
                    <a:pt x="76" y="164"/>
                    <a:pt x="77" y="177"/>
                    <a:pt x="89" y="185"/>
                  </a:cubicBezTo>
                  <a:lnTo>
                    <a:pt x="132" y="212"/>
                  </a:lnTo>
                  <a:lnTo>
                    <a:pt x="132" y="212"/>
                  </a:lnTo>
                  <a:cubicBezTo>
                    <a:pt x="110" y="239"/>
                    <a:pt x="95" y="268"/>
                    <a:pt x="87" y="299"/>
                  </a:cubicBezTo>
                  <a:lnTo>
                    <a:pt x="30" y="302"/>
                  </a:lnTo>
                  <a:lnTo>
                    <a:pt x="30" y="302"/>
                  </a:lnTo>
                  <a:cubicBezTo>
                    <a:pt x="13" y="303"/>
                    <a:pt x="0" y="313"/>
                    <a:pt x="1" y="325"/>
                  </a:cubicBezTo>
                  <a:lnTo>
                    <a:pt x="7" y="416"/>
                  </a:lnTo>
                  <a:lnTo>
                    <a:pt x="7" y="416"/>
                  </a:lnTo>
                  <a:cubicBezTo>
                    <a:pt x="8" y="428"/>
                    <a:pt x="22" y="437"/>
                    <a:pt x="38" y="436"/>
                  </a:cubicBezTo>
                  <a:lnTo>
                    <a:pt x="95" y="433"/>
                  </a:lnTo>
                  <a:lnTo>
                    <a:pt x="95" y="433"/>
                  </a:lnTo>
                  <a:cubicBezTo>
                    <a:pt x="107" y="463"/>
                    <a:pt x="126" y="491"/>
                    <a:pt x="150" y="516"/>
                  </a:cubicBezTo>
                  <a:lnTo>
                    <a:pt x="112" y="546"/>
                  </a:lnTo>
                  <a:lnTo>
                    <a:pt x="112" y="546"/>
                  </a:lnTo>
                  <a:cubicBezTo>
                    <a:pt x="101" y="555"/>
                    <a:pt x="101" y="569"/>
                    <a:pt x="113" y="577"/>
                  </a:cubicBezTo>
                  <a:lnTo>
                    <a:pt x="207" y="637"/>
                  </a:lnTo>
                  <a:lnTo>
                    <a:pt x="207" y="637"/>
                  </a:lnTo>
                  <a:cubicBezTo>
                    <a:pt x="220" y="644"/>
                    <a:pt x="239" y="643"/>
                    <a:pt x="250" y="635"/>
                  </a:cubicBezTo>
                  <a:lnTo>
                    <a:pt x="289" y="604"/>
                  </a:lnTo>
                  <a:lnTo>
                    <a:pt x="289" y="604"/>
                  </a:lnTo>
                  <a:cubicBezTo>
                    <a:pt x="326" y="619"/>
                    <a:pt x="367" y="629"/>
                    <a:pt x="410" y="634"/>
                  </a:cubicBezTo>
                  <a:lnTo>
                    <a:pt x="413" y="674"/>
                  </a:lnTo>
                  <a:lnTo>
                    <a:pt x="413" y="674"/>
                  </a:lnTo>
                  <a:cubicBezTo>
                    <a:pt x="414" y="686"/>
                    <a:pt x="427" y="695"/>
                    <a:pt x="444" y="694"/>
                  </a:cubicBezTo>
                  <a:lnTo>
                    <a:pt x="571" y="688"/>
                  </a:lnTo>
                  <a:lnTo>
                    <a:pt x="571" y="688"/>
                  </a:lnTo>
                  <a:cubicBezTo>
                    <a:pt x="588" y="688"/>
                    <a:pt x="601" y="677"/>
                    <a:pt x="600" y="665"/>
                  </a:cubicBezTo>
                  <a:lnTo>
                    <a:pt x="598" y="624"/>
                  </a:lnTo>
                  <a:lnTo>
                    <a:pt x="598" y="624"/>
                  </a:lnTo>
                  <a:cubicBezTo>
                    <a:pt x="640" y="616"/>
                    <a:pt x="680" y="602"/>
                    <a:pt x="715" y="584"/>
                  </a:cubicBezTo>
                  <a:lnTo>
                    <a:pt x="757" y="610"/>
                  </a:lnTo>
                  <a:lnTo>
                    <a:pt x="757" y="610"/>
                  </a:lnTo>
                  <a:cubicBezTo>
                    <a:pt x="769" y="619"/>
                    <a:pt x="789" y="617"/>
                    <a:pt x="800" y="609"/>
                  </a:cubicBezTo>
                  <a:lnTo>
                    <a:pt x="885" y="540"/>
                  </a:lnTo>
                  <a:lnTo>
                    <a:pt x="885" y="540"/>
                  </a:lnTo>
                  <a:cubicBezTo>
                    <a:pt x="897" y="531"/>
                    <a:pt x="896" y="518"/>
                    <a:pt x="884" y="509"/>
                  </a:cubicBezTo>
                  <a:lnTo>
                    <a:pt x="842" y="483"/>
                  </a:lnTo>
                  <a:lnTo>
                    <a:pt x="842" y="483"/>
                  </a:lnTo>
                  <a:cubicBezTo>
                    <a:pt x="863" y="456"/>
                    <a:pt x="878" y="427"/>
                    <a:pt x="886" y="395"/>
                  </a:cubicBezTo>
                  <a:lnTo>
                    <a:pt x="943" y="392"/>
                  </a:lnTo>
                  <a:lnTo>
                    <a:pt x="943" y="392"/>
                  </a:lnTo>
                  <a:cubicBezTo>
                    <a:pt x="960" y="392"/>
                    <a:pt x="973" y="381"/>
                    <a:pt x="972" y="370"/>
                  </a:cubicBezTo>
                  <a:lnTo>
                    <a:pt x="967" y="279"/>
                  </a:lnTo>
                  <a:lnTo>
                    <a:pt x="967" y="279"/>
                  </a:lnTo>
                  <a:cubicBezTo>
                    <a:pt x="965" y="267"/>
                    <a:pt x="951" y="258"/>
                    <a:pt x="935" y="259"/>
                  </a:cubicBezTo>
                  <a:lnTo>
                    <a:pt x="878" y="261"/>
                  </a:lnTo>
                  <a:lnTo>
                    <a:pt x="878" y="261"/>
                  </a:lnTo>
                  <a:cubicBezTo>
                    <a:pt x="866" y="231"/>
                    <a:pt x="847" y="203"/>
                    <a:pt x="823" y="179"/>
                  </a:cubicBezTo>
                  <a:lnTo>
                    <a:pt x="862" y="148"/>
                  </a:lnTo>
                  <a:lnTo>
                    <a:pt x="862" y="148"/>
                  </a:lnTo>
                  <a:cubicBezTo>
                    <a:pt x="873" y="139"/>
                    <a:pt x="872" y="125"/>
                    <a:pt x="860" y="118"/>
                  </a:cubicBezTo>
                  <a:lnTo>
                    <a:pt x="766" y="58"/>
                  </a:lnTo>
                  <a:lnTo>
                    <a:pt x="766" y="58"/>
                  </a:lnTo>
                  <a:cubicBezTo>
                    <a:pt x="753" y="49"/>
                    <a:pt x="735" y="51"/>
                    <a:pt x="723" y="59"/>
                  </a:cubicBezTo>
                  <a:lnTo>
                    <a:pt x="685" y="91"/>
                  </a:lnTo>
                  <a:lnTo>
                    <a:pt x="685" y="91"/>
                  </a:lnTo>
                  <a:cubicBezTo>
                    <a:pt x="647" y="76"/>
                    <a:pt x="607" y="66"/>
                    <a:pt x="563" y="61"/>
                  </a:cubicBezTo>
                  <a:lnTo>
                    <a:pt x="561" y="20"/>
                  </a:lnTo>
                  <a:lnTo>
                    <a:pt x="561" y="20"/>
                  </a:lnTo>
                  <a:cubicBezTo>
                    <a:pt x="560" y="8"/>
                    <a:pt x="546" y="0"/>
                    <a:pt x="5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39" name="Freeform 40">
              <a:extLst>
                <a:ext uri="{FF2B5EF4-FFF2-40B4-BE49-F238E27FC236}">
                  <a16:creationId xmlns:a16="http://schemas.microsoft.com/office/drawing/2014/main" id="{2FC631A8-A13A-5548-1587-14F3A9A417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2356" y="9101757"/>
              <a:ext cx="1575526" cy="915936"/>
            </a:xfrm>
            <a:custGeom>
              <a:avLst/>
              <a:gdLst>
                <a:gd name="T0" fmla="*/ 1242 w 2413"/>
                <a:gd name="T1" fmla="*/ 18 h 1402"/>
                <a:gd name="T2" fmla="*/ 2159 w 2413"/>
                <a:gd name="T3" fmla="*/ 547 h 1402"/>
                <a:gd name="T4" fmla="*/ 2412 w 2413"/>
                <a:gd name="T5" fmla="*/ 476 h 1402"/>
                <a:gd name="T6" fmla="*/ 2412 w 2413"/>
                <a:gd name="T7" fmla="*/ 728 h 1402"/>
                <a:gd name="T8" fmla="*/ 2412 w 2413"/>
                <a:gd name="T9" fmla="*/ 728 h 1402"/>
                <a:gd name="T10" fmla="*/ 2370 w 2413"/>
                <a:gd name="T11" fmla="*/ 788 h 1402"/>
                <a:gd name="T12" fmla="*/ 1334 w 2413"/>
                <a:gd name="T13" fmla="*/ 1386 h 1402"/>
                <a:gd name="T14" fmla="*/ 1331 w 2413"/>
                <a:gd name="T15" fmla="*/ 1386 h 1402"/>
                <a:gd name="T16" fmla="*/ 1331 w 2413"/>
                <a:gd name="T17" fmla="*/ 1386 h 1402"/>
                <a:gd name="T18" fmla="*/ 1252 w 2413"/>
                <a:gd name="T19" fmla="*/ 1401 h 1402"/>
                <a:gd name="T20" fmla="*/ 1252 w 2413"/>
                <a:gd name="T21" fmla="*/ 1401 h 1402"/>
                <a:gd name="T22" fmla="*/ 1174 w 2413"/>
                <a:gd name="T23" fmla="*/ 1386 h 1402"/>
                <a:gd name="T24" fmla="*/ 1172 w 2413"/>
                <a:gd name="T25" fmla="*/ 1386 h 1402"/>
                <a:gd name="T26" fmla="*/ 1167 w 2413"/>
                <a:gd name="T27" fmla="*/ 1383 h 1402"/>
                <a:gd name="T28" fmla="*/ 1167 w 2413"/>
                <a:gd name="T29" fmla="*/ 1383 h 1402"/>
                <a:gd name="T30" fmla="*/ 1155 w 2413"/>
                <a:gd name="T31" fmla="*/ 1376 h 1402"/>
                <a:gd name="T32" fmla="*/ 42 w 2413"/>
                <a:gd name="T33" fmla="*/ 733 h 1402"/>
                <a:gd name="T34" fmla="*/ 42 w 2413"/>
                <a:gd name="T35" fmla="*/ 733 h 1402"/>
                <a:gd name="T36" fmla="*/ 42 w 2413"/>
                <a:gd name="T37" fmla="*/ 733 h 1402"/>
                <a:gd name="T38" fmla="*/ 0 w 2413"/>
                <a:gd name="T39" fmla="*/ 674 h 1402"/>
                <a:gd name="T40" fmla="*/ 0 w 2413"/>
                <a:gd name="T41" fmla="*/ 420 h 1402"/>
                <a:gd name="T42" fmla="*/ 0 w 2413"/>
                <a:gd name="T43" fmla="*/ 420 h 1402"/>
                <a:gd name="T44" fmla="*/ 244 w 2413"/>
                <a:gd name="T45" fmla="*/ 497 h 1402"/>
                <a:gd name="T46" fmla="*/ 1060 w 2413"/>
                <a:gd name="T47" fmla="*/ 26 h 1402"/>
                <a:gd name="T48" fmla="*/ 1060 w 2413"/>
                <a:gd name="T49" fmla="*/ 26 h 1402"/>
                <a:gd name="T50" fmla="*/ 1073 w 2413"/>
                <a:gd name="T51" fmla="*/ 19 h 1402"/>
                <a:gd name="T52" fmla="*/ 1076 w 2413"/>
                <a:gd name="T53" fmla="*/ 18 h 1402"/>
                <a:gd name="T54" fmla="*/ 1076 w 2413"/>
                <a:gd name="T55" fmla="*/ 18 h 1402"/>
                <a:gd name="T56" fmla="*/ 1076 w 2413"/>
                <a:gd name="T57" fmla="*/ 18 h 1402"/>
                <a:gd name="T58" fmla="*/ 1159 w 2413"/>
                <a:gd name="T59" fmla="*/ 0 h 1402"/>
                <a:gd name="T60" fmla="*/ 1159 w 2413"/>
                <a:gd name="T61" fmla="*/ 0 h 1402"/>
                <a:gd name="T62" fmla="*/ 1241 w 2413"/>
                <a:gd name="T63" fmla="*/ 18 h 1402"/>
                <a:gd name="T64" fmla="*/ 1242 w 2413"/>
                <a:gd name="T65" fmla="*/ 18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13" h="1402">
                  <a:moveTo>
                    <a:pt x="1242" y="18"/>
                  </a:moveTo>
                  <a:lnTo>
                    <a:pt x="2159" y="547"/>
                  </a:lnTo>
                  <a:lnTo>
                    <a:pt x="2412" y="476"/>
                  </a:lnTo>
                  <a:lnTo>
                    <a:pt x="2412" y="728"/>
                  </a:lnTo>
                  <a:lnTo>
                    <a:pt x="2412" y="728"/>
                  </a:lnTo>
                  <a:cubicBezTo>
                    <a:pt x="2412" y="752"/>
                    <a:pt x="2395" y="773"/>
                    <a:pt x="2370" y="788"/>
                  </a:cubicBezTo>
                  <a:lnTo>
                    <a:pt x="1334" y="1386"/>
                  </a:lnTo>
                  <a:lnTo>
                    <a:pt x="1331" y="1386"/>
                  </a:lnTo>
                  <a:lnTo>
                    <a:pt x="1331" y="1386"/>
                  </a:lnTo>
                  <a:cubicBezTo>
                    <a:pt x="1309" y="1396"/>
                    <a:pt x="1282" y="1401"/>
                    <a:pt x="1252" y="1401"/>
                  </a:cubicBezTo>
                  <a:lnTo>
                    <a:pt x="1252" y="1401"/>
                  </a:lnTo>
                  <a:cubicBezTo>
                    <a:pt x="1223" y="1401"/>
                    <a:pt x="1196" y="1396"/>
                    <a:pt x="1174" y="1386"/>
                  </a:cubicBezTo>
                  <a:lnTo>
                    <a:pt x="1172" y="1386"/>
                  </a:lnTo>
                  <a:lnTo>
                    <a:pt x="1167" y="1383"/>
                  </a:lnTo>
                  <a:lnTo>
                    <a:pt x="1167" y="1383"/>
                  </a:lnTo>
                  <a:cubicBezTo>
                    <a:pt x="1162" y="1381"/>
                    <a:pt x="1159" y="1378"/>
                    <a:pt x="1155" y="1376"/>
                  </a:cubicBezTo>
                  <a:lnTo>
                    <a:pt x="42" y="733"/>
                  </a:lnTo>
                  <a:lnTo>
                    <a:pt x="42" y="733"/>
                  </a:lnTo>
                  <a:lnTo>
                    <a:pt x="42" y="733"/>
                  </a:lnTo>
                  <a:cubicBezTo>
                    <a:pt x="16" y="718"/>
                    <a:pt x="0" y="697"/>
                    <a:pt x="0" y="674"/>
                  </a:cubicBezTo>
                  <a:lnTo>
                    <a:pt x="0" y="420"/>
                  </a:lnTo>
                  <a:lnTo>
                    <a:pt x="0" y="420"/>
                  </a:lnTo>
                  <a:cubicBezTo>
                    <a:pt x="0" y="420"/>
                    <a:pt x="126" y="459"/>
                    <a:pt x="244" y="497"/>
                  </a:cubicBezTo>
                  <a:lnTo>
                    <a:pt x="1060" y="26"/>
                  </a:lnTo>
                  <a:lnTo>
                    <a:pt x="1060" y="26"/>
                  </a:lnTo>
                  <a:cubicBezTo>
                    <a:pt x="1064" y="23"/>
                    <a:pt x="1069" y="21"/>
                    <a:pt x="1073" y="19"/>
                  </a:cubicBezTo>
                  <a:lnTo>
                    <a:pt x="1076" y="18"/>
                  </a:lnTo>
                  <a:lnTo>
                    <a:pt x="1076" y="18"/>
                  </a:lnTo>
                  <a:lnTo>
                    <a:pt x="1076" y="18"/>
                  </a:lnTo>
                  <a:cubicBezTo>
                    <a:pt x="1099" y="7"/>
                    <a:pt x="1127" y="0"/>
                    <a:pt x="1159" y="0"/>
                  </a:cubicBezTo>
                  <a:lnTo>
                    <a:pt x="1159" y="0"/>
                  </a:lnTo>
                  <a:cubicBezTo>
                    <a:pt x="1190" y="0"/>
                    <a:pt x="1218" y="7"/>
                    <a:pt x="1241" y="18"/>
                  </a:cubicBezTo>
                  <a:lnTo>
                    <a:pt x="1242" y="18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40" name="Freeform 41">
              <a:extLst>
                <a:ext uri="{FF2B5EF4-FFF2-40B4-BE49-F238E27FC236}">
                  <a16:creationId xmlns:a16="http://schemas.microsoft.com/office/drawing/2014/main" id="{E1694080-E9B4-0A1B-55DC-12F32894D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2356" y="8934700"/>
              <a:ext cx="1575526" cy="915936"/>
            </a:xfrm>
            <a:custGeom>
              <a:avLst/>
              <a:gdLst>
                <a:gd name="T0" fmla="*/ 1242 w 2413"/>
                <a:gd name="T1" fmla="*/ 18 h 1403"/>
                <a:gd name="T2" fmla="*/ 2370 w 2413"/>
                <a:gd name="T3" fmla="*/ 668 h 1403"/>
                <a:gd name="T4" fmla="*/ 2370 w 2413"/>
                <a:gd name="T5" fmla="*/ 669 h 1403"/>
                <a:gd name="T6" fmla="*/ 2370 w 2413"/>
                <a:gd name="T7" fmla="*/ 669 h 1403"/>
                <a:gd name="T8" fmla="*/ 2412 w 2413"/>
                <a:gd name="T9" fmla="*/ 729 h 1403"/>
                <a:gd name="T10" fmla="*/ 2412 w 2413"/>
                <a:gd name="T11" fmla="*/ 729 h 1403"/>
                <a:gd name="T12" fmla="*/ 2370 w 2413"/>
                <a:gd name="T13" fmla="*/ 788 h 1403"/>
                <a:gd name="T14" fmla="*/ 2370 w 2413"/>
                <a:gd name="T15" fmla="*/ 788 h 1403"/>
                <a:gd name="T16" fmla="*/ 1334 w 2413"/>
                <a:gd name="T17" fmla="*/ 1386 h 1403"/>
                <a:gd name="T18" fmla="*/ 1331 w 2413"/>
                <a:gd name="T19" fmla="*/ 1386 h 1403"/>
                <a:gd name="T20" fmla="*/ 1331 w 2413"/>
                <a:gd name="T21" fmla="*/ 1386 h 1403"/>
                <a:gd name="T22" fmla="*/ 1252 w 2413"/>
                <a:gd name="T23" fmla="*/ 1402 h 1403"/>
                <a:gd name="T24" fmla="*/ 1252 w 2413"/>
                <a:gd name="T25" fmla="*/ 1402 h 1403"/>
                <a:gd name="T26" fmla="*/ 1174 w 2413"/>
                <a:gd name="T27" fmla="*/ 1386 h 1403"/>
                <a:gd name="T28" fmla="*/ 1172 w 2413"/>
                <a:gd name="T29" fmla="*/ 1386 h 1403"/>
                <a:gd name="T30" fmla="*/ 1167 w 2413"/>
                <a:gd name="T31" fmla="*/ 1383 h 1403"/>
                <a:gd name="T32" fmla="*/ 1167 w 2413"/>
                <a:gd name="T33" fmla="*/ 1383 h 1403"/>
                <a:gd name="T34" fmla="*/ 1155 w 2413"/>
                <a:gd name="T35" fmla="*/ 1376 h 1403"/>
                <a:gd name="T36" fmla="*/ 42 w 2413"/>
                <a:gd name="T37" fmla="*/ 733 h 1403"/>
                <a:gd name="T38" fmla="*/ 42 w 2413"/>
                <a:gd name="T39" fmla="*/ 733 h 1403"/>
                <a:gd name="T40" fmla="*/ 42 w 2413"/>
                <a:gd name="T41" fmla="*/ 733 h 1403"/>
                <a:gd name="T42" fmla="*/ 0 w 2413"/>
                <a:gd name="T43" fmla="*/ 673 h 1403"/>
                <a:gd name="T44" fmla="*/ 0 w 2413"/>
                <a:gd name="T45" fmla="*/ 673 h 1403"/>
                <a:gd name="T46" fmla="*/ 43 w 2413"/>
                <a:gd name="T47" fmla="*/ 614 h 1403"/>
                <a:gd name="T48" fmla="*/ 1060 w 2413"/>
                <a:gd name="T49" fmla="*/ 26 h 1403"/>
                <a:gd name="T50" fmla="*/ 1060 w 2413"/>
                <a:gd name="T51" fmla="*/ 26 h 1403"/>
                <a:gd name="T52" fmla="*/ 1073 w 2413"/>
                <a:gd name="T53" fmla="*/ 19 h 1403"/>
                <a:gd name="T54" fmla="*/ 1076 w 2413"/>
                <a:gd name="T55" fmla="*/ 18 h 1403"/>
                <a:gd name="T56" fmla="*/ 1076 w 2413"/>
                <a:gd name="T57" fmla="*/ 18 h 1403"/>
                <a:gd name="T58" fmla="*/ 1076 w 2413"/>
                <a:gd name="T59" fmla="*/ 18 h 1403"/>
                <a:gd name="T60" fmla="*/ 1159 w 2413"/>
                <a:gd name="T61" fmla="*/ 0 h 1403"/>
                <a:gd name="T62" fmla="*/ 1159 w 2413"/>
                <a:gd name="T63" fmla="*/ 0 h 1403"/>
                <a:gd name="T64" fmla="*/ 1241 w 2413"/>
                <a:gd name="T65" fmla="*/ 18 h 1403"/>
                <a:gd name="T66" fmla="*/ 1242 w 2413"/>
                <a:gd name="T67" fmla="*/ 18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13" h="1403">
                  <a:moveTo>
                    <a:pt x="1242" y="18"/>
                  </a:moveTo>
                  <a:lnTo>
                    <a:pt x="2370" y="668"/>
                  </a:lnTo>
                  <a:lnTo>
                    <a:pt x="2370" y="669"/>
                  </a:lnTo>
                  <a:lnTo>
                    <a:pt x="2370" y="669"/>
                  </a:lnTo>
                  <a:cubicBezTo>
                    <a:pt x="2395" y="683"/>
                    <a:pt x="2412" y="705"/>
                    <a:pt x="2412" y="729"/>
                  </a:cubicBezTo>
                  <a:lnTo>
                    <a:pt x="2412" y="729"/>
                  </a:lnTo>
                  <a:cubicBezTo>
                    <a:pt x="2412" y="752"/>
                    <a:pt x="2395" y="773"/>
                    <a:pt x="2370" y="788"/>
                  </a:cubicBezTo>
                  <a:lnTo>
                    <a:pt x="2370" y="788"/>
                  </a:lnTo>
                  <a:lnTo>
                    <a:pt x="1334" y="1386"/>
                  </a:lnTo>
                  <a:lnTo>
                    <a:pt x="1331" y="1386"/>
                  </a:lnTo>
                  <a:lnTo>
                    <a:pt x="1331" y="1386"/>
                  </a:lnTo>
                  <a:cubicBezTo>
                    <a:pt x="1309" y="1396"/>
                    <a:pt x="1282" y="1402"/>
                    <a:pt x="1252" y="1402"/>
                  </a:cubicBezTo>
                  <a:lnTo>
                    <a:pt x="1252" y="1402"/>
                  </a:lnTo>
                  <a:cubicBezTo>
                    <a:pt x="1223" y="1402"/>
                    <a:pt x="1196" y="1396"/>
                    <a:pt x="1174" y="1386"/>
                  </a:cubicBezTo>
                  <a:lnTo>
                    <a:pt x="1172" y="1386"/>
                  </a:lnTo>
                  <a:lnTo>
                    <a:pt x="1167" y="1383"/>
                  </a:lnTo>
                  <a:lnTo>
                    <a:pt x="1167" y="1383"/>
                  </a:lnTo>
                  <a:cubicBezTo>
                    <a:pt x="1162" y="1381"/>
                    <a:pt x="1159" y="1378"/>
                    <a:pt x="1155" y="1376"/>
                  </a:cubicBezTo>
                  <a:lnTo>
                    <a:pt x="42" y="733"/>
                  </a:lnTo>
                  <a:lnTo>
                    <a:pt x="42" y="733"/>
                  </a:lnTo>
                  <a:lnTo>
                    <a:pt x="42" y="733"/>
                  </a:lnTo>
                  <a:cubicBezTo>
                    <a:pt x="16" y="718"/>
                    <a:pt x="0" y="697"/>
                    <a:pt x="0" y="673"/>
                  </a:cubicBezTo>
                  <a:lnTo>
                    <a:pt x="0" y="673"/>
                  </a:lnTo>
                  <a:cubicBezTo>
                    <a:pt x="0" y="650"/>
                    <a:pt x="16" y="629"/>
                    <a:pt x="43" y="614"/>
                  </a:cubicBezTo>
                  <a:lnTo>
                    <a:pt x="1060" y="26"/>
                  </a:lnTo>
                  <a:lnTo>
                    <a:pt x="1060" y="26"/>
                  </a:lnTo>
                  <a:cubicBezTo>
                    <a:pt x="1064" y="24"/>
                    <a:pt x="1069" y="21"/>
                    <a:pt x="1073" y="19"/>
                  </a:cubicBezTo>
                  <a:lnTo>
                    <a:pt x="1076" y="18"/>
                  </a:lnTo>
                  <a:lnTo>
                    <a:pt x="1076" y="18"/>
                  </a:lnTo>
                  <a:lnTo>
                    <a:pt x="1076" y="18"/>
                  </a:lnTo>
                  <a:cubicBezTo>
                    <a:pt x="1099" y="7"/>
                    <a:pt x="1127" y="0"/>
                    <a:pt x="1159" y="0"/>
                  </a:cubicBezTo>
                  <a:lnTo>
                    <a:pt x="1159" y="0"/>
                  </a:lnTo>
                  <a:cubicBezTo>
                    <a:pt x="1190" y="0"/>
                    <a:pt x="1218" y="7"/>
                    <a:pt x="1241" y="18"/>
                  </a:cubicBezTo>
                  <a:lnTo>
                    <a:pt x="1242" y="18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41" name="Freeform 42">
              <a:extLst>
                <a:ext uri="{FF2B5EF4-FFF2-40B4-BE49-F238E27FC236}">
                  <a16:creationId xmlns:a16="http://schemas.microsoft.com/office/drawing/2014/main" id="{7E544C7D-B9E5-064C-0F98-461604E66B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61558" y="9401309"/>
              <a:ext cx="276509" cy="204502"/>
            </a:xfrm>
            <a:custGeom>
              <a:avLst/>
              <a:gdLst>
                <a:gd name="T0" fmla="*/ 62 w 422"/>
                <a:gd name="T1" fmla="*/ 42 h 311"/>
                <a:gd name="T2" fmla="*/ 62 w 422"/>
                <a:gd name="T3" fmla="*/ 42 h 311"/>
                <a:gd name="T4" fmla="*/ 99 w 422"/>
                <a:gd name="T5" fmla="*/ 232 h 311"/>
                <a:gd name="T6" fmla="*/ 99 w 422"/>
                <a:gd name="T7" fmla="*/ 232 h 311"/>
                <a:gd name="T8" fmla="*/ 359 w 422"/>
                <a:gd name="T9" fmla="*/ 267 h 311"/>
                <a:gd name="T10" fmla="*/ 359 w 422"/>
                <a:gd name="T11" fmla="*/ 267 h 311"/>
                <a:gd name="T12" fmla="*/ 322 w 422"/>
                <a:gd name="T13" fmla="*/ 78 h 311"/>
                <a:gd name="T14" fmla="*/ 322 w 422"/>
                <a:gd name="T15" fmla="*/ 78 h 311"/>
                <a:gd name="T16" fmla="*/ 62 w 422"/>
                <a:gd name="T17" fmla="*/ 4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2" h="311">
                  <a:moveTo>
                    <a:pt x="62" y="42"/>
                  </a:moveTo>
                  <a:lnTo>
                    <a:pt x="62" y="42"/>
                  </a:lnTo>
                  <a:cubicBezTo>
                    <a:pt x="0" y="85"/>
                    <a:pt x="17" y="170"/>
                    <a:pt x="99" y="232"/>
                  </a:cubicBezTo>
                  <a:lnTo>
                    <a:pt x="99" y="232"/>
                  </a:lnTo>
                  <a:cubicBezTo>
                    <a:pt x="181" y="294"/>
                    <a:pt x="298" y="310"/>
                    <a:pt x="359" y="267"/>
                  </a:cubicBezTo>
                  <a:lnTo>
                    <a:pt x="359" y="267"/>
                  </a:lnTo>
                  <a:cubicBezTo>
                    <a:pt x="421" y="224"/>
                    <a:pt x="405" y="140"/>
                    <a:pt x="322" y="78"/>
                  </a:cubicBezTo>
                  <a:lnTo>
                    <a:pt x="322" y="78"/>
                  </a:lnTo>
                  <a:cubicBezTo>
                    <a:pt x="240" y="16"/>
                    <a:pt x="123" y="0"/>
                    <a:pt x="62" y="42"/>
                  </a:cubicBezTo>
                </a:path>
              </a:pathLst>
            </a:custGeom>
            <a:solidFill>
              <a:srgbClr val="57BB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42" name="Freeform 43">
              <a:extLst>
                <a:ext uri="{FF2B5EF4-FFF2-40B4-BE49-F238E27FC236}">
                  <a16:creationId xmlns:a16="http://schemas.microsoft.com/office/drawing/2014/main" id="{C4274692-B2FB-288F-FFF8-DB7A9D03F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11783" y="9294738"/>
              <a:ext cx="319714" cy="224664"/>
            </a:xfrm>
            <a:custGeom>
              <a:avLst/>
              <a:gdLst>
                <a:gd name="T0" fmla="*/ 196 w 491"/>
                <a:gd name="T1" fmla="*/ 137 h 345"/>
                <a:gd name="T2" fmla="*/ 196 w 491"/>
                <a:gd name="T3" fmla="*/ 137 h 345"/>
                <a:gd name="T4" fmla="*/ 160 w 491"/>
                <a:gd name="T5" fmla="*/ 337 h 345"/>
                <a:gd name="T6" fmla="*/ 57 w 491"/>
                <a:gd name="T7" fmla="*/ 344 h 345"/>
                <a:gd name="T8" fmla="*/ 57 w 491"/>
                <a:gd name="T9" fmla="*/ 344 h 345"/>
                <a:gd name="T10" fmla="*/ 107 w 491"/>
                <a:gd name="T11" fmla="*/ 70 h 345"/>
                <a:gd name="T12" fmla="*/ 107 w 491"/>
                <a:gd name="T13" fmla="*/ 70 h 345"/>
                <a:gd name="T14" fmla="*/ 490 w 491"/>
                <a:gd name="T15" fmla="*/ 46 h 345"/>
                <a:gd name="T16" fmla="*/ 477 w 491"/>
                <a:gd name="T17" fmla="*/ 121 h 345"/>
                <a:gd name="T18" fmla="*/ 477 w 491"/>
                <a:gd name="T19" fmla="*/ 121 h 345"/>
                <a:gd name="T20" fmla="*/ 197 w 491"/>
                <a:gd name="T21" fmla="*/ 137 h 345"/>
                <a:gd name="T22" fmla="*/ 196 w 491"/>
                <a:gd name="T23" fmla="*/ 1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345">
                  <a:moveTo>
                    <a:pt x="196" y="137"/>
                  </a:moveTo>
                  <a:lnTo>
                    <a:pt x="196" y="137"/>
                  </a:lnTo>
                  <a:cubicBezTo>
                    <a:pt x="129" y="184"/>
                    <a:pt x="119" y="261"/>
                    <a:pt x="160" y="337"/>
                  </a:cubicBezTo>
                  <a:lnTo>
                    <a:pt x="57" y="344"/>
                  </a:lnTo>
                  <a:lnTo>
                    <a:pt x="57" y="344"/>
                  </a:lnTo>
                  <a:cubicBezTo>
                    <a:pt x="0" y="240"/>
                    <a:pt x="15" y="133"/>
                    <a:pt x="107" y="70"/>
                  </a:cubicBezTo>
                  <a:lnTo>
                    <a:pt x="107" y="70"/>
                  </a:lnTo>
                  <a:cubicBezTo>
                    <a:pt x="199" y="6"/>
                    <a:pt x="347" y="0"/>
                    <a:pt x="490" y="46"/>
                  </a:cubicBezTo>
                  <a:lnTo>
                    <a:pt x="477" y="121"/>
                  </a:lnTo>
                  <a:lnTo>
                    <a:pt x="477" y="121"/>
                  </a:lnTo>
                  <a:cubicBezTo>
                    <a:pt x="372" y="87"/>
                    <a:pt x="264" y="91"/>
                    <a:pt x="197" y="137"/>
                  </a:cubicBezTo>
                  <a:lnTo>
                    <a:pt x="196" y="137"/>
                  </a:lnTo>
                </a:path>
              </a:pathLst>
            </a:custGeom>
            <a:solidFill>
              <a:srgbClr val="57BB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43" name="Freeform 44">
              <a:extLst>
                <a:ext uri="{FF2B5EF4-FFF2-40B4-BE49-F238E27FC236}">
                  <a16:creationId xmlns:a16="http://schemas.microsoft.com/office/drawing/2014/main" id="{A82BB55C-65F0-D017-F11E-5ED68249C9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04400" y="9142081"/>
              <a:ext cx="553018" cy="388842"/>
            </a:xfrm>
            <a:custGeom>
              <a:avLst/>
              <a:gdLst>
                <a:gd name="T0" fmla="*/ 339 w 848"/>
                <a:gd name="T1" fmla="*/ 236 h 595"/>
                <a:gd name="T2" fmla="*/ 339 w 848"/>
                <a:gd name="T3" fmla="*/ 236 h 595"/>
                <a:gd name="T4" fmla="*/ 276 w 848"/>
                <a:gd name="T5" fmla="*/ 584 h 595"/>
                <a:gd name="T6" fmla="*/ 98 w 848"/>
                <a:gd name="T7" fmla="*/ 594 h 595"/>
                <a:gd name="T8" fmla="*/ 98 w 848"/>
                <a:gd name="T9" fmla="*/ 594 h 595"/>
                <a:gd name="T10" fmla="*/ 184 w 848"/>
                <a:gd name="T11" fmla="*/ 119 h 595"/>
                <a:gd name="T12" fmla="*/ 184 w 848"/>
                <a:gd name="T13" fmla="*/ 119 h 595"/>
                <a:gd name="T14" fmla="*/ 847 w 848"/>
                <a:gd name="T15" fmla="*/ 80 h 595"/>
                <a:gd name="T16" fmla="*/ 823 w 848"/>
                <a:gd name="T17" fmla="*/ 208 h 595"/>
                <a:gd name="T18" fmla="*/ 823 w 848"/>
                <a:gd name="T19" fmla="*/ 208 h 595"/>
                <a:gd name="T20" fmla="*/ 339 w 848"/>
                <a:gd name="T21" fmla="*/ 236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8" h="595">
                  <a:moveTo>
                    <a:pt x="339" y="236"/>
                  </a:moveTo>
                  <a:lnTo>
                    <a:pt x="339" y="236"/>
                  </a:lnTo>
                  <a:cubicBezTo>
                    <a:pt x="223" y="317"/>
                    <a:pt x="205" y="451"/>
                    <a:pt x="276" y="584"/>
                  </a:cubicBezTo>
                  <a:lnTo>
                    <a:pt x="98" y="594"/>
                  </a:lnTo>
                  <a:lnTo>
                    <a:pt x="98" y="594"/>
                  </a:lnTo>
                  <a:cubicBezTo>
                    <a:pt x="0" y="413"/>
                    <a:pt x="24" y="230"/>
                    <a:pt x="184" y="119"/>
                  </a:cubicBezTo>
                  <a:lnTo>
                    <a:pt x="184" y="119"/>
                  </a:lnTo>
                  <a:cubicBezTo>
                    <a:pt x="344" y="9"/>
                    <a:pt x="600" y="0"/>
                    <a:pt x="847" y="80"/>
                  </a:cubicBezTo>
                  <a:lnTo>
                    <a:pt x="823" y="208"/>
                  </a:lnTo>
                  <a:lnTo>
                    <a:pt x="823" y="208"/>
                  </a:lnTo>
                  <a:cubicBezTo>
                    <a:pt x="643" y="150"/>
                    <a:pt x="456" y="156"/>
                    <a:pt x="339" y="236"/>
                  </a:cubicBezTo>
                </a:path>
              </a:pathLst>
            </a:custGeom>
            <a:solidFill>
              <a:srgbClr val="57BB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44" name="Freeform 45">
              <a:extLst>
                <a:ext uri="{FF2B5EF4-FFF2-40B4-BE49-F238E27FC236}">
                  <a16:creationId xmlns:a16="http://schemas.microsoft.com/office/drawing/2014/main" id="{57BCA289-FF8D-F85A-356A-DA10F40E9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7081" y="8897256"/>
              <a:ext cx="1483355" cy="864091"/>
            </a:xfrm>
            <a:custGeom>
              <a:avLst/>
              <a:gdLst>
                <a:gd name="T0" fmla="*/ 1170 w 2273"/>
                <a:gd name="T1" fmla="*/ 17 h 1323"/>
                <a:gd name="T2" fmla="*/ 2034 w 2273"/>
                <a:gd name="T3" fmla="*/ 515 h 1323"/>
                <a:gd name="T4" fmla="*/ 2272 w 2273"/>
                <a:gd name="T5" fmla="*/ 448 h 1323"/>
                <a:gd name="T6" fmla="*/ 2272 w 2273"/>
                <a:gd name="T7" fmla="*/ 687 h 1323"/>
                <a:gd name="T8" fmla="*/ 2272 w 2273"/>
                <a:gd name="T9" fmla="*/ 687 h 1323"/>
                <a:gd name="T10" fmla="*/ 2232 w 2273"/>
                <a:gd name="T11" fmla="*/ 742 h 1323"/>
                <a:gd name="T12" fmla="*/ 1257 w 2273"/>
                <a:gd name="T13" fmla="*/ 1306 h 1323"/>
                <a:gd name="T14" fmla="*/ 1254 w 2273"/>
                <a:gd name="T15" fmla="*/ 1306 h 1323"/>
                <a:gd name="T16" fmla="*/ 1254 w 2273"/>
                <a:gd name="T17" fmla="*/ 1306 h 1323"/>
                <a:gd name="T18" fmla="*/ 1180 w 2273"/>
                <a:gd name="T19" fmla="*/ 1322 h 1323"/>
                <a:gd name="T20" fmla="*/ 1180 w 2273"/>
                <a:gd name="T21" fmla="*/ 1322 h 1323"/>
                <a:gd name="T22" fmla="*/ 1106 w 2273"/>
                <a:gd name="T23" fmla="*/ 1306 h 1323"/>
                <a:gd name="T24" fmla="*/ 1105 w 2273"/>
                <a:gd name="T25" fmla="*/ 1306 h 1323"/>
                <a:gd name="T26" fmla="*/ 1099 w 2273"/>
                <a:gd name="T27" fmla="*/ 1304 h 1323"/>
                <a:gd name="T28" fmla="*/ 1099 w 2273"/>
                <a:gd name="T29" fmla="*/ 1304 h 1323"/>
                <a:gd name="T30" fmla="*/ 1088 w 2273"/>
                <a:gd name="T31" fmla="*/ 1297 h 1323"/>
                <a:gd name="T32" fmla="*/ 39 w 2273"/>
                <a:gd name="T33" fmla="*/ 691 h 1323"/>
                <a:gd name="T34" fmla="*/ 39 w 2273"/>
                <a:gd name="T35" fmla="*/ 691 h 1323"/>
                <a:gd name="T36" fmla="*/ 39 w 2273"/>
                <a:gd name="T37" fmla="*/ 691 h 1323"/>
                <a:gd name="T38" fmla="*/ 0 w 2273"/>
                <a:gd name="T39" fmla="*/ 635 h 1323"/>
                <a:gd name="T40" fmla="*/ 0 w 2273"/>
                <a:gd name="T41" fmla="*/ 396 h 1323"/>
                <a:gd name="T42" fmla="*/ 0 w 2273"/>
                <a:gd name="T43" fmla="*/ 396 h 1323"/>
                <a:gd name="T44" fmla="*/ 230 w 2273"/>
                <a:gd name="T45" fmla="*/ 469 h 1323"/>
                <a:gd name="T46" fmla="*/ 998 w 2273"/>
                <a:gd name="T47" fmla="*/ 25 h 1323"/>
                <a:gd name="T48" fmla="*/ 998 w 2273"/>
                <a:gd name="T49" fmla="*/ 25 h 1323"/>
                <a:gd name="T50" fmla="*/ 1011 w 2273"/>
                <a:gd name="T51" fmla="*/ 18 h 1323"/>
                <a:gd name="T52" fmla="*/ 1013 w 2273"/>
                <a:gd name="T53" fmla="*/ 17 h 1323"/>
                <a:gd name="T54" fmla="*/ 1014 w 2273"/>
                <a:gd name="T55" fmla="*/ 17 h 1323"/>
                <a:gd name="T56" fmla="*/ 1014 w 2273"/>
                <a:gd name="T57" fmla="*/ 17 h 1323"/>
                <a:gd name="T58" fmla="*/ 1091 w 2273"/>
                <a:gd name="T59" fmla="*/ 0 h 1323"/>
                <a:gd name="T60" fmla="*/ 1091 w 2273"/>
                <a:gd name="T61" fmla="*/ 0 h 1323"/>
                <a:gd name="T62" fmla="*/ 1169 w 2273"/>
                <a:gd name="T63" fmla="*/ 17 h 1323"/>
                <a:gd name="T64" fmla="*/ 1170 w 2273"/>
                <a:gd name="T65" fmla="*/ 17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73" h="1323">
                  <a:moveTo>
                    <a:pt x="1170" y="17"/>
                  </a:moveTo>
                  <a:lnTo>
                    <a:pt x="2034" y="515"/>
                  </a:lnTo>
                  <a:lnTo>
                    <a:pt x="2272" y="448"/>
                  </a:lnTo>
                  <a:lnTo>
                    <a:pt x="2272" y="687"/>
                  </a:lnTo>
                  <a:lnTo>
                    <a:pt x="2272" y="687"/>
                  </a:lnTo>
                  <a:cubicBezTo>
                    <a:pt x="2272" y="708"/>
                    <a:pt x="2257" y="729"/>
                    <a:pt x="2232" y="742"/>
                  </a:cubicBezTo>
                  <a:lnTo>
                    <a:pt x="1257" y="1306"/>
                  </a:lnTo>
                  <a:lnTo>
                    <a:pt x="1254" y="1306"/>
                  </a:lnTo>
                  <a:lnTo>
                    <a:pt x="1254" y="1306"/>
                  </a:lnTo>
                  <a:cubicBezTo>
                    <a:pt x="1233" y="1316"/>
                    <a:pt x="1208" y="1322"/>
                    <a:pt x="1180" y="1322"/>
                  </a:cubicBezTo>
                  <a:lnTo>
                    <a:pt x="1180" y="1322"/>
                  </a:lnTo>
                  <a:cubicBezTo>
                    <a:pt x="1152" y="1322"/>
                    <a:pt x="1127" y="1316"/>
                    <a:pt x="1106" y="1306"/>
                  </a:cubicBezTo>
                  <a:lnTo>
                    <a:pt x="1105" y="1306"/>
                  </a:lnTo>
                  <a:lnTo>
                    <a:pt x="1099" y="1304"/>
                  </a:lnTo>
                  <a:lnTo>
                    <a:pt x="1099" y="1304"/>
                  </a:lnTo>
                  <a:cubicBezTo>
                    <a:pt x="1095" y="1301"/>
                    <a:pt x="1091" y="1299"/>
                    <a:pt x="1088" y="1297"/>
                  </a:cubicBezTo>
                  <a:lnTo>
                    <a:pt x="39" y="691"/>
                  </a:lnTo>
                  <a:lnTo>
                    <a:pt x="39" y="691"/>
                  </a:lnTo>
                  <a:lnTo>
                    <a:pt x="39" y="691"/>
                  </a:lnTo>
                  <a:cubicBezTo>
                    <a:pt x="15" y="677"/>
                    <a:pt x="0" y="657"/>
                    <a:pt x="0" y="635"/>
                  </a:cubicBezTo>
                  <a:lnTo>
                    <a:pt x="0" y="396"/>
                  </a:lnTo>
                  <a:lnTo>
                    <a:pt x="0" y="396"/>
                  </a:lnTo>
                  <a:cubicBezTo>
                    <a:pt x="0" y="396"/>
                    <a:pt x="118" y="433"/>
                    <a:pt x="230" y="469"/>
                  </a:cubicBezTo>
                  <a:lnTo>
                    <a:pt x="998" y="25"/>
                  </a:lnTo>
                  <a:lnTo>
                    <a:pt x="998" y="25"/>
                  </a:lnTo>
                  <a:cubicBezTo>
                    <a:pt x="1003" y="22"/>
                    <a:pt x="1007" y="20"/>
                    <a:pt x="1011" y="18"/>
                  </a:cubicBezTo>
                  <a:lnTo>
                    <a:pt x="1013" y="17"/>
                  </a:lnTo>
                  <a:lnTo>
                    <a:pt x="1014" y="17"/>
                  </a:lnTo>
                  <a:lnTo>
                    <a:pt x="1014" y="17"/>
                  </a:lnTo>
                  <a:cubicBezTo>
                    <a:pt x="1035" y="7"/>
                    <a:pt x="1062" y="0"/>
                    <a:pt x="1091" y="0"/>
                  </a:cubicBezTo>
                  <a:lnTo>
                    <a:pt x="1091" y="0"/>
                  </a:lnTo>
                  <a:cubicBezTo>
                    <a:pt x="1120" y="0"/>
                    <a:pt x="1148" y="7"/>
                    <a:pt x="1169" y="17"/>
                  </a:cubicBezTo>
                  <a:lnTo>
                    <a:pt x="1170" y="17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45" name="Freeform 46">
              <a:extLst>
                <a:ext uri="{FF2B5EF4-FFF2-40B4-BE49-F238E27FC236}">
                  <a16:creationId xmlns:a16="http://schemas.microsoft.com/office/drawing/2014/main" id="{DAA1A044-90E3-F4E6-F7CE-875577A016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7081" y="8741719"/>
              <a:ext cx="1483355" cy="864091"/>
            </a:xfrm>
            <a:custGeom>
              <a:avLst/>
              <a:gdLst>
                <a:gd name="T0" fmla="*/ 1170 w 2273"/>
                <a:gd name="T1" fmla="*/ 17 h 1322"/>
                <a:gd name="T2" fmla="*/ 2232 w 2273"/>
                <a:gd name="T3" fmla="*/ 630 h 1322"/>
                <a:gd name="T4" fmla="*/ 2232 w 2273"/>
                <a:gd name="T5" fmla="*/ 630 h 1322"/>
                <a:gd name="T6" fmla="*/ 2232 w 2273"/>
                <a:gd name="T7" fmla="*/ 630 h 1322"/>
                <a:gd name="T8" fmla="*/ 2272 w 2273"/>
                <a:gd name="T9" fmla="*/ 686 h 1322"/>
                <a:gd name="T10" fmla="*/ 2272 w 2273"/>
                <a:gd name="T11" fmla="*/ 686 h 1322"/>
                <a:gd name="T12" fmla="*/ 2232 w 2273"/>
                <a:gd name="T13" fmla="*/ 743 h 1322"/>
                <a:gd name="T14" fmla="*/ 1257 w 2273"/>
                <a:gd name="T15" fmla="*/ 1307 h 1322"/>
                <a:gd name="T16" fmla="*/ 1254 w 2273"/>
                <a:gd name="T17" fmla="*/ 1307 h 1322"/>
                <a:gd name="T18" fmla="*/ 1254 w 2273"/>
                <a:gd name="T19" fmla="*/ 1307 h 1322"/>
                <a:gd name="T20" fmla="*/ 1180 w 2273"/>
                <a:gd name="T21" fmla="*/ 1321 h 1322"/>
                <a:gd name="T22" fmla="*/ 1180 w 2273"/>
                <a:gd name="T23" fmla="*/ 1321 h 1322"/>
                <a:gd name="T24" fmla="*/ 1106 w 2273"/>
                <a:gd name="T25" fmla="*/ 1307 h 1322"/>
                <a:gd name="T26" fmla="*/ 1105 w 2273"/>
                <a:gd name="T27" fmla="*/ 1307 h 1322"/>
                <a:gd name="T28" fmla="*/ 1099 w 2273"/>
                <a:gd name="T29" fmla="*/ 1303 h 1322"/>
                <a:gd name="T30" fmla="*/ 1099 w 2273"/>
                <a:gd name="T31" fmla="*/ 1303 h 1322"/>
                <a:gd name="T32" fmla="*/ 1088 w 2273"/>
                <a:gd name="T33" fmla="*/ 1297 h 1322"/>
                <a:gd name="T34" fmla="*/ 39 w 2273"/>
                <a:gd name="T35" fmla="*/ 691 h 1322"/>
                <a:gd name="T36" fmla="*/ 39 w 2273"/>
                <a:gd name="T37" fmla="*/ 691 h 1322"/>
                <a:gd name="T38" fmla="*/ 39 w 2273"/>
                <a:gd name="T39" fmla="*/ 691 h 1322"/>
                <a:gd name="T40" fmla="*/ 0 w 2273"/>
                <a:gd name="T41" fmla="*/ 634 h 1322"/>
                <a:gd name="T42" fmla="*/ 0 w 2273"/>
                <a:gd name="T43" fmla="*/ 634 h 1322"/>
                <a:gd name="T44" fmla="*/ 39 w 2273"/>
                <a:gd name="T45" fmla="*/ 579 h 1322"/>
                <a:gd name="T46" fmla="*/ 998 w 2273"/>
                <a:gd name="T47" fmla="*/ 25 h 1322"/>
                <a:gd name="T48" fmla="*/ 998 w 2273"/>
                <a:gd name="T49" fmla="*/ 25 h 1322"/>
                <a:gd name="T50" fmla="*/ 1011 w 2273"/>
                <a:gd name="T51" fmla="*/ 18 h 1322"/>
                <a:gd name="T52" fmla="*/ 1013 w 2273"/>
                <a:gd name="T53" fmla="*/ 17 h 1322"/>
                <a:gd name="T54" fmla="*/ 1014 w 2273"/>
                <a:gd name="T55" fmla="*/ 17 h 1322"/>
                <a:gd name="T56" fmla="*/ 1014 w 2273"/>
                <a:gd name="T57" fmla="*/ 17 h 1322"/>
                <a:gd name="T58" fmla="*/ 1091 w 2273"/>
                <a:gd name="T59" fmla="*/ 0 h 1322"/>
                <a:gd name="T60" fmla="*/ 1091 w 2273"/>
                <a:gd name="T61" fmla="*/ 0 h 1322"/>
                <a:gd name="T62" fmla="*/ 1169 w 2273"/>
                <a:gd name="T63" fmla="*/ 17 h 1322"/>
                <a:gd name="T64" fmla="*/ 1170 w 2273"/>
                <a:gd name="T65" fmla="*/ 1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73" h="1322">
                  <a:moveTo>
                    <a:pt x="1170" y="17"/>
                  </a:moveTo>
                  <a:lnTo>
                    <a:pt x="2232" y="630"/>
                  </a:lnTo>
                  <a:lnTo>
                    <a:pt x="2232" y="630"/>
                  </a:lnTo>
                  <a:lnTo>
                    <a:pt x="2232" y="630"/>
                  </a:lnTo>
                  <a:cubicBezTo>
                    <a:pt x="2257" y="644"/>
                    <a:pt x="2272" y="664"/>
                    <a:pt x="2272" y="686"/>
                  </a:cubicBezTo>
                  <a:lnTo>
                    <a:pt x="2272" y="686"/>
                  </a:lnTo>
                  <a:cubicBezTo>
                    <a:pt x="2272" y="709"/>
                    <a:pt x="2257" y="729"/>
                    <a:pt x="2232" y="743"/>
                  </a:cubicBezTo>
                  <a:lnTo>
                    <a:pt x="1257" y="1307"/>
                  </a:lnTo>
                  <a:lnTo>
                    <a:pt x="1254" y="1307"/>
                  </a:lnTo>
                  <a:lnTo>
                    <a:pt x="1254" y="1307"/>
                  </a:lnTo>
                  <a:cubicBezTo>
                    <a:pt x="1233" y="1315"/>
                    <a:pt x="1208" y="1321"/>
                    <a:pt x="1180" y="1321"/>
                  </a:cubicBezTo>
                  <a:lnTo>
                    <a:pt x="1180" y="1321"/>
                  </a:lnTo>
                  <a:cubicBezTo>
                    <a:pt x="1152" y="1321"/>
                    <a:pt x="1127" y="1315"/>
                    <a:pt x="1106" y="1307"/>
                  </a:cubicBezTo>
                  <a:lnTo>
                    <a:pt x="1105" y="1307"/>
                  </a:lnTo>
                  <a:lnTo>
                    <a:pt x="1099" y="1303"/>
                  </a:lnTo>
                  <a:lnTo>
                    <a:pt x="1099" y="1303"/>
                  </a:lnTo>
                  <a:cubicBezTo>
                    <a:pt x="1095" y="1301"/>
                    <a:pt x="1091" y="1299"/>
                    <a:pt x="1088" y="1297"/>
                  </a:cubicBezTo>
                  <a:lnTo>
                    <a:pt x="39" y="691"/>
                  </a:lnTo>
                  <a:lnTo>
                    <a:pt x="39" y="691"/>
                  </a:lnTo>
                  <a:lnTo>
                    <a:pt x="39" y="691"/>
                  </a:lnTo>
                  <a:cubicBezTo>
                    <a:pt x="15" y="677"/>
                    <a:pt x="0" y="657"/>
                    <a:pt x="0" y="634"/>
                  </a:cubicBezTo>
                  <a:lnTo>
                    <a:pt x="0" y="634"/>
                  </a:lnTo>
                  <a:cubicBezTo>
                    <a:pt x="0" y="613"/>
                    <a:pt x="15" y="593"/>
                    <a:pt x="39" y="579"/>
                  </a:cubicBezTo>
                  <a:lnTo>
                    <a:pt x="998" y="25"/>
                  </a:lnTo>
                  <a:lnTo>
                    <a:pt x="998" y="25"/>
                  </a:lnTo>
                  <a:cubicBezTo>
                    <a:pt x="1003" y="22"/>
                    <a:pt x="1007" y="20"/>
                    <a:pt x="1011" y="18"/>
                  </a:cubicBezTo>
                  <a:lnTo>
                    <a:pt x="1013" y="17"/>
                  </a:lnTo>
                  <a:lnTo>
                    <a:pt x="1014" y="17"/>
                  </a:lnTo>
                  <a:lnTo>
                    <a:pt x="1014" y="17"/>
                  </a:lnTo>
                  <a:cubicBezTo>
                    <a:pt x="1035" y="6"/>
                    <a:pt x="1062" y="0"/>
                    <a:pt x="1091" y="0"/>
                  </a:cubicBezTo>
                  <a:lnTo>
                    <a:pt x="1091" y="0"/>
                  </a:lnTo>
                  <a:cubicBezTo>
                    <a:pt x="1120" y="0"/>
                    <a:pt x="1148" y="6"/>
                    <a:pt x="1169" y="17"/>
                  </a:cubicBezTo>
                  <a:lnTo>
                    <a:pt x="1170" y="17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46" name="Freeform 47">
              <a:extLst>
                <a:ext uri="{FF2B5EF4-FFF2-40B4-BE49-F238E27FC236}">
                  <a16:creationId xmlns:a16="http://schemas.microsoft.com/office/drawing/2014/main" id="{D3ED6156-3D2E-B71A-DDC0-0F0C09CEDC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33203" y="8946221"/>
              <a:ext cx="636548" cy="455088"/>
            </a:xfrm>
            <a:custGeom>
              <a:avLst/>
              <a:gdLst>
                <a:gd name="T0" fmla="*/ 475 w 974"/>
                <a:gd name="T1" fmla="*/ 164 h 696"/>
                <a:gd name="T2" fmla="*/ 229 w 974"/>
                <a:gd name="T3" fmla="*/ 360 h 696"/>
                <a:gd name="T4" fmla="*/ 498 w 974"/>
                <a:gd name="T5" fmla="*/ 532 h 696"/>
                <a:gd name="T6" fmla="*/ 744 w 974"/>
                <a:gd name="T7" fmla="*/ 335 h 696"/>
                <a:gd name="T8" fmla="*/ 529 w 974"/>
                <a:gd name="T9" fmla="*/ 0 h 696"/>
                <a:gd name="T10" fmla="*/ 402 w 974"/>
                <a:gd name="T11" fmla="*/ 7 h 696"/>
                <a:gd name="T12" fmla="*/ 375 w 974"/>
                <a:gd name="T13" fmla="*/ 71 h 696"/>
                <a:gd name="T14" fmla="*/ 258 w 974"/>
                <a:gd name="T15" fmla="*/ 111 h 696"/>
                <a:gd name="T16" fmla="*/ 216 w 974"/>
                <a:gd name="T17" fmla="*/ 85 h 696"/>
                <a:gd name="T18" fmla="*/ 87 w 974"/>
                <a:gd name="T19" fmla="*/ 155 h 696"/>
                <a:gd name="T20" fmla="*/ 89 w 974"/>
                <a:gd name="T21" fmla="*/ 185 h 696"/>
                <a:gd name="T22" fmla="*/ 131 w 974"/>
                <a:gd name="T23" fmla="*/ 212 h 696"/>
                <a:gd name="T24" fmla="*/ 30 w 974"/>
                <a:gd name="T25" fmla="*/ 302 h 696"/>
                <a:gd name="T26" fmla="*/ 1 w 974"/>
                <a:gd name="T27" fmla="*/ 326 h 696"/>
                <a:gd name="T28" fmla="*/ 7 w 974"/>
                <a:gd name="T29" fmla="*/ 416 h 696"/>
                <a:gd name="T30" fmla="*/ 95 w 974"/>
                <a:gd name="T31" fmla="*/ 433 h 696"/>
                <a:gd name="T32" fmla="*/ 150 w 974"/>
                <a:gd name="T33" fmla="*/ 516 h 696"/>
                <a:gd name="T34" fmla="*/ 112 w 974"/>
                <a:gd name="T35" fmla="*/ 547 h 696"/>
                <a:gd name="T36" fmla="*/ 207 w 974"/>
                <a:gd name="T37" fmla="*/ 637 h 696"/>
                <a:gd name="T38" fmla="*/ 250 w 974"/>
                <a:gd name="T39" fmla="*/ 636 h 696"/>
                <a:gd name="T40" fmla="*/ 289 w 974"/>
                <a:gd name="T41" fmla="*/ 604 h 696"/>
                <a:gd name="T42" fmla="*/ 413 w 974"/>
                <a:gd name="T43" fmla="*/ 675 h 696"/>
                <a:gd name="T44" fmla="*/ 444 w 974"/>
                <a:gd name="T45" fmla="*/ 695 h 696"/>
                <a:gd name="T46" fmla="*/ 572 w 974"/>
                <a:gd name="T47" fmla="*/ 688 h 696"/>
                <a:gd name="T48" fmla="*/ 598 w 974"/>
                <a:gd name="T49" fmla="*/ 625 h 696"/>
                <a:gd name="T50" fmla="*/ 716 w 974"/>
                <a:gd name="T51" fmla="*/ 584 h 696"/>
                <a:gd name="T52" fmla="*/ 757 w 974"/>
                <a:gd name="T53" fmla="*/ 611 h 696"/>
                <a:gd name="T54" fmla="*/ 886 w 974"/>
                <a:gd name="T55" fmla="*/ 541 h 696"/>
                <a:gd name="T56" fmla="*/ 884 w 974"/>
                <a:gd name="T57" fmla="*/ 510 h 696"/>
                <a:gd name="T58" fmla="*/ 842 w 974"/>
                <a:gd name="T59" fmla="*/ 483 h 696"/>
                <a:gd name="T60" fmla="*/ 943 w 974"/>
                <a:gd name="T61" fmla="*/ 393 h 696"/>
                <a:gd name="T62" fmla="*/ 972 w 974"/>
                <a:gd name="T63" fmla="*/ 370 h 696"/>
                <a:gd name="T64" fmla="*/ 967 w 974"/>
                <a:gd name="T65" fmla="*/ 279 h 696"/>
                <a:gd name="T66" fmla="*/ 878 w 974"/>
                <a:gd name="T67" fmla="*/ 262 h 696"/>
                <a:gd name="T68" fmla="*/ 823 w 974"/>
                <a:gd name="T69" fmla="*/ 179 h 696"/>
                <a:gd name="T70" fmla="*/ 862 w 974"/>
                <a:gd name="T71" fmla="*/ 148 h 696"/>
                <a:gd name="T72" fmla="*/ 766 w 974"/>
                <a:gd name="T73" fmla="*/ 58 h 696"/>
                <a:gd name="T74" fmla="*/ 723 w 974"/>
                <a:gd name="T75" fmla="*/ 60 h 696"/>
                <a:gd name="T76" fmla="*/ 685 w 974"/>
                <a:gd name="T77" fmla="*/ 91 h 696"/>
                <a:gd name="T78" fmla="*/ 560 w 974"/>
                <a:gd name="T79" fmla="*/ 21 h 696"/>
                <a:gd name="T80" fmla="*/ 529 w 974"/>
                <a:gd name="T81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4" h="696">
                  <a:moveTo>
                    <a:pt x="475" y="164"/>
                  </a:moveTo>
                  <a:lnTo>
                    <a:pt x="475" y="164"/>
                  </a:lnTo>
                  <a:cubicBezTo>
                    <a:pt x="332" y="170"/>
                    <a:pt x="222" y="259"/>
                    <a:pt x="229" y="360"/>
                  </a:cubicBezTo>
                  <a:lnTo>
                    <a:pt x="229" y="360"/>
                  </a:lnTo>
                  <a:cubicBezTo>
                    <a:pt x="235" y="462"/>
                    <a:pt x="355" y="539"/>
                    <a:pt x="498" y="532"/>
                  </a:cubicBezTo>
                  <a:lnTo>
                    <a:pt x="498" y="532"/>
                  </a:lnTo>
                  <a:cubicBezTo>
                    <a:pt x="640" y="525"/>
                    <a:pt x="751" y="437"/>
                    <a:pt x="744" y="335"/>
                  </a:cubicBezTo>
                  <a:lnTo>
                    <a:pt x="744" y="335"/>
                  </a:lnTo>
                  <a:cubicBezTo>
                    <a:pt x="738" y="234"/>
                    <a:pt x="617" y="157"/>
                    <a:pt x="475" y="164"/>
                  </a:cubicBezTo>
                  <a:close/>
                  <a:moveTo>
                    <a:pt x="529" y="0"/>
                  </a:moveTo>
                  <a:lnTo>
                    <a:pt x="402" y="7"/>
                  </a:lnTo>
                  <a:lnTo>
                    <a:pt x="402" y="7"/>
                  </a:lnTo>
                  <a:cubicBezTo>
                    <a:pt x="385" y="7"/>
                    <a:pt x="372" y="18"/>
                    <a:pt x="372" y="29"/>
                  </a:cubicBezTo>
                  <a:lnTo>
                    <a:pt x="375" y="71"/>
                  </a:lnTo>
                  <a:lnTo>
                    <a:pt x="375" y="71"/>
                  </a:lnTo>
                  <a:cubicBezTo>
                    <a:pt x="332" y="79"/>
                    <a:pt x="294" y="94"/>
                    <a:pt x="258" y="111"/>
                  </a:cubicBezTo>
                  <a:lnTo>
                    <a:pt x="216" y="85"/>
                  </a:lnTo>
                  <a:lnTo>
                    <a:pt x="216" y="85"/>
                  </a:lnTo>
                  <a:cubicBezTo>
                    <a:pt x="204" y="76"/>
                    <a:pt x="184" y="78"/>
                    <a:pt x="173" y="86"/>
                  </a:cubicBezTo>
                  <a:lnTo>
                    <a:pt x="87" y="155"/>
                  </a:lnTo>
                  <a:lnTo>
                    <a:pt x="87" y="155"/>
                  </a:lnTo>
                  <a:cubicBezTo>
                    <a:pt x="76" y="164"/>
                    <a:pt x="77" y="178"/>
                    <a:pt x="89" y="185"/>
                  </a:cubicBezTo>
                  <a:lnTo>
                    <a:pt x="131" y="212"/>
                  </a:lnTo>
                  <a:lnTo>
                    <a:pt x="131" y="212"/>
                  </a:lnTo>
                  <a:cubicBezTo>
                    <a:pt x="110" y="239"/>
                    <a:pt x="95" y="269"/>
                    <a:pt x="87" y="300"/>
                  </a:cubicBezTo>
                  <a:lnTo>
                    <a:pt x="30" y="302"/>
                  </a:lnTo>
                  <a:lnTo>
                    <a:pt x="30" y="302"/>
                  </a:lnTo>
                  <a:cubicBezTo>
                    <a:pt x="14" y="303"/>
                    <a:pt x="0" y="314"/>
                    <a:pt x="1" y="326"/>
                  </a:cubicBezTo>
                  <a:lnTo>
                    <a:pt x="7" y="416"/>
                  </a:lnTo>
                  <a:lnTo>
                    <a:pt x="7" y="416"/>
                  </a:lnTo>
                  <a:cubicBezTo>
                    <a:pt x="8" y="428"/>
                    <a:pt x="22" y="437"/>
                    <a:pt x="38" y="437"/>
                  </a:cubicBezTo>
                  <a:lnTo>
                    <a:pt x="95" y="433"/>
                  </a:lnTo>
                  <a:lnTo>
                    <a:pt x="95" y="433"/>
                  </a:lnTo>
                  <a:cubicBezTo>
                    <a:pt x="108" y="463"/>
                    <a:pt x="126" y="492"/>
                    <a:pt x="150" y="516"/>
                  </a:cubicBezTo>
                  <a:lnTo>
                    <a:pt x="112" y="547"/>
                  </a:lnTo>
                  <a:lnTo>
                    <a:pt x="112" y="547"/>
                  </a:lnTo>
                  <a:cubicBezTo>
                    <a:pt x="100" y="556"/>
                    <a:pt x="101" y="569"/>
                    <a:pt x="113" y="577"/>
                  </a:cubicBezTo>
                  <a:lnTo>
                    <a:pt x="207" y="637"/>
                  </a:lnTo>
                  <a:lnTo>
                    <a:pt x="207" y="637"/>
                  </a:lnTo>
                  <a:cubicBezTo>
                    <a:pt x="219" y="645"/>
                    <a:pt x="239" y="644"/>
                    <a:pt x="250" y="636"/>
                  </a:cubicBezTo>
                  <a:lnTo>
                    <a:pt x="289" y="604"/>
                  </a:lnTo>
                  <a:lnTo>
                    <a:pt x="289" y="604"/>
                  </a:lnTo>
                  <a:cubicBezTo>
                    <a:pt x="325" y="619"/>
                    <a:pt x="367" y="629"/>
                    <a:pt x="410" y="634"/>
                  </a:cubicBezTo>
                  <a:lnTo>
                    <a:pt x="413" y="675"/>
                  </a:lnTo>
                  <a:lnTo>
                    <a:pt x="413" y="675"/>
                  </a:lnTo>
                  <a:cubicBezTo>
                    <a:pt x="414" y="687"/>
                    <a:pt x="428" y="695"/>
                    <a:pt x="444" y="695"/>
                  </a:cubicBezTo>
                  <a:lnTo>
                    <a:pt x="572" y="688"/>
                  </a:lnTo>
                  <a:lnTo>
                    <a:pt x="572" y="688"/>
                  </a:lnTo>
                  <a:cubicBezTo>
                    <a:pt x="588" y="688"/>
                    <a:pt x="601" y="677"/>
                    <a:pt x="600" y="666"/>
                  </a:cubicBezTo>
                  <a:lnTo>
                    <a:pt x="598" y="625"/>
                  </a:lnTo>
                  <a:lnTo>
                    <a:pt x="598" y="625"/>
                  </a:lnTo>
                  <a:cubicBezTo>
                    <a:pt x="640" y="616"/>
                    <a:pt x="679" y="602"/>
                    <a:pt x="716" y="584"/>
                  </a:cubicBezTo>
                  <a:lnTo>
                    <a:pt x="757" y="611"/>
                  </a:lnTo>
                  <a:lnTo>
                    <a:pt x="757" y="611"/>
                  </a:lnTo>
                  <a:cubicBezTo>
                    <a:pt x="769" y="619"/>
                    <a:pt x="788" y="617"/>
                    <a:pt x="799" y="609"/>
                  </a:cubicBezTo>
                  <a:lnTo>
                    <a:pt x="886" y="541"/>
                  </a:lnTo>
                  <a:lnTo>
                    <a:pt x="886" y="541"/>
                  </a:lnTo>
                  <a:cubicBezTo>
                    <a:pt x="898" y="532"/>
                    <a:pt x="896" y="518"/>
                    <a:pt x="884" y="510"/>
                  </a:cubicBezTo>
                  <a:lnTo>
                    <a:pt x="842" y="483"/>
                  </a:lnTo>
                  <a:lnTo>
                    <a:pt x="842" y="483"/>
                  </a:lnTo>
                  <a:cubicBezTo>
                    <a:pt x="863" y="456"/>
                    <a:pt x="878" y="427"/>
                    <a:pt x="886" y="395"/>
                  </a:cubicBezTo>
                  <a:lnTo>
                    <a:pt x="943" y="393"/>
                  </a:lnTo>
                  <a:lnTo>
                    <a:pt x="943" y="393"/>
                  </a:lnTo>
                  <a:cubicBezTo>
                    <a:pt x="960" y="392"/>
                    <a:pt x="973" y="382"/>
                    <a:pt x="972" y="370"/>
                  </a:cubicBezTo>
                  <a:lnTo>
                    <a:pt x="967" y="279"/>
                  </a:lnTo>
                  <a:lnTo>
                    <a:pt x="967" y="279"/>
                  </a:lnTo>
                  <a:cubicBezTo>
                    <a:pt x="966" y="267"/>
                    <a:pt x="951" y="259"/>
                    <a:pt x="934" y="259"/>
                  </a:cubicBezTo>
                  <a:lnTo>
                    <a:pt x="878" y="262"/>
                  </a:lnTo>
                  <a:lnTo>
                    <a:pt x="878" y="262"/>
                  </a:lnTo>
                  <a:cubicBezTo>
                    <a:pt x="866" y="232"/>
                    <a:pt x="847" y="204"/>
                    <a:pt x="823" y="179"/>
                  </a:cubicBezTo>
                  <a:lnTo>
                    <a:pt x="862" y="148"/>
                  </a:lnTo>
                  <a:lnTo>
                    <a:pt x="862" y="148"/>
                  </a:lnTo>
                  <a:cubicBezTo>
                    <a:pt x="873" y="140"/>
                    <a:pt x="872" y="126"/>
                    <a:pt x="860" y="118"/>
                  </a:cubicBezTo>
                  <a:lnTo>
                    <a:pt x="766" y="58"/>
                  </a:lnTo>
                  <a:lnTo>
                    <a:pt x="766" y="58"/>
                  </a:lnTo>
                  <a:cubicBezTo>
                    <a:pt x="754" y="50"/>
                    <a:pt x="735" y="51"/>
                    <a:pt x="723" y="60"/>
                  </a:cubicBezTo>
                  <a:lnTo>
                    <a:pt x="685" y="91"/>
                  </a:lnTo>
                  <a:lnTo>
                    <a:pt x="685" y="91"/>
                  </a:lnTo>
                  <a:cubicBezTo>
                    <a:pt x="647" y="76"/>
                    <a:pt x="606" y="67"/>
                    <a:pt x="563" y="61"/>
                  </a:cubicBezTo>
                  <a:lnTo>
                    <a:pt x="560" y="21"/>
                  </a:lnTo>
                  <a:lnTo>
                    <a:pt x="560" y="21"/>
                  </a:lnTo>
                  <a:cubicBezTo>
                    <a:pt x="560" y="8"/>
                    <a:pt x="545" y="0"/>
                    <a:pt x="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47" name="Freeform 48">
              <a:extLst>
                <a:ext uri="{FF2B5EF4-FFF2-40B4-BE49-F238E27FC236}">
                  <a16:creationId xmlns:a16="http://schemas.microsoft.com/office/drawing/2014/main" id="{0C31A9E8-2441-0349-C298-FE1E7D73A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2152" y="10717608"/>
              <a:ext cx="1336460" cy="777682"/>
            </a:xfrm>
            <a:custGeom>
              <a:avLst/>
              <a:gdLst>
                <a:gd name="T0" fmla="*/ 1054 w 2047"/>
                <a:gd name="T1" fmla="*/ 15 h 1190"/>
                <a:gd name="T2" fmla="*/ 1831 w 2047"/>
                <a:gd name="T3" fmla="*/ 464 h 1190"/>
                <a:gd name="T4" fmla="*/ 2046 w 2047"/>
                <a:gd name="T5" fmla="*/ 403 h 1190"/>
                <a:gd name="T6" fmla="*/ 2046 w 2047"/>
                <a:gd name="T7" fmla="*/ 618 h 1190"/>
                <a:gd name="T8" fmla="*/ 2046 w 2047"/>
                <a:gd name="T9" fmla="*/ 618 h 1190"/>
                <a:gd name="T10" fmla="*/ 2010 w 2047"/>
                <a:gd name="T11" fmla="*/ 668 h 1190"/>
                <a:gd name="T12" fmla="*/ 2010 w 2047"/>
                <a:gd name="T13" fmla="*/ 668 h 1190"/>
                <a:gd name="T14" fmla="*/ 1131 w 2047"/>
                <a:gd name="T15" fmla="*/ 1176 h 1190"/>
                <a:gd name="T16" fmla="*/ 1129 w 2047"/>
                <a:gd name="T17" fmla="*/ 1176 h 1190"/>
                <a:gd name="T18" fmla="*/ 1129 w 2047"/>
                <a:gd name="T19" fmla="*/ 1176 h 1190"/>
                <a:gd name="T20" fmla="*/ 1062 w 2047"/>
                <a:gd name="T21" fmla="*/ 1189 h 1190"/>
                <a:gd name="T22" fmla="*/ 1062 w 2047"/>
                <a:gd name="T23" fmla="*/ 1189 h 1190"/>
                <a:gd name="T24" fmla="*/ 996 w 2047"/>
                <a:gd name="T25" fmla="*/ 1176 h 1190"/>
                <a:gd name="T26" fmla="*/ 994 w 2047"/>
                <a:gd name="T27" fmla="*/ 1176 h 1190"/>
                <a:gd name="T28" fmla="*/ 990 w 2047"/>
                <a:gd name="T29" fmla="*/ 1173 h 1190"/>
                <a:gd name="T30" fmla="*/ 990 w 2047"/>
                <a:gd name="T31" fmla="*/ 1173 h 1190"/>
                <a:gd name="T32" fmla="*/ 979 w 2047"/>
                <a:gd name="T33" fmla="*/ 1168 h 1190"/>
                <a:gd name="T34" fmla="*/ 35 w 2047"/>
                <a:gd name="T35" fmla="*/ 623 h 1190"/>
                <a:gd name="T36" fmla="*/ 35 w 2047"/>
                <a:gd name="T37" fmla="*/ 621 h 1190"/>
                <a:gd name="T38" fmla="*/ 35 w 2047"/>
                <a:gd name="T39" fmla="*/ 621 h 1190"/>
                <a:gd name="T40" fmla="*/ 0 w 2047"/>
                <a:gd name="T41" fmla="*/ 572 h 1190"/>
                <a:gd name="T42" fmla="*/ 0 w 2047"/>
                <a:gd name="T43" fmla="*/ 357 h 1190"/>
                <a:gd name="T44" fmla="*/ 0 w 2047"/>
                <a:gd name="T45" fmla="*/ 357 h 1190"/>
                <a:gd name="T46" fmla="*/ 207 w 2047"/>
                <a:gd name="T47" fmla="*/ 422 h 1190"/>
                <a:gd name="T48" fmla="*/ 899 w 2047"/>
                <a:gd name="T49" fmla="*/ 22 h 1190"/>
                <a:gd name="T50" fmla="*/ 899 w 2047"/>
                <a:gd name="T51" fmla="*/ 22 h 1190"/>
                <a:gd name="T52" fmla="*/ 910 w 2047"/>
                <a:gd name="T53" fmla="*/ 16 h 1190"/>
                <a:gd name="T54" fmla="*/ 912 w 2047"/>
                <a:gd name="T55" fmla="*/ 15 h 1190"/>
                <a:gd name="T56" fmla="*/ 912 w 2047"/>
                <a:gd name="T57" fmla="*/ 15 h 1190"/>
                <a:gd name="T58" fmla="*/ 912 w 2047"/>
                <a:gd name="T59" fmla="*/ 15 h 1190"/>
                <a:gd name="T60" fmla="*/ 982 w 2047"/>
                <a:gd name="T61" fmla="*/ 0 h 1190"/>
                <a:gd name="T62" fmla="*/ 982 w 2047"/>
                <a:gd name="T63" fmla="*/ 0 h 1190"/>
                <a:gd name="T64" fmla="*/ 1053 w 2047"/>
                <a:gd name="T65" fmla="*/ 15 h 1190"/>
                <a:gd name="T66" fmla="*/ 1054 w 2047"/>
                <a:gd name="T67" fmla="*/ 15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47" h="1190">
                  <a:moveTo>
                    <a:pt x="1054" y="15"/>
                  </a:moveTo>
                  <a:lnTo>
                    <a:pt x="1831" y="464"/>
                  </a:lnTo>
                  <a:lnTo>
                    <a:pt x="2046" y="403"/>
                  </a:lnTo>
                  <a:lnTo>
                    <a:pt x="2046" y="618"/>
                  </a:lnTo>
                  <a:lnTo>
                    <a:pt x="2046" y="618"/>
                  </a:lnTo>
                  <a:cubicBezTo>
                    <a:pt x="2046" y="638"/>
                    <a:pt x="2032" y="656"/>
                    <a:pt x="2010" y="668"/>
                  </a:cubicBezTo>
                  <a:lnTo>
                    <a:pt x="2010" y="668"/>
                  </a:lnTo>
                  <a:lnTo>
                    <a:pt x="1131" y="1176"/>
                  </a:lnTo>
                  <a:lnTo>
                    <a:pt x="1129" y="1176"/>
                  </a:lnTo>
                  <a:lnTo>
                    <a:pt x="1129" y="1176"/>
                  </a:lnTo>
                  <a:cubicBezTo>
                    <a:pt x="1111" y="1184"/>
                    <a:pt x="1087" y="1189"/>
                    <a:pt x="1062" y="1189"/>
                  </a:cubicBezTo>
                  <a:lnTo>
                    <a:pt x="1062" y="1189"/>
                  </a:lnTo>
                  <a:cubicBezTo>
                    <a:pt x="1037" y="1189"/>
                    <a:pt x="1014" y="1184"/>
                    <a:pt x="996" y="1176"/>
                  </a:cubicBezTo>
                  <a:lnTo>
                    <a:pt x="994" y="1176"/>
                  </a:lnTo>
                  <a:lnTo>
                    <a:pt x="990" y="1173"/>
                  </a:lnTo>
                  <a:lnTo>
                    <a:pt x="990" y="1173"/>
                  </a:lnTo>
                  <a:cubicBezTo>
                    <a:pt x="986" y="1172"/>
                    <a:pt x="983" y="1170"/>
                    <a:pt x="979" y="1168"/>
                  </a:cubicBezTo>
                  <a:lnTo>
                    <a:pt x="35" y="623"/>
                  </a:lnTo>
                  <a:lnTo>
                    <a:pt x="35" y="621"/>
                  </a:lnTo>
                  <a:lnTo>
                    <a:pt x="35" y="621"/>
                  </a:lnTo>
                  <a:cubicBezTo>
                    <a:pt x="14" y="609"/>
                    <a:pt x="0" y="592"/>
                    <a:pt x="0" y="572"/>
                  </a:cubicBezTo>
                  <a:lnTo>
                    <a:pt x="0" y="357"/>
                  </a:lnTo>
                  <a:lnTo>
                    <a:pt x="0" y="357"/>
                  </a:lnTo>
                  <a:cubicBezTo>
                    <a:pt x="0" y="357"/>
                    <a:pt x="106" y="390"/>
                    <a:pt x="207" y="422"/>
                  </a:cubicBezTo>
                  <a:lnTo>
                    <a:pt x="899" y="22"/>
                  </a:lnTo>
                  <a:lnTo>
                    <a:pt x="899" y="22"/>
                  </a:lnTo>
                  <a:cubicBezTo>
                    <a:pt x="902" y="20"/>
                    <a:pt x="906" y="18"/>
                    <a:pt x="910" y="16"/>
                  </a:cubicBezTo>
                  <a:lnTo>
                    <a:pt x="912" y="15"/>
                  </a:lnTo>
                  <a:lnTo>
                    <a:pt x="912" y="15"/>
                  </a:lnTo>
                  <a:lnTo>
                    <a:pt x="912" y="15"/>
                  </a:lnTo>
                  <a:cubicBezTo>
                    <a:pt x="932" y="5"/>
                    <a:pt x="956" y="0"/>
                    <a:pt x="982" y="0"/>
                  </a:cubicBezTo>
                  <a:lnTo>
                    <a:pt x="982" y="0"/>
                  </a:lnTo>
                  <a:cubicBezTo>
                    <a:pt x="1008" y="0"/>
                    <a:pt x="1033" y="5"/>
                    <a:pt x="1053" y="15"/>
                  </a:cubicBezTo>
                  <a:lnTo>
                    <a:pt x="1054" y="15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48" name="Freeform 49">
              <a:extLst>
                <a:ext uri="{FF2B5EF4-FFF2-40B4-BE49-F238E27FC236}">
                  <a16:creationId xmlns:a16="http://schemas.microsoft.com/office/drawing/2014/main" id="{CB4CF0FB-9D45-A241-975B-ADE8E34D3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2152" y="10576472"/>
              <a:ext cx="1336460" cy="777682"/>
            </a:xfrm>
            <a:custGeom>
              <a:avLst/>
              <a:gdLst>
                <a:gd name="T0" fmla="*/ 1054 w 2047"/>
                <a:gd name="T1" fmla="*/ 14 h 1190"/>
                <a:gd name="T2" fmla="*/ 2010 w 2047"/>
                <a:gd name="T3" fmla="*/ 566 h 1190"/>
                <a:gd name="T4" fmla="*/ 2010 w 2047"/>
                <a:gd name="T5" fmla="*/ 567 h 1190"/>
                <a:gd name="T6" fmla="*/ 2010 w 2047"/>
                <a:gd name="T7" fmla="*/ 567 h 1190"/>
                <a:gd name="T8" fmla="*/ 2046 w 2047"/>
                <a:gd name="T9" fmla="*/ 617 h 1190"/>
                <a:gd name="T10" fmla="*/ 2046 w 2047"/>
                <a:gd name="T11" fmla="*/ 617 h 1190"/>
                <a:gd name="T12" fmla="*/ 2010 w 2047"/>
                <a:gd name="T13" fmla="*/ 668 h 1190"/>
                <a:gd name="T14" fmla="*/ 1131 w 2047"/>
                <a:gd name="T15" fmla="*/ 1175 h 1190"/>
                <a:gd name="T16" fmla="*/ 1129 w 2047"/>
                <a:gd name="T17" fmla="*/ 1175 h 1190"/>
                <a:gd name="T18" fmla="*/ 1129 w 2047"/>
                <a:gd name="T19" fmla="*/ 1175 h 1190"/>
                <a:gd name="T20" fmla="*/ 1062 w 2047"/>
                <a:gd name="T21" fmla="*/ 1189 h 1190"/>
                <a:gd name="T22" fmla="*/ 1062 w 2047"/>
                <a:gd name="T23" fmla="*/ 1189 h 1190"/>
                <a:gd name="T24" fmla="*/ 996 w 2047"/>
                <a:gd name="T25" fmla="*/ 1175 h 1190"/>
                <a:gd name="T26" fmla="*/ 994 w 2047"/>
                <a:gd name="T27" fmla="*/ 1175 h 1190"/>
                <a:gd name="T28" fmla="*/ 990 w 2047"/>
                <a:gd name="T29" fmla="*/ 1173 h 1190"/>
                <a:gd name="T30" fmla="*/ 990 w 2047"/>
                <a:gd name="T31" fmla="*/ 1173 h 1190"/>
                <a:gd name="T32" fmla="*/ 979 w 2047"/>
                <a:gd name="T33" fmla="*/ 1167 h 1190"/>
                <a:gd name="T34" fmla="*/ 35 w 2047"/>
                <a:gd name="T35" fmla="*/ 622 h 1190"/>
                <a:gd name="T36" fmla="*/ 35 w 2047"/>
                <a:gd name="T37" fmla="*/ 621 h 1190"/>
                <a:gd name="T38" fmla="*/ 35 w 2047"/>
                <a:gd name="T39" fmla="*/ 621 h 1190"/>
                <a:gd name="T40" fmla="*/ 0 w 2047"/>
                <a:gd name="T41" fmla="*/ 571 h 1190"/>
                <a:gd name="T42" fmla="*/ 0 w 2047"/>
                <a:gd name="T43" fmla="*/ 571 h 1190"/>
                <a:gd name="T44" fmla="*/ 35 w 2047"/>
                <a:gd name="T45" fmla="*/ 521 h 1190"/>
                <a:gd name="T46" fmla="*/ 899 w 2047"/>
                <a:gd name="T47" fmla="*/ 22 h 1190"/>
                <a:gd name="T48" fmla="*/ 899 w 2047"/>
                <a:gd name="T49" fmla="*/ 22 h 1190"/>
                <a:gd name="T50" fmla="*/ 910 w 2047"/>
                <a:gd name="T51" fmla="*/ 16 h 1190"/>
                <a:gd name="T52" fmla="*/ 912 w 2047"/>
                <a:gd name="T53" fmla="*/ 14 h 1190"/>
                <a:gd name="T54" fmla="*/ 912 w 2047"/>
                <a:gd name="T55" fmla="*/ 14 h 1190"/>
                <a:gd name="T56" fmla="*/ 912 w 2047"/>
                <a:gd name="T57" fmla="*/ 14 h 1190"/>
                <a:gd name="T58" fmla="*/ 982 w 2047"/>
                <a:gd name="T59" fmla="*/ 0 h 1190"/>
                <a:gd name="T60" fmla="*/ 982 w 2047"/>
                <a:gd name="T61" fmla="*/ 0 h 1190"/>
                <a:gd name="T62" fmla="*/ 1053 w 2047"/>
                <a:gd name="T63" fmla="*/ 14 h 1190"/>
                <a:gd name="T64" fmla="*/ 1054 w 2047"/>
                <a:gd name="T65" fmla="*/ 14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47" h="1190">
                  <a:moveTo>
                    <a:pt x="1054" y="14"/>
                  </a:moveTo>
                  <a:lnTo>
                    <a:pt x="2010" y="566"/>
                  </a:lnTo>
                  <a:lnTo>
                    <a:pt x="2010" y="567"/>
                  </a:lnTo>
                  <a:lnTo>
                    <a:pt x="2010" y="567"/>
                  </a:lnTo>
                  <a:cubicBezTo>
                    <a:pt x="2032" y="579"/>
                    <a:pt x="2046" y="597"/>
                    <a:pt x="2046" y="617"/>
                  </a:cubicBezTo>
                  <a:lnTo>
                    <a:pt x="2046" y="617"/>
                  </a:lnTo>
                  <a:cubicBezTo>
                    <a:pt x="2046" y="637"/>
                    <a:pt x="2032" y="656"/>
                    <a:pt x="2010" y="668"/>
                  </a:cubicBezTo>
                  <a:lnTo>
                    <a:pt x="1131" y="1175"/>
                  </a:lnTo>
                  <a:lnTo>
                    <a:pt x="1129" y="1175"/>
                  </a:lnTo>
                  <a:lnTo>
                    <a:pt x="1129" y="1175"/>
                  </a:lnTo>
                  <a:cubicBezTo>
                    <a:pt x="1111" y="1184"/>
                    <a:pt x="1087" y="1189"/>
                    <a:pt x="1062" y="1189"/>
                  </a:cubicBezTo>
                  <a:lnTo>
                    <a:pt x="1062" y="1189"/>
                  </a:lnTo>
                  <a:cubicBezTo>
                    <a:pt x="1037" y="1189"/>
                    <a:pt x="1014" y="1184"/>
                    <a:pt x="996" y="1175"/>
                  </a:cubicBezTo>
                  <a:lnTo>
                    <a:pt x="994" y="1175"/>
                  </a:lnTo>
                  <a:lnTo>
                    <a:pt x="990" y="1173"/>
                  </a:lnTo>
                  <a:lnTo>
                    <a:pt x="990" y="1173"/>
                  </a:lnTo>
                  <a:cubicBezTo>
                    <a:pt x="986" y="1171"/>
                    <a:pt x="983" y="1169"/>
                    <a:pt x="979" y="1167"/>
                  </a:cubicBezTo>
                  <a:lnTo>
                    <a:pt x="35" y="622"/>
                  </a:lnTo>
                  <a:lnTo>
                    <a:pt x="35" y="621"/>
                  </a:lnTo>
                  <a:lnTo>
                    <a:pt x="35" y="621"/>
                  </a:lnTo>
                  <a:cubicBezTo>
                    <a:pt x="14" y="609"/>
                    <a:pt x="0" y="591"/>
                    <a:pt x="0" y="571"/>
                  </a:cubicBezTo>
                  <a:lnTo>
                    <a:pt x="0" y="571"/>
                  </a:lnTo>
                  <a:cubicBezTo>
                    <a:pt x="0" y="551"/>
                    <a:pt x="14" y="533"/>
                    <a:pt x="35" y="521"/>
                  </a:cubicBezTo>
                  <a:lnTo>
                    <a:pt x="899" y="22"/>
                  </a:lnTo>
                  <a:lnTo>
                    <a:pt x="899" y="22"/>
                  </a:lnTo>
                  <a:cubicBezTo>
                    <a:pt x="902" y="20"/>
                    <a:pt x="906" y="17"/>
                    <a:pt x="910" y="16"/>
                  </a:cubicBezTo>
                  <a:lnTo>
                    <a:pt x="912" y="14"/>
                  </a:lnTo>
                  <a:lnTo>
                    <a:pt x="912" y="14"/>
                  </a:lnTo>
                  <a:lnTo>
                    <a:pt x="912" y="14"/>
                  </a:lnTo>
                  <a:cubicBezTo>
                    <a:pt x="932" y="5"/>
                    <a:pt x="956" y="0"/>
                    <a:pt x="982" y="0"/>
                  </a:cubicBezTo>
                  <a:lnTo>
                    <a:pt x="982" y="0"/>
                  </a:lnTo>
                  <a:cubicBezTo>
                    <a:pt x="1008" y="0"/>
                    <a:pt x="1033" y="5"/>
                    <a:pt x="1053" y="14"/>
                  </a:cubicBezTo>
                  <a:lnTo>
                    <a:pt x="1054" y="14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49" name="Freeform 50">
              <a:extLst>
                <a:ext uri="{FF2B5EF4-FFF2-40B4-BE49-F238E27FC236}">
                  <a16:creationId xmlns:a16="http://schemas.microsoft.com/office/drawing/2014/main" id="{B33A7012-A6ED-B504-9E31-81450AFC9D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7627" y="10812657"/>
              <a:ext cx="668230" cy="308193"/>
            </a:xfrm>
            <a:custGeom>
              <a:avLst/>
              <a:gdLst>
                <a:gd name="T0" fmla="*/ 353 w 1024"/>
                <a:gd name="T1" fmla="*/ 74 h 474"/>
                <a:gd name="T2" fmla="*/ 353 w 1024"/>
                <a:gd name="T3" fmla="*/ 74 h 474"/>
                <a:gd name="T4" fmla="*/ 353 w 1024"/>
                <a:gd name="T5" fmla="*/ 74 h 474"/>
                <a:gd name="T6" fmla="*/ 338 w 1024"/>
                <a:gd name="T7" fmla="*/ 54 h 474"/>
                <a:gd name="T8" fmla="*/ 139 w 1024"/>
                <a:gd name="T9" fmla="*/ 41 h 474"/>
                <a:gd name="T10" fmla="*/ 139 w 1024"/>
                <a:gd name="T11" fmla="*/ 41 h 474"/>
                <a:gd name="T12" fmla="*/ 118 w 1024"/>
                <a:gd name="T13" fmla="*/ 59 h 474"/>
                <a:gd name="T14" fmla="*/ 118 w 1024"/>
                <a:gd name="T15" fmla="*/ 59 h 474"/>
                <a:gd name="T16" fmla="*/ 118 w 1024"/>
                <a:gd name="T17" fmla="*/ 59 h 474"/>
                <a:gd name="T18" fmla="*/ 133 w 1024"/>
                <a:gd name="T19" fmla="*/ 79 h 474"/>
                <a:gd name="T20" fmla="*/ 331 w 1024"/>
                <a:gd name="T21" fmla="*/ 91 h 474"/>
                <a:gd name="T22" fmla="*/ 331 w 1024"/>
                <a:gd name="T23" fmla="*/ 91 h 474"/>
                <a:gd name="T24" fmla="*/ 353 w 1024"/>
                <a:gd name="T25" fmla="*/ 74 h 474"/>
                <a:gd name="T26" fmla="*/ 946 w 1024"/>
                <a:gd name="T27" fmla="*/ 111 h 474"/>
                <a:gd name="T28" fmla="*/ 946 w 1024"/>
                <a:gd name="T29" fmla="*/ 111 h 474"/>
                <a:gd name="T30" fmla="*/ 946 w 1024"/>
                <a:gd name="T31" fmla="*/ 111 h 474"/>
                <a:gd name="T32" fmla="*/ 932 w 1024"/>
                <a:gd name="T33" fmla="*/ 92 h 474"/>
                <a:gd name="T34" fmla="*/ 733 w 1024"/>
                <a:gd name="T35" fmla="*/ 79 h 474"/>
                <a:gd name="T36" fmla="*/ 733 w 1024"/>
                <a:gd name="T37" fmla="*/ 79 h 474"/>
                <a:gd name="T38" fmla="*/ 711 w 1024"/>
                <a:gd name="T39" fmla="*/ 96 h 474"/>
                <a:gd name="T40" fmla="*/ 711 w 1024"/>
                <a:gd name="T41" fmla="*/ 96 h 474"/>
                <a:gd name="T42" fmla="*/ 711 w 1024"/>
                <a:gd name="T43" fmla="*/ 96 h 474"/>
                <a:gd name="T44" fmla="*/ 727 w 1024"/>
                <a:gd name="T45" fmla="*/ 116 h 474"/>
                <a:gd name="T46" fmla="*/ 924 w 1024"/>
                <a:gd name="T47" fmla="*/ 129 h 474"/>
                <a:gd name="T48" fmla="*/ 924 w 1024"/>
                <a:gd name="T49" fmla="*/ 129 h 474"/>
                <a:gd name="T50" fmla="*/ 946 w 1024"/>
                <a:gd name="T51" fmla="*/ 111 h 474"/>
                <a:gd name="T52" fmla="*/ 1017 w 1024"/>
                <a:gd name="T53" fmla="*/ 228 h 474"/>
                <a:gd name="T54" fmla="*/ 1017 w 1024"/>
                <a:gd name="T55" fmla="*/ 228 h 474"/>
                <a:gd name="T56" fmla="*/ 1017 w 1024"/>
                <a:gd name="T57" fmla="*/ 228 h 474"/>
                <a:gd name="T58" fmla="*/ 985 w 1024"/>
                <a:gd name="T59" fmla="*/ 131 h 474"/>
                <a:gd name="T60" fmla="*/ 985 w 1024"/>
                <a:gd name="T61" fmla="*/ 130 h 474"/>
                <a:gd name="T62" fmla="*/ 985 w 1024"/>
                <a:gd name="T63" fmla="*/ 130 h 474"/>
                <a:gd name="T64" fmla="*/ 924 w 1024"/>
                <a:gd name="T65" fmla="*/ 50 h 474"/>
                <a:gd name="T66" fmla="*/ 759 w 1024"/>
                <a:gd name="T67" fmla="*/ 39 h 474"/>
                <a:gd name="T68" fmla="*/ 759 w 1024"/>
                <a:gd name="T69" fmla="*/ 39 h 474"/>
                <a:gd name="T70" fmla="*/ 672 w 1024"/>
                <a:gd name="T71" fmla="*/ 110 h 474"/>
                <a:gd name="T72" fmla="*/ 662 w 1024"/>
                <a:gd name="T73" fmla="*/ 170 h 474"/>
                <a:gd name="T74" fmla="*/ 662 w 1024"/>
                <a:gd name="T75" fmla="*/ 170 h 474"/>
                <a:gd name="T76" fmla="*/ 702 w 1024"/>
                <a:gd name="T77" fmla="*/ 245 h 474"/>
                <a:gd name="T78" fmla="*/ 702 w 1024"/>
                <a:gd name="T79" fmla="*/ 245 h 474"/>
                <a:gd name="T80" fmla="*/ 325 w 1024"/>
                <a:gd name="T81" fmla="*/ 216 h 474"/>
                <a:gd name="T82" fmla="*/ 325 w 1024"/>
                <a:gd name="T83" fmla="*/ 216 h 474"/>
                <a:gd name="T84" fmla="*/ 377 w 1024"/>
                <a:gd name="T85" fmla="*/ 152 h 474"/>
                <a:gd name="T86" fmla="*/ 387 w 1024"/>
                <a:gd name="T87" fmla="*/ 92 h 474"/>
                <a:gd name="T88" fmla="*/ 387 w 1024"/>
                <a:gd name="T89" fmla="*/ 92 h 474"/>
                <a:gd name="T90" fmla="*/ 327 w 1024"/>
                <a:gd name="T91" fmla="*/ 13 h 474"/>
                <a:gd name="T92" fmla="*/ 161 w 1024"/>
                <a:gd name="T93" fmla="*/ 2 h 474"/>
                <a:gd name="T94" fmla="*/ 161 w 1024"/>
                <a:gd name="T95" fmla="*/ 2 h 474"/>
                <a:gd name="T96" fmla="*/ 73 w 1024"/>
                <a:gd name="T97" fmla="*/ 72 h 474"/>
                <a:gd name="T98" fmla="*/ 73 w 1024"/>
                <a:gd name="T99" fmla="*/ 74 h 474"/>
                <a:gd name="T100" fmla="*/ 73 w 1024"/>
                <a:gd name="T101" fmla="*/ 74 h 474"/>
                <a:gd name="T102" fmla="*/ 9 w 1024"/>
                <a:gd name="T103" fmla="*/ 165 h 474"/>
                <a:gd name="T104" fmla="*/ 9 w 1024"/>
                <a:gd name="T105" fmla="*/ 165 h 474"/>
                <a:gd name="T106" fmla="*/ 85 w 1024"/>
                <a:gd name="T107" fmla="*/ 265 h 474"/>
                <a:gd name="T108" fmla="*/ 85 w 1024"/>
                <a:gd name="T109" fmla="*/ 265 h 474"/>
                <a:gd name="T110" fmla="*/ 909 w 1024"/>
                <a:gd name="T111" fmla="*/ 317 h 474"/>
                <a:gd name="T112" fmla="*/ 909 w 1024"/>
                <a:gd name="T113" fmla="*/ 317 h 474"/>
                <a:gd name="T114" fmla="*/ 1017 w 1024"/>
                <a:gd name="T115" fmla="*/ 228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4" h="474">
                  <a:moveTo>
                    <a:pt x="353" y="74"/>
                  </a:moveTo>
                  <a:lnTo>
                    <a:pt x="353" y="74"/>
                  </a:lnTo>
                  <a:lnTo>
                    <a:pt x="353" y="74"/>
                  </a:lnTo>
                  <a:cubicBezTo>
                    <a:pt x="355" y="64"/>
                    <a:pt x="348" y="54"/>
                    <a:pt x="338" y="54"/>
                  </a:cubicBezTo>
                  <a:lnTo>
                    <a:pt x="139" y="41"/>
                  </a:lnTo>
                  <a:lnTo>
                    <a:pt x="139" y="41"/>
                  </a:lnTo>
                  <a:cubicBezTo>
                    <a:pt x="129" y="41"/>
                    <a:pt x="119" y="48"/>
                    <a:pt x="118" y="59"/>
                  </a:cubicBezTo>
                  <a:lnTo>
                    <a:pt x="118" y="59"/>
                  </a:lnTo>
                  <a:lnTo>
                    <a:pt x="118" y="59"/>
                  </a:lnTo>
                  <a:cubicBezTo>
                    <a:pt x="116" y="69"/>
                    <a:pt x="123" y="78"/>
                    <a:pt x="133" y="79"/>
                  </a:cubicBezTo>
                  <a:lnTo>
                    <a:pt x="331" y="91"/>
                  </a:lnTo>
                  <a:lnTo>
                    <a:pt x="331" y="91"/>
                  </a:lnTo>
                  <a:cubicBezTo>
                    <a:pt x="341" y="92"/>
                    <a:pt x="351" y="84"/>
                    <a:pt x="353" y="74"/>
                  </a:cubicBezTo>
                  <a:close/>
                  <a:moveTo>
                    <a:pt x="946" y="111"/>
                  </a:moveTo>
                  <a:lnTo>
                    <a:pt x="946" y="111"/>
                  </a:lnTo>
                  <a:lnTo>
                    <a:pt x="946" y="111"/>
                  </a:lnTo>
                  <a:cubicBezTo>
                    <a:pt x="948" y="101"/>
                    <a:pt x="942" y="92"/>
                    <a:pt x="932" y="92"/>
                  </a:cubicBezTo>
                  <a:lnTo>
                    <a:pt x="733" y="79"/>
                  </a:lnTo>
                  <a:lnTo>
                    <a:pt x="733" y="79"/>
                  </a:lnTo>
                  <a:cubicBezTo>
                    <a:pt x="723" y="78"/>
                    <a:pt x="713" y="86"/>
                    <a:pt x="711" y="96"/>
                  </a:cubicBezTo>
                  <a:lnTo>
                    <a:pt x="711" y="96"/>
                  </a:lnTo>
                  <a:lnTo>
                    <a:pt x="711" y="96"/>
                  </a:lnTo>
                  <a:cubicBezTo>
                    <a:pt x="710" y="106"/>
                    <a:pt x="716" y="116"/>
                    <a:pt x="727" y="116"/>
                  </a:cubicBezTo>
                  <a:lnTo>
                    <a:pt x="924" y="129"/>
                  </a:lnTo>
                  <a:lnTo>
                    <a:pt x="924" y="129"/>
                  </a:lnTo>
                  <a:cubicBezTo>
                    <a:pt x="935" y="129"/>
                    <a:pt x="944" y="122"/>
                    <a:pt x="946" y="111"/>
                  </a:cubicBezTo>
                  <a:close/>
                  <a:moveTo>
                    <a:pt x="1017" y="228"/>
                  </a:moveTo>
                  <a:lnTo>
                    <a:pt x="1017" y="228"/>
                  </a:lnTo>
                  <a:lnTo>
                    <a:pt x="1017" y="228"/>
                  </a:lnTo>
                  <a:cubicBezTo>
                    <a:pt x="1023" y="195"/>
                    <a:pt x="1009" y="150"/>
                    <a:pt x="985" y="131"/>
                  </a:cubicBezTo>
                  <a:lnTo>
                    <a:pt x="985" y="130"/>
                  </a:lnTo>
                  <a:lnTo>
                    <a:pt x="985" y="130"/>
                  </a:lnTo>
                  <a:cubicBezTo>
                    <a:pt x="993" y="89"/>
                    <a:pt x="965" y="53"/>
                    <a:pt x="924" y="50"/>
                  </a:cubicBezTo>
                  <a:lnTo>
                    <a:pt x="759" y="39"/>
                  </a:lnTo>
                  <a:lnTo>
                    <a:pt x="759" y="39"/>
                  </a:lnTo>
                  <a:cubicBezTo>
                    <a:pt x="718" y="37"/>
                    <a:pt x="680" y="69"/>
                    <a:pt x="672" y="110"/>
                  </a:cubicBezTo>
                  <a:lnTo>
                    <a:pt x="662" y="170"/>
                  </a:lnTo>
                  <a:lnTo>
                    <a:pt x="662" y="170"/>
                  </a:lnTo>
                  <a:cubicBezTo>
                    <a:pt x="656" y="204"/>
                    <a:pt x="674" y="235"/>
                    <a:pt x="702" y="245"/>
                  </a:cubicBezTo>
                  <a:lnTo>
                    <a:pt x="702" y="245"/>
                  </a:lnTo>
                  <a:cubicBezTo>
                    <a:pt x="574" y="281"/>
                    <a:pt x="448" y="272"/>
                    <a:pt x="325" y="216"/>
                  </a:cubicBezTo>
                  <a:lnTo>
                    <a:pt x="325" y="216"/>
                  </a:lnTo>
                  <a:cubicBezTo>
                    <a:pt x="351" y="206"/>
                    <a:pt x="372" y="181"/>
                    <a:pt x="377" y="152"/>
                  </a:cubicBezTo>
                  <a:lnTo>
                    <a:pt x="387" y="92"/>
                  </a:lnTo>
                  <a:lnTo>
                    <a:pt x="387" y="92"/>
                  </a:lnTo>
                  <a:cubicBezTo>
                    <a:pt x="395" y="51"/>
                    <a:pt x="367" y="15"/>
                    <a:pt x="327" y="13"/>
                  </a:cubicBezTo>
                  <a:lnTo>
                    <a:pt x="161" y="2"/>
                  </a:lnTo>
                  <a:lnTo>
                    <a:pt x="161" y="2"/>
                  </a:lnTo>
                  <a:cubicBezTo>
                    <a:pt x="120" y="0"/>
                    <a:pt x="81" y="31"/>
                    <a:pt x="73" y="72"/>
                  </a:cubicBezTo>
                  <a:lnTo>
                    <a:pt x="73" y="74"/>
                  </a:lnTo>
                  <a:lnTo>
                    <a:pt x="73" y="74"/>
                  </a:lnTo>
                  <a:cubicBezTo>
                    <a:pt x="44" y="89"/>
                    <a:pt x="15" y="131"/>
                    <a:pt x="9" y="165"/>
                  </a:cubicBezTo>
                  <a:lnTo>
                    <a:pt x="9" y="165"/>
                  </a:lnTo>
                  <a:cubicBezTo>
                    <a:pt x="0" y="217"/>
                    <a:pt x="46" y="236"/>
                    <a:pt x="85" y="265"/>
                  </a:cubicBezTo>
                  <a:lnTo>
                    <a:pt x="85" y="265"/>
                  </a:lnTo>
                  <a:cubicBezTo>
                    <a:pt x="285" y="410"/>
                    <a:pt x="533" y="473"/>
                    <a:pt x="909" y="317"/>
                  </a:cubicBezTo>
                  <a:lnTo>
                    <a:pt x="909" y="317"/>
                  </a:lnTo>
                  <a:cubicBezTo>
                    <a:pt x="958" y="297"/>
                    <a:pt x="1009" y="281"/>
                    <a:pt x="1017" y="2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50" name="Freeform 51">
              <a:extLst>
                <a:ext uri="{FF2B5EF4-FFF2-40B4-BE49-F238E27FC236}">
                  <a16:creationId xmlns:a16="http://schemas.microsoft.com/office/drawing/2014/main" id="{260BAE14-E694-C4A2-5659-A094D1735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2752" y="8188702"/>
              <a:ext cx="475251" cy="394601"/>
            </a:xfrm>
            <a:custGeom>
              <a:avLst/>
              <a:gdLst>
                <a:gd name="T0" fmla="*/ 529 w 726"/>
                <a:gd name="T1" fmla="*/ 601 h 602"/>
                <a:gd name="T2" fmla="*/ 529 w 726"/>
                <a:gd name="T3" fmla="*/ 601 h 602"/>
                <a:gd name="T4" fmla="*/ 286 w 726"/>
                <a:gd name="T5" fmla="*/ 542 h 602"/>
                <a:gd name="T6" fmla="*/ 286 w 726"/>
                <a:gd name="T7" fmla="*/ 542 h 602"/>
                <a:gd name="T8" fmla="*/ 38 w 726"/>
                <a:gd name="T9" fmla="*/ 336 h 602"/>
                <a:gd name="T10" fmla="*/ 38 w 726"/>
                <a:gd name="T11" fmla="*/ 336 h 602"/>
                <a:gd name="T12" fmla="*/ 38 w 726"/>
                <a:gd name="T13" fmla="*/ 44 h 602"/>
                <a:gd name="T14" fmla="*/ 38 w 726"/>
                <a:gd name="T15" fmla="*/ 44 h 602"/>
                <a:gd name="T16" fmla="*/ 273 w 726"/>
                <a:gd name="T17" fmla="*/ 200 h 602"/>
                <a:gd name="T18" fmla="*/ 330 w 726"/>
                <a:gd name="T19" fmla="*/ 249 h 602"/>
                <a:gd name="T20" fmla="*/ 330 w 726"/>
                <a:gd name="T21" fmla="*/ 249 h 602"/>
                <a:gd name="T22" fmla="*/ 297 w 726"/>
                <a:gd name="T23" fmla="*/ 87 h 602"/>
                <a:gd name="T24" fmla="*/ 297 w 726"/>
                <a:gd name="T25" fmla="*/ 87 h 602"/>
                <a:gd name="T26" fmla="*/ 449 w 726"/>
                <a:gd name="T27" fmla="*/ 130 h 602"/>
                <a:gd name="T28" fmla="*/ 449 w 726"/>
                <a:gd name="T29" fmla="*/ 130 h 602"/>
                <a:gd name="T30" fmla="*/ 725 w 726"/>
                <a:gd name="T31" fmla="*/ 390 h 602"/>
                <a:gd name="T32" fmla="*/ 529 w 726"/>
                <a:gd name="T33" fmla="*/ 601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6" h="602">
                  <a:moveTo>
                    <a:pt x="529" y="601"/>
                  </a:moveTo>
                  <a:lnTo>
                    <a:pt x="529" y="601"/>
                  </a:lnTo>
                  <a:cubicBezTo>
                    <a:pt x="529" y="601"/>
                    <a:pt x="373" y="574"/>
                    <a:pt x="286" y="542"/>
                  </a:cubicBezTo>
                  <a:lnTo>
                    <a:pt x="286" y="542"/>
                  </a:lnTo>
                  <a:cubicBezTo>
                    <a:pt x="200" y="509"/>
                    <a:pt x="54" y="385"/>
                    <a:pt x="38" y="336"/>
                  </a:cubicBezTo>
                  <a:lnTo>
                    <a:pt x="38" y="336"/>
                  </a:lnTo>
                  <a:cubicBezTo>
                    <a:pt x="21" y="287"/>
                    <a:pt x="0" y="87"/>
                    <a:pt x="38" y="44"/>
                  </a:cubicBezTo>
                  <a:lnTo>
                    <a:pt x="38" y="44"/>
                  </a:lnTo>
                  <a:cubicBezTo>
                    <a:pt x="76" y="0"/>
                    <a:pt x="216" y="152"/>
                    <a:pt x="273" y="200"/>
                  </a:cubicBezTo>
                  <a:lnTo>
                    <a:pt x="330" y="249"/>
                  </a:lnTo>
                  <a:lnTo>
                    <a:pt x="330" y="249"/>
                  </a:lnTo>
                  <a:cubicBezTo>
                    <a:pt x="330" y="249"/>
                    <a:pt x="286" y="119"/>
                    <a:pt x="297" y="87"/>
                  </a:cubicBezTo>
                  <a:lnTo>
                    <a:pt x="297" y="87"/>
                  </a:lnTo>
                  <a:cubicBezTo>
                    <a:pt x="308" y="55"/>
                    <a:pt x="373" y="49"/>
                    <a:pt x="449" y="130"/>
                  </a:cubicBezTo>
                  <a:lnTo>
                    <a:pt x="449" y="130"/>
                  </a:lnTo>
                  <a:cubicBezTo>
                    <a:pt x="524" y="211"/>
                    <a:pt x="725" y="390"/>
                    <a:pt x="725" y="390"/>
                  </a:cubicBezTo>
                  <a:lnTo>
                    <a:pt x="529" y="601"/>
                  </a:lnTo>
                </a:path>
              </a:pathLst>
            </a:custGeom>
            <a:solidFill>
              <a:srgbClr val="ECBC8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51" name="Freeform 52">
              <a:extLst>
                <a:ext uri="{FF2B5EF4-FFF2-40B4-BE49-F238E27FC236}">
                  <a16:creationId xmlns:a16="http://schemas.microsoft.com/office/drawing/2014/main" id="{CED117F6-3F53-4915-BAD5-E5DE27129B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9238" y="11976299"/>
              <a:ext cx="697033" cy="443567"/>
            </a:xfrm>
            <a:custGeom>
              <a:avLst/>
              <a:gdLst>
                <a:gd name="T0" fmla="*/ 614 w 1069"/>
                <a:gd name="T1" fmla="*/ 44 h 677"/>
                <a:gd name="T2" fmla="*/ 561 w 1069"/>
                <a:gd name="T3" fmla="*/ 79 h 677"/>
                <a:gd name="T4" fmla="*/ 561 w 1069"/>
                <a:gd name="T5" fmla="*/ 79 h 677"/>
                <a:gd name="T6" fmla="*/ 298 w 1069"/>
                <a:gd name="T7" fmla="*/ 61 h 677"/>
                <a:gd name="T8" fmla="*/ 298 w 1069"/>
                <a:gd name="T9" fmla="*/ 61 h 677"/>
                <a:gd name="T10" fmla="*/ 26 w 1069"/>
                <a:gd name="T11" fmla="*/ 166 h 677"/>
                <a:gd name="T12" fmla="*/ 26 w 1069"/>
                <a:gd name="T13" fmla="*/ 166 h 677"/>
                <a:gd name="T14" fmla="*/ 376 w 1069"/>
                <a:gd name="T15" fmla="*/ 448 h 677"/>
                <a:gd name="T16" fmla="*/ 376 w 1069"/>
                <a:gd name="T17" fmla="*/ 448 h 677"/>
                <a:gd name="T18" fmla="*/ 693 w 1069"/>
                <a:gd name="T19" fmla="*/ 589 h 677"/>
                <a:gd name="T20" fmla="*/ 693 w 1069"/>
                <a:gd name="T21" fmla="*/ 589 h 677"/>
                <a:gd name="T22" fmla="*/ 913 w 1069"/>
                <a:gd name="T23" fmla="*/ 641 h 677"/>
                <a:gd name="T24" fmla="*/ 913 w 1069"/>
                <a:gd name="T25" fmla="*/ 641 h 677"/>
                <a:gd name="T26" fmla="*/ 1068 w 1069"/>
                <a:gd name="T27" fmla="*/ 545 h 677"/>
                <a:gd name="T28" fmla="*/ 1068 w 1069"/>
                <a:gd name="T29" fmla="*/ 0 h 677"/>
                <a:gd name="T30" fmla="*/ 614 w 1069"/>
                <a:gd name="T31" fmla="*/ 44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9" h="677">
                  <a:moveTo>
                    <a:pt x="614" y="44"/>
                  </a:moveTo>
                  <a:lnTo>
                    <a:pt x="561" y="79"/>
                  </a:lnTo>
                  <a:lnTo>
                    <a:pt x="561" y="79"/>
                  </a:lnTo>
                  <a:cubicBezTo>
                    <a:pt x="561" y="79"/>
                    <a:pt x="438" y="96"/>
                    <a:pt x="298" y="61"/>
                  </a:cubicBezTo>
                  <a:lnTo>
                    <a:pt x="298" y="61"/>
                  </a:lnTo>
                  <a:cubicBezTo>
                    <a:pt x="157" y="26"/>
                    <a:pt x="0" y="35"/>
                    <a:pt x="26" y="166"/>
                  </a:cubicBezTo>
                  <a:lnTo>
                    <a:pt x="26" y="166"/>
                  </a:lnTo>
                  <a:cubicBezTo>
                    <a:pt x="53" y="299"/>
                    <a:pt x="280" y="404"/>
                    <a:pt x="376" y="448"/>
                  </a:cubicBezTo>
                  <a:lnTo>
                    <a:pt x="376" y="448"/>
                  </a:lnTo>
                  <a:cubicBezTo>
                    <a:pt x="474" y="492"/>
                    <a:pt x="667" y="553"/>
                    <a:pt x="693" y="589"/>
                  </a:cubicBezTo>
                  <a:lnTo>
                    <a:pt x="693" y="589"/>
                  </a:lnTo>
                  <a:cubicBezTo>
                    <a:pt x="719" y="623"/>
                    <a:pt x="764" y="676"/>
                    <a:pt x="913" y="641"/>
                  </a:cubicBezTo>
                  <a:lnTo>
                    <a:pt x="913" y="641"/>
                  </a:lnTo>
                  <a:cubicBezTo>
                    <a:pt x="1062" y="606"/>
                    <a:pt x="1068" y="545"/>
                    <a:pt x="1068" y="545"/>
                  </a:cubicBezTo>
                  <a:lnTo>
                    <a:pt x="1068" y="0"/>
                  </a:lnTo>
                  <a:lnTo>
                    <a:pt x="614" y="44"/>
                  </a:lnTo>
                </a:path>
              </a:pathLst>
            </a:custGeom>
            <a:solidFill>
              <a:srgbClr val="1425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52" name="Freeform 53">
              <a:extLst>
                <a:ext uri="{FF2B5EF4-FFF2-40B4-BE49-F238E27FC236}">
                  <a16:creationId xmlns:a16="http://schemas.microsoft.com/office/drawing/2014/main" id="{37EA5384-1D16-DDC7-3B3C-9091D400D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52193" y="11676748"/>
              <a:ext cx="529976" cy="489651"/>
            </a:xfrm>
            <a:custGeom>
              <a:avLst/>
              <a:gdLst>
                <a:gd name="T0" fmla="*/ 369 w 810"/>
                <a:gd name="T1" fmla="*/ 88 h 748"/>
                <a:gd name="T2" fmla="*/ 369 w 810"/>
                <a:gd name="T3" fmla="*/ 88 h 748"/>
                <a:gd name="T4" fmla="*/ 131 w 810"/>
                <a:gd name="T5" fmla="*/ 8 h 748"/>
                <a:gd name="T6" fmla="*/ 131 w 810"/>
                <a:gd name="T7" fmla="*/ 8 h 748"/>
                <a:gd name="T8" fmla="*/ 131 w 810"/>
                <a:gd name="T9" fmla="*/ 255 h 748"/>
                <a:gd name="T10" fmla="*/ 131 w 810"/>
                <a:gd name="T11" fmla="*/ 255 h 748"/>
                <a:gd name="T12" fmla="*/ 369 w 810"/>
                <a:gd name="T13" fmla="*/ 562 h 748"/>
                <a:gd name="T14" fmla="*/ 369 w 810"/>
                <a:gd name="T15" fmla="*/ 562 h 748"/>
                <a:gd name="T16" fmla="*/ 580 w 810"/>
                <a:gd name="T17" fmla="*/ 738 h 748"/>
                <a:gd name="T18" fmla="*/ 580 w 810"/>
                <a:gd name="T19" fmla="*/ 738 h 748"/>
                <a:gd name="T20" fmla="*/ 682 w 810"/>
                <a:gd name="T21" fmla="*/ 714 h 748"/>
                <a:gd name="T22" fmla="*/ 682 w 810"/>
                <a:gd name="T23" fmla="*/ 714 h 748"/>
                <a:gd name="T24" fmla="*/ 809 w 810"/>
                <a:gd name="T25" fmla="*/ 526 h 748"/>
                <a:gd name="T26" fmla="*/ 809 w 810"/>
                <a:gd name="T27" fmla="*/ 245 h 748"/>
                <a:gd name="T28" fmla="*/ 433 w 810"/>
                <a:gd name="T29" fmla="*/ 70 h 748"/>
                <a:gd name="T30" fmla="*/ 369 w 810"/>
                <a:gd name="T31" fmla="*/ 88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748">
                  <a:moveTo>
                    <a:pt x="369" y="88"/>
                  </a:moveTo>
                  <a:lnTo>
                    <a:pt x="369" y="88"/>
                  </a:lnTo>
                  <a:cubicBezTo>
                    <a:pt x="369" y="88"/>
                    <a:pt x="193" y="0"/>
                    <a:pt x="131" y="8"/>
                  </a:cubicBezTo>
                  <a:lnTo>
                    <a:pt x="131" y="8"/>
                  </a:lnTo>
                  <a:cubicBezTo>
                    <a:pt x="70" y="18"/>
                    <a:pt x="0" y="114"/>
                    <a:pt x="131" y="255"/>
                  </a:cubicBezTo>
                  <a:lnTo>
                    <a:pt x="131" y="255"/>
                  </a:lnTo>
                  <a:cubicBezTo>
                    <a:pt x="264" y="396"/>
                    <a:pt x="316" y="457"/>
                    <a:pt x="369" y="562"/>
                  </a:cubicBezTo>
                  <a:lnTo>
                    <a:pt x="369" y="562"/>
                  </a:lnTo>
                  <a:cubicBezTo>
                    <a:pt x="422" y="667"/>
                    <a:pt x="457" y="747"/>
                    <a:pt x="580" y="738"/>
                  </a:cubicBezTo>
                  <a:lnTo>
                    <a:pt x="580" y="738"/>
                  </a:lnTo>
                  <a:cubicBezTo>
                    <a:pt x="616" y="736"/>
                    <a:pt x="651" y="726"/>
                    <a:pt x="682" y="714"/>
                  </a:cubicBezTo>
                  <a:lnTo>
                    <a:pt x="682" y="714"/>
                  </a:lnTo>
                  <a:cubicBezTo>
                    <a:pt x="759" y="684"/>
                    <a:pt x="809" y="609"/>
                    <a:pt x="809" y="526"/>
                  </a:cubicBezTo>
                  <a:lnTo>
                    <a:pt x="809" y="245"/>
                  </a:lnTo>
                  <a:lnTo>
                    <a:pt x="433" y="70"/>
                  </a:lnTo>
                  <a:lnTo>
                    <a:pt x="369" y="88"/>
                  </a:lnTo>
                </a:path>
              </a:pathLst>
            </a:custGeom>
            <a:solidFill>
              <a:srgbClr val="1425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53" name="Freeform 54">
              <a:extLst>
                <a:ext uri="{FF2B5EF4-FFF2-40B4-BE49-F238E27FC236}">
                  <a16:creationId xmlns:a16="http://schemas.microsoft.com/office/drawing/2014/main" id="{123B9189-74BD-0B73-DB33-E8AF8F113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73253" y="9199687"/>
              <a:ext cx="1111797" cy="2926387"/>
            </a:xfrm>
            <a:custGeom>
              <a:avLst/>
              <a:gdLst>
                <a:gd name="T0" fmla="*/ 41 w 1702"/>
                <a:gd name="T1" fmla="*/ 914 h 4482"/>
                <a:gd name="T2" fmla="*/ 0 w 1702"/>
                <a:gd name="T3" fmla="*/ 1047 h 4482"/>
                <a:gd name="T4" fmla="*/ 0 w 1702"/>
                <a:gd name="T5" fmla="*/ 1047 h 4482"/>
                <a:gd name="T6" fmla="*/ 137 w 1702"/>
                <a:gd name="T7" fmla="*/ 2390 h 4482"/>
                <a:gd name="T8" fmla="*/ 137 w 1702"/>
                <a:gd name="T9" fmla="*/ 2390 h 4482"/>
                <a:gd name="T10" fmla="*/ 339 w 1702"/>
                <a:gd name="T11" fmla="*/ 4332 h 4482"/>
                <a:gd name="T12" fmla="*/ 339 w 1702"/>
                <a:gd name="T13" fmla="*/ 4332 h 4482"/>
                <a:gd name="T14" fmla="*/ 533 w 1702"/>
                <a:gd name="T15" fmla="*/ 4472 h 4482"/>
                <a:gd name="T16" fmla="*/ 533 w 1702"/>
                <a:gd name="T17" fmla="*/ 4472 h 4482"/>
                <a:gd name="T18" fmla="*/ 866 w 1702"/>
                <a:gd name="T19" fmla="*/ 4376 h 4482"/>
                <a:gd name="T20" fmla="*/ 866 w 1702"/>
                <a:gd name="T21" fmla="*/ 4376 h 4482"/>
                <a:gd name="T22" fmla="*/ 866 w 1702"/>
                <a:gd name="T23" fmla="*/ 3076 h 4482"/>
                <a:gd name="T24" fmla="*/ 866 w 1702"/>
                <a:gd name="T25" fmla="*/ 3076 h 4482"/>
                <a:gd name="T26" fmla="*/ 878 w 1702"/>
                <a:gd name="T27" fmla="*/ 2056 h 4482"/>
                <a:gd name="T28" fmla="*/ 878 w 1702"/>
                <a:gd name="T29" fmla="*/ 2056 h 4482"/>
                <a:gd name="T30" fmla="*/ 1024 w 1702"/>
                <a:gd name="T31" fmla="*/ 2917 h 4482"/>
                <a:gd name="T32" fmla="*/ 1024 w 1702"/>
                <a:gd name="T33" fmla="*/ 2917 h 4482"/>
                <a:gd name="T34" fmla="*/ 1226 w 1702"/>
                <a:gd name="T35" fmla="*/ 4059 h 4482"/>
                <a:gd name="T36" fmla="*/ 1226 w 1702"/>
                <a:gd name="T37" fmla="*/ 4059 h 4482"/>
                <a:gd name="T38" fmla="*/ 1394 w 1702"/>
                <a:gd name="T39" fmla="*/ 4217 h 4482"/>
                <a:gd name="T40" fmla="*/ 1394 w 1702"/>
                <a:gd name="T41" fmla="*/ 4217 h 4482"/>
                <a:gd name="T42" fmla="*/ 1657 w 1702"/>
                <a:gd name="T43" fmla="*/ 4086 h 4482"/>
                <a:gd name="T44" fmla="*/ 1657 w 1702"/>
                <a:gd name="T45" fmla="*/ 4086 h 4482"/>
                <a:gd name="T46" fmla="*/ 1692 w 1702"/>
                <a:gd name="T47" fmla="*/ 2961 h 4482"/>
                <a:gd name="T48" fmla="*/ 1692 w 1702"/>
                <a:gd name="T49" fmla="*/ 2961 h 4482"/>
                <a:gd name="T50" fmla="*/ 1499 w 1702"/>
                <a:gd name="T51" fmla="*/ 2144 h 4482"/>
                <a:gd name="T52" fmla="*/ 1499 w 1702"/>
                <a:gd name="T53" fmla="*/ 2144 h 4482"/>
                <a:gd name="T54" fmla="*/ 1525 w 1702"/>
                <a:gd name="T55" fmla="*/ 571 h 4482"/>
                <a:gd name="T56" fmla="*/ 1525 w 1702"/>
                <a:gd name="T57" fmla="*/ 571 h 4482"/>
                <a:gd name="T58" fmla="*/ 919 w 1702"/>
                <a:gd name="T59" fmla="*/ 0 h 4482"/>
                <a:gd name="T60" fmla="*/ 41 w 1702"/>
                <a:gd name="T61" fmla="*/ 914 h 4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02" h="4482">
                  <a:moveTo>
                    <a:pt x="41" y="914"/>
                  </a:moveTo>
                  <a:lnTo>
                    <a:pt x="0" y="1047"/>
                  </a:lnTo>
                  <a:lnTo>
                    <a:pt x="0" y="1047"/>
                  </a:lnTo>
                  <a:cubicBezTo>
                    <a:pt x="0" y="1047"/>
                    <a:pt x="14" y="1827"/>
                    <a:pt x="137" y="2390"/>
                  </a:cubicBezTo>
                  <a:lnTo>
                    <a:pt x="137" y="2390"/>
                  </a:lnTo>
                  <a:cubicBezTo>
                    <a:pt x="260" y="2952"/>
                    <a:pt x="339" y="4332"/>
                    <a:pt x="339" y="4332"/>
                  </a:cubicBezTo>
                  <a:lnTo>
                    <a:pt x="339" y="4332"/>
                  </a:lnTo>
                  <a:cubicBezTo>
                    <a:pt x="339" y="4332"/>
                    <a:pt x="365" y="4463"/>
                    <a:pt x="533" y="4472"/>
                  </a:cubicBezTo>
                  <a:lnTo>
                    <a:pt x="533" y="4472"/>
                  </a:lnTo>
                  <a:cubicBezTo>
                    <a:pt x="700" y="4481"/>
                    <a:pt x="866" y="4376"/>
                    <a:pt x="866" y="4376"/>
                  </a:cubicBezTo>
                  <a:lnTo>
                    <a:pt x="866" y="4376"/>
                  </a:lnTo>
                  <a:cubicBezTo>
                    <a:pt x="866" y="4376"/>
                    <a:pt x="893" y="3559"/>
                    <a:pt x="866" y="3076"/>
                  </a:cubicBezTo>
                  <a:lnTo>
                    <a:pt x="866" y="3076"/>
                  </a:lnTo>
                  <a:cubicBezTo>
                    <a:pt x="840" y="2592"/>
                    <a:pt x="811" y="2302"/>
                    <a:pt x="878" y="2056"/>
                  </a:cubicBezTo>
                  <a:lnTo>
                    <a:pt x="878" y="2056"/>
                  </a:lnTo>
                  <a:cubicBezTo>
                    <a:pt x="878" y="2056"/>
                    <a:pt x="937" y="2592"/>
                    <a:pt x="1024" y="2917"/>
                  </a:cubicBezTo>
                  <a:lnTo>
                    <a:pt x="1024" y="2917"/>
                  </a:lnTo>
                  <a:cubicBezTo>
                    <a:pt x="1113" y="3243"/>
                    <a:pt x="1192" y="3814"/>
                    <a:pt x="1226" y="4059"/>
                  </a:cubicBezTo>
                  <a:lnTo>
                    <a:pt x="1226" y="4059"/>
                  </a:lnTo>
                  <a:cubicBezTo>
                    <a:pt x="1226" y="4059"/>
                    <a:pt x="1262" y="4217"/>
                    <a:pt x="1394" y="4217"/>
                  </a:cubicBezTo>
                  <a:lnTo>
                    <a:pt x="1394" y="4217"/>
                  </a:lnTo>
                  <a:cubicBezTo>
                    <a:pt x="1525" y="4217"/>
                    <a:pt x="1569" y="4192"/>
                    <a:pt x="1657" y="4086"/>
                  </a:cubicBezTo>
                  <a:lnTo>
                    <a:pt x="1657" y="4086"/>
                  </a:lnTo>
                  <a:cubicBezTo>
                    <a:pt x="1657" y="4086"/>
                    <a:pt x="1701" y="3304"/>
                    <a:pt x="1692" y="2961"/>
                  </a:cubicBezTo>
                  <a:lnTo>
                    <a:pt x="1692" y="2961"/>
                  </a:lnTo>
                  <a:cubicBezTo>
                    <a:pt x="1683" y="2619"/>
                    <a:pt x="1499" y="2144"/>
                    <a:pt x="1499" y="2144"/>
                  </a:cubicBezTo>
                  <a:lnTo>
                    <a:pt x="1499" y="2144"/>
                  </a:lnTo>
                  <a:cubicBezTo>
                    <a:pt x="1499" y="2144"/>
                    <a:pt x="1543" y="906"/>
                    <a:pt x="1525" y="571"/>
                  </a:cubicBezTo>
                  <a:lnTo>
                    <a:pt x="1525" y="571"/>
                  </a:lnTo>
                  <a:cubicBezTo>
                    <a:pt x="1508" y="237"/>
                    <a:pt x="919" y="0"/>
                    <a:pt x="919" y="0"/>
                  </a:cubicBezTo>
                  <a:lnTo>
                    <a:pt x="41" y="914"/>
                  </a:lnTo>
                </a:path>
              </a:pathLst>
            </a:custGeom>
            <a:solidFill>
              <a:srgbClr val="12080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54" name="Freeform 55">
              <a:extLst>
                <a:ext uri="{FF2B5EF4-FFF2-40B4-BE49-F238E27FC236}">
                  <a16:creationId xmlns:a16="http://schemas.microsoft.com/office/drawing/2014/main" id="{DB332D0A-0726-A8A5-CCFD-BFA00A68BC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0946" y="7488787"/>
              <a:ext cx="1996049" cy="2491462"/>
            </a:xfrm>
            <a:custGeom>
              <a:avLst/>
              <a:gdLst>
                <a:gd name="T0" fmla="*/ 1466 w 3058"/>
                <a:gd name="T1" fmla="*/ 351 h 3814"/>
                <a:gd name="T2" fmla="*/ 1466 w 3058"/>
                <a:gd name="T3" fmla="*/ 351 h 3814"/>
                <a:gd name="T4" fmla="*/ 1018 w 3058"/>
                <a:gd name="T5" fmla="*/ 615 h 3814"/>
                <a:gd name="T6" fmla="*/ 1018 w 3058"/>
                <a:gd name="T7" fmla="*/ 615 h 3814"/>
                <a:gd name="T8" fmla="*/ 852 w 3058"/>
                <a:gd name="T9" fmla="*/ 1309 h 3814"/>
                <a:gd name="T10" fmla="*/ 852 w 3058"/>
                <a:gd name="T11" fmla="*/ 1309 h 3814"/>
                <a:gd name="T12" fmla="*/ 799 w 3058"/>
                <a:gd name="T13" fmla="*/ 1704 h 3814"/>
                <a:gd name="T14" fmla="*/ 799 w 3058"/>
                <a:gd name="T15" fmla="*/ 1704 h 3814"/>
                <a:gd name="T16" fmla="*/ 289 w 3058"/>
                <a:gd name="T17" fmla="*/ 1414 h 3814"/>
                <a:gd name="T18" fmla="*/ 289 w 3058"/>
                <a:gd name="T19" fmla="*/ 1414 h 3814"/>
                <a:gd name="T20" fmla="*/ 70 w 3058"/>
                <a:gd name="T21" fmla="*/ 1757 h 3814"/>
                <a:gd name="T22" fmla="*/ 70 w 3058"/>
                <a:gd name="T23" fmla="*/ 1757 h 3814"/>
                <a:gd name="T24" fmla="*/ 615 w 3058"/>
                <a:gd name="T25" fmla="*/ 2135 h 3814"/>
                <a:gd name="T26" fmla="*/ 615 w 3058"/>
                <a:gd name="T27" fmla="*/ 2135 h 3814"/>
                <a:gd name="T28" fmla="*/ 1105 w 3058"/>
                <a:gd name="T29" fmla="*/ 2381 h 3814"/>
                <a:gd name="T30" fmla="*/ 1105 w 3058"/>
                <a:gd name="T31" fmla="*/ 2381 h 3814"/>
                <a:gd name="T32" fmla="*/ 983 w 3058"/>
                <a:gd name="T33" fmla="*/ 2926 h 3814"/>
                <a:gd name="T34" fmla="*/ 983 w 3058"/>
                <a:gd name="T35" fmla="*/ 2926 h 3814"/>
                <a:gd name="T36" fmla="*/ 930 w 3058"/>
                <a:gd name="T37" fmla="*/ 3637 h 3814"/>
                <a:gd name="T38" fmla="*/ 930 w 3058"/>
                <a:gd name="T39" fmla="*/ 3637 h 3814"/>
                <a:gd name="T40" fmla="*/ 1528 w 3058"/>
                <a:gd name="T41" fmla="*/ 3787 h 3814"/>
                <a:gd name="T42" fmla="*/ 1528 w 3058"/>
                <a:gd name="T43" fmla="*/ 3787 h 3814"/>
                <a:gd name="T44" fmla="*/ 1923 w 3058"/>
                <a:gd name="T45" fmla="*/ 3673 h 3814"/>
                <a:gd name="T46" fmla="*/ 2054 w 3058"/>
                <a:gd name="T47" fmla="*/ 3145 h 3814"/>
                <a:gd name="T48" fmla="*/ 2054 w 3058"/>
                <a:gd name="T49" fmla="*/ 3584 h 3814"/>
                <a:gd name="T50" fmla="*/ 2054 w 3058"/>
                <a:gd name="T51" fmla="*/ 3584 h 3814"/>
                <a:gd name="T52" fmla="*/ 2511 w 3058"/>
                <a:gd name="T53" fmla="*/ 3189 h 3814"/>
                <a:gd name="T54" fmla="*/ 2511 w 3058"/>
                <a:gd name="T55" fmla="*/ 3189 h 3814"/>
                <a:gd name="T56" fmla="*/ 2458 w 3058"/>
                <a:gd name="T57" fmla="*/ 2530 h 3814"/>
                <a:gd name="T58" fmla="*/ 2458 w 3058"/>
                <a:gd name="T59" fmla="*/ 2530 h 3814"/>
                <a:gd name="T60" fmla="*/ 2564 w 3058"/>
                <a:gd name="T61" fmla="*/ 308 h 3814"/>
                <a:gd name="T62" fmla="*/ 2564 w 3058"/>
                <a:gd name="T63" fmla="*/ 308 h 3814"/>
                <a:gd name="T64" fmla="*/ 1923 w 3058"/>
                <a:gd name="T65" fmla="*/ 140 h 3814"/>
                <a:gd name="T66" fmla="*/ 1466 w 3058"/>
                <a:gd name="T67" fmla="*/ 351 h 3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58" h="3814">
                  <a:moveTo>
                    <a:pt x="1466" y="351"/>
                  </a:moveTo>
                  <a:lnTo>
                    <a:pt x="1466" y="351"/>
                  </a:lnTo>
                  <a:cubicBezTo>
                    <a:pt x="1466" y="351"/>
                    <a:pt x="1185" y="457"/>
                    <a:pt x="1018" y="615"/>
                  </a:cubicBezTo>
                  <a:lnTo>
                    <a:pt x="1018" y="615"/>
                  </a:lnTo>
                  <a:cubicBezTo>
                    <a:pt x="852" y="773"/>
                    <a:pt x="870" y="1072"/>
                    <a:pt x="852" y="1309"/>
                  </a:cubicBezTo>
                  <a:lnTo>
                    <a:pt x="852" y="1309"/>
                  </a:lnTo>
                  <a:cubicBezTo>
                    <a:pt x="834" y="1547"/>
                    <a:pt x="799" y="1704"/>
                    <a:pt x="799" y="1704"/>
                  </a:cubicBezTo>
                  <a:lnTo>
                    <a:pt x="799" y="1704"/>
                  </a:lnTo>
                  <a:cubicBezTo>
                    <a:pt x="799" y="1704"/>
                    <a:pt x="342" y="1432"/>
                    <a:pt x="289" y="1414"/>
                  </a:cubicBezTo>
                  <a:lnTo>
                    <a:pt x="289" y="1414"/>
                  </a:lnTo>
                  <a:cubicBezTo>
                    <a:pt x="289" y="1414"/>
                    <a:pt x="0" y="1476"/>
                    <a:pt x="70" y="1757"/>
                  </a:cubicBezTo>
                  <a:lnTo>
                    <a:pt x="70" y="1757"/>
                  </a:lnTo>
                  <a:cubicBezTo>
                    <a:pt x="70" y="1757"/>
                    <a:pt x="421" y="2003"/>
                    <a:pt x="615" y="2135"/>
                  </a:cubicBezTo>
                  <a:lnTo>
                    <a:pt x="615" y="2135"/>
                  </a:lnTo>
                  <a:cubicBezTo>
                    <a:pt x="808" y="2267"/>
                    <a:pt x="983" y="2381"/>
                    <a:pt x="1105" y="2381"/>
                  </a:cubicBezTo>
                  <a:lnTo>
                    <a:pt x="1105" y="2381"/>
                  </a:lnTo>
                  <a:cubicBezTo>
                    <a:pt x="1105" y="2381"/>
                    <a:pt x="1062" y="2627"/>
                    <a:pt x="983" y="2926"/>
                  </a:cubicBezTo>
                  <a:lnTo>
                    <a:pt x="983" y="2926"/>
                  </a:lnTo>
                  <a:cubicBezTo>
                    <a:pt x="903" y="3225"/>
                    <a:pt x="930" y="3637"/>
                    <a:pt x="930" y="3637"/>
                  </a:cubicBezTo>
                  <a:lnTo>
                    <a:pt x="930" y="3637"/>
                  </a:lnTo>
                  <a:cubicBezTo>
                    <a:pt x="930" y="3637"/>
                    <a:pt x="1246" y="3813"/>
                    <a:pt x="1528" y="3787"/>
                  </a:cubicBezTo>
                  <a:lnTo>
                    <a:pt x="1528" y="3787"/>
                  </a:lnTo>
                  <a:cubicBezTo>
                    <a:pt x="1808" y="3761"/>
                    <a:pt x="1923" y="3673"/>
                    <a:pt x="1923" y="3673"/>
                  </a:cubicBezTo>
                  <a:lnTo>
                    <a:pt x="2054" y="3145"/>
                  </a:lnTo>
                  <a:lnTo>
                    <a:pt x="2054" y="3584"/>
                  </a:lnTo>
                  <a:lnTo>
                    <a:pt x="2054" y="3584"/>
                  </a:lnTo>
                  <a:cubicBezTo>
                    <a:pt x="2054" y="3584"/>
                    <a:pt x="2380" y="3427"/>
                    <a:pt x="2511" y="3189"/>
                  </a:cubicBezTo>
                  <a:lnTo>
                    <a:pt x="2511" y="3189"/>
                  </a:lnTo>
                  <a:cubicBezTo>
                    <a:pt x="2511" y="3189"/>
                    <a:pt x="2494" y="2698"/>
                    <a:pt x="2458" y="2530"/>
                  </a:cubicBezTo>
                  <a:lnTo>
                    <a:pt x="2458" y="2530"/>
                  </a:lnTo>
                  <a:cubicBezTo>
                    <a:pt x="2365" y="2088"/>
                    <a:pt x="3057" y="1417"/>
                    <a:pt x="2564" y="308"/>
                  </a:cubicBezTo>
                  <a:lnTo>
                    <a:pt x="2564" y="308"/>
                  </a:lnTo>
                  <a:cubicBezTo>
                    <a:pt x="2494" y="149"/>
                    <a:pt x="2212" y="0"/>
                    <a:pt x="1923" y="140"/>
                  </a:cubicBezTo>
                  <a:lnTo>
                    <a:pt x="1466" y="351"/>
                  </a:lnTo>
                </a:path>
              </a:pathLst>
            </a:custGeom>
            <a:solidFill>
              <a:srgbClr val="362F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55" name="Freeform 56">
              <a:extLst>
                <a:ext uri="{FF2B5EF4-FFF2-40B4-BE49-F238E27FC236}">
                  <a16:creationId xmlns:a16="http://schemas.microsoft.com/office/drawing/2014/main" id="{31E77816-A5A9-40C5-64E9-AB9592B41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1928" y="11823644"/>
              <a:ext cx="1612969" cy="558779"/>
            </a:xfrm>
            <a:custGeom>
              <a:avLst/>
              <a:gdLst>
                <a:gd name="T0" fmla="*/ 1610 w 2469"/>
                <a:gd name="T1" fmla="*/ 84 h 857"/>
                <a:gd name="T2" fmla="*/ 1610 w 2469"/>
                <a:gd name="T3" fmla="*/ 84 h 857"/>
                <a:gd name="T4" fmla="*/ 2468 w 2469"/>
                <a:gd name="T5" fmla="*/ 162 h 857"/>
                <a:gd name="T6" fmla="*/ 2468 w 2469"/>
                <a:gd name="T7" fmla="*/ 162 h 857"/>
                <a:gd name="T8" fmla="*/ 1509 w 2469"/>
                <a:gd name="T9" fmla="*/ 167 h 857"/>
                <a:gd name="T10" fmla="*/ 1509 w 2469"/>
                <a:gd name="T11" fmla="*/ 167 h 857"/>
                <a:gd name="T12" fmla="*/ 1148 w 2469"/>
                <a:gd name="T13" fmla="*/ 260 h 857"/>
                <a:gd name="T14" fmla="*/ 1148 w 2469"/>
                <a:gd name="T15" fmla="*/ 260 h 857"/>
                <a:gd name="T16" fmla="*/ 1112 w 2469"/>
                <a:gd name="T17" fmla="*/ 305 h 857"/>
                <a:gd name="T18" fmla="*/ 1112 w 2469"/>
                <a:gd name="T19" fmla="*/ 305 h 857"/>
                <a:gd name="T20" fmla="*/ 206 w 2469"/>
                <a:gd name="T21" fmla="*/ 833 h 857"/>
                <a:gd name="T22" fmla="*/ 206 w 2469"/>
                <a:gd name="T23" fmla="*/ 833 h 857"/>
                <a:gd name="T24" fmla="*/ 0 w 2469"/>
                <a:gd name="T25" fmla="*/ 702 h 857"/>
                <a:gd name="T26" fmla="*/ 0 w 2469"/>
                <a:gd name="T27" fmla="*/ 702 h 857"/>
                <a:gd name="T28" fmla="*/ 1027 w 2469"/>
                <a:gd name="T29" fmla="*/ 208 h 857"/>
                <a:gd name="T30" fmla="*/ 1027 w 2469"/>
                <a:gd name="T31" fmla="*/ 208 h 857"/>
                <a:gd name="T32" fmla="*/ 1610 w 2469"/>
                <a:gd name="T33" fmla="*/ 8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9" h="857">
                  <a:moveTo>
                    <a:pt x="1610" y="84"/>
                  </a:moveTo>
                  <a:lnTo>
                    <a:pt x="1610" y="84"/>
                  </a:lnTo>
                  <a:cubicBezTo>
                    <a:pt x="1979" y="260"/>
                    <a:pt x="2265" y="287"/>
                    <a:pt x="2468" y="162"/>
                  </a:cubicBezTo>
                  <a:lnTo>
                    <a:pt x="2468" y="162"/>
                  </a:lnTo>
                  <a:cubicBezTo>
                    <a:pt x="2142" y="417"/>
                    <a:pt x="1822" y="419"/>
                    <a:pt x="1509" y="167"/>
                  </a:cubicBezTo>
                  <a:lnTo>
                    <a:pt x="1509" y="167"/>
                  </a:lnTo>
                  <a:cubicBezTo>
                    <a:pt x="1412" y="134"/>
                    <a:pt x="1291" y="165"/>
                    <a:pt x="1148" y="260"/>
                  </a:cubicBezTo>
                  <a:lnTo>
                    <a:pt x="1148" y="260"/>
                  </a:lnTo>
                  <a:cubicBezTo>
                    <a:pt x="1145" y="279"/>
                    <a:pt x="1133" y="295"/>
                    <a:pt x="1112" y="305"/>
                  </a:cubicBezTo>
                  <a:lnTo>
                    <a:pt x="1112" y="305"/>
                  </a:lnTo>
                  <a:cubicBezTo>
                    <a:pt x="508" y="657"/>
                    <a:pt x="206" y="833"/>
                    <a:pt x="206" y="833"/>
                  </a:cubicBezTo>
                  <a:lnTo>
                    <a:pt x="206" y="833"/>
                  </a:lnTo>
                  <a:cubicBezTo>
                    <a:pt x="115" y="856"/>
                    <a:pt x="47" y="813"/>
                    <a:pt x="0" y="702"/>
                  </a:cubicBezTo>
                  <a:lnTo>
                    <a:pt x="0" y="702"/>
                  </a:lnTo>
                  <a:cubicBezTo>
                    <a:pt x="685" y="373"/>
                    <a:pt x="1027" y="208"/>
                    <a:pt x="1027" y="208"/>
                  </a:cubicBezTo>
                  <a:lnTo>
                    <a:pt x="1027" y="208"/>
                  </a:lnTo>
                  <a:cubicBezTo>
                    <a:pt x="1287" y="41"/>
                    <a:pt x="1481" y="0"/>
                    <a:pt x="1610" y="8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56" name="Freeform 57">
              <a:extLst>
                <a:ext uri="{FF2B5EF4-FFF2-40B4-BE49-F238E27FC236}">
                  <a16:creationId xmlns:a16="http://schemas.microsoft.com/office/drawing/2014/main" id="{69E78F83-1730-3EAD-140C-1A56F4D36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4671" y="11593220"/>
              <a:ext cx="616385" cy="360037"/>
            </a:xfrm>
            <a:custGeom>
              <a:avLst/>
              <a:gdLst>
                <a:gd name="T0" fmla="*/ 750 w 943"/>
                <a:gd name="T1" fmla="*/ 0 h 550"/>
                <a:gd name="T2" fmla="*/ 0 w 943"/>
                <a:gd name="T3" fmla="*/ 432 h 550"/>
                <a:gd name="T4" fmla="*/ 202 w 943"/>
                <a:gd name="T5" fmla="*/ 549 h 550"/>
                <a:gd name="T6" fmla="*/ 942 w 943"/>
                <a:gd name="T7" fmla="*/ 122 h 550"/>
                <a:gd name="T8" fmla="*/ 750 w 943"/>
                <a:gd name="T9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3" h="550">
                  <a:moveTo>
                    <a:pt x="750" y="0"/>
                  </a:moveTo>
                  <a:lnTo>
                    <a:pt x="0" y="432"/>
                  </a:lnTo>
                  <a:lnTo>
                    <a:pt x="202" y="549"/>
                  </a:lnTo>
                  <a:lnTo>
                    <a:pt x="942" y="122"/>
                  </a:lnTo>
                  <a:lnTo>
                    <a:pt x="75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57" name="Freeform 58">
              <a:extLst>
                <a:ext uri="{FF2B5EF4-FFF2-40B4-BE49-F238E27FC236}">
                  <a16:creationId xmlns:a16="http://schemas.microsoft.com/office/drawing/2014/main" id="{DAA1847F-3EBE-9D25-8F38-EF2F7E3C3C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3300" y="10841459"/>
              <a:ext cx="913057" cy="1163642"/>
            </a:xfrm>
            <a:custGeom>
              <a:avLst/>
              <a:gdLst>
                <a:gd name="T0" fmla="*/ 245 w 1399"/>
                <a:gd name="T1" fmla="*/ 622 h 1782"/>
                <a:gd name="T2" fmla="*/ 245 w 1399"/>
                <a:gd name="T3" fmla="*/ 622 h 1782"/>
                <a:gd name="T4" fmla="*/ 1168 w 1399"/>
                <a:gd name="T5" fmla="*/ 157 h 1782"/>
                <a:gd name="T6" fmla="*/ 1398 w 1399"/>
                <a:gd name="T7" fmla="*/ 289 h 1782"/>
                <a:gd name="T8" fmla="*/ 1310 w 1399"/>
                <a:gd name="T9" fmla="*/ 435 h 1782"/>
                <a:gd name="T10" fmla="*/ 1310 w 1399"/>
                <a:gd name="T11" fmla="*/ 435 h 1782"/>
                <a:gd name="T12" fmla="*/ 1260 w 1399"/>
                <a:gd name="T13" fmla="*/ 373 h 1782"/>
                <a:gd name="T14" fmla="*/ 1260 w 1399"/>
                <a:gd name="T15" fmla="*/ 373 h 1782"/>
                <a:gd name="T16" fmla="*/ 540 w 1399"/>
                <a:gd name="T17" fmla="*/ 792 h 1782"/>
                <a:gd name="T18" fmla="*/ 540 w 1399"/>
                <a:gd name="T19" fmla="*/ 792 h 1782"/>
                <a:gd name="T20" fmla="*/ 517 w 1399"/>
                <a:gd name="T21" fmla="*/ 1625 h 1782"/>
                <a:gd name="T22" fmla="*/ 517 w 1399"/>
                <a:gd name="T23" fmla="*/ 1625 h 1782"/>
                <a:gd name="T24" fmla="*/ 586 w 1399"/>
                <a:gd name="T25" fmla="*/ 1639 h 1782"/>
                <a:gd name="T26" fmla="*/ 500 w 1399"/>
                <a:gd name="T27" fmla="*/ 1781 h 1782"/>
                <a:gd name="T28" fmla="*/ 279 w 1399"/>
                <a:gd name="T29" fmla="*/ 1655 h 1782"/>
                <a:gd name="T30" fmla="*/ 279 w 1399"/>
                <a:gd name="T31" fmla="*/ 1655 h 1782"/>
                <a:gd name="T32" fmla="*/ 245 w 1399"/>
                <a:gd name="T33" fmla="*/ 62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9" h="1782">
                  <a:moveTo>
                    <a:pt x="245" y="622"/>
                  </a:moveTo>
                  <a:lnTo>
                    <a:pt x="245" y="622"/>
                  </a:lnTo>
                  <a:cubicBezTo>
                    <a:pt x="491" y="208"/>
                    <a:pt x="904" y="0"/>
                    <a:pt x="1168" y="157"/>
                  </a:cubicBezTo>
                  <a:lnTo>
                    <a:pt x="1398" y="289"/>
                  </a:lnTo>
                  <a:lnTo>
                    <a:pt x="1310" y="435"/>
                  </a:lnTo>
                  <a:lnTo>
                    <a:pt x="1310" y="435"/>
                  </a:lnTo>
                  <a:cubicBezTo>
                    <a:pt x="1295" y="413"/>
                    <a:pt x="1279" y="392"/>
                    <a:pt x="1260" y="373"/>
                  </a:cubicBezTo>
                  <a:lnTo>
                    <a:pt x="1260" y="373"/>
                  </a:lnTo>
                  <a:cubicBezTo>
                    <a:pt x="1037" y="301"/>
                    <a:pt x="729" y="474"/>
                    <a:pt x="540" y="792"/>
                  </a:cubicBezTo>
                  <a:lnTo>
                    <a:pt x="540" y="792"/>
                  </a:lnTo>
                  <a:cubicBezTo>
                    <a:pt x="351" y="1110"/>
                    <a:pt x="346" y="1463"/>
                    <a:pt x="517" y="1625"/>
                  </a:cubicBezTo>
                  <a:lnTo>
                    <a:pt x="517" y="1625"/>
                  </a:lnTo>
                  <a:cubicBezTo>
                    <a:pt x="539" y="1632"/>
                    <a:pt x="562" y="1636"/>
                    <a:pt x="586" y="1639"/>
                  </a:cubicBezTo>
                  <a:lnTo>
                    <a:pt x="500" y="1781"/>
                  </a:lnTo>
                  <a:lnTo>
                    <a:pt x="279" y="1655"/>
                  </a:lnTo>
                  <a:lnTo>
                    <a:pt x="279" y="1655"/>
                  </a:lnTo>
                  <a:cubicBezTo>
                    <a:pt x="15" y="1498"/>
                    <a:pt x="0" y="1035"/>
                    <a:pt x="245" y="62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58" name="Freeform 59">
              <a:extLst>
                <a:ext uri="{FF2B5EF4-FFF2-40B4-BE49-F238E27FC236}">
                  <a16:creationId xmlns:a16="http://schemas.microsoft.com/office/drawing/2014/main" id="{D55DED59-5E54-7BA9-D97D-077192778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7316" y="10924989"/>
              <a:ext cx="944739" cy="1183803"/>
            </a:xfrm>
            <a:custGeom>
              <a:avLst/>
              <a:gdLst>
                <a:gd name="T0" fmla="*/ 296 w 1447"/>
                <a:gd name="T1" fmla="*/ 1498 h 1812"/>
                <a:gd name="T2" fmla="*/ 296 w 1447"/>
                <a:gd name="T3" fmla="*/ 1498 h 1812"/>
                <a:gd name="T4" fmla="*/ 1016 w 1447"/>
                <a:gd name="T5" fmla="*/ 1079 h 1812"/>
                <a:gd name="T6" fmla="*/ 1016 w 1447"/>
                <a:gd name="T7" fmla="*/ 1079 h 1812"/>
                <a:gd name="T8" fmla="*/ 1039 w 1447"/>
                <a:gd name="T9" fmla="*/ 246 h 1812"/>
                <a:gd name="T10" fmla="*/ 1039 w 1447"/>
                <a:gd name="T11" fmla="*/ 246 h 1812"/>
                <a:gd name="T12" fmla="*/ 319 w 1447"/>
                <a:gd name="T13" fmla="*/ 665 h 1812"/>
                <a:gd name="T14" fmla="*/ 319 w 1447"/>
                <a:gd name="T15" fmla="*/ 665 h 1812"/>
                <a:gd name="T16" fmla="*/ 296 w 1447"/>
                <a:gd name="T17" fmla="*/ 1498 h 1812"/>
                <a:gd name="T18" fmla="*/ 245 w 1447"/>
                <a:gd name="T19" fmla="*/ 621 h 1812"/>
                <a:gd name="T20" fmla="*/ 245 w 1447"/>
                <a:gd name="T21" fmla="*/ 621 h 1812"/>
                <a:gd name="T22" fmla="*/ 1168 w 1447"/>
                <a:gd name="T23" fmla="*/ 156 h 1812"/>
                <a:gd name="T24" fmla="*/ 1168 w 1447"/>
                <a:gd name="T25" fmla="*/ 156 h 1812"/>
                <a:gd name="T26" fmla="*/ 1202 w 1447"/>
                <a:gd name="T27" fmla="*/ 1189 h 1812"/>
                <a:gd name="T28" fmla="*/ 1202 w 1447"/>
                <a:gd name="T29" fmla="*/ 1189 h 1812"/>
                <a:gd name="T30" fmla="*/ 279 w 1447"/>
                <a:gd name="T31" fmla="*/ 1654 h 1812"/>
                <a:gd name="T32" fmla="*/ 279 w 1447"/>
                <a:gd name="T33" fmla="*/ 1654 h 1812"/>
                <a:gd name="T34" fmla="*/ 245 w 1447"/>
                <a:gd name="T35" fmla="*/ 621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7" h="1812">
                  <a:moveTo>
                    <a:pt x="296" y="1498"/>
                  </a:moveTo>
                  <a:lnTo>
                    <a:pt x="296" y="1498"/>
                  </a:lnTo>
                  <a:cubicBezTo>
                    <a:pt x="519" y="1570"/>
                    <a:pt x="827" y="1397"/>
                    <a:pt x="1016" y="1079"/>
                  </a:cubicBezTo>
                  <a:lnTo>
                    <a:pt x="1016" y="1079"/>
                  </a:lnTo>
                  <a:cubicBezTo>
                    <a:pt x="1205" y="760"/>
                    <a:pt x="1210" y="408"/>
                    <a:pt x="1039" y="246"/>
                  </a:cubicBezTo>
                  <a:lnTo>
                    <a:pt x="1039" y="246"/>
                  </a:lnTo>
                  <a:cubicBezTo>
                    <a:pt x="816" y="174"/>
                    <a:pt x="508" y="347"/>
                    <a:pt x="319" y="665"/>
                  </a:cubicBezTo>
                  <a:lnTo>
                    <a:pt x="319" y="665"/>
                  </a:lnTo>
                  <a:cubicBezTo>
                    <a:pt x="130" y="983"/>
                    <a:pt x="125" y="1336"/>
                    <a:pt x="296" y="1498"/>
                  </a:cubicBezTo>
                  <a:close/>
                  <a:moveTo>
                    <a:pt x="245" y="621"/>
                  </a:moveTo>
                  <a:lnTo>
                    <a:pt x="245" y="621"/>
                  </a:lnTo>
                  <a:cubicBezTo>
                    <a:pt x="491" y="207"/>
                    <a:pt x="903" y="0"/>
                    <a:pt x="1168" y="156"/>
                  </a:cubicBezTo>
                  <a:lnTo>
                    <a:pt x="1168" y="156"/>
                  </a:lnTo>
                  <a:cubicBezTo>
                    <a:pt x="1431" y="313"/>
                    <a:pt x="1446" y="775"/>
                    <a:pt x="1202" y="1189"/>
                  </a:cubicBezTo>
                  <a:lnTo>
                    <a:pt x="1202" y="1189"/>
                  </a:lnTo>
                  <a:cubicBezTo>
                    <a:pt x="956" y="1603"/>
                    <a:pt x="544" y="1811"/>
                    <a:pt x="279" y="1654"/>
                  </a:cubicBezTo>
                  <a:lnTo>
                    <a:pt x="279" y="1654"/>
                  </a:lnTo>
                  <a:cubicBezTo>
                    <a:pt x="15" y="1497"/>
                    <a:pt x="0" y="1035"/>
                    <a:pt x="245" y="62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59" name="Freeform 60">
              <a:extLst>
                <a:ext uri="{FF2B5EF4-FFF2-40B4-BE49-F238E27FC236}">
                  <a16:creationId xmlns:a16="http://schemas.microsoft.com/office/drawing/2014/main" id="{4D54262E-190D-2CAF-B8DA-4C8EF5EB2F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0298" y="11060362"/>
              <a:ext cx="682631" cy="956260"/>
            </a:xfrm>
            <a:custGeom>
              <a:avLst/>
              <a:gdLst>
                <a:gd name="T0" fmla="*/ 720 w 1046"/>
                <a:gd name="T1" fmla="*/ 870 h 1466"/>
                <a:gd name="T2" fmla="*/ 720 w 1046"/>
                <a:gd name="T3" fmla="*/ 870 h 1466"/>
                <a:gd name="T4" fmla="*/ 743 w 1046"/>
                <a:gd name="T5" fmla="*/ 37 h 1466"/>
                <a:gd name="T6" fmla="*/ 743 w 1046"/>
                <a:gd name="T7" fmla="*/ 37 h 1466"/>
                <a:gd name="T8" fmla="*/ 419 w 1046"/>
                <a:gd name="T9" fmla="*/ 74 h 1466"/>
                <a:gd name="T10" fmla="*/ 419 w 1046"/>
                <a:gd name="T11" fmla="*/ 74 h 1466"/>
                <a:gd name="T12" fmla="*/ 806 w 1046"/>
                <a:gd name="T13" fmla="*/ 65 h 1466"/>
                <a:gd name="T14" fmla="*/ 806 w 1046"/>
                <a:gd name="T15" fmla="*/ 65 h 1466"/>
                <a:gd name="T16" fmla="*/ 838 w 1046"/>
                <a:gd name="T17" fmla="*/ 940 h 1466"/>
                <a:gd name="T18" fmla="*/ 838 w 1046"/>
                <a:gd name="T19" fmla="*/ 940 h 1466"/>
                <a:gd name="T20" fmla="*/ 55 w 1046"/>
                <a:gd name="T21" fmla="*/ 1331 h 1466"/>
                <a:gd name="T22" fmla="*/ 55 w 1046"/>
                <a:gd name="T23" fmla="*/ 1331 h 1466"/>
                <a:gd name="T24" fmla="*/ 0 w 1046"/>
                <a:gd name="T25" fmla="*/ 1289 h 1466"/>
                <a:gd name="T26" fmla="*/ 0 w 1046"/>
                <a:gd name="T27" fmla="*/ 1289 h 1466"/>
                <a:gd name="T28" fmla="*/ 720 w 1046"/>
                <a:gd name="T29" fmla="*/ 870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6" h="1466">
                  <a:moveTo>
                    <a:pt x="720" y="870"/>
                  </a:moveTo>
                  <a:lnTo>
                    <a:pt x="720" y="870"/>
                  </a:lnTo>
                  <a:cubicBezTo>
                    <a:pt x="909" y="551"/>
                    <a:pt x="914" y="199"/>
                    <a:pt x="743" y="37"/>
                  </a:cubicBezTo>
                  <a:lnTo>
                    <a:pt x="743" y="37"/>
                  </a:lnTo>
                  <a:cubicBezTo>
                    <a:pt x="645" y="6"/>
                    <a:pt x="532" y="21"/>
                    <a:pt x="419" y="74"/>
                  </a:cubicBezTo>
                  <a:lnTo>
                    <a:pt x="419" y="74"/>
                  </a:lnTo>
                  <a:cubicBezTo>
                    <a:pt x="557" y="8"/>
                    <a:pt x="697" y="0"/>
                    <a:pt x="806" y="65"/>
                  </a:cubicBezTo>
                  <a:lnTo>
                    <a:pt x="806" y="65"/>
                  </a:lnTo>
                  <a:cubicBezTo>
                    <a:pt x="1030" y="198"/>
                    <a:pt x="1045" y="590"/>
                    <a:pt x="838" y="940"/>
                  </a:cubicBezTo>
                  <a:lnTo>
                    <a:pt x="838" y="940"/>
                  </a:lnTo>
                  <a:cubicBezTo>
                    <a:pt x="631" y="1289"/>
                    <a:pt x="280" y="1465"/>
                    <a:pt x="55" y="1331"/>
                  </a:cubicBezTo>
                  <a:lnTo>
                    <a:pt x="55" y="1331"/>
                  </a:lnTo>
                  <a:cubicBezTo>
                    <a:pt x="35" y="1319"/>
                    <a:pt x="17" y="1305"/>
                    <a:pt x="0" y="1289"/>
                  </a:cubicBezTo>
                  <a:lnTo>
                    <a:pt x="0" y="1289"/>
                  </a:lnTo>
                  <a:cubicBezTo>
                    <a:pt x="223" y="1361"/>
                    <a:pt x="531" y="1188"/>
                    <a:pt x="720" y="870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60" name="Freeform 61">
              <a:extLst>
                <a:ext uri="{FF2B5EF4-FFF2-40B4-BE49-F238E27FC236}">
                  <a16:creationId xmlns:a16="http://schemas.microsoft.com/office/drawing/2014/main" id="{43BE53C2-B22A-060F-5957-46006F03B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0297" y="11086286"/>
              <a:ext cx="518454" cy="826646"/>
            </a:xfrm>
            <a:custGeom>
              <a:avLst/>
              <a:gdLst>
                <a:gd name="T0" fmla="*/ 67 w 793"/>
                <a:gd name="T1" fmla="*/ 1266 h 1267"/>
                <a:gd name="T2" fmla="*/ 68 w 793"/>
                <a:gd name="T3" fmla="*/ 1266 h 1267"/>
                <a:gd name="T4" fmla="*/ 68 w 793"/>
                <a:gd name="T5" fmla="*/ 1266 h 1267"/>
                <a:gd name="T6" fmla="*/ 0 w 793"/>
                <a:gd name="T7" fmla="*/ 1252 h 1267"/>
                <a:gd name="T8" fmla="*/ 0 w 793"/>
                <a:gd name="T9" fmla="*/ 1252 h 1267"/>
                <a:gd name="T10" fmla="*/ 67 w 793"/>
                <a:gd name="T11" fmla="*/ 1266 h 1267"/>
                <a:gd name="T12" fmla="*/ 0 w 793"/>
                <a:gd name="T13" fmla="*/ 1252 h 1267"/>
                <a:gd name="T14" fmla="*/ 0 w 793"/>
                <a:gd name="T15" fmla="*/ 1252 h 1267"/>
                <a:gd name="T16" fmla="*/ 792 w 793"/>
                <a:gd name="T17" fmla="*/ 62 h 1267"/>
                <a:gd name="T18" fmla="*/ 792 w 793"/>
                <a:gd name="T19" fmla="*/ 61 h 1267"/>
                <a:gd name="T20" fmla="*/ 792 w 793"/>
                <a:gd name="T21" fmla="*/ 61 h 1267"/>
                <a:gd name="T22" fmla="*/ 742 w 793"/>
                <a:gd name="T23" fmla="*/ 0 h 1267"/>
                <a:gd name="T24" fmla="*/ 742 w 793"/>
                <a:gd name="T25" fmla="*/ 0 h 1267"/>
                <a:gd name="T26" fmla="*/ 792 w 793"/>
                <a:gd name="T27" fmla="*/ 62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3" h="1267">
                  <a:moveTo>
                    <a:pt x="67" y="1266"/>
                  </a:moveTo>
                  <a:lnTo>
                    <a:pt x="68" y="1266"/>
                  </a:lnTo>
                  <a:lnTo>
                    <a:pt x="68" y="1266"/>
                  </a:lnTo>
                  <a:cubicBezTo>
                    <a:pt x="45" y="1263"/>
                    <a:pt x="22" y="1259"/>
                    <a:pt x="0" y="1252"/>
                  </a:cubicBezTo>
                  <a:lnTo>
                    <a:pt x="0" y="1252"/>
                  </a:lnTo>
                  <a:cubicBezTo>
                    <a:pt x="22" y="1259"/>
                    <a:pt x="44" y="1264"/>
                    <a:pt x="67" y="1266"/>
                  </a:cubicBezTo>
                  <a:close/>
                  <a:moveTo>
                    <a:pt x="0" y="1252"/>
                  </a:moveTo>
                  <a:lnTo>
                    <a:pt x="0" y="1252"/>
                  </a:lnTo>
                  <a:close/>
                  <a:moveTo>
                    <a:pt x="792" y="62"/>
                  </a:moveTo>
                  <a:lnTo>
                    <a:pt x="792" y="61"/>
                  </a:lnTo>
                  <a:lnTo>
                    <a:pt x="792" y="61"/>
                  </a:lnTo>
                  <a:cubicBezTo>
                    <a:pt x="777" y="39"/>
                    <a:pt x="761" y="18"/>
                    <a:pt x="742" y="0"/>
                  </a:cubicBezTo>
                  <a:lnTo>
                    <a:pt x="742" y="0"/>
                  </a:lnTo>
                  <a:cubicBezTo>
                    <a:pt x="761" y="19"/>
                    <a:pt x="777" y="40"/>
                    <a:pt x="792" y="62"/>
                  </a:cubicBezTo>
                  <a:close/>
                </a:path>
              </a:pathLst>
            </a:custGeom>
            <a:solidFill>
              <a:srgbClr val="ACB3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61" name="Freeform 62">
              <a:extLst>
                <a:ext uri="{FF2B5EF4-FFF2-40B4-BE49-F238E27FC236}">
                  <a16:creationId xmlns:a16="http://schemas.microsoft.com/office/drawing/2014/main" id="{C330EEBF-CE65-5422-2B1A-D941E74D0C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649" y="11086286"/>
              <a:ext cx="567419" cy="829527"/>
            </a:xfrm>
            <a:custGeom>
              <a:avLst/>
              <a:gdLst>
                <a:gd name="T0" fmla="*/ 231 w 868"/>
                <a:gd name="T1" fmla="*/ 1268 h 1269"/>
                <a:gd name="T2" fmla="*/ 231 w 868"/>
                <a:gd name="T3" fmla="*/ 1268 h 1269"/>
                <a:gd name="T4" fmla="*/ 124 w 868"/>
                <a:gd name="T5" fmla="*/ 1252 h 1269"/>
                <a:gd name="T6" fmla="*/ 124 w 868"/>
                <a:gd name="T7" fmla="*/ 1252 h 1269"/>
                <a:gd name="T8" fmla="*/ 124 w 868"/>
                <a:gd name="T9" fmla="*/ 1252 h 1269"/>
                <a:gd name="T10" fmla="*/ 0 w 868"/>
                <a:gd name="T11" fmla="*/ 911 h 1269"/>
                <a:gd name="T12" fmla="*/ 0 w 868"/>
                <a:gd name="T13" fmla="*/ 911 h 1269"/>
                <a:gd name="T14" fmla="*/ 124 w 868"/>
                <a:gd name="T15" fmla="*/ 1252 h 1269"/>
                <a:gd name="T16" fmla="*/ 147 w 868"/>
                <a:gd name="T17" fmla="*/ 419 h 1269"/>
                <a:gd name="T18" fmla="*/ 147 w 868"/>
                <a:gd name="T19" fmla="*/ 419 h 1269"/>
                <a:gd name="T20" fmla="*/ 150 w 868"/>
                <a:gd name="T21" fmla="*/ 414 h 1269"/>
                <a:gd name="T22" fmla="*/ 150 w 868"/>
                <a:gd name="T23" fmla="*/ 414 h 1269"/>
                <a:gd name="T24" fmla="*/ 147 w 868"/>
                <a:gd name="T25" fmla="*/ 419 h 1269"/>
                <a:gd name="T26" fmla="*/ 867 w 868"/>
                <a:gd name="T27" fmla="*/ 0 h 1269"/>
                <a:gd name="T28" fmla="*/ 867 w 868"/>
                <a:gd name="T29" fmla="*/ 0 h 1269"/>
                <a:gd name="T30" fmla="*/ 866 w 868"/>
                <a:gd name="T31" fmla="*/ 0 h 1269"/>
                <a:gd name="T32" fmla="*/ 866 w 868"/>
                <a:gd name="T33" fmla="*/ 0 h 1269"/>
                <a:gd name="T34" fmla="*/ 867 w 868"/>
                <a:gd name="T35" fmla="*/ 0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8" h="1269">
                  <a:moveTo>
                    <a:pt x="231" y="1268"/>
                  </a:moveTo>
                  <a:lnTo>
                    <a:pt x="231" y="1268"/>
                  </a:lnTo>
                  <a:close/>
                  <a:moveTo>
                    <a:pt x="124" y="1252"/>
                  </a:moveTo>
                  <a:lnTo>
                    <a:pt x="124" y="1252"/>
                  </a:lnTo>
                  <a:lnTo>
                    <a:pt x="124" y="1252"/>
                  </a:lnTo>
                  <a:cubicBezTo>
                    <a:pt x="42" y="1174"/>
                    <a:pt x="0" y="1052"/>
                    <a:pt x="0" y="911"/>
                  </a:cubicBezTo>
                  <a:lnTo>
                    <a:pt x="0" y="911"/>
                  </a:lnTo>
                  <a:cubicBezTo>
                    <a:pt x="0" y="1052"/>
                    <a:pt x="42" y="1174"/>
                    <a:pt x="124" y="1252"/>
                  </a:cubicBezTo>
                  <a:close/>
                  <a:moveTo>
                    <a:pt x="147" y="419"/>
                  </a:moveTo>
                  <a:lnTo>
                    <a:pt x="147" y="419"/>
                  </a:lnTo>
                  <a:cubicBezTo>
                    <a:pt x="148" y="417"/>
                    <a:pt x="149" y="416"/>
                    <a:pt x="150" y="414"/>
                  </a:cubicBezTo>
                  <a:lnTo>
                    <a:pt x="150" y="414"/>
                  </a:lnTo>
                  <a:cubicBezTo>
                    <a:pt x="149" y="416"/>
                    <a:pt x="148" y="417"/>
                    <a:pt x="147" y="419"/>
                  </a:cubicBezTo>
                  <a:close/>
                  <a:moveTo>
                    <a:pt x="867" y="0"/>
                  </a:moveTo>
                  <a:lnTo>
                    <a:pt x="867" y="0"/>
                  </a:lnTo>
                  <a:lnTo>
                    <a:pt x="866" y="0"/>
                  </a:lnTo>
                  <a:lnTo>
                    <a:pt x="866" y="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A1B2D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62" name="Freeform 63">
              <a:extLst>
                <a:ext uri="{FF2B5EF4-FFF2-40B4-BE49-F238E27FC236}">
                  <a16:creationId xmlns:a16="http://schemas.microsoft.com/office/drawing/2014/main" id="{0C79C245-4689-34FF-69FE-FD63F389BF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0298" y="11074765"/>
              <a:ext cx="567419" cy="838167"/>
            </a:xfrm>
            <a:custGeom>
              <a:avLst/>
              <a:gdLst>
                <a:gd name="T0" fmla="*/ 107 w 867"/>
                <a:gd name="T1" fmla="*/ 1284 h 1285"/>
                <a:gd name="T2" fmla="*/ 107 w 867"/>
                <a:gd name="T3" fmla="*/ 1284 h 1285"/>
                <a:gd name="T4" fmla="*/ 107 w 867"/>
                <a:gd name="T5" fmla="*/ 1284 h 1285"/>
                <a:gd name="T6" fmla="*/ 68 w 867"/>
                <a:gd name="T7" fmla="*/ 1282 h 1285"/>
                <a:gd name="T8" fmla="*/ 68 w 867"/>
                <a:gd name="T9" fmla="*/ 1282 h 1285"/>
                <a:gd name="T10" fmla="*/ 1 w 867"/>
                <a:gd name="T11" fmla="*/ 1268 h 1285"/>
                <a:gd name="T12" fmla="*/ 1 w 867"/>
                <a:gd name="T13" fmla="*/ 1268 h 1285"/>
                <a:gd name="T14" fmla="*/ 1 w 867"/>
                <a:gd name="T15" fmla="*/ 1268 h 1285"/>
                <a:gd name="T16" fmla="*/ 1 w 867"/>
                <a:gd name="T17" fmla="*/ 1268 h 1285"/>
                <a:gd name="T18" fmla="*/ 1 w 867"/>
                <a:gd name="T19" fmla="*/ 1268 h 1285"/>
                <a:gd name="T20" fmla="*/ 1 w 867"/>
                <a:gd name="T21" fmla="*/ 1268 h 1285"/>
                <a:gd name="T22" fmla="*/ 0 w 867"/>
                <a:gd name="T23" fmla="*/ 1268 h 1285"/>
                <a:gd name="T24" fmla="*/ 0 w 867"/>
                <a:gd name="T25" fmla="*/ 1268 h 1285"/>
                <a:gd name="T26" fmla="*/ 107 w 867"/>
                <a:gd name="T27" fmla="*/ 1284 h 1285"/>
                <a:gd name="T28" fmla="*/ 718 w 867"/>
                <a:gd name="T29" fmla="*/ 851 h 1285"/>
                <a:gd name="T30" fmla="*/ 718 w 867"/>
                <a:gd name="T31" fmla="*/ 851 h 1285"/>
                <a:gd name="T32" fmla="*/ 720 w 867"/>
                <a:gd name="T33" fmla="*/ 849 h 1285"/>
                <a:gd name="T34" fmla="*/ 720 w 867"/>
                <a:gd name="T35" fmla="*/ 849 h 1285"/>
                <a:gd name="T36" fmla="*/ 866 w 867"/>
                <a:gd name="T37" fmla="*/ 357 h 1285"/>
                <a:gd name="T38" fmla="*/ 866 w 867"/>
                <a:gd name="T39" fmla="*/ 357 h 1285"/>
                <a:gd name="T40" fmla="*/ 720 w 867"/>
                <a:gd name="T41" fmla="*/ 849 h 1285"/>
                <a:gd name="T42" fmla="*/ 720 w 867"/>
                <a:gd name="T43" fmla="*/ 849 h 1285"/>
                <a:gd name="T44" fmla="*/ 718 w 867"/>
                <a:gd name="T45" fmla="*/ 851 h 1285"/>
                <a:gd name="T46" fmla="*/ 419 w 867"/>
                <a:gd name="T47" fmla="*/ 53 h 1285"/>
                <a:gd name="T48" fmla="*/ 419 w 867"/>
                <a:gd name="T49" fmla="*/ 53 h 1285"/>
                <a:gd name="T50" fmla="*/ 587 w 867"/>
                <a:gd name="T51" fmla="*/ 3 h 1285"/>
                <a:gd name="T52" fmla="*/ 587 w 867"/>
                <a:gd name="T53" fmla="*/ 3 h 1285"/>
                <a:gd name="T54" fmla="*/ 636 w 867"/>
                <a:gd name="T55" fmla="*/ 0 h 1285"/>
                <a:gd name="T56" fmla="*/ 636 w 867"/>
                <a:gd name="T57" fmla="*/ 0 h 1285"/>
                <a:gd name="T58" fmla="*/ 742 w 867"/>
                <a:gd name="T59" fmla="*/ 16 h 1285"/>
                <a:gd name="T60" fmla="*/ 742 w 867"/>
                <a:gd name="T61" fmla="*/ 16 h 1285"/>
                <a:gd name="T62" fmla="*/ 636 w 867"/>
                <a:gd name="T63" fmla="*/ 0 h 1285"/>
                <a:gd name="T64" fmla="*/ 636 w 867"/>
                <a:gd name="T65" fmla="*/ 0 h 1285"/>
                <a:gd name="T66" fmla="*/ 443 w 867"/>
                <a:gd name="T67" fmla="*/ 43 h 1285"/>
                <a:gd name="T68" fmla="*/ 443 w 867"/>
                <a:gd name="T69" fmla="*/ 43 h 1285"/>
                <a:gd name="T70" fmla="*/ 419 w 867"/>
                <a:gd name="T71" fmla="*/ 53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7" h="1285">
                  <a:moveTo>
                    <a:pt x="107" y="1284"/>
                  </a:moveTo>
                  <a:lnTo>
                    <a:pt x="107" y="1284"/>
                  </a:lnTo>
                  <a:lnTo>
                    <a:pt x="107" y="1284"/>
                  </a:lnTo>
                  <a:cubicBezTo>
                    <a:pt x="94" y="1284"/>
                    <a:pt x="81" y="1283"/>
                    <a:pt x="68" y="1282"/>
                  </a:cubicBezTo>
                  <a:lnTo>
                    <a:pt x="68" y="1282"/>
                  </a:lnTo>
                  <a:cubicBezTo>
                    <a:pt x="45" y="1280"/>
                    <a:pt x="23" y="1275"/>
                    <a:pt x="1" y="1268"/>
                  </a:cubicBezTo>
                  <a:lnTo>
                    <a:pt x="1" y="1268"/>
                  </a:lnTo>
                  <a:lnTo>
                    <a:pt x="1" y="1268"/>
                  </a:lnTo>
                  <a:lnTo>
                    <a:pt x="1" y="1268"/>
                  </a:lnTo>
                  <a:lnTo>
                    <a:pt x="1" y="1268"/>
                  </a:lnTo>
                  <a:lnTo>
                    <a:pt x="1" y="1268"/>
                  </a:lnTo>
                  <a:cubicBezTo>
                    <a:pt x="0" y="1268"/>
                    <a:pt x="0" y="1268"/>
                    <a:pt x="0" y="1268"/>
                  </a:cubicBezTo>
                  <a:lnTo>
                    <a:pt x="0" y="1268"/>
                  </a:lnTo>
                  <a:cubicBezTo>
                    <a:pt x="34" y="1278"/>
                    <a:pt x="70" y="1284"/>
                    <a:pt x="107" y="1284"/>
                  </a:cubicBezTo>
                  <a:close/>
                  <a:moveTo>
                    <a:pt x="718" y="851"/>
                  </a:moveTo>
                  <a:lnTo>
                    <a:pt x="718" y="851"/>
                  </a:lnTo>
                  <a:cubicBezTo>
                    <a:pt x="718" y="851"/>
                    <a:pt x="719" y="850"/>
                    <a:pt x="720" y="849"/>
                  </a:cubicBezTo>
                  <a:lnTo>
                    <a:pt x="720" y="849"/>
                  </a:lnTo>
                  <a:cubicBezTo>
                    <a:pt x="818" y="684"/>
                    <a:pt x="866" y="509"/>
                    <a:pt x="866" y="357"/>
                  </a:cubicBezTo>
                  <a:lnTo>
                    <a:pt x="866" y="357"/>
                  </a:lnTo>
                  <a:cubicBezTo>
                    <a:pt x="866" y="509"/>
                    <a:pt x="818" y="684"/>
                    <a:pt x="720" y="849"/>
                  </a:cubicBezTo>
                  <a:lnTo>
                    <a:pt x="720" y="849"/>
                  </a:lnTo>
                  <a:cubicBezTo>
                    <a:pt x="719" y="850"/>
                    <a:pt x="718" y="851"/>
                    <a:pt x="718" y="851"/>
                  </a:cubicBezTo>
                  <a:close/>
                  <a:moveTo>
                    <a:pt x="419" y="53"/>
                  </a:moveTo>
                  <a:lnTo>
                    <a:pt x="419" y="53"/>
                  </a:lnTo>
                  <a:cubicBezTo>
                    <a:pt x="475" y="26"/>
                    <a:pt x="532" y="9"/>
                    <a:pt x="587" y="3"/>
                  </a:cubicBezTo>
                  <a:lnTo>
                    <a:pt x="587" y="3"/>
                  </a:lnTo>
                  <a:cubicBezTo>
                    <a:pt x="603" y="1"/>
                    <a:pt x="620" y="0"/>
                    <a:pt x="636" y="0"/>
                  </a:cubicBezTo>
                  <a:lnTo>
                    <a:pt x="636" y="0"/>
                  </a:lnTo>
                  <a:cubicBezTo>
                    <a:pt x="673" y="0"/>
                    <a:pt x="708" y="5"/>
                    <a:pt x="742" y="16"/>
                  </a:cubicBezTo>
                  <a:lnTo>
                    <a:pt x="742" y="16"/>
                  </a:lnTo>
                  <a:cubicBezTo>
                    <a:pt x="708" y="5"/>
                    <a:pt x="673" y="0"/>
                    <a:pt x="636" y="0"/>
                  </a:cubicBezTo>
                  <a:lnTo>
                    <a:pt x="636" y="0"/>
                  </a:lnTo>
                  <a:cubicBezTo>
                    <a:pt x="573" y="0"/>
                    <a:pt x="508" y="15"/>
                    <a:pt x="443" y="43"/>
                  </a:cubicBezTo>
                  <a:lnTo>
                    <a:pt x="443" y="43"/>
                  </a:lnTo>
                  <a:cubicBezTo>
                    <a:pt x="435" y="46"/>
                    <a:pt x="427" y="49"/>
                    <a:pt x="419" y="53"/>
                  </a:cubicBezTo>
                  <a:close/>
                </a:path>
              </a:pathLst>
            </a:custGeom>
            <a:solidFill>
              <a:srgbClr val="9AACC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63" name="Freeform 64">
              <a:extLst>
                <a:ext uri="{FF2B5EF4-FFF2-40B4-BE49-F238E27FC236}">
                  <a16:creationId xmlns:a16="http://schemas.microsoft.com/office/drawing/2014/main" id="{F1A3843E-85F5-0D47-ED59-EB2A09D05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39672" y="11647944"/>
              <a:ext cx="414764" cy="311073"/>
            </a:xfrm>
            <a:custGeom>
              <a:avLst/>
              <a:gdLst>
                <a:gd name="T0" fmla="*/ 608 w 636"/>
                <a:gd name="T1" fmla="*/ 67 h 475"/>
                <a:gd name="T2" fmla="*/ 608 w 636"/>
                <a:gd name="T3" fmla="*/ 67 h 475"/>
                <a:gd name="T4" fmla="*/ 508 w 636"/>
                <a:gd name="T5" fmla="*/ 17 h 475"/>
                <a:gd name="T6" fmla="*/ 0 w 636"/>
                <a:gd name="T7" fmla="*/ 313 h 475"/>
                <a:gd name="T8" fmla="*/ 97 w 636"/>
                <a:gd name="T9" fmla="*/ 474 h 475"/>
                <a:gd name="T10" fmla="*/ 605 w 636"/>
                <a:gd name="T11" fmla="*/ 179 h 475"/>
                <a:gd name="T12" fmla="*/ 605 w 636"/>
                <a:gd name="T13" fmla="*/ 179 h 475"/>
                <a:gd name="T14" fmla="*/ 608 w 636"/>
                <a:gd name="T15" fmla="*/ 6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6" h="475">
                  <a:moveTo>
                    <a:pt x="608" y="67"/>
                  </a:moveTo>
                  <a:lnTo>
                    <a:pt x="608" y="67"/>
                  </a:lnTo>
                  <a:cubicBezTo>
                    <a:pt x="582" y="22"/>
                    <a:pt x="537" y="0"/>
                    <a:pt x="508" y="17"/>
                  </a:cubicBezTo>
                  <a:lnTo>
                    <a:pt x="0" y="313"/>
                  </a:lnTo>
                  <a:lnTo>
                    <a:pt x="97" y="474"/>
                  </a:lnTo>
                  <a:lnTo>
                    <a:pt x="605" y="179"/>
                  </a:lnTo>
                  <a:lnTo>
                    <a:pt x="605" y="179"/>
                  </a:lnTo>
                  <a:cubicBezTo>
                    <a:pt x="633" y="162"/>
                    <a:pt x="635" y="112"/>
                    <a:pt x="608" y="6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64" name="Freeform 65">
              <a:extLst>
                <a:ext uri="{FF2B5EF4-FFF2-40B4-BE49-F238E27FC236}">
                  <a16:creationId xmlns:a16="http://schemas.microsoft.com/office/drawing/2014/main" id="{AFE6551A-FA08-7917-82E8-B74081A71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7689" y="11791960"/>
              <a:ext cx="734478" cy="547257"/>
            </a:xfrm>
            <a:custGeom>
              <a:avLst/>
              <a:gdLst>
                <a:gd name="T0" fmla="*/ 1076 w 1124"/>
                <a:gd name="T1" fmla="*/ 119 h 839"/>
                <a:gd name="T2" fmla="*/ 1076 w 1124"/>
                <a:gd name="T3" fmla="*/ 119 h 839"/>
                <a:gd name="T4" fmla="*/ 900 w 1124"/>
                <a:gd name="T5" fmla="*/ 30 h 839"/>
                <a:gd name="T6" fmla="*/ 0 w 1124"/>
                <a:gd name="T7" fmla="*/ 553 h 839"/>
                <a:gd name="T8" fmla="*/ 171 w 1124"/>
                <a:gd name="T9" fmla="*/ 838 h 839"/>
                <a:gd name="T10" fmla="*/ 1069 w 1124"/>
                <a:gd name="T11" fmla="*/ 316 h 839"/>
                <a:gd name="T12" fmla="*/ 1069 w 1124"/>
                <a:gd name="T13" fmla="*/ 316 h 839"/>
                <a:gd name="T14" fmla="*/ 1076 w 1124"/>
                <a:gd name="T15" fmla="*/ 11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4" h="839">
                  <a:moveTo>
                    <a:pt x="1076" y="119"/>
                  </a:moveTo>
                  <a:lnTo>
                    <a:pt x="1076" y="119"/>
                  </a:lnTo>
                  <a:cubicBezTo>
                    <a:pt x="1029" y="40"/>
                    <a:pt x="950" y="0"/>
                    <a:pt x="900" y="30"/>
                  </a:cubicBezTo>
                  <a:lnTo>
                    <a:pt x="0" y="553"/>
                  </a:lnTo>
                  <a:lnTo>
                    <a:pt x="171" y="838"/>
                  </a:lnTo>
                  <a:lnTo>
                    <a:pt x="1069" y="316"/>
                  </a:lnTo>
                  <a:lnTo>
                    <a:pt x="1069" y="316"/>
                  </a:lnTo>
                  <a:cubicBezTo>
                    <a:pt x="1120" y="286"/>
                    <a:pt x="1123" y="198"/>
                    <a:pt x="1076" y="119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65" name="Freeform 66">
              <a:extLst>
                <a:ext uri="{FF2B5EF4-FFF2-40B4-BE49-F238E27FC236}">
                  <a16:creationId xmlns:a16="http://schemas.microsoft.com/office/drawing/2014/main" id="{A61D6DED-BB96-DAF1-8B24-52A44F8E8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3126" y="12134716"/>
              <a:ext cx="181460" cy="227543"/>
            </a:xfrm>
            <a:custGeom>
              <a:avLst/>
              <a:gdLst>
                <a:gd name="T0" fmla="*/ 47 w 278"/>
                <a:gd name="T1" fmla="*/ 227 h 347"/>
                <a:gd name="T2" fmla="*/ 47 w 278"/>
                <a:gd name="T3" fmla="*/ 227 h 347"/>
                <a:gd name="T4" fmla="*/ 223 w 278"/>
                <a:gd name="T5" fmla="*/ 316 h 347"/>
                <a:gd name="T6" fmla="*/ 223 w 278"/>
                <a:gd name="T7" fmla="*/ 316 h 347"/>
                <a:gd name="T8" fmla="*/ 230 w 278"/>
                <a:gd name="T9" fmla="*/ 119 h 347"/>
                <a:gd name="T10" fmla="*/ 230 w 278"/>
                <a:gd name="T11" fmla="*/ 119 h 347"/>
                <a:gd name="T12" fmla="*/ 54 w 278"/>
                <a:gd name="T13" fmla="*/ 30 h 347"/>
                <a:gd name="T14" fmla="*/ 54 w 278"/>
                <a:gd name="T15" fmla="*/ 30 h 347"/>
                <a:gd name="T16" fmla="*/ 47 w 278"/>
                <a:gd name="T17" fmla="*/ 22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347">
                  <a:moveTo>
                    <a:pt x="47" y="227"/>
                  </a:moveTo>
                  <a:lnTo>
                    <a:pt x="47" y="227"/>
                  </a:lnTo>
                  <a:cubicBezTo>
                    <a:pt x="94" y="306"/>
                    <a:pt x="173" y="346"/>
                    <a:pt x="223" y="316"/>
                  </a:cubicBezTo>
                  <a:lnTo>
                    <a:pt x="223" y="316"/>
                  </a:lnTo>
                  <a:cubicBezTo>
                    <a:pt x="274" y="286"/>
                    <a:pt x="277" y="198"/>
                    <a:pt x="230" y="119"/>
                  </a:cubicBezTo>
                  <a:lnTo>
                    <a:pt x="230" y="119"/>
                  </a:lnTo>
                  <a:cubicBezTo>
                    <a:pt x="183" y="40"/>
                    <a:pt x="104" y="0"/>
                    <a:pt x="54" y="30"/>
                  </a:cubicBezTo>
                  <a:lnTo>
                    <a:pt x="54" y="30"/>
                  </a:lnTo>
                  <a:cubicBezTo>
                    <a:pt x="3" y="60"/>
                    <a:pt x="0" y="148"/>
                    <a:pt x="47" y="227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66" name="Freeform 67">
              <a:extLst>
                <a:ext uri="{FF2B5EF4-FFF2-40B4-BE49-F238E27FC236}">
                  <a16:creationId xmlns:a16="http://schemas.microsoft.com/office/drawing/2014/main" id="{C2E17666-3F7F-EF17-C7C2-F33CF8704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1928" y="12175040"/>
              <a:ext cx="118093" cy="146895"/>
            </a:xfrm>
            <a:custGeom>
              <a:avLst/>
              <a:gdLst>
                <a:gd name="T0" fmla="*/ 30 w 181"/>
                <a:gd name="T1" fmla="*/ 149 h 227"/>
                <a:gd name="T2" fmla="*/ 30 w 181"/>
                <a:gd name="T3" fmla="*/ 149 h 227"/>
                <a:gd name="T4" fmla="*/ 145 w 181"/>
                <a:gd name="T5" fmla="*/ 206 h 227"/>
                <a:gd name="T6" fmla="*/ 145 w 181"/>
                <a:gd name="T7" fmla="*/ 206 h 227"/>
                <a:gd name="T8" fmla="*/ 150 w 181"/>
                <a:gd name="T9" fmla="*/ 78 h 227"/>
                <a:gd name="T10" fmla="*/ 150 w 181"/>
                <a:gd name="T11" fmla="*/ 78 h 227"/>
                <a:gd name="T12" fmla="*/ 35 w 181"/>
                <a:gd name="T13" fmla="*/ 19 h 227"/>
                <a:gd name="T14" fmla="*/ 35 w 181"/>
                <a:gd name="T15" fmla="*/ 19 h 227"/>
                <a:gd name="T16" fmla="*/ 30 w 181"/>
                <a:gd name="T17" fmla="*/ 14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227">
                  <a:moveTo>
                    <a:pt x="30" y="149"/>
                  </a:moveTo>
                  <a:lnTo>
                    <a:pt x="30" y="149"/>
                  </a:lnTo>
                  <a:cubicBezTo>
                    <a:pt x="61" y="200"/>
                    <a:pt x="112" y="226"/>
                    <a:pt x="145" y="206"/>
                  </a:cubicBezTo>
                  <a:lnTo>
                    <a:pt x="145" y="206"/>
                  </a:lnTo>
                  <a:cubicBezTo>
                    <a:pt x="178" y="187"/>
                    <a:pt x="180" y="129"/>
                    <a:pt x="150" y="78"/>
                  </a:cubicBezTo>
                  <a:lnTo>
                    <a:pt x="150" y="78"/>
                  </a:lnTo>
                  <a:cubicBezTo>
                    <a:pt x="119" y="26"/>
                    <a:pt x="68" y="0"/>
                    <a:pt x="35" y="19"/>
                  </a:cubicBezTo>
                  <a:lnTo>
                    <a:pt x="35" y="19"/>
                  </a:lnTo>
                  <a:cubicBezTo>
                    <a:pt x="1" y="39"/>
                    <a:pt x="0" y="97"/>
                    <a:pt x="30" y="149"/>
                  </a:cubicBezTo>
                </a:path>
              </a:pathLst>
            </a:custGeom>
            <a:solidFill>
              <a:schemeClr val="accent6">
                <a:lumMod val="9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67" name="Freeform 68">
              <a:extLst>
                <a:ext uri="{FF2B5EF4-FFF2-40B4-BE49-F238E27FC236}">
                  <a16:creationId xmlns:a16="http://schemas.microsoft.com/office/drawing/2014/main" id="{AFA3CFFA-BBD7-CC48-760E-126C96F1C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94949" y="7261245"/>
              <a:ext cx="5761" cy="5761"/>
            </a:xfrm>
            <a:custGeom>
              <a:avLst/>
              <a:gdLst>
                <a:gd name="T0" fmla="*/ 8 w 9"/>
                <a:gd name="T1" fmla="*/ 6 h 7"/>
                <a:gd name="T2" fmla="*/ 8 w 9"/>
                <a:gd name="T3" fmla="*/ 6 h 7"/>
                <a:gd name="T4" fmla="*/ 0 w 9"/>
                <a:gd name="T5" fmla="*/ 0 h 7"/>
                <a:gd name="T6" fmla="*/ 0 w 9"/>
                <a:gd name="T7" fmla="*/ 0 h 7"/>
                <a:gd name="T8" fmla="*/ 8 w 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6"/>
                  </a:moveTo>
                  <a:lnTo>
                    <a:pt x="8" y="6"/>
                  </a:lnTo>
                  <a:cubicBezTo>
                    <a:pt x="5" y="4"/>
                    <a:pt x="3" y="2"/>
                    <a:pt x="0" y="0"/>
                  </a:cubicBezTo>
                  <a:lnTo>
                    <a:pt x="0" y="0"/>
                  </a:lnTo>
                  <a:cubicBezTo>
                    <a:pt x="3" y="2"/>
                    <a:pt x="6" y="4"/>
                    <a:pt x="8" y="6"/>
                  </a:cubicBezTo>
                </a:path>
              </a:pathLst>
            </a:custGeom>
            <a:solidFill>
              <a:srgbClr val="70352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68" name="Freeform 69">
              <a:extLst>
                <a:ext uri="{FF2B5EF4-FFF2-40B4-BE49-F238E27FC236}">
                  <a16:creationId xmlns:a16="http://schemas.microsoft.com/office/drawing/2014/main" id="{3624A278-E25A-5788-76FA-87B62D9FF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99538" y="7468627"/>
              <a:ext cx="308193" cy="236185"/>
            </a:xfrm>
            <a:custGeom>
              <a:avLst/>
              <a:gdLst>
                <a:gd name="T0" fmla="*/ 469 w 470"/>
                <a:gd name="T1" fmla="*/ 320 h 363"/>
                <a:gd name="T2" fmla="*/ 469 w 470"/>
                <a:gd name="T3" fmla="*/ 320 h 363"/>
                <a:gd name="T4" fmla="*/ 453 w 470"/>
                <a:gd name="T5" fmla="*/ 362 h 363"/>
                <a:gd name="T6" fmla="*/ 453 w 470"/>
                <a:gd name="T7" fmla="*/ 362 h 363"/>
                <a:gd name="T8" fmla="*/ 310 w 470"/>
                <a:gd name="T9" fmla="*/ 339 h 363"/>
                <a:gd name="T10" fmla="*/ 310 w 470"/>
                <a:gd name="T11" fmla="*/ 339 h 363"/>
                <a:gd name="T12" fmla="*/ 309 w 470"/>
                <a:gd name="T13" fmla="*/ 338 h 363"/>
                <a:gd name="T14" fmla="*/ 309 w 470"/>
                <a:gd name="T15" fmla="*/ 338 h 363"/>
                <a:gd name="T16" fmla="*/ 235 w 470"/>
                <a:gd name="T17" fmla="*/ 319 h 363"/>
                <a:gd name="T18" fmla="*/ 235 w 470"/>
                <a:gd name="T19" fmla="*/ 319 h 363"/>
                <a:gd name="T20" fmla="*/ 172 w 470"/>
                <a:gd name="T21" fmla="*/ 293 h 363"/>
                <a:gd name="T22" fmla="*/ 172 w 470"/>
                <a:gd name="T23" fmla="*/ 293 h 363"/>
                <a:gd name="T24" fmla="*/ 0 w 470"/>
                <a:gd name="T25" fmla="*/ 106 h 363"/>
                <a:gd name="T26" fmla="*/ 0 w 470"/>
                <a:gd name="T27" fmla="*/ 106 h 363"/>
                <a:gd name="T28" fmla="*/ 35 w 470"/>
                <a:gd name="T29" fmla="*/ 0 h 363"/>
                <a:gd name="T30" fmla="*/ 35 w 470"/>
                <a:gd name="T31" fmla="*/ 0 h 363"/>
                <a:gd name="T32" fmla="*/ 35 w 470"/>
                <a:gd name="T33" fmla="*/ 0 h 363"/>
                <a:gd name="T34" fmla="*/ 35 w 470"/>
                <a:gd name="T35" fmla="*/ 0 h 363"/>
                <a:gd name="T36" fmla="*/ 43 w 470"/>
                <a:gd name="T37" fmla="*/ 6 h 363"/>
                <a:gd name="T38" fmla="*/ 43 w 470"/>
                <a:gd name="T39" fmla="*/ 6 h 363"/>
                <a:gd name="T40" fmla="*/ 209 w 470"/>
                <a:gd name="T41" fmla="*/ 221 h 363"/>
                <a:gd name="T42" fmla="*/ 209 w 470"/>
                <a:gd name="T43" fmla="*/ 221 h 363"/>
                <a:gd name="T44" fmla="*/ 469 w 470"/>
                <a:gd name="T45" fmla="*/ 3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0" h="363">
                  <a:moveTo>
                    <a:pt x="469" y="320"/>
                  </a:moveTo>
                  <a:lnTo>
                    <a:pt x="469" y="320"/>
                  </a:lnTo>
                  <a:cubicBezTo>
                    <a:pt x="464" y="332"/>
                    <a:pt x="459" y="346"/>
                    <a:pt x="453" y="362"/>
                  </a:cubicBezTo>
                  <a:lnTo>
                    <a:pt x="453" y="362"/>
                  </a:lnTo>
                  <a:cubicBezTo>
                    <a:pt x="404" y="358"/>
                    <a:pt x="355" y="346"/>
                    <a:pt x="310" y="339"/>
                  </a:cubicBezTo>
                  <a:lnTo>
                    <a:pt x="310" y="339"/>
                  </a:lnTo>
                  <a:cubicBezTo>
                    <a:pt x="310" y="338"/>
                    <a:pt x="310" y="338"/>
                    <a:pt x="309" y="338"/>
                  </a:cubicBezTo>
                  <a:lnTo>
                    <a:pt x="309" y="338"/>
                  </a:lnTo>
                  <a:cubicBezTo>
                    <a:pt x="285" y="331"/>
                    <a:pt x="259" y="325"/>
                    <a:pt x="235" y="319"/>
                  </a:cubicBezTo>
                  <a:lnTo>
                    <a:pt x="235" y="319"/>
                  </a:lnTo>
                  <a:cubicBezTo>
                    <a:pt x="214" y="312"/>
                    <a:pt x="193" y="304"/>
                    <a:pt x="172" y="293"/>
                  </a:cubicBezTo>
                  <a:lnTo>
                    <a:pt x="172" y="293"/>
                  </a:lnTo>
                  <a:cubicBezTo>
                    <a:pt x="87" y="251"/>
                    <a:pt x="17" y="207"/>
                    <a:pt x="0" y="106"/>
                  </a:cubicBezTo>
                  <a:lnTo>
                    <a:pt x="0" y="106"/>
                  </a:lnTo>
                  <a:cubicBezTo>
                    <a:pt x="11" y="66"/>
                    <a:pt x="23" y="30"/>
                    <a:pt x="35" y="0"/>
                  </a:cubicBez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cubicBezTo>
                    <a:pt x="37" y="3"/>
                    <a:pt x="40" y="5"/>
                    <a:pt x="43" y="6"/>
                  </a:cubicBezTo>
                  <a:lnTo>
                    <a:pt x="43" y="6"/>
                  </a:lnTo>
                  <a:cubicBezTo>
                    <a:pt x="71" y="134"/>
                    <a:pt x="100" y="177"/>
                    <a:pt x="209" y="221"/>
                  </a:cubicBezTo>
                  <a:lnTo>
                    <a:pt x="209" y="221"/>
                  </a:lnTo>
                  <a:cubicBezTo>
                    <a:pt x="282" y="250"/>
                    <a:pt x="378" y="298"/>
                    <a:pt x="469" y="320"/>
                  </a:cubicBezTo>
                </a:path>
              </a:pathLst>
            </a:custGeom>
            <a:solidFill>
              <a:srgbClr val="EDA76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69" name="Freeform 70">
              <a:extLst>
                <a:ext uri="{FF2B5EF4-FFF2-40B4-BE49-F238E27FC236}">
                  <a16:creationId xmlns:a16="http://schemas.microsoft.com/office/drawing/2014/main" id="{1FC0DD53-B23D-2CB0-8480-23EC45914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1158" y="7690408"/>
              <a:ext cx="95051" cy="48966"/>
            </a:xfrm>
            <a:custGeom>
              <a:avLst/>
              <a:gdLst>
                <a:gd name="T0" fmla="*/ 143 w 144"/>
                <a:gd name="T1" fmla="*/ 23 h 76"/>
                <a:gd name="T2" fmla="*/ 143 w 144"/>
                <a:gd name="T3" fmla="*/ 23 h 76"/>
                <a:gd name="T4" fmla="*/ 126 w 144"/>
                <a:gd name="T5" fmla="*/ 75 h 76"/>
                <a:gd name="T6" fmla="*/ 126 w 144"/>
                <a:gd name="T7" fmla="*/ 75 h 76"/>
                <a:gd name="T8" fmla="*/ 72 w 144"/>
                <a:gd name="T9" fmla="*/ 26 h 76"/>
                <a:gd name="T10" fmla="*/ 72 w 144"/>
                <a:gd name="T11" fmla="*/ 26 h 76"/>
                <a:gd name="T12" fmla="*/ 0 w 144"/>
                <a:gd name="T13" fmla="*/ 0 h 76"/>
                <a:gd name="T14" fmla="*/ 0 w 144"/>
                <a:gd name="T15" fmla="*/ 0 h 76"/>
                <a:gd name="T16" fmla="*/ 143 w 144"/>
                <a:gd name="T17" fmla="*/ 2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76">
                  <a:moveTo>
                    <a:pt x="143" y="23"/>
                  </a:moveTo>
                  <a:lnTo>
                    <a:pt x="143" y="23"/>
                  </a:lnTo>
                  <a:cubicBezTo>
                    <a:pt x="137" y="40"/>
                    <a:pt x="132" y="57"/>
                    <a:pt x="126" y="75"/>
                  </a:cubicBezTo>
                  <a:lnTo>
                    <a:pt x="126" y="75"/>
                  </a:lnTo>
                  <a:cubicBezTo>
                    <a:pt x="110" y="55"/>
                    <a:pt x="92" y="38"/>
                    <a:pt x="72" y="26"/>
                  </a:cubicBezTo>
                  <a:lnTo>
                    <a:pt x="72" y="26"/>
                  </a:lnTo>
                  <a:cubicBezTo>
                    <a:pt x="51" y="16"/>
                    <a:pt x="26" y="7"/>
                    <a:pt x="0" y="0"/>
                  </a:cubicBezTo>
                  <a:lnTo>
                    <a:pt x="0" y="0"/>
                  </a:lnTo>
                  <a:cubicBezTo>
                    <a:pt x="45" y="7"/>
                    <a:pt x="94" y="19"/>
                    <a:pt x="143" y="23"/>
                  </a:cubicBezTo>
                </a:path>
              </a:pathLst>
            </a:custGeom>
            <a:solidFill>
              <a:srgbClr val="F0BA8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70" name="Freeform 71">
              <a:extLst>
                <a:ext uri="{FF2B5EF4-FFF2-40B4-BE49-F238E27FC236}">
                  <a16:creationId xmlns:a16="http://schemas.microsoft.com/office/drawing/2014/main" id="{8D591071-CC67-0493-539A-1D0AD3E82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97018" y="7197878"/>
              <a:ext cx="2881" cy="14401"/>
            </a:xfrm>
            <a:custGeom>
              <a:avLst/>
              <a:gdLst>
                <a:gd name="T0" fmla="*/ 1 w 6"/>
                <a:gd name="T1" fmla="*/ 0 h 20"/>
                <a:gd name="T2" fmla="*/ 1 w 6"/>
                <a:gd name="T3" fmla="*/ 0 h 20"/>
                <a:gd name="T4" fmla="*/ 5 w 6"/>
                <a:gd name="T5" fmla="*/ 19 h 20"/>
                <a:gd name="T6" fmla="*/ 5 w 6"/>
                <a:gd name="T7" fmla="*/ 19 h 20"/>
                <a:gd name="T8" fmla="*/ 1 w 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0">
                  <a:moveTo>
                    <a:pt x="1" y="0"/>
                  </a:moveTo>
                  <a:lnTo>
                    <a:pt x="1" y="0"/>
                  </a:lnTo>
                  <a:cubicBezTo>
                    <a:pt x="2" y="7"/>
                    <a:pt x="4" y="13"/>
                    <a:pt x="5" y="19"/>
                  </a:cubicBezTo>
                  <a:lnTo>
                    <a:pt x="5" y="19"/>
                  </a:lnTo>
                  <a:cubicBezTo>
                    <a:pt x="2" y="12"/>
                    <a:pt x="0" y="6"/>
                    <a:pt x="1" y="0"/>
                  </a:cubicBezTo>
                </a:path>
              </a:pathLst>
            </a:custGeom>
            <a:solidFill>
              <a:srgbClr val="70352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71" name="Freeform 72">
              <a:extLst>
                <a:ext uri="{FF2B5EF4-FFF2-40B4-BE49-F238E27FC236}">
                  <a16:creationId xmlns:a16="http://schemas.microsoft.com/office/drawing/2014/main" id="{102AF65D-6836-5EF3-0B1B-35B1FF0BE2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4974" y="7537753"/>
              <a:ext cx="319714" cy="288030"/>
            </a:xfrm>
            <a:custGeom>
              <a:avLst/>
              <a:gdLst>
                <a:gd name="T0" fmla="*/ 0 w 491"/>
                <a:gd name="T1" fmla="*/ 227 h 441"/>
                <a:gd name="T2" fmla="*/ 0 w 491"/>
                <a:gd name="T3" fmla="*/ 227 h 441"/>
                <a:gd name="T4" fmla="*/ 8 w 491"/>
                <a:gd name="T5" fmla="*/ 194 h 441"/>
                <a:gd name="T6" fmla="*/ 8 w 491"/>
                <a:gd name="T7" fmla="*/ 194 h 441"/>
                <a:gd name="T8" fmla="*/ 54 w 491"/>
                <a:gd name="T9" fmla="*/ 0 h 441"/>
                <a:gd name="T10" fmla="*/ 54 w 491"/>
                <a:gd name="T11" fmla="*/ 0 h 441"/>
                <a:gd name="T12" fmla="*/ 190 w 491"/>
                <a:gd name="T13" fmla="*/ 169 h 441"/>
                <a:gd name="T14" fmla="*/ 190 w 491"/>
                <a:gd name="T15" fmla="*/ 169 h 441"/>
                <a:gd name="T16" fmla="*/ 422 w 491"/>
                <a:gd name="T17" fmla="*/ 198 h 441"/>
                <a:gd name="T18" fmla="*/ 422 w 491"/>
                <a:gd name="T19" fmla="*/ 198 h 441"/>
                <a:gd name="T20" fmla="*/ 490 w 491"/>
                <a:gd name="T21" fmla="*/ 308 h 441"/>
                <a:gd name="T22" fmla="*/ 490 w 491"/>
                <a:gd name="T23" fmla="*/ 308 h 441"/>
                <a:gd name="T24" fmla="*/ 0 w 491"/>
                <a:gd name="T25" fmla="*/ 227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1" h="441">
                  <a:moveTo>
                    <a:pt x="0" y="227"/>
                  </a:moveTo>
                  <a:lnTo>
                    <a:pt x="0" y="227"/>
                  </a:lnTo>
                  <a:cubicBezTo>
                    <a:pt x="2" y="217"/>
                    <a:pt x="5" y="205"/>
                    <a:pt x="8" y="194"/>
                  </a:cubicBezTo>
                  <a:lnTo>
                    <a:pt x="8" y="194"/>
                  </a:lnTo>
                  <a:cubicBezTo>
                    <a:pt x="22" y="126"/>
                    <a:pt x="37" y="59"/>
                    <a:pt x="54" y="0"/>
                  </a:cubicBezTo>
                  <a:lnTo>
                    <a:pt x="54" y="0"/>
                  </a:lnTo>
                  <a:cubicBezTo>
                    <a:pt x="69" y="86"/>
                    <a:pt x="122" y="131"/>
                    <a:pt x="190" y="169"/>
                  </a:cubicBezTo>
                  <a:lnTo>
                    <a:pt x="190" y="169"/>
                  </a:lnTo>
                  <a:cubicBezTo>
                    <a:pt x="253" y="170"/>
                    <a:pt x="331" y="179"/>
                    <a:pt x="422" y="198"/>
                  </a:cubicBezTo>
                  <a:lnTo>
                    <a:pt x="422" y="198"/>
                  </a:lnTo>
                  <a:cubicBezTo>
                    <a:pt x="462" y="222"/>
                    <a:pt x="484" y="259"/>
                    <a:pt x="490" y="308"/>
                  </a:cubicBezTo>
                  <a:lnTo>
                    <a:pt x="490" y="308"/>
                  </a:lnTo>
                  <a:cubicBezTo>
                    <a:pt x="306" y="440"/>
                    <a:pt x="143" y="413"/>
                    <a:pt x="0" y="227"/>
                  </a:cubicBezTo>
                </a:path>
              </a:pathLst>
            </a:custGeom>
            <a:solidFill>
              <a:srgbClr val="F0BA8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72" name="Freeform 73">
              <a:extLst>
                <a:ext uri="{FF2B5EF4-FFF2-40B4-BE49-F238E27FC236}">
                  <a16:creationId xmlns:a16="http://schemas.microsoft.com/office/drawing/2014/main" id="{12E6E5FE-DE60-5E8C-C94C-355D1610E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22579" y="7275646"/>
              <a:ext cx="115212" cy="204502"/>
            </a:xfrm>
            <a:custGeom>
              <a:avLst/>
              <a:gdLst>
                <a:gd name="T0" fmla="*/ 119 w 178"/>
                <a:gd name="T1" fmla="*/ 160 h 315"/>
                <a:gd name="T2" fmla="*/ 119 w 178"/>
                <a:gd name="T3" fmla="*/ 160 h 315"/>
                <a:gd name="T4" fmla="*/ 8 w 178"/>
                <a:gd name="T5" fmla="*/ 302 h 315"/>
                <a:gd name="T6" fmla="*/ 8 w 178"/>
                <a:gd name="T7" fmla="*/ 302 h 315"/>
                <a:gd name="T8" fmla="*/ 0 w 178"/>
                <a:gd name="T9" fmla="*/ 296 h 315"/>
                <a:gd name="T10" fmla="*/ 0 w 178"/>
                <a:gd name="T11" fmla="*/ 296 h 315"/>
                <a:gd name="T12" fmla="*/ 62 w 178"/>
                <a:gd name="T13" fmla="*/ 70 h 315"/>
                <a:gd name="T14" fmla="*/ 62 w 178"/>
                <a:gd name="T15" fmla="*/ 70 h 315"/>
                <a:gd name="T16" fmla="*/ 140 w 178"/>
                <a:gd name="T17" fmla="*/ 109 h 315"/>
                <a:gd name="T18" fmla="*/ 140 w 178"/>
                <a:gd name="T19" fmla="*/ 109 h 315"/>
                <a:gd name="T20" fmla="*/ 119 w 178"/>
                <a:gd name="T21" fmla="*/ 16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315">
                  <a:moveTo>
                    <a:pt x="119" y="160"/>
                  </a:moveTo>
                  <a:lnTo>
                    <a:pt x="119" y="160"/>
                  </a:lnTo>
                  <a:cubicBezTo>
                    <a:pt x="92" y="223"/>
                    <a:pt x="47" y="314"/>
                    <a:pt x="8" y="302"/>
                  </a:cubicBezTo>
                  <a:lnTo>
                    <a:pt x="8" y="302"/>
                  </a:lnTo>
                  <a:cubicBezTo>
                    <a:pt x="5" y="301"/>
                    <a:pt x="2" y="299"/>
                    <a:pt x="0" y="296"/>
                  </a:cubicBezTo>
                  <a:lnTo>
                    <a:pt x="0" y="296"/>
                  </a:lnTo>
                  <a:cubicBezTo>
                    <a:pt x="22" y="222"/>
                    <a:pt x="43" y="146"/>
                    <a:pt x="62" y="70"/>
                  </a:cubicBezTo>
                  <a:lnTo>
                    <a:pt x="62" y="70"/>
                  </a:lnTo>
                  <a:cubicBezTo>
                    <a:pt x="101" y="15"/>
                    <a:pt x="177" y="0"/>
                    <a:pt x="140" y="109"/>
                  </a:cubicBezTo>
                  <a:lnTo>
                    <a:pt x="140" y="109"/>
                  </a:lnTo>
                  <a:cubicBezTo>
                    <a:pt x="136" y="117"/>
                    <a:pt x="129" y="137"/>
                    <a:pt x="119" y="160"/>
                  </a:cubicBezTo>
                </a:path>
              </a:pathLst>
            </a:custGeom>
            <a:solidFill>
              <a:srgbClr val="F0BA8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73" name="Freeform 74">
              <a:extLst>
                <a:ext uri="{FF2B5EF4-FFF2-40B4-BE49-F238E27FC236}">
                  <a16:creationId xmlns:a16="http://schemas.microsoft.com/office/drawing/2014/main" id="{020FF979-CB6E-6B23-0E66-2F6B602BB9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90086" y="7076905"/>
              <a:ext cx="158418" cy="354276"/>
            </a:xfrm>
            <a:custGeom>
              <a:avLst/>
              <a:gdLst>
                <a:gd name="T0" fmla="*/ 242 w 243"/>
                <a:gd name="T1" fmla="*/ 68 h 544"/>
                <a:gd name="T2" fmla="*/ 242 w 243"/>
                <a:gd name="T3" fmla="*/ 68 h 544"/>
                <a:gd name="T4" fmla="*/ 88 w 243"/>
                <a:gd name="T5" fmla="*/ 543 h 544"/>
                <a:gd name="T6" fmla="*/ 88 w 243"/>
                <a:gd name="T7" fmla="*/ 543 h 544"/>
                <a:gd name="T8" fmla="*/ 1 w 243"/>
                <a:gd name="T9" fmla="*/ 422 h 544"/>
                <a:gd name="T10" fmla="*/ 0 w 243"/>
                <a:gd name="T11" fmla="*/ 422 h 544"/>
                <a:gd name="T12" fmla="*/ 0 w 243"/>
                <a:gd name="T13" fmla="*/ 422 h 544"/>
                <a:gd name="T14" fmla="*/ 105 w 243"/>
                <a:gd name="T15" fmla="*/ 177 h 544"/>
                <a:gd name="T16" fmla="*/ 105 w 243"/>
                <a:gd name="T17" fmla="*/ 177 h 544"/>
                <a:gd name="T18" fmla="*/ 148 w 243"/>
                <a:gd name="T19" fmla="*/ 2 h 544"/>
                <a:gd name="T20" fmla="*/ 150 w 243"/>
                <a:gd name="T21" fmla="*/ 0 h 544"/>
                <a:gd name="T22" fmla="*/ 150 w 243"/>
                <a:gd name="T23" fmla="*/ 0 h 544"/>
                <a:gd name="T24" fmla="*/ 242 w 243"/>
                <a:gd name="T25" fmla="*/ 6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3" h="544">
                  <a:moveTo>
                    <a:pt x="242" y="68"/>
                  </a:moveTo>
                  <a:lnTo>
                    <a:pt x="242" y="68"/>
                  </a:lnTo>
                  <a:cubicBezTo>
                    <a:pt x="143" y="199"/>
                    <a:pt x="141" y="439"/>
                    <a:pt x="88" y="543"/>
                  </a:cubicBezTo>
                  <a:lnTo>
                    <a:pt x="88" y="543"/>
                  </a:lnTo>
                  <a:cubicBezTo>
                    <a:pt x="57" y="493"/>
                    <a:pt x="50" y="448"/>
                    <a:pt x="1" y="422"/>
                  </a:cubicBezTo>
                  <a:lnTo>
                    <a:pt x="0" y="422"/>
                  </a:lnTo>
                  <a:lnTo>
                    <a:pt x="0" y="422"/>
                  </a:lnTo>
                  <a:cubicBezTo>
                    <a:pt x="24" y="327"/>
                    <a:pt x="81" y="289"/>
                    <a:pt x="105" y="177"/>
                  </a:cubicBezTo>
                  <a:lnTo>
                    <a:pt x="105" y="177"/>
                  </a:lnTo>
                  <a:cubicBezTo>
                    <a:pt x="115" y="132"/>
                    <a:pt x="129" y="66"/>
                    <a:pt x="148" y="2"/>
                  </a:cubicBezTo>
                  <a:lnTo>
                    <a:pt x="150" y="0"/>
                  </a:lnTo>
                  <a:lnTo>
                    <a:pt x="150" y="0"/>
                  </a:lnTo>
                  <a:cubicBezTo>
                    <a:pt x="176" y="26"/>
                    <a:pt x="208" y="49"/>
                    <a:pt x="242" y="68"/>
                  </a:cubicBezTo>
                </a:path>
              </a:pathLst>
            </a:custGeom>
            <a:solidFill>
              <a:srgbClr val="F0BA8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74" name="Freeform 75">
              <a:extLst>
                <a:ext uri="{FF2B5EF4-FFF2-40B4-BE49-F238E27FC236}">
                  <a16:creationId xmlns:a16="http://schemas.microsoft.com/office/drawing/2014/main" id="{DC793A98-6719-08BB-8057-A8C98A84A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86394" y="6814797"/>
              <a:ext cx="843930" cy="872733"/>
            </a:xfrm>
            <a:custGeom>
              <a:avLst/>
              <a:gdLst>
                <a:gd name="T0" fmla="*/ 78 w 1293"/>
                <a:gd name="T1" fmla="*/ 1208 h 1337"/>
                <a:gd name="T2" fmla="*/ 115 w 1293"/>
                <a:gd name="T3" fmla="*/ 938 h 1337"/>
                <a:gd name="T4" fmla="*/ 108 w 1293"/>
                <a:gd name="T5" fmla="*/ 911 h 1337"/>
                <a:gd name="T6" fmla="*/ 108 w 1293"/>
                <a:gd name="T7" fmla="*/ 911 h 1337"/>
                <a:gd name="T8" fmla="*/ 156 w 1293"/>
                <a:gd name="T9" fmla="*/ 823 h 1337"/>
                <a:gd name="T10" fmla="*/ 157 w 1293"/>
                <a:gd name="T11" fmla="*/ 823 h 1337"/>
                <a:gd name="T12" fmla="*/ 244 w 1293"/>
                <a:gd name="T13" fmla="*/ 944 h 1337"/>
                <a:gd name="T14" fmla="*/ 406 w 1293"/>
                <a:gd name="T15" fmla="*/ 457 h 1337"/>
                <a:gd name="T16" fmla="*/ 398 w 1293"/>
                <a:gd name="T17" fmla="*/ 469 h 1337"/>
                <a:gd name="T18" fmla="*/ 306 w 1293"/>
                <a:gd name="T19" fmla="*/ 401 h 1337"/>
                <a:gd name="T20" fmla="*/ 304 w 1293"/>
                <a:gd name="T21" fmla="*/ 97 h 1337"/>
                <a:gd name="T22" fmla="*/ 554 w 1293"/>
                <a:gd name="T23" fmla="*/ 83 h 1337"/>
                <a:gd name="T24" fmla="*/ 734 w 1293"/>
                <a:gd name="T25" fmla="*/ 134 h 1337"/>
                <a:gd name="T26" fmla="*/ 843 w 1293"/>
                <a:gd name="T27" fmla="*/ 155 h 1337"/>
                <a:gd name="T28" fmla="*/ 940 w 1293"/>
                <a:gd name="T29" fmla="*/ 195 h 1337"/>
                <a:gd name="T30" fmla="*/ 1168 w 1293"/>
                <a:gd name="T31" fmla="*/ 342 h 1337"/>
                <a:gd name="T32" fmla="*/ 1281 w 1293"/>
                <a:gd name="T33" fmla="*/ 678 h 1337"/>
                <a:gd name="T34" fmla="*/ 989 w 1293"/>
                <a:gd name="T35" fmla="*/ 1125 h 1337"/>
                <a:gd name="T36" fmla="*/ 989 w 1293"/>
                <a:gd name="T37" fmla="*/ 1125 h 1337"/>
                <a:gd name="T38" fmla="*/ 944 w 1293"/>
                <a:gd name="T39" fmla="*/ 1168 h 1337"/>
                <a:gd name="T40" fmla="*/ 929 w 1293"/>
                <a:gd name="T41" fmla="*/ 1327 h 1337"/>
                <a:gd name="T42" fmla="*/ 794 w 1293"/>
                <a:gd name="T43" fmla="*/ 1322 h 1337"/>
                <a:gd name="T44" fmla="*/ 534 w 1293"/>
                <a:gd name="T45" fmla="*/ 1223 h 1337"/>
                <a:gd name="T46" fmla="*/ 368 w 1293"/>
                <a:gd name="T47" fmla="*/ 1008 h 1337"/>
                <a:gd name="T48" fmla="*/ 479 w 1293"/>
                <a:gd name="T49" fmla="*/ 866 h 1337"/>
                <a:gd name="T50" fmla="*/ 500 w 1293"/>
                <a:gd name="T51" fmla="*/ 815 h 1337"/>
                <a:gd name="T52" fmla="*/ 422 w 1293"/>
                <a:gd name="T53" fmla="*/ 776 h 1337"/>
                <a:gd name="T54" fmla="*/ 360 w 1293"/>
                <a:gd name="T55" fmla="*/ 1002 h 1337"/>
                <a:gd name="T56" fmla="*/ 325 w 1293"/>
                <a:gd name="T57" fmla="*/ 1108 h 1337"/>
                <a:gd name="T58" fmla="*/ 279 w 1293"/>
                <a:gd name="T59" fmla="*/ 1302 h 1337"/>
                <a:gd name="T60" fmla="*/ 78 w 1293"/>
                <a:gd name="T61" fmla="*/ 1208 h 1337"/>
                <a:gd name="T62" fmla="*/ 160 w 1293"/>
                <a:gd name="T63" fmla="*/ 1011 h 1337"/>
                <a:gd name="T64" fmla="*/ 167 w 1293"/>
                <a:gd name="T65" fmla="*/ 1035 h 1337"/>
                <a:gd name="T66" fmla="*/ 160 w 1293"/>
                <a:gd name="T67" fmla="*/ 1011 h 1337"/>
                <a:gd name="T68" fmla="*/ 482 w 1293"/>
                <a:gd name="T69" fmla="*/ 884 h 1337"/>
                <a:gd name="T70" fmla="*/ 493 w 1293"/>
                <a:gd name="T71" fmla="*/ 921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3" h="1337">
                  <a:moveTo>
                    <a:pt x="78" y="1208"/>
                  </a:moveTo>
                  <a:lnTo>
                    <a:pt x="78" y="1208"/>
                  </a:lnTo>
                  <a:cubicBezTo>
                    <a:pt x="16" y="1136"/>
                    <a:pt x="0" y="1033"/>
                    <a:pt x="115" y="938"/>
                  </a:cubicBezTo>
                  <a:lnTo>
                    <a:pt x="115" y="938"/>
                  </a:lnTo>
                  <a:cubicBezTo>
                    <a:pt x="109" y="931"/>
                    <a:pt x="107" y="922"/>
                    <a:pt x="108" y="911"/>
                  </a:cubicBezTo>
                  <a:lnTo>
                    <a:pt x="108" y="911"/>
                  </a:lnTo>
                  <a:lnTo>
                    <a:pt x="108" y="911"/>
                  </a:lnTo>
                  <a:lnTo>
                    <a:pt x="108" y="911"/>
                  </a:lnTo>
                  <a:cubicBezTo>
                    <a:pt x="111" y="885"/>
                    <a:pt x="133" y="850"/>
                    <a:pt x="156" y="823"/>
                  </a:cubicBezTo>
                  <a:lnTo>
                    <a:pt x="156" y="823"/>
                  </a:lnTo>
                  <a:lnTo>
                    <a:pt x="157" y="823"/>
                  </a:lnTo>
                  <a:lnTo>
                    <a:pt x="157" y="823"/>
                  </a:lnTo>
                  <a:cubicBezTo>
                    <a:pt x="206" y="849"/>
                    <a:pt x="213" y="894"/>
                    <a:pt x="244" y="944"/>
                  </a:cubicBezTo>
                  <a:lnTo>
                    <a:pt x="244" y="944"/>
                  </a:lnTo>
                  <a:cubicBezTo>
                    <a:pt x="297" y="840"/>
                    <a:pt x="299" y="600"/>
                    <a:pt x="398" y="469"/>
                  </a:cubicBezTo>
                  <a:lnTo>
                    <a:pt x="406" y="457"/>
                  </a:lnTo>
                  <a:lnTo>
                    <a:pt x="398" y="469"/>
                  </a:lnTo>
                  <a:lnTo>
                    <a:pt x="398" y="469"/>
                  </a:lnTo>
                  <a:cubicBezTo>
                    <a:pt x="364" y="450"/>
                    <a:pt x="331" y="427"/>
                    <a:pt x="306" y="401"/>
                  </a:cubicBezTo>
                  <a:lnTo>
                    <a:pt x="306" y="401"/>
                  </a:lnTo>
                  <a:cubicBezTo>
                    <a:pt x="229" y="325"/>
                    <a:pt x="202" y="221"/>
                    <a:pt x="304" y="97"/>
                  </a:cubicBezTo>
                  <a:lnTo>
                    <a:pt x="304" y="97"/>
                  </a:lnTo>
                  <a:cubicBezTo>
                    <a:pt x="384" y="0"/>
                    <a:pt x="459" y="22"/>
                    <a:pt x="554" y="83"/>
                  </a:cubicBezTo>
                  <a:lnTo>
                    <a:pt x="554" y="83"/>
                  </a:lnTo>
                  <a:cubicBezTo>
                    <a:pt x="606" y="111"/>
                    <a:pt x="673" y="121"/>
                    <a:pt x="734" y="134"/>
                  </a:cubicBezTo>
                  <a:lnTo>
                    <a:pt x="734" y="134"/>
                  </a:lnTo>
                  <a:cubicBezTo>
                    <a:pt x="778" y="137"/>
                    <a:pt x="816" y="145"/>
                    <a:pt x="843" y="155"/>
                  </a:cubicBezTo>
                  <a:lnTo>
                    <a:pt x="843" y="155"/>
                  </a:lnTo>
                  <a:cubicBezTo>
                    <a:pt x="872" y="165"/>
                    <a:pt x="905" y="179"/>
                    <a:pt x="940" y="195"/>
                  </a:cubicBezTo>
                  <a:lnTo>
                    <a:pt x="940" y="195"/>
                  </a:lnTo>
                  <a:cubicBezTo>
                    <a:pt x="1024" y="233"/>
                    <a:pt x="1117" y="285"/>
                    <a:pt x="1168" y="342"/>
                  </a:cubicBezTo>
                  <a:lnTo>
                    <a:pt x="1168" y="342"/>
                  </a:lnTo>
                  <a:cubicBezTo>
                    <a:pt x="1242" y="428"/>
                    <a:pt x="1292" y="568"/>
                    <a:pt x="1281" y="678"/>
                  </a:cubicBezTo>
                  <a:lnTo>
                    <a:pt x="1281" y="678"/>
                  </a:lnTo>
                  <a:cubicBezTo>
                    <a:pt x="1277" y="705"/>
                    <a:pt x="1120" y="1002"/>
                    <a:pt x="989" y="1125"/>
                  </a:cubicBezTo>
                  <a:lnTo>
                    <a:pt x="989" y="1125"/>
                  </a:lnTo>
                  <a:lnTo>
                    <a:pt x="989" y="1125"/>
                  </a:lnTo>
                  <a:lnTo>
                    <a:pt x="989" y="1125"/>
                  </a:lnTo>
                  <a:cubicBezTo>
                    <a:pt x="974" y="1140"/>
                    <a:pt x="959" y="1154"/>
                    <a:pt x="944" y="1168"/>
                  </a:cubicBezTo>
                  <a:lnTo>
                    <a:pt x="944" y="1168"/>
                  </a:lnTo>
                  <a:cubicBezTo>
                    <a:pt x="920" y="1216"/>
                    <a:pt x="916" y="1275"/>
                    <a:pt x="929" y="1327"/>
                  </a:cubicBezTo>
                  <a:lnTo>
                    <a:pt x="929" y="1327"/>
                  </a:lnTo>
                  <a:cubicBezTo>
                    <a:pt x="888" y="1336"/>
                    <a:pt x="842" y="1333"/>
                    <a:pt x="794" y="1322"/>
                  </a:cubicBezTo>
                  <a:lnTo>
                    <a:pt x="794" y="1322"/>
                  </a:lnTo>
                  <a:cubicBezTo>
                    <a:pt x="703" y="1300"/>
                    <a:pt x="607" y="1252"/>
                    <a:pt x="534" y="1223"/>
                  </a:cubicBezTo>
                  <a:lnTo>
                    <a:pt x="534" y="1223"/>
                  </a:lnTo>
                  <a:cubicBezTo>
                    <a:pt x="425" y="1179"/>
                    <a:pt x="396" y="1136"/>
                    <a:pt x="368" y="1008"/>
                  </a:cubicBezTo>
                  <a:lnTo>
                    <a:pt x="368" y="1008"/>
                  </a:lnTo>
                  <a:cubicBezTo>
                    <a:pt x="407" y="1020"/>
                    <a:pt x="452" y="929"/>
                    <a:pt x="479" y="866"/>
                  </a:cubicBezTo>
                  <a:lnTo>
                    <a:pt x="479" y="866"/>
                  </a:lnTo>
                  <a:cubicBezTo>
                    <a:pt x="489" y="843"/>
                    <a:pt x="497" y="823"/>
                    <a:pt x="500" y="815"/>
                  </a:cubicBezTo>
                  <a:lnTo>
                    <a:pt x="500" y="815"/>
                  </a:lnTo>
                  <a:cubicBezTo>
                    <a:pt x="537" y="706"/>
                    <a:pt x="461" y="721"/>
                    <a:pt x="422" y="776"/>
                  </a:cubicBezTo>
                  <a:lnTo>
                    <a:pt x="422" y="776"/>
                  </a:lnTo>
                  <a:cubicBezTo>
                    <a:pt x="403" y="852"/>
                    <a:pt x="382" y="928"/>
                    <a:pt x="360" y="1002"/>
                  </a:cubicBezTo>
                  <a:lnTo>
                    <a:pt x="360" y="1002"/>
                  </a:lnTo>
                  <a:lnTo>
                    <a:pt x="360" y="1002"/>
                  </a:lnTo>
                  <a:cubicBezTo>
                    <a:pt x="348" y="1032"/>
                    <a:pt x="336" y="1068"/>
                    <a:pt x="325" y="1108"/>
                  </a:cubicBezTo>
                  <a:lnTo>
                    <a:pt x="325" y="1108"/>
                  </a:lnTo>
                  <a:cubicBezTo>
                    <a:pt x="308" y="1167"/>
                    <a:pt x="293" y="1234"/>
                    <a:pt x="279" y="1302"/>
                  </a:cubicBezTo>
                  <a:lnTo>
                    <a:pt x="279" y="1302"/>
                  </a:lnTo>
                  <a:cubicBezTo>
                    <a:pt x="210" y="1304"/>
                    <a:pt x="128" y="1266"/>
                    <a:pt x="78" y="1208"/>
                  </a:cubicBezTo>
                  <a:close/>
                  <a:moveTo>
                    <a:pt x="160" y="1011"/>
                  </a:moveTo>
                  <a:lnTo>
                    <a:pt x="160" y="1011"/>
                  </a:lnTo>
                  <a:cubicBezTo>
                    <a:pt x="163" y="1020"/>
                    <a:pt x="166" y="1028"/>
                    <a:pt x="167" y="1035"/>
                  </a:cubicBezTo>
                  <a:lnTo>
                    <a:pt x="167" y="1035"/>
                  </a:lnTo>
                  <a:lnTo>
                    <a:pt x="167" y="1035"/>
                  </a:lnTo>
                  <a:cubicBezTo>
                    <a:pt x="166" y="1028"/>
                    <a:pt x="163" y="1020"/>
                    <a:pt x="160" y="1011"/>
                  </a:cubicBezTo>
                  <a:close/>
                  <a:moveTo>
                    <a:pt x="482" y="884"/>
                  </a:moveTo>
                  <a:lnTo>
                    <a:pt x="482" y="884"/>
                  </a:lnTo>
                  <a:cubicBezTo>
                    <a:pt x="484" y="896"/>
                    <a:pt x="487" y="909"/>
                    <a:pt x="493" y="921"/>
                  </a:cubicBezTo>
                  <a:lnTo>
                    <a:pt x="493" y="921"/>
                  </a:lnTo>
                  <a:cubicBezTo>
                    <a:pt x="487" y="909"/>
                    <a:pt x="484" y="896"/>
                    <a:pt x="482" y="884"/>
                  </a:cubicBezTo>
                  <a:close/>
                </a:path>
              </a:pathLst>
            </a:custGeom>
            <a:solidFill>
              <a:srgbClr val="44160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75" name="Freeform 76">
              <a:extLst>
                <a:ext uri="{FF2B5EF4-FFF2-40B4-BE49-F238E27FC236}">
                  <a16:creationId xmlns:a16="http://schemas.microsoft.com/office/drawing/2014/main" id="{C44A5D2D-FC02-215C-2EA5-1672BE7497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52382" y="7146032"/>
              <a:ext cx="1555363" cy="818006"/>
            </a:xfrm>
            <a:custGeom>
              <a:avLst/>
              <a:gdLst>
                <a:gd name="T0" fmla="*/ 207 w 2382"/>
                <a:gd name="T1" fmla="*/ 252 h 1252"/>
                <a:gd name="T2" fmla="*/ 219 w 2382"/>
                <a:gd name="T3" fmla="*/ 278 h 1252"/>
                <a:gd name="T4" fmla="*/ 229 w 2382"/>
                <a:gd name="T5" fmla="*/ 299 h 1252"/>
                <a:gd name="T6" fmla="*/ 243 w 2382"/>
                <a:gd name="T7" fmla="*/ 325 h 1252"/>
                <a:gd name="T8" fmla="*/ 244 w 2382"/>
                <a:gd name="T9" fmla="*/ 325 h 1252"/>
                <a:gd name="T10" fmla="*/ 261 w 2382"/>
                <a:gd name="T11" fmla="*/ 350 h 1252"/>
                <a:gd name="T12" fmla="*/ 276 w 2382"/>
                <a:gd name="T13" fmla="*/ 371 h 1252"/>
                <a:gd name="T14" fmla="*/ 293 w 2382"/>
                <a:gd name="T15" fmla="*/ 392 h 1252"/>
                <a:gd name="T16" fmla="*/ 299 w 2382"/>
                <a:gd name="T17" fmla="*/ 398 h 1252"/>
                <a:gd name="T18" fmla="*/ 318 w 2382"/>
                <a:gd name="T19" fmla="*/ 418 h 1252"/>
                <a:gd name="T20" fmla="*/ 341 w 2382"/>
                <a:gd name="T21" fmla="*/ 610 h 1252"/>
                <a:gd name="T22" fmla="*/ 647 w 2382"/>
                <a:gd name="T23" fmla="*/ 617 h 1252"/>
                <a:gd name="T24" fmla="*/ 711 w 2382"/>
                <a:gd name="T25" fmla="*/ 639 h 1252"/>
                <a:gd name="T26" fmla="*/ 737 w 2382"/>
                <a:gd name="T27" fmla="*/ 647 h 1252"/>
                <a:gd name="T28" fmla="*/ 781 w 2382"/>
                <a:gd name="T29" fmla="*/ 659 h 1252"/>
                <a:gd name="T30" fmla="*/ 798 w 2382"/>
                <a:gd name="T31" fmla="*/ 663 h 1252"/>
                <a:gd name="T32" fmla="*/ 842 w 2382"/>
                <a:gd name="T33" fmla="*/ 673 h 1252"/>
                <a:gd name="T34" fmla="*/ 886 w 2382"/>
                <a:gd name="T35" fmla="*/ 682 h 1252"/>
                <a:gd name="T36" fmla="*/ 928 w 2382"/>
                <a:gd name="T37" fmla="*/ 689 h 1252"/>
                <a:gd name="T38" fmla="*/ 969 w 2382"/>
                <a:gd name="T39" fmla="*/ 815 h 1252"/>
                <a:gd name="T40" fmla="*/ 1405 w 2382"/>
                <a:gd name="T41" fmla="*/ 695 h 1252"/>
                <a:gd name="T42" fmla="*/ 1466 w 2382"/>
                <a:gd name="T43" fmla="*/ 685 h 1252"/>
                <a:gd name="T44" fmla="*/ 1482 w 2382"/>
                <a:gd name="T45" fmla="*/ 683 h 1252"/>
                <a:gd name="T46" fmla="*/ 1528 w 2382"/>
                <a:gd name="T47" fmla="*/ 674 h 1252"/>
                <a:gd name="T48" fmla="*/ 1575 w 2382"/>
                <a:gd name="T49" fmla="*/ 664 h 1252"/>
                <a:gd name="T50" fmla="*/ 1623 w 2382"/>
                <a:gd name="T51" fmla="*/ 651 h 1252"/>
                <a:gd name="T52" fmla="*/ 1639 w 2382"/>
                <a:gd name="T53" fmla="*/ 646 h 1252"/>
                <a:gd name="T54" fmla="*/ 1684 w 2382"/>
                <a:gd name="T55" fmla="*/ 633 h 1252"/>
                <a:gd name="T56" fmla="*/ 1874 w 2382"/>
                <a:gd name="T57" fmla="*/ 703 h 1252"/>
                <a:gd name="T58" fmla="*/ 2036 w 2382"/>
                <a:gd name="T59" fmla="*/ 439 h 1252"/>
                <a:gd name="T60" fmla="*/ 2171 w 2382"/>
                <a:gd name="T61" fmla="*/ 252 h 1252"/>
                <a:gd name="T62" fmla="*/ 2380 w 2382"/>
                <a:gd name="T63" fmla="*/ 0 h 1252"/>
                <a:gd name="T64" fmla="*/ 2183 w 2382"/>
                <a:gd name="T65" fmla="*/ 688 h 1252"/>
                <a:gd name="T66" fmla="*/ 1729 w 2382"/>
                <a:gd name="T67" fmla="*/ 1053 h 1252"/>
                <a:gd name="T68" fmla="*/ 1685 w 2382"/>
                <a:gd name="T69" fmla="*/ 1068 h 1252"/>
                <a:gd name="T70" fmla="*/ 1640 w 2382"/>
                <a:gd name="T71" fmla="*/ 1082 h 1252"/>
                <a:gd name="T72" fmla="*/ 1632 w 2382"/>
                <a:gd name="T73" fmla="*/ 1085 h 1252"/>
                <a:gd name="T74" fmla="*/ 1590 w 2382"/>
                <a:gd name="T75" fmla="*/ 1096 h 1252"/>
                <a:gd name="T76" fmla="*/ 1577 w 2382"/>
                <a:gd name="T77" fmla="*/ 1099 h 1252"/>
                <a:gd name="T78" fmla="*/ 1527 w 2382"/>
                <a:gd name="T79" fmla="*/ 1110 h 1252"/>
                <a:gd name="T80" fmla="*/ 1518 w 2382"/>
                <a:gd name="T81" fmla="*/ 1112 h 1252"/>
                <a:gd name="T82" fmla="*/ 1467 w 2382"/>
                <a:gd name="T83" fmla="*/ 1121 h 1252"/>
                <a:gd name="T84" fmla="*/ 1437 w 2382"/>
                <a:gd name="T85" fmla="*/ 1127 h 1252"/>
                <a:gd name="T86" fmla="*/ 1406 w 2382"/>
                <a:gd name="T87" fmla="*/ 1131 h 1252"/>
                <a:gd name="T88" fmla="*/ 969 w 2382"/>
                <a:gd name="T89" fmla="*/ 1130 h 1252"/>
                <a:gd name="T90" fmla="*/ 929 w 2382"/>
                <a:gd name="T91" fmla="*/ 1125 h 1252"/>
                <a:gd name="T92" fmla="*/ 889 w 2382"/>
                <a:gd name="T93" fmla="*/ 1118 h 1252"/>
                <a:gd name="T94" fmla="*/ 888 w 2382"/>
                <a:gd name="T95" fmla="*/ 1118 h 1252"/>
                <a:gd name="T96" fmla="*/ 831 w 2382"/>
                <a:gd name="T97" fmla="*/ 1107 h 1252"/>
                <a:gd name="T98" fmla="*/ 799 w 2382"/>
                <a:gd name="T99" fmla="*/ 1099 h 1252"/>
                <a:gd name="T100" fmla="*/ 755 w 2382"/>
                <a:gd name="T101" fmla="*/ 1088 h 1252"/>
                <a:gd name="T102" fmla="*/ 739 w 2382"/>
                <a:gd name="T103" fmla="*/ 1082 h 1252"/>
                <a:gd name="T104" fmla="*/ 702 w 2382"/>
                <a:gd name="T105" fmla="*/ 1072 h 1252"/>
                <a:gd name="T106" fmla="*/ 697 w 2382"/>
                <a:gd name="T107" fmla="*/ 1070 h 1252"/>
                <a:gd name="T108" fmla="*/ 194 w 2382"/>
                <a:gd name="T109" fmla="*/ 960 h 1252"/>
                <a:gd name="T110" fmla="*/ 0 w 2382"/>
                <a:gd name="T111" fmla="*/ 252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82" h="1252">
                  <a:moveTo>
                    <a:pt x="0" y="252"/>
                  </a:moveTo>
                  <a:lnTo>
                    <a:pt x="207" y="252"/>
                  </a:lnTo>
                  <a:lnTo>
                    <a:pt x="207" y="252"/>
                  </a:lnTo>
                  <a:cubicBezTo>
                    <a:pt x="211" y="260"/>
                    <a:pt x="213" y="267"/>
                    <a:pt x="217" y="274"/>
                  </a:cubicBezTo>
                  <a:lnTo>
                    <a:pt x="217" y="274"/>
                  </a:lnTo>
                  <a:cubicBezTo>
                    <a:pt x="217" y="275"/>
                    <a:pt x="218" y="277"/>
                    <a:pt x="219" y="278"/>
                  </a:cubicBezTo>
                  <a:lnTo>
                    <a:pt x="219" y="278"/>
                  </a:lnTo>
                  <a:cubicBezTo>
                    <a:pt x="222" y="285"/>
                    <a:pt x="225" y="292"/>
                    <a:pt x="229" y="299"/>
                  </a:cubicBezTo>
                  <a:lnTo>
                    <a:pt x="229" y="299"/>
                  </a:lnTo>
                  <a:cubicBezTo>
                    <a:pt x="230" y="301"/>
                    <a:pt x="231" y="302"/>
                    <a:pt x="231" y="303"/>
                  </a:cubicBezTo>
                  <a:lnTo>
                    <a:pt x="231" y="303"/>
                  </a:lnTo>
                  <a:cubicBezTo>
                    <a:pt x="235" y="310"/>
                    <a:pt x="239" y="318"/>
                    <a:pt x="243" y="325"/>
                  </a:cubicBezTo>
                  <a:lnTo>
                    <a:pt x="243" y="325"/>
                  </a:lnTo>
                  <a:cubicBezTo>
                    <a:pt x="244" y="325"/>
                    <a:pt x="244" y="325"/>
                    <a:pt x="244" y="325"/>
                  </a:cubicBezTo>
                  <a:lnTo>
                    <a:pt x="244" y="325"/>
                  </a:lnTo>
                  <a:cubicBezTo>
                    <a:pt x="248" y="332"/>
                    <a:pt x="253" y="339"/>
                    <a:pt x="257" y="346"/>
                  </a:cubicBezTo>
                  <a:lnTo>
                    <a:pt x="257" y="346"/>
                  </a:lnTo>
                  <a:cubicBezTo>
                    <a:pt x="259" y="347"/>
                    <a:pt x="260" y="349"/>
                    <a:pt x="261" y="350"/>
                  </a:cubicBezTo>
                  <a:lnTo>
                    <a:pt x="261" y="350"/>
                  </a:lnTo>
                  <a:cubicBezTo>
                    <a:pt x="266" y="357"/>
                    <a:pt x="270" y="363"/>
                    <a:pt x="276" y="371"/>
                  </a:cubicBezTo>
                  <a:lnTo>
                    <a:pt x="276" y="371"/>
                  </a:lnTo>
                  <a:cubicBezTo>
                    <a:pt x="277" y="372"/>
                    <a:pt x="279" y="373"/>
                    <a:pt x="280" y="375"/>
                  </a:cubicBezTo>
                  <a:lnTo>
                    <a:pt x="280" y="375"/>
                  </a:lnTo>
                  <a:cubicBezTo>
                    <a:pt x="284" y="381"/>
                    <a:pt x="288" y="386"/>
                    <a:pt x="293" y="392"/>
                  </a:cubicBezTo>
                  <a:lnTo>
                    <a:pt x="293" y="392"/>
                  </a:lnTo>
                  <a:cubicBezTo>
                    <a:pt x="295" y="393"/>
                    <a:pt x="297" y="395"/>
                    <a:pt x="299" y="398"/>
                  </a:cubicBezTo>
                  <a:lnTo>
                    <a:pt x="299" y="398"/>
                  </a:lnTo>
                  <a:cubicBezTo>
                    <a:pt x="304" y="403"/>
                    <a:pt x="309" y="408"/>
                    <a:pt x="314" y="414"/>
                  </a:cubicBezTo>
                  <a:lnTo>
                    <a:pt x="314" y="414"/>
                  </a:lnTo>
                  <a:cubicBezTo>
                    <a:pt x="316" y="415"/>
                    <a:pt x="317" y="417"/>
                    <a:pt x="318" y="418"/>
                  </a:cubicBezTo>
                  <a:lnTo>
                    <a:pt x="318" y="418"/>
                  </a:lnTo>
                  <a:cubicBezTo>
                    <a:pt x="326" y="425"/>
                    <a:pt x="333" y="432"/>
                    <a:pt x="340" y="439"/>
                  </a:cubicBezTo>
                  <a:lnTo>
                    <a:pt x="341" y="610"/>
                  </a:lnTo>
                  <a:lnTo>
                    <a:pt x="499" y="703"/>
                  </a:lnTo>
                  <a:lnTo>
                    <a:pt x="647" y="617"/>
                  </a:lnTo>
                  <a:lnTo>
                    <a:pt x="647" y="617"/>
                  </a:lnTo>
                  <a:cubicBezTo>
                    <a:pt x="663" y="623"/>
                    <a:pt x="679" y="629"/>
                    <a:pt x="696" y="634"/>
                  </a:cubicBezTo>
                  <a:lnTo>
                    <a:pt x="696" y="634"/>
                  </a:lnTo>
                  <a:cubicBezTo>
                    <a:pt x="700" y="635"/>
                    <a:pt x="706" y="637"/>
                    <a:pt x="711" y="639"/>
                  </a:cubicBezTo>
                  <a:lnTo>
                    <a:pt x="711" y="639"/>
                  </a:lnTo>
                  <a:cubicBezTo>
                    <a:pt x="720" y="642"/>
                    <a:pt x="729" y="644"/>
                    <a:pt x="737" y="647"/>
                  </a:cubicBezTo>
                  <a:lnTo>
                    <a:pt x="737" y="647"/>
                  </a:lnTo>
                  <a:cubicBezTo>
                    <a:pt x="742" y="648"/>
                    <a:pt x="749" y="650"/>
                    <a:pt x="754" y="652"/>
                  </a:cubicBezTo>
                  <a:lnTo>
                    <a:pt x="754" y="652"/>
                  </a:lnTo>
                  <a:cubicBezTo>
                    <a:pt x="763" y="654"/>
                    <a:pt x="772" y="656"/>
                    <a:pt x="781" y="659"/>
                  </a:cubicBezTo>
                  <a:lnTo>
                    <a:pt x="781" y="659"/>
                  </a:lnTo>
                  <a:cubicBezTo>
                    <a:pt x="787" y="661"/>
                    <a:pt x="792" y="662"/>
                    <a:pt x="798" y="663"/>
                  </a:cubicBezTo>
                  <a:lnTo>
                    <a:pt x="798" y="663"/>
                  </a:lnTo>
                  <a:cubicBezTo>
                    <a:pt x="808" y="665"/>
                    <a:pt x="819" y="668"/>
                    <a:pt x="830" y="671"/>
                  </a:cubicBezTo>
                  <a:lnTo>
                    <a:pt x="830" y="671"/>
                  </a:lnTo>
                  <a:cubicBezTo>
                    <a:pt x="833" y="671"/>
                    <a:pt x="838" y="673"/>
                    <a:pt x="842" y="673"/>
                  </a:cubicBezTo>
                  <a:lnTo>
                    <a:pt x="842" y="673"/>
                  </a:lnTo>
                  <a:cubicBezTo>
                    <a:pt x="856" y="676"/>
                    <a:pt x="872" y="679"/>
                    <a:pt x="886" y="682"/>
                  </a:cubicBezTo>
                  <a:lnTo>
                    <a:pt x="886" y="682"/>
                  </a:lnTo>
                  <a:cubicBezTo>
                    <a:pt x="896" y="684"/>
                    <a:pt x="905" y="685"/>
                    <a:pt x="914" y="686"/>
                  </a:cubicBezTo>
                  <a:lnTo>
                    <a:pt x="914" y="686"/>
                  </a:lnTo>
                  <a:cubicBezTo>
                    <a:pt x="919" y="687"/>
                    <a:pt x="923" y="688"/>
                    <a:pt x="928" y="689"/>
                  </a:cubicBezTo>
                  <a:lnTo>
                    <a:pt x="928" y="689"/>
                  </a:lnTo>
                  <a:cubicBezTo>
                    <a:pt x="942" y="691"/>
                    <a:pt x="955" y="693"/>
                    <a:pt x="969" y="695"/>
                  </a:cubicBezTo>
                  <a:lnTo>
                    <a:pt x="969" y="815"/>
                  </a:lnTo>
                  <a:lnTo>
                    <a:pt x="1404" y="815"/>
                  </a:lnTo>
                  <a:lnTo>
                    <a:pt x="1405" y="695"/>
                  </a:lnTo>
                  <a:lnTo>
                    <a:pt x="1405" y="695"/>
                  </a:lnTo>
                  <a:cubicBezTo>
                    <a:pt x="1415" y="693"/>
                    <a:pt x="1425" y="692"/>
                    <a:pt x="1436" y="690"/>
                  </a:cubicBezTo>
                  <a:lnTo>
                    <a:pt x="1436" y="690"/>
                  </a:lnTo>
                  <a:cubicBezTo>
                    <a:pt x="1446" y="689"/>
                    <a:pt x="1456" y="687"/>
                    <a:pt x="1466" y="685"/>
                  </a:cubicBezTo>
                  <a:lnTo>
                    <a:pt x="1466" y="685"/>
                  </a:lnTo>
                  <a:cubicBezTo>
                    <a:pt x="1471" y="685"/>
                    <a:pt x="1477" y="684"/>
                    <a:pt x="1482" y="683"/>
                  </a:cubicBezTo>
                  <a:lnTo>
                    <a:pt x="1482" y="683"/>
                  </a:lnTo>
                  <a:cubicBezTo>
                    <a:pt x="1494" y="681"/>
                    <a:pt x="1506" y="678"/>
                    <a:pt x="1517" y="676"/>
                  </a:cubicBezTo>
                  <a:lnTo>
                    <a:pt x="1517" y="676"/>
                  </a:lnTo>
                  <a:cubicBezTo>
                    <a:pt x="1520" y="675"/>
                    <a:pt x="1524" y="675"/>
                    <a:pt x="1528" y="674"/>
                  </a:cubicBezTo>
                  <a:lnTo>
                    <a:pt x="1528" y="674"/>
                  </a:lnTo>
                  <a:cubicBezTo>
                    <a:pt x="1544" y="671"/>
                    <a:pt x="1560" y="667"/>
                    <a:pt x="1575" y="664"/>
                  </a:cubicBezTo>
                  <a:lnTo>
                    <a:pt x="1575" y="664"/>
                  </a:lnTo>
                  <a:cubicBezTo>
                    <a:pt x="1580" y="663"/>
                    <a:pt x="1584" y="661"/>
                    <a:pt x="1588" y="660"/>
                  </a:cubicBezTo>
                  <a:lnTo>
                    <a:pt x="1588" y="660"/>
                  </a:lnTo>
                  <a:cubicBezTo>
                    <a:pt x="1600" y="657"/>
                    <a:pt x="1612" y="654"/>
                    <a:pt x="1623" y="651"/>
                  </a:cubicBezTo>
                  <a:lnTo>
                    <a:pt x="1623" y="651"/>
                  </a:lnTo>
                  <a:cubicBezTo>
                    <a:pt x="1628" y="650"/>
                    <a:pt x="1633" y="648"/>
                    <a:pt x="1639" y="646"/>
                  </a:cubicBezTo>
                  <a:lnTo>
                    <a:pt x="1639" y="646"/>
                  </a:lnTo>
                  <a:cubicBezTo>
                    <a:pt x="1649" y="643"/>
                    <a:pt x="1659" y="640"/>
                    <a:pt x="1670" y="636"/>
                  </a:cubicBezTo>
                  <a:lnTo>
                    <a:pt x="1670" y="636"/>
                  </a:lnTo>
                  <a:cubicBezTo>
                    <a:pt x="1675" y="635"/>
                    <a:pt x="1679" y="634"/>
                    <a:pt x="1684" y="633"/>
                  </a:cubicBezTo>
                  <a:lnTo>
                    <a:pt x="1684" y="633"/>
                  </a:lnTo>
                  <a:cubicBezTo>
                    <a:pt x="1699" y="628"/>
                    <a:pt x="1713" y="623"/>
                    <a:pt x="1728" y="617"/>
                  </a:cubicBezTo>
                  <a:lnTo>
                    <a:pt x="1874" y="703"/>
                  </a:lnTo>
                  <a:lnTo>
                    <a:pt x="2036" y="608"/>
                  </a:lnTo>
                  <a:lnTo>
                    <a:pt x="2036" y="439"/>
                  </a:lnTo>
                  <a:lnTo>
                    <a:pt x="2036" y="439"/>
                  </a:lnTo>
                  <a:cubicBezTo>
                    <a:pt x="2085" y="395"/>
                    <a:pt x="2122" y="349"/>
                    <a:pt x="2148" y="301"/>
                  </a:cubicBezTo>
                  <a:lnTo>
                    <a:pt x="2148" y="301"/>
                  </a:lnTo>
                  <a:cubicBezTo>
                    <a:pt x="2157" y="285"/>
                    <a:pt x="2165" y="268"/>
                    <a:pt x="2171" y="252"/>
                  </a:cubicBezTo>
                  <a:lnTo>
                    <a:pt x="2171" y="252"/>
                  </a:lnTo>
                  <a:lnTo>
                    <a:pt x="2379" y="252"/>
                  </a:lnTo>
                  <a:lnTo>
                    <a:pt x="2380" y="0"/>
                  </a:lnTo>
                  <a:lnTo>
                    <a:pt x="2381" y="436"/>
                  </a:lnTo>
                  <a:lnTo>
                    <a:pt x="2380" y="688"/>
                  </a:lnTo>
                  <a:lnTo>
                    <a:pt x="2183" y="688"/>
                  </a:lnTo>
                  <a:lnTo>
                    <a:pt x="2184" y="960"/>
                  </a:lnTo>
                  <a:lnTo>
                    <a:pt x="1875" y="1138"/>
                  </a:lnTo>
                  <a:lnTo>
                    <a:pt x="1729" y="1053"/>
                  </a:lnTo>
                  <a:lnTo>
                    <a:pt x="1729" y="1053"/>
                  </a:lnTo>
                  <a:cubicBezTo>
                    <a:pt x="1714" y="1058"/>
                    <a:pt x="1700" y="1064"/>
                    <a:pt x="1685" y="1068"/>
                  </a:cubicBezTo>
                  <a:lnTo>
                    <a:pt x="1685" y="1068"/>
                  </a:lnTo>
                  <a:cubicBezTo>
                    <a:pt x="1681" y="1069"/>
                    <a:pt x="1676" y="1071"/>
                    <a:pt x="1671" y="1072"/>
                  </a:cubicBezTo>
                  <a:lnTo>
                    <a:pt x="1671" y="1072"/>
                  </a:lnTo>
                  <a:cubicBezTo>
                    <a:pt x="1661" y="1076"/>
                    <a:pt x="1651" y="1079"/>
                    <a:pt x="1640" y="1082"/>
                  </a:cubicBezTo>
                  <a:lnTo>
                    <a:pt x="1640" y="1082"/>
                  </a:lnTo>
                  <a:cubicBezTo>
                    <a:pt x="1638" y="1083"/>
                    <a:pt x="1635" y="1083"/>
                    <a:pt x="1632" y="1085"/>
                  </a:cubicBezTo>
                  <a:lnTo>
                    <a:pt x="1632" y="1085"/>
                  </a:lnTo>
                  <a:cubicBezTo>
                    <a:pt x="1630" y="1085"/>
                    <a:pt x="1627" y="1086"/>
                    <a:pt x="1625" y="1087"/>
                  </a:cubicBezTo>
                  <a:lnTo>
                    <a:pt x="1625" y="1087"/>
                  </a:lnTo>
                  <a:cubicBezTo>
                    <a:pt x="1613" y="1090"/>
                    <a:pt x="1601" y="1093"/>
                    <a:pt x="1590" y="1096"/>
                  </a:cubicBezTo>
                  <a:lnTo>
                    <a:pt x="1590" y="1096"/>
                  </a:lnTo>
                  <a:cubicBezTo>
                    <a:pt x="1585" y="1097"/>
                    <a:pt x="1581" y="1098"/>
                    <a:pt x="1577" y="1099"/>
                  </a:cubicBezTo>
                  <a:lnTo>
                    <a:pt x="1577" y="1099"/>
                  </a:lnTo>
                  <a:cubicBezTo>
                    <a:pt x="1561" y="1103"/>
                    <a:pt x="1545" y="1107"/>
                    <a:pt x="1529" y="1110"/>
                  </a:cubicBezTo>
                  <a:lnTo>
                    <a:pt x="1529" y="1110"/>
                  </a:lnTo>
                  <a:cubicBezTo>
                    <a:pt x="1528" y="1110"/>
                    <a:pt x="1528" y="1110"/>
                    <a:pt x="1527" y="1110"/>
                  </a:cubicBezTo>
                  <a:lnTo>
                    <a:pt x="1527" y="1110"/>
                  </a:lnTo>
                  <a:cubicBezTo>
                    <a:pt x="1524" y="1111"/>
                    <a:pt x="1521" y="1111"/>
                    <a:pt x="1518" y="1112"/>
                  </a:cubicBezTo>
                  <a:lnTo>
                    <a:pt x="1518" y="1112"/>
                  </a:lnTo>
                  <a:cubicBezTo>
                    <a:pt x="1507" y="1114"/>
                    <a:pt x="1495" y="1117"/>
                    <a:pt x="1483" y="1119"/>
                  </a:cubicBezTo>
                  <a:lnTo>
                    <a:pt x="1483" y="1119"/>
                  </a:lnTo>
                  <a:cubicBezTo>
                    <a:pt x="1478" y="1119"/>
                    <a:pt x="1472" y="1121"/>
                    <a:pt x="1467" y="1121"/>
                  </a:cubicBezTo>
                  <a:lnTo>
                    <a:pt x="1467" y="1121"/>
                  </a:lnTo>
                  <a:cubicBezTo>
                    <a:pt x="1457" y="1123"/>
                    <a:pt x="1447" y="1125"/>
                    <a:pt x="1437" y="1127"/>
                  </a:cubicBezTo>
                  <a:lnTo>
                    <a:pt x="1437" y="1127"/>
                  </a:lnTo>
                  <a:cubicBezTo>
                    <a:pt x="1434" y="1127"/>
                    <a:pt x="1431" y="1127"/>
                    <a:pt x="1429" y="1128"/>
                  </a:cubicBezTo>
                  <a:lnTo>
                    <a:pt x="1429" y="1128"/>
                  </a:lnTo>
                  <a:cubicBezTo>
                    <a:pt x="1421" y="1128"/>
                    <a:pt x="1413" y="1129"/>
                    <a:pt x="1406" y="1131"/>
                  </a:cubicBezTo>
                  <a:lnTo>
                    <a:pt x="1405" y="1251"/>
                  </a:lnTo>
                  <a:lnTo>
                    <a:pt x="970" y="1251"/>
                  </a:lnTo>
                  <a:lnTo>
                    <a:pt x="969" y="1130"/>
                  </a:lnTo>
                  <a:lnTo>
                    <a:pt x="969" y="1130"/>
                  </a:lnTo>
                  <a:cubicBezTo>
                    <a:pt x="956" y="1129"/>
                    <a:pt x="942" y="1127"/>
                    <a:pt x="929" y="1125"/>
                  </a:cubicBezTo>
                  <a:lnTo>
                    <a:pt x="929" y="1125"/>
                  </a:lnTo>
                  <a:cubicBezTo>
                    <a:pt x="924" y="1124"/>
                    <a:pt x="920" y="1123"/>
                    <a:pt x="915" y="1122"/>
                  </a:cubicBezTo>
                  <a:lnTo>
                    <a:pt x="915" y="1122"/>
                  </a:lnTo>
                  <a:cubicBezTo>
                    <a:pt x="906" y="1121"/>
                    <a:pt x="898" y="1119"/>
                    <a:pt x="889" y="1118"/>
                  </a:cubicBezTo>
                  <a:lnTo>
                    <a:pt x="889" y="1118"/>
                  </a:lnTo>
                  <a:cubicBezTo>
                    <a:pt x="888" y="1118"/>
                    <a:pt x="888" y="1118"/>
                    <a:pt x="888" y="1118"/>
                  </a:cubicBezTo>
                  <a:lnTo>
                    <a:pt x="888" y="1118"/>
                  </a:lnTo>
                  <a:cubicBezTo>
                    <a:pt x="873" y="1115"/>
                    <a:pt x="858" y="1112"/>
                    <a:pt x="843" y="1109"/>
                  </a:cubicBezTo>
                  <a:lnTo>
                    <a:pt x="843" y="1109"/>
                  </a:lnTo>
                  <a:cubicBezTo>
                    <a:pt x="839" y="1108"/>
                    <a:pt x="835" y="1107"/>
                    <a:pt x="831" y="1107"/>
                  </a:cubicBezTo>
                  <a:lnTo>
                    <a:pt x="831" y="1107"/>
                  </a:lnTo>
                  <a:cubicBezTo>
                    <a:pt x="820" y="1103"/>
                    <a:pt x="810" y="1101"/>
                    <a:pt x="799" y="1099"/>
                  </a:cubicBezTo>
                  <a:lnTo>
                    <a:pt x="799" y="1099"/>
                  </a:lnTo>
                  <a:cubicBezTo>
                    <a:pt x="794" y="1098"/>
                    <a:pt x="788" y="1096"/>
                    <a:pt x="782" y="1095"/>
                  </a:cubicBezTo>
                  <a:lnTo>
                    <a:pt x="782" y="1095"/>
                  </a:lnTo>
                  <a:cubicBezTo>
                    <a:pt x="774" y="1092"/>
                    <a:pt x="764" y="1090"/>
                    <a:pt x="755" y="1088"/>
                  </a:cubicBezTo>
                  <a:lnTo>
                    <a:pt x="755" y="1088"/>
                  </a:lnTo>
                  <a:cubicBezTo>
                    <a:pt x="750" y="1086"/>
                    <a:pt x="744" y="1084"/>
                    <a:pt x="739" y="1082"/>
                  </a:cubicBezTo>
                  <a:lnTo>
                    <a:pt x="739" y="1082"/>
                  </a:lnTo>
                  <a:cubicBezTo>
                    <a:pt x="730" y="1080"/>
                    <a:pt x="721" y="1078"/>
                    <a:pt x="712" y="1075"/>
                  </a:cubicBezTo>
                  <a:lnTo>
                    <a:pt x="712" y="1075"/>
                  </a:lnTo>
                  <a:cubicBezTo>
                    <a:pt x="709" y="1074"/>
                    <a:pt x="706" y="1073"/>
                    <a:pt x="702" y="1072"/>
                  </a:cubicBezTo>
                  <a:lnTo>
                    <a:pt x="702" y="1072"/>
                  </a:lnTo>
                  <a:cubicBezTo>
                    <a:pt x="700" y="1071"/>
                    <a:pt x="699" y="1071"/>
                    <a:pt x="697" y="1070"/>
                  </a:cubicBezTo>
                  <a:lnTo>
                    <a:pt x="697" y="1070"/>
                  </a:lnTo>
                  <a:cubicBezTo>
                    <a:pt x="680" y="1065"/>
                    <a:pt x="664" y="1059"/>
                    <a:pt x="648" y="1053"/>
                  </a:cubicBezTo>
                  <a:lnTo>
                    <a:pt x="500" y="1138"/>
                  </a:lnTo>
                  <a:lnTo>
                    <a:pt x="194" y="960"/>
                  </a:lnTo>
                  <a:lnTo>
                    <a:pt x="193" y="688"/>
                  </a:lnTo>
                  <a:lnTo>
                    <a:pt x="1" y="688"/>
                  </a:lnTo>
                  <a:lnTo>
                    <a:pt x="0" y="252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76" name="Freeform 77">
              <a:extLst>
                <a:ext uri="{FF2B5EF4-FFF2-40B4-BE49-F238E27FC236}">
                  <a16:creationId xmlns:a16="http://schemas.microsoft.com/office/drawing/2014/main" id="{36FE0C00-98E5-FEA0-5606-258B007EC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81997" y="6909848"/>
              <a:ext cx="97930" cy="339876"/>
            </a:xfrm>
            <a:custGeom>
              <a:avLst/>
              <a:gdLst>
                <a:gd name="T0" fmla="*/ 0 w 149"/>
                <a:gd name="T1" fmla="*/ 0 h 521"/>
                <a:gd name="T2" fmla="*/ 147 w 149"/>
                <a:gd name="T3" fmla="*/ 85 h 521"/>
                <a:gd name="T4" fmla="*/ 148 w 149"/>
                <a:gd name="T5" fmla="*/ 520 h 521"/>
                <a:gd name="T6" fmla="*/ 2 w 149"/>
                <a:gd name="T7" fmla="*/ 435 h 521"/>
                <a:gd name="T8" fmla="*/ 0 w 149"/>
                <a:gd name="T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521">
                  <a:moveTo>
                    <a:pt x="0" y="0"/>
                  </a:moveTo>
                  <a:lnTo>
                    <a:pt x="147" y="85"/>
                  </a:lnTo>
                  <a:lnTo>
                    <a:pt x="148" y="520"/>
                  </a:lnTo>
                  <a:lnTo>
                    <a:pt x="2" y="435"/>
                  </a:lnTo>
                  <a:lnTo>
                    <a:pt x="0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77" name="Freeform 78">
              <a:extLst>
                <a:ext uri="{FF2B5EF4-FFF2-40B4-BE49-F238E27FC236}">
                  <a16:creationId xmlns:a16="http://schemas.microsoft.com/office/drawing/2014/main" id="{DEBE23D2-5B1F-DA74-C7EB-0C74964A29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85964" y="6909848"/>
              <a:ext cx="97930" cy="339876"/>
            </a:xfrm>
            <a:custGeom>
              <a:avLst/>
              <a:gdLst>
                <a:gd name="T0" fmla="*/ 0 w 149"/>
                <a:gd name="T1" fmla="*/ 85 h 521"/>
                <a:gd name="T2" fmla="*/ 147 w 149"/>
                <a:gd name="T3" fmla="*/ 0 h 521"/>
                <a:gd name="T4" fmla="*/ 148 w 149"/>
                <a:gd name="T5" fmla="*/ 435 h 521"/>
                <a:gd name="T6" fmla="*/ 1 w 149"/>
                <a:gd name="T7" fmla="*/ 520 h 521"/>
                <a:gd name="T8" fmla="*/ 0 w 149"/>
                <a:gd name="T9" fmla="*/ 85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521">
                  <a:moveTo>
                    <a:pt x="0" y="85"/>
                  </a:moveTo>
                  <a:lnTo>
                    <a:pt x="147" y="0"/>
                  </a:lnTo>
                  <a:lnTo>
                    <a:pt x="148" y="435"/>
                  </a:lnTo>
                  <a:lnTo>
                    <a:pt x="1" y="520"/>
                  </a:lnTo>
                  <a:lnTo>
                    <a:pt x="0" y="85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78" name="Freeform 79">
              <a:extLst>
                <a:ext uri="{FF2B5EF4-FFF2-40B4-BE49-F238E27FC236}">
                  <a16:creationId xmlns:a16="http://schemas.microsoft.com/office/drawing/2014/main" id="{84919941-C9C7-BAF2-808D-653674DAE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34016" y="7851706"/>
              <a:ext cx="1201085" cy="630787"/>
            </a:xfrm>
            <a:custGeom>
              <a:avLst/>
              <a:gdLst>
                <a:gd name="T0" fmla="*/ 161 w 1839"/>
                <a:gd name="T1" fmla="*/ 194 h 966"/>
                <a:gd name="T2" fmla="*/ 169 w 1839"/>
                <a:gd name="T3" fmla="*/ 214 h 966"/>
                <a:gd name="T4" fmla="*/ 177 w 1839"/>
                <a:gd name="T5" fmla="*/ 231 h 966"/>
                <a:gd name="T6" fmla="*/ 188 w 1839"/>
                <a:gd name="T7" fmla="*/ 250 h 966"/>
                <a:gd name="T8" fmla="*/ 189 w 1839"/>
                <a:gd name="T9" fmla="*/ 250 h 966"/>
                <a:gd name="T10" fmla="*/ 202 w 1839"/>
                <a:gd name="T11" fmla="*/ 270 h 966"/>
                <a:gd name="T12" fmla="*/ 213 w 1839"/>
                <a:gd name="T13" fmla="*/ 286 h 966"/>
                <a:gd name="T14" fmla="*/ 227 w 1839"/>
                <a:gd name="T15" fmla="*/ 302 h 966"/>
                <a:gd name="T16" fmla="*/ 231 w 1839"/>
                <a:gd name="T17" fmla="*/ 306 h 966"/>
                <a:gd name="T18" fmla="*/ 246 w 1839"/>
                <a:gd name="T19" fmla="*/ 322 h 966"/>
                <a:gd name="T20" fmla="*/ 263 w 1839"/>
                <a:gd name="T21" fmla="*/ 471 h 966"/>
                <a:gd name="T22" fmla="*/ 500 w 1839"/>
                <a:gd name="T23" fmla="*/ 476 h 966"/>
                <a:gd name="T24" fmla="*/ 549 w 1839"/>
                <a:gd name="T25" fmla="*/ 493 h 966"/>
                <a:gd name="T26" fmla="*/ 569 w 1839"/>
                <a:gd name="T27" fmla="*/ 499 h 966"/>
                <a:gd name="T28" fmla="*/ 604 w 1839"/>
                <a:gd name="T29" fmla="*/ 508 h 966"/>
                <a:gd name="T30" fmla="*/ 616 w 1839"/>
                <a:gd name="T31" fmla="*/ 511 h 966"/>
                <a:gd name="T32" fmla="*/ 650 w 1839"/>
                <a:gd name="T33" fmla="*/ 519 h 966"/>
                <a:gd name="T34" fmla="*/ 685 w 1839"/>
                <a:gd name="T35" fmla="*/ 526 h 966"/>
                <a:gd name="T36" fmla="*/ 716 w 1839"/>
                <a:gd name="T37" fmla="*/ 531 h 966"/>
                <a:gd name="T38" fmla="*/ 748 w 1839"/>
                <a:gd name="T39" fmla="*/ 629 h 966"/>
                <a:gd name="T40" fmla="*/ 1084 w 1839"/>
                <a:gd name="T41" fmla="*/ 536 h 966"/>
                <a:gd name="T42" fmla="*/ 1132 w 1839"/>
                <a:gd name="T43" fmla="*/ 528 h 966"/>
                <a:gd name="T44" fmla="*/ 1144 w 1839"/>
                <a:gd name="T45" fmla="*/ 526 h 966"/>
                <a:gd name="T46" fmla="*/ 1179 w 1839"/>
                <a:gd name="T47" fmla="*/ 519 h 966"/>
                <a:gd name="T48" fmla="*/ 1216 w 1839"/>
                <a:gd name="T49" fmla="*/ 511 h 966"/>
                <a:gd name="T50" fmla="*/ 1253 w 1839"/>
                <a:gd name="T51" fmla="*/ 502 h 966"/>
                <a:gd name="T52" fmla="*/ 1265 w 1839"/>
                <a:gd name="T53" fmla="*/ 498 h 966"/>
                <a:gd name="T54" fmla="*/ 1300 w 1839"/>
                <a:gd name="T55" fmla="*/ 488 h 966"/>
                <a:gd name="T56" fmla="*/ 1446 w 1839"/>
                <a:gd name="T57" fmla="*/ 542 h 966"/>
                <a:gd name="T58" fmla="*/ 1571 w 1839"/>
                <a:gd name="T59" fmla="*/ 339 h 966"/>
                <a:gd name="T60" fmla="*/ 1676 w 1839"/>
                <a:gd name="T61" fmla="*/ 194 h 966"/>
                <a:gd name="T62" fmla="*/ 1838 w 1839"/>
                <a:gd name="T63" fmla="*/ 336 h 966"/>
                <a:gd name="T64" fmla="*/ 1685 w 1839"/>
                <a:gd name="T65" fmla="*/ 740 h 966"/>
                <a:gd name="T66" fmla="*/ 1334 w 1839"/>
                <a:gd name="T67" fmla="*/ 812 h 966"/>
                <a:gd name="T68" fmla="*/ 1290 w 1839"/>
                <a:gd name="T69" fmla="*/ 827 h 966"/>
                <a:gd name="T70" fmla="*/ 1266 w 1839"/>
                <a:gd name="T71" fmla="*/ 835 h 966"/>
                <a:gd name="T72" fmla="*/ 1254 w 1839"/>
                <a:gd name="T73" fmla="*/ 838 h 966"/>
                <a:gd name="T74" fmla="*/ 1227 w 1839"/>
                <a:gd name="T75" fmla="*/ 845 h 966"/>
                <a:gd name="T76" fmla="*/ 1180 w 1839"/>
                <a:gd name="T77" fmla="*/ 856 h 966"/>
                <a:gd name="T78" fmla="*/ 1179 w 1839"/>
                <a:gd name="T79" fmla="*/ 856 h 966"/>
                <a:gd name="T80" fmla="*/ 1145 w 1839"/>
                <a:gd name="T81" fmla="*/ 862 h 966"/>
                <a:gd name="T82" fmla="*/ 1132 w 1839"/>
                <a:gd name="T83" fmla="*/ 865 h 966"/>
                <a:gd name="T84" fmla="*/ 1103 w 1839"/>
                <a:gd name="T85" fmla="*/ 869 h 966"/>
                <a:gd name="T86" fmla="*/ 1084 w 1839"/>
                <a:gd name="T87" fmla="*/ 965 h 966"/>
                <a:gd name="T88" fmla="*/ 748 w 1839"/>
                <a:gd name="T89" fmla="*/ 872 h 966"/>
                <a:gd name="T90" fmla="*/ 706 w 1839"/>
                <a:gd name="T91" fmla="*/ 865 h 966"/>
                <a:gd name="T92" fmla="*/ 686 w 1839"/>
                <a:gd name="T93" fmla="*/ 862 h 966"/>
                <a:gd name="T94" fmla="*/ 651 w 1839"/>
                <a:gd name="T95" fmla="*/ 855 h 966"/>
                <a:gd name="T96" fmla="*/ 642 w 1839"/>
                <a:gd name="T97" fmla="*/ 853 h 966"/>
                <a:gd name="T98" fmla="*/ 605 w 1839"/>
                <a:gd name="T99" fmla="*/ 844 h 966"/>
                <a:gd name="T100" fmla="*/ 583 w 1839"/>
                <a:gd name="T101" fmla="*/ 838 h 966"/>
                <a:gd name="T102" fmla="*/ 550 w 1839"/>
                <a:gd name="T103" fmla="*/ 829 h 966"/>
                <a:gd name="T104" fmla="*/ 543 w 1839"/>
                <a:gd name="T105" fmla="*/ 827 h 966"/>
                <a:gd name="T106" fmla="*/ 501 w 1839"/>
                <a:gd name="T107" fmla="*/ 812 h 966"/>
                <a:gd name="T108" fmla="*/ 150 w 1839"/>
                <a:gd name="T109" fmla="*/ 53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9" h="966">
                  <a:moveTo>
                    <a:pt x="0" y="194"/>
                  </a:moveTo>
                  <a:lnTo>
                    <a:pt x="161" y="194"/>
                  </a:lnTo>
                  <a:lnTo>
                    <a:pt x="161" y="194"/>
                  </a:lnTo>
                  <a:cubicBezTo>
                    <a:pt x="163" y="200"/>
                    <a:pt x="165" y="206"/>
                    <a:pt x="168" y="211"/>
                  </a:cubicBezTo>
                  <a:lnTo>
                    <a:pt x="168" y="211"/>
                  </a:lnTo>
                  <a:cubicBezTo>
                    <a:pt x="168" y="212"/>
                    <a:pt x="169" y="213"/>
                    <a:pt x="169" y="214"/>
                  </a:cubicBezTo>
                  <a:lnTo>
                    <a:pt x="169" y="214"/>
                  </a:lnTo>
                  <a:cubicBezTo>
                    <a:pt x="172" y="219"/>
                    <a:pt x="174" y="225"/>
                    <a:pt x="177" y="231"/>
                  </a:cubicBezTo>
                  <a:lnTo>
                    <a:pt x="177" y="231"/>
                  </a:lnTo>
                  <a:cubicBezTo>
                    <a:pt x="178" y="232"/>
                    <a:pt x="178" y="232"/>
                    <a:pt x="179" y="233"/>
                  </a:cubicBezTo>
                  <a:lnTo>
                    <a:pt x="179" y="233"/>
                  </a:lnTo>
                  <a:cubicBezTo>
                    <a:pt x="182" y="239"/>
                    <a:pt x="185" y="244"/>
                    <a:pt x="188" y="250"/>
                  </a:cubicBezTo>
                  <a:lnTo>
                    <a:pt x="188" y="250"/>
                  </a:lnTo>
                  <a:lnTo>
                    <a:pt x="189" y="250"/>
                  </a:lnTo>
                  <a:lnTo>
                    <a:pt x="189" y="250"/>
                  </a:lnTo>
                  <a:cubicBezTo>
                    <a:pt x="192" y="256"/>
                    <a:pt x="195" y="261"/>
                    <a:pt x="199" y="266"/>
                  </a:cubicBezTo>
                  <a:lnTo>
                    <a:pt x="199" y="266"/>
                  </a:lnTo>
                  <a:cubicBezTo>
                    <a:pt x="200" y="267"/>
                    <a:pt x="201" y="269"/>
                    <a:pt x="202" y="270"/>
                  </a:cubicBezTo>
                  <a:lnTo>
                    <a:pt x="202" y="270"/>
                  </a:lnTo>
                  <a:cubicBezTo>
                    <a:pt x="205" y="275"/>
                    <a:pt x="209" y="280"/>
                    <a:pt x="213" y="286"/>
                  </a:cubicBezTo>
                  <a:lnTo>
                    <a:pt x="213" y="286"/>
                  </a:lnTo>
                  <a:cubicBezTo>
                    <a:pt x="214" y="286"/>
                    <a:pt x="215" y="288"/>
                    <a:pt x="217" y="289"/>
                  </a:cubicBezTo>
                  <a:lnTo>
                    <a:pt x="217" y="289"/>
                  </a:lnTo>
                  <a:cubicBezTo>
                    <a:pt x="219" y="293"/>
                    <a:pt x="223" y="297"/>
                    <a:pt x="227" y="302"/>
                  </a:cubicBezTo>
                  <a:lnTo>
                    <a:pt x="227" y="302"/>
                  </a:lnTo>
                  <a:cubicBezTo>
                    <a:pt x="228" y="303"/>
                    <a:pt x="230" y="305"/>
                    <a:pt x="231" y="306"/>
                  </a:cubicBezTo>
                  <a:lnTo>
                    <a:pt x="231" y="306"/>
                  </a:lnTo>
                  <a:cubicBezTo>
                    <a:pt x="235" y="310"/>
                    <a:pt x="239" y="315"/>
                    <a:pt x="243" y="319"/>
                  </a:cubicBezTo>
                  <a:lnTo>
                    <a:pt x="243" y="319"/>
                  </a:lnTo>
                  <a:cubicBezTo>
                    <a:pt x="244" y="320"/>
                    <a:pt x="245" y="321"/>
                    <a:pt x="246" y="322"/>
                  </a:cubicBezTo>
                  <a:lnTo>
                    <a:pt x="246" y="322"/>
                  </a:lnTo>
                  <a:cubicBezTo>
                    <a:pt x="252" y="327"/>
                    <a:pt x="257" y="333"/>
                    <a:pt x="263" y="339"/>
                  </a:cubicBezTo>
                  <a:lnTo>
                    <a:pt x="263" y="471"/>
                  </a:lnTo>
                  <a:lnTo>
                    <a:pt x="386" y="542"/>
                  </a:lnTo>
                  <a:lnTo>
                    <a:pt x="500" y="476"/>
                  </a:lnTo>
                  <a:lnTo>
                    <a:pt x="500" y="476"/>
                  </a:lnTo>
                  <a:cubicBezTo>
                    <a:pt x="512" y="481"/>
                    <a:pt x="524" y="485"/>
                    <a:pt x="537" y="489"/>
                  </a:cubicBezTo>
                  <a:lnTo>
                    <a:pt x="537" y="489"/>
                  </a:lnTo>
                  <a:cubicBezTo>
                    <a:pt x="541" y="490"/>
                    <a:pt x="545" y="491"/>
                    <a:pt x="549" y="493"/>
                  </a:cubicBezTo>
                  <a:lnTo>
                    <a:pt x="549" y="493"/>
                  </a:lnTo>
                  <a:cubicBezTo>
                    <a:pt x="556" y="495"/>
                    <a:pt x="563" y="496"/>
                    <a:pt x="569" y="499"/>
                  </a:cubicBezTo>
                  <a:lnTo>
                    <a:pt x="569" y="499"/>
                  </a:lnTo>
                  <a:cubicBezTo>
                    <a:pt x="574" y="500"/>
                    <a:pt x="578" y="501"/>
                    <a:pt x="582" y="503"/>
                  </a:cubicBezTo>
                  <a:lnTo>
                    <a:pt x="582" y="503"/>
                  </a:lnTo>
                  <a:cubicBezTo>
                    <a:pt x="589" y="504"/>
                    <a:pt x="596" y="506"/>
                    <a:pt x="604" y="508"/>
                  </a:cubicBezTo>
                  <a:lnTo>
                    <a:pt x="604" y="508"/>
                  </a:lnTo>
                  <a:cubicBezTo>
                    <a:pt x="608" y="509"/>
                    <a:pt x="612" y="510"/>
                    <a:pt x="616" y="511"/>
                  </a:cubicBezTo>
                  <a:lnTo>
                    <a:pt x="616" y="511"/>
                  </a:lnTo>
                  <a:cubicBezTo>
                    <a:pt x="624" y="513"/>
                    <a:pt x="632" y="515"/>
                    <a:pt x="641" y="517"/>
                  </a:cubicBezTo>
                  <a:lnTo>
                    <a:pt x="641" y="517"/>
                  </a:lnTo>
                  <a:cubicBezTo>
                    <a:pt x="644" y="518"/>
                    <a:pt x="647" y="518"/>
                    <a:pt x="650" y="519"/>
                  </a:cubicBezTo>
                  <a:lnTo>
                    <a:pt x="650" y="519"/>
                  </a:lnTo>
                  <a:cubicBezTo>
                    <a:pt x="662" y="521"/>
                    <a:pt x="673" y="524"/>
                    <a:pt x="685" y="526"/>
                  </a:cubicBezTo>
                  <a:lnTo>
                    <a:pt x="685" y="526"/>
                  </a:lnTo>
                  <a:cubicBezTo>
                    <a:pt x="692" y="527"/>
                    <a:pt x="699" y="528"/>
                    <a:pt x="706" y="529"/>
                  </a:cubicBezTo>
                  <a:lnTo>
                    <a:pt x="706" y="529"/>
                  </a:lnTo>
                  <a:cubicBezTo>
                    <a:pt x="709" y="530"/>
                    <a:pt x="713" y="531"/>
                    <a:pt x="716" y="531"/>
                  </a:cubicBezTo>
                  <a:lnTo>
                    <a:pt x="716" y="531"/>
                  </a:lnTo>
                  <a:cubicBezTo>
                    <a:pt x="727" y="533"/>
                    <a:pt x="737" y="534"/>
                    <a:pt x="748" y="536"/>
                  </a:cubicBezTo>
                  <a:lnTo>
                    <a:pt x="748" y="629"/>
                  </a:lnTo>
                  <a:lnTo>
                    <a:pt x="1083" y="629"/>
                  </a:lnTo>
                  <a:lnTo>
                    <a:pt x="1084" y="536"/>
                  </a:lnTo>
                  <a:lnTo>
                    <a:pt x="1084" y="536"/>
                  </a:lnTo>
                  <a:cubicBezTo>
                    <a:pt x="1092" y="535"/>
                    <a:pt x="1100" y="534"/>
                    <a:pt x="1108" y="532"/>
                  </a:cubicBezTo>
                  <a:lnTo>
                    <a:pt x="1108" y="532"/>
                  </a:lnTo>
                  <a:cubicBezTo>
                    <a:pt x="1116" y="531"/>
                    <a:pt x="1123" y="530"/>
                    <a:pt x="1132" y="528"/>
                  </a:cubicBezTo>
                  <a:lnTo>
                    <a:pt x="1132" y="528"/>
                  </a:lnTo>
                  <a:cubicBezTo>
                    <a:pt x="1136" y="528"/>
                    <a:pt x="1140" y="527"/>
                    <a:pt x="1144" y="526"/>
                  </a:cubicBezTo>
                  <a:lnTo>
                    <a:pt x="1144" y="526"/>
                  </a:lnTo>
                  <a:cubicBezTo>
                    <a:pt x="1153" y="525"/>
                    <a:pt x="1162" y="523"/>
                    <a:pt x="1171" y="521"/>
                  </a:cubicBezTo>
                  <a:lnTo>
                    <a:pt x="1171" y="521"/>
                  </a:lnTo>
                  <a:cubicBezTo>
                    <a:pt x="1174" y="521"/>
                    <a:pt x="1176" y="520"/>
                    <a:pt x="1179" y="519"/>
                  </a:cubicBezTo>
                  <a:lnTo>
                    <a:pt x="1179" y="519"/>
                  </a:lnTo>
                  <a:cubicBezTo>
                    <a:pt x="1191" y="517"/>
                    <a:pt x="1204" y="514"/>
                    <a:pt x="1216" y="511"/>
                  </a:cubicBezTo>
                  <a:lnTo>
                    <a:pt x="1216" y="511"/>
                  </a:lnTo>
                  <a:cubicBezTo>
                    <a:pt x="1220" y="511"/>
                    <a:pt x="1223" y="509"/>
                    <a:pt x="1226" y="509"/>
                  </a:cubicBezTo>
                  <a:lnTo>
                    <a:pt x="1226" y="509"/>
                  </a:lnTo>
                  <a:cubicBezTo>
                    <a:pt x="1235" y="506"/>
                    <a:pt x="1244" y="504"/>
                    <a:pt x="1253" y="502"/>
                  </a:cubicBezTo>
                  <a:lnTo>
                    <a:pt x="1253" y="502"/>
                  </a:lnTo>
                  <a:cubicBezTo>
                    <a:pt x="1257" y="501"/>
                    <a:pt x="1261" y="499"/>
                    <a:pt x="1265" y="498"/>
                  </a:cubicBezTo>
                  <a:lnTo>
                    <a:pt x="1265" y="498"/>
                  </a:lnTo>
                  <a:cubicBezTo>
                    <a:pt x="1273" y="496"/>
                    <a:pt x="1281" y="494"/>
                    <a:pt x="1289" y="491"/>
                  </a:cubicBezTo>
                  <a:lnTo>
                    <a:pt x="1289" y="491"/>
                  </a:lnTo>
                  <a:cubicBezTo>
                    <a:pt x="1292" y="490"/>
                    <a:pt x="1296" y="489"/>
                    <a:pt x="1300" y="488"/>
                  </a:cubicBezTo>
                  <a:lnTo>
                    <a:pt x="1300" y="488"/>
                  </a:lnTo>
                  <a:cubicBezTo>
                    <a:pt x="1311" y="484"/>
                    <a:pt x="1322" y="480"/>
                    <a:pt x="1334" y="476"/>
                  </a:cubicBezTo>
                  <a:lnTo>
                    <a:pt x="1446" y="542"/>
                  </a:lnTo>
                  <a:lnTo>
                    <a:pt x="1572" y="469"/>
                  </a:lnTo>
                  <a:lnTo>
                    <a:pt x="1571" y="339"/>
                  </a:lnTo>
                  <a:lnTo>
                    <a:pt x="1571" y="339"/>
                  </a:lnTo>
                  <a:cubicBezTo>
                    <a:pt x="1609" y="304"/>
                    <a:pt x="1638" y="269"/>
                    <a:pt x="1658" y="232"/>
                  </a:cubicBezTo>
                  <a:lnTo>
                    <a:pt x="1658" y="232"/>
                  </a:lnTo>
                  <a:cubicBezTo>
                    <a:pt x="1665" y="219"/>
                    <a:pt x="1671" y="207"/>
                    <a:pt x="1676" y="194"/>
                  </a:cubicBezTo>
                  <a:lnTo>
                    <a:pt x="1836" y="194"/>
                  </a:lnTo>
                  <a:lnTo>
                    <a:pt x="1837" y="0"/>
                  </a:lnTo>
                  <a:lnTo>
                    <a:pt x="1838" y="336"/>
                  </a:lnTo>
                  <a:lnTo>
                    <a:pt x="1837" y="531"/>
                  </a:lnTo>
                  <a:lnTo>
                    <a:pt x="1685" y="530"/>
                  </a:lnTo>
                  <a:lnTo>
                    <a:pt x="1685" y="740"/>
                  </a:lnTo>
                  <a:lnTo>
                    <a:pt x="1447" y="878"/>
                  </a:lnTo>
                  <a:lnTo>
                    <a:pt x="1334" y="812"/>
                  </a:lnTo>
                  <a:lnTo>
                    <a:pt x="1334" y="812"/>
                  </a:lnTo>
                  <a:cubicBezTo>
                    <a:pt x="1323" y="816"/>
                    <a:pt x="1312" y="820"/>
                    <a:pt x="1301" y="824"/>
                  </a:cubicBezTo>
                  <a:lnTo>
                    <a:pt x="1301" y="824"/>
                  </a:lnTo>
                  <a:cubicBezTo>
                    <a:pt x="1297" y="825"/>
                    <a:pt x="1294" y="826"/>
                    <a:pt x="1290" y="827"/>
                  </a:cubicBezTo>
                  <a:lnTo>
                    <a:pt x="1290" y="827"/>
                  </a:lnTo>
                  <a:cubicBezTo>
                    <a:pt x="1282" y="830"/>
                    <a:pt x="1274" y="832"/>
                    <a:pt x="1266" y="835"/>
                  </a:cubicBezTo>
                  <a:lnTo>
                    <a:pt x="1266" y="835"/>
                  </a:lnTo>
                  <a:cubicBezTo>
                    <a:pt x="1264" y="835"/>
                    <a:pt x="1262" y="835"/>
                    <a:pt x="1260" y="836"/>
                  </a:cubicBezTo>
                  <a:lnTo>
                    <a:pt x="1260" y="836"/>
                  </a:lnTo>
                  <a:cubicBezTo>
                    <a:pt x="1258" y="837"/>
                    <a:pt x="1256" y="837"/>
                    <a:pt x="1254" y="838"/>
                  </a:cubicBezTo>
                  <a:lnTo>
                    <a:pt x="1254" y="838"/>
                  </a:lnTo>
                  <a:cubicBezTo>
                    <a:pt x="1245" y="841"/>
                    <a:pt x="1236" y="842"/>
                    <a:pt x="1227" y="845"/>
                  </a:cubicBezTo>
                  <a:lnTo>
                    <a:pt x="1227" y="845"/>
                  </a:lnTo>
                  <a:cubicBezTo>
                    <a:pt x="1224" y="846"/>
                    <a:pt x="1220" y="847"/>
                    <a:pt x="1217" y="848"/>
                  </a:cubicBezTo>
                  <a:lnTo>
                    <a:pt x="1217" y="848"/>
                  </a:lnTo>
                  <a:cubicBezTo>
                    <a:pt x="1205" y="851"/>
                    <a:pt x="1193" y="854"/>
                    <a:pt x="1180" y="856"/>
                  </a:cubicBezTo>
                  <a:lnTo>
                    <a:pt x="1180" y="856"/>
                  </a:lnTo>
                  <a:lnTo>
                    <a:pt x="1179" y="856"/>
                  </a:lnTo>
                  <a:lnTo>
                    <a:pt x="1179" y="856"/>
                  </a:lnTo>
                  <a:cubicBezTo>
                    <a:pt x="1177" y="857"/>
                    <a:pt x="1174" y="857"/>
                    <a:pt x="1172" y="857"/>
                  </a:cubicBezTo>
                  <a:lnTo>
                    <a:pt x="1172" y="857"/>
                  </a:lnTo>
                  <a:cubicBezTo>
                    <a:pt x="1163" y="859"/>
                    <a:pt x="1154" y="861"/>
                    <a:pt x="1145" y="862"/>
                  </a:cubicBezTo>
                  <a:lnTo>
                    <a:pt x="1145" y="862"/>
                  </a:lnTo>
                  <a:cubicBezTo>
                    <a:pt x="1141" y="864"/>
                    <a:pt x="1136" y="864"/>
                    <a:pt x="1132" y="865"/>
                  </a:cubicBezTo>
                  <a:lnTo>
                    <a:pt x="1132" y="865"/>
                  </a:lnTo>
                  <a:cubicBezTo>
                    <a:pt x="1124" y="866"/>
                    <a:pt x="1117" y="867"/>
                    <a:pt x="1109" y="868"/>
                  </a:cubicBezTo>
                  <a:lnTo>
                    <a:pt x="1109" y="868"/>
                  </a:lnTo>
                  <a:cubicBezTo>
                    <a:pt x="1107" y="869"/>
                    <a:pt x="1104" y="869"/>
                    <a:pt x="1103" y="869"/>
                  </a:cubicBezTo>
                  <a:lnTo>
                    <a:pt x="1103" y="869"/>
                  </a:lnTo>
                  <a:cubicBezTo>
                    <a:pt x="1097" y="870"/>
                    <a:pt x="1091" y="871"/>
                    <a:pt x="1085" y="872"/>
                  </a:cubicBezTo>
                  <a:lnTo>
                    <a:pt x="1084" y="965"/>
                  </a:lnTo>
                  <a:lnTo>
                    <a:pt x="748" y="965"/>
                  </a:lnTo>
                  <a:lnTo>
                    <a:pt x="748" y="872"/>
                  </a:lnTo>
                  <a:lnTo>
                    <a:pt x="748" y="872"/>
                  </a:lnTo>
                  <a:cubicBezTo>
                    <a:pt x="738" y="870"/>
                    <a:pt x="727" y="869"/>
                    <a:pt x="717" y="867"/>
                  </a:cubicBezTo>
                  <a:lnTo>
                    <a:pt x="717" y="867"/>
                  </a:lnTo>
                  <a:cubicBezTo>
                    <a:pt x="713" y="867"/>
                    <a:pt x="710" y="866"/>
                    <a:pt x="706" y="865"/>
                  </a:cubicBezTo>
                  <a:lnTo>
                    <a:pt x="706" y="865"/>
                  </a:lnTo>
                  <a:cubicBezTo>
                    <a:pt x="700" y="864"/>
                    <a:pt x="693" y="864"/>
                    <a:pt x="686" y="862"/>
                  </a:cubicBezTo>
                  <a:lnTo>
                    <a:pt x="686" y="862"/>
                  </a:lnTo>
                  <a:lnTo>
                    <a:pt x="686" y="862"/>
                  </a:lnTo>
                  <a:lnTo>
                    <a:pt x="686" y="862"/>
                  </a:lnTo>
                  <a:cubicBezTo>
                    <a:pt x="674" y="860"/>
                    <a:pt x="662" y="858"/>
                    <a:pt x="651" y="855"/>
                  </a:cubicBezTo>
                  <a:lnTo>
                    <a:pt x="651" y="855"/>
                  </a:lnTo>
                  <a:cubicBezTo>
                    <a:pt x="647" y="854"/>
                    <a:pt x="645" y="854"/>
                    <a:pt x="642" y="853"/>
                  </a:cubicBezTo>
                  <a:lnTo>
                    <a:pt x="642" y="853"/>
                  </a:lnTo>
                  <a:cubicBezTo>
                    <a:pt x="634" y="851"/>
                    <a:pt x="625" y="850"/>
                    <a:pt x="617" y="848"/>
                  </a:cubicBezTo>
                  <a:lnTo>
                    <a:pt x="617" y="848"/>
                  </a:lnTo>
                  <a:cubicBezTo>
                    <a:pt x="613" y="847"/>
                    <a:pt x="609" y="845"/>
                    <a:pt x="605" y="844"/>
                  </a:cubicBezTo>
                  <a:lnTo>
                    <a:pt x="605" y="844"/>
                  </a:lnTo>
                  <a:cubicBezTo>
                    <a:pt x="597" y="842"/>
                    <a:pt x="590" y="841"/>
                    <a:pt x="583" y="838"/>
                  </a:cubicBezTo>
                  <a:lnTo>
                    <a:pt x="583" y="838"/>
                  </a:lnTo>
                  <a:cubicBezTo>
                    <a:pt x="579" y="837"/>
                    <a:pt x="575" y="836"/>
                    <a:pt x="570" y="835"/>
                  </a:cubicBezTo>
                  <a:lnTo>
                    <a:pt x="570" y="835"/>
                  </a:lnTo>
                  <a:cubicBezTo>
                    <a:pt x="564" y="833"/>
                    <a:pt x="556" y="831"/>
                    <a:pt x="550" y="829"/>
                  </a:cubicBezTo>
                  <a:lnTo>
                    <a:pt x="550" y="829"/>
                  </a:lnTo>
                  <a:cubicBezTo>
                    <a:pt x="548" y="828"/>
                    <a:pt x="545" y="827"/>
                    <a:pt x="543" y="827"/>
                  </a:cubicBezTo>
                  <a:lnTo>
                    <a:pt x="543" y="827"/>
                  </a:lnTo>
                  <a:cubicBezTo>
                    <a:pt x="541" y="826"/>
                    <a:pt x="540" y="825"/>
                    <a:pt x="538" y="825"/>
                  </a:cubicBezTo>
                  <a:lnTo>
                    <a:pt x="538" y="825"/>
                  </a:lnTo>
                  <a:cubicBezTo>
                    <a:pt x="525" y="821"/>
                    <a:pt x="513" y="817"/>
                    <a:pt x="501" y="812"/>
                  </a:cubicBezTo>
                  <a:lnTo>
                    <a:pt x="387" y="878"/>
                  </a:lnTo>
                  <a:lnTo>
                    <a:pt x="150" y="740"/>
                  </a:lnTo>
                  <a:lnTo>
                    <a:pt x="150" y="530"/>
                  </a:lnTo>
                  <a:lnTo>
                    <a:pt x="1" y="531"/>
                  </a:lnTo>
                  <a:lnTo>
                    <a:pt x="0" y="19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79" name="Freeform 80">
              <a:extLst>
                <a:ext uri="{FF2B5EF4-FFF2-40B4-BE49-F238E27FC236}">
                  <a16:creationId xmlns:a16="http://schemas.microsoft.com/office/drawing/2014/main" id="{1306CE38-90E9-0430-A903-506ED50C21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4615" y="8301033"/>
              <a:ext cx="1201085" cy="630787"/>
            </a:xfrm>
            <a:custGeom>
              <a:avLst/>
              <a:gdLst>
                <a:gd name="T0" fmla="*/ 161 w 1839"/>
                <a:gd name="T1" fmla="*/ 195 h 967"/>
                <a:gd name="T2" fmla="*/ 169 w 1839"/>
                <a:gd name="T3" fmla="*/ 215 h 967"/>
                <a:gd name="T4" fmla="*/ 177 w 1839"/>
                <a:gd name="T5" fmla="*/ 231 h 967"/>
                <a:gd name="T6" fmla="*/ 188 w 1839"/>
                <a:gd name="T7" fmla="*/ 250 h 967"/>
                <a:gd name="T8" fmla="*/ 189 w 1839"/>
                <a:gd name="T9" fmla="*/ 251 h 967"/>
                <a:gd name="T10" fmla="*/ 202 w 1839"/>
                <a:gd name="T11" fmla="*/ 270 h 967"/>
                <a:gd name="T12" fmla="*/ 213 w 1839"/>
                <a:gd name="T13" fmla="*/ 286 h 967"/>
                <a:gd name="T14" fmla="*/ 227 w 1839"/>
                <a:gd name="T15" fmla="*/ 302 h 967"/>
                <a:gd name="T16" fmla="*/ 231 w 1839"/>
                <a:gd name="T17" fmla="*/ 307 h 967"/>
                <a:gd name="T18" fmla="*/ 246 w 1839"/>
                <a:gd name="T19" fmla="*/ 323 h 967"/>
                <a:gd name="T20" fmla="*/ 263 w 1839"/>
                <a:gd name="T21" fmla="*/ 471 h 967"/>
                <a:gd name="T22" fmla="*/ 499 w 1839"/>
                <a:gd name="T23" fmla="*/ 477 h 967"/>
                <a:gd name="T24" fmla="*/ 549 w 1839"/>
                <a:gd name="T25" fmla="*/ 494 h 967"/>
                <a:gd name="T26" fmla="*/ 569 w 1839"/>
                <a:gd name="T27" fmla="*/ 499 h 967"/>
                <a:gd name="T28" fmla="*/ 603 w 1839"/>
                <a:gd name="T29" fmla="*/ 509 h 967"/>
                <a:gd name="T30" fmla="*/ 616 w 1839"/>
                <a:gd name="T31" fmla="*/ 512 h 967"/>
                <a:gd name="T32" fmla="*/ 650 w 1839"/>
                <a:gd name="T33" fmla="*/ 520 h 967"/>
                <a:gd name="T34" fmla="*/ 684 w 1839"/>
                <a:gd name="T35" fmla="*/ 527 h 967"/>
                <a:gd name="T36" fmla="*/ 716 w 1839"/>
                <a:gd name="T37" fmla="*/ 532 h 967"/>
                <a:gd name="T38" fmla="*/ 749 w 1839"/>
                <a:gd name="T39" fmla="*/ 629 h 967"/>
                <a:gd name="T40" fmla="*/ 1084 w 1839"/>
                <a:gd name="T41" fmla="*/ 537 h 967"/>
                <a:gd name="T42" fmla="*/ 1131 w 1839"/>
                <a:gd name="T43" fmla="*/ 529 h 967"/>
                <a:gd name="T44" fmla="*/ 1144 w 1839"/>
                <a:gd name="T45" fmla="*/ 527 h 967"/>
                <a:gd name="T46" fmla="*/ 1179 w 1839"/>
                <a:gd name="T47" fmla="*/ 520 h 967"/>
                <a:gd name="T48" fmla="*/ 1216 w 1839"/>
                <a:gd name="T49" fmla="*/ 512 h 967"/>
                <a:gd name="T50" fmla="*/ 1253 w 1839"/>
                <a:gd name="T51" fmla="*/ 502 h 967"/>
                <a:gd name="T52" fmla="*/ 1265 w 1839"/>
                <a:gd name="T53" fmla="*/ 499 h 967"/>
                <a:gd name="T54" fmla="*/ 1299 w 1839"/>
                <a:gd name="T55" fmla="*/ 488 h 967"/>
                <a:gd name="T56" fmla="*/ 1446 w 1839"/>
                <a:gd name="T57" fmla="*/ 542 h 967"/>
                <a:gd name="T58" fmla="*/ 1571 w 1839"/>
                <a:gd name="T59" fmla="*/ 339 h 967"/>
                <a:gd name="T60" fmla="*/ 1675 w 1839"/>
                <a:gd name="T61" fmla="*/ 195 h 967"/>
                <a:gd name="T62" fmla="*/ 1838 w 1839"/>
                <a:gd name="T63" fmla="*/ 337 h 967"/>
                <a:gd name="T64" fmla="*/ 1685 w 1839"/>
                <a:gd name="T65" fmla="*/ 741 h 967"/>
                <a:gd name="T66" fmla="*/ 1334 w 1839"/>
                <a:gd name="T67" fmla="*/ 812 h 967"/>
                <a:gd name="T68" fmla="*/ 1290 w 1839"/>
                <a:gd name="T69" fmla="*/ 828 h 967"/>
                <a:gd name="T70" fmla="*/ 1266 w 1839"/>
                <a:gd name="T71" fmla="*/ 835 h 967"/>
                <a:gd name="T72" fmla="*/ 1254 w 1839"/>
                <a:gd name="T73" fmla="*/ 838 h 967"/>
                <a:gd name="T74" fmla="*/ 1226 w 1839"/>
                <a:gd name="T75" fmla="*/ 846 h 967"/>
                <a:gd name="T76" fmla="*/ 1180 w 1839"/>
                <a:gd name="T77" fmla="*/ 857 h 967"/>
                <a:gd name="T78" fmla="*/ 1179 w 1839"/>
                <a:gd name="T79" fmla="*/ 857 h 967"/>
                <a:gd name="T80" fmla="*/ 1145 w 1839"/>
                <a:gd name="T81" fmla="*/ 864 h 967"/>
                <a:gd name="T82" fmla="*/ 1132 w 1839"/>
                <a:gd name="T83" fmla="*/ 865 h 967"/>
                <a:gd name="T84" fmla="*/ 1103 w 1839"/>
                <a:gd name="T85" fmla="*/ 870 h 967"/>
                <a:gd name="T86" fmla="*/ 1084 w 1839"/>
                <a:gd name="T87" fmla="*/ 966 h 967"/>
                <a:gd name="T88" fmla="*/ 749 w 1839"/>
                <a:gd name="T89" fmla="*/ 872 h 967"/>
                <a:gd name="T90" fmla="*/ 706 w 1839"/>
                <a:gd name="T91" fmla="*/ 866 h 967"/>
                <a:gd name="T92" fmla="*/ 686 w 1839"/>
                <a:gd name="T93" fmla="*/ 863 h 967"/>
                <a:gd name="T94" fmla="*/ 651 w 1839"/>
                <a:gd name="T95" fmla="*/ 856 h 967"/>
                <a:gd name="T96" fmla="*/ 641 w 1839"/>
                <a:gd name="T97" fmla="*/ 854 h 967"/>
                <a:gd name="T98" fmla="*/ 605 w 1839"/>
                <a:gd name="T99" fmla="*/ 845 h 967"/>
                <a:gd name="T100" fmla="*/ 583 w 1839"/>
                <a:gd name="T101" fmla="*/ 840 h 967"/>
                <a:gd name="T102" fmla="*/ 550 w 1839"/>
                <a:gd name="T103" fmla="*/ 830 h 967"/>
                <a:gd name="T104" fmla="*/ 542 w 1839"/>
                <a:gd name="T105" fmla="*/ 827 h 967"/>
                <a:gd name="T106" fmla="*/ 501 w 1839"/>
                <a:gd name="T107" fmla="*/ 812 h 967"/>
                <a:gd name="T108" fmla="*/ 150 w 1839"/>
                <a:gd name="T109" fmla="*/ 531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9" h="967">
                  <a:moveTo>
                    <a:pt x="0" y="195"/>
                  </a:moveTo>
                  <a:lnTo>
                    <a:pt x="161" y="195"/>
                  </a:lnTo>
                  <a:lnTo>
                    <a:pt x="161" y="195"/>
                  </a:lnTo>
                  <a:cubicBezTo>
                    <a:pt x="163" y="201"/>
                    <a:pt x="165" y="206"/>
                    <a:pt x="168" y="212"/>
                  </a:cubicBezTo>
                  <a:lnTo>
                    <a:pt x="168" y="212"/>
                  </a:lnTo>
                  <a:cubicBezTo>
                    <a:pt x="168" y="213"/>
                    <a:pt x="169" y="214"/>
                    <a:pt x="169" y="215"/>
                  </a:cubicBezTo>
                  <a:lnTo>
                    <a:pt x="169" y="215"/>
                  </a:lnTo>
                  <a:cubicBezTo>
                    <a:pt x="172" y="221"/>
                    <a:pt x="174" y="226"/>
                    <a:pt x="177" y="231"/>
                  </a:cubicBezTo>
                  <a:lnTo>
                    <a:pt x="177" y="231"/>
                  </a:lnTo>
                  <a:cubicBezTo>
                    <a:pt x="178" y="232"/>
                    <a:pt x="178" y="233"/>
                    <a:pt x="179" y="234"/>
                  </a:cubicBezTo>
                  <a:lnTo>
                    <a:pt x="179" y="234"/>
                  </a:lnTo>
                  <a:cubicBezTo>
                    <a:pt x="182" y="240"/>
                    <a:pt x="185" y="245"/>
                    <a:pt x="188" y="250"/>
                  </a:cubicBezTo>
                  <a:lnTo>
                    <a:pt x="188" y="250"/>
                  </a:lnTo>
                  <a:cubicBezTo>
                    <a:pt x="188" y="251"/>
                    <a:pt x="189" y="251"/>
                    <a:pt x="189" y="251"/>
                  </a:cubicBezTo>
                  <a:lnTo>
                    <a:pt x="189" y="251"/>
                  </a:lnTo>
                  <a:cubicBezTo>
                    <a:pt x="192" y="257"/>
                    <a:pt x="195" y="262"/>
                    <a:pt x="199" y="267"/>
                  </a:cubicBezTo>
                  <a:lnTo>
                    <a:pt x="199" y="267"/>
                  </a:lnTo>
                  <a:cubicBezTo>
                    <a:pt x="200" y="268"/>
                    <a:pt x="201" y="269"/>
                    <a:pt x="202" y="270"/>
                  </a:cubicBezTo>
                  <a:lnTo>
                    <a:pt x="202" y="270"/>
                  </a:lnTo>
                  <a:cubicBezTo>
                    <a:pt x="205" y="276"/>
                    <a:pt x="209" y="281"/>
                    <a:pt x="213" y="286"/>
                  </a:cubicBezTo>
                  <a:lnTo>
                    <a:pt x="213" y="286"/>
                  </a:lnTo>
                  <a:cubicBezTo>
                    <a:pt x="214" y="287"/>
                    <a:pt x="215" y="289"/>
                    <a:pt x="216" y="290"/>
                  </a:cubicBezTo>
                  <a:lnTo>
                    <a:pt x="216" y="290"/>
                  </a:lnTo>
                  <a:cubicBezTo>
                    <a:pt x="219" y="294"/>
                    <a:pt x="223" y="298"/>
                    <a:pt x="227" y="302"/>
                  </a:cubicBezTo>
                  <a:lnTo>
                    <a:pt x="227" y="302"/>
                  </a:lnTo>
                  <a:cubicBezTo>
                    <a:pt x="228" y="304"/>
                    <a:pt x="230" y="306"/>
                    <a:pt x="231" y="307"/>
                  </a:cubicBezTo>
                  <a:lnTo>
                    <a:pt x="231" y="307"/>
                  </a:lnTo>
                  <a:cubicBezTo>
                    <a:pt x="234" y="312"/>
                    <a:pt x="239" y="316"/>
                    <a:pt x="243" y="320"/>
                  </a:cubicBezTo>
                  <a:lnTo>
                    <a:pt x="243" y="320"/>
                  </a:lnTo>
                  <a:cubicBezTo>
                    <a:pt x="244" y="321"/>
                    <a:pt x="245" y="322"/>
                    <a:pt x="246" y="323"/>
                  </a:cubicBezTo>
                  <a:lnTo>
                    <a:pt x="246" y="323"/>
                  </a:lnTo>
                  <a:cubicBezTo>
                    <a:pt x="252" y="328"/>
                    <a:pt x="257" y="334"/>
                    <a:pt x="263" y="339"/>
                  </a:cubicBezTo>
                  <a:lnTo>
                    <a:pt x="263" y="471"/>
                  </a:lnTo>
                  <a:lnTo>
                    <a:pt x="385" y="542"/>
                  </a:lnTo>
                  <a:lnTo>
                    <a:pt x="499" y="477"/>
                  </a:lnTo>
                  <a:lnTo>
                    <a:pt x="499" y="477"/>
                  </a:lnTo>
                  <a:cubicBezTo>
                    <a:pt x="512" y="481"/>
                    <a:pt x="524" y="485"/>
                    <a:pt x="537" y="489"/>
                  </a:cubicBezTo>
                  <a:lnTo>
                    <a:pt x="537" y="489"/>
                  </a:lnTo>
                  <a:cubicBezTo>
                    <a:pt x="541" y="491"/>
                    <a:pt x="545" y="492"/>
                    <a:pt x="549" y="494"/>
                  </a:cubicBezTo>
                  <a:lnTo>
                    <a:pt x="549" y="494"/>
                  </a:lnTo>
                  <a:cubicBezTo>
                    <a:pt x="555" y="495"/>
                    <a:pt x="562" y="498"/>
                    <a:pt x="569" y="499"/>
                  </a:cubicBezTo>
                  <a:lnTo>
                    <a:pt x="569" y="499"/>
                  </a:lnTo>
                  <a:cubicBezTo>
                    <a:pt x="573" y="500"/>
                    <a:pt x="578" y="502"/>
                    <a:pt x="582" y="503"/>
                  </a:cubicBezTo>
                  <a:lnTo>
                    <a:pt x="582" y="503"/>
                  </a:lnTo>
                  <a:cubicBezTo>
                    <a:pt x="589" y="505"/>
                    <a:pt x="596" y="507"/>
                    <a:pt x="603" y="509"/>
                  </a:cubicBezTo>
                  <a:lnTo>
                    <a:pt x="603" y="509"/>
                  </a:lnTo>
                  <a:cubicBezTo>
                    <a:pt x="608" y="510"/>
                    <a:pt x="612" y="510"/>
                    <a:pt x="616" y="512"/>
                  </a:cubicBezTo>
                  <a:lnTo>
                    <a:pt x="616" y="512"/>
                  </a:lnTo>
                  <a:cubicBezTo>
                    <a:pt x="624" y="514"/>
                    <a:pt x="632" y="516"/>
                    <a:pt x="640" y="518"/>
                  </a:cubicBezTo>
                  <a:lnTo>
                    <a:pt x="640" y="518"/>
                  </a:lnTo>
                  <a:cubicBezTo>
                    <a:pt x="643" y="518"/>
                    <a:pt x="647" y="519"/>
                    <a:pt x="650" y="520"/>
                  </a:cubicBezTo>
                  <a:lnTo>
                    <a:pt x="650" y="520"/>
                  </a:lnTo>
                  <a:cubicBezTo>
                    <a:pt x="661" y="522"/>
                    <a:pt x="673" y="524"/>
                    <a:pt x="684" y="527"/>
                  </a:cubicBezTo>
                  <a:lnTo>
                    <a:pt x="684" y="527"/>
                  </a:lnTo>
                  <a:cubicBezTo>
                    <a:pt x="691" y="528"/>
                    <a:pt x="699" y="529"/>
                    <a:pt x="706" y="530"/>
                  </a:cubicBezTo>
                  <a:lnTo>
                    <a:pt x="706" y="530"/>
                  </a:lnTo>
                  <a:cubicBezTo>
                    <a:pt x="709" y="530"/>
                    <a:pt x="713" y="531"/>
                    <a:pt x="716" y="532"/>
                  </a:cubicBezTo>
                  <a:lnTo>
                    <a:pt x="716" y="532"/>
                  </a:lnTo>
                  <a:cubicBezTo>
                    <a:pt x="727" y="534"/>
                    <a:pt x="737" y="535"/>
                    <a:pt x="748" y="537"/>
                  </a:cubicBezTo>
                  <a:lnTo>
                    <a:pt x="749" y="629"/>
                  </a:lnTo>
                  <a:lnTo>
                    <a:pt x="1083" y="629"/>
                  </a:lnTo>
                  <a:lnTo>
                    <a:pt x="1084" y="537"/>
                  </a:lnTo>
                  <a:lnTo>
                    <a:pt x="1084" y="537"/>
                  </a:lnTo>
                  <a:cubicBezTo>
                    <a:pt x="1092" y="535"/>
                    <a:pt x="1100" y="534"/>
                    <a:pt x="1108" y="533"/>
                  </a:cubicBezTo>
                  <a:lnTo>
                    <a:pt x="1108" y="533"/>
                  </a:lnTo>
                  <a:cubicBezTo>
                    <a:pt x="1115" y="532"/>
                    <a:pt x="1123" y="530"/>
                    <a:pt x="1131" y="529"/>
                  </a:cubicBezTo>
                  <a:lnTo>
                    <a:pt x="1131" y="529"/>
                  </a:lnTo>
                  <a:cubicBezTo>
                    <a:pt x="1135" y="529"/>
                    <a:pt x="1140" y="528"/>
                    <a:pt x="1144" y="527"/>
                  </a:cubicBezTo>
                  <a:lnTo>
                    <a:pt x="1144" y="527"/>
                  </a:lnTo>
                  <a:cubicBezTo>
                    <a:pt x="1153" y="525"/>
                    <a:pt x="1162" y="524"/>
                    <a:pt x="1171" y="522"/>
                  </a:cubicBezTo>
                  <a:lnTo>
                    <a:pt x="1171" y="522"/>
                  </a:lnTo>
                  <a:cubicBezTo>
                    <a:pt x="1174" y="521"/>
                    <a:pt x="1176" y="521"/>
                    <a:pt x="1179" y="520"/>
                  </a:cubicBezTo>
                  <a:lnTo>
                    <a:pt x="1179" y="520"/>
                  </a:lnTo>
                  <a:cubicBezTo>
                    <a:pt x="1191" y="518"/>
                    <a:pt x="1204" y="515"/>
                    <a:pt x="1216" y="512"/>
                  </a:cubicBezTo>
                  <a:lnTo>
                    <a:pt x="1216" y="512"/>
                  </a:lnTo>
                  <a:cubicBezTo>
                    <a:pt x="1219" y="511"/>
                    <a:pt x="1223" y="510"/>
                    <a:pt x="1226" y="509"/>
                  </a:cubicBezTo>
                  <a:lnTo>
                    <a:pt x="1226" y="509"/>
                  </a:lnTo>
                  <a:cubicBezTo>
                    <a:pt x="1235" y="507"/>
                    <a:pt x="1244" y="505"/>
                    <a:pt x="1253" y="502"/>
                  </a:cubicBezTo>
                  <a:lnTo>
                    <a:pt x="1253" y="502"/>
                  </a:lnTo>
                  <a:cubicBezTo>
                    <a:pt x="1257" y="501"/>
                    <a:pt x="1261" y="500"/>
                    <a:pt x="1265" y="499"/>
                  </a:cubicBezTo>
                  <a:lnTo>
                    <a:pt x="1265" y="499"/>
                  </a:lnTo>
                  <a:cubicBezTo>
                    <a:pt x="1273" y="497"/>
                    <a:pt x="1281" y="494"/>
                    <a:pt x="1289" y="492"/>
                  </a:cubicBezTo>
                  <a:lnTo>
                    <a:pt x="1289" y="492"/>
                  </a:lnTo>
                  <a:cubicBezTo>
                    <a:pt x="1292" y="491"/>
                    <a:pt x="1296" y="489"/>
                    <a:pt x="1299" y="488"/>
                  </a:cubicBezTo>
                  <a:lnTo>
                    <a:pt x="1299" y="488"/>
                  </a:lnTo>
                  <a:cubicBezTo>
                    <a:pt x="1311" y="485"/>
                    <a:pt x="1322" y="481"/>
                    <a:pt x="1334" y="477"/>
                  </a:cubicBezTo>
                  <a:lnTo>
                    <a:pt x="1446" y="542"/>
                  </a:lnTo>
                  <a:lnTo>
                    <a:pt x="1572" y="470"/>
                  </a:lnTo>
                  <a:lnTo>
                    <a:pt x="1571" y="339"/>
                  </a:lnTo>
                  <a:lnTo>
                    <a:pt x="1571" y="339"/>
                  </a:lnTo>
                  <a:cubicBezTo>
                    <a:pt x="1609" y="305"/>
                    <a:pt x="1638" y="270"/>
                    <a:pt x="1658" y="232"/>
                  </a:cubicBezTo>
                  <a:lnTo>
                    <a:pt x="1658" y="232"/>
                  </a:lnTo>
                  <a:cubicBezTo>
                    <a:pt x="1665" y="220"/>
                    <a:pt x="1671" y="207"/>
                    <a:pt x="1675" y="195"/>
                  </a:cubicBezTo>
                  <a:lnTo>
                    <a:pt x="1835" y="195"/>
                  </a:lnTo>
                  <a:lnTo>
                    <a:pt x="1837" y="0"/>
                  </a:lnTo>
                  <a:lnTo>
                    <a:pt x="1838" y="337"/>
                  </a:lnTo>
                  <a:lnTo>
                    <a:pt x="1837" y="531"/>
                  </a:lnTo>
                  <a:lnTo>
                    <a:pt x="1685" y="531"/>
                  </a:lnTo>
                  <a:lnTo>
                    <a:pt x="1685" y="741"/>
                  </a:lnTo>
                  <a:lnTo>
                    <a:pt x="1447" y="878"/>
                  </a:lnTo>
                  <a:lnTo>
                    <a:pt x="1334" y="812"/>
                  </a:lnTo>
                  <a:lnTo>
                    <a:pt x="1334" y="812"/>
                  </a:lnTo>
                  <a:cubicBezTo>
                    <a:pt x="1323" y="817"/>
                    <a:pt x="1312" y="821"/>
                    <a:pt x="1300" y="825"/>
                  </a:cubicBezTo>
                  <a:lnTo>
                    <a:pt x="1300" y="825"/>
                  </a:lnTo>
                  <a:cubicBezTo>
                    <a:pt x="1297" y="825"/>
                    <a:pt x="1294" y="827"/>
                    <a:pt x="1290" y="828"/>
                  </a:cubicBezTo>
                  <a:lnTo>
                    <a:pt x="1290" y="828"/>
                  </a:lnTo>
                  <a:cubicBezTo>
                    <a:pt x="1282" y="831"/>
                    <a:pt x="1274" y="833"/>
                    <a:pt x="1266" y="835"/>
                  </a:cubicBezTo>
                  <a:lnTo>
                    <a:pt x="1266" y="835"/>
                  </a:lnTo>
                  <a:cubicBezTo>
                    <a:pt x="1264" y="836"/>
                    <a:pt x="1262" y="837"/>
                    <a:pt x="1260" y="837"/>
                  </a:cubicBezTo>
                  <a:lnTo>
                    <a:pt x="1260" y="837"/>
                  </a:lnTo>
                  <a:cubicBezTo>
                    <a:pt x="1258" y="838"/>
                    <a:pt x="1256" y="838"/>
                    <a:pt x="1254" y="838"/>
                  </a:cubicBezTo>
                  <a:lnTo>
                    <a:pt x="1254" y="838"/>
                  </a:lnTo>
                  <a:cubicBezTo>
                    <a:pt x="1245" y="841"/>
                    <a:pt x="1236" y="844"/>
                    <a:pt x="1226" y="846"/>
                  </a:cubicBezTo>
                  <a:lnTo>
                    <a:pt x="1226" y="846"/>
                  </a:lnTo>
                  <a:cubicBezTo>
                    <a:pt x="1224" y="847"/>
                    <a:pt x="1220" y="848"/>
                    <a:pt x="1217" y="848"/>
                  </a:cubicBezTo>
                  <a:lnTo>
                    <a:pt x="1217" y="848"/>
                  </a:lnTo>
                  <a:cubicBezTo>
                    <a:pt x="1205" y="851"/>
                    <a:pt x="1193" y="854"/>
                    <a:pt x="1180" y="857"/>
                  </a:cubicBezTo>
                  <a:lnTo>
                    <a:pt x="1180" y="857"/>
                  </a:lnTo>
                  <a:lnTo>
                    <a:pt x="1179" y="857"/>
                  </a:lnTo>
                  <a:lnTo>
                    <a:pt x="1179" y="857"/>
                  </a:lnTo>
                  <a:cubicBezTo>
                    <a:pt x="1177" y="857"/>
                    <a:pt x="1174" y="858"/>
                    <a:pt x="1172" y="858"/>
                  </a:cubicBezTo>
                  <a:lnTo>
                    <a:pt x="1172" y="858"/>
                  </a:lnTo>
                  <a:cubicBezTo>
                    <a:pt x="1163" y="860"/>
                    <a:pt x="1154" y="862"/>
                    <a:pt x="1145" y="864"/>
                  </a:cubicBezTo>
                  <a:lnTo>
                    <a:pt x="1145" y="864"/>
                  </a:lnTo>
                  <a:cubicBezTo>
                    <a:pt x="1141" y="864"/>
                    <a:pt x="1136" y="865"/>
                    <a:pt x="1132" y="865"/>
                  </a:cubicBezTo>
                  <a:lnTo>
                    <a:pt x="1132" y="865"/>
                  </a:lnTo>
                  <a:cubicBezTo>
                    <a:pt x="1124" y="866"/>
                    <a:pt x="1117" y="868"/>
                    <a:pt x="1109" y="869"/>
                  </a:cubicBezTo>
                  <a:lnTo>
                    <a:pt x="1109" y="869"/>
                  </a:lnTo>
                  <a:cubicBezTo>
                    <a:pt x="1107" y="870"/>
                    <a:pt x="1104" y="870"/>
                    <a:pt x="1103" y="870"/>
                  </a:cubicBezTo>
                  <a:lnTo>
                    <a:pt x="1103" y="870"/>
                  </a:lnTo>
                  <a:cubicBezTo>
                    <a:pt x="1097" y="871"/>
                    <a:pt x="1091" y="872"/>
                    <a:pt x="1085" y="872"/>
                  </a:cubicBezTo>
                  <a:lnTo>
                    <a:pt x="1084" y="966"/>
                  </a:lnTo>
                  <a:lnTo>
                    <a:pt x="749" y="966"/>
                  </a:lnTo>
                  <a:lnTo>
                    <a:pt x="749" y="872"/>
                  </a:lnTo>
                  <a:lnTo>
                    <a:pt x="749" y="872"/>
                  </a:lnTo>
                  <a:cubicBezTo>
                    <a:pt x="738" y="871"/>
                    <a:pt x="727" y="870"/>
                    <a:pt x="717" y="868"/>
                  </a:cubicBezTo>
                  <a:lnTo>
                    <a:pt x="717" y="868"/>
                  </a:lnTo>
                  <a:cubicBezTo>
                    <a:pt x="713" y="867"/>
                    <a:pt x="710" y="866"/>
                    <a:pt x="706" y="866"/>
                  </a:cubicBezTo>
                  <a:lnTo>
                    <a:pt x="706" y="866"/>
                  </a:lnTo>
                  <a:cubicBezTo>
                    <a:pt x="700" y="865"/>
                    <a:pt x="693" y="864"/>
                    <a:pt x="686" y="863"/>
                  </a:cubicBezTo>
                  <a:lnTo>
                    <a:pt x="686" y="863"/>
                  </a:lnTo>
                  <a:cubicBezTo>
                    <a:pt x="686" y="863"/>
                    <a:pt x="686" y="863"/>
                    <a:pt x="686" y="862"/>
                  </a:cubicBezTo>
                  <a:lnTo>
                    <a:pt x="686" y="862"/>
                  </a:lnTo>
                  <a:cubicBezTo>
                    <a:pt x="674" y="861"/>
                    <a:pt x="662" y="858"/>
                    <a:pt x="651" y="856"/>
                  </a:cubicBezTo>
                  <a:lnTo>
                    <a:pt x="651" y="856"/>
                  </a:lnTo>
                  <a:cubicBezTo>
                    <a:pt x="647" y="855"/>
                    <a:pt x="645" y="854"/>
                    <a:pt x="641" y="854"/>
                  </a:cubicBezTo>
                  <a:lnTo>
                    <a:pt x="641" y="854"/>
                  </a:lnTo>
                  <a:cubicBezTo>
                    <a:pt x="633" y="852"/>
                    <a:pt x="625" y="850"/>
                    <a:pt x="617" y="848"/>
                  </a:cubicBezTo>
                  <a:lnTo>
                    <a:pt x="617" y="848"/>
                  </a:lnTo>
                  <a:cubicBezTo>
                    <a:pt x="613" y="847"/>
                    <a:pt x="609" y="846"/>
                    <a:pt x="605" y="845"/>
                  </a:cubicBezTo>
                  <a:lnTo>
                    <a:pt x="605" y="845"/>
                  </a:lnTo>
                  <a:cubicBezTo>
                    <a:pt x="597" y="843"/>
                    <a:pt x="590" y="841"/>
                    <a:pt x="583" y="840"/>
                  </a:cubicBezTo>
                  <a:lnTo>
                    <a:pt x="583" y="840"/>
                  </a:lnTo>
                  <a:cubicBezTo>
                    <a:pt x="579" y="838"/>
                    <a:pt x="575" y="837"/>
                    <a:pt x="570" y="835"/>
                  </a:cubicBezTo>
                  <a:lnTo>
                    <a:pt x="570" y="835"/>
                  </a:lnTo>
                  <a:cubicBezTo>
                    <a:pt x="564" y="834"/>
                    <a:pt x="556" y="831"/>
                    <a:pt x="550" y="830"/>
                  </a:cubicBezTo>
                  <a:lnTo>
                    <a:pt x="550" y="830"/>
                  </a:lnTo>
                  <a:cubicBezTo>
                    <a:pt x="548" y="829"/>
                    <a:pt x="545" y="828"/>
                    <a:pt x="542" y="827"/>
                  </a:cubicBezTo>
                  <a:lnTo>
                    <a:pt x="542" y="827"/>
                  </a:lnTo>
                  <a:cubicBezTo>
                    <a:pt x="541" y="827"/>
                    <a:pt x="539" y="826"/>
                    <a:pt x="538" y="825"/>
                  </a:cubicBezTo>
                  <a:lnTo>
                    <a:pt x="538" y="825"/>
                  </a:lnTo>
                  <a:cubicBezTo>
                    <a:pt x="525" y="822"/>
                    <a:pt x="513" y="817"/>
                    <a:pt x="501" y="812"/>
                  </a:cubicBezTo>
                  <a:lnTo>
                    <a:pt x="387" y="878"/>
                  </a:lnTo>
                  <a:lnTo>
                    <a:pt x="150" y="741"/>
                  </a:lnTo>
                  <a:lnTo>
                    <a:pt x="150" y="531"/>
                  </a:lnTo>
                  <a:lnTo>
                    <a:pt x="1" y="531"/>
                  </a:lnTo>
                  <a:lnTo>
                    <a:pt x="0" y="195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80" name="Freeform 81">
              <a:extLst>
                <a:ext uri="{FF2B5EF4-FFF2-40B4-BE49-F238E27FC236}">
                  <a16:creationId xmlns:a16="http://schemas.microsoft.com/office/drawing/2014/main" id="{9DD0C354-94AB-D767-B669-722C8E4810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3554" y="6719747"/>
              <a:ext cx="555899" cy="734476"/>
            </a:xfrm>
            <a:custGeom>
              <a:avLst/>
              <a:gdLst>
                <a:gd name="T0" fmla="*/ 848 w 852"/>
                <a:gd name="T1" fmla="*/ 1096 h 1125"/>
                <a:gd name="T2" fmla="*/ 844 w 852"/>
                <a:gd name="T3" fmla="*/ 1079 h 1125"/>
                <a:gd name="T4" fmla="*/ 837 w 852"/>
                <a:gd name="T5" fmla="*/ 1061 h 1125"/>
                <a:gd name="T6" fmla="*/ 829 w 852"/>
                <a:gd name="T7" fmla="*/ 1043 h 1125"/>
                <a:gd name="T8" fmla="*/ 815 w 852"/>
                <a:gd name="T9" fmla="*/ 1023 h 1125"/>
                <a:gd name="T10" fmla="*/ 799 w 852"/>
                <a:gd name="T11" fmla="*/ 1004 h 1125"/>
                <a:gd name="T12" fmla="*/ 778 w 852"/>
                <a:gd name="T13" fmla="*/ 985 h 1125"/>
                <a:gd name="T14" fmla="*/ 759 w 852"/>
                <a:gd name="T15" fmla="*/ 969 h 1125"/>
                <a:gd name="T16" fmla="*/ 737 w 852"/>
                <a:gd name="T17" fmla="*/ 955 h 1125"/>
                <a:gd name="T18" fmla="*/ 702 w 852"/>
                <a:gd name="T19" fmla="*/ 936 h 1125"/>
                <a:gd name="T20" fmla="*/ 660 w 852"/>
                <a:gd name="T21" fmla="*/ 917 h 1125"/>
                <a:gd name="T22" fmla="*/ 630 w 852"/>
                <a:gd name="T23" fmla="*/ 907 h 1125"/>
                <a:gd name="T24" fmla="*/ 600 w 852"/>
                <a:gd name="T25" fmla="*/ 898 h 1125"/>
                <a:gd name="T26" fmla="*/ 571 w 852"/>
                <a:gd name="T27" fmla="*/ 892 h 1125"/>
                <a:gd name="T28" fmla="*/ 528 w 852"/>
                <a:gd name="T29" fmla="*/ 884 h 1125"/>
                <a:gd name="T30" fmla="*/ 495 w 852"/>
                <a:gd name="T31" fmla="*/ 880 h 1125"/>
                <a:gd name="T32" fmla="*/ 459 w 852"/>
                <a:gd name="T33" fmla="*/ 878 h 1125"/>
                <a:gd name="T34" fmla="*/ 429 w 852"/>
                <a:gd name="T35" fmla="*/ 877 h 1125"/>
                <a:gd name="T36" fmla="*/ 367 w 852"/>
                <a:gd name="T37" fmla="*/ 880 h 1125"/>
                <a:gd name="T38" fmla="*/ 306 w 852"/>
                <a:gd name="T39" fmla="*/ 887 h 1125"/>
                <a:gd name="T40" fmla="*/ 278 w 852"/>
                <a:gd name="T41" fmla="*/ 892 h 1125"/>
                <a:gd name="T42" fmla="*/ 244 w 852"/>
                <a:gd name="T43" fmla="*/ 901 h 1125"/>
                <a:gd name="T44" fmla="*/ 212 w 852"/>
                <a:gd name="T45" fmla="*/ 911 h 1125"/>
                <a:gd name="T46" fmla="*/ 157 w 852"/>
                <a:gd name="T47" fmla="*/ 933 h 1125"/>
                <a:gd name="T48" fmla="*/ 1 w 852"/>
                <a:gd name="T49" fmla="*/ 1124 h 1125"/>
                <a:gd name="T50" fmla="*/ 153 w 852"/>
                <a:gd name="T51" fmla="*/ 499 h 1125"/>
                <a:gd name="T52" fmla="*/ 187 w 852"/>
                <a:gd name="T53" fmla="*/ 484 h 1125"/>
                <a:gd name="T54" fmla="*/ 215 w 852"/>
                <a:gd name="T55" fmla="*/ 474 h 1125"/>
                <a:gd name="T56" fmla="*/ 242 w 852"/>
                <a:gd name="T57" fmla="*/ 465 h 1125"/>
                <a:gd name="T58" fmla="*/ 277 w 852"/>
                <a:gd name="T59" fmla="*/ 457 h 1125"/>
                <a:gd name="T60" fmla="*/ 297 w 852"/>
                <a:gd name="T61" fmla="*/ 453 h 1125"/>
                <a:gd name="T62" fmla="*/ 325 w 852"/>
                <a:gd name="T63" fmla="*/ 448 h 1125"/>
                <a:gd name="T64" fmla="*/ 408 w 852"/>
                <a:gd name="T65" fmla="*/ 442 h 1125"/>
                <a:gd name="T66" fmla="*/ 437 w 852"/>
                <a:gd name="T67" fmla="*/ 442 h 1125"/>
                <a:gd name="T68" fmla="*/ 457 w 852"/>
                <a:gd name="T69" fmla="*/ 442 h 1125"/>
                <a:gd name="T70" fmla="*/ 494 w 852"/>
                <a:gd name="T71" fmla="*/ 444 h 1125"/>
                <a:gd name="T72" fmla="*/ 523 w 852"/>
                <a:gd name="T73" fmla="*/ 448 h 1125"/>
                <a:gd name="T74" fmla="*/ 553 w 852"/>
                <a:gd name="T75" fmla="*/ 453 h 1125"/>
                <a:gd name="T76" fmla="*/ 580 w 852"/>
                <a:gd name="T77" fmla="*/ 458 h 1125"/>
                <a:gd name="T78" fmla="*/ 610 w 852"/>
                <a:gd name="T79" fmla="*/ 465 h 1125"/>
                <a:gd name="T80" fmla="*/ 634 w 852"/>
                <a:gd name="T81" fmla="*/ 473 h 1125"/>
                <a:gd name="T82" fmla="*/ 648 w 852"/>
                <a:gd name="T83" fmla="*/ 434 h 1125"/>
                <a:gd name="T84" fmla="*/ 659 w 852"/>
                <a:gd name="T85" fmla="*/ 481 h 1125"/>
                <a:gd name="T86" fmla="*/ 701 w 852"/>
                <a:gd name="T87" fmla="*/ 500 h 1125"/>
                <a:gd name="T88" fmla="*/ 732 w 852"/>
                <a:gd name="T89" fmla="*/ 516 h 1125"/>
                <a:gd name="T90" fmla="*/ 751 w 852"/>
                <a:gd name="T91" fmla="*/ 529 h 1125"/>
                <a:gd name="T92" fmla="*/ 771 w 852"/>
                <a:gd name="T93" fmla="*/ 544 h 1125"/>
                <a:gd name="T94" fmla="*/ 786 w 852"/>
                <a:gd name="T95" fmla="*/ 556 h 1125"/>
                <a:gd name="T96" fmla="*/ 800 w 852"/>
                <a:gd name="T97" fmla="*/ 571 h 1125"/>
                <a:gd name="T98" fmla="*/ 814 w 852"/>
                <a:gd name="T99" fmla="*/ 588 h 1125"/>
                <a:gd name="T100" fmla="*/ 827 w 852"/>
                <a:gd name="T101" fmla="*/ 608 h 1125"/>
                <a:gd name="T102" fmla="*/ 834 w 852"/>
                <a:gd name="T103" fmla="*/ 619 h 1125"/>
                <a:gd name="T104" fmla="*/ 840 w 852"/>
                <a:gd name="T105" fmla="*/ 634 h 1125"/>
                <a:gd name="T106" fmla="*/ 845 w 852"/>
                <a:gd name="T107" fmla="*/ 649 h 1125"/>
                <a:gd name="T108" fmla="*/ 847 w 852"/>
                <a:gd name="T109" fmla="*/ 660 h 1125"/>
                <a:gd name="T110" fmla="*/ 850 w 852"/>
                <a:gd name="T111" fmla="*/ 679 h 1125"/>
                <a:gd name="T112" fmla="*/ 851 w 852"/>
                <a:gd name="T113" fmla="*/ 1114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2" h="1125">
                  <a:moveTo>
                    <a:pt x="850" y="1108"/>
                  </a:moveTo>
                  <a:lnTo>
                    <a:pt x="850" y="1108"/>
                  </a:lnTo>
                  <a:cubicBezTo>
                    <a:pt x="850" y="1106"/>
                    <a:pt x="850" y="1104"/>
                    <a:pt x="850" y="1103"/>
                  </a:cubicBezTo>
                  <a:lnTo>
                    <a:pt x="850" y="1103"/>
                  </a:lnTo>
                  <a:cubicBezTo>
                    <a:pt x="849" y="1100"/>
                    <a:pt x="849" y="1098"/>
                    <a:pt x="848" y="1096"/>
                  </a:cubicBezTo>
                  <a:lnTo>
                    <a:pt x="848" y="1096"/>
                  </a:lnTo>
                  <a:cubicBezTo>
                    <a:pt x="848" y="1094"/>
                    <a:pt x="848" y="1092"/>
                    <a:pt x="847" y="1090"/>
                  </a:cubicBezTo>
                  <a:lnTo>
                    <a:pt x="847" y="1090"/>
                  </a:lnTo>
                  <a:cubicBezTo>
                    <a:pt x="847" y="1089"/>
                    <a:pt x="847" y="1086"/>
                    <a:pt x="846" y="1084"/>
                  </a:cubicBezTo>
                  <a:lnTo>
                    <a:pt x="846" y="1084"/>
                  </a:lnTo>
                  <a:cubicBezTo>
                    <a:pt x="846" y="1082"/>
                    <a:pt x="845" y="1080"/>
                    <a:pt x="844" y="1079"/>
                  </a:cubicBezTo>
                  <a:lnTo>
                    <a:pt x="844" y="1079"/>
                  </a:lnTo>
                  <a:cubicBezTo>
                    <a:pt x="844" y="1077"/>
                    <a:pt x="843" y="1074"/>
                    <a:pt x="842" y="1073"/>
                  </a:cubicBezTo>
                  <a:lnTo>
                    <a:pt x="842" y="1073"/>
                  </a:lnTo>
                  <a:cubicBezTo>
                    <a:pt x="842" y="1071"/>
                    <a:pt x="841" y="1069"/>
                    <a:pt x="840" y="1067"/>
                  </a:cubicBezTo>
                  <a:lnTo>
                    <a:pt x="840" y="1067"/>
                  </a:lnTo>
                  <a:cubicBezTo>
                    <a:pt x="839" y="1065"/>
                    <a:pt x="838" y="1063"/>
                    <a:pt x="837" y="1061"/>
                  </a:cubicBezTo>
                  <a:lnTo>
                    <a:pt x="837" y="1061"/>
                  </a:lnTo>
                  <a:cubicBezTo>
                    <a:pt x="837" y="1059"/>
                    <a:pt x="836" y="1057"/>
                    <a:pt x="835" y="1055"/>
                  </a:cubicBezTo>
                  <a:lnTo>
                    <a:pt x="835" y="1055"/>
                  </a:lnTo>
                  <a:cubicBezTo>
                    <a:pt x="834" y="1053"/>
                    <a:pt x="833" y="1051"/>
                    <a:pt x="832" y="1049"/>
                  </a:cubicBezTo>
                  <a:lnTo>
                    <a:pt x="832" y="1049"/>
                  </a:lnTo>
                  <a:cubicBezTo>
                    <a:pt x="831" y="1047"/>
                    <a:pt x="830" y="1046"/>
                    <a:pt x="829" y="1043"/>
                  </a:cubicBezTo>
                  <a:lnTo>
                    <a:pt x="829" y="1043"/>
                  </a:lnTo>
                  <a:cubicBezTo>
                    <a:pt x="827" y="1041"/>
                    <a:pt x="826" y="1039"/>
                    <a:pt x="825" y="1036"/>
                  </a:cubicBezTo>
                  <a:lnTo>
                    <a:pt x="825" y="1036"/>
                  </a:lnTo>
                  <a:cubicBezTo>
                    <a:pt x="823" y="1035"/>
                    <a:pt x="822" y="1033"/>
                    <a:pt x="822" y="1032"/>
                  </a:cubicBezTo>
                  <a:lnTo>
                    <a:pt x="822" y="1032"/>
                  </a:lnTo>
                  <a:cubicBezTo>
                    <a:pt x="819" y="1029"/>
                    <a:pt x="817" y="1026"/>
                    <a:pt x="815" y="1023"/>
                  </a:cubicBezTo>
                  <a:lnTo>
                    <a:pt x="815" y="1023"/>
                  </a:lnTo>
                  <a:cubicBezTo>
                    <a:pt x="815" y="1022"/>
                    <a:pt x="813" y="1021"/>
                    <a:pt x="813" y="1020"/>
                  </a:cubicBezTo>
                  <a:lnTo>
                    <a:pt x="813" y="1020"/>
                  </a:lnTo>
                  <a:cubicBezTo>
                    <a:pt x="809" y="1015"/>
                    <a:pt x="806" y="1011"/>
                    <a:pt x="802" y="1007"/>
                  </a:cubicBezTo>
                  <a:lnTo>
                    <a:pt x="802" y="1007"/>
                  </a:lnTo>
                  <a:cubicBezTo>
                    <a:pt x="800" y="1006"/>
                    <a:pt x="799" y="1005"/>
                    <a:pt x="799" y="1004"/>
                  </a:cubicBezTo>
                  <a:lnTo>
                    <a:pt x="799" y="1004"/>
                  </a:lnTo>
                  <a:cubicBezTo>
                    <a:pt x="795" y="1001"/>
                    <a:pt x="792" y="998"/>
                    <a:pt x="789" y="994"/>
                  </a:cubicBezTo>
                  <a:lnTo>
                    <a:pt x="789" y="994"/>
                  </a:lnTo>
                  <a:cubicBezTo>
                    <a:pt x="787" y="993"/>
                    <a:pt x="786" y="991"/>
                    <a:pt x="784" y="990"/>
                  </a:cubicBezTo>
                  <a:lnTo>
                    <a:pt x="784" y="990"/>
                  </a:lnTo>
                  <a:cubicBezTo>
                    <a:pt x="782" y="988"/>
                    <a:pt x="780" y="987"/>
                    <a:pt x="778" y="985"/>
                  </a:cubicBezTo>
                  <a:lnTo>
                    <a:pt x="778" y="985"/>
                  </a:lnTo>
                  <a:cubicBezTo>
                    <a:pt x="776" y="983"/>
                    <a:pt x="774" y="981"/>
                    <a:pt x="772" y="979"/>
                  </a:cubicBezTo>
                  <a:lnTo>
                    <a:pt x="772" y="979"/>
                  </a:lnTo>
                  <a:cubicBezTo>
                    <a:pt x="770" y="978"/>
                    <a:pt x="767" y="976"/>
                    <a:pt x="766" y="975"/>
                  </a:cubicBezTo>
                  <a:lnTo>
                    <a:pt x="766" y="975"/>
                  </a:lnTo>
                  <a:cubicBezTo>
                    <a:pt x="763" y="973"/>
                    <a:pt x="762" y="971"/>
                    <a:pt x="759" y="969"/>
                  </a:cubicBezTo>
                  <a:lnTo>
                    <a:pt x="759" y="969"/>
                  </a:lnTo>
                  <a:cubicBezTo>
                    <a:pt x="757" y="968"/>
                    <a:pt x="755" y="967"/>
                    <a:pt x="752" y="965"/>
                  </a:cubicBezTo>
                  <a:lnTo>
                    <a:pt x="752" y="965"/>
                  </a:lnTo>
                  <a:cubicBezTo>
                    <a:pt x="750" y="963"/>
                    <a:pt x="747" y="962"/>
                    <a:pt x="745" y="960"/>
                  </a:cubicBezTo>
                  <a:lnTo>
                    <a:pt x="745" y="960"/>
                  </a:lnTo>
                  <a:cubicBezTo>
                    <a:pt x="743" y="958"/>
                    <a:pt x="740" y="957"/>
                    <a:pt x="737" y="955"/>
                  </a:cubicBezTo>
                  <a:lnTo>
                    <a:pt x="737" y="955"/>
                  </a:lnTo>
                  <a:cubicBezTo>
                    <a:pt x="734" y="953"/>
                    <a:pt x="731" y="951"/>
                    <a:pt x="727" y="949"/>
                  </a:cubicBezTo>
                  <a:lnTo>
                    <a:pt x="727" y="949"/>
                  </a:lnTo>
                  <a:cubicBezTo>
                    <a:pt x="721" y="945"/>
                    <a:pt x="715" y="942"/>
                    <a:pt x="708" y="938"/>
                  </a:cubicBezTo>
                  <a:lnTo>
                    <a:pt x="708" y="938"/>
                  </a:lnTo>
                  <a:cubicBezTo>
                    <a:pt x="706" y="938"/>
                    <a:pt x="704" y="937"/>
                    <a:pt x="702" y="936"/>
                  </a:cubicBezTo>
                  <a:lnTo>
                    <a:pt x="702" y="936"/>
                  </a:lnTo>
                  <a:cubicBezTo>
                    <a:pt x="697" y="933"/>
                    <a:pt x="692" y="931"/>
                    <a:pt x="686" y="928"/>
                  </a:cubicBezTo>
                  <a:lnTo>
                    <a:pt x="686" y="928"/>
                  </a:lnTo>
                  <a:cubicBezTo>
                    <a:pt x="685" y="927"/>
                    <a:pt x="683" y="927"/>
                    <a:pt x="681" y="926"/>
                  </a:cubicBezTo>
                  <a:lnTo>
                    <a:pt x="681" y="926"/>
                  </a:lnTo>
                  <a:cubicBezTo>
                    <a:pt x="674" y="923"/>
                    <a:pt x="667" y="920"/>
                    <a:pt x="660" y="917"/>
                  </a:cubicBezTo>
                  <a:lnTo>
                    <a:pt x="660" y="917"/>
                  </a:lnTo>
                  <a:cubicBezTo>
                    <a:pt x="659" y="917"/>
                    <a:pt x="658" y="917"/>
                    <a:pt x="656" y="916"/>
                  </a:cubicBezTo>
                  <a:lnTo>
                    <a:pt x="656" y="916"/>
                  </a:lnTo>
                  <a:cubicBezTo>
                    <a:pt x="650" y="914"/>
                    <a:pt x="644" y="911"/>
                    <a:pt x="638" y="910"/>
                  </a:cubicBezTo>
                  <a:lnTo>
                    <a:pt x="638" y="910"/>
                  </a:lnTo>
                  <a:cubicBezTo>
                    <a:pt x="635" y="908"/>
                    <a:pt x="632" y="908"/>
                    <a:pt x="630" y="907"/>
                  </a:cubicBezTo>
                  <a:lnTo>
                    <a:pt x="630" y="907"/>
                  </a:lnTo>
                  <a:cubicBezTo>
                    <a:pt x="626" y="906"/>
                    <a:pt x="623" y="905"/>
                    <a:pt x="620" y="904"/>
                  </a:cubicBezTo>
                  <a:lnTo>
                    <a:pt x="620" y="904"/>
                  </a:lnTo>
                  <a:cubicBezTo>
                    <a:pt x="616" y="903"/>
                    <a:pt x="614" y="902"/>
                    <a:pt x="611" y="901"/>
                  </a:cubicBezTo>
                  <a:lnTo>
                    <a:pt x="611" y="901"/>
                  </a:lnTo>
                  <a:cubicBezTo>
                    <a:pt x="607" y="900"/>
                    <a:pt x="604" y="899"/>
                    <a:pt x="600" y="898"/>
                  </a:cubicBezTo>
                  <a:lnTo>
                    <a:pt x="600" y="898"/>
                  </a:lnTo>
                  <a:cubicBezTo>
                    <a:pt x="597" y="898"/>
                    <a:pt x="594" y="897"/>
                    <a:pt x="591" y="896"/>
                  </a:cubicBezTo>
                  <a:lnTo>
                    <a:pt x="591" y="896"/>
                  </a:lnTo>
                  <a:cubicBezTo>
                    <a:pt x="588" y="895"/>
                    <a:pt x="584" y="894"/>
                    <a:pt x="581" y="894"/>
                  </a:cubicBezTo>
                  <a:lnTo>
                    <a:pt x="581" y="894"/>
                  </a:lnTo>
                  <a:cubicBezTo>
                    <a:pt x="578" y="893"/>
                    <a:pt x="575" y="892"/>
                    <a:pt x="571" y="892"/>
                  </a:cubicBezTo>
                  <a:lnTo>
                    <a:pt x="571" y="892"/>
                  </a:lnTo>
                  <a:cubicBezTo>
                    <a:pt x="568" y="891"/>
                    <a:pt x="564" y="890"/>
                    <a:pt x="560" y="890"/>
                  </a:cubicBezTo>
                  <a:lnTo>
                    <a:pt x="560" y="890"/>
                  </a:lnTo>
                  <a:cubicBezTo>
                    <a:pt x="558" y="889"/>
                    <a:pt x="555" y="888"/>
                    <a:pt x="552" y="888"/>
                  </a:cubicBezTo>
                  <a:lnTo>
                    <a:pt x="552" y="888"/>
                  </a:lnTo>
                  <a:cubicBezTo>
                    <a:pt x="544" y="887"/>
                    <a:pt x="536" y="886"/>
                    <a:pt x="528" y="884"/>
                  </a:cubicBezTo>
                  <a:lnTo>
                    <a:pt x="528" y="884"/>
                  </a:lnTo>
                  <a:cubicBezTo>
                    <a:pt x="527" y="884"/>
                    <a:pt x="525" y="884"/>
                    <a:pt x="524" y="884"/>
                  </a:cubicBezTo>
                  <a:lnTo>
                    <a:pt x="524" y="884"/>
                  </a:lnTo>
                  <a:cubicBezTo>
                    <a:pt x="517" y="882"/>
                    <a:pt x="510" y="882"/>
                    <a:pt x="503" y="881"/>
                  </a:cubicBezTo>
                  <a:lnTo>
                    <a:pt x="503" y="881"/>
                  </a:lnTo>
                  <a:cubicBezTo>
                    <a:pt x="500" y="881"/>
                    <a:pt x="498" y="881"/>
                    <a:pt x="495" y="880"/>
                  </a:cubicBezTo>
                  <a:lnTo>
                    <a:pt x="495" y="880"/>
                  </a:lnTo>
                  <a:cubicBezTo>
                    <a:pt x="490" y="880"/>
                    <a:pt x="486" y="880"/>
                    <a:pt x="481" y="879"/>
                  </a:cubicBezTo>
                  <a:lnTo>
                    <a:pt x="481" y="879"/>
                  </a:lnTo>
                  <a:cubicBezTo>
                    <a:pt x="479" y="879"/>
                    <a:pt x="476" y="879"/>
                    <a:pt x="473" y="878"/>
                  </a:cubicBezTo>
                  <a:lnTo>
                    <a:pt x="473" y="878"/>
                  </a:lnTo>
                  <a:cubicBezTo>
                    <a:pt x="468" y="878"/>
                    <a:pt x="463" y="878"/>
                    <a:pt x="459" y="878"/>
                  </a:cubicBezTo>
                  <a:lnTo>
                    <a:pt x="459" y="878"/>
                  </a:lnTo>
                  <a:cubicBezTo>
                    <a:pt x="456" y="878"/>
                    <a:pt x="453" y="878"/>
                    <a:pt x="450" y="877"/>
                  </a:cubicBezTo>
                  <a:lnTo>
                    <a:pt x="450" y="877"/>
                  </a:lnTo>
                  <a:cubicBezTo>
                    <a:pt x="446" y="877"/>
                    <a:pt x="442" y="877"/>
                    <a:pt x="438" y="877"/>
                  </a:cubicBezTo>
                  <a:lnTo>
                    <a:pt x="438" y="877"/>
                  </a:lnTo>
                  <a:cubicBezTo>
                    <a:pt x="435" y="877"/>
                    <a:pt x="432" y="877"/>
                    <a:pt x="429" y="877"/>
                  </a:cubicBezTo>
                  <a:lnTo>
                    <a:pt x="429" y="877"/>
                  </a:lnTo>
                  <a:cubicBezTo>
                    <a:pt x="425" y="877"/>
                    <a:pt x="420" y="877"/>
                    <a:pt x="416" y="877"/>
                  </a:cubicBezTo>
                  <a:lnTo>
                    <a:pt x="409" y="877"/>
                  </a:lnTo>
                  <a:lnTo>
                    <a:pt x="409" y="877"/>
                  </a:lnTo>
                  <a:cubicBezTo>
                    <a:pt x="395" y="878"/>
                    <a:pt x="382" y="878"/>
                    <a:pt x="368" y="880"/>
                  </a:cubicBezTo>
                  <a:lnTo>
                    <a:pt x="368" y="880"/>
                  </a:lnTo>
                  <a:cubicBezTo>
                    <a:pt x="368" y="880"/>
                    <a:pt x="368" y="880"/>
                    <a:pt x="367" y="880"/>
                  </a:cubicBezTo>
                  <a:lnTo>
                    <a:pt x="367" y="880"/>
                  </a:lnTo>
                  <a:cubicBezTo>
                    <a:pt x="353" y="881"/>
                    <a:pt x="340" y="882"/>
                    <a:pt x="327" y="884"/>
                  </a:cubicBezTo>
                  <a:lnTo>
                    <a:pt x="327" y="884"/>
                  </a:lnTo>
                  <a:cubicBezTo>
                    <a:pt x="325" y="884"/>
                    <a:pt x="324" y="884"/>
                    <a:pt x="323" y="885"/>
                  </a:cubicBezTo>
                  <a:lnTo>
                    <a:pt x="323" y="885"/>
                  </a:lnTo>
                  <a:cubicBezTo>
                    <a:pt x="317" y="886"/>
                    <a:pt x="311" y="887"/>
                    <a:pt x="306" y="887"/>
                  </a:cubicBezTo>
                  <a:lnTo>
                    <a:pt x="306" y="887"/>
                  </a:lnTo>
                  <a:cubicBezTo>
                    <a:pt x="303" y="888"/>
                    <a:pt x="301" y="888"/>
                    <a:pt x="298" y="888"/>
                  </a:cubicBezTo>
                  <a:lnTo>
                    <a:pt x="298" y="888"/>
                  </a:lnTo>
                  <a:cubicBezTo>
                    <a:pt x="294" y="890"/>
                    <a:pt x="289" y="890"/>
                    <a:pt x="285" y="891"/>
                  </a:cubicBezTo>
                  <a:lnTo>
                    <a:pt x="285" y="891"/>
                  </a:lnTo>
                  <a:cubicBezTo>
                    <a:pt x="283" y="892"/>
                    <a:pt x="281" y="892"/>
                    <a:pt x="278" y="892"/>
                  </a:cubicBezTo>
                  <a:lnTo>
                    <a:pt x="278" y="892"/>
                  </a:lnTo>
                  <a:cubicBezTo>
                    <a:pt x="274" y="894"/>
                    <a:pt x="269" y="895"/>
                    <a:pt x="264" y="896"/>
                  </a:cubicBezTo>
                  <a:lnTo>
                    <a:pt x="264" y="896"/>
                  </a:lnTo>
                  <a:cubicBezTo>
                    <a:pt x="262" y="897"/>
                    <a:pt x="259" y="897"/>
                    <a:pt x="257" y="898"/>
                  </a:cubicBezTo>
                  <a:lnTo>
                    <a:pt x="257" y="898"/>
                  </a:lnTo>
                  <a:cubicBezTo>
                    <a:pt x="252" y="899"/>
                    <a:pt x="248" y="900"/>
                    <a:pt x="244" y="901"/>
                  </a:cubicBezTo>
                  <a:lnTo>
                    <a:pt x="244" y="901"/>
                  </a:lnTo>
                  <a:cubicBezTo>
                    <a:pt x="241" y="902"/>
                    <a:pt x="239" y="902"/>
                    <a:pt x="236" y="904"/>
                  </a:cubicBezTo>
                  <a:lnTo>
                    <a:pt x="236" y="904"/>
                  </a:lnTo>
                  <a:cubicBezTo>
                    <a:pt x="229" y="905"/>
                    <a:pt x="222" y="908"/>
                    <a:pt x="216" y="910"/>
                  </a:cubicBezTo>
                  <a:lnTo>
                    <a:pt x="216" y="910"/>
                  </a:lnTo>
                  <a:cubicBezTo>
                    <a:pt x="215" y="910"/>
                    <a:pt x="214" y="911"/>
                    <a:pt x="212" y="911"/>
                  </a:cubicBezTo>
                  <a:lnTo>
                    <a:pt x="212" y="911"/>
                  </a:lnTo>
                  <a:cubicBezTo>
                    <a:pt x="205" y="914"/>
                    <a:pt x="197" y="916"/>
                    <a:pt x="190" y="919"/>
                  </a:cubicBezTo>
                  <a:lnTo>
                    <a:pt x="190" y="919"/>
                  </a:lnTo>
                  <a:cubicBezTo>
                    <a:pt x="188" y="920"/>
                    <a:pt x="187" y="920"/>
                    <a:pt x="186" y="921"/>
                  </a:cubicBezTo>
                  <a:lnTo>
                    <a:pt x="186" y="921"/>
                  </a:lnTo>
                  <a:cubicBezTo>
                    <a:pt x="176" y="925"/>
                    <a:pt x="167" y="929"/>
                    <a:pt x="157" y="933"/>
                  </a:cubicBezTo>
                  <a:lnTo>
                    <a:pt x="157" y="933"/>
                  </a:lnTo>
                  <a:cubicBezTo>
                    <a:pt x="157" y="934"/>
                    <a:pt x="156" y="934"/>
                    <a:pt x="154" y="934"/>
                  </a:cubicBezTo>
                  <a:lnTo>
                    <a:pt x="154" y="934"/>
                  </a:lnTo>
                  <a:cubicBezTo>
                    <a:pt x="145" y="939"/>
                    <a:pt x="136" y="944"/>
                    <a:pt x="127" y="949"/>
                  </a:cubicBezTo>
                  <a:lnTo>
                    <a:pt x="127" y="949"/>
                  </a:lnTo>
                  <a:cubicBezTo>
                    <a:pt x="43" y="998"/>
                    <a:pt x="1" y="1061"/>
                    <a:pt x="1" y="1124"/>
                  </a:cubicBezTo>
                  <a:lnTo>
                    <a:pt x="0" y="689"/>
                  </a:lnTo>
                  <a:lnTo>
                    <a:pt x="0" y="689"/>
                  </a:lnTo>
                  <a:cubicBezTo>
                    <a:pt x="0" y="625"/>
                    <a:pt x="42" y="562"/>
                    <a:pt x="126" y="513"/>
                  </a:cubicBezTo>
                  <a:lnTo>
                    <a:pt x="126" y="513"/>
                  </a:lnTo>
                  <a:cubicBezTo>
                    <a:pt x="135" y="508"/>
                    <a:pt x="144" y="504"/>
                    <a:pt x="153" y="499"/>
                  </a:cubicBezTo>
                  <a:lnTo>
                    <a:pt x="153" y="499"/>
                  </a:lnTo>
                  <a:cubicBezTo>
                    <a:pt x="154" y="498"/>
                    <a:pt x="155" y="498"/>
                    <a:pt x="156" y="497"/>
                  </a:cubicBezTo>
                  <a:lnTo>
                    <a:pt x="156" y="497"/>
                  </a:lnTo>
                  <a:cubicBezTo>
                    <a:pt x="166" y="493"/>
                    <a:pt x="175" y="489"/>
                    <a:pt x="184" y="485"/>
                  </a:cubicBezTo>
                  <a:lnTo>
                    <a:pt x="184" y="485"/>
                  </a:lnTo>
                  <a:cubicBezTo>
                    <a:pt x="185" y="485"/>
                    <a:pt x="186" y="484"/>
                    <a:pt x="187" y="484"/>
                  </a:cubicBezTo>
                  <a:lnTo>
                    <a:pt x="187" y="484"/>
                  </a:lnTo>
                  <a:cubicBezTo>
                    <a:pt x="187" y="484"/>
                    <a:pt x="188" y="484"/>
                    <a:pt x="189" y="483"/>
                  </a:cubicBezTo>
                  <a:lnTo>
                    <a:pt x="189" y="483"/>
                  </a:lnTo>
                  <a:cubicBezTo>
                    <a:pt x="196" y="480"/>
                    <a:pt x="204" y="478"/>
                    <a:pt x="211" y="475"/>
                  </a:cubicBezTo>
                  <a:lnTo>
                    <a:pt x="211" y="475"/>
                  </a:lnTo>
                  <a:cubicBezTo>
                    <a:pt x="212" y="474"/>
                    <a:pt x="214" y="474"/>
                    <a:pt x="215" y="474"/>
                  </a:cubicBezTo>
                  <a:lnTo>
                    <a:pt x="215" y="474"/>
                  </a:lnTo>
                  <a:cubicBezTo>
                    <a:pt x="221" y="471"/>
                    <a:pt x="228" y="470"/>
                    <a:pt x="235" y="468"/>
                  </a:cubicBezTo>
                  <a:lnTo>
                    <a:pt x="235" y="468"/>
                  </a:lnTo>
                  <a:cubicBezTo>
                    <a:pt x="236" y="467"/>
                    <a:pt x="237" y="467"/>
                    <a:pt x="238" y="467"/>
                  </a:cubicBezTo>
                  <a:lnTo>
                    <a:pt x="238" y="467"/>
                  </a:lnTo>
                  <a:cubicBezTo>
                    <a:pt x="239" y="466"/>
                    <a:pt x="241" y="466"/>
                    <a:pt x="242" y="465"/>
                  </a:cubicBezTo>
                  <a:lnTo>
                    <a:pt x="242" y="465"/>
                  </a:lnTo>
                  <a:cubicBezTo>
                    <a:pt x="247" y="464"/>
                    <a:pt x="251" y="463"/>
                    <a:pt x="255" y="462"/>
                  </a:cubicBezTo>
                  <a:lnTo>
                    <a:pt x="255" y="462"/>
                  </a:lnTo>
                  <a:cubicBezTo>
                    <a:pt x="258" y="462"/>
                    <a:pt x="261" y="461"/>
                    <a:pt x="263" y="460"/>
                  </a:cubicBezTo>
                  <a:lnTo>
                    <a:pt x="263" y="460"/>
                  </a:lnTo>
                  <a:cubicBezTo>
                    <a:pt x="268" y="459"/>
                    <a:pt x="272" y="458"/>
                    <a:pt x="277" y="457"/>
                  </a:cubicBezTo>
                  <a:lnTo>
                    <a:pt x="277" y="457"/>
                  </a:lnTo>
                  <a:cubicBezTo>
                    <a:pt x="279" y="457"/>
                    <a:pt x="281" y="456"/>
                    <a:pt x="282" y="455"/>
                  </a:cubicBezTo>
                  <a:lnTo>
                    <a:pt x="282" y="455"/>
                  </a:lnTo>
                  <a:cubicBezTo>
                    <a:pt x="283" y="455"/>
                    <a:pt x="284" y="455"/>
                    <a:pt x="284" y="455"/>
                  </a:cubicBezTo>
                  <a:lnTo>
                    <a:pt x="284" y="455"/>
                  </a:lnTo>
                  <a:cubicBezTo>
                    <a:pt x="288" y="454"/>
                    <a:pt x="293" y="454"/>
                    <a:pt x="297" y="453"/>
                  </a:cubicBezTo>
                  <a:lnTo>
                    <a:pt x="297" y="453"/>
                  </a:lnTo>
                  <a:cubicBezTo>
                    <a:pt x="299" y="453"/>
                    <a:pt x="302" y="452"/>
                    <a:pt x="305" y="452"/>
                  </a:cubicBezTo>
                  <a:lnTo>
                    <a:pt x="305" y="452"/>
                  </a:lnTo>
                  <a:cubicBezTo>
                    <a:pt x="310" y="451"/>
                    <a:pt x="316" y="450"/>
                    <a:pt x="322" y="449"/>
                  </a:cubicBezTo>
                  <a:lnTo>
                    <a:pt x="322" y="449"/>
                  </a:lnTo>
                  <a:cubicBezTo>
                    <a:pt x="323" y="449"/>
                    <a:pt x="323" y="448"/>
                    <a:pt x="325" y="448"/>
                  </a:cubicBezTo>
                  <a:lnTo>
                    <a:pt x="325" y="448"/>
                  </a:lnTo>
                  <a:lnTo>
                    <a:pt x="325" y="448"/>
                  </a:lnTo>
                  <a:cubicBezTo>
                    <a:pt x="338" y="446"/>
                    <a:pt x="352" y="445"/>
                    <a:pt x="366" y="444"/>
                  </a:cubicBezTo>
                  <a:lnTo>
                    <a:pt x="366" y="444"/>
                  </a:lnTo>
                  <a:lnTo>
                    <a:pt x="367" y="444"/>
                  </a:lnTo>
                  <a:lnTo>
                    <a:pt x="367" y="444"/>
                  </a:lnTo>
                  <a:cubicBezTo>
                    <a:pt x="380" y="443"/>
                    <a:pt x="394" y="442"/>
                    <a:pt x="408" y="442"/>
                  </a:cubicBezTo>
                  <a:lnTo>
                    <a:pt x="408" y="442"/>
                  </a:lnTo>
                  <a:lnTo>
                    <a:pt x="408" y="442"/>
                  </a:lnTo>
                  <a:lnTo>
                    <a:pt x="408" y="442"/>
                  </a:lnTo>
                  <a:cubicBezTo>
                    <a:pt x="410" y="442"/>
                    <a:pt x="413" y="442"/>
                    <a:pt x="414" y="442"/>
                  </a:cubicBezTo>
                  <a:lnTo>
                    <a:pt x="428" y="442"/>
                  </a:lnTo>
                  <a:lnTo>
                    <a:pt x="437" y="442"/>
                  </a:lnTo>
                  <a:lnTo>
                    <a:pt x="437" y="442"/>
                  </a:lnTo>
                  <a:cubicBezTo>
                    <a:pt x="441" y="442"/>
                    <a:pt x="445" y="442"/>
                    <a:pt x="449" y="442"/>
                  </a:cubicBezTo>
                  <a:lnTo>
                    <a:pt x="451" y="442"/>
                  </a:lnTo>
                  <a:lnTo>
                    <a:pt x="451" y="442"/>
                  </a:lnTo>
                  <a:cubicBezTo>
                    <a:pt x="453" y="442"/>
                    <a:pt x="456" y="442"/>
                    <a:pt x="457" y="442"/>
                  </a:cubicBezTo>
                  <a:lnTo>
                    <a:pt x="457" y="442"/>
                  </a:lnTo>
                  <a:cubicBezTo>
                    <a:pt x="462" y="442"/>
                    <a:pt x="467" y="443"/>
                    <a:pt x="471" y="443"/>
                  </a:cubicBezTo>
                  <a:lnTo>
                    <a:pt x="471" y="443"/>
                  </a:lnTo>
                  <a:cubicBezTo>
                    <a:pt x="474" y="443"/>
                    <a:pt x="477" y="443"/>
                    <a:pt x="480" y="443"/>
                  </a:cubicBezTo>
                  <a:lnTo>
                    <a:pt x="480" y="443"/>
                  </a:lnTo>
                  <a:cubicBezTo>
                    <a:pt x="485" y="444"/>
                    <a:pt x="489" y="444"/>
                    <a:pt x="494" y="444"/>
                  </a:cubicBezTo>
                  <a:lnTo>
                    <a:pt x="494" y="444"/>
                  </a:lnTo>
                  <a:cubicBezTo>
                    <a:pt x="496" y="444"/>
                    <a:pt x="497" y="445"/>
                    <a:pt x="499" y="445"/>
                  </a:cubicBezTo>
                  <a:lnTo>
                    <a:pt x="499" y="445"/>
                  </a:lnTo>
                  <a:cubicBezTo>
                    <a:pt x="500" y="445"/>
                    <a:pt x="501" y="445"/>
                    <a:pt x="502" y="445"/>
                  </a:cubicBezTo>
                  <a:lnTo>
                    <a:pt x="502" y="445"/>
                  </a:lnTo>
                  <a:cubicBezTo>
                    <a:pt x="509" y="446"/>
                    <a:pt x="516" y="447"/>
                    <a:pt x="523" y="448"/>
                  </a:cubicBezTo>
                  <a:lnTo>
                    <a:pt x="523" y="448"/>
                  </a:lnTo>
                  <a:cubicBezTo>
                    <a:pt x="524" y="448"/>
                    <a:pt x="525" y="448"/>
                    <a:pt x="527" y="448"/>
                  </a:cubicBezTo>
                  <a:lnTo>
                    <a:pt x="527" y="448"/>
                  </a:lnTo>
                  <a:cubicBezTo>
                    <a:pt x="535" y="449"/>
                    <a:pt x="543" y="451"/>
                    <a:pt x="551" y="452"/>
                  </a:cubicBezTo>
                  <a:lnTo>
                    <a:pt x="551" y="452"/>
                  </a:lnTo>
                  <a:cubicBezTo>
                    <a:pt x="551" y="452"/>
                    <a:pt x="552" y="452"/>
                    <a:pt x="553" y="453"/>
                  </a:cubicBezTo>
                  <a:lnTo>
                    <a:pt x="553" y="453"/>
                  </a:lnTo>
                  <a:cubicBezTo>
                    <a:pt x="555" y="453"/>
                    <a:pt x="557" y="453"/>
                    <a:pt x="559" y="454"/>
                  </a:cubicBezTo>
                  <a:lnTo>
                    <a:pt x="559" y="454"/>
                  </a:lnTo>
                  <a:cubicBezTo>
                    <a:pt x="563" y="454"/>
                    <a:pt x="567" y="455"/>
                    <a:pt x="570" y="455"/>
                  </a:cubicBezTo>
                  <a:lnTo>
                    <a:pt x="570" y="455"/>
                  </a:lnTo>
                  <a:cubicBezTo>
                    <a:pt x="573" y="457"/>
                    <a:pt x="577" y="457"/>
                    <a:pt x="580" y="458"/>
                  </a:cubicBezTo>
                  <a:lnTo>
                    <a:pt x="580" y="458"/>
                  </a:lnTo>
                  <a:cubicBezTo>
                    <a:pt x="583" y="458"/>
                    <a:pt x="587" y="460"/>
                    <a:pt x="590" y="460"/>
                  </a:cubicBezTo>
                  <a:lnTo>
                    <a:pt x="590" y="460"/>
                  </a:lnTo>
                  <a:cubicBezTo>
                    <a:pt x="593" y="461"/>
                    <a:pt x="596" y="462"/>
                    <a:pt x="599" y="463"/>
                  </a:cubicBezTo>
                  <a:lnTo>
                    <a:pt x="599" y="463"/>
                  </a:lnTo>
                  <a:cubicBezTo>
                    <a:pt x="602" y="464"/>
                    <a:pt x="606" y="464"/>
                    <a:pt x="610" y="465"/>
                  </a:cubicBezTo>
                  <a:lnTo>
                    <a:pt x="610" y="465"/>
                  </a:lnTo>
                  <a:cubicBezTo>
                    <a:pt x="612" y="466"/>
                    <a:pt x="615" y="467"/>
                    <a:pt x="618" y="468"/>
                  </a:cubicBezTo>
                  <a:lnTo>
                    <a:pt x="618" y="468"/>
                  </a:lnTo>
                  <a:cubicBezTo>
                    <a:pt x="622" y="469"/>
                    <a:pt x="625" y="470"/>
                    <a:pt x="629" y="471"/>
                  </a:cubicBezTo>
                  <a:lnTo>
                    <a:pt x="629" y="471"/>
                  </a:lnTo>
                  <a:cubicBezTo>
                    <a:pt x="630" y="471"/>
                    <a:pt x="632" y="472"/>
                    <a:pt x="634" y="473"/>
                  </a:cubicBezTo>
                  <a:lnTo>
                    <a:pt x="634" y="473"/>
                  </a:lnTo>
                  <a:cubicBezTo>
                    <a:pt x="634" y="473"/>
                    <a:pt x="635" y="473"/>
                    <a:pt x="636" y="474"/>
                  </a:cubicBezTo>
                  <a:lnTo>
                    <a:pt x="636" y="474"/>
                  </a:lnTo>
                  <a:cubicBezTo>
                    <a:pt x="640" y="474"/>
                    <a:pt x="644" y="476"/>
                    <a:pt x="646" y="477"/>
                  </a:cubicBezTo>
                  <a:lnTo>
                    <a:pt x="646" y="120"/>
                  </a:lnTo>
                  <a:lnTo>
                    <a:pt x="646" y="0"/>
                  </a:lnTo>
                  <a:lnTo>
                    <a:pt x="648" y="434"/>
                  </a:lnTo>
                  <a:lnTo>
                    <a:pt x="648" y="477"/>
                  </a:lnTo>
                  <a:lnTo>
                    <a:pt x="648" y="477"/>
                  </a:lnTo>
                  <a:cubicBezTo>
                    <a:pt x="650" y="478"/>
                    <a:pt x="652" y="479"/>
                    <a:pt x="655" y="480"/>
                  </a:cubicBezTo>
                  <a:lnTo>
                    <a:pt x="655" y="480"/>
                  </a:lnTo>
                  <a:cubicBezTo>
                    <a:pt x="656" y="481"/>
                    <a:pt x="658" y="481"/>
                    <a:pt x="659" y="481"/>
                  </a:cubicBezTo>
                  <a:lnTo>
                    <a:pt x="659" y="481"/>
                  </a:lnTo>
                  <a:cubicBezTo>
                    <a:pt x="666" y="484"/>
                    <a:pt x="673" y="487"/>
                    <a:pt x="680" y="490"/>
                  </a:cubicBezTo>
                  <a:lnTo>
                    <a:pt x="680" y="490"/>
                  </a:lnTo>
                  <a:cubicBezTo>
                    <a:pt x="682" y="491"/>
                    <a:pt x="684" y="492"/>
                    <a:pt x="685" y="493"/>
                  </a:cubicBezTo>
                  <a:lnTo>
                    <a:pt x="685" y="493"/>
                  </a:lnTo>
                  <a:cubicBezTo>
                    <a:pt x="691" y="495"/>
                    <a:pt x="696" y="497"/>
                    <a:pt x="701" y="500"/>
                  </a:cubicBezTo>
                  <a:lnTo>
                    <a:pt x="701" y="500"/>
                  </a:lnTo>
                  <a:cubicBezTo>
                    <a:pt x="703" y="501"/>
                    <a:pt x="705" y="502"/>
                    <a:pt x="707" y="503"/>
                  </a:cubicBezTo>
                  <a:lnTo>
                    <a:pt x="707" y="503"/>
                  </a:lnTo>
                  <a:cubicBezTo>
                    <a:pt x="713" y="506"/>
                    <a:pt x="720" y="510"/>
                    <a:pt x="726" y="513"/>
                  </a:cubicBezTo>
                  <a:lnTo>
                    <a:pt x="726" y="513"/>
                  </a:lnTo>
                  <a:cubicBezTo>
                    <a:pt x="728" y="514"/>
                    <a:pt x="730" y="515"/>
                    <a:pt x="732" y="516"/>
                  </a:cubicBezTo>
                  <a:lnTo>
                    <a:pt x="732" y="516"/>
                  </a:lnTo>
                  <a:cubicBezTo>
                    <a:pt x="733" y="517"/>
                    <a:pt x="735" y="518"/>
                    <a:pt x="736" y="520"/>
                  </a:cubicBezTo>
                  <a:lnTo>
                    <a:pt x="736" y="520"/>
                  </a:lnTo>
                  <a:cubicBezTo>
                    <a:pt x="739" y="521"/>
                    <a:pt x="742" y="523"/>
                    <a:pt x="744" y="524"/>
                  </a:cubicBezTo>
                  <a:lnTo>
                    <a:pt x="744" y="524"/>
                  </a:lnTo>
                  <a:cubicBezTo>
                    <a:pt x="746" y="526"/>
                    <a:pt x="749" y="527"/>
                    <a:pt x="751" y="529"/>
                  </a:cubicBezTo>
                  <a:lnTo>
                    <a:pt x="751" y="529"/>
                  </a:lnTo>
                  <a:cubicBezTo>
                    <a:pt x="753" y="531"/>
                    <a:pt x="756" y="533"/>
                    <a:pt x="758" y="534"/>
                  </a:cubicBezTo>
                  <a:lnTo>
                    <a:pt x="758" y="534"/>
                  </a:lnTo>
                  <a:cubicBezTo>
                    <a:pt x="760" y="535"/>
                    <a:pt x="762" y="537"/>
                    <a:pt x="765" y="539"/>
                  </a:cubicBezTo>
                  <a:lnTo>
                    <a:pt x="765" y="539"/>
                  </a:lnTo>
                  <a:cubicBezTo>
                    <a:pt x="766" y="541"/>
                    <a:pt x="769" y="542"/>
                    <a:pt x="771" y="544"/>
                  </a:cubicBezTo>
                  <a:lnTo>
                    <a:pt x="771" y="544"/>
                  </a:lnTo>
                  <a:cubicBezTo>
                    <a:pt x="773" y="545"/>
                    <a:pt x="775" y="547"/>
                    <a:pt x="777" y="549"/>
                  </a:cubicBezTo>
                  <a:lnTo>
                    <a:pt x="777" y="549"/>
                  </a:lnTo>
                  <a:cubicBezTo>
                    <a:pt x="779" y="551"/>
                    <a:pt x="781" y="553"/>
                    <a:pt x="783" y="554"/>
                  </a:cubicBezTo>
                  <a:lnTo>
                    <a:pt x="783" y="554"/>
                  </a:lnTo>
                  <a:cubicBezTo>
                    <a:pt x="784" y="555"/>
                    <a:pt x="785" y="555"/>
                    <a:pt x="786" y="556"/>
                  </a:cubicBezTo>
                  <a:lnTo>
                    <a:pt x="786" y="556"/>
                  </a:lnTo>
                  <a:cubicBezTo>
                    <a:pt x="786" y="557"/>
                    <a:pt x="787" y="558"/>
                    <a:pt x="787" y="558"/>
                  </a:cubicBezTo>
                  <a:lnTo>
                    <a:pt x="787" y="558"/>
                  </a:lnTo>
                  <a:cubicBezTo>
                    <a:pt x="791" y="561"/>
                    <a:pt x="794" y="565"/>
                    <a:pt x="797" y="568"/>
                  </a:cubicBezTo>
                  <a:lnTo>
                    <a:pt x="797" y="568"/>
                  </a:lnTo>
                  <a:cubicBezTo>
                    <a:pt x="798" y="569"/>
                    <a:pt x="799" y="570"/>
                    <a:pt x="800" y="571"/>
                  </a:cubicBezTo>
                  <a:lnTo>
                    <a:pt x="800" y="571"/>
                  </a:lnTo>
                  <a:cubicBezTo>
                    <a:pt x="805" y="575"/>
                    <a:pt x="808" y="580"/>
                    <a:pt x="812" y="584"/>
                  </a:cubicBezTo>
                  <a:lnTo>
                    <a:pt x="812" y="584"/>
                  </a:lnTo>
                  <a:cubicBezTo>
                    <a:pt x="812" y="584"/>
                    <a:pt x="812" y="584"/>
                    <a:pt x="812" y="585"/>
                  </a:cubicBezTo>
                  <a:lnTo>
                    <a:pt x="812" y="585"/>
                  </a:lnTo>
                  <a:cubicBezTo>
                    <a:pt x="813" y="586"/>
                    <a:pt x="813" y="586"/>
                    <a:pt x="814" y="588"/>
                  </a:cubicBezTo>
                  <a:lnTo>
                    <a:pt x="814" y="588"/>
                  </a:lnTo>
                  <a:cubicBezTo>
                    <a:pt x="816" y="591"/>
                    <a:pt x="818" y="593"/>
                    <a:pt x="820" y="596"/>
                  </a:cubicBezTo>
                  <a:lnTo>
                    <a:pt x="820" y="596"/>
                  </a:lnTo>
                  <a:cubicBezTo>
                    <a:pt x="821" y="598"/>
                    <a:pt x="822" y="599"/>
                    <a:pt x="823" y="601"/>
                  </a:cubicBezTo>
                  <a:lnTo>
                    <a:pt x="823" y="601"/>
                  </a:lnTo>
                  <a:cubicBezTo>
                    <a:pt x="825" y="603"/>
                    <a:pt x="826" y="605"/>
                    <a:pt x="827" y="608"/>
                  </a:cubicBezTo>
                  <a:lnTo>
                    <a:pt x="827" y="608"/>
                  </a:lnTo>
                  <a:cubicBezTo>
                    <a:pt x="828" y="609"/>
                    <a:pt x="828" y="609"/>
                    <a:pt x="829" y="610"/>
                  </a:cubicBezTo>
                  <a:lnTo>
                    <a:pt x="829" y="610"/>
                  </a:lnTo>
                  <a:cubicBezTo>
                    <a:pt x="830" y="611"/>
                    <a:pt x="830" y="612"/>
                    <a:pt x="830" y="613"/>
                  </a:cubicBezTo>
                  <a:lnTo>
                    <a:pt x="830" y="613"/>
                  </a:lnTo>
                  <a:cubicBezTo>
                    <a:pt x="832" y="615"/>
                    <a:pt x="833" y="618"/>
                    <a:pt x="834" y="619"/>
                  </a:cubicBezTo>
                  <a:lnTo>
                    <a:pt x="834" y="619"/>
                  </a:lnTo>
                  <a:cubicBezTo>
                    <a:pt x="835" y="621"/>
                    <a:pt x="836" y="623"/>
                    <a:pt x="836" y="625"/>
                  </a:cubicBezTo>
                  <a:lnTo>
                    <a:pt x="836" y="625"/>
                  </a:lnTo>
                  <a:cubicBezTo>
                    <a:pt x="837" y="627"/>
                    <a:pt x="838" y="629"/>
                    <a:pt x="839" y="631"/>
                  </a:cubicBezTo>
                  <a:lnTo>
                    <a:pt x="839" y="631"/>
                  </a:lnTo>
                  <a:cubicBezTo>
                    <a:pt x="839" y="632"/>
                    <a:pt x="840" y="634"/>
                    <a:pt x="840" y="634"/>
                  </a:cubicBezTo>
                  <a:lnTo>
                    <a:pt x="840" y="634"/>
                  </a:lnTo>
                  <a:cubicBezTo>
                    <a:pt x="840" y="635"/>
                    <a:pt x="841" y="636"/>
                    <a:pt x="841" y="637"/>
                  </a:cubicBezTo>
                  <a:lnTo>
                    <a:pt x="841" y="637"/>
                  </a:lnTo>
                  <a:cubicBezTo>
                    <a:pt x="842" y="639"/>
                    <a:pt x="843" y="641"/>
                    <a:pt x="843" y="643"/>
                  </a:cubicBezTo>
                  <a:lnTo>
                    <a:pt x="843" y="643"/>
                  </a:lnTo>
                  <a:cubicBezTo>
                    <a:pt x="844" y="645"/>
                    <a:pt x="844" y="647"/>
                    <a:pt x="845" y="649"/>
                  </a:cubicBezTo>
                  <a:lnTo>
                    <a:pt x="845" y="649"/>
                  </a:lnTo>
                  <a:cubicBezTo>
                    <a:pt x="846" y="650"/>
                    <a:pt x="846" y="653"/>
                    <a:pt x="846" y="655"/>
                  </a:cubicBezTo>
                  <a:lnTo>
                    <a:pt x="846" y="655"/>
                  </a:lnTo>
                  <a:cubicBezTo>
                    <a:pt x="847" y="656"/>
                    <a:pt x="847" y="657"/>
                    <a:pt x="847" y="658"/>
                  </a:cubicBezTo>
                  <a:lnTo>
                    <a:pt x="847" y="658"/>
                  </a:lnTo>
                  <a:cubicBezTo>
                    <a:pt x="847" y="659"/>
                    <a:pt x="847" y="660"/>
                    <a:pt x="847" y="660"/>
                  </a:cubicBezTo>
                  <a:lnTo>
                    <a:pt x="847" y="660"/>
                  </a:lnTo>
                  <a:cubicBezTo>
                    <a:pt x="848" y="662"/>
                    <a:pt x="848" y="665"/>
                    <a:pt x="848" y="667"/>
                  </a:cubicBezTo>
                  <a:lnTo>
                    <a:pt x="848" y="667"/>
                  </a:lnTo>
                  <a:cubicBezTo>
                    <a:pt x="848" y="669"/>
                    <a:pt x="849" y="670"/>
                    <a:pt x="849" y="672"/>
                  </a:cubicBezTo>
                  <a:lnTo>
                    <a:pt x="849" y="672"/>
                  </a:lnTo>
                  <a:cubicBezTo>
                    <a:pt x="849" y="675"/>
                    <a:pt x="850" y="677"/>
                    <a:pt x="850" y="679"/>
                  </a:cubicBezTo>
                  <a:lnTo>
                    <a:pt x="850" y="679"/>
                  </a:lnTo>
                  <a:cubicBezTo>
                    <a:pt x="850" y="680"/>
                    <a:pt x="850" y="681"/>
                    <a:pt x="850" y="683"/>
                  </a:cubicBezTo>
                  <a:lnTo>
                    <a:pt x="850" y="683"/>
                  </a:lnTo>
                  <a:cubicBezTo>
                    <a:pt x="850" y="684"/>
                    <a:pt x="850" y="685"/>
                    <a:pt x="850" y="686"/>
                  </a:cubicBezTo>
                  <a:lnTo>
                    <a:pt x="851" y="1122"/>
                  </a:lnTo>
                  <a:lnTo>
                    <a:pt x="851" y="1122"/>
                  </a:lnTo>
                  <a:cubicBezTo>
                    <a:pt x="851" y="1119"/>
                    <a:pt x="851" y="1117"/>
                    <a:pt x="851" y="1114"/>
                  </a:cubicBezTo>
                  <a:lnTo>
                    <a:pt x="851" y="1114"/>
                  </a:lnTo>
                  <a:cubicBezTo>
                    <a:pt x="851" y="1112"/>
                    <a:pt x="851" y="1110"/>
                    <a:pt x="850" y="1108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81" name="Freeform 82">
              <a:extLst>
                <a:ext uri="{FF2B5EF4-FFF2-40B4-BE49-F238E27FC236}">
                  <a16:creationId xmlns:a16="http://schemas.microsoft.com/office/drawing/2014/main" id="{00087F7A-1DFE-C052-92C4-8EC17ACD54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52382" y="7088426"/>
              <a:ext cx="1555363" cy="818006"/>
            </a:xfrm>
            <a:custGeom>
              <a:avLst/>
              <a:gdLst>
                <a:gd name="T0" fmla="*/ 207 w 2382"/>
                <a:gd name="T1" fmla="*/ 253 h 1252"/>
                <a:gd name="T2" fmla="*/ 219 w 2382"/>
                <a:gd name="T3" fmla="*/ 279 h 1252"/>
                <a:gd name="T4" fmla="*/ 229 w 2382"/>
                <a:gd name="T5" fmla="*/ 299 h 1252"/>
                <a:gd name="T6" fmla="*/ 243 w 2382"/>
                <a:gd name="T7" fmla="*/ 325 h 1252"/>
                <a:gd name="T8" fmla="*/ 244 w 2382"/>
                <a:gd name="T9" fmla="*/ 326 h 1252"/>
                <a:gd name="T10" fmla="*/ 261 w 2382"/>
                <a:gd name="T11" fmla="*/ 350 h 1252"/>
                <a:gd name="T12" fmla="*/ 276 w 2382"/>
                <a:gd name="T13" fmla="*/ 371 h 1252"/>
                <a:gd name="T14" fmla="*/ 293 w 2382"/>
                <a:gd name="T15" fmla="*/ 391 h 1252"/>
                <a:gd name="T16" fmla="*/ 299 w 2382"/>
                <a:gd name="T17" fmla="*/ 398 h 1252"/>
                <a:gd name="T18" fmla="*/ 318 w 2382"/>
                <a:gd name="T19" fmla="*/ 418 h 1252"/>
                <a:gd name="T20" fmla="*/ 341 w 2382"/>
                <a:gd name="T21" fmla="*/ 611 h 1252"/>
                <a:gd name="T22" fmla="*/ 647 w 2382"/>
                <a:gd name="T23" fmla="*/ 618 h 1252"/>
                <a:gd name="T24" fmla="*/ 711 w 2382"/>
                <a:gd name="T25" fmla="*/ 639 h 1252"/>
                <a:gd name="T26" fmla="*/ 737 w 2382"/>
                <a:gd name="T27" fmla="*/ 648 h 1252"/>
                <a:gd name="T28" fmla="*/ 781 w 2382"/>
                <a:gd name="T29" fmla="*/ 659 h 1252"/>
                <a:gd name="T30" fmla="*/ 798 w 2382"/>
                <a:gd name="T31" fmla="*/ 663 h 1252"/>
                <a:gd name="T32" fmla="*/ 842 w 2382"/>
                <a:gd name="T33" fmla="*/ 673 h 1252"/>
                <a:gd name="T34" fmla="*/ 886 w 2382"/>
                <a:gd name="T35" fmla="*/ 682 h 1252"/>
                <a:gd name="T36" fmla="*/ 928 w 2382"/>
                <a:gd name="T37" fmla="*/ 689 h 1252"/>
                <a:gd name="T38" fmla="*/ 969 w 2382"/>
                <a:gd name="T39" fmla="*/ 815 h 1252"/>
                <a:gd name="T40" fmla="*/ 1405 w 2382"/>
                <a:gd name="T41" fmla="*/ 695 h 1252"/>
                <a:gd name="T42" fmla="*/ 1466 w 2382"/>
                <a:gd name="T43" fmla="*/ 686 h 1252"/>
                <a:gd name="T44" fmla="*/ 1482 w 2382"/>
                <a:gd name="T45" fmla="*/ 683 h 1252"/>
                <a:gd name="T46" fmla="*/ 1528 w 2382"/>
                <a:gd name="T47" fmla="*/ 674 h 1252"/>
                <a:gd name="T48" fmla="*/ 1575 w 2382"/>
                <a:gd name="T49" fmla="*/ 664 h 1252"/>
                <a:gd name="T50" fmla="*/ 1623 w 2382"/>
                <a:gd name="T51" fmla="*/ 651 h 1252"/>
                <a:gd name="T52" fmla="*/ 1639 w 2382"/>
                <a:gd name="T53" fmla="*/ 647 h 1252"/>
                <a:gd name="T54" fmla="*/ 1684 w 2382"/>
                <a:gd name="T55" fmla="*/ 633 h 1252"/>
                <a:gd name="T56" fmla="*/ 1874 w 2382"/>
                <a:gd name="T57" fmla="*/ 703 h 1252"/>
                <a:gd name="T58" fmla="*/ 2036 w 2382"/>
                <a:gd name="T59" fmla="*/ 440 h 1252"/>
                <a:gd name="T60" fmla="*/ 2171 w 2382"/>
                <a:gd name="T61" fmla="*/ 253 h 1252"/>
                <a:gd name="T62" fmla="*/ 2380 w 2382"/>
                <a:gd name="T63" fmla="*/ 0 h 1252"/>
                <a:gd name="T64" fmla="*/ 2183 w 2382"/>
                <a:gd name="T65" fmla="*/ 688 h 1252"/>
                <a:gd name="T66" fmla="*/ 1729 w 2382"/>
                <a:gd name="T67" fmla="*/ 1053 h 1252"/>
                <a:gd name="T68" fmla="*/ 1685 w 2382"/>
                <a:gd name="T69" fmla="*/ 1069 h 1252"/>
                <a:gd name="T70" fmla="*/ 1640 w 2382"/>
                <a:gd name="T71" fmla="*/ 1082 h 1252"/>
                <a:gd name="T72" fmla="*/ 1632 w 2382"/>
                <a:gd name="T73" fmla="*/ 1085 h 1252"/>
                <a:gd name="T74" fmla="*/ 1590 w 2382"/>
                <a:gd name="T75" fmla="*/ 1096 h 1252"/>
                <a:gd name="T76" fmla="*/ 1577 w 2382"/>
                <a:gd name="T77" fmla="*/ 1099 h 1252"/>
                <a:gd name="T78" fmla="*/ 1527 w 2382"/>
                <a:gd name="T79" fmla="*/ 1110 h 1252"/>
                <a:gd name="T80" fmla="*/ 1518 w 2382"/>
                <a:gd name="T81" fmla="*/ 1112 h 1252"/>
                <a:gd name="T82" fmla="*/ 1467 w 2382"/>
                <a:gd name="T83" fmla="*/ 1121 h 1252"/>
                <a:gd name="T84" fmla="*/ 1437 w 2382"/>
                <a:gd name="T85" fmla="*/ 1126 h 1252"/>
                <a:gd name="T86" fmla="*/ 1406 w 2382"/>
                <a:gd name="T87" fmla="*/ 1131 h 1252"/>
                <a:gd name="T88" fmla="*/ 969 w 2382"/>
                <a:gd name="T89" fmla="*/ 1130 h 1252"/>
                <a:gd name="T90" fmla="*/ 929 w 2382"/>
                <a:gd name="T91" fmla="*/ 1125 h 1252"/>
                <a:gd name="T92" fmla="*/ 889 w 2382"/>
                <a:gd name="T93" fmla="*/ 1118 h 1252"/>
                <a:gd name="T94" fmla="*/ 888 w 2382"/>
                <a:gd name="T95" fmla="*/ 1118 h 1252"/>
                <a:gd name="T96" fmla="*/ 831 w 2382"/>
                <a:gd name="T97" fmla="*/ 1107 h 1252"/>
                <a:gd name="T98" fmla="*/ 799 w 2382"/>
                <a:gd name="T99" fmla="*/ 1099 h 1252"/>
                <a:gd name="T100" fmla="*/ 755 w 2382"/>
                <a:gd name="T101" fmla="*/ 1088 h 1252"/>
                <a:gd name="T102" fmla="*/ 739 w 2382"/>
                <a:gd name="T103" fmla="*/ 1083 h 1252"/>
                <a:gd name="T104" fmla="*/ 702 w 2382"/>
                <a:gd name="T105" fmla="*/ 1072 h 1252"/>
                <a:gd name="T106" fmla="*/ 697 w 2382"/>
                <a:gd name="T107" fmla="*/ 1070 h 1252"/>
                <a:gd name="T108" fmla="*/ 194 w 2382"/>
                <a:gd name="T109" fmla="*/ 961 h 1252"/>
                <a:gd name="T110" fmla="*/ 0 w 2382"/>
                <a:gd name="T111" fmla="*/ 253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82" h="1252">
                  <a:moveTo>
                    <a:pt x="0" y="253"/>
                  </a:moveTo>
                  <a:lnTo>
                    <a:pt x="207" y="253"/>
                  </a:lnTo>
                  <a:lnTo>
                    <a:pt x="207" y="253"/>
                  </a:lnTo>
                  <a:cubicBezTo>
                    <a:pt x="211" y="260"/>
                    <a:pt x="213" y="267"/>
                    <a:pt x="217" y="275"/>
                  </a:cubicBezTo>
                  <a:lnTo>
                    <a:pt x="217" y="275"/>
                  </a:lnTo>
                  <a:cubicBezTo>
                    <a:pt x="217" y="276"/>
                    <a:pt x="218" y="277"/>
                    <a:pt x="219" y="279"/>
                  </a:cubicBezTo>
                  <a:lnTo>
                    <a:pt x="219" y="279"/>
                  </a:lnTo>
                  <a:cubicBezTo>
                    <a:pt x="222" y="286"/>
                    <a:pt x="225" y="292"/>
                    <a:pt x="229" y="299"/>
                  </a:cubicBezTo>
                  <a:lnTo>
                    <a:pt x="229" y="299"/>
                  </a:lnTo>
                  <a:cubicBezTo>
                    <a:pt x="230" y="301"/>
                    <a:pt x="231" y="302"/>
                    <a:pt x="231" y="303"/>
                  </a:cubicBezTo>
                  <a:lnTo>
                    <a:pt x="231" y="303"/>
                  </a:lnTo>
                  <a:cubicBezTo>
                    <a:pt x="235" y="310"/>
                    <a:pt x="239" y="318"/>
                    <a:pt x="243" y="325"/>
                  </a:cubicBezTo>
                  <a:lnTo>
                    <a:pt x="243" y="325"/>
                  </a:lnTo>
                  <a:cubicBezTo>
                    <a:pt x="244" y="325"/>
                    <a:pt x="244" y="326"/>
                    <a:pt x="244" y="326"/>
                  </a:cubicBezTo>
                  <a:lnTo>
                    <a:pt x="244" y="326"/>
                  </a:lnTo>
                  <a:cubicBezTo>
                    <a:pt x="248" y="333"/>
                    <a:pt x="253" y="339"/>
                    <a:pt x="257" y="346"/>
                  </a:cubicBezTo>
                  <a:lnTo>
                    <a:pt x="257" y="346"/>
                  </a:lnTo>
                  <a:cubicBezTo>
                    <a:pt x="259" y="347"/>
                    <a:pt x="260" y="349"/>
                    <a:pt x="261" y="350"/>
                  </a:cubicBezTo>
                  <a:lnTo>
                    <a:pt x="261" y="350"/>
                  </a:lnTo>
                  <a:cubicBezTo>
                    <a:pt x="266" y="357"/>
                    <a:pt x="270" y="364"/>
                    <a:pt x="276" y="371"/>
                  </a:cubicBezTo>
                  <a:lnTo>
                    <a:pt x="276" y="371"/>
                  </a:lnTo>
                  <a:cubicBezTo>
                    <a:pt x="277" y="372"/>
                    <a:pt x="279" y="374"/>
                    <a:pt x="280" y="376"/>
                  </a:cubicBezTo>
                  <a:lnTo>
                    <a:pt x="280" y="376"/>
                  </a:lnTo>
                  <a:cubicBezTo>
                    <a:pt x="284" y="381"/>
                    <a:pt x="288" y="386"/>
                    <a:pt x="293" y="391"/>
                  </a:cubicBezTo>
                  <a:lnTo>
                    <a:pt x="293" y="391"/>
                  </a:lnTo>
                  <a:cubicBezTo>
                    <a:pt x="295" y="394"/>
                    <a:pt x="297" y="396"/>
                    <a:pt x="299" y="398"/>
                  </a:cubicBezTo>
                  <a:lnTo>
                    <a:pt x="299" y="398"/>
                  </a:lnTo>
                  <a:cubicBezTo>
                    <a:pt x="304" y="403"/>
                    <a:pt x="309" y="408"/>
                    <a:pt x="314" y="414"/>
                  </a:cubicBezTo>
                  <a:lnTo>
                    <a:pt x="314" y="414"/>
                  </a:lnTo>
                  <a:cubicBezTo>
                    <a:pt x="316" y="416"/>
                    <a:pt x="317" y="417"/>
                    <a:pt x="318" y="418"/>
                  </a:cubicBezTo>
                  <a:lnTo>
                    <a:pt x="318" y="418"/>
                  </a:lnTo>
                  <a:cubicBezTo>
                    <a:pt x="326" y="426"/>
                    <a:pt x="333" y="432"/>
                    <a:pt x="340" y="440"/>
                  </a:cubicBezTo>
                  <a:lnTo>
                    <a:pt x="341" y="611"/>
                  </a:lnTo>
                  <a:lnTo>
                    <a:pt x="499" y="703"/>
                  </a:lnTo>
                  <a:lnTo>
                    <a:pt x="647" y="618"/>
                  </a:lnTo>
                  <a:lnTo>
                    <a:pt x="647" y="618"/>
                  </a:lnTo>
                  <a:cubicBezTo>
                    <a:pt x="663" y="623"/>
                    <a:pt x="679" y="629"/>
                    <a:pt x="696" y="634"/>
                  </a:cubicBezTo>
                  <a:lnTo>
                    <a:pt x="696" y="634"/>
                  </a:lnTo>
                  <a:cubicBezTo>
                    <a:pt x="700" y="636"/>
                    <a:pt x="706" y="638"/>
                    <a:pt x="711" y="639"/>
                  </a:cubicBezTo>
                  <a:lnTo>
                    <a:pt x="711" y="639"/>
                  </a:lnTo>
                  <a:cubicBezTo>
                    <a:pt x="720" y="642"/>
                    <a:pt x="729" y="644"/>
                    <a:pt x="737" y="648"/>
                  </a:cubicBezTo>
                  <a:lnTo>
                    <a:pt x="737" y="648"/>
                  </a:lnTo>
                  <a:cubicBezTo>
                    <a:pt x="742" y="649"/>
                    <a:pt x="749" y="651"/>
                    <a:pt x="754" y="652"/>
                  </a:cubicBezTo>
                  <a:lnTo>
                    <a:pt x="754" y="652"/>
                  </a:lnTo>
                  <a:cubicBezTo>
                    <a:pt x="763" y="654"/>
                    <a:pt x="772" y="657"/>
                    <a:pt x="781" y="659"/>
                  </a:cubicBezTo>
                  <a:lnTo>
                    <a:pt x="781" y="659"/>
                  </a:lnTo>
                  <a:cubicBezTo>
                    <a:pt x="787" y="661"/>
                    <a:pt x="792" y="662"/>
                    <a:pt x="798" y="663"/>
                  </a:cubicBezTo>
                  <a:lnTo>
                    <a:pt x="798" y="663"/>
                  </a:lnTo>
                  <a:cubicBezTo>
                    <a:pt x="808" y="666"/>
                    <a:pt x="819" y="668"/>
                    <a:pt x="830" y="671"/>
                  </a:cubicBezTo>
                  <a:lnTo>
                    <a:pt x="830" y="671"/>
                  </a:lnTo>
                  <a:cubicBezTo>
                    <a:pt x="833" y="672"/>
                    <a:pt x="838" y="673"/>
                    <a:pt x="842" y="673"/>
                  </a:cubicBezTo>
                  <a:lnTo>
                    <a:pt x="842" y="673"/>
                  </a:lnTo>
                  <a:cubicBezTo>
                    <a:pt x="856" y="677"/>
                    <a:pt x="872" y="680"/>
                    <a:pt x="886" y="682"/>
                  </a:cubicBezTo>
                  <a:lnTo>
                    <a:pt x="886" y="682"/>
                  </a:lnTo>
                  <a:cubicBezTo>
                    <a:pt x="896" y="684"/>
                    <a:pt x="905" y="685"/>
                    <a:pt x="914" y="687"/>
                  </a:cubicBezTo>
                  <a:lnTo>
                    <a:pt x="914" y="687"/>
                  </a:lnTo>
                  <a:cubicBezTo>
                    <a:pt x="919" y="687"/>
                    <a:pt x="923" y="689"/>
                    <a:pt x="928" y="689"/>
                  </a:cubicBezTo>
                  <a:lnTo>
                    <a:pt x="928" y="689"/>
                  </a:lnTo>
                  <a:cubicBezTo>
                    <a:pt x="942" y="691"/>
                    <a:pt x="955" y="693"/>
                    <a:pt x="969" y="695"/>
                  </a:cubicBezTo>
                  <a:lnTo>
                    <a:pt x="969" y="815"/>
                  </a:lnTo>
                  <a:lnTo>
                    <a:pt x="1404" y="815"/>
                  </a:lnTo>
                  <a:lnTo>
                    <a:pt x="1405" y="695"/>
                  </a:lnTo>
                  <a:lnTo>
                    <a:pt x="1405" y="695"/>
                  </a:lnTo>
                  <a:cubicBezTo>
                    <a:pt x="1415" y="693"/>
                    <a:pt x="1425" y="692"/>
                    <a:pt x="1436" y="690"/>
                  </a:cubicBezTo>
                  <a:lnTo>
                    <a:pt x="1436" y="690"/>
                  </a:lnTo>
                  <a:cubicBezTo>
                    <a:pt x="1446" y="689"/>
                    <a:pt x="1456" y="687"/>
                    <a:pt x="1466" y="686"/>
                  </a:cubicBezTo>
                  <a:lnTo>
                    <a:pt x="1466" y="686"/>
                  </a:lnTo>
                  <a:cubicBezTo>
                    <a:pt x="1471" y="685"/>
                    <a:pt x="1477" y="684"/>
                    <a:pt x="1482" y="683"/>
                  </a:cubicBezTo>
                  <a:lnTo>
                    <a:pt x="1482" y="683"/>
                  </a:lnTo>
                  <a:cubicBezTo>
                    <a:pt x="1494" y="681"/>
                    <a:pt x="1506" y="679"/>
                    <a:pt x="1517" y="676"/>
                  </a:cubicBezTo>
                  <a:lnTo>
                    <a:pt x="1517" y="676"/>
                  </a:lnTo>
                  <a:cubicBezTo>
                    <a:pt x="1520" y="676"/>
                    <a:pt x="1524" y="675"/>
                    <a:pt x="1528" y="674"/>
                  </a:cubicBezTo>
                  <a:lnTo>
                    <a:pt x="1528" y="674"/>
                  </a:lnTo>
                  <a:cubicBezTo>
                    <a:pt x="1544" y="671"/>
                    <a:pt x="1560" y="667"/>
                    <a:pt x="1575" y="664"/>
                  </a:cubicBezTo>
                  <a:lnTo>
                    <a:pt x="1575" y="664"/>
                  </a:lnTo>
                  <a:cubicBezTo>
                    <a:pt x="1580" y="663"/>
                    <a:pt x="1584" y="662"/>
                    <a:pt x="1588" y="660"/>
                  </a:cubicBezTo>
                  <a:lnTo>
                    <a:pt x="1588" y="660"/>
                  </a:lnTo>
                  <a:cubicBezTo>
                    <a:pt x="1600" y="657"/>
                    <a:pt x="1612" y="654"/>
                    <a:pt x="1623" y="651"/>
                  </a:cubicBezTo>
                  <a:lnTo>
                    <a:pt x="1623" y="651"/>
                  </a:lnTo>
                  <a:cubicBezTo>
                    <a:pt x="1628" y="650"/>
                    <a:pt x="1633" y="648"/>
                    <a:pt x="1639" y="647"/>
                  </a:cubicBezTo>
                  <a:lnTo>
                    <a:pt x="1639" y="647"/>
                  </a:lnTo>
                  <a:cubicBezTo>
                    <a:pt x="1649" y="643"/>
                    <a:pt x="1659" y="641"/>
                    <a:pt x="1670" y="637"/>
                  </a:cubicBezTo>
                  <a:lnTo>
                    <a:pt x="1670" y="637"/>
                  </a:lnTo>
                  <a:cubicBezTo>
                    <a:pt x="1675" y="636"/>
                    <a:pt x="1679" y="634"/>
                    <a:pt x="1684" y="633"/>
                  </a:cubicBezTo>
                  <a:lnTo>
                    <a:pt x="1684" y="633"/>
                  </a:lnTo>
                  <a:cubicBezTo>
                    <a:pt x="1699" y="628"/>
                    <a:pt x="1713" y="623"/>
                    <a:pt x="1728" y="618"/>
                  </a:cubicBezTo>
                  <a:lnTo>
                    <a:pt x="1874" y="703"/>
                  </a:lnTo>
                  <a:lnTo>
                    <a:pt x="2036" y="609"/>
                  </a:lnTo>
                  <a:lnTo>
                    <a:pt x="2036" y="440"/>
                  </a:lnTo>
                  <a:lnTo>
                    <a:pt x="2036" y="440"/>
                  </a:lnTo>
                  <a:cubicBezTo>
                    <a:pt x="2085" y="396"/>
                    <a:pt x="2122" y="349"/>
                    <a:pt x="2148" y="301"/>
                  </a:cubicBezTo>
                  <a:lnTo>
                    <a:pt x="2148" y="301"/>
                  </a:lnTo>
                  <a:cubicBezTo>
                    <a:pt x="2157" y="285"/>
                    <a:pt x="2165" y="269"/>
                    <a:pt x="2171" y="253"/>
                  </a:cubicBezTo>
                  <a:lnTo>
                    <a:pt x="2171" y="253"/>
                  </a:lnTo>
                  <a:lnTo>
                    <a:pt x="2379" y="253"/>
                  </a:lnTo>
                  <a:lnTo>
                    <a:pt x="2380" y="0"/>
                  </a:lnTo>
                  <a:lnTo>
                    <a:pt x="2381" y="436"/>
                  </a:lnTo>
                  <a:lnTo>
                    <a:pt x="2380" y="688"/>
                  </a:lnTo>
                  <a:lnTo>
                    <a:pt x="2183" y="688"/>
                  </a:lnTo>
                  <a:lnTo>
                    <a:pt x="2184" y="961"/>
                  </a:lnTo>
                  <a:lnTo>
                    <a:pt x="1875" y="1138"/>
                  </a:lnTo>
                  <a:lnTo>
                    <a:pt x="1729" y="1053"/>
                  </a:lnTo>
                  <a:lnTo>
                    <a:pt x="1729" y="1053"/>
                  </a:lnTo>
                  <a:cubicBezTo>
                    <a:pt x="1714" y="1059"/>
                    <a:pt x="1700" y="1064"/>
                    <a:pt x="1685" y="1069"/>
                  </a:cubicBezTo>
                  <a:lnTo>
                    <a:pt x="1685" y="1069"/>
                  </a:lnTo>
                  <a:cubicBezTo>
                    <a:pt x="1681" y="1070"/>
                    <a:pt x="1676" y="1071"/>
                    <a:pt x="1671" y="1073"/>
                  </a:cubicBezTo>
                  <a:lnTo>
                    <a:pt x="1671" y="1073"/>
                  </a:lnTo>
                  <a:cubicBezTo>
                    <a:pt x="1661" y="1076"/>
                    <a:pt x="1651" y="1079"/>
                    <a:pt x="1640" y="1082"/>
                  </a:cubicBezTo>
                  <a:lnTo>
                    <a:pt x="1640" y="1082"/>
                  </a:lnTo>
                  <a:cubicBezTo>
                    <a:pt x="1638" y="1083"/>
                    <a:pt x="1635" y="1084"/>
                    <a:pt x="1632" y="1085"/>
                  </a:cubicBezTo>
                  <a:lnTo>
                    <a:pt x="1632" y="1085"/>
                  </a:lnTo>
                  <a:cubicBezTo>
                    <a:pt x="1630" y="1086"/>
                    <a:pt x="1627" y="1086"/>
                    <a:pt x="1625" y="1087"/>
                  </a:cubicBezTo>
                  <a:lnTo>
                    <a:pt x="1625" y="1087"/>
                  </a:lnTo>
                  <a:cubicBezTo>
                    <a:pt x="1613" y="1090"/>
                    <a:pt x="1601" y="1093"/>
                    <a:pt x="1590" y="1096"/>
                  </a:cubicBezTo>
                  <a:lnTo>
                    <a:pt x="1590" y="1096"/>
                  </a:lnTo>
                  <a:cubicBezTo>
                    <a:pt x="1585" y="1097"/>
                    <a:pt x="1581" y="1098"/>
                    <a:pt x="1577" y="1099"/>
                  </a:cubicBezTo>
                  <a:lnTo>
                    <a:pt x="1577" y="1099"/>
                  </a:lnTo>
                  <a:cubicBezTo>
                    <a:pt x="1561" y="1103"/>
                    <a:pt x="1545" y="1107"/>
                    <a:pt x="1529" y="1110"/>
                  </a:cubicBezTo>
                  <a:lnTo>
                    <a:pt x="1529" y="1110"/>
                  </a:lnTo>
                  <a:cubicBezTo>
                    <a:pt x="1528" y="1110"/>
                    <a:pt x="1528" y="1110"/>
                    <a:pt x="1527" y="1110"/>
                  </a:cubicBezTo>
                  <a:lnTo>
                    <a:pt x="1527" y="1110"/>
                  </a:lnTo>
                  <a:cubicBezTo>
                    <a:pt x="1524" y="1111"/>
                    <a:pt x="1521" y="1111"/>
                    <a:pt x="1518" y="1112"/>
                  </a:cubicBezTo>
                  <a:lnTo>
                    <a:pt x="1518" y="1112"/>
                  </a:lnTo>
                  <a:cubicBezTo>
                    <a:pt x="1507" y="1115"/>
                    <a:pt x="1495" y="1117"/>
                    <a:pt x="1483" y="1119"/>
                  </a:cubicBezTo>
                  <a:lnTo>
                    <a:pt x="1483" y="1119"/>
                  </a:lnTo>
                  <a:cubicBezTo>
                    <a:pt x="1478" y="1120"/>
                    <a:pt x="1472" y="1121"/>
                    <a:pt x="1467" y="1121"/>
                  </a:cubicBezTo>
                  <a:lnTo>
                    <a:pt x="1467" y="1121"/>
                  </a:lnTo>
                  <a:cubicBezTo>
                    <a:pt x="1457" y="1123"/>
                    <a:pt x="1447" y="1125"/>
                    <a:pt x="1437" y="1126"/>
                  </a:cubicBezTo>
                  <a:lnTo>
                    <a:pt x="1437" y="1126"/>
                  </a:lnTo>
                  <a:cubicBezTo>
                    <a:pt x="1434" y="1127"/>
                    <a:pt x="1431" y="1127"/>
                    <a:pt x="1429" y="1128"/>
                  </a:cubicBezTo>
                  <a:lnTo>
                    <a:pt x="1429" y="1128"/>
                  </a:lnTo>
                  <a:cubicBezTo>
                    <a:pt x="1421" y="1128"/>
                    <a:pt x="1413" y="1130"/>
                    <a:pt x="1406" y="1131"/>
                  </a:cubicBezTo>
                  <a:lnTo>
                    <a:pt x="1405" y="1251"/>
                  </a:lnTo>
                  <a:lnTo>
                    <a:pt x="970" y="1251"/>
                  </a:lnTo>
                  <a:lnTo>
                    <a:pt x="969" y="1130"/>
                  </a:lnTo>
                  <a:lnTo>
                    <a:pt x="969" y="1130"/>
                  </a:lnTo>
                  <a:cubicBezTo>
                    <a:pt x="956" y="1129"/>
                    <a:pt x="942" y="1127"/>
                    <a:pt x="929" y="1125"/>
                  </a:cubicBezTo>
                  <a:lnTo>
                    <a:pt x="929" y="1125"/>
                  </a:lnTo>
                  <a:cubicBezTo>
                    <a:pt x="924" y="1124"/>
                    <a:pt x="920" y="1123"/>
                    <a:pt x="915" y="1123"/>
                  </a:cubicBezTo>
                  <a:lnTo>
                    <a:pt x="915" y="1123"/>
                  </a:lnTo>
                  <a:cubicBezTo>
                    <a:pt x="906" y="1121"/>
                    <a:pt x="898" y="1120"/>
                    <a:pt x="889" y="1118"/>
                  </a:cubicBezTo>
                  <a:lnTo>
                    <a:pt x="889" y="1118"/>
                  </a:lnTo>
                  <a:cubicBezTo>
                    <a:pt x="888" y="1118"/>
                    <a:pt x="888" y="1118"/>
                    <a:pt x="888" y="1118"/>
                  </a:cubicBezTo>
                  <a:lnTo>
                    <a:pt x="888" y="1118"/>
                  </a:lnTo>
                  <a:cubicBezTo>
                    <a:pt x="873" y="1116"/>
                    <a:pt x="858" y="1113"/>
                    <a:pt x="843" y="1109"/>
                  </a:cubicBezTo>
                  <a:lnTo>
                    <a:pt x="843" y="1109"/>
                  </a:lnTo>
                  <a:cubicBezTo>
                    <a:pt x="839" y="1109"/>
                    <a:pt x="835" y="1107"/>
                    <a:pt x="831" y="1107"/>
                  </a:cubicBezTo>
                  <a:lnTo>
                    <a:pt x="831" y="1107"/>
                  </a:lnTo>
                  <a:cubicBezTo>
                    <a:pt x="820" y="1104"/>
                    <a:pt x="810" y="1101"/>
                    <a:pt x="799" y="1099"/>
                  </a:cubicBezTo>
                  <a:lnTo>
                    <a:pt x="799" y="1099"/>
                  </a:lnTo>
                  <a:cubicBezTo>
                    <a:pt x="794" y="1098"/>
                    <a:pt x="788" y="1096"/>
                    <a:pt x="782" y="1095"/>
                  </a:cubicBezTo>
                  <a:lnTo>
                    <a:pt x="782" y="1095"/>
                  </a:lnTo>
                  <a:cubicBezTo>
                    <a:pt x="774" y="1093"/>
                    <a:pt x="764" y="1090"/>
                    <a:pt x="755" y="1088"/>
                  </a:cubicBezTo>
                  <a:lnTo>
                    <a:pt x="755" y="1088"/>
                  </a:lnTo>
                  <a:cubicBezTo>
                    <a:pt x="750" y="1086"/>
                    <a:pt x="744" y="1085"/>
                    <a:pt x="739" y="1083"/>
                  </a:cubicBezTo>
                  <a:lnTo>
                    <a:pt x="739" y="1083"/>
                  </a:lnTo>
                  <a:cubicBezTo>
                    <a:pt x="730" y="1080"/>
                    <a:pt x="721" y="1078"/>
                    <a:pt x="712" y="1075"/>
                  </a:cubicBezTo>
                  <a:lnTo>
                    <a:pt x="712" y="1075"/>
                  </a:lnTo>
                  <a:cubicBezTo>
                    <a:pt x="709" y="1074"/>
                    <a:pt x="706" y="1073"/>
                    <a:pt x="702" y="1072"/>
                  </a:cubicBezTo>
                  <a:lnTo>
                    <a:pt x="702" y="1072"/>
                  </a:lnTo>
                  <a:cubicBezTo>
                    <a:pt x="700" y="1071"/>
                    <a:pt x="699" y="1071"/>
                    <a:pt x="697" y="1070"/>
                  </a:cubicBezTo>
                  <a:lnTo>
                    <a:pt x="697" y="1070"/>
                  </a:lnTo>
                  <a:cubicBezTo>
                    <a:pt x="680" y="1065"/>
                    <a:pt x="664" y="1059"/>
                    <a:pt x="648" y="1053"/>
                  </a:cubicBezTo>
                  <a:lnTo>
                    <a:pt x="500" y="1138"/>
                  </a:lnTo>
                  <a:lnTo>
                    <a:pt x="194" y="961"/>
                  </a:lnTo>
                  <a:lnTo>
                    <a:pt x="193" y="688"/>
                  </a:lnTo>
                  <a:lnTo>
                    <a:pt x="1" y="688"/>
                  </a:lnTo>
                  <a:lnTo>
                    <a:pt x="0" y="253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82" name="Freeform 83">
              <a:extLst>
                <a:ext uri="{FF2B5EF4-FFF2-40B4-BE49-F238E27FC236}">
                  <a16:creationId xmlns:a16="http://schemas.microsoft.com/office/drawing/2014/main" id="{A26E953E-5FC3-B82D-FF10-B3BC30B648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52382" y="6719747"/>
              <a:ext cx="1555363" cy="898654"/>
            </a:xfrm>
            <a:custGeom>
              <a:avLst/>
              <a:gdLst>
                <a:gd name="T0" fmla="*/ 888 w 2381"/>
                <a:gd name="T1" fmla="*/ 861 h 1377"/>
                <a:gd name="T2" fmla="*/ 888 w 2381"/>
                <a:gd name="T3" fmla="*/ 861 h 1377"/>
                <a:gd name="T4" fmla="*/ 1490 w 2381"/>
                <a:gd name="T5" fmla="*/ 861 h 1377"/>
                <a:gd name="T6" fmla="*/ 1490 w 2381"/>
                <a:gd name="T7" fmla="*/ 861 h 1377"/>
                <a:gd name="T8" fmla="*/ 1491 w 2381"/>
                <a:gd name="T9" fmla="*/ 513 h 1377"/>
                <a:gd name="T10" fmla="*/ 1491 w 2381"/>
                <a:gd name="T11" fmla="*/ 513 h 1377"/>
                <a:gd name="T12" fmla="*/ 891 w 2381"/>
                <a:gd name="T13" fmla="*/ 513 h 1377"/>
                <a:gd name="T14" fmla="*/ 891 w 2381"/>
                <a:gd name="T15" fmla="*/ 513 h 1377"/>
                <a:gd name="T16" fmla="*/ 888 w 2381"/>
                <a:gd name="T17" fmla="*/ 861 h 1377"/>
                <a:gd name="T18" fmla="*/ 207 w 2381"/>
                <a:gd name="T19" fmla="*/ 814 h 1377"/>
                <a:gd name="T20" fmla="*/ 0 w 2381"/>
                <a:gd name="T21" fmla="*/ 814 h 1377"/>
                <a:gd name="T22" fmla="*/ 1 w 2381"/>
                <a:gd name="T23" fmla="*/ 561 h 1377"/>
                <a:gd name="T24" fmla="*/ 209 w 2381"/>
                <a:gd name="T25" fmla="*/ 561 h 1377"/>
                <a:gd name="T26" fmla="*/ 209 w 2381"/>
                <a:gd name="T27" fmla="*/ 561 h 1377"/>
                <a:gd name="T28" fmla="*/ 344 w 2381"/>
                <a:gd name="T29" fmla="*/ 375 h 1377"/>
                <a:gd name="T30" fmla="*/ 197 w 2381"/>
                <a:gd name="T31" fmla="*/ 290 h 1377"/>
                <a:gd name="T32" fmla="*/ 506 w 2381"/>
                <a:gd name="T33" fmla="*/ 112 h 1377"/>
                <a:gd name="T34" fmla="*/ 653 w 2381"/>
                <a:gd name="T35" fmla="*/ 198 h 1377"/>
                <a:gd name="T36" fmla="*/ 653 w 2381"/>
                <a:gd name="T37" fmla="*/ 198 h 1377"/>
                <a:gd name="T38" fmla="*/ 976 w 2381"/>
                <a:gd name="T39" fmla="*/ 120 h 1377"/>
                <a:gd name="T40" fmla="*/ 976 w 2381"/>
                <a:gd name="T41" fmla="*/ 0 h 1377"/>
                <a:gd name="T42" fmla="*/ 1411 w 2381"/>
                <a:gd name="T43" fmla="*/ 0 h 1377"/>
                <a:gd name="T44" fmla="*/ 1411 w 2381"/>
                <a:gd name="T45" fmla="*/ 120 h 1377"/>
                <a:gd name="T46" fmla="*/ 1411 w 2381"/>
                <a:gd name="T47" fmla="*/ 120 h 1377"/>
                <a:gd name="T48" fmla="*/ 1733 w 2381"/>
                <a:gd name="T49" fmla="*/ 198 h 1377"/>
                <a:gd name="T50" fmla="*/ 1880 w 2381"/>
                <a:gd name="T51" fmla="*/ 112 h 1377"/>
                <a:gd name="T52" fmla="*/ 2187 w 2381"/>
                <a:gd name="T53" fmla="*/ 290 h 1377"/>
                <a:gd name="T54" fmla="*/ 2040 w 2381"/>
                <a:gd name="T55" fmla="*/ 375 h 1377"/>
                <a:gd name="T56" fmla="*/ 2040 w 2381"/>
                <a:gd name="T57" fmla="*/ 375 h 1377"/>
                <a:gd name="T58" fmla="*/ 2172 w 2381"/>
                <a:gd name="T59" fmla="*/ 561 h 1377"/>
                <a:gd name="T60" fmla="*/ 2380 w 2381"/>
                <a:gd name="T61" fmla="*/ 561 h 1377"/>
                <a:gd name="T62" fmla="*/ 2379 w 2381"/>
                <a:gd name="T63" fmla="*/ 814 h 1377"/>
                <a:gd name="T64" fmla="*/ 2171 w 2381"/>
                <a:gd name="T65" fmla="*/ 814 h 1377"/>
                <a:gd name="T66" fmla="*/ 2171 w 2381"/>
                <a:gd name="T67" fmla="*/ 814 h 1377"/>
                <a:gd name="T68" fmla="*/ 2036 w 2381"/>
                <a:gd name="T69" fmla="*/ 1001 h 1377"/>
                <a:gd name="T70" fmla="*/ 2183 w 2381"/>
                <a:gd name="T71" fmla="*/ 1086 h 1377"/>
                <a:gd name="T72" fmla="*/ 1874 w 2381"/>
                <a:gd name="T73" fmla="*/ 1264 h 1377"/>
                <a:gd name="T74" fmla="*/ 1728 w 2381"/>
                <a:gd name="T75" fmla="*/ 1179 h 1377"/>
                <a:gd name="T76" fmla="*/ 1728 w 2381"/>
                <a:gd name="T77" fmla="*/ 1179 h 1377"/>
                <a:gd name="T78" fmla="*/ 1405 w 2381"/>
                <a:gd name="T79" fmla="*/ 1256 h 1377"/>
                <a:gd name="T80" fmla="*/ 1404 w 2381"/>
                <a:gd name="T81" fmla="*/ 1376 h 1377"/>
                <a:gd name="T82" fmla="*/ 969 w 2381"/>
                <a:gd name="T83" fmla="*/ 1376 h 1377"/>
                <a:gd name="T84" fmla="*/ 969 w 2381"/>
                <a:gd name="T85" fmla="*/ 1256 h 1377"/>
                <a:gd name="T86" fmla="*/ 969 w 2381"/>
                <a:gd name="T87" fmla="*/ 1256 h 1377"/>
                <a:gd name="T88" fmla="*/ 647 w 2381"/>
                <a:gd name="T89" fmla="*/ 1179 h 1377"/>
                <a:gd name="T90" fmla="*/ 499 w 2381"/>
                <a:gd name="T91" fmla="*/ 1264 h 1377"/>
                <a:gd name="T92" fmla="*/ 193 w 2381"/>
                <a:gd name="T93" fmla="*/ 1086 h 1377"/>
                <a:gd name="T94" fmla="*/ 340 w 2381"/>
                <a:gd name="T95" fmla="*/ 1001 h 1377"/>
                <a:gd name="T96" fmla="*/ 340 w 2381"/>
                <a:gd name="T97" fmla="*/ 1001 h 1377"/>
                <a:gd name="T98" fmla="*/ 207 w 2381"/>
                <a:gd name="T99" fmla="*/ 814 h 1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81" h="1377">
                  <a:moveTo>
                    <a:pt x="888" y="861"/>
                  </a:moveTo>
                  <a:lnTo>
                    <a:pt x="888" y="861"/>
                  </a:lnTo>
                  <a:cubicBezTo>
                    <a:pt x="1054" y="958"/>
                    <a:pt x="1323" y="958"/>
                    <a:pt x="1490" y="861"/>
                  </a:cubicBezTo>
                  <a:lnTo>
                    <a:pt x="1490" y="861"/>
                  </a:lnTo>
                  <a:cubicBezTo>
                    <a:pt x="1656" y="766"/>
                    <a:pt x="1657" y="609"/>
                    <a:pt x="1491" y="513"/>
                  </a:cubicBezTo>
                  <a:lnTo>
                    <a:pt x="1491" y="513"/>
                  </a:lnTo>
                  <a:cubicBezTo>
                    <a:pt x="1326" y="417"/>
                    <a:pt x="1057" y="417"/>
                    <a:pt x="891" y="513"/>
                  </a:cubicBezTo>
                  <a:lnTo>
                    <a:pt x="891" y="513"/>
                  </a:lnTo>
                  <a:cubicBezTo>
                    <a:pt x="724" y="609"/>
                    <a:pt x="723" y="766"/>
                    <a:pt x="888" y="861"/>
                  </a:cubicBezTo>
                  <a:close/>
                  <a:moveTo>
                    <a:pt x="207" y="814"/>
                  </a:moveTo>
                  <a:lnTo>
                    <a:pt x="0" y="814"/>
                  </a:lnTo>
                  <a:lnTo>
                    <a:pt x="1" y="561"/>
                  </a:lnTo>
                  <a:lnTo>
                    <a:pt x="209" y="561"/>
                  </a:lnTo>
                  <a:lnTo>
                    <a:pt x="209" y="561"/>
                  </a:lnTo>
                  <a:cubicBezTo>
                    <a:pt x="235" y="496"/>
                    <a:pt x="279" y="433"/>
                    <a:pt x="344" y="375"/>
                  </a:cubicBezTo>
                  <a:lnTo>
                    <a:pt x="197" y="290"/>
                  </a:lnTo>
                  <a:lnTo>
                    <a:pt x="506" y="112"/>
                  </a:lnTo>
                  <a:lnTo>
                    <a:pt x="653" y="198"/>
                  </a:lnTo>
                  <a:lnTo>
                    <a:pt x="653" y="198"/>
                  </a:lnTo>
                  <a:cubicBezTo>
                    <a:pt x="753" y="160"/>
                    <a:pt x="863" y="135"/>
                    <a:pt x="976" y="120"/>
                  </a:cubicBezTo>
                  <a:lnTo>
                    <a:pt x="976" y="0"/>
                  </a:lnTo>
                  <a:lnTo>
                    <a:pt x="1411" y="0"/>
                  </a:lnTo>
                  <a:lnTo>
                    <a:pt x="1411" y="120"/>
                  </a:lnTo>
                  <a:lnTo>
                    <a:pt x="1411" y="120"/>
                  </a:lnTo>
                  <a:cubicBezTo>
                    <a:pt x="1524" y="135"/>
                    <a:pt x="1633" y="161"/>
                    <a:pt x="1733" y="198"/>
                  </a:cubicBezTo>
                  <a:lnTo>
                    <a:pt x="1880" y="112"/>
                  </a:lnTo>
                  <a:lnTo>
                    <a:pt x="2187" y="290"/>
                  </a:lnTo>
                  <a:lnTo>
                    <a:pt x="2040" y="375"/>
                  </a:lnTo>
                  <a:lnTo>
                    <a:pt x="2040" y="375"/>
                  </a:lnTo>
                  <a:cubicBezTo>
                    <a:pt x="2103" y="433"/>
                    <a:pt x="2147" y="496"/>
                    <a:pt x="2172" y="561"/>
                  </a:cubicBezTo>
                  <a:lnTo>
                    <a:pt x="2380" y="561"/>
                  </a:lnTo>
                  <a:lnTo>
                    <a:pt x="2379" y="814"/>
                  </a:lnTo>
                  <a:lnTo>
                    <a:pt x="2171" y="814"/>
                  </a:lnTo>
                  <a:lnTo>
                    <a:pt x="2171" y="814"/>
                  </a:lnTo>
                  <a:cubicBezTo>
                    <a:pt x="2146" y="879"/>
                    <a:pt x="2100" y="942"/>
                    <a:pt x="2036" y="1001"/>
                  </a:cubicBezTo>
                  <a:lnTo>
                    <a:pt x="2183" y="1086"/>
                  </a:lnTo>
                  <a:lnTo>
                    <a:pt x="1874" y="1264"/>
                  </a:lnTo>
                  <a:lnTo>
                    <a:pt x="1728" y="1179"/>
                  </a:lnTo>
                  <a:lnTo>
                    <a:pt x="1728" y="1179"/>
                  </a:lnTo>
                  <a:cubicBezTo>
                    <a:pt x="1627" y="1216"/>
                    <a:pt x="1517" y="1241"/>
                    <a:pt x="1405" y="1256"/>
                  </a:cubicBezTo>
                  <a:lnTo>
                    <a:pt x="1404" y="1376"/>
                  </a:lnTo>
                  <a:lnTo>
                    <a:pt x="969" y="1376"/>
                  </a:lnTo>
                  <a:lnTo>
                    <a:pt x="969" y="1256"/>
                  </a:lnTo>
                  <a:lnTo>
                    <a:pt x="969" y="1256"/>
                  </a:lnTo>
                  <a:cubicBezTo>
                    <a:pt x="856" y="1241"/>
                    <a:pt x="747" y="1216"/>
                    <a:pt x="647" y="1179"/>
                  </a:cubicBezTo>
                  <a:lnTo>
                    <a:pt x="499" y="1264"/>
                  </a:lnTo>
                  <a:lnTo>
                    <a:pt x="193" y="1086"/>
                  </a:lnTo>
                  <a:lnTo>
                    <a:pt x="340" y="1001"/>
                  </a:lnTo>
                  <a:lnTo>
                    <a:pt x="340" y="1001"/>
                  </a:lnTo>
                  <a:cubicBezTo>
                    <a:pt x="276" y="942"/>
                    <a:pt x="232" y="879"/>
                    <a:pt x="207" y="8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83" name="Freeform 84">
              <a:extLst>
                <a:ext uri="{FF2B5EF4-FFF2-40B4-BE49-F238E27FC236}">
                  <a16:creationId xmlns:a16="http://schemas.microsoft.com/office/drawing/2014/main" id="{DEC3A61A-D68F-FBE4-51B1-9BF0461A3E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988" y="7638564"/>
              <a:ext cx="74888" cy="262108"/>
            </a:xfrm>
            <a:custGeom>
              <a:avLst/>
              <a:gdLst>
                <a:gd name="T0" fmla="*/ 0 w 115"/>
                <a:gd name="T1" fmla="*/ 0 h 403"/>
                <a:gd name="T2" fmla="*/ 113 w 115"/>
                <a:gd name="T3" fmla="*/ 66 h 403"/>
                <a:gd name="T4" fmla="*/ 114 w 115"/>
                <a:gd name="T5" fmla="*/ 402 h 403"/>
                <a:gd name="T6" fmla="*/ 1 w 115"/>
                <a:gd name="T7" fmla="*/ 337 h 403"/>
                <a:gd name="T8" fmla="*/ 0 w 115"/>
                <a:gd name="T9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03">
                  <a:moveTo>
                    <a:pt x="0" y="0"/>
                  </a:moveTo>
                  <a:lnTo>
                    <a:pt x="113" y="66"/>
                  </a:lnTo>
                  <a:lnTo>
                    <a:pt x="114" y="402"/>
                  </a:lnTo>
                  <a:lnTo>
                    <a:pt x="1" y="337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84" name="Freeform 85">
              <a:extLst>
                <a:ext uri="{FF2B5EF4-FFF2-40B4-BE49-F238E27FC236}">
                  <a16:creationId xmlns:a16="http://schemas.microsoft.com/office/drawing/2014/main" id="{C77324F1-A3C3-4145-4AD5-C7CD4335A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82445" y="7638564"/>
              <a:ext cx="74888" cy="262108"/>
            </a:xfrm>
            <a:custGeom>
              <a:avLst/>
              <a:gdLst>
                <a:gd name="T0" fmla="*/ 0 w 115"/>
                <a:gd name="T1" fmla="*/ 66 h 403"/>
                <a:gd name="T2" fmla="*/ 113 w 115"/>
                <a:gd name="T3" fmla="*/ 0 h 403"/>
                <a:gd name="T4" fmla="*/ 114 w 115"/>
                <a:gd name="T5" fmla="*/ 337 h 403"/>
                <a:gd name="T6" fmla="*/ 1 w 115"/>
                <a:gd name="T7" fmla="*/ 402 h 403"/>
                <a:gd name="T8" fmla="*/ 0 w 115"/>
                <a:gd name="T9" fmla="*/ 66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03">
                  <a:moveTo>
                    <a:pt x="0" y="66"/>
                  </a:moveTo>
                  <a:lnTo>
                    <a:pt x="113" y="0"/>
                  </a:lnTo>
                  <a:lnTo>
                    <a:pt x="114" y="337"/>
                  </a:lnTo>
                  <a:lnTo>
                    <a:pt x="1" y="402"/>
                  </a:lnTo>
                  <a:lnTo>
                    <a:pt x="0" y="66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85" name="Freeform 86">
              <a:extLst>
                <a:ext uri="{FF2B5EF4-FFF2-40B4-BE49-F238E27FC236}">
                  <a16:creationId xmlns:a16="http://schemas.microsoft.com/office/drawing/2014/main" id="{82F73BFE-1EAD-E580-730D-3FA73BFD9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40136" y="7491669"/>
              <a:ext cx="429166" cy="567419"/>
            </a:xfrm>
            <a:custGeom>
              <a:avLst/>
              <a:gdLst>
                <a:gd name="T0" fmla="*/ 655 w 658"/>
                <a:gd name="T1" fmla="*/ 847 h 870"/>
                <a:gd name="T2" fmla="*/ 652 w 658"/>
                <a:gd name="T3" fmla="*/ 833 h 870"/>
                <a:gd name="T4" fmla="*/ 647 w 658"/>
                <a:gd name="T5" fmla="*/ 819 h 870"/>
                <a:gd name="T6" fmla="*/ 640 w 658"/>
                <a:gd name="T7" fmla="*/ 806 h 870"/>
                <a:gd name="T8" fmla="*/ 629 w 658"/>
                <a:gd name="T9" fmla="*/ 791 h 870"/>
                <a:gd name="T10" fmla="*/ 616 w 658"/>
                <a:gd name="T11" fmla="*/ 776 h 870"/>
                <a:gd name="T12" fmla="*/ 601 w 658"/>
                <a:gd name="T13" fmla="*/ 761 h 870"/>
                <a:gd name="T14" fmla="*/ 586 w 658"/>
                <a:gd name="T15" fmla="*/ 749 h 870"/>
                <a:gd name="T16" fmla="*/ 569 w 658"/>
                <a:gd name="T17" fmla="*/ 738 h 870"/>
                <a:gd name="T18" fmla="*/ 542 w 658"/>
                <a:gd name="T19" fmla="*/ 723 h 870"/>
                <a:gd name="T20" fmla="*/ 510 w 658"/>
                <a:gd name="T21" fmla="*/ 709 h 870"/>
                <a:gd name="T22" fmla="*/ 486 w 658"/>
                <a:gd name="T23" fmla="*/ 701 h 870"/>
                <a:gd name="T24" fmla="*/ 463 w 658"/>
                <a:gd name="T25" fmla="*/ 694 h 870"/>
                <a:gd name="T26" fmla="*/ 441 w 658"/>
                <a:gd name="T27" fmla="*/ 689 h 870"/>
                <a:gd name="T28" fmla="*/ 407 w 658"/>
                <a:gd name="T29" fmla="*/ 683 h 870"/>
                <a:gd name="T30" fmla="*/ 382 w 658"/>
                <a:gd name="T31" fmla="*/ 680 h 870"/>
                <a:gd name="T32" fmla="*/ 354 w 658"/>
                <a:gd name="T33" fmla="*/ 678 h 870"/>
                <a:gd name="T34" fmla="*/ 321 w 658"/>
                <a:gd name="T35" fmla="*/ 678 h 870"/>
                <a:gd name="T36" fmla="*/ 252 w 658"/>
                <a:gd name="T37" fmla="*/ 683 h 870"/>
                <a:gd name="T38" fmla="*/ 231 w 658"/>
                <a:gd name="T39" fmla="*/ 687 h 870"/>
                <a:gd name="T40" fmla="*/ 204 w 658"/>
                <a:gd name="T41" fmla="*/ 692 h 870"/>
                <a:gd name="T42" fmla="*/ 183 w 658"/>
                <a:gd name="T43" fmla="*/ 698 h 870"/>
                <a:gd name="T44" fmla="*/ 147 w 658"/>
                <a:gd name="T45" fmla="*/ 710 h 870"/>
                <a:gd name="T46" fmla="*/ 120 w 658"/>
                <a:gd name="T47" fmla="*/ 722 h 870"/>
                <a:gd name="T48" fmla="*/ 0 w 658"/>
                <a:gd name="T49" fmla="*/ 532 h 870"/>
                <a:gd name="T50" fmla="*/ 120 w 658"/>
                <a:gd name="T51" fmla="*/ 385 h 870"/>
                <a:gd name="T52" fmla="*/ 146 w 658"/>
                <a:gd name="T53" fmla="*/ 374 h 870"/>
                <a:gd name="T54" fmla="*/ 182 w 658"/>
                <a:gd name="T55" fmla="*/ 362 h 870"/>
                <a:gd name="T56" fmla="*/ 197 w 658"/>
                <a:gd name="T57" fmla="*/ 358 h 870"/>
                <a:gd name="T58" fmla="*/ 218 w 658"/>
                <a:gd name="T59" fmla="*/ 352 h 870"/>
                <a:gd name="T60" fmla="*/ 235 w 658"/>
                <a:gd name="T61" fmla="*/ 349 h 870"/>
                <a:gd name="T62" fmla="*/ 283 w 658"/>
                <a:gd name="T63" fmla="*/ 344 h 870"/>
                <a:gd name="T64" fmla="*/ 315 w 658"/>
                <a:gd name="T65" fmla="*/ 342 h 870"/>
                <a:gd name="T66" fmla="*/ 337 w 658"/>
                <a:gd name="T67" fmla="*/ 342 h 870"/>
                <a:gd name="T68" fmla="*/ 353 w 658"/>
                <a:gd name="T69" fmla="*/ 342 h 870"/>
                <a:gd name="T70" fmla="*/ 381 w 658"/>
                <a:gd name="T71" fmla="*/ 344 h 870"/>
                <a:gd name="T72" fmla="*/ 404 w 658"/>
                <a:gd name="T73" fmla="*/ 346 h 870"/>
                <a:gd name="T74" fmla="*/ 427 w 658"/>
                <a:gd name="T75" fmla="*/ 350 h 870"/>
                <a:gd name="T76" fmla="*/ 447 w 658"/>
                <a:gd name="T77" fmla="*/ 354 h 870"/>
                <a:gd name="T78" fmla="*/ 470 w 658"/>
                <a:gd name="T79" fmla="*/ 360 h 870"/>
                <a:gd name="T80" fmla="*/ 489 w 658"/>
                <a:gd name="T81" fmla="*/ 365 h 870"/>
                <a:gd name="T82" fmla="*/ 500 w 658"/>
                <a:gd name="T83" fmla="*/ 336 h 870"/>
                <a:gd name="T84" fmla="*/ 509 w 658"/>
                <a:gd name="T85" fmla="*/ 372 h 870"/>
                <a:gd name="T86" fmla="*/ 541 w 658"/>
                <a:gd name="T87" fmla="*/ 387 h 870"/>
                <a:gd name="T88" fmla="*/ 565 w 658"/>
                <a:gd name="T89" fmla="*/ 399 h 870"/>
                <a:gd name="T90" fmla="*/ 580 w 658"/>
                <a:gd name="T91" fmla="*/ 409 h 870"/>
                <a:gd name="T92" fmla="*/ 595 w 658"/>
                <a:gd name="T93" fmla="*/ 420 h 870"/>
                <a:gd name="T94" fmla="*/ 606 w 658"/>
                <a:gd name="T95" fmla="*/ 430 h 870"/>
                <a:gd name="T96" fmla="*/ 618 w 658"/>
                <a:gd name="T97" fmla="*/ 442 h 870"/>
                <a:gd name="T98" fmla="*/ 628 w 658"/>
                <a:gd name="T99" fmla="*/ 455 h 870"/>
                <a:gd name="T100" fmla="*/ 639 w 658"/>
                <a:gd name="T101" fmla="*/ 470 h 870"/>
                <a:gd name="T102" fmla="*/ 644 w 658"/>
                <a:gd name="T103" fmla="*/ 479 h 870"/>
                <a:gd name="T104" fmla="*/ 648 w 658"/>
                <a:gd name="T105" fmla="*/ 490 h 870"/>
                <a:gd name="T106" fmla="*/ 652 w 658"/>
                <a:gd name="T107" fmla="*/ 501 h 870"/>
                <a:gd name="T108" fmla="*/ 654 w 658"/>
                <a:gd name="T109" fmla="*/ 510 h 870"/>
                <a:gd name="T110" fmla="*/ 656 w 658"/>
                <a:gd name="T111" fmla="*/ 525 h 870"/>
                <a:gd name="T112" fmla="*/ 657 w 658"/>
                <a:gd name="T113" fmla="*/ 861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870">
                  <a:moveTo>
                    <a:pt x="657" y="856"/>
                  </a:moveTo>
                  <a:lnTo>
                    <a:pt x="657" y="856"/>
                  </a:lnTo>
                  <a:cubicBezTo>
                    <a:pt x="656" y="854"/>
                    <a:pt x="656" y="853"/>
                    <a:pt x="656" y="852"/>
                  </a:cubicBezTo>
                  <a:lnTo>
                    <a:pt x="656" y="852"/>
                  </a:lnTo>
                  <a:cubicBezTo>
                    <a:pt x="655" y="850"/>
                    <a:pt x="655" y="849"/>
                    <a:pt x="655" y="847"/>
                  </a:cubicBezTo>
                  <a:lnTo>
                    <a:pt x="655" y="847"/>
                  </a:lnTo>
                  <a:cubicBezTo>
                    <a:pt x="655" y="845"/>
                    <a:pt x="654" y="844"/>
                    <a:pt x="654" y="842"/>
                  </a:cubicBezTo>
                  <a:lnTo>
                    <a:pt x="654" y="842"/>
                  </a:lnTo>
                  <a:cubicBezTo>
                    <a:pt x="654" y="841"/>
                    <a:pt x="654" y="839"/>
                    <a:pt x="653" y="837"/>
                  </a:cubicBezTo>
                  <a:lnTo>
                    <a:pt x="653" y="837"/>
                  </a:lnTo>
                  <a:cubicBezTo>
                    <a:pt x="652" y="836"/>
                    <a:pt x="652" y="834"/>
                    <a:pt x="652" y="833"/>
                  </a:cubicBezTo>
                  <a:lnTo>
                    <a:pt x="652" y="833"/>
                  </a:lnTo>
                  <a:cubicBezTo>
                    <a:pt x="651" y="832"/>
                    <a:pt x="651" y="830"/>
                    <a:pt x="650" y="829"/>
                  </a:cubicBezTo>
                  <a:lnTo>
                    <a:pt x="650" y="829"/>
                  </a:lnTo>
                  <a:cubicBezTo>
                    <a:pt x="650" y="827"/>
                    <a:pt x="649" y="826"/>
                    <a:pt x="648" y="824"/>
                  </a:cubicBezTo>
                  <a:lnTo>
                    <a:pt x="648" y="824"/>
                  </a:lnTo>
                  <a:cubicBezTo>
                    <a:pt x="648" y="823"/>
                    <a:pt x="647" y="821"/>
                    <a:pt x="647" y="819"/>
                  </a:cubicBezTo>
                  <a:lnTo>
                    <a:pt x="647" y="819"/>
                  </a:lnTo>
                  <a:cubicBezTo>
                    <a:pt x="646" y="818"/>
                    <a:pt x="645" y="816"/>
                    <a:pt x="644" y="815"/>
                  </a:cubicBezTo>
                  <a:lnTo>
                    <a:pt x="644" y="815"/>
                  </a:lnTo>
                  <a:cubicBezTo>
                    <a:pt x="644" y="813"/>
                    <a:pt x="643" y="812"/>
                    <a:pt x="642" y="810"/>
                  </a:cubicBezTo>
                  <a:lnTo>
                    <a:pt x="642" y="810"/>
                  </a:lnTo>
                  <a:cubicBezTo>
                    <a:pt x="641" y="809"/>
                    <a:pt x="641" y="807"/>
                    <a:pt x="640" y="806"/>
                  </a:cubicBezTo>
                  <a:lnTo>
                    <a:pt x="640" y="806"/>
                  </a:lnTo>
                  <a:cubicBezTo>
                    <a:pt x="638" y="804"/>
                    <a:pt x="637" y="802"/>
                    <a:pt x="636" y="800"/>
                  </a:cubicBezTo>
                  <a:lnTo>
                    <a:pt x="636" y="800"/>
                  </a:lnTo>
                  <a:cubicBezTo>
                    <a:pt x="635" y="799"/>
                    <a:pt x="635" y="798"/>
                    <a:pt x="634" y="797"/>
                  </a:cubicBezTo>
                  <a:lnTo>
                    <a:pt x="634" y="797"/>
                  </a:lnTo>
                  <a:cubicBezTo>
                    <a:pt x="632" y="795"/>
                    <a:pt x="631" y="793"/>
                    <a:pt x="629" y="791"/>
                  </a:cubicBezTo>
                  <a:lnTo>
                    <a:pt x="629" y="791"/>
                  </a:lnTo>
                  <a:cubicBezTo>
                    <a:pt x="628" y="790"/>
                    <a:pt x="628" y="789"/>
                    <a:pt x="627" y="788"/>
                  </a:cubicBezTo>
                  <a:lnTo>
                    <a:pt x="627" y="788"/>
                  </a:lnTo>
                  <a:cubicBezTo>
                    <a:pt x="624" y="784"/>
                    <a:pt x="622" y="781"/>
                    <a:pt x="618" y="778"/>
                  </a:cubicBezTo>
                  <a:lnTo>
                    <a:pt x="618" y="778"/>
                  </a:lnTo>
                  <a:cubicBezTo>
                    <a:pt x="618" y="777"/>
                    <a:pt x="617" y="776"/>
                    <a:pt x="616" y="776"/>
                  </a:cubicBezTo>
                  <a:lnTo>
                    <a:pt x="616" y="776"/>
                  </a:lnTo>
                  <a:cubicBezTo>
                    <a:pt x="614" y="773"/>
                    <a:pt x="611" y="771"/>
                    <a:pt x="609" y="768"/>
                  </a:cubicBezTo>
                  <a:lnTo>
                    <a:pt x="609" y="768"/>
                  </a:lnTo>
                  <a:cubicBezTo>
                    <a:pt x="608" y="767"/>
                    <a:pt x="607" y="766"/>
                    <a:pt x="606" y="764"/>
                  </a:cubicBezTo>
                  <a:lnTo>
                    <a:pt x="606" y="764"/>
                  </a:lnTo>
                  <a:cubicBezTo>
                    <a:pt x="604" y="763"/>
                    <a:pt x="602" y="762"/>
                    <a:pt x="601" y="761"/>
                  </a:cubicBezTo>
                  <a:lnTo>
                    <a:pt x="601" y="761"/>
                  </a:lnTo>
                  <a:cubicBezTo>
                    <a:pt x="599" y="759"/>
                    <a:pt x="598" y="758"/>
                    <a:pt x="596" y="757"/>
                  </a:cubicBezTo>
                  <a:lnTo>
                    <a:pt x="596" y="757"/>
                  </a:lnTo>
                  <a:cubicBezTo>
                    <a:pt x="594" y="755"/>
                    <a:pt x="592" y="754"/>
                    <a:pt x="591" y="753"/>
                  </a:cubicBezTo>
                  <a:lnTo>
                    <a:pt x="591" y="753"/>
                  </a:lnTo>
                  <a:cubicBezTo>
                    <a:pt x="589" y="752"/>
                    <a:pt x="588" y="751"/>
                    <a:pt x="586" y="749"/>
                  </a:cubicBezTo>
                  <a:lnTo>
                    <a:pt x="586" y="749"/>
                  </a:lnTo>
                  <a:cubicBezTo>
                    <a:pt x="584" y="748"/>
                    <a:pt x="582" y="746"/>
                    <a:pt x="580" y="745"/>
                  </a:cubicBezTo>
                  <a:lnTo>
                    <a:pt x="580" y="745"/>
                  </a:lnTo>
                  <a:cubicBezTo>
                    <a:pt x="578" y="744"/>
                    <a:pt x="577" y="743"/>
                    <a:pt x="576" y="742"/>
                  </a:cubicBezTo>
                  <a:lnTo>
                    <a:pt x="576" y="742"/>
                  </a:lnTo>
                  <a:cubicBezTo>
                    <a:pt x="573" y="741"/>
                    <a:pt x="571" y="739"/>
                    <a:pt x="569" y="738"/>
                  </a:cubicBezTo>
                  <a:lnTo>
                    <a:pt x="569" y="738"/>
                  </a:lnTo>
                  <a:cubicBezTo>
                    <a:pt x="567" y="736"/>
                    <a:pt x="564" y="735"/>
                    <a:pt x="561" y="733"/>
                  </a:cubicBezTo>
                  <a:lnTo>
                    <a:pt x="561" y="733"/>
                  </a:lnTo>
                  <a:cubicBezTo>
                    <a:pt x="557" y="731"/>
                    <a:pt x="551" y="728"/>
                    <a:pt x="547" y="725"/>
                  </a:cubicBezTo>
                  <a:lnTo>
                    <a:pt x="547" y="725"/>
                  </a:lnTo>
                  <a:cubicBezTo>
                    <a:pt x="545" y="725"/>
                    <a:pt x="544" y="723"/>
                    <a:pt x="542" y="723"/>
                  </a:cubicBezTo>
                  <a:lnTo>
                    <a:pt x="542" y="723"/>
                  </a:lnTo>
                  <a:cubicBezTo>
                    <a:pt x="538" y="721"/>
                    <a:pt x="534" y="719"/>
                    <a:pt x="530" y="717"/>
                  </a:cubicBezTo>
                  <a:lnTo>
                    <a:pt x="530" y="717"/>
                  </a:lnTo>
                  <a:cubicBezTo>
                    <a:pt x="528" y="716"/>
                    <a:pt x="527" y="716"/>
                    <a:pt x="526" y="715"/>
                  </a:cubicBezTo>
                  <a:lnTo>
                    <a:pt x="526" y="715"/>
                  </a:lnTo>
                  <a:cubicBezTo>
                    <a:pt x="520" y="713"/>
                    <a:pt x="515" y="711"/>
                    <a:pt x="510" y="709"/>
                  </a:cubicBezTo>
                  <a:lnTo>
                    <a:pt x="510" y="709"/>
                  </a:lnTo>
                  <a:cubicBezTo>
                    <a:pt x="509" y="708"/>
                    <a:pt x="507" y="708"/>
                    <a:pt x="507" y="708"/>
                  </a:cubicBezTo>
                  <a:lnTo>
                    <a:pt x="507" y="708"/>
                  </a:lnTo>
                  <a:cubicBezTo>
                    <a:pt x="502" y="706"/>
                    <a:pt x="497" y="704"/>
                    <a:pt x="492" y="702"/>
                  </a:cubicBezTo>
                  <a:lnTo>
                    <a:pt x="492" y="702"/>
                  </a:lnTo>
                  <a:cubicBezTo>
                    <a:pt x="490" y="702"/>
                    <a:pt x="489" y="701"/>
                    <a:pt x="486" y="701"/>
                  </a:cubicBezTo>
                  <a:lnTo>
                    <a:pt x="486" y="701"/>
                  </a:lnTo>
                  <a:cubicBezTo>
                    <a:pt x="484" y="700"/>
                    <a:pt x="481" y="699"/>
                    <a:pt x="479" y="698"/>
                  </a:cubicBezTo>
                  <a:lnTo>
                    <a:pt x="479" y="698"/>
                  </a:lnTo>
                  <a:cubicBezTo>
                    <a:pt x="476" y="698"/>
                    <a:pt x="474" y="697"/>
                    <a:pt x="471" y="697"/>
                  </a:cubicBezTo>
                  <a:lnTo>
                    <a:pt x="471" y="697"/>
                  </a:lnTo>
                  <a:cubicBezTo>
                    <a:pt x="469" y="695"/>
                    <a:pt x="466" y="695"/>
                    <a:pt x="463" y="694"/>
                  </a:cubicBezTo>
                  <a:lnTo>
                    <a:pt x="463" y="694"/>
                  </a:lnTo>
                  <a:cubicBezTo>
                    <a:pt x="461" y="693"/>
                    <a:pt x="459" y="693"/>
                    <a:pt x="456" y="692"/>
                  </a:cubicBezTo>
                  <a:lnTo>
                    <a:pt x="456" y="692"/>
                  </a:lnTo>
                  <a:cubicBezTo>
                    <a:pt x="454" y="692"/>
                    <a:pt x="451" y="691"/>
                    <a:pt x="448" y="691"/>
                  </a:cubicBezTo>
                  <a:lnTo>
                    <a:pt x="448" y="691"/>
                  </a:lnTo>
                  <a:cubicBezTo>
                    <a:pt x="446" y="690"/>
                    <a:pt x="443" y="689"/>
                    <a:pt x="441" y="689"/>
                  </a:cubicBezTo>
                  <a:lnTo>
                    <a:pt x="441" y="689"/>
                  </a:lnTo>
                  <a:cubicBezTo>
                    <a:pt x="438" y="688"/>
                    <a:pt x="436" y="688"/>
                    <a:pt x="433" y="687"/>
                  </a:cubicBezTo>
                  <a:lnTo>
                    <a:pt x="433" y="687"/>
                  </a:lnTo>
                  <a:cubicBezTo>
                    <a:pt x="430" y="687"/>
                    <a:pt x="428" y="687"/>
                    <a:pt x="426" y="686"/>
                  </a:cubicBezTo>
                  <a:lnTo>
                    <a:pt x="426" y="686"/>
                  </a:lnTo>
                  <a:cubicBezTo>
                    <a:pt x="420" y="685"/>
                    <a:pt x="413" y="683"/>
                    <a:pt x="407" y="683"/>
                  </a:cubicBezTo>
                  <a:lnTo>
                    <a:pt x="407" y="683"/>
                  </a:lnTo>
                  <a:cubicBezTo>
                    <a:pt x="406" y="683"/>
                    <a:pt x="406" y="683"/>
                    <a:pt x="405" y="683"/>
                  </a:cubicBezTo>
                  <a:lnTo>
                    <a:pt x="405" y="683"/>
                  </a:lnTo>
                  <a:cubicBezTo>
                    <a:pt x="399" y="682"/>
                    <a:pt x="394" y="681"/>
                    <a:pt x="389" y="681"/>
                  </a:cubicBezTo>
                  <a:lnTo>
                    <a:pt x="389" y="681"/>
                  </a:lnTo>
                  <a:cubicBezTo>
                    <a:pt x="386" y="681"/>
                    <a:pt x="384" y="680"/>
                    <a:pt x="382" y="680"/>
                  </a:cubicBezTo>
                  <a:lnTo>
                    <a:pt x="382" y="680"/>
                  </a:lnTo>
                  <a:cubicBezTo>
                    <a:pt x="379" y="679"/>
                    <a:pt x="375" y="679"/>
                    <a:pt x="372" y="679"/>
                  </a:cubicBezTo>
                  <a:lnTo>
                    <a:pt x="372" y="679"/>
                  </a:lnTo>
                  <a:cubicBezTo>
                    <a:pt x="369" y="679"/>
                    <a:pt x="367" y="679"/>
                    <a:pt x="365" y="679"/>
                  </a:cubicBezTo>
                  <a:lnTo>
                    <a:pt x="365" y="679"/>
                  </a:lnTo>
                  <a:cubicBezTo>
                    <a:pt x="361" y="679"/>
                    <a:pt x="358" y="678"/>
                    <a:pt x="354" y="678"/>
                  </a:cubicBezTo>
                  <a:lnTo>
                    <a:pt x="354" y="678"/>
                  </a:lnTo>
                  <a:cubicBezTo>
                    <a:pt x="352" y="678"/>
                    <a:pt x="350" y="678"/>
                    <a:pt x="348" y="678"/>
                  </a:cubicBezTo>
                  <a:lnTo>
                    <a:pt x="348" y="678"/>
                  </a:lnTo>
                  <a:cubicBezTo>
                    <a:pt x="345" y="678"/>
                    <a:pt x="341" y="678"/>
                    <a:pt x="338" y="678"/>
                  </a:cubicBezTo>
                  <a:lnTo>
                    <a:pt x="331" y="678"/>
                  </a:lnTo>
                  <a:lnTo>
                    <a:pt x="321" y="678"/>
                  </a:lnTo>
                  <a:lnTo>
                    <a:pt x="321" y="678"/>
                  </a:lnTo>
                  <a:cubicBezTo>
                    <a:pt x="319" y="678"/>
                    <a:pt x="318" y="678"/>
                    <a:pt x="315" y="678"/>
                  </a:cubicBezTo>
                  <a:lnTo>
                    <a:pt x="315" y="678"/>
                  </a:lnTo>
                  <a:cubicBezTo>
                    <a:pt x="305" y="678"/>
                    <a:pt x="295" y="679"/>
                    <a:pt x="284" y="679"/>
                  </a:cubicBezTo>
                  <a:lnTo>
                    <a:pt x="284" y="679"/>
                  </a:lnTo>
                  <a:lnTo>
                    <a:pt x="284" y="679"/>
                  </a:lnTo>
                  <a:cubicBezTo>
                    <a:pt x="273" y="681"/>
                    <a:pt x="263" y="682"/>
                    <a:pt x="252" y="683"/>
                  </a:cubicBezTo>
                  <a:lnTo>
                    <a:pt x="252" y="683"/>
                  </a:lnTo>
                  <a:cubicBezTo>
                    <a:pt x="251" y="683"/>
                    <a:pt x="250" y="683"/>
                    <a:pt x="249" y="683"/>
                  </a:cubicBezTo>
                  <a:lnTo>
                    <a:pt x="249" y="683"/>
                  </a:lnTo>
                  <a:cubicBezTo>
                    <a:pt x="245" y="684"/>
                    <a:pt x="240" y="685"/>
                    <a:pt x="236" y="686"/>
                  </a:cubicBezTo>
                  <a:lnTo>
                    <a:pt x="236" y="686"/>
                  </a:lnTo>
                  <a:cubicBezTo>
                    <a:pt x="234" y="686"/>
                    <a:pt x="233" y="687"/>
                    <a:pt x="231" y="687"/>
                  </a:cubicBezTo>
                  <a:lnTo>
                    <a:pt x="231" y="687"/>
                  </a:lnTo>
                  <a:cubicBezTo>
                    <a:pt x="227" y="687"/>
                    <a:pt x="224" y="688"/>
                    <a:pt x="220" y="689"/>
                  </a:cubicBezTo>
                  <a:lnTo>
                    <a:pt x="220" y="689"/>
                  </a:lnTo>
                  <a:cubicBezTo>
                    <a:pt x="218" y="689"/>
                    <a:pt x="217" y="689"/>
                    <a:pt x="215" y="689"/>
                  </a:cubicBezTo>
                  <a:lnTo>
                    <a:pt x="215" y="689"/>
                  </a:lnTo>
                  <a:cubicBezTo>
                    <a:pt x="211" y="691"/>
                    <a:pt x="208" y="691"/>
                    <a:pt x="204" y="692"/>
                  </a:cubicBezTo>
                  <a:lnTo>
                    <a:pt x="204" y="692"/>
                  </a:lnTo>
                  <a:cubicBezTo>
                    <a:pt x="202" y="692"/>
                    <a:pt x="200" y="693"/>
                    <a:pt x="198" y="693"/>
                  </a:cubicBezTo>
                  <a:lnTo>
                    <a:pt x="198" y="693"/>
                  </a:lnTo>
                  <a:cubicBezTo>
                    <a:pt x="195" y="695"/>
                    <a:pt x="192" y="695"/>
                    <a:pt x="188" y="697"/>
                  </a:cubicBezTo>
                  <a:lnTo>
                    <a:pt x="188" y="697"/>
                  </a:lnTo>
                  <a:cubicBezTo>
                    <a:pt x="186" y="697"/>
                    <a:pt x="184" y="698"/>
                    <a:pt x="183" y="698"/>
                  </a:cubicBezTo>
                  <a:lnTo>
                    <a:pt x="183" y="698"/>
                  </a:lnTo>
                  <a:cubicBezTo>
                    <a:pt x="177" y="699"/>
                    <a:pt x="172" y="701"/>
                    <a:pt x="167" y="703"/>
                  </a:cubicBezTo>
                  <a:lnTo>
                    <a:pt x="167" y="703"/>
                  </a:lnTo>
                  <a:cubicBezTo>
                    <a:pt x="166" y="703"/>
                    <a:pt x="165" y="703"/>
                    <a:pt x="164" y="703"/>
                  </a:cubicBezTo>
                  <a:lnTo>
                    <a:pt x="164" y="703"/>
                  </a:lnTo>
                  <a:cubicBezTo>
                    <a:pt x="158" y="705"/>
                    <a:pt x="153" y="708"/>
                    <a:pt x="147" y="710"/>
                  </a:cubicBezTo>
                  <a:lnTo>
                    <a:pt x="147" y="710"/>
                  </a:lnTo>
                  <a:cubicBezTo>
                    <a:pt x="145" y="711"/>
                    <a:pt x="144" y="711"/>
                    <a:pt x="143" y="712"/>
                  </a:cubicBezTo>
                  <a:lnTo>
                    <a:pt x="143" y="712"/>
                  </a:lnTo>
                  <a:cubicBezTo>
                    <a:pt x="136" y="715"/>
                    <a:pt x="129" y="718"/>
                    <a:pt x="122" y="721"/>
                  </a:cubicBezTo>
                  <a:lnTo>
                    <a:pt x="122" y="721"/>
                  </a:lnTo>
                  <a:cubicBezTo>
                    <a:pt x="121" y="721"/>
                    <a:pt x="120" y="722"/>
                    <a:pt x="120" y="722"/>
                  </a:cubicBezTo>
                  <a:lnTo>
                    <a:pt x="120" y="722"/>
                  </a:lnTo>
                  <a:cubicBezTo>
                    <a:pt x="112" y="725"/>
                    <a:pt x="105" y="729"/>
                    <a:pt x="98" y="733"/>
                  </a:cubicBezTo>
                  <a:lnTo>
                    <a:pt x="98" y="733"/>
                  </a:lnTo>
                  <a:cubicBezTo>
                    <a:pt x="33" y="771"/>
                    <a:pt x="1" y="820"/>
                    <a:pt x="1" y="869"/>
                  </a:cubicBezTo>
                  <a:lnTo>
                    <a:pt x="0" y="532"/>
                  </a:lnTo>
                  <a:lnTo>
                    <a:pt x="0" y="532"/>
                  </a:lnTo>
                  <a:cubicBezTo>
                    <a:pt x="0" y="483"/>
                    <a:pt x="32" y="435"/>
                    <a:pt x="97" y="397"/>
                  </a:cubicBezTo>
                  <a:lnTo>
                    <a:pt x="97" y="397"/>
                  </a:lnTo>
                  <a:cubicBezTo>
                    <a:pt x="104" y="393"/>
                    <a:pt x="111" y="389"/>
                    <a:pt x="119" y="386"/>
                  </a:cubicBezTo>
                  <a:lnTo>
                    <a:pt x="119" y="386"/>
                  </a:lnTo>
                  <a:cubicBezTo>
                    <a:pt x="119" y="385"/>
                    <a:pt x="120" y="385"/>
                    <a:pt x="120" y="385"/>
                  </a:cubicBezTo>
                  <a:lnTo>
                    <a:pt x="120" y="385"/>
                  </a:lnTo>
                  <a:cubicBezTo>
                    <a:pt x="128" y="382"/>
                    <a:pt x="135" y="378"/>
                    <a:pt x="143" y="375"/>
                  </a:cubicBezTo>
                  <a:lnTo>
                    <a:pt x="143" y="375"/>
                  </a:lnTo>
                  <a:lnTo>
                    <a:pt x="144" y="375"/>
                  </a:lnTo>
                  <a:lnTo>
                    <a:pt x="144" y="375"/>
                  </a:lnTo>
                  <a:cubicBezTo>
                    <a:pt x="145" y="374"/>
                    <a:pt x="145" y="374"/>
                    <a:pt x="146" y="374"/>
                  </a:cubicBezTo>
                  <a:lnTo>
                    <a:pt x="146" y="374"/>
                  </a:lnTo>
                  <a:cubicBezTo>
                    <a:pt x="152" y="372"/>
                    <a:pt x="157" y="369"/>
                    <a:pt x="163" y="367"/>
                  </a:cubicBezTo>
                  <a:lnTo>
                    <a:pt x="163" y="367"/>
                  </a:lnTo>
                  <a:cubicBezTo>
                    <a:pt x="164" y="367"/>
                    <a:pt x="165" y="367"/>
                    <a:pt x="166" y="366"/>
                  </a:cubicBezTo>
                  <a:lnTo>
                    <a:pt x="166" y="366"/>
                  </a:lnTo>
                  <a:cubicBezTo>
                    <a:pt x="171" y="365"/>
                    <a:pt x="176" y="364"/>
                    <a:pt x="182" y="362"/>
                  </a:cubicBezTo>
                  <a:lnTo>
                    <a:pt x="182" y="362"/>
                  </a:lnTo>
                  <a:cubicBezTo>
                    <a:pt x="183" y="362"/>
                    <a:pt x="183" y="361"/>
                    <a:pt x="184" y="361"/>
                  </a:cubicBezTo>
                  <a:lnTo>
                    <a:pt x="184" y="361"/>
                  </a:lnTo>
                  <a:cubicBezTo>
                    <a:pt x="185" y="360"/>
                    <a:pt x="186" y="360"/>
                    <a:pt x="187" y="360"/>
                  </a:cubicBezTo>
                  <a:lnTo>
                    <a:pt x="187" y="360"/>
                  </a:lnTo>
                  <a:cubicBezTo>
                    <a:pt x="190" y="359"/>
                    <a:pt x="194" y="358"/>
                    <a:pt x="197" y="358"/>
                  </a:cubicBezTo>
                  <a:lnTo>
                    <a:pt x="197" y="358"/>
                  </a:lnTo>
                  <a:cubicBezTo>
                    <a:pt x="199" y="357"/>
                    <a:pt x="201" y="356"/>
                    <a:pt x="203" y="356"/>
                  </a:cubicBezTo>
                  <a:lnTo>
                    <a:pt x="203" y="356"/>
                  </a:lnTo>
                  <a:cubicBezTo>
                    <a:pt x="207" y="355"/>
                    <a:pt x="210" y="354"/>
                    <a:pt x="214" y="354"/>
                  </a:cubicBezTo>
                  <a:lnTo>
                    <a:pt x="214" y="354"/>
                  </a:lnTo>
                  <a:cubicBezTo>
                    <a:pt x="215" y="353"/>
                    <a:pt x="217" y="353"/>
                    <a:pt x="218" y="352"/>
                  </a:cubicBezTo>
                  <a:lnTo>
                    <a:pt x="218" y="352"/>
                  </a:lnTo>
                  <a:cubicBezTo>
                    <a:pt x="218" y="352"/>
                    <a:pt x="219" y="352"/>
                    <a:pt x="220" y="352"/>
                  </a:cubicBezTo>
                  <a:lnTo>
                    <a:pt x="220" y="352"/>
                  </a:lnTo>
                  <a:cubicBezTo>
                    <a:pt x="223" y="352"/>
                    <a:pt x="226" y="351"/>
                    <a:pt x="230" y="350"/>
                  </a:cubicBezTo>
                  <a:lnTo>
                    <a:pt x="230" y="350"/>
                  </a:lnTo>
                  <a:cubicBezTo>
                    <a:pt x="231" y="350"/>
                    <a:pt x="233" y="350"/>
                    <a:pt x="235" y="349"/>
                  </a:cubicBezTo>
                  <a:lnTo>
                    <a:pt x="235" y="349"/>
                  </a:lnTo>
                  <a:cubicBezTo>
                    <a:pt x="240" y="349"/>
                    <a:pt x="244" y="348"/>
                    <a:pt x="248" y="347"/>
                  </a:cubicBezTo>
                  <a:lnTo>
                    <a:pt x="248" y="347"/>
                  </a:lnTo>
                  <a:cubicBezTo>
                    <a:pt x="249" y="347"/>
                    <a:pt x="250" y="347"/>
                    <a:pt x="251" y="347"/>
                  </a:cubicBezTo>
                  <a:lnTo>
                    <a:pt x="251" y="347"/>
                  </a:lnTo>
                  <a:lnTo>
                    <a:pt x="251" y="347"/>
                  </a:lnTo>
                  <a:cubicBezTo>
                    <a:pt x="261" y="345"/>
                    <a:pt x="272" y="344"/>
                    <a:pt x="283" y="344"/>
                  </a:cubicBezTo>
                  <a:lnTo>
                    <a:pt x="283" y="344"/>
                  </a:lnTo>
                  <a:lnTo>
                    <a:pt x="283" y="344"/>
                  </a:lnTo>
                  <a:lnTo>
                    <a:pt x="283" y="344"/>
                  </a:lnTo>
                  <a:lnTo>
                    <a:pt x="283" y="344"/>
                  </a:lnTo>
                  <a:lnTo>
                    <a:pt x="283" y="344"/>
                  </a:lnTo>
                  <a:cubicBezTo>
                    <a:pt x="294" y="342"/>
                    <a:pt x="304" y="342"/>
                    <a:pt x="315" y="342"/>
                  </a:cubicBezTo>
                  <a:lnTo>
                    <a:pt x="315" y="342"/>
                  </a:lnTo>
                  <a:lnTo>
                    <a:pt x="315" y="342"/>
                  </a:lnTo>
                  <a:cubicBezTo>
                    <a:pt x="316" y="342"/>
                    <a:pt x="318" y="342"/>
                    <a:pt x="320" y="342"/>
                  </a:cubicBezTo>
                  <a:lnTo>
                    <a:pt x="331" y="342"/>
                  </a:lnTo>
                  <a:lnTo>
                    <a:pt x="337" y="342"/>
                  </a:lnTo>
                  <a:lnTo>
                    <a:pt x="337" y="342"/>
                  </a:lnTo>
                  <a:cubicBezTo>
                    <a:pt x="341" y="342"/>
                    <a:pt x="344" y="342"/>
                    <a:pt x="347" y="342"/>
                  </a:cubicBezTo>
                  <a:lnTo>
                    <a:pt x="347" y="342"/>
                  </a:lnTo>
                  <a:cubicBezTo>
                    <a:pt x="348" y="342"/>
                    <a:pt x="348" y="342"/>
                    <a:pt x="349" y="342"/>
                  </a:cubicBezTo>
                  <a:lnTo>
                    <a:pt x="349" y="342"/>
                  </a:lnTo>
                  <a:cubicBezTo>
                    <a:pt x="350" y="342"/>
                    <a:pt x="352" y="342"/>
                    <a:pt x="353" y="342"/>
                  </a:cubicBezTo>
                  <a:lnTo>
                    <a:pt x="353" y="342"/>
                  </a:lnTo>
                  <a:cubicBezTo>
                    <a:pt x="356" y="342"/>
                    <a:pt x="360" y="342"/>
                    <a:pt x="364" y="343"/>
                  </a:cubicBezTo>
                  <a:lnTo>
                    <a:pt x="364" y="343"/>
                  </a:lnTo>
                  <a:cubicBezTo>
                    <a:pt x="366" y="343"/>
                    <a:pt x="369" y="343"/>
                    <a:pt x="370" y="343"/>
                  </a:cubicBezTo>
                  <a:lnTo>
                    <a:pt x="370" y="343"/>
                  </a:lnTo>
                  <a:cubicBezTo>
                    <a:pt x="374" y="344"/>
                    <a:pt x="378" y="344"/>
                    <a:pt x="381" y="344"/>
                  </a:cubicBezTo>
                  <a:lnTo>
                    <a:pt x="381" y="344"/>
                  </a:lnTo>
                  <a:cubicBezTo>
                    <a:pt x="382" y="344"/>
                    <a:pt x="384" y="344"/>
                    <a:pt x="385" y="344"/>
                  </a:cubicBezTo>
                  <a:lnTo>
                    <a:pt x="385" y="344"/>
                  </a:lnTo>
                  <a:cubicBezTo>
                    <a:pt x="386" y="344"/>
                    <a:pt x="386" y="345"/>
                    <a:pt x="388" y="345"/>
                  </a:cubicBezTo>
                  <a:lnTo>
                    <a:pt x="388" y="345"/>
                  </a:lnTo>
                  <a:cubicBezTo>
                    <a:pt x="393" y="345"/>
                    <a:pt x="399" y="346"/>
                    <a:pt x="404" y="346"/>
                  </a:cubicBezTo>
                  <a:lnTo>
                    <a:pt x="404" y="346"/>
                  </a:lnTo>
                  <a:cubicBezTo>
                    <a:pt x="405" y="346"/>
                    <a:pt x="406" y="346"/>
                    <a:pt x="406" y="347"/>
                  </a:cubicBezTo>
                  <a:lnTo>
                    <a:pt x="406" y="347"/>
                  </a:lnTo>
                  <a:cubicBezTo>
                    <a:pt x="413" y="348"/>
                    <a:pt x="419" y="349"/>
                    <a:pt x="425" y="350"/>
                  </a:cubicBezTo>
                  <a:lnTo>
                    <a:pt x="425" y="350"/>
                  </a:lnTo>
                  <a:cubicBezTo>
                    <a:pt x="426" y="350"/>
                    <a:pt x="426" y="350"/>
                    <a:pt x="427" y="350"/>
                  </a:cubicBezTo>
                  <a:lnTo>
                    <a:pt x="427" y="350"/>
                  </a:lnTo>
                  <a:cubicBezTo>
                    <a:pt x="429" y="350"/>
                    <a:pt x="430" y="350"/>
                    <a:pt x="432" y="351"/>
                  </a:cubicBezTo>
                  <a:lnTo>
                    <a:pt x="432" y="351"/>
                  </a:lnTo>
                  <a:cubicBezTo>
                    <a:pt x="435" y="352"/>
                    <a:pt x="437" y="352"/>
                    <a:pt x="440" y="353"/>
                  </a:cubicBezTo>
                  <a:lnTo>
                    <a:pt x="440" y="353"/>
                  </a:lnTo>
                  <a:cubicBezTo>
                    <a:pt x="443" y="353"/>
                    <a:pt x="445" y="354"/>
                    <a:pt x="447" y="354"/>
                  </a:cubicBezTo>
                  <a:lnTo>
                    <a:pt x="447" y="354"/>
                  </a:lnTo>
                  <a:cubicBezTo>
                    <a:pt x="450" y="355"/>
                    <a:pt x="453" y="356"/>
                    <a:pt x="456" y="356"/>
                  </a:cubicBezTo>
                  <a:lnTo>
                    <a:pt x="456" y="356"/>
                  </a:lnTo>
                  <a:cubicBezTo>
                    <a:pt x="458" y="356"/>
                    <a:pt x="460" y="357"/>
                    <a:pt x="462" y="358"/>
                  </a:cubicBezTo>
                  <a:lnTo>
                    <a:pt x="462" y="358"/>
                  </a:lnTo>
                  <a:cubicBezTo>
                    <a:pt x="465" y="359"/>
                    <a:pt x="468" y="359"/>
                    <a:pt x="470" y="360"/>
                  </a:cubicBezTo>
                  <a:lnTo>
                    <a:pt x="470" y="360"/>
                  </a:lnTo>
                  <a:cubicBezTo>
                    <a:pt x="473" y="360"/>
                    <a:pt x="475" y="361"/>
                    <a:pt x="477" y="362"/>
                  </a:cubicBezTo>
                  <a:lnTo>
                    <a:pt x="477" y="362"/>
                  </a:lnTo>
                  <a:cubicBezTo>
                    <a:pt x="480" y="363"/>
                    <a:pt x="483" y="364"/>
                    <a:pt x="486" y="365"/>
                  </a:cubicBezTo>
                  <a:lnTo>
                    <a:pt x="486" y="365"/>
                  </a:lnTo>
                  <a:cubicBezTo>
                    <a:pt x="487" y="365"/>
                    <a:pt x="488" y="365"/>
                    <a:pt x="489" y="365"/>
                  </a:cubicBezTo>
                  <a:lnTo>
                    <a:pt x="489" y="365"/>
                  </a:lnTo>
                  <a:cubicBezTo>
                    <a:pt x="490" y="366"/>
                    <a:pt x="490" y="366"/>
                    <a:pt x="491" y="366"/>
                  </a:cubicBezTo>
                  <a:lnTo>
                    <a:pt x="491" y="366"/>
                  </a:lnTo>
                  <a:cubicBezTo>
                    <a:pt x="494" y="367"/>
                    <a:pt x="497" y="368"/>
                    <a:pt x="499" y="369"/>
                  </a:cubicBezTo>
                  <a:lnTo>
                    <a:pt x="499" y="93"/>
                  </a:lnTo>
                  <a:lnTo>
                    <a:pt x="499" y="0"/>
                  </a:lnTo>
                  <a:lnTo>
                    <a:pt x="500" y="336"/>
                  </a:lnTo>
                  <a:lnTo>
                    <a:pt x="500" y="369"/>
                  </a:lnTo>
                  <a:lnTo>
                    <a:pt x="500" y="369"/>
                  </a:lnTo>
                  <a:cubicBezTo>
                    <a:pt x="501" y="370"/>
                    <a:pt x="504" y="370"/>
                    <a:pt x="506" y="372"/>
                  </a:cubicBezTo>
                  <a:lnTo>
                    <a:pt x="506" y="372"/>
                  </a:lnTo>
                  <a:cubicBezTo>
                    <a:pt x="507" y="372"/>
                    <a:pt x="507" y="372"/>
                    <a:pt x="509" y="372"/>
                  </a:cubicBezTo>
                  <a:lnTo>
                    <a:pt x="509" y="372"/>
                  </a:lnTo>
                  <a:cubicBezTo>
                    <a:pt x="514" y="375"/>
                    <a:pt x="520" y="377"/>
                    <a:pt x="525" y="379"/>
                  </a:cubicBezTo>
                  <a:lnTo>
                    <a:pt x="525" y="379"/>
                  </a:lnTo>
                  <a:cubicBezTo>
                    <a:pt x="526" y="380"/>
                    <a:pt x="527" y="380"/>
                    <a:pt x="529" y="381"/>
                  </a:cubicBezTo>
                  <a:lnTo>
                    <a:pt x="529" y="381"/>
                  </a:lnTo>
                  <a:cubicBezTo>
                    <a:pt x="533" y="383"/>
                    <a:pt x="537" y="385"/>
                    <a:pt x="541" y="387"/>
                  </a:cubicBezTo>
                  <a:lnTo>
                    <a:pt x="541" y="387"/>
                  </a:lnTo>
                  <a:cubicBezTo>
                    <a:pt x="543" y="387"/>
                    <a:pt x="544" y="388"/>
                    <a:pt x="546" y="389"/>
                  </a:cubicBezTo>
                  <a:lnTo>
                    <a:pt x="546" y="389"/>
                  </a:lnTo>
                  <a:cubicBezTo>
                    <a:pt x="551" y="392"/>
                    <a:pt x="556" y="394"/>
                    <a:pt x="561" y="397"/>
                  </a:cubicBezTo>
                  <a:lnTo>
                    <a:pt x="561" y="397"/>
                  </a:lnTo>
                  <a:cubicBezTo>
                    <a:pt x="562" y="397"/>
                    <a:pt x="563" y="399"/>
                    <a:pt x="565" y="399"/>
                  </a:cubicBezTo>
                  <a:lnTo>
                    <a:pt x="565" y="399"/>
                  </a:lnTo>
                  <a:cubicBezTo>
                    <a:pt x="566" y="400"/>
                    <a:pt x="567" y="401"/>
                    <a:pt x="568" y="402"/>
                  </a:cubicBezTo>
                  <a:lnTo>
                    <a:pt x="568" y="402"/>
                  </a:lnTo>
                  <a:cubicBezTo>
                    <a:pt x="570" y="403"/>
                    <a:pt x="572" y="404"/>
                    <a:pt x="574" y="406"/>
                  </a:cubicBezTo>
                  <a:lnTo>
                    <a:pt x="574" y="406"/>
                  </a:lnTo>
                  <a:cubicBezTo>
                    <a:pt x="576" y="407"/>
                    <a:pt x="578" y="407"/>
                    <a:pt x="580" y="409"/>
                  </a:cubicBezTo>
                  <a:lnTo>
                    <a:pt x="580" y="409"/>
                  </a:lnTo>
                  <a:cubicBezTo>
                    <a:pt x="581" y="410"/>
                    <a:pt x="583" y="412"/>
                    <a:pt x="585" y="413"/>
                  </a:cubicBezTo>
                  <a:lnTo>
                    <a:pt x="585" y="413"/>
                  </a:lnTo>
                  <a:cubicBezTo>
                    <a:pt x="587" y="414"/>
                    <a:pt x="588" y="415"/>
                    <a:pt x="590" y="417"/>
                  </a:cubicBezTo>
                  <a:lnTo>
                    <a:pt x="590" y="417"/>
                  </a:lnTo>
                  <a:cubicBezTo>
                    <a:pt x="591" y="418"/>
                    <a:pt x="593" y="419"/>
                    <a:pt x="595" y="420"/>
                  </a:cubicBezTo>
                  <a:lnTo>
                    <a:pt x="595" y="420"/>
                  </a:lnTo>
                  <a:cubicBezTo>
                    <a:pt x="597" y="422"/>
                    <a:pt x="598" y="423"/>
                    <a:pt x="600" y="425"/>
                  </a:cubicBezTo>
                  <a:lnTo>
                    <a:pt x="600" y="425"/>
                  </a:lnTo>
                  <a:cubicBezTo>
                    <a:pt x="601" y="426"/>
                    <a:pt x="602" y="427"/>
                    <a:pt x="604" y="429"/>
                  </a:cubicBezTo>
                  <a:lnTo>
                    <a:pt x="604" y="429"/>
                  </a:lnTo>
                  <a:cubicBezTo>
                    <a:pt x="605" y="429"/>
                    <a:pt x="606" y="430"/>
                    <a:pt x="606" y="430"/>
                  </a:cubicBezTo>
                  <a:lnTo>
                    <a:pt x="606" y="430"/>
                  </a:lnTo>
                  <a:cubicBezTo>
                    <a:pt x="607" y="431"/>
                    <a:pt x="607" y="432"/>
                    <a:pt x="608" y="432"/>
                  </a:cubicBezTo>
                  <a:lnTo>
                    <a:pt x="608" y="432"/>
                  </a:lnTo>
                  <a:cubicBezTo>
                    <a:pt x="611" y="435"/>
                    <a:pt x="613" y="437"/>
                    <a:pt x="615" y="439"/>
                  </a:cubicBezTo>
                  <a:lnTo>
                    <a:pt x="615" y="439"/>
                  </a:lnTo>
                  <a:cubicBezTo>
                    <a:pt x="616" y="440"/>
                    <a:pt x="617" y="441"/>
                    <a:pt x="618" y="442"/>
                  </a:cubicBezTo>
                  <a:lnTo>
                    <a:pt x="618" y="442"/>
                  </a:lnTo>
                  <a:cubicBezTo>
                    <a:pt x="621" y="445"/>
                    <a:pt x="624" y="449"/>
                    <a:pt x="626" y="451"/>
                  </a:cubicBezTo>
                  <a:lnTo>
                    <a:pt x="626" y="451"/>
                  </a:lnTo>
                  <a:cubicBezTo>
                    <a:pt x="627" y="452"/>
                    <a:pt x="627" y="452"/>
                    <a:pt x="627" y="452"/>
                  </a:cubicBezTo>
                  <a:lnTo>
                    <a:pt x="627" y="452"/>
                  </a:lnTo>
                  <a:cubicBezTo>
                    <a:pt x="627" y="453"/>
                    <a:pt x="628" y="454"/>
                    <a:pt x="628" y="455"/>
                  </a:cubicBezTo>
                  <a:lnTo>
                    <a:pt x="628" y="455"/>
                  </a:lnTo>
                  <a:cubicBezTo>
                    <a:pt x="630" y="456"/>
                    <a:pt x="631" y="459"/>
                    <a:pt x="633" y="461"/>
                  </a:cubicBezTo>
                  <a:lnTo>
                    <a:pt x="633" y="461"/>
                  </a:lnTo>
                  <a:cubicBezTo>
                    <a:pt x="634" y="461"/>
                    <a:pt x="634" y="463"/>
                    <a:pt x="635" y="465"/>
                  </a:cubicBezTo>
                  <a:lnTo>
                    <a:pt x="635" y="465"/>
                  </a:lnTo>
                  <a:cubicBezTo>
                    <a:pt x="637" y="466"/>
                    <a:pt x="638" y="468"/>
                    <a:pt x="639" y="470"/>
                  </a:cubicBezTo>
                  <a:lnTo>
                    <a:pt x="639" y="470"/>
                  </a:lnTo>
                  <a:cubicBezTo>
                    <a:pt x="639" y="471"/>
                    <a:pt x="640" y="471"/>
                    <a:pt x="640" y="471"/>
                  </a:cubicBezTo>
                  <a:lnTo>
                    <a:pt x="640" y="471"/>
                  </a:lnTo>
                  <a:cubicBezTo>
                    <a:pt x="640" y="473"/>
                    <a:pt x="641" y="473"/>
                    <a:pt x="641" y="474"/>
                  </a:cubicBezTo>
                  <a:lnTo>
                    <a:pt x="641" y="474"/>
                  </a:lnTo>
                  <a:cubicBezTo>
                    <a:pt x="642" y="476"/>
                    <a:pt x="642" y="477"/>
                    <a:pt x="644" y="479"/>
                  </a:cubicBezTo>
                  <a:lnTo>
                    <a:pt x="644" y="479"/>
                  </a:lnTo>
                  <a:cubicBezTo>
                    <a:pt x="644" y="480"/>
                    <a:pt x="645" y="481"/>
                    <a:pt x="645" y="483"/>
                  </a:cubicBezTo>
                  <a:lnTo>
                    <a:pt x="645" y="483"/>
                  </a:lnTo>
                  <a:cubicBezTo>
                    <a:pt x="646" y="485"/>
                    <a:pt x="647" y="486"/>
                    <a:pt x="648" y="488"/>
                  </a:cubicBezTo>
                  <a:lnTo>
                    <a:pt x="648" y="488"/>
                  </a:lnTo>
                  <a:cubicBezTo>
                    <a:pt x="648" y="489"/>
                    <a:pt x="648" y="490"/>
                    <a:pt x="648" y="490"/>
                  </a:cubicBezTo>
                  <a:lnTo>
                    <a:pt x="648" y="490"/>
                  </a:lnTo>
                  <a:cubicBezTo>
                    <a:pt x="649" y="491"/>
                    <a:pt x="649" y="491"/>
                    <a:pt x="649" y="492"/>
                  </a:cubicBezTo>
                  <a:lnTo>
                    <a:pt x="649" y="492"/>
                  </a:lnTo>
                  <a:cubicBezTo>
                    <a:pt x="650" y="494"/>
                    <a:pt x="650" y="496"/>
                    <a:pt x="651" y="497"/>
                  </a:cubicBezTo>
                  <a:lnTo>
                    <a:pt x="651" y="497"/>
                  </a:lnTo>
                  <a:cubicBezTo>
                    <a:pt x="651" y="499"/>
                    <a:pt x="652" y="500"/>
                    <a:pt x="652" y="501"/>
                  </a:cubicBezTo>
                  <a:lnTo>
                    <a:pt x="652" y="501"/>
                  </a:lnTo>
                  <a:cubicBezTo>
                    <a:pt x="652" y="503"/>
                    <a:pt x="653" y="504"/>
                    <a:pt x="653" y="506"/>
                  </a:cubicBezTo>
                  <a:lnTo>
                    <a:pt x="653" y="506"/>
                  </a:lnTo>
                  <a:cubicBezTo>
                    <a:pt x="654" y="507"/>
                    <a:pt x="654" y="508"/>
                    <a:pt x="654" y="508"/>
                  </a:cubicBezTo>
                  <a:lnTo>
                    <a:pt x="654" y="508"/>
                  </a:lnTo>
                  <a:cubicBezTo>
                    <a:pt x="654" y="509"/>
                    <a:pt x="654" y="510"/>
                    <a:pt x="654" y="510"/>
                  </a:cubicBezTo>
                  <a:lnTo>
                    <a:pt x="654" y="510"/>
                  </a:lnTo>
                  <a:cubicBezTo>
                    <a:pt x="654" y="512"/>
                    <a:pt x="655" y="514"/>
                    <a:pt x="655" y="516"/>
                  </a:cubicBezTo>
                  <a:lnTo>
                    <a:pt x="655" y="516"/>
                  </a:lnTo>
                  <a:cubicBezTo>
                    <a:pt x="655" y="517"/>
                    <a:pt x="655" y="518"/>
                    <a:pt x="655" y="520"/>
                  </a:cubicBezTo>
                  <a:lnTo>
                    <a:pt x="655" y="520"/>
                  </a:lnTo>
                  <a:cubicBezTo>
                    <a:pt x="655" y="521"/>
                    <a:pt x="655" y="523"/>
                    <a:pt x="656" y="525"/>
                  </a:cubicBezTo>
                  <a:lnTo>
                    <a:pt x="656" y="525"/>
                  </a:lnTo>
                  <a:cubicBezTo>
                    <a:pt x="656" y="526"/>
                    <a:pt x="656" y="527"/>
                    <a:pt x="656" y="527"/>
                  </a:cubicBezTo>
                  <a:lnTo>
                    <a:pt x="656" y="527"/>
                  </a:lnTo>
                  <a:cubicBezTo>
                    <a:pt x="656" y="528"/>
                    <a:pt x="656" y="530"/>
                    <a:pt x="656" y="530"/>
                  </a:cubicBezTo>
                  <a:lnTo>
                    <a:pt x="657" y="867"/>
                  </a:lnTo>
                  <a:lnTo>
                    <a:pt x="657" y="867"/>
                  </a:lnTo>
                  <a:cubicBezTo>
                    <a:pt x="657" y="865"/>
                    <a:pt x="657" y="863"/>
                    <a:pt x="657" y="861"/>
                  </a:cubicBezTo>
                  <a:lnTo>
                    <a:pt x="657" y="861"/>
                  </a:lnTo>
                  <a:cubicBezTo>
                    <a:pt x="657" y="859"/>
                    <a:pt x="657" y="857"/>
                    <a:pt x="657" y="85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86" name="Freeform 87">
              <a:extLst>
                <a:ext uri="{FF2B5EF4-FFF2-40B4-BE49-F238E27FC236}">
                  <a16:creationId xmlns:a16="http://schemas.microsoft.com/office/drawing/2014/main" id="{50CEAA43-725C-1A67-77F3-D363EFDF2C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4176" y="7776818"/>
              <a:ext cx="1201087" cy="630787"/>
            </a:xfrm>
            <a:custGeom>
              <a:avLst/>
              <a:gdLst>
                <a:gd name="T0" fmla="*/ 160 w 1838"/>
                <a:gd name="T1" fmla="*/ 194 h 966"/>
                <a:gd name="T2" fmla="*/ 169 w 1838"/>
                <a:gd name="T3" fmla="*/ 214 h 966"/>
                <a:gd name="T4" fmla="*/ 176 w 1838"/>
                <a:gd name="T5" fmla="*/ 231 h 966"/>
                <a:gd name="T6" fmla="*/ 188 w 1838"/>
                <a:gd name="T7" fmla="*/ 251 h 966"/>
                <a:gd name="T8" fmla="*/ 188 w 1838"/>
                <a:gd name="T9" fmla="*/ 251 h 966"/>
                <a:gd name="T10" fmla="*/ 201 w 1838"/>
                <a:gd name="T11" fmla="*/ 270 h 966"/>
                <a:gd name="T12" fmla="*/ 213 w 1838"/>
                <a:gd name="T13" fmla="*/ 286 h 966"/>
                <a:gd name="T14" fmla="*/ 226 w 1838"/>
                <a:gd name="T15" fmla="*/ 302 h 966"/>
                <a:gd name="T16" fmla="*/ 230 w 1838"/>
                <a:gd name="T17" fmla="*/ 307 h 966"/>
                <a:gd name="T18" fmla="*/ 246 w 1838"/>
                <a:gd name="T19" fmla="*/ 322 h 966"/>
                <a:gd name="T20" fmla="*/ 263 w 1838"/>
                <a:gd name="T21" fmla="*/ 471 h 966"/>
                <a:gd name="T22" fmla="*/ 499 w 1838"/>
                <a:gd name="T23" fmla="*/ 476 h 966"/>
                <a:gd name="T24" fmla="*/ 548 w 1838"/>
                <a:gd name="T25" fmla="*/ 493 h 966"/>
                <a:gd name="T26" fmla="*/ 569 w 1838"/>
                <a:gd name="T27" fmla="*/ 499 h 966"/>
                <a:gd name="T28" fmla="*/ 603 w 1838"/>
                <a:gd name="T29" fmla="*/ 509 h 966"/>
                <a:gd name="T30" fmla="*/ 615 w 1838"/>
                <a:gd name="T31" fmla="*/ 511 h 966"/>
                <a:gd name="T32" fmla="*/ 649 w 1838"/>
                <a:gd name="T33" fmla="*/ 519 h 966"/>
                <a:gd name="T34" fmla="*/ 684 w 1838"/>
                <a:gd name="T35" fmla="*/ 526 h 966"/>
                <a:gd name="T36" fmla="*/ 715 w 1838"/>
                <a:gd name="T37" fmla="*/ 531 h 966"/>
                <a:gd name="T38" fmla="*/ 748 w 1838"/>
                <a:gd name="T39" fmla="*/ 629 h 966"/>
                <a:gd name="T40" fmla="*/ 1083 w 1838"/>
                <a:gd name="T41" fmla="*/ 536 h 966"/>
                <a:gd name="T42" fmla="*/ 1131 w 1838"/>
                <a:gd name="T43" fmla="*/ 529 h 966"/>
                <a:gd name="T44" fmla="*/ 1143 w 1838"/>
                <a:gd name="T45" fmla="*/ 527 h 966"/>
                <a:gd name="T46" fmla="*/ 1178 w 1838"/>
                <a:gd name="T47" fmla="*/ 520 h 966"/>
                <a:gd name="T48" fmla="*/ 1215 w 1838"/>
                <a:gd name="T49" fmla="*/ 512 h 966"/>
                <a:gd name="T50" fmla="*/ 1252 w 1838"/>
                <a:gd name="T51" fmla="*/ 502 h 966"/>
                <a:gd name="T52" fmla="*/ 1264 w 1838"/>
                <a:gd name="T53" fmla="*/ 499 h 966"/>
                <a:gd name="T54" fmla="*/ 1299 w 1838"/>
                <a:gd name="T55" fmla="*/ 488 h 966"/>
                <a:gd name="T56" fmla="*/ 1446 w 1838"/>
                <a:gd name="T57" fmla="*/ 542 h 966"/>
                <a:gd name="T58" fmla="*/ 1571 w 1838"/>
                <a:gd name="T59" fmla="*/ 339 h 966"/>
                <a:gd name="T60" fmla="*/ 1675 w 1838"/>
                <a:gd name="T61" fmla="*/ 194 h 966"/>
                <a:gd name="T62" fmla="*/ 1837 w 1838"/>
                <a:gd name="T63" fmla="*/ 337 h 966"/>
                <a:gd name="T64" fmla="*/ 1685 w 1838"/>
                <a:gd name="T65" fmla="*/ 741 h 966"/>
                <a:gd name="T66" fmla="*/ 1333 w 1838"/>
                <a:gd name="T67" fmla="*/ 813 h 966"/>
                <a:gd name="T68" fmla="*/ 1289 w 1838"/>
                <a:gd name="T69" fmla="*/ 827 h 966"/>
                <a:gd name="T70" fmla="*/ 1265 w 1838"/>
                <a:gd name="T71" fmla="*/ 835 h 966"/>
                <a:gd name="T72" fmla="*/ 1253 w 1838"/>
                <a:gd name="T73" fmla="*/ 839 h 966"/>
                <a:gd name="T74" fmla="*/ 1227 w 1838"/>
                <a:gd name="T75" fmla="*/ 846 h 966"/>
                <a:gd name="T76" fmla="*/ 1180 w 1838"/>
                <a:gd name="T77" fmla="*/ 856 h 966"/>
                <a:gd name="T78" fmla="*/ 1178 w 1838"/>
                <a:gd name="T79" fmla="*/ 857 h 966"/>
                <a:gd name="T80" fmla="*/ 1144 w 1838"/>
                <a:gd name="T81" fmla="*/ 863 h 966"/>
                <a:gd name="T82" fmla="*/ 1131 w 1838"/>
                <a:gd name="T83" fmla="*/ 865 h 966"/>
                <a:gd name="T84" fmla="*/ 1102 w 1838"/>
                <a:gd name="T85" fmla="*/ 870 h 966"/>
                <a:gd name="T86" fmla="*/ 1084 w 1838"/>
                <a:gd name="T87" fmla="*/ 965 h 966"/>
                <a:gd name="T88" fmla="*/ 748 w 1838"/>
                <a:gd name="T89" fmla="*/ 872 h 966"/>
                <a:gd name="T90" fmla="*/ 706 w 1838"/>
                <a:gd name="T91" fmla="*/ 866 h 966"/>
                <a:gd name="T92" fmla="*/ 686 w 1838"/>
                <a:gd name="T93" fmla="*/ 863 h 966"/>
                <a:gd name="T94" fmla="*/ 651 w 1838"/>
                <a:gd name="T95" fmla="*/ 856 h 966"/>
                <a:gd name="T96" fmla="*/ 641 w 1838"/>
                <a:gd name="T97" fmla="*/ 853 h 966"/>
                <a:gd name="T98" fmla="*/ 604 w 1838"/>
                <a:gd name="T99" fmla="*/ 844 h 966"/>
                <a:gd name="T100" fmla="*/ 583 w 1838"/>
                <a:gd name="T101" fmla="*/ 839 h 966"/>
                <a:gd name="T102" fmla="*/ 549 w 1838"/>
                <a:gd name="T103" fmla="*/ 829 h 966"/>
                <a:gd name="T104" fmla="*/ 542 w 1838"/>
                <a:gd name="T105" fmla="*/ 827 h 966"/>
                <a:gd name="T106" fmla="*/ 500 w 1838"/>
                <a:gd name="T107" fmla="*/ 813 h 966"/>
                <a:gd name="T108" fmla="*/ 149 w 1838"/>
                <a:gd name="T109" fmla="*/ 531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8" h="966">
                  <a:moveTo>
                    <a:pt x="0" y="194"/>
                  </a:moveTo>
                  <a:lnTo>
                    <a:pt x="160" y="194"/>
                  </a:lnTo>
                  <a:lnTo>
                    <a:pt x="160" y="194"/>
                  </a:lnTo>
                  <a:cubicBezTo>
                    <a:pt x="162" y="200"/>
                    <a:pt x="165" y="206"/>
                    <a:pt x="167" y="211"/>
                  </a:cubicBezTo>
                  <a:lnTo>
                    <a:pt x="167" y="211"/>
                  </a:lnTo>
                  <a:cubicBezTo>
                    <a:pt x="168" y="213"/>
                    <a:pt x="168" y="214"/>
                    <a:pt x="169" y="214"/>
                  </a:cubicBezTo>
                  <a:lnTo>
                    <a:pt x="169" y="214"/>
                  </a:lnTo>
                  <a:cubicBezTo>
                    <a:pt x="171" y="220"/>
                    <a:pt x="174" y="225"/>
                    <a:pt x="176" y="231"/>
                  </a:cubicBezTo>
                  <a:lnTo>
                    <a:pt x="176" y="231"/>
                  </a:lnTo>
                  <a:cubicBezTo>
                    <a:pt x="177" y="232"/>
                    <a:pt x="178" y="233"/>
                    <a:pt x="178" y="234"/>
                  </a:cubicBezTo>
                  <a:lnTo>
                    <a:pt x="178" y="234"/>
                  </a:lnTo>
                  <a:cubicBezTo>
                    <a:pt x="181" y="239"/>
                    <a:pt x="185" y="245"/>
                    <a:pt x="188" y="251"/>
                  </a:cubicBezTo>
                  <a:lnTo>
                    <a:pt x="188" y="251"/>
                  </a:lnTo>
                  <a:lnTo>
                    <a:pt x="188" y="251"/>
                  </a:lnTo>
                  <a:lnTo>
                    <a:pt x="188" y="251"/>
                  </a:lnTo>
                  <a:cubicBezTo>
                    <a:pt x="192" y="257"/>
                    <a:pt x="195" y="262"/>
                    <a:pt x="199" y="267"/>
                  </a:cubicBezTo>
                  <a:lnTo>
                    <a:pt x="199" y="267"/>
                  </a:lnTo>
                  <a:cubicBezTo>
                    <a:pt x="199" y="268"/>
                    <a:pt x="200" y="269"/>
                    <a:pt x="201" y="270"/>
                  </a:cubicBezTo>
                  <a:lnTo>
                    <a:pt x="201" y="270"/>
                  </a:lnTo>
                  <a:cubicBezTo>
                    <a:pt x="205" y="275"/>
                    <a:pt x="209" y="281"/>
                    <a:pt x="213" y="286"/>
                  </a:cubicBezTo>
                  <a:lnTo>
                    <a:pt x="213" y="286"/>
                  </a:lnTo>
                  <a:cubicBezTo>
                    <a:pt x="214" y="287"/>
                    <a:pt x="215" y="288"/>
                    <a:pt x="216" y="289"/>
                  </a:cubicBezTo>
                  <a:lnTo>
                    <a:pt x="216" y="289"/>
                  </a:lnTo>
                  <a:cubicBezTo>
                    <a:pt x="219" y="294"/>
                    <a:pt x="223" y="298"/>
                    <a:pt x="226" y="302"/>
                  </a:cubicBezTo>
                  <a:lnTo>
                    <a:pt x="226" y="302"/>
                  </a:lnTo>
                  <a:cubicBezTo>
                    <a:pt x="228" y="304"/>
                    <a:pt x="229" y="305"/>
                    <a:pt x="230" y="307"/>
                  </a:cubicBezTo>
                  <a:lnTo>
                    <a:pt x="230" y="307"/>
                  </a:lnTo>
                  <a:cubicBezTo>
                    <a:pt x="235" y="311"/>
                    <a:pt x="238" y="315"/>
                    <a:pt x="242" y="319"/>
                  </a:cubicBezTo>
                  <a:lnTo>
                    <a:pt x="242" y="319"/>
                  </a:lnTo>
                  <a:cubicBezTo>
                    <a:pt x="243" y="320"/>
                    <a:pt x="245" y="322"/>
                    <a:pt x="246" y="322"/>
                  </a:cubicBezTo>
                  <a:lnTo>
                    <a:pt x="246" y="322"/>
                  </a:lnTo>
                  <a:cubicBezTo>
                    <a:pt x="251" y="328"/>
                    <a:pt x="256" y="334"/>
                    <a:pt x="262" y="339"/>
                  </a:cubicBezTo>
                  <a:lnTo>
                    <a:pt x="263" y="471"/>
                  </a:lnTo>
                  <a:lnTo>
                    <a:pt x="386" y="542"/>
                  </a:lnTo>
                  <a:lnTo>
                    <a:pt x="499" y="476"/>
                  </a:lnTo>
                  <a:lnTo>
                    <a:pt x="499" y="476"/>
                  </a:lnTo>
                  <a:cubicBezTo>
                    <a:pt x="511" y="481"/>
                    <a:pt x="524" y="485"/>
                    <a:pt x="536" y="489"/>
                  </a:cubicBezTo>
                  <a:lnTo>
                    <a:pt x="536" y="489"/>
                  </a:lnTo>
                  <a:cubicBezTo>
                    <a:pt x="541" y="490"/>
                    <a:pt x="545" y="492"/>
                    <a:pt x="548" y="493"/>
                  </a:cubicBezTo>
                  <a:lnTo>
                    <a:pt x="548" y="493"/>
                  </a:lnTo>
                  <a:cubicBezTo>
                    <a:pt x="555" y="495"/>
                    <a:pt x="562" y="498"/>
                    <a:pt x="569" y="499"/>
                  </a:cubicBezTo>
                  <a:lnTo>
                    <a:pt x="569" y="499"/>
                  </a:lnTo>
                  <a:cubicBezTo>
                    <a:pt x="573" y="500"/>
                    <a:pt x="578" y="501"/>
                    <a:pt x="582" y="503"/>
                  </a:cubicBezTo>
                  <a:lnTo>
                    <a:pt x="582" y="503"/>
                  </a:lnTo>
                  <a:cubicBezTo>
                    <a:pt x="589" y="505"/>
                    <a:pt x="596" y="507"/>
                    <a:pt x="603" y="509"/>
                  </a:cubicBezTo>
                  <a:lnTo>
                    <a:pt x="603" y="509"/>
                  </a:lnTo>
                  <a:cubicBezTo>
                    <a:pt x="607" y="510"/>
                    <a:pt x="611" y="511"/>
                    <a:pt x="615" y="511"/>
                  </a:cubicBezTo>
                  <a:lnTo>
                    <a:pt x="615" y="511"/>
                  </a:lnTo>
                  <a:cubicBezTo>
                    <a:pt x="623" y="514"/>
                    <a:pt x="632" y="516"/>
                    <a:pt x="640" y="517"/>
                  </a:cubicBezTo>
                  <a:lnTo>
                    <a:pt x="640" y="517"/>
                  </a:lnTo>
                  <a:cubicBezTo>
                    <a:pt x="643" y="518"/>
                    <a:pt x="646" y="519"/>
                    <a:pt x="649" y="519"/>
                  </a:cubicBezTo>
                  <a:lnTo>
                    <a:pt x="649" y="519"/>
                  </a:lnTo>
                  <a:cubicBezTo>
                    <a:pt x="661" y="521"/>
                    <a:pt x="672" y="524"/>
                    <a:pt x="684" y="526"/>
                  </a:cubicBezTo>
                  <a:lnTo>
                    <a:pt x="684" y="526"/>
                  </a:lnTo>
                  <a:cubicBezTo>
                    <a:pt x="691" y="527"/>
                    <a:pt x="698" y="529"/>
                    <a:pt x="705" y="530"/>
                  </a:cubicBezTo>
                  <a:lnTo>
                    <a:pt x="705" y="530"/>
                  </a:lnTo>
                  <a:cubicBezTo>
                    <a:pt x="709" y="530"/>
                    <a:pt x="712" y="531"/>
                    <a:pt x="715" y="531"/>
                  </a:cubicBezTo>
                  <a:lnTo>
                    <a:pt x="715" y="531"/>
                  </a:lnTo>
                  <a:cubicBezTo>
                    <a:pt x="726" y="533"/>
                    <a:pt x="737" y="534"/>
                    <a:pt x="748" y="536"/>
                  </a:cubicBezTo>
                  <a:lnTo>
                    <a:pt x="748" y="629"/>
                  </a:lnTo>
                  <a:lnTo>
                    <a:pt x="1083" y="629"/>
                  </a:lnTo>
                  <a:lnTo>
                    <a:pt x="1083" y="536"/>
                  </a:lnTo>
                  <a:lnTo>
                    <a:pt x="1083" y="536"/>
                  </a:lnTo>
                  <a:cubicBezTo>
                    <a:pt x="1091" y="535"/>
                    <a:pt x="1100" y="534"/>
                    <a:pt x="1107" y="533"/>
                  </a:cubicBezTo>
                  <a:lnTo>
                    <a:pt x="1107" y="533"/>
                  </a:lnTo>
                  <a:cubicBezTo>
                    <a:pt x="1115" y="531"/>
                    <a:pt x="1123" y="530"/>
                    <a:pt x="1131" y="529"/>
                  </a:cubicBezTo>
                  <a:lnTo>
                    <a:pt x="1131" y="529"/>
                  </a:lnTo>
                  <a:cubicBezTo>
                    <a:pt x="1135" y="528"/>
                    <a:pt x="1139" y="528"/>
                    <a:pt x="1143" y="527"/>
                  </a:cubicBezTo>
                  <a:lnTo>
                    <a:pt x="1143" y="527"/>
                  </a:lnTo>
                  <a:cubicBezTo>
                    <a:pt x="1152" y="525"/>
                    <a:pt x="1161" y="524"/>
                    <a:pt x="1170" y="521"/>
                  </a:cubicBezTo>
                  <a:lnTo>
                    <a:pt x="1170" y="521"/>
                  </a:lnTo>
                  <a:cubicBezTo>
                    <a:pt x="1173" y="521"/>
                    <a:pt x="1176" y="521"/>
                    <a:pt x="1178" y="520"/>
                  </a:cubicBezTo>
                  <a:lnTo>
                    <a:pt x="1178" y="520"/>
                  </a:lnTo>
                  <a:cubicBezTo>
                    <a:pt x="1191" y="517"/>
                    <a:pt x="1203" y="515"/>
                    <a:pt x="1215" y="512"/>
                  </a:cubicBezTo>
                  <a:lnTo>
                    <a:pt x="1215" y="512"/>
                  </a:lnTo>
                  <a:cubicBezTo>
                    <a:pt x="1219" y="511"/>
                    <a:pt x="1222" y="510"/>
                    <a:pt x="1225" y="509"/>
                  </a:cubicBezTo>
                  <a:lnTo>
                    <a:pt x="1225" y="509"/>
                  </a:lnTo>
                  <a:cubicBezTo>
                    <a:pt x="1234" y="507"/>
                    <a:pt x="1244" y="504"/>
                    <a:pt x="1252" y="502"/>
                  </a:cubicBezTo>
                  <a:lnTo>
                    <a:pt x="1252" y="502"/>
                  </a:lnTo>
                  <a:cubicBezTo>
                    <a:pt x="1257" y="501"/>
                    <a:pt x="1261" y="500"/>
                    <a:pt x="1264" y="499"/>
                  </a:cubicBezTo>
                  <a:lnTo>
                    <a:pt x="1264" y="499"/>
                  </a:lnTo>
                  <a:cubicBezTo>
                    <a:pt x="1272" y="496"/>
                    <a:pt x="1281" y="494"/>
                    <a:pt x="1288" y="491"/>
                  </a:cubicBezTo>
                  <a:lnTo>
                    <a:pt x="1288" y="491"/>
                  </a:lnTo>
                  <a:cubicBezTo>
                    <a:pt x="1292" y="490"/>
                    <a:pt x="1295" y="489"/>
                    <a:pt x="1299" y="488"/>
                  </a:cubicBezTo>
                  <a:lnTo>
                    <a:pt x="1299" y="488"/>
                  </a:lnTo>
                  <a:cubicBezTo>
                    <a:pt x="1311" y="484"/>
                    <a:pt x="1322" y="480"/>
                    <a:pt x="1333" y="476"/>
                  </a:cubicBezTo>
                  <a:lnTo>
                    <a:pt x="1446" y="542"/>
                  </a:lnTo>
                  <a:lnTo>
                    <a:pt x="1571" y="470"/>
                  </a:lnTo>
                  <a:lnTo>
                    <a:pt x="1571" y="339"/>
                  </a:lnTo>
                  <a:lnTo>
                    <a:pt x="1571" y="339"/>
                  </a:lnTo>
                  <a:cubicBezTo>
                    <a:pt x="1608" y="305"/>
                    <a:pt x="1637" y="269"/>
                    <a:pt x="1657" y="232"/>
                  </a:cubicBezTo>
                  <a:lnTo>
                    <a:pt x="1657" y="232"/>
                  </a:lnTo>
                  <a:cubicBezTo>
                    <a:pt x="1664" y="219"/>
                    <a:pt x="1670" y="207"/>
                    <a:pt x="1675" y="194"/>
                  </a:cubicBezTo>
                  <a:lnTo>
                    <a:pt x="1835" y="194"/>
                  </a:lnTo>
                  <a:lnTo>
                    <a:pt x="1836" y="0"/>
                  </a:lnTo>
                  <a:lnTo>
                    <a:pt x="1837" y="337"/>
                  </a:lnTo>
                  <a:lnTo>
                    <a:pt x="1836" y="531"/>
                  </a:lnTo>
                  <a:lnTo>
                    <a:pt x="1684" y="531"/>
                  </a:lnTo>
                  <a:lnTo>
                    <a:pt x="1685" y="741"/>
                  </a:lnTo>
                  <a:lnTo>
                    <a:pt x="1447" y="878"/>
                  </a:lnTo>
                  <a:lnTo>
                    <a:pt x="1333" y="813"/>
                  </a:lnTo>
                  <a:lnTo>
                    <a:pt x="1333" y="813"/>
                  </a:lnTo>
                  <a:cubicBezTo>
                    <a:pt x="1323" y="817"/>
                    <a:pt x="1311" y="821"/>
                    <a:pt x="1300" y="824"/>
                  </a:cubicBezTo>
                  <a:lnTo>
                    <a:pt x="1300" y="824"/>
                  </a:lnTo>
                  <a:cubicBezTo>
                    <a:pt x="1297" y="826"/>
                    <a:pt x="1293" y="826"/>
                    <a:pt x="1289" y="827"/>
                  </a:cubicBezTo>
                  <a:lnTo>
                    <a:pt x="1289" y="827"/>
                  </a:lnTo>
                  <a:cubicBezTo>
                    <a:pt x="1281" y="830"/>
                    <a:pt x="1273" y="833"/>
                    <a:pt x="1265" y="835"/>
                  </a:cubicBezTo>
                  <a:lnTo>
                    <a:pt x="1265" y="835"/>
                  </a:lnTo>
                  <a:cubicBezTo>
                    <a:pt x="1263" y="836"/>
                    <a:pt x="1261" y="836"/>
                    <a:pt x="1259" y="837"/>
                  </a:cubicBezTo>
                  <a:lnTo>
                    <a:pt x="1259" y="837"/>
                  </a:lnTo>
                  <a:cubicBezTo>
                    <a:pt x="1257" y="837"/>
                    <a:pt x="1255" y="838"/>
                    <a:pt x="1253" y="839"/>
                  </a:cubicBezTo>
                  <a:lnTo>
                    <a:pt x="1253" y="839"/>
                  </a:lnTo>
                  <a:cubicBezTo>
                    <a:pt x="1244" y="841"/>
                    <a:pt x="1235" y="843"/>
                    <a:pt x="1227" y="846"/>
                  </a:cubicBezTo>
                  <a:lnTo>
                    <a:pt x="1227" y="846"/>
                  </a:lnTo>
                  <a:cubicBezTo>
                    <a:pt x="1223" y="846"/>
                    <a:pt x="1220" y="847"/>
                    <a:pt x="1217" y="848"/>
                  </a:cubicBezTo>
                  <a:lnTo>
                    <a:pt x="1217" y="848"/>
                  </a:lnTo>
                  <a:cubicBezTo>
                    <a:pt x="1204" y="851"/>
                    <a:pt x="1192" y="854"/>
                    <a:pt x="1180" y="856"/>
                  </a:cubicBezTo>
                  <a:lnTo>
                    <a:pt x="1180" y="856"/>
                  </a:lnTo>
                  <a:cubicBezTo>
                    <a:pt x="1179" y="856"/>
                    <a:pt x="1179" y="856"/>
                    <a:pt x="1178" y="857"/>
                  </a:cubicBezTo>
                  <a:lnTo>
                    <a:pt x="1178" y="857"/>
                  </a:lnTo>
                  <a:cubicBezTo>
                    <a:pt x="1176" y="857"/>
                    <a:pt x="1174" y="857"/>
                    <a:pt x="1171" y="858"/>
                  </a:cubicBezTo>
                  <a:lnTo>
                    <a:pt x="1171" y="858"/>
                  </a:lnTo>
                  <a:cubicBezTo>
                    <a:pt x="1162" y="860"/>
                    <a:pt x="1153" y="862"/>
                    <a:pt x="1144" y="863"/>
                  </a:cubicBezTo>
                  <a:lnTo>
                    <a:pt x="1144" y="863"/>
                  </a:lnTo>
                  <a:cubicBezTo>
                    <a:pt x="1140" y="864"/>
                    <a:pt x="1136" y="864"/>
                    <a:pt x="1131" y="865"/>
                  </a:cubicBezTo>
                  <a:lnTo>
                    <a:pt x="1131" y="865"/>
                  </a:lnTo>
                  <a:cubicBezTo>
                    <a:pt x="1124" y="866"/>
                    <a:pt x="1116" y="868"/>
                    <a:pt x="1109" y="869"/>
                  </a:cubicBezTo>
                  <a:lnTo>
                    <a:pt x="1109" y="869"/>
                  </a:lnTo>
                  <a:cubicBezTo>
                    <a:pt x="1106" y="869"/>
                    <a:pt x="1104" y="870"/>
                    <a:pt x="1102" y="870"/>
                  </a:cubicBezTo>
                  <a:lnTo>
                    <a:pt x="1102" y="870"/>
                  </a:lnTo>
                  <a:cubicBezTo>
                    <a:pt x="1096" y="871"/>
                    <a:pt x="1090" y="872"/>
                    <a:pt x="1085" y="872"/>
                  </a:cubicBezTo>
                  <a:lnTo>
                    <a:pt x="1084" y="965"/>
                  </a:lnTo>
                  <a:lnTo>
                    <a:pt x="748" y="965"/>
                  </a:lnTo>
                  <a:lnTo>
                    <a:pt x="748" y="872"/>
                  </a:lnTo>
                  <a:lnTo>
                    <a:pt x="748" y="872"/>
                  </a:lnTo>
                  <a:cubicBezTo>
                    <a:pt x="737" y="871"/>
                    <a:pt x="727" y="869"/>
                    <a:pt x="717" y="868"/>
                  </a:cubicBezTo>
                  <a:lnTo>
                    <a:pt x="717" y="868"/>
                  </a:lnTo>
                  <a:cubicBezTo>
                    <a:pt x="713" y="867"/>
                    <a:pt x="710" y="866"/>
                    <a:pt x="706" y="866"/>
                  </a:cubicBezTo>
                  <a:lnTo>
                    <a:pt x="706" y="866"/>
                  </a:lnTo>
                  <a:cubicBezTo>
                    <a:pt x="699" y="865"/>
                    <a:pt x="693" y="864"/>
                    <a:pt x="686" y="863"/>
                  </a:cubicBezTo>
                  <a:lnTo>
                    <a:pt x="686" y="863"/>
                  </a:lnTo>
                  <a:lnTo>
                    <a:pt x="685" y="862"/>
                  </a:lnTo>
                  <a:lnTo>
                    <a:pt x="685" y="862"/>
                  </a:lnTo>
                  <a:cubicBezTo>
                    <a:pt x="673" y="860"/>
                    <a:pt x="662" y="858"/>
                    <a:pt x="651" y="856"/>
                  </a:cubicBezTo>
                  <a:lnTo>
                    <a:pt x="651" y="856"/>
                  </a:lnTo>
                  <a:cubicBezTo>
                    <a:pt x="647" y="855"/>
                    <a:pt x="644" y="854"/>
                    <a:pt x="641" y="853"/>
                  </a:cubicBezTo>
                  <a:lnTo>
                    <a:pt x="641" y="853"/>
                  </a:lnTo>
                  <a:cubicBezTo>
                    <a:pt x="633" y="852"/>
                    <a:pt x="624" y="850"/>
                    <a:pt x="616" y="848"/>
                  </a:cubicBezTo>
                  <a:lnTo>
                    <a:pt x="616" y="848"/>
                  </a:lnTo>
                  <a:cubicBezTo>
                    <a:pt x="612" y="847"/>
                    <a:pt x="608" y="846"/>
                    <a:pt x="604" y="844"/>
                  </a:cubicBezTo>
                  <a:lnTo>
                    <a:pt x="604" y="844"/>
                  </a:lnTo>
                  <a:cubicBezTo>
                    <a:pt x="597" y="843"/>
                    <a:pt x="590" y="841"/>
                    <a:pt x="583" y="839"/>
                  </a:cubicBezTo>
                  <a:lnTo>
                    <a:pt x="583" y="839"/>
                  </a:lnTo>
                  <a:cubicBezTo>
                    <a:pt x="578" y="838"/>
                    <a:pt x="574" y="836"/>
                    <a:pt x="569" y="835"/>
                  </a:cubicBezTo>
                  <a:lnTo>
                    <a:pt x="569" y="835"/>
                  </a:lnTo>
                  <a:cubicBezTo>
                    <a:pt x="563" y="833"/>
                    <a:pt x="556" y="832"/>
                    <a:pt x="549" y="829"/>
                  </a:cubicBezTo>
                  <a:lnTo>
                    <a:pt x="549" y="829"/>
                  </a:lnTo>
                  <a:cubicBezTo>
                    <a:pt x="547" y="829"/>
                    <a:pt x="544" y="827"/>
                    <a:pt x="542" y="827"/>
                  </a:cubicBezTo>
                  <a:lnTo>
                    <a:pt x="542" y="827"/>
                  </a:lnTo>
                  <a:cubicBezTo>
                    <a:pt x="541" y="826"/>
                    <a:pt x="539" y="826"/>
                    <a:pt x="538" y="826"/>
                  </a:cubicBezTo>
                  <a:lnTo>
                    <a:pt x="538" y="826"/>
                  </a:lnTo>
                  <a:cubicBezTo>
                    <a:pt x="525" y="822"/>
                    <a:pt x="512" y="817"/>
                    <a:pt x="500" y="813"/>
                  </a:cubicBezTo>
                  <a:lnTo>
                    <a:pt x="386" y="878"/>
                  </a:lnTo>
                  <a:lnTo>
                    <a:pt x="149" y="741"/>
                  </a:lnTo>
                  <a:lnTo>
                    <a:pt x="149" y="531"/>
                  </a:lnTo>
                  <a:lnTo>
                    <a:pt x="1" y="531"/>
                  </a:lnTo>
                  <a:lnTo>
                    <a:pt x="0" y="194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87" name="Freeform 88">
              <a:extLst>
                <a:ext uri="{FF2B5EF4-FFF2-40B4-BE49-F238E27FC236}">
                  <a16:creationId xmlns:a16="http://schemas.microsoft.com/office/drawing/2014/main" id="{93266268-5895-135D-EE22-66AF1ABAB7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4176" y="7491669"/>
              <a:ext cx="1201087" cy="694152"/>
            </a:xfrm>
            <a:custGeom>
              <a:avLst/>
              <a:gdLst>
                <a:gd name="T0" fmla="*/ 686 w 1837"/>
                <a:gd name="T1" fmla="*/ 666 h 1064"/>
                <a:gd name="T2" fmla="*/ 686 w 1837"/>
                <a:gd name="T3" fmla="*/ 666 h 1064"/>
                <a:gd name="T4" fmla="*/ 1149 w 1837"/>
                <a:gd name="T5" fmla="*/ 666 h 1064"/>
                <a:gd name="T6" fmla="*/ 1149 w 1837"/>
                <a:gd name="T7" fmla="*/ 666 h 1064"/>
                <a:gd name="T8" fmla="*/ 1151 w 1837"/>
                <a:gd name="T9" fmla="*/ 397 h 1064"/>
                <a:gd name="T10" fmla="*/ 1151 w 1837"/>
                <a:gd name="T11" fmla="*/ 397 h 1064"/>
                <a:gd name="T12" fmla="*/ 687 w 1837"/>
                <a:gd name="T13" fmla="*/ 397 h 1064"/>
                <a:gd name="T14" fmla="*/ 687 w 1837"/>
                <a:gd name="T15" fmla="*/ 397 h 1064"/>
                <a:gd name="T16" fmla="*/ 686 w 1837"/>
                <a:gd name="T17" fmla="*/ 666 h 1064"/>
                <a:gd name="T18" fmla="*/ 160 w 1837"/>
                <a:gd name="T19" fmla="*/ 628 h 1064"/>
                <a:gd name="T20" fmla="*/ 0 w 1837"/>
                <a:gd name="T21" fmla="*/ 628 h 1064"/>
                <a:gd name="T22" fmla="*/ 1 w 1837"/>
                <a:gd name="T23" fmla="*/ 434 h 1064"/>
                <a:gd name="T24" fmla="*/ 161 w 1837"/>
                <a:gd name="T25" fmla="*/ 434 h 1064"/>
                <a:gd name="T26" fmla="*/ 161 w 1837"/>
                <a:gd name="T27" fmla="*/ 434 h 1064"/>
                <a:gd name="T28" fmla="*/ 265 w 1837"/>
                <a:gd name="T29" fmla="*/ 290 h 1064"/>
                <a:gd name="T30" fmla="*/ 152 w 1837"/>
                <a:gd name="T31" fmla="*/ 224 h 1064"/>
                <a:gd name="T32" fmla="*/ 390 w 1837"/>
                <a:gd name="T33" fmla="*/ 87 h 1064"/>
                <a:gd name="T34" fmla="*/ 503 w 1837"/>
                <a:gd name="T35" fmla="*/ 153 h 1064"/>
                <a:gd name="T36" fmla="*/ 503 w 1837"/>
                <a:gd name="T37" fmla="*/ 153 h 1064"/>
                <a:gd name="T38" fmla="*/ 753 w 1837"/>
                <a:gd name="T39" fmla="*/ 93 h 1064"/>
                <a:gd name="T40" fmla="*/ 753 w 1837"/>
                <a:gd name="T41" fmla="*/ 0 h 1064"/>
                <a:gd name="T42" fmla="*/ 1089 w 1837"/>
                <a:gd name="T43" fmla="*/ 0 h 1064"/>
                <a:gd name="T44" fmla="*/ 1089 w 1837"/>
                <a:gd name="T45" fmla="*/ 93 h 1064"/>
                <a:gd name="T46" fmla="*/ 1089 w 1837"/>
                <a:gd name="T47" fmla="*/ 93 h 1064"/>
                <a:gd name="T48" fmla="*/ 1337 w 1837"/>
                <a:gd name="T49" fmla="*/ 153 h 1064"/>
                <a:gd name="T50" fmla="*/ 1451 w 1837"/>
                <a:gd name="T51" fmla="*/ 87 h 1064"/>
                <a:gd name="T52" fmla="*/ 1687 w 1837"/>
                <a:gd name="T53" fmla="*/ 224 h 1064"/>
                <a:gd name="T54" fmla="*/ 1574 w 1837"/>
                <a:gd name="T55" fmla="*/ 290 h 1064"/>
                <a:gd name="T56" fmla="*/ 1574 w 1837"/>
                <a:gd name="T57" fmla="*/ 290 h 1064"/>
                <a:gd name="T58" fmla="*/ 1676 w 1837"/>
                <a:gd name="T59" fmla="*/ 434 h 1064"/>
                <a:gd name="T60" fmla="*/ 1836 w 1837"/>
                <a:gd name="T61" fmla="*/ 434 h 1064"/>
                <a:gd name="T62" fmla="*/ 1835 w 1837"/>
                <a:gd name="T63" fmla="*/ 628 h 1064"/>
                <a:gd name="T64" fmla="*/ 1675 w 1837"/>
                <a:gd name="T65" fmla="*/ 628 h 1064"/>
                <a:gd name="T66" fmla="*/ 1675 w 1837"/>
                <a:gd name="T67" fmla="*/ 628 h 1064"/>
                <a:gd name="T68" fmla="*/ 1571 w 1837"/>
                <a:gd name="T69" fmla="*/ 773 h 1064"/>
                <a:gd name="T70" fmla="*/ 1684 w 1837"/>
                <a:gd name="T71" fmla="*/ 839 h 1064"/>
                <a:gd name="T72" fmla="*/ 1446 w 1837"/>
                <a:gd name="T73" fmla="*/ 976 h 1064"/>
                <a:gd name="T74" fmla="*/ 1333 w 1837"/>
                <a:gd name="T75" fmla="*/ 910 h 1064"/>
                <a:gd name="T76" fmla="*/ 1333 w 1837"/>
                <a:gd name="T77" fmla="*/ 910 h 1064"/>
                <a:gd name="T78" fmla="*/ 1083 w 1837"/>
                <a:gd name="T79" fmla="*/ 970 h 1064"/>
                <a:gd name="T80" fmla="*/ 1083 w 1837"/>
                <a:gd name="T81" fmla="*/ 1063 h 1064"/>
                <a:gd name="T82" fmla="*/ 747 w 1837"/>
                <a:gd name="T83" fmla="*/ 1063 h 1064"/>
                <a:gd name="T84" fmla="*/ 748 w 1837"/>
                <a:gd name="T85" fmla="*/ 970 h 1064"/>
                <a:gd name="T86" fmla="*/ 748 w 1837"/>
                <a:gd name="T87" fmla="*/ 970 h 1064"/>
                <a:gd name="T88" fmla="*/ 499 w 1837"/>
                <a:gd name="T89" fmla="*/ 910 h 1064"/>
                <a:gd name="T90" fmla="*/ 386 w 1837"/>
                <a:gd name="T91" fmla="*/ 976 h 1064"/>
                <a:gd name="T92" fmla="*/ 149 w 1837"/>
                <a:gd name="T93" fmla="*/ 839 h 1064"/>
                <a:gd name="T94" fmla="*/ 262 w 1837"/>
                <a:gd name="T95" fmla="*/ 773 h 1064"/>
                <a:gd name="T96" fmla="*/ 262 w 1837"/>
                <a:gd name="T97" fmla="*/ 773 h 1064"/>
                <a:gd name="T98" fmla="*/ 160 w 1837"/>
                <a:gd name="T99" fmla="*/ 628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37" h="1064">
                  <a:moveTo>
                    <a:pt x="686" y="666"/>
                  </a:moveTo>
                  <a:lnTo>
                    <a:pt x="686" y="666"/>
                  </a:lnTo>
                  <a:cubicBezTo>
                    <a:pt x="813" y="740"/>
                    <a:pt x="1020" y="740"/>
                    <a:pt x="1149" y="666"/>
                  </a:cubicBezTo>
                  <a:lnTo>
                    <a:pt x="1149" y="666"/>
                  </a:lnTo>
                  <a:cubicBezTo>
                    <a:pt x="1278" y="591"/>
                    <a:pt x="1278" y="471"/>
                    <a:pt x="1151" y="397"/>
                  </a:cubicBezTo>
                  <a:lnTo>
                    <a:pt x="1151" y="397"/>
                  </a:lnTo>
                  <a:cubicBezTo>
                    <a:pt x="1023" y="323"/>
                    <a:pt x="815" y="323"/>
                    <a:pt x="687" y="397"/>
                  </a:cubicBezTo>
                  <a:lnTo>
                    <a:pt x="687" y="397"/>
                  </a:lnTo>
                  <a:cubicBezTo>
                    <a:pt x="558" y="471"/>
                    <a:pt x="558" y="591"/>
                    <a:pt x="686" y="666"/>
                  </a:cubicBezTo>
                  <a:close/>
                  <a:moveTo>
                    <a:pt x="160" y="628"/>
                  </a:moveTo>
                  <a:lnTo>
                    <a:pt x="0" y="628"/>
                  </a:lnTo>
                  <a:lnTo>
                    <a:pt x="1" y="434"/>
                  </a:lnTo>
                  <a:lnTo>
                    <a:pt x="161" y="434"/>
                  </a:lnTo>
                  <a:lnTo>
                    <a:pt x="161" y="434"/>
                  </a:lnTo>
                  <a:cubicBezTo>
                    <a:pt x="180" y="384"/>
                    <a:pt x="215" y="335"/>
                    <a:pt x="265" y="290"/>
                  </a:cubicBezTo>
                  <a:lnTo>
                    <a:pt x="152" y="224"/>
                  </a:lnTo>
                  <a:lnTo>
                    <a:pt x="390" y="87"/>
                  </a:lnTo>
                  <a:lnTo>
                    <a:pt x="503" y="153"/>
                  </a:lnTo>
                  <a:lnTo>
                    <a:pt x="503" y="153"/>
                  </a:lnTo>
                  <a:cubicBezTo>
                    <a:pt x="581" y="124"/>
                    <a:pt x="666" y="104"/>
                    <a:pt x="753" y="93"/>
                  </a:cubicBezTo>
                  <a:lnTo>
                    <a:pt x="753" y="0"/>
                  </a:lnTo>
                  <a:lnTo>
                    <a:pt x="1089" y="0"/>
                  </a:lnTo>
                  <a:lnTo>
                    <a:pt x="1089" y="93"/>
                  </a:lnTo>
                  <a:lnTo>
                    <a:pt x="1089" y="93"/>
                  </a:lnTo>
                  <a:cubicBezTo>
                    <a:pt x="1176" y="104"/>
                    <a:pt x="1259" y="124"/>
                    <a:pt x="1337" y="153"/>
                  </a:cubicBezTo>
                  <a:lnTo>
                    <a:pt x="1451" y="87"/>
                  </a:lnTo>
                  <a:lnTo>
                    <a:pt x="1687" y="224"/>
                  </a:lnTo>
                  <a:lnTo>
                    <a:pt x="1574" y="290"/>
                  </a:lnTo>
                  <a:lnTo>
                    <a:pt x="1574" y="290"/>
                  </a:lnTo>
                  <a:cubicBezTo>
                    <a:pt x="1623" y="335"/>
                    <a:pt x="1657" y="384"/>
                    <a:pt x="1676" y="434"/>
                  </a:cubicBezTo>
                  <a:lnTo>
                    <a:pt x="1836" y="434"/>
                  </a:lnTo>
                  <a:lnTo>
                    <a:pt x="1835" y="628"/>
                  </a:lnTo>
                  <a:lnTo>
                    <a:pt x="1675" y="628"/>
                  </a:lnTo>
                  <a:lnTo>
                    <a:pt x="1675" y="628"/>
                  </a:lnTo>
                  <a:cubicBezTo>
                    <a:pt x="1655" y="679"/>
                    <a:pt x="1621" y="728"/>
                    <a:pt x="1571" y="773"/>
                  </a:cubicBezTo>
                  <a:lnTo>
                    <a:pt x="1684" y="839"/>
                  </a:lnTo>
                  <a:lnTo>
                    <a:pt x="1446" y="976"/>
                  </a:lnTo>
                  <a:lnTo>
                    <a:pt x="1333" y="910"/>
                  </a:lnTo>
                  <a:lnTo>
                    <a:pt x="1333" y="910"/>
                  </a:lnTo>
                  <a:cubicBezTo>
                    <a:pt x="1255" y="939"/>
                    <a:pt x="1171" y="959"/>
                    <a:pt x="1083" y="970"/>
                  </a:cubicBezTo>
                  <a:lnTo>
                    <a:pt x="1083" y="1063"/>
                  </a:lnTo>
                  <a:lnTo>
                    <a:pt x="747" y="1063"/>
                  </a:lnTo>
                  <a:lnTo>
                    <a:pt x="748" y="970"/>
                  </a:lnTo>
                  <a:lnTo>
                    <a:pt x="748" y="970"/>
                  </a:lnTo>
                  <a:cubicBezTo>
                    <a:pt x="661" y="959"/>
                    <a:pt x="576" y="939"/>
                    <a:pt x="499" y="910"/>
                  </a:cubicBezTo>
                  <a:lnTo>
                    <a:pt x="386" y="976"/>
                  </a:lnTo>
                  <a:lnTo>
                    <a:pt x="149" y="839"/>
                  </a:lnTo>
                  <a:lnTo>
                    <a:pt x="262" y="773"/>
                  </a:lnTo>
                  <a:lnTo>
                    <a:pt x="262" y="773"/>
                  </a:lnTo>
                  <a:cubicBezTo>
                    <a:pt x="214" y="728"/>
                    <a:pt x="179" y="679"/>
                    <a:pt x="160" y="6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88" name="Freeform 89">
              <a:extLst>
                <a:ext uri="{FF2B5EF4-FFF2-40B4-BE49-F238E27FC236}">
                  <a16:creationId xmlns:a16="http://schemas.microsoft.com/office/drawing/2014/main" id="{513C66D4-737B-C43B-9D86-A79BE81E8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98467" y="8119574"/>
              <a:ext cx="74888" cy="262107"/>
            </a:xfrm>
            <a:custGeom>
              <a:avLst/>
              <a:gdLst>
                <a:gd name="T0" fmla="*/ 0 w 115"/>
                <a:gd name="T1" fmla="*/ 0 h 403"/>
                <a:gd name="T2" fmla="*/ 113 w 115"/>
                <a:gd name="T3" fmla="*/ 66 h 403"/>
                <a:gd name="T4" fmla="*/ 114 w 115"/>
                <a:gd name="T5" fmla="*/ 402 h 403"/>
                <a:gd name="T6" fmla="*/ 1 w 115"/>
                <a:gd name="T7" fmla="*/ 336 h 403"/>
                <a:gd name="T8" fmla="*/ 0 w 115"/>
                <a:gd name="T9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03">
                  <a:moveTo>
                    <a:pt x="0" y="0"/>
                  </a:moveTo>
                  <a:lnTo>
                    <a:pt x="113" y="66"/>
                  </a:lnTo>
                  <a:lnTo>
                    <a:pt x="114" y="402"/>
                  </a:lnTo>
                  <a:lnTo>
                    <a:pt x="1" y="336"/>
                  </a:lnTo>
                  <a:lnTo>
                    <a:pt x="0" y="0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89" name="Freeform 90">
              <a:extLst>
                <a:ext uri="{FF2B5EF4-FFF2-40B4-BE49-F238E27FC236}">
                  <a16:creationId xmlns:a16="http://schemas.microsoft.com/office/drawing/2014/main" id="{9CDB3C80-7051-DFD9-859C-08BA869D19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28805" y="8119574"/>
              <a:ext cx="77767" cy="262107"/>
            </a:xfrm>
            <a:custGeom>
              <a:avLst/>
              <a:gdLst>
                <a:gd name="T0" fmla="*/ 0 w 117"/>
                <a:gd name="T1" fmla="*/ 66 h 403"/>
                <a:gd name="T2" fmla="*/ 114 w 117"/>
                <a:gd name="T3" fmla="*/ 0 h 403"/>
                <a:gd name="T4" fmla="*/ 116 w 117"/>
                <a:gd name="T5" fmla="*/ 336 h 403"/>
                <a:gd name="T6" fmla="*/ 1 w 117"/>
                <a:gd name="T7" fmla="*/ 402 h 403"/>
                <a:gd name="T8" fmla="*/ 0 w 117"/>
                <a:gd name="T9" fmla="*/ 66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03">
                  <a:moveTo>
                    <a:pt x="0" y="66"/>
                  </a:moveTo>
                  <a:lnTo>
                    <a:pt x="114" y="0"/>
                  </a:lnTo>
                  <a:lnTo>
                    <a:pt x="116" y="336"/>
                  </a:lnTo>
                  <a:lnTo>
                    <a:pt x="1" y="402"/>
                  </a:lnTo>
                  <a:lnTo>
                    <a:pt x="0" y="66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90" name="Freeform 91">
              <a:extLst>
                <a:ext uri="{FF2B5EF4-FFF2-40B4-BE49-F238E27FC236}">
                  <a16:creationId xmlns:a16="http://schemas.microsoft.com/office/drawing/2014/main" id="{FCA3A238-98DC-3933-0641-1ABC7CA2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86497" y="7972678"/>
              <a:ext cx="429166" cy="567420"/>
            </a:xfrm>
            <a:custGeom>
              <a:avLst/>
              <a:gdLst>
                <a:gd name="T0" fmla="*/ 655 w 658"/>
                <a:gd name="T1" fmla="*/ 847 h 870"/>
                <a:gd name="T2" fmla="*/ 652 w 658"/>
                <a:gd name="T3" fmla="*/ 834 h 870"/>
                <a:gd name="T4" fmla="*/ 646 w 658"/>
                <a:gd name="T5" fmla="*/ 820 h 870"/>
                <a:gd name="T6" fmla="*/ 640 w 658"/>
                <a:gd name="T7" fmla="*/ 807 h 870"/>
                <a:gd name="T8" fmla="*/ 629 w 658"/>
                <a:gd name="T9" fmla="*/ 791 h 870"/>
                <a:gd name="T10" fmla="*/ 616 w 658"/>
                <a:gd name="T11" fmla="*/ 776 h 870"/>
                <a:gd name="T12" fmla="*/ 600 w 658"/>
                <a:gd name="T13" fmla="*/ 761 h 870"/>
                <a:gd name="T14" fmla="*/ 586 w 658"/>
                <a:gd name="T15" fmla="*/ 749 h 870"/>
                <a:gd name="T16" fmla="*/ 569 w 658"/>
                <a:gd name="T17" fmla="*/ 739 h 870"/>
                <a:gd name="T18" fmla="*/ 542 w 658"/>
                <a:gd name="T19" fmla="*/ 724 h 870"/>
                <a:gd name="T20" fmla="*/ 509 w 658"/>
                <a:gd name="T21" fmla="*/ 709 h 870"/>
                <a:gd name="T22" fmla="*/ 486 w 658"/>
                <a:gd name="T23" fmla="*/ 701 h 870"/>
                <a:gd name="T24" fmla="*/ 464 w 658"/>
                <a:gd name="T25" fmla="*/ 695 h 870"/>
                <a:gd name="T26" fmla="*/ 441 w 658"/>
                <a:gd name="T27" fmla="*/ 689 h 870"/>
                <a:gd name="T28" fmla="*/ 407 w 658"/>
                <a:gd name="T29" fmla="*/ 684 h 870"/>
                <a:gd name="T30" fmla="*/ 382 w 658"/>
                <a:gd name="T31" fmla="*/ 681 h 870"/>
                <a:gd name="T32" fmla="*/ 354 w 658"/>
                <a:gd name="T33" fmla="*/ 679 h 870"/>
                <a:gd name="T34" fmla="*/ 332 w 658"/>
                <a:gd name="T35" fmla="*/ 678 h 870"/>
                <a:gd name="T36" fmla="*/ 283 w 658"/>
                <a:gd name="T37" fmla="*/ 680 h 870"/>
                <a:gd name="T38" fmla="*/ 236 w 658"/>
                <a:gd name="T39" fmla="*/ 686 h 870"/>
                <a:gd name="T40" fmla="*/ 215 w 658"/>
                <a:gd name="T41" fmla="*/ 690 h 870"/>
                <a:gd name="T42" fmla="*/ 188 w 658"/>
                <a:gd name="T43" fmla="*/ 697 h 870"/>
                <a:gd name="T44" fmla="*/ 164 w 658"/>
                <a:gd name="T45" fmla="*/ 704 h 870"/>
                <a:gd name="T46" fmla="*/ 122 w 658"/>
                <a:gd name="T47" fmla="*/ 721 h 870"/>
                <a:gd name="T48" fmla="*/ 1 w 658"/>
                <a:gd name="T49" fmla="*/ 869 h 870"/>
                <a:gd name="T50" fmla="*/ 118 w 658"/>
                <a:gd name="T51" fmla="*/ 386 h 870"/>
                <a:gd name="T52" fmla="*/ 144 w 658"/>
                <a:gd name="T53" fmla="*/ 375 h 870"/>
                <a:gd name="T54" fmla="*/ 166 w 658"/>
                <a:gd name="T55" fmla="*/ 367 h 870"/>
                <a:gd name="T56" fmla="*/ 187 w 658"/>
                <a:gd name="T57" fmla="*/ 361 h 870"/>
                <a:gd name="T58" fmla="*/ 214 w 658"/>
                <a:gd name="T59" fmla="*/ 354 h 870"/>
                <a:gd name="T60" fmla="*/ 229 w 658"/>
                <a:gd name="T61" fmla="*/ 351 h 870"/>
                <a:gd name="T62" fmla="*/ 251 w 658"/>
                <a:gd name="T63" fmla="*/ 348 h 870"/>
                <a:gd name="T64" fmla="*/ 314 w 658"/>
                <a:gd name="T65" fmla="*/ 342 h 870"/>
                <a:gd name="T66" fmla="*/ 337 w 658"/>
                <a:gd name="T67" fmla="*/ 342 h 870"/>
                <a:gd name="T68" fmla="*/ 353 w 658"/>
                <a:gd name="T69" fmla="*/ 342 h 870"/>
                <a:gd name="T70" fmla="*/ 382 w 658"/>
                <a:gd name="T71" fmla="*/ 345 h 870"/>
                <a:gd name="T72" fmla="*/ 404 w 658"/>
                <a:gd name="T73" fmla="*/ 347 h 870"/>
                <a:gd name="T74" fmla="*/ 427 w 658"/>
                <a:gd name="T75" fmla="*/ 351 h 870"/>
                <a:gd name="T76" fmla="*/ 447 w 658"/>
                <a:gd name="T77" fmla="*/ 355 h 870"/>
                <a:gd name="T78" fmla="*/ 471 w 658"/>
                <a:gd name="T79" fmla="*/ 361 h 870"/>
                <a:gd name="T80" fmla="*/ 489 w 658"/>
                <a:gd name="T81" fmla="*/ 366 h 870"/>
                <a:gd name="T82" fmla="*/ 500 w 658"/>
                <a:gd name="T83" fmla="*/ 336 h 870"/>
                <a:gd name="T84" fmla="*/ 508 w 658"/>
                <a:gd name="T85" fmla="*/ 373 h 870"/>
                <a:gd name="T86" fmla="*/ 541 w 658"/>
                <a:gd name="T87" fmla="*/ 387 h 870"/>
                <a:gd name="T88" fmla="*/ 565 w 658"/>
                <a:gd name="T89" fmla="*/ 400 h 870"/>
                <a:gd name="T90" fmla="*/ 579 w 658"/>
                <a:gd name="T91" fmla="*/ 409 h 870"/>
                <a:gd name="T92" fmla="*/ 595 w 658"/>
                <a:gd name="T93" fmla="*/ 421 h 870"/>
                <a:gd name="T94" fmla="*/ 606 w 658"/>
                <a:gd name="T95" fmla="*/ 431 h 870"/>
                <a:gd name="T96" fmla="*/ 617 w 658"/>
                <a:gd name="T97" fmla="*/ 442 h 870"/>
                <a:gd name="T98" fmla="*/ 628 w 658"/>
                <a:gd name="T99" fmla="*/ 455 h 870"/>
                <a:gd name="T100" fmla="*/ 639 w 658"/>
                <a:gd name="T101" fmla="*/ 470 h 870"/>
                <a:gd name="T102" fmla="*/ 643 w 658"/>
                <a:gd name="T103" fmla="*/ 479 h 870"/>
                <a:gd name="T104" fmla="*/ 649 w 658"/>
                <a:gd name="T105" fmla="*/ 491 h 870"/>
                <a:gd name="T106" fmla="*/ 652 w 658"/>
                <a:gd name="T107" fmla="*/ 502 h 870"/>
                <a:gd name="T108" fmla="*/ 654 w 658"/>
                <a:gd name="T109" fmla="*/ 511 h 870"/>
                <a:gd name="T110" fmla="*/ 656 w 658"/>
                <a:gd name="T111" fmla="*/ 525 h 870"/>
                <a:gd name="T112" fmla="*/ 657 w 658"/>
                <a:gd name="T113" fmla="*/ 861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8" h="870">
                  <a:moveTo>
                    <a:pt x="656" y="856"/>
                  </a:moveTo>
                  <a:lnTo>
                    <a:pt x="656" y="856"/>
                  </a:lnTo>
                  <a:cubicBezTo>
                    <a:pt x="656" y="855"/>
                    <a:pt x="656" y="854"/>
                    <a:pt x="656" y="852"/>
                  </a:cubicBezTo>
                  <a:lnTo>
                    <a:pt x="656" y="852"/>
                  </a:lnTo>
                  <a:cubicBezTo>
                    <a:pt x="656" y="850"/>
                    <a:pt x="655" y="849"/>
                    <a:pt x="655" y="847"/>
                  </a:cubicBezTo>
                  <a:lnTo>
                    <a:pt x="655" y="847"/>
                  </a:lnTo>
                  <a:cubicBezTo>
                    <a:pt x="655" y="846"/>
                    <a:pt x="655" y="845"/>
                    <a:pt x="654" y="843"/>
                  </a:cubicBezTo>
                  <a:lnTo>
                    <a:pt x="654" y="843"/>
                  </a:lnTo>
                  <a:cubicBezTo>
                    <a:pt x="654" y="841"/>
                    <a:pt x="653" y="840"/>
                    <a:pt x="653" y="838"/>
                  </a:cubicBezTo>
                  <a:lnTo>
                    <a:pt x="653" y="838"/>
                  </a:lnTo>
                  <a:cubicBezTo>
                    <a:pt x="653" y="837"/>
                    <a:pt x="652" y="835"/>
                    <a:pt x="652" y="834"/>
                  </a:cubicBezTo>
                  <a:lnTo>
                    <a:pt x="652" y="834"/>
                  </a:lnTo>
                  <a:cubicBezTo>
                    <a:pt x="651" y="832"/>
                    <a:pt x="651" y="830"/>
                    <a:pt x="650" y="829"/>
                  </a:cubicBezTo>
                  <a:lnTo>
                    <a:pt x="650" y="829"/>
                  </a:lnTo>
                  <a:cubicBezTo>
                    <a:pt x="650" y="827"/>
                    <a:pt x="649" y="826"/>
                    <a:pt x="649" y="825"/>
                  </a:cubicBezTo>
                  <a:lnTo>
                    <a:pt x="649" y="825"/>
                  </a:lnTo>
                  <a:cubicBezTo>
                    <a:pt x="648" y="823"/>
                    <a:pt x="647" y="821"/>
                    <a:pt x="646" y="820"/>
                  </a:cubicBezTo>
                  <a:lnTo>
                    <a:pt x="646" y="820"/>
                  </a:lnTo>
                  <a:cubicBezTo>
                    <a:pt x="646" y="819"/>
                    <a:pt x="645" y="817"/>
                    <a:pt x="645" y="816"/>
                  </a:cubicBezTo>
                  <a:lnTo>
                    <a:pt x="645" y="816"/>
                  </a:lnTo>
                  <a:cubicBezTo>
                    <a:pt x="644" y="814"/>
                    <a:pt x="643" y="812"/>
                    <a:pt x="642" y="811"/>
                  </a:cubicBezTo>
                  <a:lnTo>
                    <a:pt x="642" y="811"/>
                  </a:lnTo>
                  <a:cubicBezTo>
                    <a:pt x="641" y="809"/>
                    <a:pt x="640" y="808"/>
                    <a:pt x="640" y="807"/>
                  </a:cubicBezTo>
                  <a:lnTo>
                    <a:pt x="640" y="807"/>
                  </a:lnTo>
                  <a:cubicBezTo>
                    <a:pt x="639" y="805"/>
                    <a:pt x="637" y="803"/>
                    <a:pt x="636" y="801"/>
                  </a:cubicBezTo>
                  <a:lnTo>
                    <a:pt x="636" y="801"/>
                  </a:lnTo>
                  <a:cubicBezTo>
                    <a:pt x="635" y="800"/>
                    <a:pt x="635" y="799"/>
                    <a:pt x="634" y="798"/>
                  </a:cubicBezTo>
                  <a:lnTo>
                    <a:pt x="634" y="798"/>
                  </a:lnTo>
                  <a:cubicBezTo>
                    <a:pt x="632" y="795"/>
                    <a:pt x="631" y="793"/>
                    <a:pt x="629" y="791"/>
                  </a:cubicBezTo>
                  <a:lnTo>
                    <a:pt x="629" y="791"/>
                  </a:lnTo>
                  <a:cubicBezTo>
                    <a:pt x="629" y="790"/>
                    <a:pt x="628" y="789"/>
                    <a:pt x="627" y="788"/>
                  </a:cubicBezTo>
                  <a:lnTo>
                    <a:pt x="627" y="788"/>
                  </a:lnTo>
                  <a:cubicBezTo>
                    <a:pt x="625" y="785"/>
                    <a:pt x="622" y="782"/>
                    <a:pt x="619" y="778"/>
                  </a:cubicBezTo>
                  <a:lnTo>
                    <a:pt x="619" y="778"/>
                  </a:lnTo>
                  <a:cubicBezTo>
                    <a:pt x="618" y="778"/>
                    <a:pt x="617" y="777"/>
                    <a:pt x="616" y="776"/>
                  </a:cubicBezTo>
                  <a:lnTo>
                    <a:pt x="616" y="776"/>
                  </a:lnTo>
                  <a:cubicBezTo>
                    <a:pt x="614" y="773"/>
                    <a:pt x="612" y="771"/>
                    <a:pt x="609" y="769"/>
                  </a:cubicBezTo>
                  <a:lnTo>
                    <a:pt x="609" y="769"/>
                  </a:lnTo>
                  <a:cubicBezTo>
                    <a:pt x="607" y="768"/>
                    <a:pt x="606" y="766"/>
                    <a:pt x="605" y="765"/>
                  </a:cubicBezTo>
                  <a:lnTo>
                    <a:pt x="605" y="765"/>
                  </a:lnTo>
                  <a:cubicBezTo>
                    <a:pt x="604" y="764"/>
                    <a:pt x="602" y="762"/>
                    <a:pt x="600" y="761"/>
                  </a:cubicBezTo>
                  <a:lnTo>
                    <a:pt x="600" y="761"/>
                  </a:lnTo>
                  <a:cubicBezTo>
                    <a:pt x="599" y="760"/>
                    <a:pt x="597" y="759"/>
                    <a:pt x="596" y="758"/>
                  </a:cubicBezTo>
                  <a:lnTo>
                    <a:pt x="596" y="758"/>
                  </a:lnTo>
                  <a:cubicBezTo>
                    <a:pt x="595" y="756"/>
                    <a:pt x="593" y="755"/>
                    <a:pt x="591" y="753"/>
                  </a:cubicBezTo>
                  <a:lnTo>
                    <a:pt x="591" y="753"/>
                  </a:lnTo>
                  <a:cubicBezTo>
                    <a:pt x="589" y="752"/>
                    <a:pt x="587" y="751"/>
                    <a:pt x="586" y="749"/>
                  </a:cubicBezTo>
                  <a:lnTo>
                    <a:pt x="586" y="749"/>
                  </a:lnTo>
                  <a:cubicBezTo>
                    <a:pt x="584" y="748"/>
                    <a:pt x="582" y="747"/>
                    <a:pt x="580" y="746"/>
                  </a:cubicBezTo>
                  <a:lnTo>
                    <a:pt x="580" y="746"/>
                  </a:lnTo>
                  <a:cubicBezTo>
                    <a:pt x="579" y="745"/>
                    <a:pt x="577" y="743"/>
                    <a:pt x="575" y="742"/>
                  </a:cubicBezTo>
                  <a:lnTo>
                    <a:pt x="575" y="742"/>
                  </a:lnTo>
                  <a:cubicBezTo>
                    <a:pt x="574" y="741"/>
                    <a:pt x="571" y="739"/>
                    <a:pt x="569" y="739"/>
                  </a:cubicBezTo>
                  <a:lnTo>
                    <a:pt x="569" y="739"/>
                  </a:lnTo>
                  <a:cubicBezTo>
                    <a:pt x="567" y="737"/>
                    <a:pt x="564" y="735"/>
                    <a:pt x="562" y="734"/>
                  </a:cubicBezTo>
                  <a:lnTo>
                    <a:pt x="562" y="734"/>
                  </a:lnTo>
                  <a:cubicBezTo>
                    <a:pt x="557" y="731"/>
                    <a:pt x="552" y="728"/>
                    <a:pt x="546" y="726"/>
                  </a:cubicBezTo>
                  <a:lnTo>
                    <a:pt x="546" y="726"/>
                  </a:lnTo>
                  <a:cubicBezTo>
                    <a:pt x="545" y="725"/>
                    <a:pt x="544" y="724"/>
                    <a:pt x="542" y="724"/>
                  </a:cubicBezTo>
                  <a:lnTo>
                    <a:pt x="542" y="724"/>
                  </a:lnTo>
                  <a:cubicBezTo>
                    <a:pt x="538" y="721"/>
                    <a:pt x="534" y="719"/>
                    <a:pt x="530" y="718"/>
                  </a:cubicBezTo>
                  <a:lnTo>
                    <a:pt x="530" y="718"/>
                  </a:lnTo>
                  <a:cubicBezTo>
                    <a:pt x="529" y="717"/>
                    <a:pt x="527" y="716"/>
                    <a:pt x="526" y="716"/>
                  </a:cubicBezTo>
                  <a:lnTo>
                    <a:pt x="526" y="716"/>
                  </a:lnTo>
                  <a:cubicBezTo>
                    <a:pt x="521" y="714"/>
                    <a:pt x="515" y="711"/>
                    <a:pt x="509" y="709"/>
                  </a:cubicBezTo>
                  <a:lnTo>
                    <a:pt x="509" y="709"/>
                  </a:lnTo>
                  <a:cubicBezTo>
                    <a:pt x="508" y="709"/>
                    <a:pt x="508" y="708"/>
                    <a:pt x="506" y="708"/>
                  </a:cubicBezTo>
                  <a:lnTo>
                    <a:pt x="506" y="708"/>
                  </a:lnTo>
                  <a:cubicBezTo>
                    <a:pt x="502" y="706"/>
                    <a:pt x="497" y="705"/>
                    <a:pt x="493" y="703"/>
                  </a:cubicBezTo>
                  <a:lnTo>
                    <a:pt x="493" y="703"/>
                  </a:lnTo>
                  <a:cubicBezTo>
                    <a:pt x="490" y="702"/>
                    <a:pt x="488" y="702"/>
                    <a:pt x="486" y="701"/>
                  </a:cubicBezTo>
                  <a:lnTo>
                    <a:pt x="486" y="701"/>
                  </a:lnTo>
                  <a:cubicBezTo>
                    <a:pt x="484" y="700"/>
                    <a:pt x="481" y="699"/>
                    <a:pt x="478" y="699"/>
                  </a:cubicBezTo>
                  <a:lnTo>
                    <a:pt x="478" y="699"/>
                  </a:lnTo>
                  <a:cubicBezTo>
                    <a:pt x="476" y="698"/>
                    <a:pt x="474" y="698"/>
                    <a:pt x="472" y="697"/>
                  </a:cubicBezTo>
                  <a:lnTo>
                    <a:pt x="472" y="697"/>
                  </a:lnTo>
                  <a:cubicBezTo>
                    <a:pt x="469" y="696"/>
                    <a:pt x="466" y="695"/>
                    <a:pt x="464" y="695"/>
                  </a:cubicBezTo>
                  <a:lnTo>
                    <a:pt x="464" y="695"/>
                  </a:lnTo>
                  <a:cubicBezTo>
                    <a:pt x="461" y="694"/>
                    <a:pt x="459" y="694"/>
                    <a:pt x="456" y="693"/>
                  </a:cubicBezTo>
                  <a:lnTo>
                    <a:pt x="456" y="693"/>
                  </a:lnTo>
                  <a:cubicBezTo>
                    <a:pt x="454" y="692"/>
                    <a:pt x="451" y="692"/>
                    <a:pt x="448" y="691"/>
                  </a:cubicBezTo>
                  <a:lnTo>
                    <a:pt x="448" y="691"/>
                  </a:lnTo>
                  <a:cubicBezTo>
                    <a:pt x="446" y="691"/>
                    <a:pt x="444" y="690"/>
                    <a:pt x="441" y="689"/>
                  </a:cubicBezTo>
                  <a:lnTo>
                    <a:pt x="441" y="689"/>
                  </a:lnTo>
                  <a:cubicBezTo>
                    <a:pt x="438" y="689"/>
                    <a:pt x="435" y="688"/>
                    <a:pt x="433" y="688"/>
                  </a:cubicBezTo>
                  <a:lnTo>
                    <a:pt x="433" y="688"/>
                  </a:lnTo>
                  <a:cubicBezTo>
                    <a:pt x="430" y="688"/>
                    <a:pt x="428" y="687"/>
                    <a:pt x="426" y="686"/>
                  </a:cubicBezTo>
                  <a:lnTo>
                    <a:pt x="426" y="686"/>
                  </a:lnTo>
                  <a:cubicBezTo>
                    <a:pt x="420" y="685"/>
                    <a:pt x="414" y="685"/>
                    <a:pt x="407" y="684"/>
                  </a:cubicBezTo>
                  <a:lnTo>
                    <a:pt x="407" y="684"/>
                  </a:lnTo>
                  <a:cubicBezTo>
                    <a:pt x="407" y="684"/>
                    <a:pt x="405" y="684"/>
                    <a:pt x="405" y="683"/>
                  </a:cubicBezTo>
                  <a:lnTo>
                    <a:pt x="405" y="683"/>
                  </a:lnTo>
                  <a:cubicBezTo>
                    <a:pt x="400" y="682"/>
                    <a:pt x="394" y="682"/>
                    <a:pt x="388" y="681"/>
                  </a:cubicBezTo>
                  <a:lnTo>
                    <a:pt x="388" y="681"/>
                  </a:lnTo>
                  <a:cubicBezTo>
                    <a:pt x="387" y="681"/>
                    <a:pt x="384" y="681"/>
                    <a:pt x="382" y="681"/>
                  </a:cubicBezTo>
                  <a:lnTo>
                    <a:pt x="382" y="681"/>
                  </a:lnTo>
                  <a:cubicBezTo>
                    <a:pt x="378" y="681"/>
                    <a:pt x="375" y="680"/>
                    <a:pt x="372" y="680"/>
                  </a:cubicBezTo>
                  <a:lnTo>
                    <a:pt x="372" y="680"/>
                  </a:lnTo>
                  <a:cubicBezTo>
                    <a:pt x="370" y="679"/>
                    <a:pt x="367" y="679"/>
                    <a:pt x="365" y="679"/>
                  </a:cubicBezTo>
                  <a:lnTo>
                    <a:pt x="365" y="679"/>
                  </a:lnTo>
                  <a:cubicBezTo>
                    <a:pt x="362" y="679"/>
                    <a:pt x="358" y="679"/>
                    <a:pt x="354" y="679"/>
                  </a:cubicBezTo>
                  <a:lnTo>
                    <a:pt x="354" y="679"/>
                  </a:lnTo>
                  <a:cubicBezTo>
                    <a:pt x="352" y="679"/>
                    <a:pt x="350" y="678"/>
                    <a:pt x="348" y="678"/>
                  </a:cubicBezTo>
                  <a:lnTo>
                    <a:pt x="348" y="678"/>
                  </a:lnTo>
                  <a:cubicBezTo>
                    <a:pt x="344" y="678"/>
                    <a:pt x="342" y="678"/>
                    <a:pt x="338" y="678"/>
                  </a:cubicBezTo>
                  <a:lnTo>
                    <a:pt x="338" y="678"/>
                  </a:lnTo>
                  <a:cubicBezTo>
                    <a:pt x="336" y="678"/>
                    <a:pt x="334" y="678"/>
                    <a:pt x="332" y="678"/>
                  </a:cubicBezTo>
                  <a:lnTo>
                    <a:pt x="332" y="678"/>
                  </a:lnTo>
                  <a:cubicBezTo>
                    <a:pt x="328" y="678"/>
                    <a:pt x="324" y="678"/>
                    <a:pt x="322" y="678"/>
                  </a:cubicBezTo>
                  <a:lnTo>
                    <a:pt x="315" y="678"/>
                  </a:lnTo>
                  <a:lnTo>
                    <a:pt x="315" y="678"/>
                  </a:lnTo>
                  <a:cubicBezTo>
                    <a:pt x="305" y="679"/>
                    <a:pt x="294" y="679"/>
                    <a:pt x="284" y="680"/>
                  </a:cubicBezTo>
                  <a:lnTo>
                    <a:pt x="284" y="680"/>
                  </a:lnTo>
                  <a:cubicBezTo>
                    <a:pt x="284" y="680"/>
                    <a:pt x="284" y="680"/>
                    <a:pt x="283" y="680"/>
                  </a:cubicBezTo>
                  <a:lnTo>
                    <a:pt x="283" y="680"/>
                  </a:lnTo>
                  <a:cubicBezTo>
                    <a:pt x="273" y="681"/>
                    <a:pt x="262" y="682"/>
                    <a:pt x="252" y="684"/>
                  </a:cubicBezTo>
                  <a:lnTo>
                    <a:pt x="252" y="684"/>
                  </a:lnTo>
                  <a:cubicBezTo>
                    <a:pt x="251" y="684"/>
                    <a:pt x="251" y="684"/>
                    <a:pt x="249" y="684"/>
                  </a:cubicBezTo>
                  <a:lnTo>
                    <a:pt x="249" y="684"/>
                  </a:lnTo>
                  <a:cubicBezTo>
                    <a:pt x="245" y="685"/>
                    <a:pt x="241" y="685"/>
                    <a:pt x="236" y="686"/>
                  </a:cubicBezTo>
                  <a:lnTo>
                    <a:pt x="236" y="686"/>
                  </a:lnTo>
                  <a:cubicBezTo>
                    <a:pt x="234" y="686"/>
                    <a:pt x="232" y="687"/>
                    <a:pt x="231" y="687"/>
                  </a:cubicBezTo>
                  <a:lnTo>
                    <a:pt x="231" y="687"/>
                  </a:lnTo>
                  <a:cubicBezTo>
                    <a:pt x="227" y="688"/>
                    <a:pt x="224" y="688"/>
                    <a:pt x="221" y="689"/>
                  </a:cubicBezTo>
                  <a:lnTo>
                    <a:pt x="221" y="689"/>
                  </a:lnTo>
                  <a:cubicBezTo>
                    <a:pt x="219" y="689"/>
                    <a:pt x="217" y="690"/>
                    <a:pt x="215" y="690"/>
                  </a:cubicBezTo>
                  <a:lnTo>
                    <a:pt x="215" y="690"/>
                  </a:lnTo>
                  <a:cubicBezTo>
                    <a:pt x="212" y="691"/>
                    <a:pt x="208" y="692"/>
                    <a:pt x="204" y="693"/>
                  </a:cubicBezTo>
                  <a:lnTo>
                    <a:pt x="204" y="693"/>
                  </a:lnTo>
                  <a:cubicBezTo>
                    <a:pt x="202" y="694"/>
                    <a:pt x="200" y="694"/>
                    <a:pt x="198" y="694"/>
                  </a:cubicBezTo>
                  <a:lnTo>
                    <a:pt x="198" y="694"/>
                  </a:lnTo>
                  <a:cubicBezTo>
                    <a:pt x="194" y="695"/>
                    <a:pt x="191" y="696"/>
                    <a:pt x="188" y="697"/>
                  </a:cubicBezTo>
                  <a:lnTo>
                    <a:pt x="188" y="697"/>
                  </a:lnTo>
                  <a:cubicBezTo>
                    <a:pt x="186" y="698"/>
                    <a:pt x="184" y="698"/>
                    <a:pt x="182" y="698"/>
                  </a:cubicBezTo>
                  <a:lnTo>
                    <a:pt x="182" y="698"/>
                  </a:lnTo>
                  <a:cubicBezTo>
                    <a:pt x="177" y="700"/>
                    <a:pt x="172" y="702"/>
                    <a:pt x="167" y="704"/>
                  </a:cubicBezTo>
                  <a:lnTo>
                    <a:pt x="167" y="704"/>
                  </a:lnTo>
                  <a:cubicBezTo>
                    <a:pt x="166" y="704"/>
                    <a:pt x="165" y="704"/>
                    <a:pt x="164" y="704"/>
                  </a:cubicBezTo>
                  <a:lnTo>
                    <a:pt x="164" y="704"/>
                  </a:lnTo>
                  <a:cubicBezTo>
                    <a:pt x="158" y="706"/>
                    <a:pt x="152" y="708"/>
                    <a:pt x="147" y="710"/>
                  </a:cubicBezTo>
                  <a:lnTo>
                    <a:pt x="147" y="710"/>
                  </a:lnTo>
                  <a:cubicBezTo>
                    <a:pt x="146" y="711"/>
                    <a:pt x="145" y="712"/>
                    <a:pt x="143" y="712"/>
                  </a:cubicBezTo>
                  <a:lnTo>
                    <a:pt x="143" y="712"/>
                  </a:lnTo>
                  <a:cubicBezTo>
                    <a:pt x="136" y="715"/>
                    <a:pt x="129" y="718"/>
                    <a:pt x="122" y="721"/>
                  </a:cubicBezTo>
                  <a:lnTo>
                    <a:pt x="122" y="721"/>
                  </a:lnTo>
                  <a:cubicBezTo>
                    <a:pt x="121" y="722"/>
                    <a:pt x="120" y="722"/>
                    <a:pt x="120" y="722"/>
                  </a:cubicBezTo>
                  <a:lnTo>
                    <a:pt x="120" y="722"/>
                  </a:lnTo>
                  <a:cubicBezTo>
                    <a:pt x="112" y="726"/>
                    <a:pt x="105" y="730"/>
                    <a:pt x="98" y="734"/>
                  </a:cubicBezTo>
                  <a:lnTo>
                    <a:pt x="98" y="734"/>
                  </a:lnTo>
                  <a:cubicBezTo>
                    <a:pt x="33" y="771"/>
                    <a:pt x="1" y="820"/>
                    <a:pt x="1" y="869"/>
                  </a:cubicBezTo>
                  <a:lnTo>
                    <a:pt x="0" y="533"/>
                  </a:lnTo>
                  <a:lnTo>
                    <a:pt x="0" y="533"/>
                  </a:lnTo>
                  <a:cubicBezTo>
                    <a:pt x="0" y="484"/>
                    <a:pt x="32" y="435"/>
                    <a:pt x="97" y="397"/>
                  </a:cubicBezTo>
                  <a:lnTo>
                    <a:pt x="97" y="397"/>
                  </a:lnTo>
                  <a:cubicBezTo>
                    <a:pt x="104" y="393"/>
                    <a:pt x="111" y="390"/>
                    <a:pt x="118" y="386"/>
                  </a:cubicBezTo>
                  <a:lnTo>
                    <a:pt x="118" y="386"/>
                  </a:lnTo>
                  <a:cubicBezTo>
                    <a:pt x="120" y="386"/>
                    <a:pt x="120" y="386"/>
                    <a:pt x="121" y="385"/>
                  </a:cubicBezTo>
                  <a:lnTo>
                    <a:pt x="121" y="385"/>
                  </a:lnTo>
                  <a:cubicBezTo>
                    <a:pt x="128" y="382"/>
                    <a:pt x="135" y="379"/>
                    <a:pt x="142" y="376"/>
                  </a:cubicBezTo>
                  <a:lnTo>
                    <a:pt x="142" y="376"/>
                  </a:lnTo>
                  <a:cubicBezTo>
                    <a:pt x="143" y="376"/>
                    <a:pt x="143" y="375"/>
                    <a:pt x="144" y="375"/>
                  </a:cubicBezTo>
                  <a:lnTo>
                    <a:pt x="144" y="375"/>
                  </a:lnTo>
                  <a:cubicBezTo>
                    <a:pt x="145" y="375"/>
                    <a:pt x="145" y="375"/>
                    <a:pt x="146" y="374"/>
                  </a:cubicBezTo>
                  <a:lnTo>
                    <a:pt x="146" y="374"/>
                  </a:lnTo>
                  <a:cubicBezTo>
                    <a:pt x="152" y="372"/>
                    <a:pt x="158" y="370"/>
                    <a:pt x="163" y="368"/>
                  </a:cubicBezTo>
                  <a:lnTo>
                    <a:pt x="163" y="368"/>
                  </a:lnTo>
                  <a:cubicBezTo>
                    <a:pt x="164" y="368"/>
                    <a:pt x="165" y="368"/>
                    <a:pt x="166" y="367"/>
                  </a:cubicBezTo>
                  <a:lnTo>
                    <a:pt x="166" y="367"/>
                  </a:lnTo>
                  <a:cubicBezTo>
                    <a:pt x="171" y="365"/>
                    <a:pt x="176" y="364"/>
                    <a:pt x="182" y="362"/>
                  </a:cubicBezTo>
                  <a:lnTo>
                    <a:pt x="182" y="362"/>
                  </a:lnTo>
                  <a:cubicBezTo>
                    <a:pt x="182" y="362"/>
                    <a:pt x="183" y="362"/>
                    <a:pt x="184" y="362"/>
                  </a:cubicBezTo>
                  <a:lnTo>
                    <a:pt x="184" y="362"/>
                  </a:lnTo>
                  <a:cubicBezTo>
                    <a:pt x="185" y="361"/>
                    <a:pt x="186" y="361"/>
                    <a:pt x="187" y="361"/>
                  </a:cubicBezTo>
                  <a:lnTo>
                    <a:pt x="187" y="361"/>
                  </a:lnTo>
                  <a:cubicBezTo>
                    <a:pt x="191" y="360"/>
                    <a:pt x="193" y="359"/>
                    <a:pt x="197" y="358"/>
                  </a:cubicBezTo>
                  <a:lnTo>
                    <a:pt x="197" y="358"/>
                  </a:lnTo>
                  <a:cubicBezTo>
                    <a:pt x="199" y="358"/>
                    <a:pt x="201" y="357"/>
                    <a:pt x="203" y="356"/>
                  </a:cubicBezTo>
                  <a:lnTo>
                    <a:pt x="203" y="356"/>
                  </a:lnTo>
                  <a:cubicBezTo>
                    <a:pt x="207" y="356"/>
                    <a:pt x="211" y="355"/>
                    <a:pt x="214" y="354"/>
                  </a:cubicBezTo>
                  <a:lnTo>
                    <a:pt x="214" y="354"/>
                  </a:lnTo>
                  <a:cubicBezTo>
                    <a:pt x="216" y="354"/>
                    <a:pt x="217" y="353"/>
                    <a:pt x="218" y="353"/>
                  </a:cubicBezTo>
                  <a:lnTo>
                    <a:pt x="218" y="353"/>
                  </a:lnTo>
                  <a:cubicBezTo>
                    <a:pt x="219" y="353"/>
                    <a:pt x="219" y="353"/>
                    <a:pt x="219" y="353"/>
                  </a:cubicBezTo>
                  <a:lnTo>
                    <a:pt x="219" y="353"/>
                  </a:lnTo>
                  <a:cubicBezTo>
                    <a:pt x="223" y="352"/>
                    <a:pt x="226" y="352"/>
                    <a:pt x="229" y="351"/>
                  </a:cubicBezTo>
                  <a:lnTo>
                    <a:pt x="229" y="351"/>
                  </a:lnTo>
                  <a:cubicBezTo>
                    <a:pt x="232" y="351"/>
                    <a:pt x="233" y="351"/>
                    <a:pt x="235" y="350"/>
                  </a:cubicBezTo>
                  <a:lnTo>
                    <a:pt x="235" y="350"/>
                  </a:lnTo>
                  <a:cubicBezTo>
                    <a:pt x="239" y="349"/>
                    <a:pt x="244" y="348"/>
                    <a:pt x="248" y="348"/>
                  </a:cubicBezTo>
                  <a:lnTo>
                    <a:pt x="248" y="348"/>
                  </a:lnTo>
                  <a:cubicBezTo>
                    <a:pt x="249" y="348"/>
                    <a:pt x="250" y="348"/>
                    <a:pt x="251" y="348"/>
                  </a:cubicBezTo>
                  <a:lnTo>
                    <a:pt x="251" y="348"/>
                  </a:lnTo>
                  <a:lnTo>
                    <a:pt x="251" y="348"/>
                  </a:lnTo>
                  <a:cubicBezTo>
                    <a:pt x="262" y="346"/>
                    <a:pt x="272" y="345"/>
                    <a:pt x="283" y="344"/>
                  </a:cubicBezTo>
                  <a:lnTo>
                    <a:pt x="283" y="344"/>
                  </a:lnTo>
                  <a:lnTo>
                    <a:pt x="283" y="344"/>
                  </a:lnTo>
                  <a:lnTo>
                    <a:pt x="283" y="344"/>
                  </a:lnTo>
                  <a:cubicBezTo>
                    <a:pt x="294" y="343"/>
                    <a:pt x="304" y="342"/>
                    <a:pt x="314" y="342"/>
                  </a:cubicBezTo>
                  <a:lnTo>
                    <a:pt x="315" y="342"/>
                  </a:lnTo>
                  <a:lnTo>
                    <a:pt x="320" y="342"/>
                  </a:lnTo>
                  <a:lnTo>
                    <a:pt x="320" y="342"/>
                  </a:lnTo>
                  <a:cubicBezTo>
                    <a:pt x="324" y="342"/>
                    <a:pt x="327" y="342"/>
                    <a:pt x="330" y="342"/>
                  </a:cubicBezTo>
                  <a:lnTo>
                    <a:pt x="330" y="342"/>
                  </a:lnTo>
                  <a:cubicBezTo>
                    <a:pt x="333" y="342"/>
                    <a:pt x="335" y="342"/>
                    <a:pt x="337" y="342"/>
                  </a:cubicBezTo>
                  <a:lnTo>
                    <a:pt x="337" y="342"/>
                  </a:lnTo>
                  <a:cubicBezTo>
                    <a:pt x="340" y="342"/>
                    <a:pt x="344" y="342"/>
                    <a:pt x="347" y="342"/>
                  </a:cubicBezTo>
                  <a:lnTo>
                    <a:pt x="348" y="342"/>
                  </a:lnTo>
                  <a:lnTo>
                    <a:pt x="348" y="342"/>
                  </a:lnTo>
                  <a:cubicBezTo>
                    <a:pt x="350" y="342"/>
                    <a:pt x="352" y="342"/>
                    <a:pt x="353" y="342"/>
                  </a:cubicBezTo>
                  <a:lnTo>
                    <a:pt x="353" y="342"/>
                  </a:lnTo>
                  <a:cubicBezTo>
                    <a:pt x="357" y="343"/>
                    <a:pt x="360" y="343"/>
                    <a:pt x="364" y="343"/>
                  </a:cubicBezTo>
                  <a:lnTo>
                    <a:pt x="364" y="343"/>
                  </a:lnTo>
                  <a:cubicBezTo>
                    <a:pt x="366" y="343"/>
                    <a:pt x="368" y="343"/>
                    <a:pt x="371" y="343"/>
                  </a:cubicBezTo>
                  <a:lnTo>
                    <a:pt x="371" y="343"/>
                  </a:lnTo>
                  <a:cubicBezTo>
                    <a:pt x="374" y="344"/>
                    <a:pt x="378" y="344"/>
                    <a:pt x="382" y="345"/>
                  </a:cubicBezTo>
                  <a:lnTo>
                    <a:pt x="382" y="345"/>
                  </a:lnTo>
                  <a:cubicBezTo>
                    <a:pt x="383" y="345"/>
                    <a:pt x="384" y="345"/>
                    <a:pt x="385" y="345"/>
                  </a:cubicBezTo>
                  <a:lnTo>
                    <a:pt x="385" y="345"/>
                  </a:lnTo>
                  <a:cubicBezTo>
                    <a:pt x="386" y="345"/>
                    <a:pt x="387" y="345"/>
                    <a:pt x="387" y="345"/>
                  </a:cubicBezTo>
                  <a:lnTo>
                    <a:pt x="387" y="345"/>
                  </a:lnTo>
                  <a:cubicBezTo>
                    <a:pt x="393" y="346"/>
                    <a:pt x="398" y="346"/>
                    <a:pt x="404" y="347"/>
                  </a:cubicBezTo>
                  <a:lnTo>
                    <a:pt x="404" y="347"/>
                  </a:lnTo>
                  <a:cubicBezTo>
                    <a:pt x="405" y="347"/>
                    <a:pt x="405" y="347"/>
                    <a:pt x="407" y="348"/>
                  </a:cubicBezTo>
                  <a:lnTo>
                    <a:pt x="407" y="348"/>
                  </a:lnTo>
                  <a:cubicBezTo>
                    <a:pt x="413" y="348"/>
                    <a:pt x="419" y="349"/>
                    <a:pt x="425" y="351"/>
                  </a:cubicBezTo>
                  <a:lnTo>
                    <a:pt x="425" y="351"/>
                  </a:lnTo>
                  <a:cubicBezTo>
                    <a:pt x="425" y="351"/>
                    <a:pt x="426" y="351"/>
                    <a:pt x="427" y="351"/>
                  </a:cubicBezTo>
                  <a:lnTo>
                    <a:pt x="427" y="351"/>
                  </a:lnTo>
                  <a:cubicBezTo>
                    <a:pt x="428" y="351"/>
                    <a:pt x="430" y="351"/>
                    <a:pt x="432" y="352"/>
                  </a:cubicBezTo>
                  <a:lnTo>
                    <a:pt x="432" y="352"/>
                  </a:lnTo>
                  <a:cubicBezTo>
                    <a:pt x="434" y="352"/>
                    <a:pt x="437" y="353"/>
                    <a:pt x="440" y="353"/>
                  </a:cubicBezTo>
                  <a:lnTo>
                    <a:pt x="440" y="353"/>
                  </a:lnTo>
                  <a:cubicBezTo>
                    <a:pt x="443" y="354"/>
                    <a:pt x="445" y="354"/>
                    <a:pt x="447" y="355"/>
                  </a:cubicBezTo>
                  <a:lnTo>
                    <a:pt x="447" y="355"/>
                  </a:lnTo>
                  <a:cubicBezTo>
                    <a:pt x="450" y="355"/>
                    <a:pt x="453" y="356"/>
                    <a:pt x="455" y="357"/>
                  </a:cubicBezTo>
                  <a:lnTo>
                    <a:pt x="455" y="357"/>
                  </a:lnTo>
                  <a:cubicBezTo>
                    <a:pt x="458" y="358"/>
                    <a:pt x="460" y="358"/>
                    <a:pt x="463" y="358"/>
                  </a:cubicBezTo>
                  <a:lnTo>
                    <a:pt x="463" y="358"/>
                  </a:lnTo>
                  <a:cubicBezTo>
                    <a:pt x="465" y="359"/>
                    <a:pt x="468" y="360"/>
                    <a:pt x="471" y="361"/>
                  </a:cubicBezTo>
                  <a:lnTo>
                    <a:pt x="471" y="361"/>
                  </a:lnTo>
                  <a:cubicBezTo>
                    <a:pt x="473" y="361"/>
                    <a:pt x="475" y="362"/>
                    <a:pt x="477" y="362"/>
                  </a:cubicBezTo>
                  <a:lnTo>
                    <a:pt x="477" y="362"/>
                  </a:lnTo>
                  <a:cubicBezTo>
                    <a:pt x="480" y="363"/>
                    <a:pt x="483" y="364"/>
                    <a:pt x="485" y="365"/>
                  </a:cubicBezTo>
                  <a:lnTo>
                    <a:pt x="485" y="365"/>
                  </a:lnTo>
                  <a:cubicBezTo>
                    <a:pt x="486" y="365"/>
                    <a:pt x="488" y="366"/>
                    <a:pt x="489" y="366"/>
                  </a:cubicBezTo>
                  <a:lnTo>
                    <a:pt x="489" y="366"/>
                  </a:lnTo>
                  <a:cubicBezTo>
                    <a:pt x="489" y="366"/>
                    <a:pt x="491" y="366"/>
                    <a:pt x="491" y="367"/>
                  </a:cubicBezTo>
                  <a:lnTo>
                    <a:pt x="491" y="367"/>
                  </a:lnTo>
                  <a:cubicBezTo>
                    <a:pt x="494" y="368"/>
                    <a:pt x="496" y="369"/>
                    <a:pt x="499" y="370"/>
                  </a:cubicBezTo>
                  <a:lnTo>
                    <a:pt x="498" y="93"/>
                  </a:lnTo>
                  <a:lnTo>
                    <a:pt x="499" y="0"/>
                  </a:lnTo>
                  <a:lnTo>
                    <a:pt x="500" y="336"/>
                  </a:lnTo>
                  <a:lnTo>
                    <a:pt x="499" y="370"/>
                  </a:lnTo>
                  <a:lnTo>
                    <a:pt x="499" y="370"/>
                  </a:lnTo>
                  <a:cubicBezTo>
                    <a:pt x="502" y="371"/>
                    <a:pt x="504" y="371"/>
                    <a:pt x="505" y="372"/>
                  </a:cubicBezTo>
                  <a:lnTo>
                    <a:pt x="505" y="372"/>
                  </a:lnTo>
                  <a:cubicBezTo>
                    <a:pt x="506" y="372"/>
                    <a:pt x="508" y="373"/>
                    <a:pt x="508" y="373"/>
                  </a:cubicBezTo>
                  <a:lnTo>
                    <a:pt x="508" y="373"/>
                  </a:lnTo>
                  <a:cubicBezTo>
                    <a:pt x="514" y="375"/>
                    <a:pt x="519" y="377"/>
                    <a:pt x="525" y="380"/>
                  </a:cubicBezTo>
                  <a:lnTo>
                    <a:pt x="525" y="380"/>
                  </a:lnTo>
                  <a:cubicBezTo>
                    <a:pt x="526" y="380"/>
                    <a:pt x="528" y="381"/>
                    <a:pt x="529" y="382"/>
                  </a:cubicBezTo>
                  <a:lnTo>
                    <a:pt x="529" y="382"/>
                  </a:lnTo>
                  <a:cubicBezTo>
                    <a:pt x="533" y="383"/>
                    <a:pt x="537" y="385"/>
                    <a:pt x="541" y="387"/>
                  </a:cubicBezTo>
                  <a:lnTo>
                    <a:pt x="541" y="387"/>
                  </a:lnTo>
                  <a:cubicBezTo>
                    <a:pt x="543" y="388"/>
                    <a:pt x="544" y="389"/>
                    <a:pt x="546" y="389"/>
                  </a:cubicBezTo>
                  <a:lnTo>
                    <a:pt x="546" y="389"/>
                  </a:lnTo>
                  <a:cubicBezTo>
                    <a:pt x="551" y="392"/>
                    <a:pt x="556" y="394"/>
                    <a:pt x="560" y="397"/>
                  </a:cubicBezTo>
                  <a:lnTo>
                    <a:pt x="560" y="397"/>
                  </a:lnTo>
                  <a:cubicBezTo>
                    <a:pt x="562" y="399"/>
                    <a:pt x="564" y="399"/>
                    <a:pt x="565" y="400"/>
                  </a:cubicBezTo>
                  <a:lnTo>
                    <a:pt x="565" y="400"/>
                  </a:lnTo>
                  <a:cubicBezTo>
                    <a:pt x="566" y="401"/>
                    <a:pt x="567" y="402"/>
                    <a:pt x="568" y="402"/>
                  </a:cubicBezTo>
                  <a:lnTo>
                    <a:pt x="568" y="402"/>
                  </a:lnTo>
                  <a:cubicBezTo>
                    <a:pt x="570" y="403"/>
                    <a:pt x="572" y="404"/>
                    <a:pt x="574" y="406"/>
                  </a:cubicBezTo>
                  <a:lnTo>
                    <a:pt x="574" y="406"/>
                  </a:lnTo>
                  <a:cubicBezTo>
                    <a:pt x="576" y="407"/>
                    <a:pt x="577" y="409"/>
                    <a:pt x="579" y="409"/>
                  </a:cubicBezTo>
                  <a:lnTo>
                    <a:pt x="579" y="409"/>
                  </a:lnTo>
                  <a:cubicBezTo>
                    <a:pt x="581" y="411"/>
                    <a:pt x="584" y="412"/>
                    <a:pt x="585" y="413"/>
                  </a:cubicBezTo>
                  <a:lnTo>
                    <a:pt x="585" y="413"/>
                  </a:lnTo>
                  <a:cubicBezTo>
                    <a:pt x="587" y="414"/>
                    <a:pt x="588" y="416"/>
                    <a:pt x="590" y="417"/>
                  </a:cubicBezTo>
                  <a:lnTo>
                    <a:pt x="590" y="417"/>
                  </a:lnTo>
                  <a:cubicBezTo>
                    <a:pt x="592" y="419"/>
                    <a:pt x="594" y="420"/>
                    <a:pt x="595" y="421"/>
                  </a:cubicBezTo>
                  <a:lnTo>
                    <a:pt x="595" y="421"/>
                  </a:lnTo>
                  <a:cubicBezTo>
                    <a:pt x="596" y="422"/>
                    <a:pt x="598" y="424"/>
                    <a:pt x="599" y="425"/>
                  </a:cubicBezTo>
                  <a:lnTo>
                    <a:pt x="599" y="425"/>
                  </a:lnTo>
                  <a:cubicBezTo>
                    <a:pt x="601" y="426"/>
                    <a:pt x="603" y="427"/>
                    <a:pt x="605" y="429"/>
                  </a:cubicBezTo>
                  <a:lnTo>
                    <a:pt x="605" y="429"/>
                  </a:lnTo>
                  <a:cubicBezTo>
                    <a:pt x="605" y="430"/>
                    <a:pt x="606" y="431"/>
                    <a:pt x="606" y="431"/>
                  </a:cubicBezTo>
                  <a:lnTo>
                    <a:pt x="606" y="431"/>
                  </a:lnTo>
                  <a:cubicBezTo>
                    <a:pt x="607" y="431"/>
                    <a:pt x="607" y="432"/>
                    <a:pt x="608" y="432"/>
                  </a:cubicBezTo>
                  <a:lnTo>
                    <a:pt x="608" y="432"/>
                  </a:lnTo>
                  <a:cubicBezTo>
                    <a:pt x="610" y="434"/>
                    <a:pt x="613" y="437"/>
                    <a:pt x="615" y="440"/>
                  </a:cubicBezTo>
                  <a:lnTo>
                    <a:pt x="615" y="440"/>
                  </a:lnTo>
                  <a:cubicBezTo>
                    <a:pt x="616" y="440"/>
                    <a:pt x="617" y="442"/>
                    <a:pt x="617" y="442"/>
                  </a:cubicBezTo>
                  <a:lnTo>
                    <a:pt x="617" y="442"/>
                  </a:lnTo>
                  <a:cubicBezTo>
                    <a:pt x="620" y="446"/>
                    <a:pt x="623" y="449"/>
                    <a:pt x="626" y="452"/>
                  </a:cubicBezTo>
                  <a:lnTo>
                    <a:pt x="626" y="452"/>
                  </a:lnTo>
                  <a:lnTo>
                    <a:pt x="626" y="453"/>
                  </a:lnTo>
                  <a:lnTo>
                    <a:pt x="626" y="453"/>
                  </a:lnTo>
                  <a:cubicBezTo>
                    <a:pt x="627" y="453"/>
                    <a:pt x="627" y="454"/>
                    <a:pt x="628" y="455"/>
                  </a:cubicBezTo>
                  <a:lnTo>
                    <a:pt x="628" y="455"/>
                  </a:lnTo>
                  <a:cubicBezTo>
                    <a:pt x="630" y="457"/>
                    <a:pt x="632" y="459"/>
                    <a:pt x="633" y="462"/>
                  </a:cubicBezTo>
                  <a:lnTo>
                    <a:pt x="633" y="462"/>
                  </a:lnTo>
                  <a:cubicBezTo>
                    <a:pt x="634" y="463"/>
                    <a:pt x="635" y="463"/>
                    <a:pt x="635" y="465"/>
                  </a:cubicBezTo>
                  <a:lnTo>
                    <a:pt x="635" y="465"/>
                  </a:lnTo>
                  <a:cubicBezTo>
                    <a:pt x="636" y="467"/>
                    <a:pt x="637" y="469"/>
                    <a:pt x="639" y="470"/>
                  </a:cubicBezTo>
                  <a:lnTo>
                    <a:pt x="639" y="470"/>
                  </a:lnTo>
                  <a:cubicBezTo>
                    <a:pt x="639" y="471"/>
                    <a:pt x="639" y="472"/>
                    <a:pt x="640" y="472"/>
                  </a:cubicBezTo>
                  <a:lnTo>
                    <a:pt x="640" y="472"/>
                  </a:lnTo>
                  <a:cubicBezTo>
                    <a:pt x="640" y="473"/>
                    <a:pt x="640" y="474"/>
                    <a:pt x="641" y="474"/>
                  </a:cubicBezTo>
                  <a:lnTo>
                    <a:pt x="641" y="474"/>
                  </a:lnTo>
                  <a:cubicBezTo>
                    <a:pt x="642" y="476"/>
                    <a:pt x="643" y="478"/>
                    <a:pt x="643" y="479"/>
                  </a:cubicBezTo>
                  <a:lnTo>
                    <a:pt x="643" y="479"/>
                  </a:lnTo>
                  <a:cubicBezTo>
                    <a:pt x="644" y="481"/>
                    <a:pt x="645" y="482"/>
                    <a:pt x="646" y="484"/>
                  </a:cubicBezTo>
                  <a:lnTo>
                    <a:pt x="646" y="484"/>
                  </a:lnTo>
                  <a:cubicBezTo>
                    <a:pt x="646" y="486"/>
                    <a:pt x="647" y="487"/>
                    <a:pt x="647" y="488"/>
                  </a:cubicBezTo>
                  <a:lnTo>
                    <a:pt x="647" y="488"/>
                  </a:lnTo>
                  <a:cubicBezTo>
                    <a:pt x="648" y="489"/>
                    <a:pt x="648" y="490"/>
                    <a:pt x="649" y="491"/>
                  </a:cubicBezTo>
                  <a:lnTo>
                    <a:pt x="649" y="491"/>
                  </a:lnTo>
                  <a:cubicBezTo>
                    <a:pt x="649" y="492"/>
                    <a:pt x="649" y="492"/>
                    <a:pt x="649" y="493"/>
                  </a:cubicBezTo>
                  <a:lnTo>
                    <a:pt x="649" y="493"/>
                  </a:lnTo>
                  <a:cubicBezTo>
                    <a:pt x="650" y="494"/>
                    <a:pt x="650" y="496"/>
                    <a:pt x="651" y="497"/>
                  </a:cubicBezTo>
                  <a:lnTo>
                    <a:pt x="651" y="497"/>
                  </a:lnTo>
                  <a:cubicBezTo>
                    <a:pt x="651" y="499"/>
                    <a:pt x="652" y="500"/>
                    <a:pt x="652" y="502"/>
                  </a:cubicBezTo>
                  <a:lnTo>
                    <a:pt x="652" y="502"/>
                  </a:lnTo>
                  <a:cubicBezTo>
                    <a:pt x="652" y="503"/>
                    <a:pt x="653" y="505"/>
                    <a:pt x="653" y="507"/>
                  </a:cubicBezTo>
                  <a:lnTo>
                    <a:pt x="653" y="507"/>
                  </a:lnTo>
                  <a:cubicBezTo>
                    <a:pt x="653" y="507"/>
                    <a:pt x="654" y="508"/>
                    <a:pt x="654" y="509"/>
                  </a:cubicBezTo>
                  <a:lnTo>
                    <a:pt x="654" y="509"/>
                  </a:lnTo>
                  <a:cubicBezTo>
                    <a:pt x="654" y="510"/>
                    <a:pt x="654" y="510"/>
                    <a:pt x="654" y="511"/>
                  </a:cubicBezTo>
                  <a:lnTo>
                    <a:pt x="654" y="511"/>
                  </a:lnTo>
                  <a:cubicBezTo>
                    <a:pt x="655" y="513"/>
                    <a:pt x="655" y="514"/>
                    <a:pt x="655" y="516"/>
                  </a:cubicBezTo>
                  <a:lnTo>
                    <a:pt x="655" y="516"/>
                  </a:lnTo>
                  <a:cubicBezTo>
                    <a:pt x="655" y="517"/>
                    <a:pt x="655" y="518"/>
                    <a:pt x="655" y="520"/>
                  </a:cubicBezTo>
                  <a:lnTo>
                    <a:pt x="655" y="520"/>
                  </a:lnTo>
                  <a:cubicBezTo>
                    <a:pt x="656" y="522"/>
                    <a:pt x="656" y="524"/>
                    <a:pt x="656" y="525"/>
                  </a:cubicBezTo>
                  <a:lnTo>
                    <a:pt x="656" y="525"/>
                  </a:lnTo>
                  <a:cubicBezTo>
                    <a:pt x="656" y="526"/>
                    <a:pt x="656" y="527"/>
                    <a:pt x="656" y="528"/>
                  </a:cubicBezTo>
                  <a:lnTo>
                    <a:pt x="656" y="528"/>
                  </a:lnTo>
                  <a:cubicBezTo>
                    <a:pt x="656" y="529"/>
                    <a:pt x="656" y="530"/>
                    <a:pt x="656" y="531"/>
                  </a:cubicBezTo>
                  <a:lnTo>
                    <a:pt x="657" y="867"/>
                  </a:lnTo>
                  <a:lnTo>
                    <a:pt x="657" y="867"/>
                  </a:lnTo>
                  <a:cubicBezTo>
                    <a:pt x="657" y="865"/>
                    <a:pt x="657" y="863"/>
                    <a:pt x="657" y="861"/>
                  </a:cubicBezTo>
                  <a:lnTo>
                    <a:pt x="657" y="861"/>
                  </a:lnTo>
                  <a:cubicBezTo>
                    <a:pt x="657" y="860"/>
                    <a:pt x="656" y="858"/>
                    <a:pt x="656" y="856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91" name="Freeform 92">
              <a:extLst>
                <a:ext uri="{FF2B5EF4-FFF2-40B4-BE49-F238E27FC236}">
                  <a16:creationId xmlns:a16="http://schemas.microsoft.com/office/drawing/2014/main" id="{9CC4FD98-8A20-1699-164A-32E2996ADE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00536" y="8254949"/>
              <a:ext cx="1201087" cy="630787"/>
            </a:xfrm>
            <a:custGeom>
              <a:avLst/>
              <a:gdLst>
                <a:gd name="T0" fmla="*/ 160 w 1838"/>
                <a:gd name="T1" fmla="*/ 195 h 967"/>
                <a:gd name="T2" fmla="*/ 168 w 1838"/>
                <a:gd name="T3" fmla="*/ 215 h 967"/>
                <a:gd name="T4" fmla="*/ 177 w 1838"/>
                <a:gd name="T5" fmla="*/ 231 h 967"/>
                <a:gd name="T6" fmla="*/ 188 w 1838"/>
                <a:gd name="T7" fmla="*/ 251 h 967"/>
                <a:gd name="T8" fmla="*/ 188 w 1838"/>
                <a:gd name="T9" fmla="*/ 251 h 967"/>
                <a:gd name="T10" fmla="*/ 202 w 1838"/>
                <a:gd name="T11" fmla="*/ 271 h 967"/>
                <a:gd name="T12" fmla="*/ 213 w 1838"/>
                <a:gd name="T13" fmla="*/ 286 h 967"/>
                <a:gd name="T14" fmla="*/ 226 w 1838"/>
                <a:gd name="T15" fmla="*/ 302 h 967"/>
                <a:gd name="T16" fmla="*/ 231 w 1838"/>
                <a:gd name="T17" fmla="*/ 307 h 967"/>
                <a:gd name="T18" fmla="*/ 245 w 1838"/>
                <a:gd name="T19" fmla="*/ 323 h 967"/>
                <a:gd name="T20" fmla="*/ 263 w 1838"/>
                <a:gd name="T21" fmla="*/ 472 h 967"/>
                <a:gd name="T22" fmla="*/ 499 w 1838"/>
                <a:gd name="T23" fmla="*/ 477 h 967"/>
                <a:gd name="T24" fmla="*/ 549 w 1838"/>
                <a:gd name="T25" fmla="*/ 494 h 967"/>
                <a:gd name="T26" fmla="*/ 569 w 1838"/>
                <a:gd name="T27" fmla="*/ 500 h 967"/>
                <a:gd name="T28" fmla="*/ 603 w 1838"/>
                <a:gd name="T29" fmla="*/ 509 h 967"/>
                <a:gd name="T30" fmla="*/ 616 w 1838"/>
                <a:gd name="T31" fmla="*/ 512 h 967"/>
                <a:gd name="T32" fmla="*/ 650 w 1838"/>
                <a:gd name="T33" fmla="*/ 520 h 967"/>
                <a:gd name="T34" fmla="*/ 684 w 1838"/>
                <a:gd name="T35" fmla="*/ 527 h 967"/>
                <a:gd name="T36" fmla="*/ 716 w 1838"/>
                <a:gd name="T37" fmla="*/ 532 h 967"/>
                <a:gd name="T38" fmla="*/ 748 w 1838"/>
                <a:gd name="T39" fmla="*/ 629 h 967"/>
                <a:gd name="T40" fmla="*/ 1084 w 1838"/>
                <a:gd name="T41" fmla="*/ 537 h 967"/>
                <a:gd name="T42" fmla="*/ 1131 w 1838"/>
                <a:gd name="T43" fmla="*/ 530 h 967"/>
                <a:gd name="T44" fmla="*/ 1144 w 1838"/>
                <a:gd name="T45" fmla="*/ 527 h 967"/>
                <a:gd name="T46" fmla="*/ 1179 w 1838"/>
                <a:gd name="T47" fmla="*/ 520 h 967"/>
                <a:gd name="T48" fmla="*/ 1216 w 1838"/>
                <a:gd name="T49" fmla="*/ 512 h 967"/>
                <a:gd name="T50" fmla="*/ 1252 w 1838"/>
                <a:gd name="T51" fmla="*/ 503 h 967"/>
                <a:gd name="T52" fmla="*/ 1265 w 1838"/>
                <a:gd name="T53" fmla="*/ 499 h 967"/>
                <a:gd name="T54" fmla="*/ 1299 w 1838"/>
                <a:gd name="T55" fmla="*/ 488 h 967"/>
                <a:gd name="T56" fmla="*/ 1446 w 1838"/>
                <a:gd name="T57" fmla="*/ 543 h 967"/>
                <a:gd name="T58" fmla="*/ 1571 w 1838"/>
                <a:gd name="T59" fmla="*/ 339 h 967"/>
                <a:gd name="T60" fmla="*/ 1675 w 1838"/>
                <a:gd name="T61" fmla="*/ 195 h 967"/>
                <a:gd name="T62" fmla="*/ 1837 w 1838"/>
                <a:gd name="T63" fmla="*/ 337 h 967"/>
                <a:gd name="T64" fmla="*/ 1685 w 1838"/>
                <a:gd name="T65" fmla="*/ 741 h 967"/>
                <a:gd name="T66" fmla="*/ 1334 w 1838"/>
                <a:gd name="T67" fmla="*/ 813 h 967"/>
                <a:gd name="T68" fmla="*/ 1289 w 1838"/>
                <a:gd name="T69" fmla="*/ 828 h 967"/>
                <a:gd name="T70" fmla="*/ 1265 w 1838"/>
                <a:gd name="T71" fmla="*/ 836 h 967"/>
                <a:gd name="T72" fmla="*/ 1253 w 1838"/>
                <a:gd name="T73" fmla="*/ 839 h 967"/>
                <a:gd name="T74" fmla="*/ 1226 w 1838"/>
                <a:gd name="T75" fmla="*/ 846 h 967"/>
                <a:gd name="T76" fmla="*/ 1179 w 1838"/>
                <a:gd name="T77" fmla="*/ 857 h 967"/>
                <a:gd name="T78" fmla="*/ 1178 w 1838"/>
                <a:gd name="T79" fmla="*/ 858 h 967"/>
                <a:gd name="T80" fmla="*/ 1144 w 1838"/>
                <a:gd name="T81" fmla="*/ 864 h 967"/>
                <a:gd name="T82" fmla="*/ 1132 w 1838"/>
                <a:gd name="T83" fmla="*/ 866 h 967"/>
                <a:gd name="T84" fmla="*/ 1102 w 1838"/>
                <a:gd name="T85" fmla="*/ 870 h 967"/>
                <a:gd name="T86" fmla="*/ 1084 w 1838"/>
                <a:gd name="T87" fmla="*/ 966 h 967"/>
                <a:gd name="T88" fmla="*/ 748 w 1838"/>
                <a:gd name="T89" fmla="*/ 873 h 967"/>
                <a:gd name="T90" fmla="*/ 706 w 1838"/>
                <a:gd name="T91" fmla="*/ 867 h 967"/>
                <a:gd name="T92" fmla="*/ 686 w 1838"/>
                <a:gd name="T93" fmla="*/ 863 h 967"/>
                <a:gd name="T94" fmla="*/ 651 w 1838"/>
                <a:gd name="T95" fmla="*/ 856 h 967"/>
                <a:gd name="T96" fmla="*/ 641 w 1838"/>
                <a:gd name="T97" fmla="*/ 854 h 967"/>
                <a:gd name="T98" fmla="*/ 604 w 1838"/>
                <a:gd name="T99" fmla="*/ 845 h 967"/>
                <a:gd name="T100" fmla="*/ 582 w 1838"/>
                <a:gd name="T101" fmla="*/ 840 h 967"/>
                <a:gd name="T102" fmla="*/ 549 w 1838"/>
                <a:gd name="T103" fmla="*/ 830 h 967"/>
                <a:gd name="T104" fmla="*/ 542 w 1838"/>
                <a:gd name="T105" fmla="*/ 828 h 967"/>
                <a:gd name="T106" fmla="*/ 500 w 1838"/>
                <a:gd name="T107" fmla="*/ 813 h 967"/>
                <a:gd name="T108" fmla="*/ 149 w 1838"/>
                <a:gd name="T109" fmla="*/ 531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8" h="967">
                  <a:moveTo>
                    <a:pt x="0" y="195"/>
                  </a:moveTo>
                  <a:lnTo>
                    <a:pt x="160" y="195"/>
                  </a:lnTo>
                  <a:lnTo>
                    <a:pt x="160" y="195"/>
                  </a:lnTo>
                  <a:cubicBezTo>
                    <a:pt x="163" y="201"/>
                    <a:pt x="165" y="207"/>
                    <a:pt x="167" y="213"/>
                  </a:cubicBezTo>
                  <a:lnTo>
                    <a:pt x="167" y="213"/>
                  </a:lnTo>
                  <a:cubicBezTo>
                    <a:pt x="168" y="213"/>
                    <a:pt x="168" y="214"/>
                    <a:pt x="168" y="215"/>
                  </a:cubicBezTo>
                  <a:lnTo>
                    <a:pt x="168" y="215"/>
                  </a:lnTo>
                  <a:cubicBezTo>
                    <a:pt x="171" y="221"/>
                    <a:pt x="174" y="226"/>
                    <a:pt x="177" y="231"/>
                  </a:cubicBezTo>
                  <a:lnTo>
                    <a:pt x="177" y="231"/>
                  </a:lnTo>
                  <a:cubicBezTo>
                    <a:pt x="177" y="233"/>
                    <a:pt x="178" y="233"/>
                    <a:pt x="178" y="234"/>
                  </a:cubicBezTo>
                  <a:lnTo>
                    <a:pt x="178" y="234"/>
                  </a:lnTo>
                  <a:cubicBezTo>
                    <a:pt x="182" y="240"/>
                    <a:pt x="184" y="245"/>
                    <a:pt x="188" y="251"/>
                  </a:cubicBezTo>
                  <a:lnTo>
                    <a:pt x="188" y="251"/>
                  </a:lnTo>
                  <a:lnTo>
                    <a:pt x="188" y="251"/>
                  </a:lnTo>
                  <a:lnTo>
                    <a:pt x="188" y="251"/>
                  </a:lnTo>
                  <a:cubicBezTo>
                    <a:pt x="192" y="257"/>
                    <a:pt x="195" y="262"/>
                    <a:pt x="198" y="267"/>
                  </a:cubicBezTo>
                  <a:lnTo>
                    <a:pt x="198" y="267"/>
                  </a:lnTo>
                  <a:cubicBezTo>
                    <a:pt x="200" y="268"/>
                    <a:pt x="200" y="270"/>
                    <a:pt x="202" y="271"/>
                  </a:cubicBezTo>
                  <a:lnTo>
                    <a:pt x="202" y="271"/>
                  </a:lnTo>
                  <a:cubicBezTo>
                    <a:pt x="205" y="276"/>
                    <a:pt x="208" y="281"/>
                    <a:pt x="213" y="286"/>
                  </a:cubicBezTo>
                  <a:lnTo>
                    <a:pt x="213" y="286"/>
                  </a:lnTo>
                  <a:cubicBezTo>
                    <a:pt x="214" y="288"/>
                    <a:pt x="215" y="289"/>
                    <a:pt x="215" y="290"/>
                  </a:cubicBezTo>
                  <a:lnTo>
                    <a:pt x="215" y="290"/>
                  </a:lnTo>
                  <a:cubicBezTo>
                    <a:pt x="219" y="294"/>
                    <a:pt x="223" y="298"/>
                    <a:pt x="226" y="302"/>
                  </a:cubicBezTo>
                  <a:lnTo>
                    <a:pt x="226" y="302"/>
                  </a:lnTo>
                  <a:cubicBezTo>
                    <a:pt x="228" y="304"/>
                    <a:pt x="229" y="306"/>
                    <a:pt x="231" y="307"/>
                  </a:cubicBezTo>
                  <a:lnTo>
                    <a:pt x="231" y="307"/>
                  </a:lnTo>
                  <a:cubicBezTo>
                    <a:pt x="234" y="312"/>
                    <a:pt x="238" y="316"/>
                    <a:pt x="243" y="320"/>
                  </a:cubicBezTo>
                  <a:lnTo>
                    <a:pt x="243" y="320"/>
                  </a:lnTo>
                  <a:cubicBezTo>
                    <a:pt x="244" y="321"/>
                    <a:pt x="244" y="322"/>
                    <a:pt x="245" y="323"/>
                  </a:cubicBezTo>
                  <a:lnTo>
                    <a:pt x="245" y="323"/>
                  </a:lnTo>
                  <a:cubicBezTo>
                    <a:pt x="251" y="328"/>
                    <a:pt x="257" y="334"/>
                    <a:pt x="263" y="339"/>
                  </a:cubicBezTo>
                  <a:lnTo>
                    <a:pt x="263" y="472"/>
                  </a:lnTo>
                  <a:lnTo>
                    <a:pt x="385" y="543"/>
                  </a:lnTo>
                  <a:lnTo>
                    <a:pt x="499" y="477"/>
                  </a:lnTo>
                  <a:lnTo>
                    <a:pt x="499" y="477"/>
                  </a:lnTo>
                  <a:cubicBezTo>
                    <a:pt x="511" y="482"/>
                    <a:pt x="524" y="486"/>
                    <a:pt x="537" y="490"/>
                  </a:cubicBezTo>
                  <a:lnTo>
                    <a:pt x="537" y="490"/>
                  </a:lnTo>
                  <a:cubicBezTo>
                    <a:pt x="540" y="491"/>
                    <a:pt x="544" y="492"/>
                    <a:pt x="549" y="494"/>
                  </a:cubicBezTo>
                  <a:lnTo>
                    <a:pt x="549" y="494"/>
                  </a:lnTo>
                  <a:cubicBezTo>
                    <a:pt x="555" y="496"/>
                    <a:pt x="562" y="498"/>
                    <a:pt x="569" y="500"/>
                  </a:cubicBezTo>
                  <a:lnTo>
                    <a:pt x="569" y="500"/>
                  </a:lnTo>
                  <a:cubicBezTo>
                    <a:pt x="573" y="501"/>
                    <a:pt x="577" y="502"/>
                    <a:pt x="581" y="503"/>
                  </a:cubicBezTo>
                  <a:lnTo>
                    <a:pt x="581" y="503"/>
                  </a:lnTo>
                  <a:cubicBezTo>
                    <a:pt x="589" y="505"/>
                    <a:pt x="596" y="507"/>
                    <a:pt x="603" y="509"/>
                  </a:cubicBezTo>
                  <a:lnTo>
                    <a:pt x="603" y="509"/>
                  </a:lnTo>
                  <a:cubicBezTo>
                    <a:pt x="607" y="510"/>
                    <a:pt x="611" y="511"/>
                    <a:pt x="616" y="512"/>
                  </a:cubicBezTo>
                  <a:lnTo>
                    <a:pt x="616" y="512"/>
                  </a:lnTo>
                  <a:cubicBezTo>
                    <a:pt x="624" y="514"/>
                    <a:pt x="632" y="516"/>
                    <a:pt x="640" y="518"/>
                  </a:cubicBezTo>
                  <a:lnTo>
                    <a:pt x="640" y="518"/>
                  </a:lnTo>
                  <a:cubicBezTo>
                    <a:pt x="643" y="518"/>
                    <a:pt x="646" y="519"/>
                    <a:pt x="650" y="520"/>
                  </a:cubicBezTo>
                  <a:lnTo>
                    <a:pt x="650" y="520"/>
                  </a:lnTo>
                  <a:cubicBezTo>
                    <a:pt x="661" y="523"/>
                    <a:pt x="672" y="524"/>
                    <a:pt x="684" y="527"/>
                  </a:cubicBezTo>
                  <a:lnTo>
                    <a:pt x="684" y="527"/>
                  </a:lnTo>
                  <a:cubicBezTo>
                    <a:pt x="691" y="528"/>
                    <a:pt x="698" y="529"/>
                    <a:pt x="705" y="530"/>
                  </a:cubicBezTo>
                  <a:lnTo>
                    <a:pt x="705" y="530"/>
                  </a:lnTo>
                  <a:cubicBezTo>
                    <a:pt x="709" y="531"/>
                    <a:pt x="712" y="531"/>
                    <a:pt x="716" y="532"/>
                  </a:cubicBezTo>
                  <a:lnTo>
                    <a:pt x="716" y="532"/>
                  </a:lnTo>
                  <a:cubicBezTo>
                    <a:pt x="727" y="534"/>
                    <a:pt x="737" y="535"/>
                    <a:pt x="748" y="537"/>
                  </a:cubicBezTo>
                  <a:lnTo>
                    <a:pt x="748" y="629"/>
                  </a:lnTo>
                  <a:lnTo>
                    <a:pt x="1083" y="629"/>
                  </a:lnTo>
                  <a:lnTo>
                    <a:pt x="1084" y="537"/>
                  </a:lnTo>
                  <a:lnTo>
                    <a:pt x="1084" y="537"/>
                  </a:lnTo>
                  <a:cubicBezTo>
                    <a:pt x="1092" y="536"/>
                    <a:pt x="1099" y="534"/>
                    <a:pt x="1108" y="533"/>
                  </a:cubicBezTo>
                  <a:lnTo>
                    <a:pt x="1108" y="533"/>
                  </a:lnTo>
                  <a:cubicBezTo>
                    <a:pt x="1115" y="532"/>
                    <a:pt x="1123" y="531"/>
                    <a:pt x="1131" y="530"/>
                  </a:cubicBezTo>
                  <a:lnTo>
                    <a:pt x="1131" y="530"/>
                  </a:lnTo>
                  <a:cubicBezTo>
                    <a:pt x="1135" y="529"/>
                    <a:pt x="1139" y="528"/>
                    <a:pt x="1144" y="527"/>
                  </a:cubicBezTo>
                  <a:lnTo>
                    <a:pt x="1144" y="527"/>
                  </a:lnTo>
                  <a:cubicBezTo>
                    <a:pt x="1152" y="526"/>
                    <a:pt x="1161" y="524"/>
                    <a:pt x="1170" y="522"/>
                  </a:cubicBezTo>
                  <a:lnTo>
                    <a:pt x="1170" y="522"/>
                  </a:lnTo>
                  <a:cubicBezTo>
                    <a:pt x="1173" y="521"/>
                    <a:pt x="1176" y="521"/>
                    <a:pt x="1179" y="520"/>
                  </a:cubicBezTo>
                  <a:lnTo>
                    <a:pt x="1179" y="520"/>
                  </a:lnTo>
                  <a:cubicBezTo>
                    <a:pt x="1191" y="518"/>
                    <a:pt x="1203" y="515"/>
                    <a:pt x="1216" y="512"/>
                  </a:cubicBezTo>
                  <a:lnTo>
                    <a:pt x="1216" y="512"/>
                  </a:lnTo>
                  <a:cubicBezTo>
                    <a:pt x="1219" y="512"/>
                    <a:pt x="1222" y="510"/>
                    <a:pt x="1226" y="510"/>
                  </a:cubicBezTo>
                  <a:lnTo>
                    <a:pt x="1226" y="510"/>
                  </a:lnTo>
                  <a:cubicBezTo>
                    <a:pt x="1235" y="507"/>
                    <a:pt x="1243" y="505"/>
                    <a:pt x="1252" y="503"/>
                  </a:cubicBezTo>
                  <a:lnTo>
                    <a:pt x="1252" y="503"/>
                  </a:lnTo>
                  <a:cubicBezTo>
                    <a:pt x="1256" y="502"/>
                    <a:pt x="1260" y="500"/>
                    <a:pt x="1265" y="499"/>
                  </a:cubicBezTo>
                  <a:lnTo>
                    <a:pt x="1265" y="499"/>
                  </a:lnTo>
                  <a:cubicBezTo>
                    <a:pt x="1273" y="497"/>
                    <a:pt x="1280" y="495"/>
                    <a:pt x="1288" y="492"/>
                  </a:cubicBezTo>
                  <a:lnTo>
                    <a:pt x="1288" y="492"/>
                  </a:lnTo>
                  <a:cubicBezTo>
                    <a:pt x="1292" y="491"/>
                    <a:pt x="1296" y="490"/>
                    <a:pt x="1299" y="488"/>
                  </a:cubicBezTo>
                  <a:lnTo>
                    <a:pt x="1299" y="488"/>
                  </a:lnTo>
                  <a:cubicBezTo>
                    <a:pt x="1310" y="485"/>
                    <a:pt x="1321" y="481"/>
                    <a:pt x="1333" y="477"/>
                  </a:cubicBezTo>
                  <a:lnTo>
                    <a:pt x="1446" y="543"/>
                  </a:lnTo>
                  <a:lnTo>
                    <a:pt x="1571" y="470"/>
                  </a:lnTo>
                  <a:lnTo>
                    <a:pt x="1571" y="339"/>
                  </a:lnTo>
                  <a:lnTo>
                    <a:pt x="1571" y="339"/>
                  </a:lnTo>
                  <a:cubicBezTo>
                    <a:pt x="1608" y="305"/>
                    <a:pt x="1637" y="270"/>
                    <a:pt x="1657" y="233"/>
                  </a:cubicBezTo>
                  <a:lnTo>
                    <a:pt x="1657" y="233"/>
                  </a:lnTo>
                  <a:cubicBezTo>
                    <a:pt x="1664" y="220"/>
                    <a:pt x="1670" y="208"/>
                    <a:pt x="1675" y="195"/>
                  </a:cubicBezTo>
                  <a:lnTo>
                    <a:pt x="1835" y="195"/>
                  </a:lnTo>
                  <a:lnTo>
                    <a:pt x="1836" y="0"/>
                  </a:lnTo>
                  <a:lnTo>
                    <a:pt x="1837" y="337"/>
                  </a:lnTo>
                  <a:lnTo>
                    <a:pt x="1836" y="531"/>
                  </a:lnTo>
                  <a:lnTo>
                    <a:pt x="1684" y="531"/>
                  </a:lnTo>
                  <a:lnTo>
                    <a:pt x="1685" y="741"/>
                  </a:lnTo>
                  <a:lnTo>
                    <a:pt x="1447" y="879"/>
                  </a:lnTo>
                  <a:lnTo>
                    <a:pt x="1334" y="813"/>
                  </a:lnTo>
                  <a:lnTo>
                    <a:pt x="1334" y="813"/>
                  </a:lnTo>
                  <a:cubicBezTo>
                    <a:pt x="1323" y="817"/>
                    <a:pt x="1311" y="821"/>
                    <a:pt x="1300" y="825"/>
                  </a:cubicBezTo>
                  <a:lnTo>
                    <a:pt x="1300" y="825"/>
                  </a:lnTo>
                  <a:cubicBezTo>
                    <a:pt x="1297" y="826"/>
                    <a:pt x="1293" y="827"/>
                    <a:pt x="1289" y="828"/>
                  </a:cubicBezTo>
                  <a:lnTo>
                    <a:pt x="1289" y="828"/>
                  </a:lnTo>
                  <a:cubicBezTo>
                    <a:pt x="1281" y="831"/>
                    <a:pt x="1273" y="833"/>
                    <a:pt x="1265" y="836"/>
                  </a:cubicBezTo>
                  <a:lnTo>
                    <a:pt x="1265" y="836"/>
                  </a:lnTo>
                  <a:cubicBezTo>
                    <a:pt x="1263" y="836"/>
                    <a:pt x="1261" y="837"/>
                    <a:pt x="1259" y="838"/>
                  </a:cubicBezTo>
                  <a:lnTo>
                    <a:pt x="1259" y="838"/>
                  </a:lnTo>
                  <a:cubicBezTo>
                    <a:pt x="1257" y="838"/>
                    <a:pt x="1256" y="838"/>
                    <a:pt x="1253" y="839"/>
                  </a:cubicBezTo>
                  <a:lnTo>
                    <a:pt x="1253" y="839"/>
                  </a:lnTo>
                  <a:cubicBezTo>
                    <a:pt x="1245" y="842"/>
                    <a:pt x="1236" y="844"/>
                    <a:pt x="1226" y="846"/>
                  </a:cubicBezTo>
                  <a:lnTo>
                    <a:pt x="1226" y="846"/>
                  </a:lnTo>
                  <a:cubicBezTo>
                    <a:pt x="1223" y="847"/>
                    <a:pt x="1220" y="848"/>
                    <a:pt x="1216" y="849"/>
                  </a:cubicBezTo>
                  <a:lnTo>
                    <a:pt x="1216" y="849"/>
                  </a:lnTo>
                  <a:cubicBezTo>
                    <a:pt x="1204" y="851"/>
                    <a:pt x="1192" y="854"/>
                    <a:pt x="1179" y="857"/>
                  </a:cubicBezTo>
                  <a:lnTo>
                    <a:pt x="1179" y="857"/>
                  </a:lnTo>
                  <a:cubicBezTo>
                    <a:pt x="1179" y="857"/>
                    <a:pt x="1179" y="858"/>
                    <a:pt x="1178" y="858"/>
                  </a:cubicBezTo>
                  <a:lnTo>
                    <a:pt x="1178" y="858"/>
                  </a:lnTo>
                  <a:cubicBezTo>
                    <a:pt x="1176" y="858"/>
                    <a:pt x="1174" y="858"/>
                    <a:pt x="1171" y="859"/>
                  </a:cubicBezTo>
                  <a:lnTo>
                    <a:pt x="1171" y="859"/>
                  </a:lnTo>
                  <a:cubicBezTo>
                    <a:pt x="1162" y="860"/>
                    <a:pt x="1154" y="862"/>
                    <a:pt x="1144" y="864"/>
                  </a:cubicBezTo>
                  <a:lnTo>
                    <a:pt x="1144" y="864"/>
                  </a:lnTo>
                  <a:cubicBezTo>
                    <a:pt x="1140" y="864"/>
                    <a:pt x="1136" y="865"/>
                    <a:pt x="1132" y="866"/>
                  </a:cubicBezTo>
                  <a:lnTo>
                    <a:pt x="1132" y="866"/>
                  </a:lnTo>
                  <a:cubicBezTo>
                    <a:pt x="1124" y="867"/>
                    <a:pt x="1116" y="868"/>
                    <a:pt x="1108" y="869"/>
                  </a:cubicBezTo>
                  <a:lnTo>
                    <a:pt x="1108" y="869"/>
                  </a:lnTo>
                  <a:cubicBezTo>
                    <a:pt x="1106" y="870"/>
                    <a:pt x="1104" y="870"/>
                    <a:pt x="1102" y="870"/>
                  </a:cubicBezTo>
                  <a:lnTo>
                    <a:pt x="1102" y="870"/>
                  </a:lnTo>
                  <a:cubicBezTo>
                    <a:pt x="1096" y="871"/>
                    <a:pt x="1091" y="872"/>
                    <a:pt x="1085" y="873"/>
                  </a:cubicBezTo>
                  <a:lnTo>
                    <a:pt x="1084" y="966"/>
                  </a:lnTo>
                  <a:lnTo>
                    <a:pt x="748" y="966"/>
                  </a:lnTo>
                  <a:lnTo>
                    <a:pt x="748" y="873"/>
                  </a:lnTo>
                  <a:lnTo>
                    <a:pt x="748" y="873"/>
                  </a:lnTo>
                  <a:cubicBezTo>
                    <a:pt x="738" y="871"/>
                    <a:pt x="727" y="870"/>
                    <a:pt x="717" y="868"/>
                  </a:cubicBezTo>
                  <a:lnTo>
                    <a:pt x="717" y="868"/>
                  </a:lnTo>
                  <a:cubicBezTo>
                    <a:pt x="713" y="868"/>
                    <a:pt x="710" y="867"/>
                    <a:pt x="706" y="867"/>
                  </a:cubicBezTo>
                  <a:lnTo>
                    <a:pt x="706" y="867"/>
                  </a:lnTo>
                  <a:cubicBezTo>
                    <a:pt x="700" y="866"/>
                    <a:pt x="692" y="864"/>
                    <a:pt x="686" y="863"/>
                  </a:cubicBezTo>
                  <a:lnTo>
                    <a:pt x="686" y="863"/>
                  </a:lnTo>
                  <a:cubicBezTo>
                    <a:pt x="685" y="863"/>
                    <a:pt x="685" y="863"/>
                    <a:pt x="685" y="863"/>
                  </a:cubicBezTo>
                  <a:lnTo>
                    <a:pt x="685" y="863"/>
                  </a:lnTo>
                  <a:cubicBezTo>
                    <a:pt x="674" y="861"/>
                    <a:pt x="662" y="859"/>
                    <a:pt x="651" y="856"/>
                  </a:cubicBezTo>
                  <a:lnTo>
                    <a:pt x="651" y="856"/>
                  </a:lnTo>
                  <a:cubicBezTo>
                    <a:pt x="647" y="856"/>
                    <a:pt x="644" y="854"/>
                    <a:pt x="641" y="854"/>
                  </a:cubicBezTo>
                  <a:lnTo>
                    <a:pt x="641" y="854"/>
                  </a:lnTo>
                  <a:cubicBezTo>
                    <a:pt x="632" y="852"/>
                    <a:pt x="624" y="850"/>
                    <a:pt x="616" y="849"/>
                  </a:cubicBezTo>
                  <a:lnTo>
                    <a:pt x="616" y="849"/>
                  </a:lnTo>
                  <a:cubicBezTo>
                    <a:pt x="612" y="848"/>
                    <a:pt x="608" y="846"/>
                    <a:pt x="604" y="845"/>
                  </a:cubicBezTo>
                  <a:lnTo>
                    <a:pt x="604" y="845"/>
                  </a:lnTo>
                  <a:cubicBezTo>
                    <a:pt x="597" y="843"/>
                    <a:pt x="590" y="842"/>
                    <a:pt x="582" y="840"/>
                  </a:cubicBezTo>
                  <a:lnTo>
                    <a:pt x="582" y="840"/>
                  </a:lnTo>
                  <a:cubicBezTo>
                    <a:pt x="579" y="838"/>
                    <a:pt x="574" y="838"/>
                    <a:pt x="570" y="836"/>
                  </a:cubicBezTo>
                  <a:lnTo>
                    <a:pt x="570" y="836"/>
                  </a:lnTo>
                  <a:cubicBezTo>
                    <a:pt x="563" y="834"/>
                    <a:pt x="556" y="832"/>
                    <a:pt x="549" y="830"/>
                  </a:cubicBezTo>
                  <a:lnTo>
                    <a:pt x="549" y="830"/>
                  </a:lnTo>
                  <a:cubicBezTo>
                    <a:pt x="547" y="829"/>
                    <a:pt x="544" y="828"/>
                    <a:pt x="542" y="828"/>
                  </a:cubicBezTo>
                  <a:lnTo>
                    <a:pt x="542" y="828"/>
                  </a:lnTo>
                  <a:cubicBezTo>
                    <a:pt x="540" y="827"/>
                    <a:pt x="539" y="826"/>
                    <a:pt x="537" y="826"/>
                  </a:cubicBezTo>
                  <a:lnTo>
                    <a:pt x="537" y="826"/>
                  </a:lnTo>
                  <a:cubicBezTo>
                    <a:pt x="525" y="822"/>
                    <a:pt x="512" y="818"/>
                    <a:pt x="500" y="813"/>
                  </a:cubicBezTo>
                  <a:lnTo>
                    <a:pt x="386" y="879"/>
                  </a:lnTo>
                  <a:lnTo>
                    <a:pt x="150" y="741"/>
                  </a:lnTo>
                  <a:lnTo>
                    <a:pt x="149" y="531"/>
                  </a:lnTo>
                  <a:lnTo>
                    <a:pt x="1" y="531"/>
                  </a:lnTo>
                  <a:lnTo>
                    <a:pt x="0" y="195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92" name="Freeform 93">
              <a:extLst>
                <a:ext uri="{FF2B5EF4-FFF2-40B4-BE49-F238E27FC236}">
                  <a16:creationId xmlns:a16="http://schemas.microsoft.com/office/drawing/2014/main" id="{673395DC-8CCC-046C-50A9-99249CF42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00536" y="7972678"/>
              <a:ext cx="1201087" cy="694154"/>
            </a:xfrm>
            <a:custGeom>
              <a:avLst/>
              <a:gdLst>
                <a:gd name="T0" fmla="*/ 685 w 1837"/>
                <a:gd name="T1" fmla="*/ 666 h 1064"/>
                <a:gd name="T2" fmla="*/ 685 w 1837"/>
                <a:gd name="T3" fmla="*/ 666 h 1064"/>
                <a:gd name="T4" fmla="*/ 1149 w 1837"/>
                <a:gd name="T5" fmla="*/ 666 h 1064"/>
                <a:gd name="T6" fmla="*/ 1149 w 1837"/>
                <a:gd name="T7" fmla="*/ 666 h 1064"/>
                <a:gd name="T8" fmla="*/ 1150 w 1837"/>
                <a:gd name="T9" fmla="*/ 397 h 1064"/>
                <a:gd name="T10" fmla="*/ 1150 w 1837"/>
                <a:gd name="T11" fmla="*/ 397 h 1064"/>
                <a:gd name="T12" fmla="*/ 687 w 1837"/>
                <a:gd name="T13" fmla="*/ 397 h 1064"/>
                <a:gd name="T14" fmla="*/ 687 w 1837"/>
                <a:gd name="T15" fmla="*/ 397 h 1064"/>
                <a:gd name="T16" fmla="*/ 685 w 1837"/>
                <a:gd name="T17" fmla="*/ 666 h 1064"/>
                <a:gd name="T18" fmla="*/ 160 w 1837"/>
                <a:gd name="T19" fmla="*/ 629 h 1064"/>
                <a:gd name="T20" fmla="*/ 0 w 1837"/>
                <a:gd name="T21" fmla="*/ 629 h 1064"/>
                <a:gd name="T22" fmla="*/ 1 w 1837"/>
                <a:gd name="T23" fmla="*/ 434 h 1064"/>
                <a:gd name="T24" fmla="*/ 162 w 1837"/>
                <a:gd name="T25" fmla="*/ 434 h 1064"/>
                <a:gd name="T26" fmla="*/ 162 w 1837"/>
                <a:gd name="T27" fmla="*/ 434 h 1064"/>
                <a:gd name="T28" fmla="*/ 265 w 1837"/>
                <a:gd name="T29" fmla="*/ 291 h 1064"/>
                <a:gd name="T30" fmla="*/ 152 w 1837"/>
                <a:gd name="T31" fmla="*/ 225 h 1064"/>
                <a:gd name="T32" fmla="*/ 390 w 1837"/>
                <a:gd name="T33" fmla="*/ 87 h 1064"/>
                <a:gd name="T34" fmla="*/ 503 w 1837"/>
                <a:gd name="T35" fmla="*/ 153 h 1064"/>
                <a:gd name="T36" fmla="*/ 503 w 1837"/>
                <a:gd name="T37" fmla="*/ 153 h 1064"/>
                <a:gd name="T38" fmla="*/ 753 w 1837"/>
                <a:gd name="T39" fmla="*/ 93 h 1064"/>
                <a:gd name="T40" fmla="*/ 753 w 1837"/>
                <a:gd name="T41" fmla="*/ 0 h 1064"/>
                <a:gd name="T42" fmla="*/ 1089 w 1837"/>
                <a:gd name="T43" fmla="*/ 0 h 1064"/>
                <a:gd name="T44" fmla="*/ 1088 w 1837"/>
                <a:gd name="T45" fmla="*/ 93 h 1064"/>
                <a:gd name="T46" fmla="*/ 1088 w 1837"/>
                <a:gd name="T47" fmla="*/ 93 h 1064"/>
                <a:gd name="T48" fmla="*/ 1337 w 1837"/>
                <a:gd name="T49" fmla="*/ 153 h 1064"/>
                <a:gd name="T50" fmla="*/ 1451 w 1837"/>
                <a:gd name="T51" fmla="*/ 87 h 1064"/>
                <a:gd name="T52" fmla="*/ 1687 w 1837"/>
                <a:gd name="T53" fmla="*/ 225 h 1064"/>
                <a:gd name="T54" fmla="*/ 1573 w 1837"/>
                <a:gd name="T55" fmla="*/ 291 h 1064"/>
                <a:gd name="T56" fmla="*/ 1573 w 1837"/>
                <a:gd name="T57" fmla="*/ 291 h 1064"/>
                <a:gd name="T58" fmla="*/ 1676 w 1837"/>
                <a:gd name="T59" fmla="*/ 434 h 1064"/>
                <a:gd name="T60" fmla="*/ 1836 w 1837"/>
                <a:gd name="T61" fmla="*/ 434 h 1064"/>
                <a:gd name="T62" fmla="*/ 1835 w 1837"/>
                <a:gd name="T63" fmla="*/ 629 h 1064"/>
                <a:gd name="T64" fmla="*/ 1675 w 1837"/>
                <a:gd name="T65" fmla="*/ 629 h 1064"/>
                <a:gd name="T66" fmla="*/ 1675 w 1837"/>
                <a:gd name="T67" fmla="*/ 629 h 1064"/>
                <a:gd name="T68" fmla="*/ 1571 w 1837"/>
                <a:gd name="T69" fmla="*/ 773 h 1064"/>
                <a:gd name="T70" fmla="*/ 1684 w 1837"/>
                <a:gd name="T71" fmla="*/ 839 h 1064"/>
                <a:gd name="T72" fmla="*/ 1446 w 1837"/>
                <a:gd name="T73" fmla="*/ 977 h 1064"/>
                <a:gd name="T74" fmla="*/ 1333 w 1837"/>
                <a:gd name="T75" fmla="*/ 911 h 1064"/>
                <a:gd name="T76" fmla="*/ 1333 w 1837"/>
                <a:gd name="T77" fmla="*/ 911 h 1064"/>
                <a:gd name="T78" fmla="*/ 1084 w 1837"/>
                <a:gd name="T79" fmla="*/ 971 h 1064"/>
                <a:gd name="T80" fmla="*/ 1083 w 1837"/>
                <a:gd name="T81" fmla="*/ 1063 h 1064"/>
                <a:gd name="T82" fmla="*/ 747 w 1837"/>
                <a:gd name="T83" fmla="*/ 1063 h 1064"/>
                <a:gd name="T84" fmla="*/ 748 w 1837"/>
                <a:gd name="T85" fmla="*/ 971 h 1064"/>
                <a:gd name="T86" fmla="*/ 748 w 1837"/>
                <a:gd name="T87" fmla="*/ 971 h 1064"/>
                <a:gd name="T88" fmla="*/ 499 w 1837"/>
                <a:gd name="T89" fmla="*/ 911 h 1064"/>
                <a:gd name="T90" fmla="*/ 385 w 1837"/>
                <a:gd name="T91" fmla="*/ 977 h 1064"/>
                <a:gd name="T92" fmla="*/ 149 w 1837"/>
                <a:gd name="T93" fmla="*/ 839 h 1064"/>
                <a:gd name="T94" fmla="*/ 263 w 1837"/>
                <a:gd name="T95" fmla="*/ 773 h 1064"/>
                <a:gd name="T96" fmla="*/ 263 w 1837"/>
                <a:gd name="T97" fmla="*/ 773 h 1064"/>
                <a:gd name="T98" fmla="*/ 160 w 1837"/>
                <a:gd name="T99" fmla="*/ 629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37" h="1064">
                  <a:moveTo>
                    <a:pt x="685" y="666"/>
                  </a:moveTo>
                  <a:lnTo>
                    <a:pt x="685" y="666"/>
                  </a:lnTo>
                  <a:cubicBezTo>
                    <a:pt x="813" y="740"/>
                    <a:pt x="1021" y="740"/>
                    <a:pt x="1149" y="666"/>
                  </a:cubicBezTo>
                  <a:lnTo>
                    <a:pt x="1149" y="666"/>
                  </a:lnTo>
                  <a:cubicBezTo>
                    <a:pt x="1277" y="592"/>
                    <a:pt x="1279" y="472"/>
                    <a:pt x="1150" y="397"/>
                  </a:cubicBezTo>
                  <a:lnTo>
                    <a:pt x="1150" y="397"/>
                  </a:lnTo>
                  <a:cubicBezTo>
                    <a:pt x="1023" y="323"/>
                    <a:pt x="815" y="323"/>
                    <a:pt x="687" y="397"/>
                  </a:cubicBezTo>
                  <a:lnTo>
                    <a:pt x="687" y="397"/>
                  </a:lnTo>
                  <a:cubicBezTo>
                    <a:pt x="559" y="472"/>
                    <a:pt x="558" y="592"/>
                    <a:pt x="685" y="666"/>
                  </a:cubicBezTo>
                  <a:close/>
                  <a:moveTo>
                    <a:pt x="160" y="629"/>
                  </a:moveTo>
                  <a:lnTo>
                    <a:pt x="0" y="629"/>
                  </a:lnTo>
                  <a:lnTo>
                    <a:pt x="1" y="434"/>
                  </a:lnTo>
                  <a:lnTo>
                    <a:pt x="162" y="434"/>
                  </a:lnTo>
                  <a:lnTo>
                    <a:pt x="162" y="434"/>
                  </a:lnTo>
                  <a:cubicBezTo>
                    <a:pt x="181" y="384"/>
                    <a:pt x="215" y="335"/>
                    <a:pt x="265" y="291"/>
                  </a:cubicBezTo>
                  <a:lnTo>
                    <a:pt x="152" y="225"/>
                  </a:lnTo>
                  <a:lnTo>
                    <a:pt x="390" y="87"/>
                  </a:lnTo>
                  <a:lnTo>
                    <a:pt x="503" y="153"/>
                  </a:lnTo>
                  <a:lnTo>
                    <a:pt x="503" y="153"/>
                  </a:lnTo>
                  <a:cubicBezTo>
                    <a:pt x="581" y="124"/>
                    <a:pt x="665" y="104"/>
                    <a:pt x="753" y="93"/>
                  </a:cubicBezTo>
                  <a:lnTo>
                    <a:pt x="753" y="0"/>
                  </a:lnTo>
                  <a:lnTo>
                    <a:pt x="1089" y="0"/>
                  </a:lnTo>
                  <a:lnTo>
                    <a:pt x="1088" y="93"/>
                  </a:lnTo>
                  <a:lnTo>
                    <a:pt x="1088" y="93"/>
                  </a:lnTo>
                  <a:cubicBezTo>
                    <a:pt x="1175" y="104"/>
                    <a:pt x="1260" y="124"/>
                    <a:pt x="1337" y="153"/>
                  </a:cubicBezTo>
                  <a:lnTo>
                    <a:pt x="1451" y="87"/>
                  </a:lnTo>
                  <a:lnTo>
                    <a:pt x="1687" y="225"/>
                  </a:lnTo>
                  <a:lnTo>
                    <a:pt x="1573" y="291"/>
                  </a:lnTo>
                  <a:lnTo>
                    <a:pt x="1573" y="291"/>
                  </a:lnTo>
                  <a:cubicBezTo>
                    <a:pt x="1623" y="335"/>
                    <a:pt x="1657" y="384"/>
                    <a:pt x="1676" y="434"/>
                  </a:cubicBezTo>
                  <a:lnTo>
                    <a:pt x="1836" y="434"/>
                  </a:lnTo>
                  <a:lnTo>
                    <a:pt x="1835" y="629"/>
                  </a:lnTo>
                  <a:lnTo>
                    <a:pt x="1675" y="629"/>
                  </a:lnTo>
                  <a:lnTo>
                    <a:pt x="1675" y="629"/>
                  </a:lnTo>
                  <a:cubicBezTo>
                    <a:pt x="1656" y="679"/>
                    <a:pt x="1621" y="729"/>
                    <a:pt x="1571" y="773"/>
                  </a:cubicBezTo>
                  <a:lnTo>
                    <a:pt x="1684" y="839"/>
                  </a:lnTo>
                  <a:lnTo>
                    <a:pt x="1446" y="977"/>
                  </a:lnTo>
                  <a:lnTo>
                    <a:pt x="1333" y="911"/>
                  </a:lnTo>
                  <a:lnTo>
                    <a:pt x="1333" y="911"/>
                  </a:lnTo>
                  <a:cubicBezTo>
                    <a:pt x="1255" y="940"/>
                    <a:pt x="1170" y="960"/>
                    <a:pt x="1084" y="971"/>
                  </a:cubicBezTo>
                  <a:lnTo>
                    <a:pt x="1083" y="1063"/>
                  </a:lnTo>
                  <a:lnTo>
                    <a:pt x="747" y="1063"/>
                  </a:lnTo>
                  <a:lnTo>
                    <a:pt x="748" y="971"/>
                  </a:lnTo>
                  <a:lnTo>
                    <a:pt x="748" y="971"/>
                  </a:lnTo>
                  <a:cubicBezTo>
                    <a:pt x="661" y="960"/>
                    <a:pt x="577" y="940"/>
                    <a:pt x="499" y="911"/>
                  </a:cubicBezTo>
                  <a:lnTo>
                    <a:pt x="385" y="977"/>
                  </a:lnTo>
                  <a:lnTo>
                    <a:pt x="149" y="839"/>
                  </a:lnTo>
                  <a:lnTo>
                    <a:pt x="263" y="773"/>
                  </a:lnTo>
                  <a:lnTo>
                    <a:pt x="263" y="773"/>
                  </a:lnTo>
                  <a:cubicBezTo>
                    <a:pt x="213" y="729"/>
                    <a:pt x="179" y="679"/>
                    <a:pt x="160" y="6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93" name="Freeform 352">
              <a:extLst>
                <a:ext uri="{FF2B5EF4-FFF2-40B4-BE49-F238E27FC236}">
                  <a16:creationId xmlns:a16="http://schemas.microsoft.com/office/drawing/2014/main" id="{34A0AC03-2968-EB26-1B54-E4A1AB75B1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1029" y="4311816"/>
              <a:ext cx="2390651" cy="3681026"/>
            </a:xfrm>
            <a:custGeom>
              <a:avLst/>
              <a:gdLst>
                <a:gd name="T0" fmla="*/ 3658 w 3659"/>
                <a:gd name="T1" fmla="*/ 0 h 5634"/>
                <a:gd name="T2" fmla="*/ 3658 w 3659"/>
                <a:gd name="T3" fmla="*/ 0 h 5634"/>
                <a:gd name="T4" fmla="*/ 3266 w 3659"/>
                <a:gd name="T5" fmla="*/ 2701 h 5634"/>
                <a:gd name="T6" fmla="*/ 3266 w 3659"/>
                <a:gd name="T7" fmla="*/ 2701 h 5634"/>
                <a:gd name="T8" fmla="*/ 2124 w 3659"/>
                <a:gd name="T9" fmla="*/ 5178 h 5634"/>
                <a:gd name="T10" fmla="*/ 1829 w 3659"/>
                <a:gd name="T11" fmla="*/ 5633 h 5634"/>
                <a:gd name="T12" fmla="*/ 1829 w 3659"/>
                <a:gd name="T13" fmla="*/ 5633 h 5634"/>
                <a:gd name="T14" fmla="*/ 1131 w 3659"/>
                <a:gd name="T15" fmla="*/ 5245 h 5634"/>
                <a:gd name="T16" fmla="*/ 1131 w 3659"/>
                <a:gd name="T17" fmla="*/ 5245 h 5634"/>
                <a:gd name="T18" fmla="*/ 501 w 3659"/>
                <a:gd name="T19" fmla="*/ 4584 h 5634"/>
                <a:gd name="T20" fmla="*/ 501 w 3659"/>
                <a:gd name="T21" fmla="*/ 4584 h 5634"/>
                <a:gd name="T22" fmla="*/ 0 w 3659"/>
                <a:gd name="T23" fmla="*/ 2969 h 5634"/>
                <a:gd name="T24" fmla="*/ 0 w 3659"/>
                <a:gd name="T25" fmla="*/ 2113 h 5634"/>
                <a:gd name="T26" fmla="*/ 0 w 3659"/>
                <a:gd name="T27" fmla="*/ 2113 h 5634"/>
                <a:gd name="T28" fmla="*/ 1380 w 3659"/>
                <a:gd name="T29" fmla="*/ 1482 h 5634"/>
                <a:gd name="T30" fmla="*/ 1829 w 3659"/>
                <a:gd name="T31" fmla="*/ 705 h 5634"/>
                <a:gd name="T32" fmla="*/ 1829 w 3659"/>
                <a:gd name="T33" fmla="*/ 705 h 5634"/>
                <a:gd name="T34" fmla="*/ 2429 w 3659"/>
                <a:gd name="T35" fmla="*/ 866 h 5634"/>
                <a:gd name="T36" fmla="*/ 2429 w 3659"/>
                <a:gd name="T37" fmla="*/ 866 h 5634"/>
                <a:gd name="T38" fmla="*/ 3421 w 3659"/>
                <a:gd name="T39" fmla="*/ 345 h 5634"/>
                <a:gd name="T40" fmla="*/ 3658 w 3659"/>
                <a:gd name="T41" fmla="*/ 0 h 5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59" h="5634">
                  <a:moveTo>
                    <a:pt x="3658" y="0"/>
                  </a:moveTo>
                  <a:lnTo>
                    <a:pt x="3658" y="0"/>
                  </a:lnTo>
                  <a:cubicBezTo>
                    <a:pt x="3658" y="919"/>
                    <a:pt x="3525" y="1829"/>
                    <a:pt x="3266" y="2701"/>
                  </a:cubicBezTo>
                  <a:lnTo>
                    <a:pt x="3266" y="2701"/>
                  </a:lnTo>
                  <a:cubicBezTo>
                    <a:pt x="3008" y="3574"/>
                    <a:pt x="2624" y="4407"/>
                    <a:pt x="2124" y="5178"/>
                  </a:cubicBezTo>
                  <a:lnTo>
                    <a:pt x="1829" y="5633"/>
                  </a:lnTo>
                  <a:lnTo>
                    <a:pt x="1829" y="5633"/>
                  </a:lnTo>
                  <a:cubicBezTo>
                    <a:pt x="1575" y="5536"/>
                    <a:pt x="1341" y="5404"/>
                    <a:pt x="1131" y="5245"/>
                  </a:cubicBezTo>
                  <a:lnTo>
                    <a:pt x="1131" y="5245"/>
                  </a:lnTo>
                  <a:cubicBezTo>
                    <a:pt x="886" y="5059"/>
                    <a:pt x="673" y="4835"/>
                    <a:pt x="501" y="4584"/>
                  </a:cubicBezTo>
                  <a:lnTo>
                    <a:pt x="501" y="4584"/>
                  </a:lnTo>
                  <a:cubicBezTo>
                    <a:pt x="181" y="4119"/>
                    <a:pt x="0" y="3560"/>
                    <a:pt x="0" y="2969"/>
                  </a:cubicBezTo>
                  <a:lnTo>
                    <a:pt x="0" y="2113"/>
                  </a:lnTo>
                  <a:lnTo>
                    <a:pt x="0" y="2113"/>
                  </a:lnTo>
                  <a:cubicBezTo>
                    <a:pt x="548" y="2218"/>
                    <a:pt x="1101" y="1965"/>
                    <a:pt x="1380" y="1482"/>
                  </a:cubicBezTo>
                  <a:lnTo>
                    <a:pt x="1829" y="705"/>
                  </a:lnTo>
                  <a:lnTo>
                    <a:pt x="1829" y="705"/>
                  </a:lnTo>
                  <a:cubicBezTo>
                    <a:pt x="2018" y="813"/>
                    <a:pt x="2224" y="866"/>
                    <a:pt x="2429" y="866"/>
                  </a:cubicBezTo>
                  <a:lnTo>
                    <a:pt x="2429" y="866"/>
                  </a:lnTo>
                  <a:cubicBezTo>
                    <a:pt x="2813" y="866"/>
                    <a:pt x="3189" y="682"/>
                    <a:pt x="3421" y="345"/>
                  </a:cubicBezTo>
                  <a:lnTo>
                    <a:pt x="3658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94" name="Freeform 353">
              <a:extLst>
                <a:ext uri="{FF2B5EF4-FFF2-40B4-BE49-F238E27FC236}">
                  <a16:creationId xmlns:a16="http://schemas.microsoft.com/office/drawing/2014/main" id="{DFAFB278-7F6F-C3E1-DA31-E00142DC1E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0667" y="4084270"/>
              <a:ext cx="2788133" cy="3655105"/>
            </a:xfrm>
            <a:custGeom>
              <a:avLst/>
              <a:gdLst>
                <a:gd name="T0" fmla="*/ 4268 w 4269"/>
                <a:gd name="T1" fmla="*/ 352 h 5597"/>
                <a:gd name="T2" fmla="*/ 4031 w 4269"/>
                <a:gd name="T3" fmla="*/ 697 h 5597"/>
                <a:gd name="T4" fmla="*/ 4031 w 4269"/>
                <a:gd name="T5" fmla="*/ 697 h 5597"/>
                <a:gd name="T6" fmla="*/ 3039 w 4269"/>
                <a:gd name="T7" fmla="*/ 1217 h 5597"/>
                <a:gd name="T8" fmla="*/ 3039 w 4269"/>
                <a:gd name="T9" fmla="*/ 1217 h 5597"/>
                <a:gd name="T10" fmla="*/ 2439 w 4269"/>
                <a:gd name="T11" fmla="*/ 1056 h 5597"/>
                <a:gd name="T12" fmla="*/ 1990 w 4269"/>
                <a:gd name="T13" fmla="*/ 1834 h 5597"/>
                <a:gd name="T14" fmla="*/ 1990 w 4269"/>
                <a:gd name="T15" fmla="*/ 1834 h 5597"/>
                <a:gd name="T16" fmla="*/ 609 w 4269"/>
                <a:gd name="T17" fmla="*/ 2464 h 5597"/>
                <a:gd name="T18" fmla="*/ 610 w 4269"/>
                <a:gd name="T19" fmla="*/ 3320 h 5597"/>
                <a:gd name="T20" fmla="*/ 610 w 4269"/>
                <a:gd name="T21" fmla="*/ 3320 h 5597"/>
                <a:gd name="T22" fmla="*/ 1111 w 4269"/>
                <a:gd name="T23" fmla="*/ 4936 h 5597"/>
                <a:gd name="T24" fmla="*/ 1111 w 4269"/>
                <a:gd name="T25" fmla="*/ 4936 h 5597"/>
                <a:gd name="T26" fmla="*/ 1741 w 4269"/>
                <a:gd name="T27" fmla="*/ 5596 h 5597"/>
                <a:gd name="T28" fmla="*/ 1741 w 4269"/>
                <a:gd name="T29" fmla="*/ 5596 h 5597"/>
                <a:gd name="T30" fmla="*/ 0 w 4269"/>
                <a:gd name="T31" fmla="*/ 2969 h 5597"/>
                <a:gd name="T32" fmla="*/ 0 w 4269"/>
                <a:gd name="T33" fmla="*/ 2112 h 5597"/>
                <a:gd name="T34" fmla="*/ 0 w 4269"/>
                <a:gd name="T35" fmla="*/ 2112 h 5597"/>
                <a:gd name="T36" fmla="*/ 1380 w 4269"/>
                <a:gd name="T37" fmla="*/ 1482 h 5597"/>
                <a:gd name="T38" fmla="*/ 1829 w 4269"/>
                <a:gd name="T39" fmla="*/ 704 h 5597"/>
                <a:gd name="T40" fmla="*/ 1829 w 4269"/>
                <a:gd name="T41" fmla="*/ 704 h 5597"/>
                <a:gd name="T42" fmla="*/ 3422 w 4269"/>
                <a:gd name="T43" fmla="*/ 344 h 5597"/>
                <a:gd name="T44" fmla="*/ 3658 w 4269"/>
                <a:gd name="T45" fmla="*/ 0 h 5597"/>
                <a:gd name="T46" fmla="*/ 4268 w 4269"/>
                <a:gd name="T47" fmla="*/ 352 h 5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69" h="5597">
                  <a:moveTo>
                    <a:pt x="4268" y="352"/>
                  </a:moveTo>
                  <a:lnTo>
                    <a:pt x="4031" y="697"/>
                  </a:lnTo>
                  <a:lnTo>
                    <a:pt x="4031" y="697"/>
                  </a:lnTo>
                  <a:cubicBezTo>
                    <a:pt x="3799" y="1033"/>
                    <a:pt x="3423" y="1217"/>
                    <a:pt x="3039" y="1217"/>
                  </a:cubicBezTo>
                  <a:lnTo>
                    <a:pt x="3039" y="1217"/>
                  </a:lnTo>
                  <a:cubicBezTo>
                    <a:pt x="2834" y="1217"/>
                    <a:pt x="2628" y="1165"/>
                    <a:pt x="2439" y="1056"/>
                  </a:cubicBezTo>
                  <a:lnTo>
                    <a:pt x="1990" y="1834"/>
                  </a:lnTo>
                  <a:lnTo>
                    <a:pt x="1990" y="1834"/>
                  </a:lnTo>
                  <a:cubicBezTo>
                    <a:pt x="1711" y="2316"/>
                    <a:pt x="1157" y="2569"/>
                    <a:pt x="609" y="2464"/>
                  </a:cubicBezTo>
                  <a:lnTo>
                    <a:pt x="610" y="3320"/>
                  </a:lnTo>
                  <a:lnTo>
                    <a:pt x="610" y="3320"/>
                  </a:lnTo>
                  <a:cubicBezTo>
                    <a:pt x="610" y="3911"/>
                    <a:pt x="791" y="4471"/>
                    <a:pt x="1111" y="4936"/>
                  </a:cubicBezTo>
                  <a:lnTo>
                    <a:pt x="1111" y="4936"/>
                  </a:lnTo>
                  <a:cubicBezTo>
                    <a:pt x="1283" y="5187"/>
                    <a:pt x="1496" y="5410"/>
                    <a:pt x="1741" y="5596"/>
                  </a:cubicBezTo>
                  <a:lnTo>
                    <a:pt x="1741" y="5596"/>
                  </a:lnTo>
                  <a:cubicBezTo>
                    <a:pt x="689" y="5150"/>
                    <a:pt x="0" y="4118"/>
                    <a:pt x="0" y="2969"/>
                  </a:cubicBezTo>
                  <a:lnTo>
                    <a:pt x="0" y="2112"/>
                  </a:lnTo>
                  <a:lnTo>
                    <a:pt x="0" y="2112"/>
                  </a:lnTo>
                  <a:cubicBezTo>
                    <a:pt x="548" y="2217"/>
                    <a:pt x="1102" y="1964"/>
                    <a:pt x="1380" y="1482"/>
                  </a:cubicBezTo>
                  <a:lnTo>
                    <a:pt x="1829" y="704"/>
                  </a:lnTo>
                  <a:lnTo>
                    <a:pt x="1829" y="704"/>
                  </a:lnTo>
                  <a:cubicBezTo>
                    <a:pt x="2373" y="1018"/>
                    <a:pt x="3066" y="861"/>
                    <a:pt x="3422" y="344"/>
                  </a:cubicBezTo>
                  <a:lnTo>
                    <a:pt x="3658" y="0"/>
                  </a:lnTo>
                  <a:lnTo>
                    <a:pt x="4268" y="352"/>
                  </a:ln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95" name="Freeform 354">
              <a:extLst>
                <a:ext uri="{FF2B5EF4-FFF2-40B4-BE49-F238E27FC236}">
                  <a16:creationId xmlns:a16="http://schemas.microsoft.com/office/drawing/2014/main" id="{F570EAC3-1B15-32F4-A15A-9C5DE73A87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6217" y="4968523"/>
              <a:ext cx="1610090" cy="2027733"/>
            </a:xfrm>
            <a:custGeom>
              <a:avLst/>
              <a:gdLst>
                <a:gd name="T0" fmla="*/ 526 w 2463"/>
                <a:gd name="T1" fmla="*/ 3105 h 3106"/>
                <a:gd name="T2" fmla="*/ 526 w 2463"/>
                <a:gd name="T3" fmla="*/ 3105 h 3106"/>
                <a:gd name="T4" fmla="*/ 0 w 2463"/>
                <a:gd name="T5" fmla="*/ 2649 h 3106"/>
                <a:gd name="T6" fmla="*/ 0 w 2463"/>
                <a:gd name="T7" fmla="*/ 2649 h 3106"/>
                <a:gd name="T8" fmla="*/ 3 w 2463"/>
                <a:gd name="T9" fmla="*/ 2644 h 3106"/>
                <a:gd name="T10" fmla="*/ 3 w 2463"/>
                <a:gd name="T11" fmla="*/ 2644 h 3106"/>
                <a:gd name="T12" fmla="*/ 526 w 2463"/>
                <a:gd name="T13" fmla="*/ 3105 h 3106"/>
                <a:gd name="T14" fmla="*/ 842 w 2463"/>
                <a:gd name="T15" fmla="*/ 2465 h 3106"/>
                <a:gd name="T16" fmla="*/ 842 w 2463"/>
                <a:gd name="T17" fmla="*/ 2465 h 3106"/>
                <a:gd name="T18" fmla="*/ 842 w 2463"/>
                <a:gd name="T19" fmla="*/ 2464 h 3106"/>
                <a:gd name="T20" fmla="*/ 842 w 2463"/>
                <a:gd name="T21" fmla="*/ 2464 h 3106"/>
                <a:gd name="T22" fmla="*/ 2062 w 2463"/>
                <a:gd name="T23" fmla="*/ 0 h 3106"/>
                <a:gd name="T24" fmla="*/ 2462 w 2463"/>
                <a:gd name="T25" fmla="*/ 231 h 3106"/>
                <a:gd name="T26" fmla="*/ 2062 w 2463"/>
                <a:gd name="T27" fmla="*/ 0 h 3106"/>
                <a:gd name="T28" fmla="*/ 2062 w 2463"/>
                <a:gd name="T29" fmla="*/ 0 h 3106"/>
                <a:gd name="T30" fmla="*/ 842 w 2463"/>
                <a:gd name="T31" fmla="*/ 2465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3" h="3106">
                  <a:moveTo>
                    <a:pt x="526" y="3105"/>
                  </a:moveTo>
                  <a:lnTo>
                    <a:pt x="526" y="3105"/>
                  </a:lnTo>
                  <a:cubicBezTo>
                    <a:pt x="370" y="2918"/>
                    <a:pt x="194" y="2769"/>
                    <a:pt x="0" y="2649"/>
                  </a:cubicBezTo>
                  <a:lnTo>
                    <a:pt x="0" y="2649"/>
                  </a:lnTo>
                  <a:cubicBezTo>
                    <a:pt x="1" y="2648"/>
                    <a:pt x="2" y="2646"/>
                    <a:pt x="3" y="2644"/>
                  </a:cubicBezTo>
                  <a:lnTo>
                    <a:pt x="3" y="2644"/>
                  </a:lnTo>
                  <a:cubicBezTo>
                    <a:pt x="200" y="2765"/>
                    <a:pt x="376" y="2922"/>
                    <a:pt x="526" y="3105"/>
                  </a:cubicBezTo>
                  <a:close/>
                  <a:moveTo>
                    <a:pt x="842" y="2465"/>
                  </a:moveTo>
                  <a:lnTo>
                    <a:pt x="842" y="2465"/>
                  </a:lnTo>
                  <a:lnTo>
                    <a:pt x="842" y="2464"/>
                  </a:lnTo>
                  <a:lnTo>
                    <a:pt x="842" y="2464"/>
                  </a:lnTo>
                  <a:cubicBezTo>
                    <a:pt x="849" y="2426"/>
                    <a:pt x="1156" y="498"/>
                    <a:pt x="2062" y="0"/>
                  </a:cubicBezTo>
                  <a:lnTo>
                    <a:pt x="2462" y="231"/>
                  </a:lnTo>
                  <a:lnTo>
                    <a:pt x="2062" y="0"/>
                  </a:lnTo>
                  <a:lnTo>
                    <a:pt x="2062" y="0"/>
                  </a:lnTo>
                  <a:cubicBezTo>
                    <a:pt x="1147" y="504"/>
                    <a:pt x="842" y="2465"/>
                    <a:pt x="842" y="2465"/>
                  </a:cubicBezTo>
                  <a:close/>
                </a:path>
              </a:pathLst>
            </a:custGeom>
            <a:solidFill>
              <a:srgbClr val="94C86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96" name="Freeform 358">
              <a:extLst>
                <a:ext uri="{FF2B5EF4-FFF2-40B4-BE49-F238E27FC236}">
                  <a16:creationId xmlns:a16="http://schemas.microsoft.com/office/drawing/2014/main" id="{B4689BB2-3B65-6C8C-DCA4-B395B80F6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71529" y="4795705"/>
              <a:ext cx="1342221" cy="1356622"/>
            </a:xfrm>
            <a:custGeom>
              <a:avLst/>
              <a:gdLst>
                <a:gd name="T0" fmla="*/ 0 w 2056"/>
                <a:gd name="T1" fmla="*/ 2077 h 2078"/>
                <a:gd name="T2" fmla="*/ 0 w 2056"/>
                <a:gd name="T3" fmla="*/ 2077 h 2078"/>
                <a:gd name="T4" fmla="*/ 490 w 2056"/>
                <a:gd name="T5" fmla="*/ 725 h 2078"/>
                <a:gd name="T6" fmla="*/ 490 w 2056"/>
                <a:gd name="T7" fmla="*/ 725 h 2078"/>
                <a:gd name="T8" fmla="*/ 0 w 2056"/>
                <a:gd name="T9" fmla="*/ 2077 h 2078"/>
                <a:gd name="T10" fmla="*/ 491 w 2056"/>
                <a:gd name="T11" fmla="*/ 724 h 2078"/>
                <a:gd name="T12" fmla="*/ 491 w 2056"/>
                <a:gd name="T13" fmla="*/ 724 h 2078"/>
                <a:gd name="T14" fmla="*/ 492 w 2056"/>
                <a:gd name="T15" fmla="*/ 722 h 2078"/>
                <a:gd name="T16" fmla="*/ 492 w 2056"/>
                <a:gd name="T17" fmla="*/ 722 h 2078"/>
                <a:gd name="T18" fmla="*/ 491 w 2056"/>
                <a:gd name="T19" fmla="*/ 724 h 2078"/>
                <a:gd name="T20" fmla="*/ 2055 w 2056"/>
                <a:gd name="T21" fmla="*/ 529 h 2078"/>
                <a:gd name="T22" fmla="*/ 1140 w 2056"/>
                <a:gd name="T23" fmla="*/ 0 h 2078"/>
                <a:gd name="T24" fmla="*/ 1141 w 2056"/>
                <a:gd name="T25" fmla="*/ 0 h 2078"/>
                <a:gd name="T26" fmla="*/ 2055 w 2056"/>
                <a:gd name="T27" fmla="*/ 529 h 2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56" h="2078">
                  <a:moveTo>
                    <a:pt x="0" y="2077"/>
                  </a:moveTo>
                  <a:lnTo>
                    <a:pt x="0" y="2077"/>
                  </a:lnTo>
                  <a:cubicBezTo>
                    <a:pt x="83" y="1721"/>
                    <a:pt x="239" y="1180"/>
                    <a:pt x="490" y="725"/>
                  </a:cubicBezTo>
                  <a:lnTo>
                    <a:pt x="490" y="725"/>
                  </a:lnTo>
                  <a:cubicBezTo>
                    <a:pt x="239" y="1180"/>
                    <a:pt x="83" y="1720"/>
                    <a:pt x="0" y="2077"/>
                  </a:cubicBezTo>
                  <a:close/>
                  <a:moveTo>
                    <a:pt x="491" y="724"/>
                  </a:moveTo>
                  <a:lnTo>
                    <a:pt x="491" y="724"/>
                  </a:lnTo>
                  <a:cubicBezTo>
                    <a:pt x="491" y="724"/>
                    <a:pt x="491" y="723"/>
                    <a:pt x="492" y="722"/>
                  </a:cubicBezTo>
                  <a:lnTo>
                    <a:pt x="492" y="722"/>
                  </a:lnTo>
                  <a:cubicBezTo>
                    <a:pt x="491" y="723"/>
                    <a:pt x="491" y="724"/>
                    <a:pt x="491" y="724"/>
                  </a:cubicBezTo>
                  <a:close/>
                  <a:moveTo>
                    <a:pt x="2055" y="529"/>
                  </a:moveTo>
                  <a:lnTo>
                    <a:pt x="1140" y="0"/>
                  </a:lnTo>
                  <a:lnTo>
                    <a:pt x="1141" y="0"/>
                  </a:lnTo>
                  <a:lnTo>
                    <a:pt x="2055" y="529"/>
                  </a:lnTo>
                  <a:close/>
                </a:path>
              </a:pathLst>
            </a:custGeom>
            <a:solidFill>
              <a:srgbClr val="94C86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97" name="Freeform 359">
              <a:extLst>
                <a:ext uri="{FF2B5EF4-FFF2-40B4-BE49-F238E27FC236}">
                  <a16:creationId xmlns:a16="http://schemas.microsoft.com/office/drawing/2014/main" id="{9AEFE9BE-C17E-E808-0662-36D90D3E9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4246" y="4795705"/>
              <a:ext cx="1359503" cy="1428630"/>
            </a:xfrm>
            <a:custGeom>
              <a:avLst/>
              <a:gdLst>
                <a:gd name="T0" fmla="*/ 0 w 2081"/>
                <a:gd name="T1" fmla="*/ 2188 h 2189"/>
                <a:gd name="T2" fmla="*/ 0 w 2081"/>
                <a:gd name="T3" fmla="*/ 2188 h 2189"/>
                <a:gd name="T4" fmla="*/ 0 w 2081"/>
                <a:gd name="T5" fmla="*/ 2188 h 2189"/>
                <a:gd name="T6" fmla="*/ 25 w 2081"/>
                <a:gd name="T7" fmla="*/ 2077 h 2189"/>
                <a:gd name="T8" fmla="*/ 25 w 2081"/>
                <a:gd name="T9" fmla="*/ 2077 h 2189"/>
                <a:gd name="T10" fmla="*/ 0 w 2081"/>
                <a:gd name="T11" fmla="*/ 2188 h 2189"/>
                <a:gd name="T12" fmla="*/ 515 w 2081"/>
                <a:gd name="T13" fmla="*/ 725 h 2189"/>
                <a:gd name="T14" fmla="*/ 515 w 2081"/>
                <a:gd name="T15" fmla="*/ 725 h 2189"/>
                <a:gd name="T16" fmla="*/ 516 w 2081"/>
                <a:gd name="T17" fmla="*/ 724 h 2189"/>
                <a:gd name="T18" fmla="*/ 516 w 2081"/>
                <a:gd name="T19" fmla="*/ 724 h 2189"/>
                <a:gd name="T20" fmla="*/ 515 w 2081"/>
                <a:gd name="T21" fmla="*/ 725 h 2189"/>
                <a:gd name="T22" fmla="*/ 517 w 2081"/>
                <a:gd name="T23" fmla="*/ 722 h 2189"/>
                <a:gd name="T24" fmla="*/ 517 w 2081"/>
                <a:gd name="T25" fmla="*/ 722 h 2189"/>
                <a:gd name="T26" fmla="*/ 1165 w 2081"/>
                <a:gd name="T27" fmla="*/ 0 h 2189"/>
                <a:gd name="T28" fmla="*/ 1165 w 2081"/>
                <a:gd name="T29" fmla="*/ 0 h 2189"/>
                <a:gd name="T30" fmla="*/ 1165 w 2081"/>
                <a:gd name="T31" fmla="*/ 0 h 2189"/>
                <a:gd name="T32" fmla="*/ 517 w 2081"/>
                <a:gd name="T33" fmla="*/ 722 h 2189"/>
                <a:gd name="T34" fmla="*/ 2080 w 2081"/>
                <a:gd name="T35" fmla="*/ 530 h 2189"/>
                <a:gd name="T36" fmla="*/ 2079 w 2081"/>
                <a:gd name="T37" fmla="*/ 529 h 2189"/>
                <a:gd name="T38" fmla="*/ 2079 w 2081"/>
                <a:gd name="T39" fmla="*/ 529 h 2189"/>
                <a:gd name="T40" fmla="*/ 2080 w 2081"/>
                <a:gd name="T41" fmla="*/ 529 h 2189"/>
                <a:gd name="T42" fmla="*/ 2080 w 2081"/>
                <a:gd name="T43" fmla="*/ 529 h 2189"/>
                <a:gd name="T44" fmla="*/ 2080 w 2081"/>
                <a:gd name="T45" fmla="*/ 530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81" h="2189">
                  <a:moveTo>
                    <a:pt x="0" y="2188"/>
                  </a:moveTo>
                  <a:lnTo>
                    <a:pt x="0" y="2188"/>
                  </a:lnTo>
                  <a:lnTo>
                    <a:pt x="0" y="2188"/>
                  </a:lnTo>
                  <a:cubicBezTo>
                    <a:pt x="7" y="2153"/>
                    <a:pt x="16" y="2116"/>
                    <a:pt x="25" y="2077"/>
                  </a:cubicBezTo>
                  <a:lnTo>
                    <a:pt x="25" y="2077"/>
                  </a:lnTo>
                  <a:cubicBezTo>
                    <a:pt x="16" y="2116"/>
                    <a:pt x="7" y="2154"/>
                    <a:pt x="0" y="2188"/>
                  </a:cubicBezTo>
                  <a:close/>
                  <a:moveTo>
                    <a:pt x="515" y="725"/>
                  </a:moveTo>
                  <a:lnTo>
                    <a:pt x="515" y="725"/>
                  </a:lnTo>
                  <a:lnTo>
                    <a:pt x="516" y="724"/>
                  </a:lnTo>
                  <a:lnTo>
                    <a:pt x="516" y="724"/>
                  </a:lnTo>
                  <a:lnTo>
                    <a:pt x="515" y="725"/>
                  </a:lnTo>
                  <a:close/>
                  <a:moveTo>
                    <a:pt x="517" y="722"/>
                  </a:moveTo>
                  <a:lnTo>
                    <a:pt x="517" y="722"/>
                  </a:lnTo>
                  <a:cubicBezTo>
                    <a:pt x="686" y="415"/>
                    <a:pt x="900" y="147"/>
                    <a:pt x="1165" y="0"/>
                  </a:cubicBezTo>
                  <a:lnTo>
                    <a:pt x="1165" y="0"/>
                  </a:lnTo>
                  <a:lnTo>
                    <a:pt x="1165" y="0"/>
                  </a:lnTo>
                  <a:cubicBezTo>
                    <a:pt x="900" y="147"/>
                    <a:pt x="686" y="415"/>
                    <a:pt x="517" y="722"/>
                  </a:cubicBezTo>
                  <a:close/>
                  <a:moveTo>
                    <a:pt x="2080" y="530"/>
                  </a:moveTo>
                  <a:lnTo>
                    <a:pt x="2079" y="529"/>
                  </a:lnTo>
                  <a:lnTo>
                    <a:pt x="2079" y="529"/>
                  </a:lnTo>
                  <a:lnTo>
                    <a:pt x="2080" y="529"/>
                  </a:lnTo>
                  <a:lnTo>
                    <a:pt x="2080" y="529"/>
                  </a:lnTo>
                  <a:lnTo>
                    <a:pt x="2080" y="530"/>
                  </a:lnTo>
                  <a:close/>
                </a:path>
              </a:pathLst>
            </a:custGeom>
            <a:solidFill>
              <a:srgbClr val="00A8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98" name="Freeform 365">
              <a:extLst>
                <a:ext uri="{FF2B5EF4-FFF2-40B4-BE49-F238E27FC236}">
                  <a16:creationId xmlns:a16="http://schemas.microsoft.com/office/drawing/2014/main" id="{0DE21740-E261-BD75-8373-FC235B324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392" y="4968524"/>
              <a:ext cx="2191909" cy="2494342"/>
            </a:xfrm>
            <a:custGeom>
              <a:avLst/>
              <a:gdLst>
                <a:gd name="T0" fmla="*/ 103 w 3354"/>
                <a:gd name="T1" fmla="*/ 2503 h 3818"/>
                <a:gd name="T2" fmla="*/ 103 w 3354"/>
                <a:gd name="T3" fmla="*/ 2503 h 3818"/>
                <a:gd name="T4" fmla="*/ 100 w 3354"/>
                <a:gd name="T5" fmla="*/ 2502 h 3818"/>
                <a:gd name="T6" fmla="*/ 100 w 3354"/>
                <a:gd name="T7" fmla="*/ 2502 h 3818"/>
                <a:gd name="T8" fmla="*/ 100 w 3354"/>
                <a:gd name="T9" fmla="*/ 2502 h 3818"/>
                <a:gd name="T10" fmla="*/ 100 w 3354"/>
                <a:gd name="T11" fmla="*/ 2502 h 3818"/>
                <a:gd name="T12" fmla="*/ 0 w 3354"/>
                <a:gd name="T13" fmla="*/ 2465 h 3818"/>
                <a:gd name="T14" fmla="*/ 0 w 3354"/>
                <a:gd name="T15" fmla="*/ 2465 h 3818"/>
                <a:gd name="T16" fmla="*/ 12 w 3354"/>
                <a:gd name="T17" fmla="*/ 2436 h 3818"/>
                <a:gd name="T18" fmla="*/ 12 w 3354"/>
                <a:gd name="T19" fmla="*/ 2436 h 3818"/>
                <a:gd name="T20" fmla="*/ 259 w 3354"/>
                <a:gd name="T21" fmla="*/ 2045 h 3818"/>
                <a:gd name="T22" fmla="*/ 259 w 3354"/>
                <a:gd name="T23" fmla="*/ 2045 h 3818"/>
                <a:gd name="T24" fmla="*/ 521 w 3354"/>
                <a:gd name="T25" fmla="*/ 1822 h 3818"/>
                <a:gd name="T26" fmla="*/ 521 w 3354"/>
                <a:gd name="T27" fmla="*/ 1822 h 3818"/>
                <a:gd name="T28" fmla="*/ 595 w 3354"/>
                <a:gd name="T29" fmla="*/ 1770 h 3818"/>
                <a:gd name="T30" fmla="*/ 595 w 3354"/>
                <a:gd name="T31" fmla="*/ 1770 h 3818"/>
                <a:gd name="T32" fmla="*/ 609 w 3354"/>
                <a:gd name="T33" fmla="*/ 1761 h 3818"/>
                <a:gd name="T34" fmla="*/ 609 w 3354"/>
                <a:gd name="T35" fmla="*/ 1761 h 3818"/>
                <a:gd name="T36" fmla="*/ 609 w 3354"/>
                <a:gd name="T37" fmla="*/ 1761 h 3818"/>
                <a:gd name="T38" fmla="*/ 609 w 3354"/>
                <a:gd name="T39" fmla="*/ 1761 h 3818"/>
                <a:gd name="T40" fmla="*/ 609 w 3354"/>
                <a:gd name="T41" fmla="*/ 1761 h 3818"/>
                <a:gd name="T42" fmla="*/ 720 w 3354"/>
                <a:gd name="T43" fmla="*/ 1840 h 3818"/>
                <a:gd name="T44" fmla="*/ 720 w 3354"/>
                <a:gd name="T45" fmla="*/ 1840 h 3818"/>
                <a:gd name="T46" fmla="*/ 818 w 3354"/>
                <a:gd name="T47" fmla="*/ 1923 h 3818"/>
                <a:gd name="T48" fmla="*/ 818 w 3354"/>
                <a:gd name="T49" fmla="*/ 1923 h 3818"/>
                <a:gd name="T50" fmla="*/ 817 w 3354"/>
                <a:gd name="T51" fmla="*/ 1924 h 3818"/>
                <a:gd name="T52" fmla="*/ 817 w 3354"/>
                <a:gd name="T53" fmla="*/ 1924 h 3818"/>
                <a:gd name="T54" fmla="*/ 818 w 3354"/>
                <a:gd name="T55" fmla="*/ 1924 h 3818"/>
                <a:gd name="T56" fmla="*/ 818 w 3354"/>
                <a:gd name="T57" fmla="*/ 1924 h 3818"/>
                <a:gd name="T58" fmla="*/ 1219 w 3354"/>
                <a:gd name="T59" fmla="*/ 2465 h 3818"/>
                <a:gd name="T60" fmla="*/ 1219 w 3354"/>
                <a:gd name="T61" fmla="*/ 2465 h 3818"/>
                <a:gd name="T62" fmla="*/ 1219 w 3354"/>
                <a:gd name="T63" fmla="*/ 2464 h 3818"/>
                <a:gd name="T64" fmla="*/ 1219 w 3354"/>
                <a:gd name="T65" fmla="*/ 2464 h 3818"/>
                <a:gd name="T66" fmla="*/ 1219 w 3354"/>
                <a:gd name="T67" fmla="*/ 2465 h 3818"/>
                <a:gd name="T68" fmla="*/ 1219 w 3354"/>
                <a:gd name="T69" fmla="*/ 2465 h 3818"/>
                <a:gd name="T70" fmla="*/ 2439 w 3354"/>
                <a:gd name="T71" fmla="*/ 0 h 3818"/>
                <a:gd name="T72" fmla="*/ 2839 w 3354"/>
                <a:gd name="T73" fmla="*/ 231 h 3818"/>
                <a:gd name="T74" fmla="*/ 2897 w 3354"/>
                <a:gd name="T75" fmla="*/ 264 h 3818"/>
                <a:gd name="T76" fmla="*/ 2898 w 3354"/>
                <a:gd name="T77" fmla="*/ 265 h 3818"/>
                <a:gd name="T78" fmla="*/ 2898 w 3354"/>
                <a:gd name="T79" fmla="*/ 265 h 3818"/>
                <a:gd name="T80" fmla="*/ 3353 w 3354"/>
                <a:gd name="T81" fmla="*/ 528 h 3818"/>
                <a:gd name="T82" fmla="*/ 3353 w 3354"/>
                <a:gd name="T83" fmla="*/ 528 h 3818"/>
                <a:gd name="T84" fmla="*/ 1315 w 3354"/>
                <a:gd name="T85" fmla="*/ 3817 h 3818"/>
                <a:gd name="T86" fmla="*/ 1315 w 3354"/>
                <a:gd name="T87" fmla="*/ 3817 h 3818"/>
                <a:gd name="T88" fmla="*/ 1315 w 3354"/>
                <a:gd name="T89" fmla="*/ 3817 h 3818"/>
                <a:gd name="T90" fmla="*/ 1227 w 3354"/>
                <a:gd name="T91" fmla="*/ 3617 h 3818"/>
                <a:gd name="T92" fmla="*/ 1227 w 3354"/>
                <a:gd name="T93" fmla="*/ 3617 h 3818"/>
                <a:gd name="T94" fmla="*/ 972 w 3354"/>
                <a:gd name="T95" fmla="*/ 3192 h 3818"/>
                <a:gd name="T96" fmla="*/ 972 w 3354"/>
                <a:gd name="T97" fmla="*/ 3192 h 3818"/>
                <a:gd name="T98" fmla="*/ 903 w 3354"/>
                <a:gd name="T99" fmla="*/ 3105 h 3818"/>
                <a:gd name="T100" fmla="*/ 903 w 3354"/>
                <a:gd name="T101" fmla="*/ 3105 h 3818"/>
                <a:gd name="T102" fmla="*/ 380 w 3354"/>
                <a:gd name="T103" fmla="*/ 2644 h 3818"/>
                <a:gd name="T104" fmla="*/ 380 w 3354"/>
                <a:gd name="T105" fmla="*/ 2644 h 3818"/>
                <a:gd name="T106" fmla="*/ 380 w 3354"/>
                <a:gd name="T107" fmla="*/ 2644 h 3818"/>
                <a:gd name="T108" fmla="*/ 103 w 3354"/>
                <a:gd name="T109" fmla="*/ 2503 h 3818"/>
                <a:gd name="T110" fmla="*/ 741 w 3354"/>
                <a:gd name="T111" fmla="*/ 2154 h 3818"/>
                <a:gd name="T112" fmla="*/ 741 w 3354"/>
                <a:gd name="T113" fmla="*/ 2154 h 3818"/>
                <a:gd name="T114" fmla="*/ 764 w 3354"/>
                <a:gd name="T115" fmla="*/ 2200 h 3818"/>
                <a:gd name="T116" fmla="*/ 764 w 3354"/>
                <a:gd name="T117" fmla="*/ 2200 h 3818"/>
                <a:gd name="T118" fmla="*/ 764 w 3354"/>
                <a:gd name="T119" fmla="*/ 2200 h 3818"/>
                <a:gd name="T120" fmla="*/ 741 w 3354"/>
                <a:gd name="T121" fmla="*/ 2154 h 3818"/>
                <a:gd name="T122" fmla="*/ 0 w 3354"/>
                <a:gd name="T123" fmla="*/ 2465 h 3818"/>
                <a:gd name="T124" fmla="*/ 0 w 3354"/>
                <a:gd name="T125" fmla="*/ 2465 h 3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4" h="3818">
                  <a:moveTo>
                    <a:pt x="103" y="2503"/>
                  </a:moveTo>
                  <a:lnTo>
                    <a:pt x="103" y="2503"/>
                  </a:lnTo>
                  <a:cubicBezTo>
                    <a:pt x="101" y="2502"/>
                    <a:pt x="101" y="2502"/>
                    <a:pt x="100" y="2502"/>
                  </a:cubicBezTo>
                  <a:lnTo>
                    <a:pt x="100" y="2502"/>
                  </a:lnTo>
                  <a:lnTo>
                    <a:pt x="100" y="2502"/>
                  </a:lnTo>
                  <a:lnTo>
                    <a:pt x="100" y="2502"/>
                  </a:lnTo>
                  <a:cubicBezTo>
                    <a:pt x="67" y="2489"/>
                    <a:pt x="34" y="2477"/>
                    <a:pt x="0" y="2465"/>
                  </a:cubicBezTo>
                  <a:lnTo>
                    <a:pt x="0" y="2465"/>
                  </a:lnTo>
                  <a:cubicBezTo>
                    <a:pt x="4" y="2455"/>
                    <a:pt x="7" y="2446"/>
                    <a:pt x="12" y="2436"/>
                  </a:cubicBezTo>
                  <a:lnTo>
                    <a:pt x="12" y="2436"/>
                  </a:lnTo>
                  <a:cubicBezTo>
                    <a:pt x="65" y="2301"/>
                    <a:pt x="144" y="2170"/>
                    <a:pt x="259" y="2045"/>
                  </a:cubicBezTo>
                  <a:lnTo>
                    <a:pt x="259" y="2045"/>
                  </a:lnTo>
                  <a:cubicBezTo>
                    <a:pt x="327" y="1976"/>
                    <a:pt x="413" y="1900"/>
                    <a:pt x="521" y="1822"/>
                  </a:cubicBezTo>
                  <a:lnTo>
                    <a:pt x="521" y="1822"/>
                  </a:lnTo>
                  <a:cubicBezTo>
                    <a:pt x="544" y="1805"/>
                    <a:pt x="569" y="1788"/>
                    <a:pt x="595" y="1770"/>
                  </a:cubicBezTo>
                  <a:lnTo>
                    <a:pt x="595" y="1770"/>
                  </a:lnTo>
                  <a:cubicBezTo>
                    <a:pt x="599" y="1767"/>
                    <a:pt x="605" y="1764"/>
                    <a:pt x="609" y="1761"/>
                  </a:cubicBezTo>
                  <a:lnTo>
                    <a:pt x="609" y="1761"/>
                  </a:lnTo>
                  <a:lnTo>
                    <a:pt x="609" y="1761"/>
                  </a:lnTo>
                  <a:lnTo>
                    <a:pt x="609" y="1761"/>
                  </a:lnTo>
                  <a:lnTo>
                    <a:pt x="609" y="1761"/>
                  </a:lnTo>
                  <a:cubicBezTo>
                    <a:pt x="648" y="1786"/>
                    <a:pt x="684" y="1813"/>
                    <a:pt x="720" y="1840"/>
                  </a:cubicBezTo>
                  <a:lnTo>
                    <a:pt x="720" y="1840"/>
                  </a:lnTo>
                  <a:cubicBezTo>
                    <a:pt x="754" y="1867"/>
                    <a:pt x="786" y="1894"/>
                    <a:pt x="818" y="1923"/>
                  </a:cubicBezTo>
                  <a:lnTo>
                    <a:pt x="818" y="1923"/>
                  </a:lnTo>
                  <a:cubicBezTo>
                    <a:pt x="818" y="1923"/>
                    <a:pt x="818" y="1923"/>
                    <a:pt x="817" y="1924"/>
                  </a:cubicBezTo>
                  <a:lnTo>
                    <a:pt x="817" y="1924"/>
                  </a:lnTo>
                  <a:lnTo>
                    <a:pt x="818" y="1924"/>
                  </a:lnTo>
                  <a:lnTo>
                    <a:pt x="818" y="1924"/>
                  </a:lnTo>
                  <a:cubicBezTo>
                    <a:pt x="985" y="2074"/>
                    <a:pt x="1118" y="2255"/>
                    <a:pt x="1219" y="2465"/>
                  </a:cubicBezTo>
                  <a:lnTo>
                    <a:pt x="1219" y="2465"/>
                  </a:lnTo>
                  <a:cubicBezTo>
                    <a:pt x="1219" y="2465"/>
                    <a:pt x="1219" y="2465"/>
                    <a:pt x="1219" y="2464"/>
                  </a:cubicBezTo>
                  <a:lnTo>
                    <a:pt x="1219" y="2464"/>
                  </a:lnTo>
                  <a:lnTo>
                    <a:pt x="1219" y="2465"/>
                  </a:lnTo>
                  <a:lnTo>
                    <a:pt x="1219" y="2465"/>
                  </a:lnTo>
                  <a:cubicBezTo>
                    <a:pt x="1219" y="2465"/>
                    <a:pt x="1524" y="504"/>
                    <a:pt x="2439" y="0"/>
                  </a:cubicBezTo>
                  <a:lnTo>
                    <a:pt x="2839" y="231"/>
                  </a:lnTo>
                  <a:lnTo>
                    <a:pt x="2897" y="264"/>
                  </a:lnTo>
                  <a:lnTo>
                    <a:pt x="2898" y="265"/>
                  </a:lnTo>
                  <a:lnTo>
                    <a:pt x="2898" y="265"/>
                  </a:lnTo>
                  <a:lnTo>
                    <a:pt x="3353" y="528"/>
                  </a:lnTo>
                  <a:lnTo>
                    <a:pt x="3353" y="528"/>
                  </a:lnTo>
                  <a:cubicBezTo>
                    <a:pt x="2591" y="823"/>
                    <a:pt x="1814" y="2122"/>
                    <a:pt x="1315" y="3817"/>
                  </a:cubicBezTo>
                  <a:lnTo>
                    <a:pt x="1315" y="3817"/>
                  </a:lnTo>
                  <a:lnTo>
                    <a:pt x="1315" y="3817"/>
                  </a:lnTo>
                  <a:cubicBezTo>
                    <a:pt x="1288" y="3749"/>
                    <a:pt x="1259" y="3682"/>
                    <a:pt x="1227" y="3617"/>
                  </a:cubicBezTo>
                  <a:lnTo>
                    <a:pt x="1227" y="3617"/>
                  </a:lnTo>
                  <a:cubicBezTo>
                    <a:pt x="1151" y="3458"/>
                    <a:pt x="1066" y="3317"/>
                    <a:pt x="972" y="3192"/>
                  </a:cubicBezTo>
                  <a:lnTo>
                    <a:pt x="972" y="3192"/>
                  </a:lnTo>
                  <a:cubicBezTo>
                    <a:pt x="949" y="3162"/>
                    <a:pt x="926" y="3133"/>
                    <a:pt x="903" y="3105"/>
                  </a:cubicBezTo>
                  <a:lnTo>
                    <a:pt x="903" y="3105"/>
                  </a:lnTo>
                  <a:cubicBezTo>
                    <a:pt x="753" y="2922"/>
                    <a:pt x="577" y="2765"/>
                    <a:pt x="380" y="2644"/>
                  </a:cubicBezTo>
                  <a:lnTo>
                    <a:pt x="380" y="2644"/>
                  </a:lnTo>
                  <a:lnTo>
                    <a:pt x="380" y="2644"/>
                  </a:lnTo>
                  <a:cubicBezTo>
                    <a:pt x="292" y="2589"/>
                    <a:pt x="199" y="2542"/>
                    <a:pt x="103" y="2503"/>
                  </a:cubicBezTo>
                  <a:close/>
                  <a:moveTo>
                    <a:pt x="741" y="2154"/>
                  </a:moveTo>
                  <a:lnTo>
                    <a:pt x="741" y="2154"/>
                  </a:lnTo>
                  <a:cubicBezTo>
                    <a:pt x="749" y="2169"/>
                    <a:pt x="756" y="2185"/>
                    <a:pt x="764" y="2200"/>
                  </a:cubicBezTo>
                  <a:lnTo>
                    <a:pt x="764" y="2200"/>
                  </a:lnTo>
                  <a:lnTo>
                    <a:pt x="764" y="2200"/>
                  </a:lnTo>
                  <a:cubicBezTo>
                    <a:pt x="756" y="2185"/>
                    <a:pt x="749" y="2169"/>
                    <a:pt x="741" y="2154"/>
                  </a:cubicBezTo>
                  <a:close/>
                  <a:moveTo>
                    <a:pt x="0" y="2465"/>
                  </a:moveTo>
                  <a:lnTo>
                    <a:pt x="0" y="24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299" name="Freeform 366">
              <a:extLst>
                <a:ext uri="{FF2B5EF4-FFF2-40B4-BE49-F238E27FC236}">
                  <a16:creationId xmlns:a16="http://schemas.microsoft.com/office/drawing/2014/main" id="{52E9C61C-BD63-0B7A-CB7D-0DB7846A9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4246" y="5141343"/>
              <a:ext cx="1359503" cy="1085873"/>
            </a:xfrm>
            <a:custGeom>
              <a:avLst/>
              <a:gdLst>
                <a:gd name="T0" fmla="*/ 1 w 2082"/>
                <a:gd name="T1" fmla="*/ 1660 h 1661"/>
                <a:gd name="T2" fmla="*/ 1 w 2082"/>
                <a:gd name="T3" fmla="*/ 1660 h 1661"/>
                <a:gd name="T4" fmla="*/ 0 w 2082"/>
                <a:gd name="T5" fmla="*/ 1660 h 1661"/>
                <a:gd name="T6" fmla="*/ 0 w 2082"/>
                <a:gd name="T7" fmla="*/ 1660 h 1661"/>
                <a:gd name="T8" fmla="*/ 1 w 2082"/>
                <a:gd name="T9" fmla="*/ 1659 h 1661"/>
                <a:gd name="T10" fmla="*/ 1 w 2082"/>
                <a:gd name="T11" fmla="*/ 1659 h 1661"/>
                <a:gd name="T12" fmla="*/ 1 w 2082"/>
                <a:gd name="T13" fmla="*/ 1659 h 1661"/>
                <a:gd name="T14" fmla="*/ 1 w 2082"/>
                <a:gd name="T15" fmla="*/ 1660 h 1661"/>
                <a:gd name="T16" fmla="*/ 2081 w 2082"/>
                <a:gd name="T17" fmla="*/ 1 h 1661"/>
                <a:gd name="T18" fmla="*/ 2080 w 2082"/>
                <a:gd name="T19" fmla="*/ 0 h 1661"/>
                <a:gd name="T20" fmla="*/ 2081 w 2082"/>
                <a:gd name="T21" fmla="*/ 1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2" h="1661">
                  <a:moveTo>
                    <a:pt x="1" y="1660"/>
                  </a:moveTo>
                  <a:lnTo>
                    <a:pt x="1" y="1660"/>
                  </a:lnTo>
                  <a:lnTo>
                    <a:pt x="0" y="1660"/>
                  </a:lnTo>
                  <a:lnTo>
                    <a:pt x="0" y="1660"/>
                  </a:lnTo>
                  <a:cubicBezTo>
                    <a:pt x="1" y="1659"/>
                    <a:pt x="1" y="1659"/>
                    <a:pt x="1" y="1659"/>
                  </a:cubicBezTo>
                  <a:lnTo>
                    <a:pt x="1" y="1659"/>
                  </a:lnTo>
                  <a:lnTo>
                    <a:pt x="1" y="1659"/>
                  </a:lnTo>
                  <a:cubicBezTo>
                    <a:pt x="1" y="1659"/>
                    <a:pt x="1" y="1659"/>
                    <a:pt x="1" y="1660"/>
                  </a:cubicBezTo>
                  <a:close/>
                  <a:moveTo>
                    <a:pt x="2081" y="1"/>
                  </a:moveTo>
                  <a:lnTo>
                    <a:pt x="2080" y="0"/>
                  </a:lnTo>
                  <a:lnTo>
                    <a:pt x="2081" y="1"/>
                  </a:lnTo>
                  <a:close/>
                </a:path>
              </a:pathLst>
            </a:custGeom>
            <a:solidFill>
              <a:srgbClr val="75BB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300" name="Freeform 367">
              <a:extLst>
                <a:ext uri="{FF2B5EF4-FFF2-40B4-BE49-F238E27FC236}">
                  <a16:creationId xmlns:a16="http://schemas.microsoft.com/office/drawing/2014/main" id="{D90B0BA7-B29F-539E-FE2F-36075072B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4246" y="5121180"/>
              <a:ext cx="1359503" cy="1460314"/>
            </a:xfrm>
            <a:custGeom>
              <a:avLst/>
              <a:gdLst>
                <a:gd name="T0" fmla="*/ 401 w 2080"/>
                <a:gd name="T1" fmla="*/ 2234 h 2235"/>
                <a:gd name="T2" fmla="*/ 401 w 2080"/>
                <a:gd name="T3" fmla="*/ 2234 h 2235"/>
                <a:gd name="T4" fmla="*/ 0 w 2080"/>
                <a:gd name="T5" fmla="*/ 1693 h 2235"/>
                <a:gd name="T6" fmla="*/ 0 w 2080"/>
                <a:gd name="T7" fmla="*/ 1693 h 2235"/>
                <a:gd name="T8" fmla="*/ 0 w 2080"/>
                <a:gd name="T9" fmla="*/ 1692 h 2235"/>
                <a:gd name="T10" fmla="*/ 0 w 2080"/>
                <a:gd name="T11" fmla="*/ 1692 h 2235"/>
                <a:gd name="T12" fmla="*/ 401 w 2080"/>
                <a:gd name="T13" fmla="*/ 2233 h 2235"/>
                <a:gd name="T14" fmla="*/ 401 w 2080"/>
                <a:gd name="T15" fmla="*/ 2233 h 2235"/>
                <a:gd name="T16" fmla="*/ 401 w 2080"/>
                <a:gd name="T17" fmla="*/ 2234 h 2235"/>
                <a:gd name="T18" fmla="*/ 2079 w 2080"/>
                <a:gd name="T19" fmla="*/ 33 h 2235"/>
                <a:gd name="T20" fmla="*/ 2021 w 2080"/>
                <a:gd name="T21" fmla="*/ 0 h 2235"/>
                <a:gd name="T22" fmla="*/ 2079 w 2080"/>
                <a:gd name="T23" fmla="*/ 33 h 2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0" h="2235">
                  <a:moveTo>
                    <a:pt x="401" y="2234"/>
                  </a:moveTo>
                  <a:lnTo>
                    <a:pt x="401" y="2234"/>
                  </a:lnTo>
                  <a:cubicBezTo>
                    <a:pt x="300" y="2024"/>
                    <a:pt x="167" y="1843"/>
                    <a:pt x="0" y="1693"/>
                  </a:cubicBezTo>
                  <a:lnTo>
                    <a:pt x="0" y="1693"/>
                  </a:lnTo>
                  <a:cubicBezTo>
                    <a:pt x="0" y="1692"/>
                    <a:pt x="0" y="1692"/>
                    <a:pt x="0" y="1692"/>
                  </a:cubicBezTo>
                  <a:lnTo>
                    <a:pt x="0" y="1692"/>
                  </a:lnTo>
                  <a:cubicBezTo>
                    <a:pt x="167" y="1843"/>
                    <a:pt x="300" y="2024"/>
                    <a:pt x="401" y="2233"/>
                  </a:cubicBezTo>
                  <a:lnTo>
                    <a:pt x="401" y="2233"/>
                  </a:lnTo>
                  <a:cubicBezTo>
                    <a:pt x="401" y="2234"/>
                    <a:pt x="401" y="2234"/>
                    <a:pt x="401" y="2234"/>
                  </a:cubicBezTo>
                  <a:close/>
                  <a:moveTo>
                    <a:pt x="2079" y="33"/>
                  </a:moveTo>
                  <a:lnTo>
                    <a:pt x="2021" y="0"/>
                  </a:lnTo>
                  <a:lnTo>
                    <a:pt x="2079" y="33"/>
                  </a:lnTo>
                  <a:close/>
                </a:path>
              </a:pathLst>
            </a:custGeom>
            <a:solidFill>
              <a:srgbClr val="75BB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  <p:sp>
          <p:nvSpPr>
            <p:cNvPr id="301" name="Freeform 300">
              <a:extLst>
                <a:ext uri="{FF2B5EF4-FFF2-40B4-BE49-F238E27FC236}">
                  <a16:creationId xmlns:a16="http://schemas.microsoft.com/office/drawing/2014/main" id="{8DE5DA6D-FC6F-3339-FEB6-F6E5F0DB6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1840" y="4795705"/>
              <a:ext cx="2191256" cy="2663626"/>
            </a:xfrm>
            <a:custGeom>
              <a:avLst/>
              <a:gdLst>
                <a:gd name="connsiteX0" fmla="*/ 747416 w 2191256"/>
                <a:gd name="connsiteY0" fmla="*/ 2248495 h 2663626"/>
                <a:gd name="connsiteX1" fmla="*/ 862996 w 2191256"/>
                <a:gd name="connsiteY1" fmla="*/ 2490655 h 2663626"/>
                <a:gd name="connsiteX2" fmla="*/ 863649 w 2191256"/>
                <a:gd name="connsiteY2" fmla="*/ 2490655 h 2663626"/>
                <a:gd name="connsiteX3" fmla="*/ 747416 w 2191256"/>
                <a:gd name="connsiteY3" fmla="*/ 2248495 h 2663626"/>
                <a:gd name="connsiteX4" fmla="*/ 362918 w 2191256"/>
                <a:gd name="connsiteY4" fmla="*/ 1808829 h 2663626"/>
                <a:gd name="connsiteX5" fmla="*/ 364856 w 2191256"/>
                <a:gd name="connsiteY5" fmla="*/ 1809483 h 2663626"/>
                <a:gd name="connsiteX6" fmla="*/ 468842 w 2191256"/>
                <a:gd name="connsiteY6" fmla="*/ 1900346 h 2663626"/>
                <a:gd name="connsiteX7" fmla="*/ 362923 w 2191256"/>
                <a:gd name="connsiteY7" fmla="*/ 1808834 h 2663626"/>
                <a:gd name="connsiteX8" fmla="*/ 368679 w 2191256"/>
                <a:gd name="connsiteY8" fmla="*/ 1805949 h 2663626"/>
                <a:gd name="connsiteX9" fmla="*/ 369332 w 2191256"/>
                <a:gd name="connsiteY9" fmla="*/ 1805949 h 2663626"/>
                <a:gd name="connsiteX10" fmla="*/ 527211 w 2191256"/>
                <a:gd name="connsiteY10" fmla="*/ 1890040 h 2663626"/>
                <a:gd name="connsiteX11" fmla="*/ 546693 w 2191256"/>
                <a:gd name="connsiteY11" fmla="*/ 1899959 h 2663626"/>
                <a:gd name="connsiteX12" fmla="*/ 546485 w 2191256"/>
                <a:gd name="connsiteY12" fmla="*/ 1900306 h 2663626"/>
                <a:gd name="connsiteX13" fmla="*/ 548252 w 2191256"/>
                <a:gd name="connsiteY13" fmla="*/ 1901247 h 2663626"/>
                <a:gd name="connsiteX14" fmla="*/ 891727 w 2191256"/>
                <a:gd name="connsiteY14" fmla="*/ 2198235 h 2663626"/>
                <a:gd name="connsiteX15" fmla="*/ 936131 w 2191256"/>
                <a:gd name="connsiteY15" fmla="*/ 2255675 h 2663626"/>
                <a:gd name="connsiteX16" fmla="*/ 1103298 w 2191256"/>
                <a:gd name="connsiteY16" fmla="*/ 2532429 h 2663626"/>
                <a:gd name="connsiteX17" fmla="*/ 1160108 w 2191256"/>
                <a:gd name="connsiteY17" fmla="*/ 2663626 h 2663626"/>
                <a:gd name="connsiteX18" fmla="*/ 862996 w 2191256"/>
                <a:gd name="connsiteY18" fmla="*/ 2491308 h 2663626"/>
                <a:gd name="connsiteX19" fmla="*/ 599839 w 2191256"/>
                <a:gd name="connsiteY19" fmla="*/ 2033097 h 2663626"/>
                <a:gd name="connsiteX20" fmla="*/ 526051 w 2191256"/>
                <a:gd name="connsiteY20" fmla="*/ 1948243 h 2663626"/>
                <a:gd name="connsiteX21" fmla="*/ 473811 w 2191256"/>
                <a:gd name="connsiteY21" fmla="*/ 1896678 h 2663626"/>
                <a:gd name="connsiteX22" fmla="*/ 379117 w 2191256"/>
                <a:gd name="connsiteY22" fmla="*/ 1814957 h 2663626"/>
                <a:gd name="connsiteX23" fmla="*/ 365797 w 2191256"/>
                <a:gd name="connsiteY23" fmla="*/ 1807858 h 2663626"/>
                <a:gd name="connsiteX24" fmla="*/ 378220 w 2191256"/>
                <a:gd name="connsiteY24" fmla="*/ 1814183 h 2663626"/>
                <a:gd name="connsiteX25" fmla="*/ 304112 w 2191256"/>
                <a:gd name="connsiteY25" fmla="*/ 1764215 h 2663626"/>
                <a:gd name="connsiteX26" fmla="*/ 307370 w 2191256"/>
                <a:gd name="connsiteY26" fmla="*/ 1766176 h 2663626"/>
                <a:gd name="connsiteX27" fmla="*/ 299551 w 2191256"/>
                <a:gd name="connsiteY27" fmla="*/ 1785133 h 2663626"/>
                <a:gd name="connsiteX28" fmla="*/ 304112 w 2191256"/>
                <a:gd name="connsiteY28" fmla="*/ 1764215 h 2663626"/>
                <a:gd name="connsiteX29" fmla="*/ 403168 w 2191256"/>
                <a:gd name="connsiteY29" fmla="*/ 1152121 h 2663626"/>
                <a:gd name="connsiteX30" fmla="*/ 696380 w 2191256"/>
                <a:gd name="connsiteY30" fmla="*/ 1322551 h 2663626"/>
                <a:gd name="connsiteX31" fmla="*/ 687217 w 2191256"/>
                <a:gd name="connsiteY31" fmla="*/ 1328428 h 2663626"/>
                <a:gd name="connsiteX32" fmla="*/ 637475 w 2191256"/>
                <a:gd name="connsiteY32" fmla="*/ 1361730 h 2663626"/>
                <a:gd name="connsiteX33" fmla="*/ 403168 w 2191256"/>
                <a:gd name="connsiteY33" fmla="*/ 1152121 h 2663626"/>
                <a:gd name="connsiteX34" fmla="*/ 397596 w 2191256"/>
                <a:gd name="connsiteY34" fmla="*/ 1152121 h 2663626"/>
                <a:gd name="connsiteX35" fmla="*/ 397743 w 2191256"/>
                <a:gd name="connsiteY35" fmla="*/ 1152205 h 2663626"/>
                <a:gd name="connsiteX36" fmla="*/ 397860 w 2191256"/>
                <a:gd name="connsiteY36" fmla="*/ 1152121 h 2663626"/>
                <a:gd name="connsiteX37" fmla="*/ 397744 w 2191256"/>
                <a:gd name="connsiteY37" fmla="*/ 1152205 h 2663626"/>
                <a:gd name="connsiteX38" fmla="*/ 402167 w 2191256"/>
                <a:gd name="connsiteY38" fmla="*/ 1154737 h 2663626"/>
                <a:gd name="connsiteX39" fmla="*/ 527354 w 2191256"/>
                <a:gd name="connsiteY39" fmla="*/ 1252600 h 2663626"/>
                <a:gd name="connsiteX40" fmla="*/ 635297 w 2191256"/>
                <a:gd name="connsiteY40" fmla="*/ 1364074 h 2663626"/>
                <a:gd name="connsiteX41" fmla="*/ 637468 w 2191256"/>
                <a:gd name="connsiteY41" fmla="*/ 1362381 h 2663626"/>
                <a:gd name="connsiteX42" fmla="*/ 638774 w 2191256"/>
                <a:gd name="connsiteY42" fmla="*/ 1363034 h 2663626"/>
                <a:gd name="connsiteX43" fmla="*/ 543428 w 2191256"/>
                <a:gd name="connsiteY43" fmla="*/ 1438069 h 2663626"/>
                <a:gd name="connsiteX44" fmla="*/ 504156 w 2191256"/>
                <a:gd name="connsiteY44" fmla="*/ 1474683 h 2663626"/>
                <a:gd name="connsiteX45" fmla="*/ 466148 w 2191256"/>
                <a:gd name="connsiteY45" fmla="*/ 1511197 h 2663626"/>
                <a:gd name="connsiteX46" fmla="*/ 413700 w 2191256"/>
                <a:gd name="connsiteY46" fmla="*/ 1572128 h 2663626"/>
                <a:gd name="connsiteX47" fmla="*/ 370730 w 2191256"/>
                <a:gd name="connsiteY47" fmla="*/ 1634672 h 2663626"/>
                <a:gd name="connsiteX48" fmla="*/ 305675 w 2191256"/>
                <a:gd name="connsiteY48" fmla="*/ 1764971 h 2663626"/>
                <a:gd name="connsiteX49" fmla="*/ 302430 w 2191256"/>
                <a:gd name="connsiteY49" fmla="*/ 1763009 h 2663626"/>
                <a:gd name="connsiteX50" fmla="*/ 316159 w 2191256"/>
                <a:gd name="connsiteY50" fmla="*/ 1725171 h 2663626"/>
                <a:gd name="connsiteX51" fmla="*/ 316131 w 2191256"/>
                <a:gd name="connsiteY51" fmla="*/ 1725227 h 2663626"/>
                <a:gd name="connsiteX52" fmla="*/ 301625 w 2191256"/>
                <a:gd name="connsiteY52" fmla="*/ 1764971 h 2663626"/>
                <a:gd name="connsiteX53" fmla="*/ 301545 w 2191256"/>
                <a:gd name="connsiteY53" fmla="*/ 1764924 h 2663626"/>
                <a:gd name="connsiteX54" fmla="*/ 298858 w 2191256"/>
                <a:gd name="connsiteY54" fmla="*/ 1776458 h 2663626"/>
                <a:gd name="connsiteX55" fmla="*/ 297794 w 2191256"/>
                <a:gd name="connsiteY55" fmla="*/ 1782253 h 2663626"/>
                <a:gd name="connsiteX56" fmla="*/ 20862 w 2191256"/>
                <a:gd name="connsiteY56" fmla="*/ 1621941 h 2663626"/>
                <a:gd name="connsiteX57" fmla="*/ 0 w 2191256"/>
                <a:gd name="connsiteY57" fmla="*/ 1613230 h 2663626"/>
                <a:gd name="connsiteX58" fmla="*/ 897 w 2191256"/>
                <a:gd name="connsiteY58" fmla="*/ 1610384 h 2663626"/>
                <a:gd name="connsiteX59" fmla="*/ 723 w 2191256"/>
                <a:gd name="connsiteY59" fmla="*/ 1610283 h 2663626"/>
                <a:gd name="connsiteX60" fmla="*/ 0 w 2191256"/>
                <a:gd name="connsiteY60" fmla="*/ 1612570 h 2663626"/>
                <a:gd name="connsiteX61" fmla="*/ 0 w 2191256"/>
                <a:gd name="connsiteY61" fmla="*/ 1611917 h 2663626"/>
                <a:gd name="connsiteX62" fmla="*/ 344 w 2191256"/>
                <a:gd name="connsiteY62" fmla="*/ 1610064 h 2663626"/>
                <a:gd name="connsiteX63" fmla="*/ 1 w 2191256"/>
                <a:gd name="connsiteY63" fmla="*/ 1609865 h 2663626"/>
                <a:gd name="connsiteX64" fmla="*/ 354 w 2191256"/>
                <a:gd name="connsiteY64" fmla="*/ 1610012 h 2663626"/>
                <a:gd name="connsiteX65" fmla="*/ 1429 w 2191256"/>
                <a:gd name="connsiteY65" fmla="*/ 1604212 h 2663626"/>
                <a:gd name="connsiteX66" fmla="*/ 44424 w 2191256"/>
                <a:gd name="connsiteY66" fmla="*/ 1500886 h 2663626"/>
                <a:gd name="connsiteX67" fmla="*/ 17558 w 2191256"/>
                <a:gd name="connsiteY67" fmla="*/ 1556973 h 2663626"/>
                <a:gd name="connsiteX68" fmla="*/ 755 w 2191256"/>
                <a:gd name="connsiteY68" fmla="*/ 1610179 h 2663626"/>
                <a:gd name="connsiteX69" fmla="*/ 938 w 2191256"/>
                <a:gd name="connsiteY69" fmla="*/ 1610255 h 2663626"/>
                <a:gd name="connsiteX70" fmla="*/ 17546 w 2191256"/>
                <a:gd name="connsiteY70" fmla="*/ 1557554 h 2663626"/>
                <a:gd name="connsiteX71" fmla="*/ 44395 w 2191256"/>
                <a:gd name="connsiteY71" fmla="*/ 1501386 h 2663626"/>
                <a:gd name="connsiteX72" fmla="*/ 61617 w 2191256"/>
                <a:gd name="connsiteY72" fmla="*/ 1473200 h 2663626"/>
                <a:gd name="connsiteX73" fmla="*/ 44506 w 2191256"/>
                <a:gd name="connsiteY73" fmla="*/ 1498204 h 2663626"/>
                <a:gd name="connsiteX74" fmla="*/ 109301 w 2191256"/>
                <a:gd name="connsiteY74" fmla="*/ 1403521 h 2663626"/>
                <a:gd name="connsiteX75" fmla="*/ 86514 w 2191256"/>
                <a:gd name="connsiteY75" fmla="*/ 1436820 h 2663626"/>
                <a:gd name="connsiteX76" fmla="*/ 109029 w 2191256"/>
                <a:gd name="connsiteY76" fmla="*/ 1406548 h 2663626"/>
                <a:gd name="connsiteX77" fmla="*/ 231523 w 2191256"/>
                <a:gd name="connsiteY77" fmla="*/ 1280806 h 2663626"/>
                <a:gd name="connsiteX78" fmla="*/ 265260 w 2191256"/>
                <a:gd name="connsiteY78" fmla="*/ 1253004 h 2663626"/>
                <a:gd name="connsiteX79" fmla="*/ 231676 w 2191256"/>
                <a:gd name="connsiteY79" fmla="*/ 1280622 h 2663626"/>
                <a:gd name="connsiteX80" fmla="*/ 109101 w 2191256"/>
                <a:gd name="connsiteY80" fmla="*/ 1406184 h 2663626"/>
                <a:gd name="connsiteX81" fmla="*/ 302305 w 2191256"/>
                <a:gd name="connsiteY81" fmla="*/ 1220566 h 2663626"/>
                <a:gd name="connsiteX82" fmla="*/ 385384 w 2191256"/>
                <a:gd name="connsiteY82" fmla="*/ 1161057 h 2663626"/>
                <a:gd name="connsiteX83" fmla="*/ 1593492 w 2191256"/>
                <a:gd name="connsiteY83" fmla="*/ 0 h 2663626"/>
                <a:gd name="connsiteX84" fmla="*/ 2191256 w 2191256"/>
                <a:gd name="connsiteY84" fmla="*/ 345479 h 2663626"/>
                <a:gd name="connsiteX85" fmla="*/ 2190602 w 2191256"/>
                <a:gd name="connsiteY85" fmla="*/ 345479 h 2663626"/>
                <a:gd name="connsiteX86" fmla="*/ 2152711 w 2191256"/>
                <a:gd name="connsiteY86" fmla="*/ 323927 h 2663626"/>
                <a:gd name="connsiteX87" fmla="*/ 1891394 w 2191256"/>
                <a:gd name="connsiteY87" fmla="*/ 173066 h 2663626"/>
                <a:gd name="connsiteX88" fmla="*/ 1094377 w 2191256"/>
                <a:gd name="connsiteY88" fmla="*/ 1782253 h 2663626"/>
                <a:gd name="connsiteX89" fmla="*/ 832406 w 2191256"/>
                <a:gd name="connsiteY89" fmla="*/ 1428937 h 2663626"/>
                <a:gd name="connsiteX90" fmla="*/ 848738 w 2191256"/>
                <a:gd name="connsiteY90" fmla="*/ 1356446 h 2663626"/>
                <a:gd name="connsiteX91" fmla="*/ 1168852 w 2191256"/>
                <a:gd name="connsiteY91" fmla="*/ 473483 h 2663626"/>
                <a:gd name="connsiteX92" fmla="*/ 1169505 w 2191256"/>
                <a:gd name="connsiteY92" fmla="*/ 472830 h 2663626"/>
                <a:gd name="connsiteX93" fmla="*/ 1170159 w 2191256"/>
                <a:gd name="connsiteY93" fmla="*/ 471523 h 2663626"/>
                <a:gd name="connsiteX94" fmla="*/ 1593492 w 2191256"/>
                <a:gd name="connsiteY94" fmla="*/ 0 h 266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2191256" h="2663626">
                  <a:moveTo>
                    <a:pt x="747416" y="2248495"/>
                  </a:moveTo>
                  <a:cubicBezTo>
                    <a:pt x="791819" y="2325516"/>
                    <a:pt x="830346" y="2406454"/>
                    <a:pt x="862996" y="2490655"/>
                  </a:cubicBezTo>
                  <a:lnTo>
                    <a:pt x="863649" y="2490655"/>
                  </a:lnTo>
                  <a:cubicBezTo>
                    <a:pt x="830346" y="2406454"/>
                    <a:pt x="791819" y="2325516"/>
                    <a:pt x="747416" y="2248495"/>
                  </a:cubicBezTo>
                  <a:close/>
                  <a:moveTo>
                    <a:pt x="362918" y="1808829"/>
                  </a:moveTo>
                  <a:cubicBezTo>
                    <a:pt x="363564" y="1808829"/>
                    <a:pt x="364210" y="1808829"/>
                    <a:pt x="364856" y="1809483"/>
                  </a:cubicBezTo>
                  <a:cubicBezTo>
                    <a:pt x="400379" y="1838245"/>
                    <a:pt x="435256" y="1868315"/>
                    <a:pt x="468842" y="1900346"/>
                  </a:cubicBezTo>
                  <a:lnTo>
                    <a:pt x="362923" y="1808834"/>
                  </a:lnTo>
                  <a:close/>
                  <a:moveTo>
                    <a:pt x="368679" y="1805949"/>
                  </a:moveTo>
                  <a:lnTo>
                    <a:pt x="369332" y="1805949"/>
                  </a:lnTo>
                  <a:lnTo>
                    <a:pt x="527211" y="1890040"/>
                  </a:lnTo>
                  <a:lnTo>
                    <a:pt x="546693" y="1899959"/>
                  </a:lnTo>
                  <a:lnTo>
                    <a:pt x="546485" y="1900306"/>
                  </a:lnTo>
                  <a:lnTo>
                    <a:pt x="548252" y="1901247"/>
                  </a:lnTo>
                  <a:cubicBezTo>
                    <a:pt x="674933" y="1979573"/>
                    <a:pt x="789860" y="2076829"/>
                    <a:pt x="891727" y="2198235"/>
                  </a:cubicBezTo>
                  <a:cubicBezTo>
                    <a:pt x="907399" y="2217164"/>
                    <a:pt x="922418" y="2236093"/>
                    <a:pt x="936131" y="2255675"/>
                  </a:cubicBezTo>
                  <a:cubicBezTo>
                    <a:pt x="1000124" y="2341182"/>
                    <a:pt x="1055629" y="2433868"/>
                    <a:pt x="1103298" y="2532429"/>
                  </a:cubicBezTo>
                  <a:cubicBezTo>
                    <a:pt x="1123540" y="2574204"/>
                    <a:pt x="1142477" y="2617936"/>
                    <a:pt x="1160108" y="2663626"/>
                  </a:cubicBezTo>
                  <a:lnTo>
                    <a:pt x="862996" y="2491308"/>
                  </a:lnTo>
                  <a:cubicBezTo>
                    <a:pt x="785289" y="2302018"/>
                    <a:pt x="696482" y="2153198"/>
                    <a:pt x="599839" y="2033097"/>
                  </a:cubicBezTo>
                  <a:cubicBezTo>
                    <a:pt x="575678" y="2003071"/>
                    <a:pt x="550864" y="1975004"/>
                    <a:pt x="526051" y="1948243"/>
                  </a:cubicBezTo>
                  <a:cubicBezTo>
                    <a:pt x="508420" y="1930619"/>
                    <a:pt x="492095" y="1912996"/>
                    <a:pt x="473811" y="1896678"/>
                  </a:cubicBezTo>
                  <a:lnTo>
                    <a:pt x="379117" y="1814957"/>
                  </a:lnTo>
                  <a:lnTo>
                    <a:pt x="365797" y="1807858"/>
                  </a:lnTo>
                  <a:lnTo>
                    <a:pt x="378220" y="1814183"/>
                  </a:lnTo>
                  <a:close/>
                  <a:moveTo>
                    <a:pt x="304112" y="1764215"/>
                  </a:moveTo>
                  <a:cubicBezTo>
                    <a:pt x="305415" y="1764869"/>
                    <a:pt x="306067" y="1765523"/>
                    <a:pt x="307370" y="1766176"/>
                  </a:cubicBezTo>
                  <a:cubicBezTo>
                    <a:pt x="304112" y="1772713"/>
                    <a:pt x="302157" y="1779250"/>
                    <a:pt x="299551" y="1785133"/>
                  </a:cubicBezTo>
                  <a:cubicBezTo>
                    <a:pt x="299551" y="1784479"/>
                    <a:pt x="300854" y="1777289"/>
                    <a:pt x="304112" y="1764215"/>
                  </a:cubicBezTo>
                  <a:close/>
                  <a:moveTo>
                    <a:pt x="403168" y="1152121"/>
                  </a:moveTo>
                  <a:lnTo>
                    <a:pt x="696380" y="1322551"/>
                  </a:lnTo>
                  <a:cubicBezTo>
                    <a:pt x="693107" y="1324510"/>
                    <a:pt x="689835" y="1326469"/>
                    <a:pt x="687217" y="1328428"/>
                  </a:cubicBezTo>
                  <a:cubicBezTo>
                    <a:pt x="670200" y="1339528"/>
                    <a:pt x="653838" y="1349976"/>
                    <a:pt x="637475" y="1361730"/>
                  </a:cubicBezTo>
                  <a:cubicBezTo>
                    <a:pt x="570717" y="1282066"/>
                    <a:pt x="492178" y="1212849"/>
                    <a:pt x="403168" y="1152121"/>
                  </a:cubicBezTo>
                  <a:close/>
                  <a:moveTo>
                    <a:pt x="397596" y="1152121"/>
                  </a:moveTo>
                  <a:lnTo>
                    <a:pt x="397743" y="1152205"/>
                  </a:lnTo>
                  <a:lnTo>
                    <a:pt x="397860" y="1152121"/>
                  </a:lnTo>
                  <a:lnTo>
                    <a:pt x="397744" y="1152205"/>
                  </a:lnTo>
                  <a:lnTo>
                    <a:pt x="402167" y="1154737"/>
                  </a:lnTo>
                  <a:cubicBezTo>
                    <a:pt x="446562" y="1185151"/>
                    <a:pt x="488346" y="1217690"/>
                    <a:pt x="527354" y="1252600"/>
                  </a:cubicBezTo>
                  <a:lnTo>
                    <a:pt x="635297" y="1364074"/>
                  </a:lnTo>
                  <a:lnTo>
                    <a:pt x="637468" y="1362381"/>
                  </a:lnTo>
                  <a:cubicBezTo>
                    <a:pt x="637468" y="1362381"/>
                    <a:pt x="638121" y="1363034"/>
                    <a:pt x="638774" y="1363034"/>
                  </a:cubicBezTo>
                  <a:cubicBezTo>
                    <a:pt x="603509" y="1388508"/>
                    <a:pt x="571836" y="1413656"/>
                    <a:pt x="543428" y="1438069"/>
                  </a:cubicBezTo>
                  <a:lnTo>
                    <a:pt x="504156" y="1474683"/>
                  </a:lnTo>
                  <a:lnTo>
                    <a:pt x="466148" y="1511197"/>
                  </a:lnTo>
                  <a:lnTo>
                    <a:pt x="413700" y="1572128"/>
                  </a:lnTo>
                  <a:lnTo>
                    <a:pt x="370730" y="1634672"/>
                  </a:lnTo>
                  <a:cubicBezTo>
                    <a:pt x="344286" y="1677342"/>
                    <a:pt x="322872" y="1720830"/>
                    <a:pt x="305675" y="1764971"/>
                  </a:cubicBezTo>
                  <a:cubicBezTo>
                    <a:pt x="304377" y="1764317"/>
                    <a:pt x="303728" y="1763663"/>
                    <a:pt x="302430" y="1763009"/>
                  </a:cubicBezTo>
                  <a:lnTo>
                    <a:pt x="316159" y="1725171"/>
                  </a:lnTo>
                  <a:lnTo>
                    <a:pt x="316131" y="1725227"/>
                  </a:lnTo>
                  <a:cubicBezTo>
                    <a:pt x="309133" y="1741588"/>
                    <a:pt x="304563" y="1754996"/>
                    <a:pt x="301625" y="1764971"/>
                  </a:cubicBezTo>
                  <a:lnTo>
                    <a:pt x="301545" y="1764924"/>
                  </a:lnTo>
                  <a:lnTo>
                    <a:pt x="298858" y="1776458"/>
                  </a:lnTo>
                  <a:cubicBezTo>
                    <a:pt x="298121" y="1779968"/>
                    <a:pt x="297794" y="1781927"/>
                    <a:pt x="297794" y="1782253"/>
                  </a:cubicBezTo>
                  <a:lnTo>
                    <a:pt x="20862" y="1621941"/>
                  </a:lnTo>
                  <a:lnTo>
                    <a:pt x="0" y="1613230"/>
                  </a:lnTo>
                  <a:lnTo>
                    <a:pt x="897" y="1610384"/>
                  </a:lnTo>
                  <a:lnTo>
                    <a:pt x="723" y="1610283"/>
                  </a:lnTo>
                  <a:lnTo>
                    <a:pt x="0" y="1612570"/>
                  </a:lnTo>
                  <a:lnTo>
                    <a:pt x="0" y="1611917"/>
                  </a:lnTo>
                  <a:lnTo>
                    <a:pt x="344" y="1610064"/>
                  </a:lnTo>
                  <a:lnTo>
                    <a:pt x="1" y="1609865"/>
                  </a:lnTo>
                  <a:lnTo>
                    <a:pt x="354" y="1610012"/>
                  </a:lnTo>
                  <a:lnTo>
                    <a:pt x="1429" y="1604212"/>
                  </a:lnTo>
                  <a:cubicBezTo>
                    <a:pt x="4737" y="1589058"/>
                    <a:pt x="15026" y="1552320"/>
                    <a:pt x="44424" y="1500886"/>
                  </a:cubicBezTo>
                  <a:cubicBezTo>
                    <a:pt x="33972" y="1519827"/>
                    <a:pt x="24989" y="1538441"/>
                    <a:pt x="17558" y="1556973"/>
                  </a:cubicBezTo>
                  <a:lnTo>
                    <a:pt x="755" y="1610179"/>
                  </a:lnTo>
                  <a:lnTo>
                    <a:pt x="938" y="1610255"/>
                  </a:lnTo>
                  <a:lnTo>
                    <a:pt x="17546" y="1557554"/>
                  </a:lnTo>
                  <a:cubicBezTo>
                    <a:pt x="24972" y="1538995"/>
                    <a:pt x="33949" y="1520354"/>
                    <a:pt x="44395" y="1501386"/>
                  </a:cubicBezTo>
                  <a:lnTo>
                    <a:pt x="61617" y="1473200"/>
                  </a:lnTo>
                  <a:lnTo>
                    <a:pt x="44506" y="1498204"/>
                  </a:lnTo>
                  <a:cubicBezTo>
                    <a:pt x="59559" y="1470779"/>
                    <a:pt x="80503" y="1438782"/>
                    <a:pt x="109301" y="1403521"/>
                  </a:cubicBezTo>
                  <a:lnTo>
                    <a:pt x="86514" y="1436820"/>
                  </a:lnTo>
                  <a:lnTo>
                    <a:pt x="109029" y="1406548"/>
                  </a:lnTo>
                  <a:cubicBezTo>
                    <a:pt x="142652" y="1365016"/>
                    <a:pt x="183456" y="1323156"/>
                    <a:pt x="231523" y="1280806"/>
                  </a:cubicBezTo>
                  <a:lnTo>
                    <a:pt x="265260" y="1253004"/>
                  </a:lnTo>
                  <a:lnTo>
                    <a:pt x="231676" y="1280622"/>
                  </a:lnTo>
                  <a:cubicBezTo>
                    <a:pt x="183577" y="1322911"/>
                    <a:pt x="142746" y="1364711"/>
                    <a:pt x="109101" y="1406184"/>
                  </a:cubicBezTo>
                  <a:cubicBezTo>
                    <a:pt x="153199" y="1350832"/>
                    <a:pt x="215303" y="1287766"/>
                    <a:pt x="302305" y="1220566"/>
                  </a:cubicBezTo>
                  <a:lnTo>
                    <a:pt x="385384" y="1161057"/>
                  </a:lnTo>
                  <a:close/>
                  <a:moveTo>
                    <a:pt x="1593492" y="0"/>
                  </a:moveTo>
                  <a:lnTo>
                    <a:pt x="2191256" y="345479"/>
                  </a:lnTo>
                  <a:lnTo>
                    <a:pt x="2190602" y="345479"/>
                  </a:lnTo>
                  <a:lnTo>
                    <a:pt x="2152711" y="323927"/>
                  </a:lnTo>
                  <a:lnTo>
                    <a:pt x="1891394" y="173066"/>
                  </a:lnTo>
                  <a:cubicBezTo>
                    <a:pt x="1299511" y="498300"/>
                    <a:pt x="1098950" y="1757436"/>
                    <a:pt x="1094377" y="1782253"/>
                  </a:cubicBezTo>
                  <a:cubicBezTo>
                    <a:pt x="1028394" y="1645760"/>
                    <a:pt x="941506" y="1527552"/>
                    <a:pt x="832406" y="1428937"/>
                  </a:cubicBezTo>
                  <a:cubicBezTo>
                    <a:pt x="836979" y="1406733"/>
                    <a:pt x="842859" y="1381916"/>
                    <a:pt x="848738" y="1356446"/>
                  </a:cubicBezTo>
                  <a:cubicBezTo>
                    <a:pt x="902962" y="1123296"/>
                    <a:pt x="1004875" y="770634"/>
                    <a:pt x="1168852" y="473483"/>
                  </a:cubicBezTo>
                  <a:lnTo>
                    <a:pt x="1169505" y="472830"/>
                  </a:lnTo>
                  <a:cubicBezTo>
                    <a:pt x="1169505" y="472830"/>
                    <a:pt x="1169505" y="472176"/>
                    <a:pt x="1170159" y="471523"/>
                  </a:cubicBezTo>
                  <a:cubicBezTo>
                    <a:pt x="1280565" y="271028"/>
                    <a:pt x="1420370" y="96003"/>
                    <a:pt x="1593492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sz="3266" dirty="0">
                <a:latin typeface="Lato Light" panose="020F0502020204030203" pitchFamily="34" charset="0"/>
              </a:endParaRPr>
            </a:p>
          </p:txBody>
        </p:sp>
      </p:grpSp>
      <p:sp>
        <p:nvSpPr>
          <p:cNvPr id="303" name="Content Placeholder 3">
            <a:extLst>
              <a:ext uri="{FF2B5EF4-FFF2-40B4-BE49-F238E27FC236}">
                <a16:creationId xmlns:a16="http://schemas.microsoft.com/office/drawing/2014/main" id="{230F17DB-E435-09CA-56B8-F805FCAF44C8}"/>
              </a:ext>
            </a:extLst>
          </p:cNvPr>
          <p:cNvSpPr txBox="1">
            <a:spLocks/>
          </p:cNvSpPr>
          <p:nvPr/>
        </p:nvSpPr>
        <p:spPr>
          <a:xfrm>
            <a:off x="363247" y="379409"/>
            <a:ext cx="6048845" cy="3960101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82550" indent="0" algn="just">
              <a:spcBef>
                <a:spcPct val="0"/>
              </a:spcBef>
              <a:buClr>
                <a:schemeClr val="tx1"/>
              </a:buClr>
              <a:buSzPct val="100000"/>
              <a:buFont typeface="Arial"/>
              <a:buNone/>
            </a:pPr>
            <a:r>
              <a:rPr lang="en-US" altLang="en-US" sz="3000" b="1" dirty="0">
                <a:ea typeface="ＭＳ Ｐゴシック" charset="-128"/>
              </a:rPr>
              <a:t>Dr. Awuor PONGE</a:t>
            </a:r>
          </a:p>
          <a:p>
            <a:pPr marL="82550" indent="0" algn="just">
              <a:spcBef>
                <a:spcPct val="0"/>
              </a:spcBef>
              <a:buClr>
                <a:schemeClr val="tx1"/>
              </a:buClr>
              <a:buSzPct val="100000"/>
              <a:buFont typeface="Arial"/>
              <a:buNone/>
            </a:pPr>
            <a:r>
              <a:rPr lang="en-US" altLang="en-US" sz="3000" b="1" dirty="0">
                <a:ea typeface="ＭＳ Ｐゴシック" charset="-128"/>
              </a:rPr>
              <a:t>Vice-President, </a:t>
            </a:r>
            <a:r>
              <a:rPr lang="en-US" altLang="en-US" sz="3000" b="1" dirty="0" err="1">
                <a:ea typeface="ＭＳ Ｐゴシック" charset="-128"/>
              </a:rPr>
              <a:t>AfrEA</a:t>
            </a:r>
            <a:endParaRPr lang="en-US" altLang="en-US" sz="3000" dirty="0">
              <a:ea typeface="ＭＳ Ｐゴシック" charset="-128"/>
            </a:endParaRPr>
          </a:p>
          <a:p>
            <a:pPr marL="82550" indent="0" algn="just">
              <a:spcBef>
                <a:spcPct val="0"/>
              </a:spcBef>
              <a:buClr>
                <a:schemeClr val="tx1"/>
              </a:buClr>
              <a:buSzPct val="100000"/>
              <a:buFont typeface="Arial"/>
              <a:buNone/>
            </a:pPr>
            <a:r>
              <a:rPr lang="en-US" altLang="en-US" sz="3000" dirty="0">
                <a:ea typeface="ＭＳ Ｐゴシック" charset="-128"/>
              </a:rPr>
              <a:t>E-Mail: </a:t>
            </a:r>
            <a:r>
              <a:rPr lang="en-US" altLang="en-US" sz="3000" b="1" dirty="0" err="1">
                <a:solidFill>
                  <a:srgbClr val="0432FF"/>
                </a:solidFill>
                <a:ea typeface="ＭＳ Ｐゴシック" charset="-128"/>
              </a:rPr>
              <a:t>awuorponge@gmail.com</a:t>
            </a:r>
            <a:endParaRPr lang="en-US" altLang="en-US" sz="3000" b="1" dirty="0">
              <a:ea typeface="ＭＳ Ｐゴシック" charset="-128"/>
            </a:endParaRPr>
          </a:p>
          <a:p>
            <a:pPr marL="82550" indent="0" algn="just">
              <a:spcBef>
                <a:spcPct val="0"/>
              </a:spcBef>
              <a:buClr>
                <a:schemeClr val="tx1"/>
              </a:buClr>
              <a:buSzPct val="100000"/>
              <a:buFont typeface="Arial"/>
              <a:buNone/>
            </a:pPr>
            <a:r>
              <a:rPr lang="en-US" altLang="en-US" sz="3000" dirty="0">
                <a:ea typeface="ＭＳ Ｐゴシック" charset="-128"/>
              </a:rPr>
              <a:t>WhatsApp: </a:t>
            </a:r>
            <a:r>
              <a:rPr lang="en-US" altLang="en-US" sz="3000" b="1" dirty="0">
                <a:solidFill>
                  <a:srgbClr val="FF0000"/>
                </a:solidFill>
                <a:ea typeface="ＭＳ Ｐゴシック" charset="-128"/>
              </a:rPr>
              <a:t>+254 721 962 660</a:t>
            </a:r>
          </a:p>
          <a:p>
            <a:pPr marL="82550" indent="0" algn="just">
              <a:spcBef>
                <a:spcPct val="0"/>
              </a:spcBef>
              <a:buClr>
                <a:schemeClr val="tx1"/>
              </a:buClr>
              <a:buSzPct val="100000"/>
              <a:buFont typeface="Arial"/>
              <a:buNone/>
            </a:pPr>
            <a:r>
              <a:rPr lang="en-US" altLang="en-US" sz="3000" dirty="0">
                <a:ea typeface="ＭＳ Ｐゴシック" charset="-128"/>
              </a:rPr>
              <a:t>Twitter: </a:t>
            </a:r>
            <a:r>
              <a:rPr lang="en-US" altLang="en-US" sz="3000" b="1" dirty="0">
                <a:solidFill>
                  <a:srgbClr val="0432FF"/>
                </a:solidFill>
                <a:ea typeface="ＭＳ Ｐゴシック" charset="-128"/>
              </a:rPr>
              <a:t>@</a:t>
            </a:r>
            <a:r>
              <a:rPr lang="en-US" altLang="en-US" sz="3000" b="1" dirty="0" err="1">
                <a:solidFill>
                  <a:srgbClr val="0432FF"/>
                </a:solidFill>
                <a:ea typeface="ＭＳ Ｐゴシック" charset="-128"/>
              </a:rPr>
              <a:t>pongeweb</a:t>
            </a:r>
            <a:endParaRPr lang="en-US" altLang="en-US" sz="3000" b="1" dirty="0">
              <a:solidFill>
                <a:srgbClr val="0432FF"/>
              </a:solidFill>
              <a:ea typeface="ＭＳ Ｐゴシック" charset="-128"/>
            </a:endParaRPr>
          </a:p>
          <a:p>
            <a:pPr marL="82550" indent="0" algn="just">
              <a:spcBef>
                <a:spcPct val="0"/>
              </a:spcBef>
              <a:buClr>
                <a:schemeClr val="tx1"/>
              </a:buClr>
              <a:buSzPct val="100000"/>
              <a:buFont typeface="Arial"/>
              <a:buNone/>
            </a:pPr>
            <a:r>
              <a:rPr lang="en-US" altLang="en-US" sz="3000" dirty="0">
                <a:ea typeface="ＭＳ Ｐゴシック" charset="-128"/>
              </a:rPr>
              <a:t>Facebook: </a:t>
            </a:r>
            <a:r>
              <a:rPr lang="en-US" altLang="en-US" sz="3000" b="1" dirty="0" err="1">
                <a:solidFill>
                  <a:srgbClr val="0432FF"/>
                </a:solidFill>
                <a:ea typeface="ＭＳ Ｐゴシック" charset="-128"/>
              </a:rPr>
              <a:t>Apc</a:t>
            </a:r>
            <a:r>
              <a:rPr lang="en-US" altLang="en-US" sz="3000" b="1" dirty="0">
                <a:solidFill>
                  <a:srgbClr val="0432FF"/>
                </a:solidFill>
                <a:ea typeface="ＭＳ Ｐゴシック" charset="-128"/>
              </a:rPr>
              <a:t> Awuor </a:t>
            </a:r>
            <a:r>
              <a:rPr lang="en-US" altLang="en-US" sz="3000" b="1" dirty="0" err="1">
                <a:solidFill>
                  <a:srgbClr val="0432FF"/>
                </a:solidFill>
                <a:ea typeface="ＭＳ Ｐゴシック" charset="-128"/>
              </a:rPr>
              <a:t>Ponge</a:t>
            </a:r>
            <a:endParaRPr lang="en-US" altLang="en-US" sz="3000" b="1" dirty="0">
              <a:solidFill>
                <a:srgbClr val="0432FF"/>
              </a:solidFill>
              <a:ea typeface="ＭＳ Ｐゴシック" charset="-128"/>
            </a:endParaRPr>
          </a:p>
          <a:p>
            <a:pPr marL="82550" indent="0" algn="just">
              <a:spcBef>
                <a:spcPct val="0"/>
              </a:spcBef>
              <a:buClr>
                <a:schemeClr val="tx1"/>
              </a:buClr>
              <a:buSzPct val="100000"/>
              <a:buFont typeface="Arial"/>
              <a:buNone/>
            </a:pPr>
            <a:r>
              <a:rPr lang="en-US" altLang="en-US" sz="3000" dirty="0">
                <a:ea typeface="ＭＳ Ｐゴシック" charset="-128"/>
              </a:rPr>
              <a:t>Skype: </a:t>
            </a:r>
            <a:r>
              <a:rPr lang="en-US" altLang="en-US" sz="3000" b="1" dirty="0" err="1">
                <a:solidFill>
                  <a:srgbClr val="0432FF"/>
                </a:solidFill>
                <a:ea typeface="ＭＳ Ｐゴシック" charset="-128"/>
              </a:rPr>
              <a:t>live:awuorponge</a:t>
            </a:r>
            <a:endParaRPr lang="en-US" altLang="en-US" sz="3000" b="1" dirty="0">
              <a:solidFill>
                <a:srgbClr val="0432FF"/>
              </a:solidFill>
              <a:ea typeface="ＭＳ Ｐゴシック" charset="-128"/>
            </a:endParaRPr>
          </a:p>
          <a:p>
            <a:pPr marL="82550" indent="0" algn="just">
              <a:spcBef>
                <a:spcPct val="0"/>
              </a:spcBef>
              <a:buClr>
                <a:schemeClr val="tx1"/>
              </a:buClr>
              <a:buSzPct val="100000"/>
              <a:buFont typeface="Arial"/>
              <a:buNone/>
            </a:pPr>
            <a:endParaRPr lang="en-US" altLang="en-US" sz="3000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1491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5" name="applause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9EF03A-3E04-37AA-DB37-AC06EF618012}"/>
              </a:ext>
            </a:extLst>
          </p:cNvPr>
          <p:cNvSpPr txBox="1"/>
          <p:nvPr/>
        </p:nvSpPr>
        <p:spPr>
          <a:xfrm>
            <a:off x="9045146" y="543697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fontScale="25000" lnSpcReduction="20000"/>
          </a:bodyPr>
          <a:lstStyle/>
          <a:p>
            <a:pPr algn="l"/>
            <a:endParaRPr lang="en-US" sz="2000" b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D90120-BA50-9603-31A0-F9906E6FF62F}"/>
              </a:ext>
            </a:extLst>
          </p:cNvPr>
          <p:cNvSpPr txBox="1"/>
          <p:nvPr/>
        </p:nvSpPr>
        <p:spPr>
          <a:xfrm>
            <a:off x="9551773" y="543697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fontScale="25000" lnSpcReduction="20000"/>
          </a:bodyPr>
          <a:lstStyle/>
          <a:p>
            <a:pPr algn="l"/>
            <a:endParaRPr lang="en-US" sz="2000" b="0" dirty="0"/>
          </a:p>
        </p:txBody>
      </p:sp>
      <p:pic>
        <p:nvPicPr>
          <p:cNvPr id="10" name="Picture 9" descr="A person with a beard&#10;&#10;Description automatically generated">
            <a:extLst>
              <a:ext uri="{FF2B5EF4-FFF2-40B4-BE49-F238E27FC236}">
                <a16:creationId xmlns:a16="http://schemas.microsoft.com/office/drawing/2014/main" id="{459BBEDB-6308-BA5D-2674-50DD6718A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8505" y="1126023"/>
            <a:ext cx="3204000" cy="3204000"/>
          </a:xfrm>
          <a:prstGeom prst="ellipse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547DC86-612E-021E-833C-0D7DB1F6F2EB}"/>
              </a:ext>
            </a:extLst>
          </p:cNvPr>
          <p:cNvSpPr txBox="1"/>
          <p:nvPr/>
        </p:nvSpPr>
        <p:spPr>
          <a:xfrm>
            <a:off x="9514703" y="457200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fontScale="25000" lnSpcReduction="20000"/>
          </a:bodyPr>
          <a:lstStyle/>
          <a:p>
            <a:pPr algn="l"/>
            <a:endParaRPr lang="en-US" sz="2000" b="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63DADB-22C7-9FAE-13E2-2F76AEFC01B4}"/>
              </a:ext>
            </a:extLst>
          </p:cNvPr>
          <p:cNvSpPr txBox="1"/>
          <p:nvPr/>
        </p:nvSpPr>
        <p:spPr>
          <a:xfrm>
            <a:off x="10342605" y="617838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fontScale="25000" lnSpcReduction="20000"/>
          </a:bodyPr>
          <a:lstStyle/>
          <a:p>
            <a:pPr algn="l"/>
            <a:endParaRPr lang="en-US" sz="2000" b="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322A814-7A4F-8B34-D62E-DD88DA3BBA4C}"/>
              </a:ext>
            </a:extLst>
          </p:cNvPr>
          <p:cNvSpPr txBox="1">
            <a:spLocks/>
          </p:cNvSpPr>
          <p:nvPr/>
        </p:nvSpPr>
        <p:spPr>
          <a:xfrm>
            <a:off x="70468" y="1528772"/>
            <a:ext cx="8659194" cy="54435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52360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Proxima Nova" panose="02000506030000020004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roxima Nova" panose="02000506030000020004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Proxima Nova" panose="02000506030000020004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Proxima Nova" panose="02000506030000020004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Senior Associate Fellow, in-charge of Research, Policy and Evaluation at the African Policy Centre (APC)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Vice-President of the African Evaluation Association (</a:t>
            </a:r>
            <a:r>
              <a:rPr lang="en-GB" sz="185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AfrEA</a:t>
            </a:r>
            <a:r>
              <a:rPr lang="en-GB" sz="18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GB" sz="18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Africa Co-Convenor, </a:t>
            </a:r>
            <a:r>
              <a:rPr lang="en-GB" sz="185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EvalIndigenous</a:t>
            </a:r>
            <a:r>
              <a:rPr lang="en-GB" sz="18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Global Network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Awarded the </a:t>
            </a:r>
            <a:r>
              <a:rPr lang="en-GB" sz="185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International Organisation for Collaboration in Evaluation (IOCE) and </a:t>
            </a:r>
            <a:r>
              <a:rPr lang="en-GB" sz="1850" b="1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EvalPartners</a:t>
            </a:r>
            <a:r>
              <a:rPr lang="en-GB" sz="185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Award in 2015</a:t>
            </a:r>
            <a:r>
              <a:rPr lang="en-GB" sz="18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his contribution to Evaluation in Africa and Mentoring Young and Emerging Evaluators (YEEs)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Former Board Member, International Development Evaluation Association (IDEAS)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Former Board Member, South African Monitoring and Evaluation Association (SAMEA) 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18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8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Former Board Member and National Treasurer of the Evaluation Society of Kenya (ESK)</a:t>
            </a:r>
          </a:p>
        </p:txBody>
      </p:sp>
      <p:sp>
        <p:nvSpPr>
          <p:cNvPr id="14" name="Title 12">
            <a:extLst>
              <a:ext uri="{FF2B5EF4-FFF2-40B4-BE49-F238E27FC236}">
                <a16:creationId xmlns:a16="http://schemas.microsoft.com/office/drawing/2014/main" id="{C12A9632-8627-17E0-5F93-8A99A7E20336}"/>
              </a:ext>
            </a:extLst>
          </p:cNvPr>
          <p:cNvSpPr txBox="1">
            <a:spLocks/>
          </p:cNvSpPr>
          <p:nvPr/>
        </p:nvSpPr>
        <p:spPr>
          <a:xfrm>
            <a:off x="520127" y="388264"/>
            <a:ext cx="6683862" cy="72015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b="1" i="0" kern="1200">
                <a:solidFill>
                  <a:srgbClr val="52360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432FF"/>
                </a:solidFill>
              </a:rPr>
              <a:t>About the Presenter – Awuor PONGE</a:t>
            </a:r>
          </a:p>
        </p:txBody>
      </p:sp>
      <p:sp>
        <p:nvSpPr>
          <p:cNvPr id="15" name="Octagon 14">
            <a:extLst>
              <a:ext uri="{FF2B5EF4-FFF2-40B4-BE49-F238E27FC236}">
                <a16:creationId xmlns:a16="http://schemas.microsoft.com/office/drawing/2014/main" id="{D59A4512-C91F-C0B1-73F0-1144AB180A7E}"/>
              </a:ext>
            </a:extLst>
          </p:cNvPr>
          <p:cNvSpPr/>
          <p:nvPr/>
        </p:nvSpPr>
        <p:spPr>
          <a:xfrm>
            <a:off x="11185955" y="6010322"/>
            <a:ext cx="801427" cy="704335"/>
          </a:xfrm>
          <a:prstGeom prst="octag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Slide Number Placeholder 6">
            <a:extLst>
              <a:ext uri="{FF2B5EF4-FFF2-40B4-BE49-F238E27FC236}">
                <a16:creationId xmlns:a16="http://schemas.microsoft.com/office/drawing/2014/main" id="{1D9811EE-AFDB-AFB6-F767-75C2F6727F9E}"/>
              </a:ext>
            </a:extLst>
          </p:cNvPr>
          <p:cNvSpPr txBox="1">
            <a:spLocks/>
          </p:cNvSpPr>
          <p:nvPr/>
        </p:nvSpPr>
        <p:spPr>
          <a:xfrm>
            <a:off x="11197025" y="6140946"/>
            <a:ext cx="77976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9E6812-DF0E-4B88-AFAA-EAC7168F54C0}" type="slidenum">
              <a:rPr lang="en-US" sz="2400" b="1">
                <a:solidFill>
                  <a:srgbClr val="FFFF00"/>
                </a:solidFill>
              </a:rPr>
              <a:pPr algn="ctr"/>
              <a:t>2</a:t>
            </a:fld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950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5147872" y="241745"/>
            <a:ext cx="4619299" cy="1755510"/>
          </a:xfrm>
          <a:prstGeom prst="rect">
            <a:avLst/>
          </a:prstGeom>
          <a:solidFill>
            <a:srgbClr val="00B050"/>
          </a:solidFill>
        </p:spPr>
        <p:txBody>
          <a:bodyPr/>
          <a:lstStyle/>
          <a:p>
            <a:endParaRPr lang="en-GB" sz="1200"/>
          </a:p>
        </p:txBody>
      </p:sp>
      <p:sp>
        <p:nvSpPr>
          <p:cNvPr id="4" name="AutoShape 4"/>
          <p:cNvSpPr/>
          <p:nvPr/>
        </p:nvSpPr>
        <p:spPr>
          <a:xfrm>
            <a:off x="6154941" y="241745"/>
            <a:ext cx="5673013" cy="1755510"/>
          </a:xfrm>
          <a:prstGeom prst="rect">
            <a:avLst/>
          </a:prstGeom>
          <a:solidFill>
            <a:srgbClr val="01558D"/>
          </a:solidFill>
        </p:spPr>
        <p:txBody>
          <a:bodyPr/>
          <a:lstStyle/>
          <a:p>
            <a:endParaRPr lang="en-GB" sz="1200"/>
          </a:p>
        </p:txBody>
      </p:sp>
      <p:sp>
        <p:nvSpPr>
          <p:cNvPr id="5" name="TextBox 5"/>
          <p:cNvSpPr txBox="1"/>
          <p:nvPr/>
        </p:nvSpPr>
        <p:spPr>
          <a:xfrm>
            <a:off x="5208519" y="607630"/>
            <a:ext cx="866220" cy="911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73"/>
              </a:lnSpc>
            </a:pPr>
            <a:r>
              <a:rPr lang="en-US" sz="5333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01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243841" y="461623"/>
            <a:ext cx="5576173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How can we effectively balance the diverse interests, priorities, and methodologies of different stakeholders while maintaining a cohesive and efficient national evaluation system?</a:t>
            </a:r>
          </a:p>
        </p:txBody>
      </p:sp>
      <p:sp>
        <p:nvSpPr>
          <p:cNvPr id="7" name="AutoShape 7"/>
          <p:cNvSpPr/>
          <p:nvPr/>
        </p:nvSpPr>
        <p:spPr>
          <a:xfrm>
            <a:off x="5147872" y="2176813"/>
            <a:ext cx="4619299" cy="2085465"/>
          </a:xfrm>
          <a:prstGeom prst="rect">
            <a:avLst/>
          </a:prstGeom>
          <a:solidFill>
            <a:srgbClr val="00B050"/>
          </a:solidFill>
        </p:spPr>
        <p:txBody>
          <a:bodyPr/>
          <a:lstStyle/>
          <a:p>
            <a:endParaRPr lang="en-GB" sz="1200"/>
          </a:p>
        </p:txBody>
      </p:sp>
      <p:sp>
        <p:nvSpPr>
          <p:cNvPr id="8" name="AutoShape 8"/>
          <p:cNvSpPr/>
          <p:nvPr/>
        </p:nvSpPr>
        <p:spPr>
          <a:xfrm>
            <a:off x="6154941" y="2176813"/>
            <a:ext cx="5673013" cy="2085465"/>
          </a:xfrm>
          <a:prstGeom prst="rect">
            <a:avLst/>
          </a:prstGeom>
          <a:solidFill>
            <a:srgbClr val="01558D"/>
          </a:solidFill>
        </p:spPr>
        <p:txBody>
          <a:bodyPr/>
          <a:lstStyle/>
          <a:p>
            <a:endParaRPr lang="en-GB" sz="1200"/>
          </a:p>
        </p:txBody>
      </p:sp>
      <p:sp>
        <p:nvSpPr>
          <p:cNvPr id="9" name="TextBox 9"/>
          <p:cNvSpPr txBox="1"/>
          <p:nvPr/>
        </p:nvSpPr>
        <p:spPr>
          <a:xfrm>
            <a:off x="6243842" y="2487782"/>
            <a:ext cx="532752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What mechanisms can be implemented to ensure equitable participation and decision-making power among all stakeholders in multi-sector evaluation alliances?</a:t>
            </a:r>
          </a:p>
        </p:txBody>
      </p:sp>
      <p:sp>
        <p:nvSpPr>
          <p:cNvPr id="10" name="AutoShape 10"/>
          <p:cNvSpPr/>
          <p:nvPr/>
        </p:nvSpPr>
        <p:spPr>
          <a:xfrm>
            <a:off x="5147872" y="4430408"/>
            <a:ext cx="4619299" cy="1933922"/>
          </a:xfrm>
          <a:prstGeom prst="rect">
            <a:avLst/>
          </a:prstGeom>
          <a:solidFill>
            <a:srgbClr val="00B050"/>
          </a:solidFill>
        </p:spPr>
        <p:txBody>
          <a:bodyPr/>
          <a:lstStyle/>
          <a:p>
            <a:endParaRPr lang="en-GB" sz="1200"/>
          </a:p>
        </p:txBody>
      </p:sp>
      <p:sp>
        <p:nvSpPr>
          <p:cNvPr id="11" name="AutoShape 11"/>
          <p:cNvSpPr/>
          <p:nvPr/>
        </p:nvSpPr>
        <p:spPr>
          <a:xfrm>
            <a:off x="6154941" y="4440078"/>
            <a:ext cx="5673013" cy="1924253"/>
          </a:xfrm>
          <a:prstGeom prst="rect">
            <a:avLst/>
          </a:prstGeom>
          <a:solidFill>
            <a:srgbClr val="01558D"/>
          </a:solidFill>
        </p:spPr>
        <p:txBody>
          <a:bodyPr/>
          <a:lstStyle/>
          <a:p>
            <a:endParaRPr lang="en-GB" sz="1200"/>
          </a:p>
        </p:txBody>
      </p:sp>
      <p:sp>
        <p:nvSpPr>
          <p:cNvPr id="12" name="TextBox 12"/>
          <p:cNvSpPr txBox="1"/>
          <p:nvPr/>
        </p:nvSpPr>
        <p:spPr>
          <a:xfrm>
            <a:off x="6243842" y="4574130"/>
            <a:ext cx="5327520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In what ways can multi-stakeholder alliances enhance the adaptability and resilience of national evaluation systems to address emerging challenges such as rapid technological change, global crises, and evolving societal needs?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221219" y="2672599"/>
            <a:ext cx="866220" cy="9115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74"/>
              </a:lnSpc>
            </a:pPr>
            <a:r>
              <a:rPr lang="en-US" sz="5334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02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157719" y="4850423"/>
            <a:ext cx="1022623" cy="9115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74"/>
              </a:lnSpc>
            </a:pPr>
            <a:r>
              <a:rPr lang="en-US" sz="5334" b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03</a:t>
            </a:r>
          </a:p>
        </p:txBody>
      </p:sp>
      <p:pic>
        <p:nvPicPr>
          <p:cNvPr id="13" name="Picture 1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D9AE54A-24CC-BBEC-0712-3E712DCBBB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81" y="5523490"/>
            <a:ext cx="5252161" cy="1358502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66DEC6D3-88C9-8D74-3C81-7F5290FE8063}"/>
              </a:ext>
            </a:extLst>
          </p:cNvPr>
          <p:cNvSpPr txBox="1">
            <a:spLocks/>
          </p:cNvSpPr>
          <p:nvPr/>
        </p:nvSpPr>
        <p:spPr>
          <a:xfrm>
            <a:off x="96343" y="83300"/>
            <a:ext cx="4080241" cy="74237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roxima Nova" panose="02000506030000020004" pitchFamily="2" charset="0"/>
                <a:ea typeface="+mj-ea"/>
                <a:cs typeface="+mj-cs"/>
              </a:defRPr>
            </a:lvl1pPr>
          </a:lstStyle>
          <a:p>
            <a:r>
              <a:rPr lang="en-GB" sz="6000" dirty="0">
                <a:solidFill>
                  <a:srgbClr val="523601"/>
                </a:solidFill>
                <a:latin typeface="+mj-lt"/>
              </a:rPr>
              <a:t>Objectives</a:t>
            </a:r>
            <a:endParaRPr lang="en-ES" sz="6000" dirty="0">
              <a:latin typeface="+mj-lt"/>
            </a:endParaRPr>
          </a:p>
        </p:txBody>
      </p:sp>
      <p:sp>
        <p:nvSpPr>
          <p:cNvPr id="23" name="Octagon 22">
            <a:extLst>
              <a:ext uri="{FF2B5EF4-FFF2-40B4-BE49-F238E27FC236}">
                <a16:creationId xmlns:a16="http://schemas.microsoft.com/office/drawing/2014/main" id="{C113D119-EB4D-21DD-9826-B7A40E4ABFD2}"/>
              </a:ext>
            </a:extLst>
          </p:cNvPr>
          <p:cNvSpPr/>
          <p:nvPr/>
        </p:nvSpPr>
        <p:spPr>
          <a:xfrm>
            <a:off x="11185955" y="6010322"/>
            <a:ext cx="801427" cy="704335"/>
          </a:xfrm>
          <a:prstGeom prst="octag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Slide Number Placeholder 6">
            <a:extLst>
              <a:ext uri="{FF2B5EF4-FFF2-40B4-BE49-F238E27FC236}">
                <a16:creationId xmlns:a16="http://schemas.microsoft.com/office/drawing/2014/main" id="{9489444E-64D2-B717-6E05-C6EA37107542}"/>
              </a:ext>
            </a:extLst>
          </p:cNvPr>
          <p:cNvSpPr txBox="1">
            <a:spLocks/>
          </p:cNvSpPr>
          <p:nvPr/>
        </p:nvSpPr>
        <p:spPr>
          <a:xfrm>
            <a:off x="11197025" y="6140946"/>
            <a:ext cx="77976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9E6812-DF0E-4B88-AFAA-EAC7168F54C0}" type="slidenum">
              <a:rPr lang="en-US" sz="2400" b="1">
                <a:solidFill>
                  <a:srgbClr val="FFFF00"/>
                </a:solidFill>
              </a:rPr>
              <a:pPr algn="ctr"/>
              <a:t>3</a:t>
            </a:fld>
            <a:endParaRPr lang="en-US" sz="2400" b="1" dirty="0">
              <a:solidFill>
                <a:srgbClr val="FFFF00"/>
              </a:solidFill>
            </a:endParaRPr>
          </a:p>
        </p:txBody>
      </p:sp>
      <p:pic>
        <p:nvPicPr>
          <p:cNvPr id="16" name="Picture 15" descr="A group of people standing next to a sign&#10;&#10;Description automatically generated">
            <a:extLst>
              <a:ext uri="{FF2B5EF4-FFF2-40B4-BE49-F238E27FC236}">
                <a16:creationId xmlns:a16="http://schemas.microsoft.com/office/drawing/2014/main" id="{C4F6E2C5-3CE7-B98E-E005-FDA7835CB2A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2246" b="27007"/>
          <a:stretch/>
        </p:blipFill>
        <p:spPr>
          <a:xfrm>
            <a:off x="427087" y="1032383"/>
            <a:ext cx="4212000" cy="46713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06BE4-3B3B-25B2-2089-D200B7660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1BD5D28-7D61-DBED-CD60-C40AAB77F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81" y="12360"/>
            <a:ext cx="5252161" cy="1358502"/>
          </a:xfrm>
          <a:prstGeom prst="rect">
            <a:avLst/>
          </a:prstGeom>
        </p:spPr>
      </p:pic>
      <p:sp>
        <p:nvSpPr>
          <p:cNvPr id="26" name="TextBox 19">
            <a:extLst>
              <a:ext uri="{FF2B5EF4-FFF2-40B4-BE49-F238E27FC236}">
                <a16:creationId xmlns:a16="http://schemas.microsoft.com/office/drawing/2014/main" id="{A01AB074-9AE9-186C-A9D7-DFBC572C2D0E}"/>
              </a:ext>
            </a:extLst>
          </p:cNvPr>
          <p:cNvSpPr txBox="1"/>
          <p:nvPr/>
        </p:nvSpPr>
        <p:spPr>
          <a:xfrm>
            <a:off x="289156" y="915168"/>
            <a:ext cx="11573330" cy="8207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3200" b="1" dirty="0">
                <a:latin typeface="+mj-lt"/>
                <a:ea typeface="Open Sauce Bold"/>
                <a:cs typeface="Open Sauce Bold"/>
                <a:sym typeface="Open Sauce Bold"/>
              </a:rPr>
              <a:t>Role of Key Stakeholders in the Evaluation Ecosystem in Kenya</a:t>
            </a:r>
            <a:r>
              <a:rPr lang="en-US" sz="5334" b="1" dirty="0">
                <a:latin typeface="+mj-lt"/>
                <a:ea typeface="Open Sauce Bold"/>
                <a:cs typeface="Open Sauce Bold"/>
                <a:sym typeface="Open Sauce Bold"/>
              </a:rPr>
              <a:t> </a:t>
            </a:r>
          </a:p>
        </p:txBody>
      </p:sp>
      <p:sp>
        <p:nvSpPr>
          <p:cNvPr id="27" name="Octagon 26">
            <a:extLst>
              <a:ext uri="{FF2B5EF4-FFF2-40B4-BE49-F238E27FC236}">
                <a16:creationId xmlns:a16="http://schemas.microsoft.com/office/drawing/2014/main" id="{02E91448-A060-3CE5-D4BB-D9DDD6BAFCDE}"/>
              </a:ext>
            </a:extLst>
          </p:cNvPr>
          <p:cNvSpPr/>
          <p:nvPr/>
        </p:nvSpPr>
        <p:spPr>
          <a:xfrm>
            <a:off x="11185955" y="6010322"/>
            <a:ext cx="801427" cy="704335"/>
          </a:xfrm>
          <a:prstGeom prst="octag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Slide Number Placeholder 6">
            <a:extLst>
              <a:ext uri="{FF2B5EF4-FFF2-40B4-BE49-F238E27FC236}">
                <a16:creationId xmlns:a16="http://schemas.microsoft.com/office/drawing/2014/main" id="{8F7F14C2-123C-9CFE-081C-F1CEAF563A26}"/>
              </a:ext>
            </a:extLst>
          </p:cNvPr>
          <p:cNvSpPr txBox="1">
            <a:spLocks/>
          </p:cNvSpPr>
          <p:nvPr/>
        </p:nvSpPr>
        <p:spPr>
          <a:xfrm>
            <a:off x="11197025" y="6140946"/>
            <a:ext cx="77976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9E6812-DF0E-4B88-AFAA-EAC7168F54C0}" type="slidenum">
              <a:rPr lang="en-US" sz="2400" b="1">
                <a:solidFill>
                  <a:srgbClr val="FFFF00"/>
                </a:solidFill>
              </a:rPr>
              <a:pPr algn="ctr"/>
              <a:t>4</a:t>
            </a:fld>
            <a:endParaRPr lang="en-US" sz="2400" b="1" dirty="0">
              <a:solidFill>
                <a:srgbClr val="FFFF00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199733B-E209-F878-0D45-D32EE334167B}"/>
              </a:ext>
            </a:extLst>
          </p:cNvPr>
          <p:cNvGrpSpPr/>
          <p:nvPr/>
        </p:nvGrpSpPr>
        <p:grpSpPr>
          <a:xfrm>
            <a:off x="385754" y="1983891"/>
            <a:ext cx="11306481" cy="3973828"/>
            <a:chOff x="414330" y="2603679"/>
            <a:chExt cx="11306481" cy="3973828"/>
          </a:xfrm>
        </p:grpSpPr>
        <p:sp>
          <p:nvSpPr>
            <p:cNvPr id="11" name="AutoShape 2">
              <a:extLst>
                <a:ext uri="{FF2B5EF4-FFF2-40B4-BE49-F238E27FC236}">
                  <a16:creationId xmlns:a16="http://schemas.microsoft.com/office/drawing/2014/main" id="{20EBEFC9-2788-6133-9C50-5D4349B358C5}"/>
                </a:ext>
              </a:extLst>
            </p:cNvPr>
            <p:cNvSpPr/>
            <p:nvPr/>
          </p:nvSpPr>
          <p:spPr>
            <a:xfrm>
              <a:off x="550854" y="3094026"/>
              <a:ext cx="10712450" cy="0"/>
            </a:xfrm>
            <a:prstGeom prst="line">
              <a:avLst/>
            </a:prstGeom>
            <a:ln w="19050" cap="rnd">
              <a:solidFill>
                <a:srgbClr val="01558D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 sz="1200"/>
            </a:p>
          </p:txBody>
        </p:sp>
        <p:grpSp>
          <p:nvGrpSpPr>
            <p:cNvPr id="12" name="Group 3">
              <a:extLst>
                <a:ext uri="{FF2B5EF4-FFF2-40B4-BE49-F238E27FC236}">
                  <a16:creationId xmlns:a16="http://schemas.microsoft.com/office/drawing/2014/main" id="{4069137E-B322-DA62-DDE7-F67A782880FD}"/>
                </a:ext>
              </a:extLst>
            </p:cNvPr>
            <p:cNvGrpSpPr/>
            <p:nvPr/>
          </p:nvGrpSpPr>
          <p:grpSpPr>
            <a:xfrm>
              <a:off x="3301943" y="2986076"/>
              <a:ext cx="215900" cy="215900"/>
              <a:chOff x="0" y="0"/>
              <a:chExt cx="6350000" cy="6350000"/>
            </a:xfrm>
          </p:grpSpPr>
          <p:sp>
            <p:nvSpPr>
              <p:cNvPr id="25" name="Freeform 4">
                <a:extLst>
                  <a:ext uri="{FF2B5EF4-FFF2-40B4-BE49-F238E27FC236}">
                    <a16:creationId xmlns:a16="http://schemas.microsoft.com/office/drawing/2014/main" id="{1D9DCC3F-634C-90BC-FB97-6F2EF14BDE52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01558D"/>
              </a:solidFill>
            </p:spPr>
            <p:txBody>
              <a:bodyPr/>
              <a:lstStyle/>
              <a:p>
                <a:endParaRPr lang="en-GB" sz="1200"/>
              </a:p>
            </p:txBody>
          </p:sp>
        </p:grpSp>
        <p:grpSp>
          <p:nvGrpSpPr>
            <p:cNvPr id="13" name="Group 5">
              <a:extLst>
                <a:ext uri="{FF2B5EF4-FFF2-40B4-BE49-F238E27FC236}">
                  <a16:creationId xmlns:a16="http://schemas.microsoft.com/office/drawing/2014/main" id="{F6C77338-C3EB-FC3E-624E-9C2EC397C34D}"/>
                </a:ext>
              </a:extLst>
            </p:cNvPr>
            <p:cNvGrpSpPr/>
            <p:nvPr/>
          </p:nvGrpSpPr>
          <p:grpSpPr>
            <a:xfrm>
              <a:off x="6160982" y="2986076"/>
              <a:ext cx="215900" cy="215900"/>
              <a:chOff x="0" y="0"/>
              <a:chExt cx="6350000" cy="6350000"/>
            </a:xfrm>
          </p:grpSpPr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AB8A9603-D4AB-254E-A07B-4AF43A4390B5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01558D"/>
              </a:solidFill>
            </p:spPr>
            <p:txBody>
              <a:bodyPr/>
              <a:lstStyle/>
              <a:p>
                <a:endParaRPr lang="en-GB" sz="1200"/>
              </a:p>
            </p:txBody>
          </p:sp>
        </p:grpSp>
        <p:grpSp>
          <p:nvGrpSpPr>
            <p:cNvPr id="14" name="Group 7">
              <a:extLst>
                <a:ext uri="{FF2B5EF4-FFF2-40B4-BE49-F238E27FC236}">
                  <a16:creationId xmlns:a16="http://schemas.microsoft.com/office/drawing/2014/main" id="{77D8ADB4-94F2-6DB7-59F3-CDEFC22C4616}"/>
                </a:ext>
              </a:extLst>
            </p:cNvPr>
            <p:cNvGrpSpPr/>
            <p:nvPr/>
          </p:nvGrpSpPr>
          <p:grpSpPr>
            <a:xfrm>
              <a:off x="9020021" y="2986076"/>
              <a:ext cx="215900" cy="215900"/>
              <a:chOff x="0" y="0"/>
              <a:chExt cx="6350000" cy="6350000"/>
            </a:xfrm>
          </p:grpSpPr>
          <p:sp>
            <p:nvSpPr>
              <p:cNvPr id="23" name="Freeform 8">
                <a:extLst>
                  <a:ext uri="{FF2B5EF4-FFF2-40B4-BE49-F238E27FC236}">
                    <a16:creationId xmlns:a16="http://schemas.microsoft.com/office/drawing/2014/main" id="{DBE4BF9D-3F18-36C1-745E-96A544783657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50000">
                    <a:moveTo>
                      <a:pt x="3175000" y="0"/>
                    </a:moveTo>
                    <a:cubicBezTo>
                      <a:pt x="1421496" y="0"/>
                      <a:pt x="0" y="1421496"/>
                      <a:pt x="0" y="3175000"/>
                    </a:cubicBezTo>
                    <a:cubicBezTo>
                      <a:pt x="0" y="4928504"/>
                      <a:pt x="1421496" y="6350000"/>
                      <a:pt x="3175000" y="6350000"/>
                    </a:cubicBezTo>
                    <a:cubicBezTo>
                      <a:pt x="4928504" y="6350000"/>
                      <a:pt x="6350000" y="4928504"/>
                      <a:pt x="6350000" y="3175000"/>
                    </a:cubicBezTo>
                    <a:cubicBezTo>
                      <a:pt x="6350000" y="1421496"/>
                      <a:pt x="4928504" y="0"/>
                      <a:pt x="3175000" y="0"/>
                    </a:cubicBezTo>
                    <a:close/>
                  </a:path>
                </a:pathLst>
              </a:custGeom>
              <a:solidFill>
                <a:srgbClr val="01558D"/>
              </a:solidFill>
            </p:spPr>
            <p:txBody>
              <a:bodyPr/>
              <a:lstStyle/>
              <a:p>
                <a:endParaRPr lang="en-GB" sz="1200"/>
              </a:p>
            </p:txBody>
          </p:sp>
        </p:grpSp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id="{80E8E87D-75F5-3ABA-F306-7D748C4A5227}"/>
                </a:ext>
              </a:extLst>
            </p:cNvPr>
            <p:cNvSpPr txBox="1"/>
            <p:nvPr/>
          </p:nvSpPr>
          <p:spPr>
            <a:xfrm>
              <a:off x="698339" y="2603679"/>
              <a:ext cx="2243283" cy="4269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66"/>
                </a:lnSpc>
                <a:spcBef>
                  <a:spcPct val="0"/>
                </a:spcBef>
              </a:pPr>
              <a:r>
                <a:rPr lang="en-US" sz="2666" b="1" dirty="0">
                  <a:solidFill>
                    <a:srgbClr val="0000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Government</a:t>
              </a:r>
            </a:p>
          </p:txBody>
        </p:sp>
        <p:sp>
          <p:nvSpPr>
            <p:cNvPr id="16" name="TextBox 11">
              <a:extLst>
                <a:ext uri="{FF2B5EF4-FFF2-40B4-BE49-F238E27FC236}">
                  <a16:creationId xmlns:a16="http://schemas.microsoft.com/office/drawing/2014/main" id="{AF6DD1F7-FD71-6AA9-B6B5-902958532AE8}"/>
                </a:ext>
              </a:extLst>
            </p:cNvPr>
            <p:cNvSpPr txBox="1"/>
            <p:nvPr/>
          </p:nvSpPr>
          <p:spPr>
            <a:xfrm>
              <a:off x="414330" y="3176576"/>
              <a:ext cx="2782726" cy="34009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50" dirty="0">
                  <a:latin typeface="Canva Sans"/>
                  <a:ea typeface="Canva Sans"/>
                  <a:cs typeface="Canva Sans"/>
                  <a:sym typeface="Canva Sans"/>
                </a:rPr>
                <a:t>Establishing evaluation policies, frameworks and guidelines at the national level</a:t>
              </a:r>
            </a:p>
            <a:p>
              <a:endParaRPr lang="en-US" sz="1650" dirty="0">
                <a:latin typeface="Canva Sans"/>
                <a:ea typeface="Canva Sans"/>
                <a:cs typeface="Canva Sans"/>
                <a:sym typeface="Canva Sans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50" dirty="0">
                  <a:latin typeface="Canva Sans"/>
                  <a:ea typeface="Canva Sans"/>
                  <a:cs typeface="Canva Sans"/>
                  <a:sym typeface="Canva Sans"/>
                </a:rPr>
                <a:t>Commissioning and conducting evaluations of government programs and policies</a:t>
              </a:r>
            </a:p>
            <a:p>
              <a:endParaRPr lang="en-US" sz="1650" dirty="0">
                <a:latin typeface="Canva Sans"/>
                <a:ea typeface="Canva Sans"/>
                <a:cs typeface="Canva Sans"/>
                <a:sym typeface="Canva Sans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50" dirty="0">
                  <a:latin typeface="Canva Sans"/>
                  <a:ea typeface="Canva Sans"/>
                  <a:cs typeface="Canva Sans"/>
                  <a:sym typeface="Canva Sans"/>
                </a:rPr>
                <a:t>Utilizing evaluation findings to inform decision-making and policy formulation</a:t>
              </a:r>
            </a:p>
          </p:txBody>
        </p:sp>
        <p:sp>
          <p:nvSpPr>
            <p:cNvPr id="17" name="TextBox 12">
              <a:extLst>
                <a:ext uri="{FF2B5EF4-FFF2-40B4-BE49-F238E27FC236}">
                  <a16:creationId xmlns:a16="http://schemas.microsoft.com/office/drawing/2014/main" id="{44890A1B-EDC8-A666-E81A-56E73E674C6E}"/>
                </a:ext>
              </a:extLst>
            </p:cNvPr>
            <p:cNvSpPr txBox="1"/>
            <p:nvPr/>
          </p:nvSpPr>
          <p:spPr>
            <a:xfrm>
              <a:off x="3403438" y="3144826"/>
              <a:ext cx="2757544" cy="287771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36887" lvl="1" indent="-285750">
                <a:buFont typeface="Arial" panose="020B0604020202020204" pitchFamily="34" charset="0"/>
                <a:buChar char="•"/>
              </a:pPr>
              <a:r>
                <a:rPr lang="en-US" sz="1650" dirty="0">
                  <a:latin typeface="Canva Sans"/>
                  <a:ea typeface="Canva Sans"/>
                  <a:cs typeface="Canva Sans"/>
                  <a:sym typeface="Canva Sans"/>
                </a:rPr>
                <a:t>Advocating for evidence-based policymaking and use of evaluations</a:t>
              </a:r>
            </a:p>
            <a:p>
              <a:pPr marL="151137" lvl="1"/>
              <a:endParaRPr lang="en-US" sz="1650" dirty="0">
                <a:latin typeface="Canva Sans"/>
                <a:ea typeface="Canva Sans"/>
                <a:cs typeface="Canva Sans"/>
                <a:sym typeface="Canva Sans"/>
              </a:endParaRPr>
            </a:p>
            <a:p>
              <a:pPr marL="436887" lvl="1" indent="-285750">
                <a:buFont typeface="Arial" panose="020B0604020202020204" pitchFamily="34" charset="0"/>
                <a:buChar char="•"/>
              </a:pPr>
              <a:r>
                <a:rPr lang="en-US" sz="1650" dirty="0">
                  <a:latin typeface="Canva Sans"/>
                  <a:ea typeface="Canva Sans"/>
                  <a:cs typeface="Canva Sans"/>
                  <a:sym typeface="Canva Sans"/>
                </a:rPr>
                <a:t>Providing a voice for citizens and marginalized groups in evaluations</a:t>
              </a:r>
            </a:p>
            <a:p>
              <a:pPr marL="151137" lvl="1"/>
              <a:endParaRPr lang="en-US" sz="1650" dirty="0">
                <a:latin typeface="Canva Sans"/>
                <a:ea typeface="Canva Sans"/>
                <a:cs typeface="Canva Sans"/>
                <a:sym typeface="Canva Sans"/>
              </a:endParaRPr>
            </a:p>
            <a:p>
              <a:pPr marL="436887" lvl="1" indent="-285750">
                <a:buFont typeface="Arial" panose="020B0604020202020204" pitchFamily="34" charset="0"/>
                <a:buChar char="•"/>
              </a:pPr>
              <a:r>
                <a:rPr lang="en-US" sz="1650" dirty="0">
                  <a:latin typeface="Canva Sans"/>
                  <a:ea typeface="Canva Sans"/>
                  <a:cs typeface="Canva Sans"/>
                  <a:sym typeface="Canva Sans"/>
                </a:rPr>
                <a:t>Disseminating evaluation findings to the public and promoting accountability</a:t>
              </a:r>
            </a:p>
          </p:txBody>
        </p:sp>
        <p:sp>
          <p:nvSpPr>
            <p:cNvPr id="18" name="TextBox 13">
              <a:extLst>
                <a:ext uri="{FF2B5EF4-FFF2-40B4-BE49-F238E27FC236}">
                  <a16:creationId xmlns:a16="http://schemas.microsoft.com/office/drawing/2014/main" id="{9FF054FE-D2DF-9206-DFA1-098D27310204}"/>
                </a:ext>
              </a:extLst>
            </p:cNvPr>
            <p:cNvSpPr txBox="1"/>
            <p:nvPr/>
          </p:nvSpPr>
          <p:spPr>
            <a:xfrm>
              <a:off x="6497532" y="3194357"/>
              <a:ext cx="2522489" cy="27930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50" dirty="0">
                  <a:latin typeface="Canva Sans"/>
                  <a:ea typeface="Canva Sans"/>
                  <a:cs typeface="Canva Sans"/>
                  <a:sym typeface="Canva Sans"/>
                </a:rPr>
                <a:t>Funding evaluations of development programs and corporate social responsibility initiatives</a:t>
              </a:r>
            </a:p>
            <a:p>
              <a:endParaRPr lang="en-US" sz="1650" dirty="0">
                <a:latin typeface="Canva Sans"/>
                <a:ea typeface="Canva Sans"/>
                <a:cs typeface="Canva Sans"/>
                <a:sym typeface="Canva Sans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50" dirty="0">
                  <a:latin typeface="Canva Sans"/>
                  <a:ea typeface="Canva Sans"/>
                  <a:cs typeface="Canva Sans"/>
                  <a:sym typeface="Canva Sans"/>
                </a:rPr>
                <a:t>Providing evaluation expertise and services as consultants</a:t>
              </a:r>
            </a:p>
            <a:p>
              <a:endParaRPr lang="en-US" sz="1650" dirty="0">
                <a:latin typeface="Canva Sans"/>
                <a:ea typeface="Canva Sans"/>
                <a:cs typeface="Canva Sans"/>
                <a:sym typeface="Canva Sans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50" dirty="0">
                  <a:latin typeface="Canva Sans"/>
                  <a:ea typeface="Canva Sans"/>
                  <a:cs typeface="Canva Sans"/>
                  <a:sym typeface="Canva Sans"/>
                </a:rPr>
                <a:t>Contributing to evaluation capacity building efforts</a:t>
              </a:r>
            </a:p>
          </p:txBody>
        </p:sp>
        <p:sp>
          <p:nvSpPr>
            <p:cNvPr id="19" name="TextBox 14">
              <a:extLst>
                <a:ext uri="{FF2B5EF4-FFF2-40B4-BE49-F238E27FC236}">
                  <a16:creationId xmlns:a16="http://schemas.microsoft.com/office/drawing/2014/main" id="{9FC8A9B1-B27C-E027-1433-52B88DC697E5}"/>
                </a:ext>
              </a:extLst>
            </p:cNvPr>
            <p:cNvSpPr txBox="1"/>
            <p:nvPr/>
          </p:nvSpPr>
          <p:spPr>
            <a:xfrm>
              <a:off x="9159414" y="3194356"/>
              <a:ext cx="2561397" cy="31393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36887" lvl="1" indent="-285750">
                <a:buFont typeface="Arial" panose="020B0604020202020204" pitchFamily="34" charset="0"/>
                <a:buChar char="•"/>
              </a:pPr>
              <a:r>
                <a:rPr lang="en-US" sz="1650" dirty="0">
                  <a:latin typeface="Canva Sans"/>
                  <a:ea typeface="Canva Sans"/>
                  <a:cs typeface="Canva Sans"/>
                  <a:sym typeface="Canva Sans"/>
                </a:rPr>
                <a:t>Promoting evaluation standards and ethical guidelines</a:t>
              </a:r>
            </a:p>
            <a:p>
              <a:pPr marL="151137" lvl="1"/>
              <a:endParaRPr lang="en-US" sz="1650" dirty="0">
                <a:latin typeface="Canva Sans"/>
                <a:ea typeface="Canva Sans"/>
                <a:cs typeface="Canva Sans"/>
                <a:sym typeface="Canva Sans"/>
              </a:endParaRPr>
            </a:p>
            <a:p>
              <a:pPr marL="436887" lvl="1" indent="-285750">
                <a:buFont typeface="Arial" panose="020B0604020202020204" pitchFamily="34" charset="0"/>
                <a:buChar char="•"/>
              </a:pPr>
              <a:r>
                <a:rPr lang="en-US" sz="1650" dirty="0">
                  <a:latin typeface="Canva Sans"/>
                  <a:ea typeface="Canva Sans"/>
                  <a:cs typeface="Canva Sans"/>
                  <a:sym typeface="Canva Sans"/>
                </a:rPr>
                <a:t>Providing training and professional development for evaluators</a:t>
              </a:r>
            </a:p>
            <a:p>
              <a:pPr marL="151137" lvl="1"/>
              <a:endParaRPr lang="en-US" sz="1650" dirty="0">
                <a:latin typeface="Canva Sans"/>
                <a:ea typeface="Canva Sans"/>
                <a:cs typeface="Canva Sans"/>
                <a:sym typeface="Canva Sans"/>
              </a:endParaRPr>
            </a:p>
            <a:p>
              <a:pPr marL="436887" lvl="1" indent="-285750">
                <a:buFont typeface="Arial" panose="020B0604020202020204" pitchFamily="34" charset="0"/>
                <a:buChar char="•"/>
              </a:pPr>
              <a:r>
                <a:rPr lang="en-US" sz="1650" dirty="0">
                  <a:latin typeface="Canva Sans"/>
                  <a:ea typeface="Canva Sans"/>
                  <a:cs typeface="Canva Sans"/>
                  <a:sym typeface="Canva Sans"/>
                </a:rPr>
                <a:t>Advocating for enabling environments for evaluation</a:t>
              </a:r>
            </a:p>
          </p:txBody>
        </p:sp>
        <p:sp>
          <p:nvSpPr>
            <p:cNvPr id="20" name="TextBox 16">
              <a:extLst>
                <a:ext uri="{FF2B5EF4-FFF2-40B4-BE49-F238E27FC236}">
                  <a16:creationId xmlns:a16="http://schemas.microsoft.com/office/drawing/2014/main" id="{BE3939F2-CE4D-6E55-53D0-589CFAEC20A6}"/>
                </a:ext>
              </a:extLst>
            </p:cNvPr>
            <p:cNvSpPr txBox="1"/>
            <p:nvPr/>
          </p:nvSpPr>
          <p:spPr>
            <a:xfrm>
              <a:off x="3730471" y="2632258"/>
              <a:ext cx="2243283" cy="4269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66"/>
                </a:lnSpc>
                <a:spcBef>
                  <a:spcPct val="0"/>
                </a:spcBef>
              </a:pPr>
              <a:r>
                <a:rPr lang="en-US" sz="2666" b="1" dirty="0">
                  <a:solidFill>
                    <a:srgbClr val="0000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Civil Society</a:t>
              </a:r>
            </a:p>
          </p:txBody>
        </p:sp>
        <p:sp>
          <p:nvSpPr>
            <p:cNvPr id="21" name="TextBox 17">
              <a:extLst>
                <a:ext uri="{FF2B5EF4-FFF2-40B4-BE49-F238E27FC236}">
                  <a16:creationId xmlns:a16="http://schemas.microsoft.com/office/drawing/2014/main" id="{39F118A9-9A8F-E710-56B3-DDC68A75FA49}"/>
                </a:ext>
              </a:extLst>
            </p:cNvPr>
            <p:cNvSpPr txBox="1"/>
            <p:nvPr/>
          </p:nvSpPr>
          <p:spPr>
            <a:xfrm>
              <a:off x="6510233" y="2603679"/>
              <a:ext cx="2243283" cy="4269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66"/>
                </a:lnSpc>
                <a:spcBef>
                  <a:spcPct val="0"/>
                </a:spcBef>
              </a:pPr>
              <a:r>
                <a:rPr lang="en-US" sz="2666" b="1" dirty="0">
                  <a:solidFill>
                    <a:srgbClr val="0000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Private Sector</a:t>
              </a:r>
            </a:p>
          </p:txBody>
        </p:sp>
        <p:sp>
          <p:nvSpPr>
            <p:cNvPr id="22" name="TextBox 18">
              <a:extLst>
                <a:ext uri="{FF2B5EF4-FFF2-40B4-BE49-F238E27FC236}">
                  <a16:creationId xmlns:a16="http://schemas.microsoft.com/office/drawing/2014/main" id="{9985E0BF-9C7A-F846-0083-FE55097FA02E}"/>
                </a:ext>
              </a:extLst>
            </p:cNvPr>
            <p:cNvSpPr txBox="1"/>
            <p:nvPr/>
          </p:nvSpPr>
          <p:spPr>
            <a:xfrm>
              <a:off x="9381971" y="2645815"/>
              <a:ext cx="2243283" cy="4269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66"/>
                </a:lnSpc>
                <a:spcBef>
                  <a:spcPct val="0"/>
                </a:spcBef>
              </a:pPr>
              <a:r>
                <a:rPr lang="en-US" sz="2666" b="1" dirty="0">
                  <a:solidFill>
                    <a:srgbClr val="0000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VOPEs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741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8679F1-0127-13E4-5324-E96A15C7F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8C7CD01A-AA55-4427-1D50-671022E1CE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3171589"/>
              </p:ext>
            </p:extLst>
          </p:nvPr>
        </p:nvGraphicFramePr>
        <p:xfrm>
          <a:off x="296559" y="794377"/>
          <a:ext cx="11380573" cy="509907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535830">
                  <a:extLst>
                    <a:ext uri="{9D8B030D-6E8A-4147-A177-3AD203B41FA5}">
                      <a16:colId xmlns:a16="http://schemas.microsoft.com/office/drawing/2014/main" val="532235369"/>
                    </a:ext>
                  </a:extLst>
                </a:gridCol>
                <a:gridCol w="5844743">
                  <a:extLst>
                    <a:ext uri="{9D8B030D-6E8A-4147-A177-3AD203B41FA5}">
                      <a16:colId xmlns:a16="http://schemas.microsoft.com/office/drawing/2014/main" val="1106768269"/>
                    </a:ext>
                  </a:extLst>
                </a:gridCol>
              </a:tblGrid>
              <a:tr h="387787">
                <a:tc>
                  <a:txBody>
                    <a:bodyPr/>
                    <a:lstStyle/>
                    <a:p>
                      <a:pPr marL="64135" marR="64135" algn="l">
                        <a:spcAft>
                          <a:spcPts val="0"/>
                        </a:spcAft>
                      </a:pPr>
                      <a:r>
                        <a:rPr lang="en-US" sz="2100" b="1" kern="0" dirty="0">
                          <a:solidFill>
                            <a:schemeClr val="bg1"/>
                          </a:solidFill>
                          <a:effectLst/>
                        </a:rPr>
                        <a:t>Benefits for the Government</a:t>
                      </a:r>
                      <a:endParaRPr lang="en-GB" sz="2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4135" marR="64135" algn="l">
                        <a:spcAft>
                          <a:spcPts val="0"/>
                        </a:spcAft>
                      </a:pPr>
                      <a:r>
                        <a:rPr lang="en-US" sz="2100" b="1" kern="0" dirty="0">
                          <a:solidFill>
                            <a:schemeClr val="bg1"/>
                          </a:solidFill>
                          <a:effectLst/>
                        </a:rPr>
                        <a:t>Benefits for the Stakeholders </a:t>
                      </a:r>
                      <a:endParaRPr lang="en-GB" sz="2100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29122"/>
                  </a:ext>
                </a:extLst>
              </a:tr>
              <a:tr h="637457">
                <a:tc>
                  <a:txBody>
                    <a:bodyPr/>
                    <a:lstStyle/>
                    <a:p>
                      <a:pPr marL="342900" marR="64135" lvl="0" indent="-3429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0" dirty="0">
                          <a:solidFill>
                            <a:schemeClr val="tx1"/>
                          </a:solidFill>
                          <a:effectLst/>
                        </a:rPr>
                        <a:t>Higher quality decision-making 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marL="342900" marR="64135" lvl="0" indent="-3429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0" dirty="0">
                          <a:solidFill>
                            <a:schemeClr val="tx1"/>
                          </a:solidFill>
                          <a:effectLst/>
                        </a:rPr>
                        <a:t>Greater opportunities to contribute directly to policy and program development 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extLst>
                  <a:ext uri="{0D108BD9-81ED-4DB2-BD59-A6C34878D82A}">
                    <a16:rowId xmlns:a16="http://schemas.microsoft.com/office/drawing/2014/main" val="311437685"/>
                  </a:ext>
                </a:extLst>
              </a:tr>
              <a:tr h="637457">
                <a:tc>
                  <a:txBody>
                    <a:bodyPr/>
                    <a:lstStyle/>
                    <a:p>
                      <a:pPr marL="342900" marR="64135" lvl="0" indent="-3429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0" dirty="0">
                          <a:solidFill>
                            <a:schemeClr val="tx1"/>
                          </a:solidFill>
                          <a:effectLst/>
                        </a:rPr>
                        <a:t>Increased efficiency in and effectiveness of service delivery 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marL="342900" marR="64135" lvl="0" indent="-3429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0">
                          <a:solidFill>
                            <a:schemeClr val="tx1"/>
                          </a:solidFill>
                          <a:effectLst/>
                        </a:rPr>
                        <a:t>More open and transparent lines of communication </a:t>
                      </a:r>
                      <a:endParaRPr lang="en-GB" sz="20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extLst>
                  <a:ext uri="{0D108BD9-81ED-4DB2-BD59-A6C34878D82A}">
                    <a16:rowId xmlns:a16="http://schemas.microsoft.com/office/drawing/2014/main" val="3778761916"/>
                  </a:ext>
                </a:extLst>
              </a:tr>
              <a:tr h="637457">
                <a:tc>
                  <a:txBody>
                    <a:bodyPr/>
                    <a:lstStyle/>
                    <a:p>
                      <a:pPr marL="342900" marR="64135" lvl="0" indent="-3429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0" dirty="0">
                          <a:solidFill>
                            <a:schemeClr val="tx1"/>
                          </a:solidFill>
                          <a:effectLst/>
                        </a:rPr>
                        <a:t>Streamlined policy and program development processes 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marL="342900" marR="64135" lvl="0" indent="-3429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0">
                          <a:solidFill>
                            <a:schemeClr val="tx1"/>
                          </a:solidFill>
                          <a:effectLst/>
                        </a:rPr>
                        <a:t>Increasing the accountability of Government and driving innovation </a:t>
                      </a:r>
                      <a:endParaRPr lang="en-GB" sz="20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extLst>
                  <a:ext uri="{0D108BD9-81ED-4DB2-BD59-A6C34878D82A}">
                    <a16:rowId xmlns:a16="http://schemas.microsoft.com/office/drawing/2014/main" val="2638368599"/>
                  </a:ext>
                </a:extLst>
              </a:tr>
              <a:tr h="1522889">
                <a:tc>
                  <a:txBody>
                    <a:bodyPr/>
                    <a:lstStyle/>
                    <a:p>
                      <a:pPr marL="342900" marR="64135" lvl="0" indent="-3429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0">
                          <a:solidFill>
                            <a:schemeClr val="tx1"/>
                          </a:solidFill>
                          <a:effectLst/>
                        </a:rPr>
                        <a:t>Greater engagement with stakeholder interests – ensuring services are delivered in collaboration with stakeholders and provide outcomes which meet community needs </a:t>
                      </a:r>
                      <a:endParaRPr lang="en-GB" sz="20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marL="342900" marR="64135" lvl="0" indent="-3429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0" dirty="0">
                          <a:solidFill>
                            <a:schemeClr val="tx1"/>
                          </a:solidFill>
                          <a:effectLst/>
                        </a:rPr>
                        <a:t>Improved access to decision-making processes, resulting in the delivery of more efficient and responsive services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extLst>
                  <a:ext uri="{0D108BD9-81ED-4DB2-BD59-A6C34878D82A}">
                    <a16:rowId xmlns:a16="http://schemas.microsoft.com/office/drawing/2014/main" val="903951002"/>
                  </a:ext>
                </a:extLst>
              </a:tr>
              <a:tr h="1274914">
                <a:tc>
                  <a:txBody>
                    <a:bodyPr/>
                    <a:lstStyle/>
                    <a:p>
                      <a:pPr marL="342900" marR="64135" lvl="0" indent="-3429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0" dirty="0">
                          <a:solidFill>
                            <a:schemeClr val="tx1"/>
                          </a:solidFill>
                          <a:effectLst/>
                        </a:rPr>
                        <a:t>Enhanced community confidence in projects undertaken and enhanced capacity to innovate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tc>
                  <a:txBody>
                    <a:bodyPr/>
                    <a:lstStyle/>
                    <a:p>
                      <a:pPr marL="342900" marR="64135" lvl="0" indent="-3429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0" dirty="0">
                          <a:solidFill>
                            <a:schemeClr val="tx1"/>
                          </a:solidFill>
                          <a:effectLst/>
                        </a:rPr>
                        <a:t>Early identification of synergies between stakeholder and Government work, encouraging integrated and comprehensive solutions to complex policy issues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400" marR="68580" marT="0" marB="0" anchor="ctr"/>
                </a:tc>
                <a:extLst>
                  <a:ext uri="{0D108BD9-81ED-4DB2-BD59-A6C34878D82A}">
                    <a16:rowId xmlns:a16="http://schemas.microsoft.com/office/drawing/2014/main" val="3084128986"/>
                  </a:ext>
                </a:extLst>
              </a:tr>
            </a:tbl>
          </a:graphicData>
        </a:graphic>
      </p:graphicFrame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6B8FB24-B6F1-54A0-10DA-E42C1BD53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8716" y="12366"/>
            <a:ext cx="2844000" cy="735609"/>
          </a:xfrm>
          <a:prstGeom prst="rect">
            <a:avLst/>
          </a:prstGeom>
        </p:spPr>
      </p:pic>
      <p:sp>
        <p:nvSpPr>
          <p:cNvPr id="6" name="Octagon 5">
            <a:extLst>
              <a:ext uri="{FF2B5EF4-FFF2-40B4-BE49-F238E27FC236}">
                <a16:creationId xmlns:a16="http://schemas.microsoft.com/office/drawing/2014/main" id="{AE6D60CB-40A7-BE3D-C74E-A29369AB8CCA}"/>
              </a:ext>
            </a:extLst>
          </p:cNvPr>
          <p:cNvSpPr/>
          <p:nvPr/>
        </p:nvSpPr>
        <p:spPr>
          <a:xfrm>
            <a:off x="11185955" y="6010322"/>
            <a:ext cx="801427" cy="704335"/>
          </a:xfrm>
          <a:prstGeom prst="octag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549507A-D58A-3C52-1FA6-DBF69BB72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423" y="277897"/>
            <a:ext cx="8197531" cy="48508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/>
              <a:t>Benefits of Multi-Stakeholder Engagement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EADC5C-6F22-75A0-741D-82F11E2021A0}"/>
              </a:ext>
            </a:extLst>
          </p:cNvPr>
          <p:cNvSpPr txBox="1">
            <a:spLocks/>
          </p:cNvSpPr>
          <p:nvPr/>
        </p:nvSpPr>
        <p:spPr>
          <a:xfrm>
            <a:off x="11197025" y="6140946"/>
            <a:ext cx="77976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9E6812-DF0E-4B88-AFAA-EAC7168F54C0}" type="slidenum">
              <a:rPr lang="en-US" sz="2400" b="1">
                <a:solidFill>
                  <a:srgbClr val="FFFF00"/>
                </a:solidFill>
              </a:rPr>
              <a:pPr algn="ctr"/>
              <a:t>5</a:t>
            </a:fld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8ACF9E-5B25-2F6D-897C-55DC025D7B63}"/>
              </a:ext>
            </a:extLst>
          </p:cNvPr>
          <p:cNvSpPr txBox="1"/>
          <p:nvPr/>
        </p:nvSpPr>
        <p:spPr>
          <a:xfrm>
            <a:off x="280221" y="5970237"/>
            <a:ext cx="10895144" cy="29238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GB" sz="13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Source:</a:t>
            </a:r>
            <a:r>
              <a:rPr lang="en-GB" sz="13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sz="13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Government of Kenya. (2020). National Treasury and Planning State Department for Planning Stakeholder Engagement Framework, July, 2020. </a:t>
            </a:r>
            <a:endParaRPr lang="en-GB" sz="13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06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572" y="1150915"/>
            <a:ext cx="10776856" cy="647246"/>
          </a:xfrm>
        </p:spPr>
        <p:txBody>
          <a:bodyPr>
            <a:noAutofit/>
          </a:bodyPr>
          <a:lstStyle/>
          <a:p>
            <a:r>
              <a:rPr lang="en-GB" sz="3200" dirty="0"/>
              <a:t>B</a:t>
            </a:r>
            <a:r>
              <a:rPr lang="en-ES" sz="3200"/>
              <a:t>alan</a:t>
            </a:r>
            <a:r>
              <a:rPr lang="en-GB" sz="3200" dirty="0" err="1"/>
              <a:t>cing</a:t>
            </a:r>
            <a:r>
              <a:rPr lang="en-ES" sz="3200"/>
              <a:t> </a:t>
            </a:r>
            <a:r>
              <a:rPr lang="en-GB" sz="3200" dirty="0"/>
              <a:t>D</a:t>
            </a:r>
            <a:r>
              <a:rPr lang="en-ES" sz="3200"/>
              <a:t>iverse </a:t>
            </a:r>
            <a:r>
              <a:rPr lang="en-GB" sz="3200" dirty="0"/>
              <a:t>I</a:t>
            </a:r>
            <a:r>
              <a:rPr lang="en-ES" sz="3200"/>
              <a:t>nterests, </a:t>
            </a:r>
            <a:r>
              <a:rPr lang="en-GB" sz="3200" dirty="0"/>
              <a:t>P</a:t>
            </a:r>
            <a:r>
              <a:rPr lang="en-ES" sz="3200"/>
              <a:t>riorities and </a:t>
            </a:r>
            <a:r>
              <a:rPr lang="en-GB" sz="3200" dirty="0"/>
              <a:t>M</a:t>
            </a:r>
            <a:r>
              <a:rPr lang="en-ES" sz="3200"/>
              <a:t>ethodologies</a:t>
            </a:r>
            <a:endParaRPr lang="en-ES" sz="3200" dirty="0"/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70B3721-B969-6E78-DC14-FBF9C190F3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81" y="12360"/>
            <a:ext cx="5252161" cy="1358502"/>
          </a:xfrm>
          <a:prstGeom prst="rect">
            <a:avLst/>
          </a:prstGeom>
        </p:spPr>
      </p:pic>
      <p:sp>
        <p:nvSpPr>
          <p:cNvPr id="25" name="Subtitle 2">
            <a:extLst>
              <a:ext uri="{FF2B5EF4-FFF2-40B4-BE49-F238E27FC236}">
                <a16:creationId xmlns:a16="http://schemas.microsoft.com/office/drawing/2014/main" id="{FB8DC89C-1930-C36C-0505-84637FD1ECF5}"/>
              </a:ext>
            </a:extLst>
          </p:cNvPr>
          <p:cNvSpPr txBox="1">
            <a:spLocks/>
          </p:cNvSpPr>
          <p:nvPr/>
        </p:nvSpPr>
        <p:spPr>
          <a:xfrm>
            <a:off x="8249663" y="2649874"/>
            <a:ext cx="3378045" cy="1154162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Established a National Evaluation Policy Framework outlining minimum standards and guidelines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1CA6AF1-22A9-8CC9-D6EB-368F3E30E5C2}"/>
              </a:ext>
            </a:extLst>
          </p:cNvPr>
          <p:cNvGrpSpPr/>
          <p:nvPr/>
        </p:nvGrpSpPr>
        <p:grpSpPr>
          <a:xfrm>
            <a:off x="232678" y="1134935"/>
            <a:ext cx="11869596" cy="5515886"/>
            <a:chOff x="207964" y="1048436"/>
            <a:chExt cx="11869596" cy="5515886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8F3B7AF5-301C-9093-6BA9-48F3A5D2A11F}"/>
                </a:ext>
              </a:extLst>
            </p:cNvPr>
            <p:cNvSpPr>
              <a:spLocks/>
            </p:cNvSpPr>
            <p:nvPr/>
          </p:nvSpPr>
          <p:spPr bwMode="auto">
            <a:xfrm rot="8100000" flipV="1">
              <a:off x="4300753" y="1766022"/>
              <a:ext cx="2094698" cy="785511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1088" y="408"/>
                </a:cxn>
                <a:cxn ang="0">
                  <a:pos x="1088" y="0"/>
                </a:cxn>
                <a:cxn ang="0">
                  <a:pos x="408" y="0"/>
                </a:cxn>
                <a:cxn ang="0">
                  <a:pos x="0" y="408"/>
                </a:cxn>
              </a:cxnLst>
              <a:rect l="0" t="0" r="r" b="b"/>
              <a:pathLst>
                <a:path w="1088" h="408">
                  <a:moveTo>
                    <a:pt x="0" y="408"/>
                  </a:moveTo>
                  <a:lnTo>
                    <a:pt x="1088" y="408"/>
                  </a:lnTo>
                  <a:lnTo>
                    <a:pt x="1088" y="0"/>
                  </a:lnTo>
                  <a:lnTo>
                    <a:pt x="408" y="0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panose="020F0502020204030203" pitchFamily="34" charset="0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3B06EEAA-2C39-004E-194B-739FCD5E1EB0}"/>
                </a:ext>
              </a:extLst>
            </p:cNvPr>
            <p:cNvSpPr>
              <a:spLocks/>
            </p:cNvSpPr>
            <p:nvPr/>
          </p:nvSpPr>
          <p:spPr bwMode="auto">
            <a:xfrm rot="8100000" flipV="1">
              <a:off x="7065474" y="2295823"/>
              <a:ext cx="785511" cy="2094697"/>
            </a:xfrm>
            <a:custGeom>
              <a:avLst/>
              <a:gdLst/>
              <a:ahLst/>
              <a:cxnLst>
                <a:cxn ang="0">
                  <a:pos x="408" y="1088"/>
                </a:cxn>
                <a:cxn ang="0">
                  <a:pos x="408" y="0"/>
                </a:cxn>
                <a:cxn ang="0">
                  <a:pos x="0" y="0"/>
                </a:cxn>
                <a:cxn ang="0">
                  <a:pos x="0" y="680"/>
                </a:cxn>
                <a:cxn ang="0">
                  <a:pos x="408" y="1088"/>
                </a:cxn>
              </a:cxnLst>
              <a:rect l="0" t="0" r="r" b="b"/>
              <a:pathLst>
                <a:path w="408" h="1088">
                  <a:moveTo>
                    <a:pt x="408" y="1088"/>
                  </a:moveTo>
                  <a:lnTo>
                    <a:pt x="408" y="0"/>
                  </a:lnTo>
                  <a:lnTo>
                    <a:pt x="0" y="0"/>
                  </a:lnTo>
                  <a:lnTo>
                    <a:pt x="0" y="680"/>
                  </a:lnTo>
                  <a:lnTo>
                    <a:pt x="408" y="108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panose="020F0502020204030203" pitchFamily="34" charset="0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41289FAA-AAC2-2D6C-DD6A-A5BCA2B84673}"/>
                </a:ext>
              </a:extLst>
            </p:cNvPr>
            <p:cNvSpPr>
              <a:spLocks/>
            </p:cNvSpPr>
            <p:nvPr/>
          </p:nvSpPr>
          <p:spPr bwMode="auto">
            <a:xfrm rot="8100000" flipV="1">
              <a:off x="5730887" y="1048436"/>
              <a:ext cx="1388123" cy="2520183"/>
            </a:xfrm>
            <a:custGeom>
              <a:avLst/>
              <a:gdLst/>
              <a:ahLst/>
              <a:cxnLst>
                <a:cxn ang="0">
                  <a:pos x="565" y="0"/>
                </a:cxn>
                <a:cxn ang="0">
                  <a:pos x="157" y="408"/>
                </a:cxn>
                <a:cxn ang="0">
                  <a:pos x="157" y="870"/>
                </a:cxn>
                <a:cxn ang="0">
                  <a:pos x="0" y="870"/>
                </a:cxn>
                <a:cxn ang="0">
                  <a:pos x="361" y="1309"/>
                </a:cxn>
                <a:cxn ang="0">
                  <a:pos x="721" y="870"/>
                </a:cxn>
                <a:cxn ang="0">
                  <a:pos x="565" y="870"/>
                </a:cxn>
                <a:cxn ang="0">
                  <a:pos x="565" y="0"/>
                </a:cxn>
              </a:cxnLst>
              <a:rect l="0" t="0" r="r" b="b"/>
              <a:pathLst>
                <a:path w="721" h="1309">
                  <a:moveTo>
                    <a:pt x="565" y="0"/>
                  </a:moveTo>
                  <a:lnTo>
                    <a:pt x="157" y="408"/>
                  </a:lnTo>
                  <a:lnTo>
                    <a:pt x="157" y="870"/>
                  </a:lnTo>
                  <a:lnTo>
                    <a:pt x="0" y="870"/>
                  </a:lnTo>
                  <a:lnTo>
                    <a:pt x="361" y="1309"/>
                  </a:lnTo>
                  <a:lnTo>
                    <a:pt x="721" y="870"/>
                  </a:lnTo>
                  <a:lnTo>
                    <a:pt x="565" y="870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panose="020F0502020204030203" pitchFamily="34" charset="0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20E183D6-D666-746C-9133-E61F7F58CAA5}"/>
                </a:ext>
              </a:extLst>
            </p:cNvPr>
            <p:cNvSpPr>
              <a:spLocks/>
            </p:cNvSpPr>
            <p:nvPr/>
          </p:nvSpPr>
          <p:spPr bwMode="auto">
            <a:xfrm rot="8100000" flipV="1">
              <a:off x="3770950" y="3221557"/>
              <a:ext cx="785511" cy="20946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88"/>
                </a:cxn>
                <a:cxn ang="0">
                  <a:pos x="408" y="1088"/>
                </a:cxn>
                <a:cxn ang="0">
                  <a:pos x="408" y="408"/>
                </a:cxn>
                <a:cxn ang="0">
                  <a:pos x="0" y="0"/>
                </a:cxn>
              </a:cxnLst>
              <a:rect l="0" t="0" r="r" b="b"/>
              <a:pathLst>
                <a:path w="408" h="1088">
                  <a:moveTo>
                    <a:pt x="0" y="0"/>
                  </a:moveTo>
                  <a:lnTo>
                    <a:pt x="0" y="1088"/>
                  </a:lnTo>
                  <a:lnTo>
                    <a:pt x="408" y="1088"/>
                  </a:lnTo>
                  <a:lnTo>
                    <a:pt x="408" y="4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panose="020F0502020204030203" pitchFamily="34" charset="0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23B1AA4F-4292-75C0-9731-2E919BC783A6}"/>
                </a:ext>
              </a:extLst>
            </p:cNvPr>
            <p:cNvSpPr>
              <a:spLocks/>
            </p:cNvSpPr>
            <p:nvPr/>
          </p:nvSpPr>
          <p:spPr bwMode="auto">
            <a:xfrm rot="8100000" flipV="1">
              <a:off x="5226768" y="5061226"/>
              <a:ext cx="2092773" cy="785511"/>
            </a:xfrm>
            <a:custGeom>
              <a:avLst/>
              <a:gdLst/>
              <a:ahLst/>
              <a:cxnLst>
                <a:cxn ang="0">
                  <a:pos x="1087" y="0"/>
                </a:cxn>
                <a:cxn ang="0">
                  <a:pos x="0" y="0"/>
                </a:cxn>
                <a:cxn ang="0">
                  <a:pos x="0" y="408"/>
                </a:cxn>
                <a:cxn ang="0">
                  <a:pos x="679" y="408"/>
                </a:cxn>
                <a:cxn ang="0">
                  <a:pos x="1087" y="0"/>
                </a:cxn>
              </a:cxnLst>
              <a:rect l="0" t="0" r="r" b="b"/>
              <a:pathLst>
                <a:path w="1087" h="408">
                  <a:moveTo>
                    <a:pt x="1087" y="0"/>
                  </a:moveTo>
                  <a:lnTo>
                    <a:pt x="0" y="0"/>
                  </a:lnTo>
                  <a:lnTo>
                    <a:pt x="0" y="408"/>
                  </a:lnTo>
                  <a:lnTo>
                    <a:pt x="679" y="408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panose="020F0502020204030203" pitchFamily="34" charset="0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AF1A708D-F73C-8DE2-6CC7-D1D7359365FF}"/>
                </a:ext>
              </a:extLst>
            </p:cNvPr>
            <p:cNvSpPr>
              <a:spLocks/>
            </p:cNvSpPr>
            <p:nvPr/>
          </p:nvSpPr>
          <p:spPr bwMode="auto">
            <a:xfrm rot="8100000" flipV="1">
              <a:off x="4503209" y="4044139"/>
              <a:ext cx="1386197" cy="2520183"/>
            </a:xfrm>
            <a:custGeom>
              <a:avLst/>
              <a:gdLst/>
              <a:ahLst/>
              <a:cxnLst>
                <a:cxn ang="0">
                  <a:pos x="155" y="1309"/>
                </a:cxn>
                <a:cxn ang="0">
                  <a:pos x="563" y="901"/>
                </a:cxn>
                <a:cxn ang="0">
                  <a:pos x="563" y="439"/>
                </a:cxn>
                <a:cxn ang="0">
                  <a:pos x="720" y="439"/>
                </a:cxn>
                <a:cxn ang="0">
                  <a:pos x="359" y="0"/>
                </a:cxn>
                <a:cxn ang="0">
                  <a:pos x="0" y="439"/>
                </a:cxn>
                <a:cxn ang="0">
                  <a:pos x="155" y="439"/>
                </a:cxn>
                <a:cxn ang="0">
                  <a:pos x="155" y="1309"/>
                </a:cxn>
              </a:cxnLst>
              <a:rect l="0" t="0" r="r" b="b"/>
              <a:pathLst>
                <a:path w="720" h="1309">
                  <a:moveTo>
                    <a:pt x="155" y="1309"/>
                  </a:moveTo>
                  <a:lnTo>
                    <a:pt x="563" y="901"/>
                  </a:lnTo>
                  <a:lnTo>
                    <a:pt x="563" y="439"/>
                  </a:lnTo>
                  <a:lnTo>
                    <a:pt x="720" y="439"/>
                  </a:lnTo>
                  <a:lnTo>
                    <a:pt x="359" y="0"/>
                  </a:lnTo>
                  <a:lnTo>
                    <a:pt x="0" y="439"/>
                  </a:lnTo>
                  <a:lnTo>
                    <a:pt x="155" y="439"/>
                  </a:lnTo>
                  <a:lnTo>
                    <a:pt x="155" y="1309"/>
                  </a:lnTo>
                  <a:close/>
                </a:path>
              </a:pathLst>
            </a:custGeom>
            <a:solidFill>
              <a:srgbClr val="00B0F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panose="020F0502020204030203" pitchFamily="34" charset="0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5CFCB8C6-98D5-7D21-83D0-5BFFD311CA8B}"/>
                </a:ext>
              </a:extLst>
            </p:cNvPr>
            <p:cNvSpPr>
              <a:spLocks/>
            </p:cNvSpPr>
            <p:nvPr/>
          </p:nvSpPr>
          <p:spPr bwMode="auto">
            <a:xfrm rot="8100000" flipV="1">
              <a:off x="3054327" y="2502247"/>
              <a:ext cx="2518258" cy="1382346"/>
            </a:xfrm>
            <a:custGeom>
              <a:avLst/>
              <a:gdLst/>
              <a:ahLst/>
              <a:cxnLst>
                <a:cxn ang="0">
                  <a:pos x="1308" y="563"/>
                </a:cxn>
                <a:cxn ang="0">
                  <a:pos x="900" y="155"/>
                </a:cxn>
                <a:cxn ang="0">
                  <a:pos x="438" y="155"/>
                </a:cxn>
                <a:cxn ang="0">
                  <a:pos x="438" y="0"/>
                </a:cxn>
                <a:cxn ang="0">
                  <a:pos x="0" y="359"/>
                </a:cxn>
                <a:cxn ang="0">
                  <a:pos x="438" y="718"/>
                </a:cxn>
                <a:cxn ang="0">
                  <a:pos x="438" y="563"/>
                </a:cxn>
                <a:cxn ang="0">
                  <a:pos x="1308" y="563"/>
                </a:cxn>
              </a:cxnLst>
              <a:rect l="0" t="0" r="r" b="b"/>
              <a:pathLst>
                <a:path w="1308" h="718">
                  <a:moveTo>
                    <a:pt x="1308" y="563"/>
                  </a:moveTo>
                  <a:lnTo>
                    <a:pt x="900" y="155"/>
                  </a:lnTo>
                  <a:lnTo>
                    <a:pt x="438" y="155"/>
                  </a:lnTo>
                  <a:lnTo>
                    <a:pt x="438" y="0"/>
                  </a:lnTo>
                  <a:lnTo>
                    <a:pt x="0" y="359"/>
                  </a:lnTo>
                  <a:lnTo>
                    <a:pt x="438" y="718"/>
                  </a:lnTo>
                  <a:lnTo>
                    <a:pt x="438" y="563"/>
                  </a:lnTo>
                  <a:lnTo>
                    <a:pt x="1308" y="56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panose="020F0502020204030203" pitchFamily="34" charset="0"/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2BCEB3C2-9121-3AC3-BED2-53A539E2ECC2}"/>
                </a:ext>
              </a:extLst>
            </p:cNvPr>
            <p:cNvSpPr>
              <a:spLocks/>
            </p:cNvSpPr>
            <p:nvPr/>
          </p:nvSpPr>
          <p:spPr bwMode="auto">
            <a:xfrm rot="8100000" flipV="1">
              <a:off x="6049067" y="3727600"/>
              <a:ext cx="2520184" cy="1386197"/>
            </a:xfrm>
            <a:custGeom>
              <a:avLst/>
              <a:gdLst/>
              <a:ahLst/>
              <a:cxnLst>
                <a:cxn ang="0">
                  <a:pos x="0" y="155"/>
                </a:cxn>
                <a:cxn ang="0">
                  <a:pos x="408" y="563"/>
                </a:cxn>
                <a:cxn ang="0">
                  <a:pos x="872" y="563"/>
                </a:cxn>
                <a:cxn ang="0">
                  <a:pos x="872" y="720"/>
                </a:cxn>
                <a:cxn ang="0">
                  <a:pos x="1309" y="359"/>
                </a:cxn>
                <a:cxn ang="0">
                  <a:pos x="872" y="0"/>
                </a:cxn>
                <a:cxn ang="0">
                  <a:pos x="872" y="155"/>
                </a:cxn>
                <a:cxn ang="0">
                  <a:pos x="0" y="155"/>
                </a:cxn>
              </a:cxnLst>
              <a:rect l="0" t="0" r="r" b="b"/>
              <a:pathLst>
                <a:path w="1309" h="720">
                  <a:moveTo>
                    <a:pt x="0" y="155"/>
                  </a:moveTo>
                  <a:lnTo>
                    <a:pt x="408" y="563"/>
                  </a:lnTo>
                  <a:lnTo>
                    <a:pt x="872" y="563"/>
                  </a:lnTo>
                  <a:lnTo>
                    <a:pt x="872" y="720"/>
                  </a:lnTo>
                  <a:lnTo>
                    <a:pt x="1309" y="359"/>
                  </a:lnTo>
                  <a:lnTo>
                    <a:pt x="872" y="0"/>
                  </a:lnTo>
                  <a:lnTo>
                    <a:pt x="872" y="155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 dirty="0">
                <a:latin typeface="Lato Light" panose="020F0502020204030203" pitchFamily="34" charset="0"/>
              </a:endParaRPr>
            </a:p>
          </p:txBody>
        </p:sp>
        <p:sp>
          <p:nvSpPr>
            <p:cNvPr id="17" name="Freeform 683">
              <a:extLst>
                <a:ext uri="{FF2B5EF4-FFF2-40B4-BE49-F238E27FC236}">
                  <a16:creationId xmlns:a16="http://schemas.microsoft.com/office/drawing/2014/main" id="{C0B4EE69-CDAE-646C-35A5-C6707547B9B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75506" y="3292603"/>
              <a:ext cx="426527" cy="426527"/>
            </a:xfrm>
            <a:custGeom>
              <a:avLst/>
              <a:gdLst/>
              <a:ahLst/>
              <a:cxnLst/>
              <a:rect l="0" t="0" r="r" b="b"/>
              <a:pathLst>
                <a:path w="310517" h="310617">
                  <a:moveTo>
                    <a:pt x="4668" y="301445"/>
                  </a:moveTo>
                  <a:lnTo>
                    <a:pt x="304535" y="301445"/>
                  </a:lnTo>
                  <a:cubicBezTo>
                    <a:pt x="307048" y="301445"/>
                    <a:pt x="309203" y="303562"/>
                    <a:pt x="309203" y="306031"/>
                  </a:cubicBezTo>
                  <a:cubicBezTo>
                    <a:pt x="309203" y="308501"/>
                    <a:pt x="307048" y="310617"/>
                    <a:pt x="304535" y="310617"/>
                  </a:cubicBezTo>
                  <a:lnTo>
                    <a:pt x="4668" y="310617"/>
                  </a:lnTo>
                  <a:cubicBezTo>
                    <a:pt x="2154" y="310617"/>
                    <a:pt x="0" y="308501"/>
                    <a:pt x="0" y="306031"/>
                  </a:cubicBezTo>
                  <a:cubicBezTo>
                    <a:pt x="0" y="303562"/>
                    <a:pt x="2154" y="301445"/>
                    <a:pt x="4668" y="301445"/>
                  </a:cubicBezTo>
                  <a:close/>
                  <a:moveTo>
                    <a:pt x="117797" y="272870"/>
                  </a:moveTo>
                  <a:lnTo>
                    <a:pt x="193352" y="272870"/>
                  </a:lnTo>
                  <a:cubicBezTo>
                    <a:pt x="195895" y="272870"/>
                    <a:pt x="198074" y="274987"/>
                    <a:pt x="198074" y="277456"/>
                  </a:cubicBezTo>
                  <a:cubicBezTo>
                    <a:pt x="198074" y="280278"/>
                    <a:pt x="195895" y="282042"/>
                    <a:pt x="193352" y="282042"/>
                  </a:cubicBezTo>
                  <a:lnTo>
                    <a:pt x="117797" y="282042"/>
                  </a:lnTo>
                  <a:cubicBezTo>
                    <a:pt x="114891" y="282042"/>
                    <a:pt x="112712" y="280278"/>
                    <a:pt x="112712" y="277456"/>
                  </a:cubicBezTo>
                  <a:cubicBezTo>
                    <a:pt x="112712" y="274987"/>
                    <a:pt x="114891" y="272870"/>
                    <a:pt x="117797" y="272870"/>
                  </a:cubicBezTo>
                  <a:close/>
                  <a:moveTo>
                    <a:pt x="229701" y="258646"/>
                  </a:moveTo>
                  <a:cubicBezTo>
                    <a:pt x="224346" y="258646"/>
                    <a:pt x="220062" y="262604"/>
                    <a:pt x="220062" y="268002"/>
                  </a:cubicBezTo>
                  <a:lnTo>
                    <a:pt x="220062" y="272680"/>
                  </a:lnTo>
                  <a:lnTo>
                    <a:pt x="276111" y="272680"/>
                  </a:lnTo>
                  <a:lnTo>
                    <a:pt x="276111" y="268002"/>
                  </a:lnTo>
                  <a:cubicBezTo>
                    <a:pt x="276111" y="262604"/>
                    <a:pt x="272184" y="258646"/>
                    <a:pt x="266829" y="258646"/>
                  </a:cubicBezTo>
                  <a:lnTo>
                    <a:pt x="264330" y="258646"/>
                  </a:lnTo>
                  <a:lnTo>
                    <a:pt x="231843" y="258646"/>
                  </a:lnTo>
                  <a:lnTo>
                    <a:pt x="229701" y="258646"/>
                  </a:lnTo>
                  <a:close/>
                  <a:moveTo>
                    <a:pt x="42952" y="258646"/>
                  </a:moveTo>
                  <a:cubicBezTo>
                    <a:pt x="37896" y="258646"/>
                    <a:pt x="33562" y="262604"/>
                    <a:pt x="33562" y="268002"/>
                  </a:cubicBezTo>
                  <a:lnTo>
                    <a:pt x="33562" y="272680"/>
                  </a:lnTo>
                  <a:lnTo>
                    <a:pt x="89900" y="272680"/>
                  </a:lnTo>
                  <a:lnTo>
                    <a:pt x="89900" y="268002"/>
                  </a:lnTo>
                  <a:cubicBezTo>
                    <a:pt x="89900" y="262604"/>
                    <a:pt x="85566" y="258646"/>
                    <a:pt x="80510" y="258646"/>
                  </a:cubicBezTo>
                  <a:lnTo>
                    <a:pt x="78344" y="258646"/>
                  </a:lnTo>
                  <a:lnTo>
                    <a:pt x="45119" y="258646"/>
                  </a:lnTo>
                  <a:lnTo>
                    <a:pt x="42952" y="258646"/>
                  </a:lnTo>
                  <a:close/>
                  <a:moveTo>
                    <a:pt x="155393" y="129995"/>
                  </a:moveTo>
                  <a:cubicBezTo>
                    <a:pt x="157941" y="129995"/>
                    <a:pt x="160125" y="132166"/>
                    <a:pt x="160125" y="134700"/>
                  </a:cubicBezTo>
                  <a:lnTo>
                    <a:pt x="160125" y="142299"/>
                  </a:lnTo>
                  <a:cubicBezTo>
                    <a:pt x="169954" y="143747"/>
                    <a:pt x="178326" y="149899"/>
                    <a:pt x="181966" y="158584"/>
                  </a:cubicBezTo>
                  <a:cubicBezTo>
                    <a:pt x="183058" y="160756"/>
                    <a:pt x="181966" y="163651"/>
                    <a:pt x="179418" y="164737"/>
                  </a:cubicBezTo>
                  <a:cubicBezTo>
                    <a:pt x="176870" y="165822"/>
                    <a:pt x="173958" y="164737"/>
                    <a:pt x="172866" y="162203"/>
                  </a:cubicBezTo>
                  <a:cubicBezTo>
                    <a:pt x="170318" y="155689"/>
                    <a:pt x="163038" y="151347"/>
                    <a:pt x="155393" y="151347"/>
                  </a:cubicBezTo>
                  <a:cubicBezTo>
                    <a:pt x="144837" y="151347"/>
                    <a:pt x="136101" y="158584"/>
                    <a:pt x="136101" y="167994"/>
                  </a:cubicBezTo>
                  <a:cubicBezTo>
                    <a:pt x="136101" y="175593"/>
                    <a:pt x="139741" y="184641"/>
                    <a:pt x="155393" y="184641"/>
                  </a:cubicBezTo>
                  <a:cubicBezTo>
                    <a:pt x="176142" y="184641"/>
                    <a:pt x="183786" y="198392"/>
                    <a:pt x="183786" y="210697"/>
                  </a:cubicBezTo>
                  <a:cubicBezTo>
                    <a:pt x="183786" y="223725"/>
                    <a:pt x="173594" y="234581"/>
                    <a:pt x="160125" y="236391"/>
                  </a:cubicBezTo>
                  <a:lnTo>
                    <a:pt x="160125" y="243991"/>
                  </a:lnTo>
                  <a:cubicBezTo>
                    <a:pt x="160125" y="246886"/>
                    <a:pt x="157941" y="248695"/>
                    <a:pt x="155393" y="248695"/>
                  </a:cubicBezTo>
                  <a:cubicBezTo>
                    <a:pt x="152845" y="248695"/>
                    <a:pt x="150661" y="246886"/>
                    <a:pt x="150661" y="243991"/>
                  </a:cubicBezTo>
                  <a:lnTo>
                    <a:pt x="150661" y="236391"/>
                  </a:lnTo>
                  <a:cubicBezTo>
                    <a:pt x="140833" y="234943"/>
                    <a:pt x="132460" y="229153"/>
                    <a:pt x="128820" y="220468"/>
                  </a:cubicBezTo>
                  <a:cubicBezTo>
                    <a:pt x="128092" y="217934"/>
                    <a:pt x="128820" y="215039"/>
                    <a:pt x="131368" y="214316"/>
                  </a:cubicBezTo>
                  <a:cubicBezTo>
                    <a:pt x="133552" y="213230"/>
                    <a:pt x="136829" y="214316"/>
                    <a:pt x="137557" y="216487"/>
                  </a:cubicBezTo>
                  <a:cubicBezTo>
                    <a:pt x="140469" y="223363"/>
                    <a:pt x="147749" y="227705"/>
                    <a:pt x="155393" y="227705"/>
                  </a:cubicBezTo>
                  <a:cubicBezTo>
                    <a:pt x="165586" y="227705"/>
                    <a:pt x="174322" y="220106"/>
                    <a:pt x="174322" y="210697"/>
                  </a:cubicBezTo>
                  <a:cubicBezTo>
                    <a:pt x="174322" y="203097"/>
                    <a:pt x="171046" y="194412"/>
                    <a:pt x="155393" y="194412"/>
                  </a:cubicBezTo>
                  <a:cubicBezTo>
                    <a:pt x="134281" y="194412"/>
                    <a:pt x="127000" y="180660"/>
                    <a:pt x="127000" y="167994"/>
                  </a:cubicBezTo>
                  <a:cubicBezTo>
                    <a:pt x="127000" y="154965"/>
                    <a:pt x="137193" y="144109"/>
                    <a:pt x="150661" y="142299"/>
                  </a:cubicBezTo>
                  <a:lnTo>
                    <a:pt x="150661" y="134700"/>
                  </a:lnTo>
                  <a:cubicBezTo>
                    <a:pt x="150661" y="132166"/>
                    <a:pt x="152845" y="129995"/>
                    <a:pt x="155393" y="129995"/>
                  </a:cubicBezTo>
                  <a:close/>
                  <a:moveTo>
                    <a:pt x="236484" y="126587"/>
                  </a:moveTo>
                  <a:lnTo>
                    <a:pt x="236484" y="249290"/>
                  </a:lnTo>
                  <a:lnTo>
                    <a:pt x="259689" y="249290"/>
                  </a:lnTo>
                  <a:lnTo>
                    <a:pt x="259689" y="126587"/>
                  </a:lnTo>
                  <a:lnTo>
                    <a:pt x="236484" y="126587"/>
                  </a:lnTo>
                  <a:close/>
                  <a:moveTo>
                    <a:pt x="49814" y="126587"/>
                  </a:moveTo>
                  <a:lnTo>
                    <a:pt x="49814" y="249290"/>
                  </a:lnTo>
                  <a:lnTo>
                    <a:pt x="73288" y="249290"/>
                  </a:lnTo>
                  <a:lnTo>
                    <a:pt x="73288" y="126587"/>
                  </a:lnTo>
                  <a:lnTo>
                    <a:pt x="49814" y="126587"/>
                  </a:lnTo>
                  <a:close/>
                  <a:moveTo>
                    <a:pt x="220062" y="102838"/>
                  </a:moveTo>
                  <a:lnTo>
                    <a:pt x="220062" y="107875"/>
                  </a:lnTo>
                  <a:cubicBezTo>
                    <a:pt x="220062" y="112913"/>
                    <a:pt x="224346" y="116871"/>
                    <a:pt x="229701" y="116871"/>
                  </a:cubicBezTo>
                  <a:lnTo>
                    <a:pt x="231843" y="116871"/>
                  </a:lnTo>
                  <a:lnTo>
                    <a:pt x="264330" y="116871"/>
                  </a:lnTo>
                  <a:lnTo>
                    <a:pt x="266829" y="116871"/>
                  </a:lnTo>
                  <a:cubicBezTo>
                    <a:pt x="272184" y="116871"/>
                    <a:pt x="276111" y="112913"/>
                    <a:pt x="276111" y="107875"/>
                  </a:cubicBezTo>
                  <a:lnTo>
                    <a:pt x="276111" y="102838"/>
                  </a:lnTo>
                  <a:lnTo>
                    <a:pt x="220062" y="102838"/>
                  </a:lnTo>
                  <a:close/>
                  <a:moveTo>
                    <a:pt x="33562" y="102838"/>
                  </a:moveTo>
                  <a:lnTo>
                    <a:pt x="33562" y="107875"/>
                  </a:lnTo>
                  <a:cubicBezTo>
                    <a:pt x="33562" y="112913"/>
                    <a:pt x="37896" y="116871"/>
                    <a:pt x="42952" y="116871"/>
                  </a:cubicBezTo>
                  <a:lnTo>
                    <a:pt x="45119" y="116871"/>
                  </a:lnTo>
                  <a:lnTo>
                    <a:pt x="78344" y="116871"/>
                  </a:lnTo>
                  <a:lnTo>
                    <a:pt x="80510" y="116871"/>
                  </a:lnTo>
                  <a:cubicBezTo>
                    <a:pt x="85566" y="116871"/>
                    <a:pt x="89900" y="112913"/>
                    <a:pt x="89900" y="107875"/>
                  </a:cubicBezTo>
                  <a:lnTo>
                    <a:pt x="89900" y="102838"/>
                  </a:lnTo>
                  <a:lnTo>
                    <a:pt x="33562" y="102838"/>
                  </a:lnTo>
                  <a:close/>
                  <a:moveTo>
                    <a:pt x="215421" y="93482"/>
                  </a:moveTo>
                  <a:lnTo>
                    <a:pt x="280752" y="93482"/>
                  </a:lnTo>
                  <a:cubicBezTo>
                    <a:pt x="283251" y="93482"/>
                    <a:pt x="285393" y="95641"/>
                    <a:pt x="285393" y="98160"/>
                  </a:cubicBezTo>
                  <a:lnTo>
                    <a:pt x="285393" y="107875"/>
                  </a:lnTo>
                  <a:cubicBezTo>
                    <a:pt x="285393" y="117231"/>
                    <a:pt x="278253" y="125147"/>
                    <a:pt x="268971" y="126227"/>
                  </a:cubicBezTo>
                  <a:lnTo>
                    <a:pt x="268971" y="249650"/>
                  </a:lnTo>
                  <a:cubicBezTo>
                    <a:pt x="278253" y="250730"/>
                    <a:pt x="285393" y="258646"/>
                    <a:pt x="285393" y="268002"/>
                  </a:cubicBezTo>
                  <a:lnTo>
                    <a:pt x="285393" y="277357"/>
                  </a:lnTo>
                  <a:cubicBezTo>
                    <a:pt x="285393" y="279876"/>
                    <a:pt x="283251" y="282035"/>
                    <a:pt x="280752" y="282035"/>
                  </a:cubicBezTo>
                  <a:lnTo>
                    <a:pt x="215421" y="282035"/>
                  </a:lnTo>
                  <a:cubicBezTo>
                    <a:pt x="212922" y="282035"/>
                    <a:pt x="211137" y="279876"/>
                    <a:pt x="211137" y="277357"/>
                  </a:cubicBezTo>
                  <a:lnTo>
                    <a:pt x="211137" y="268002"/>
                  </a:lnTo>
                  <a:cubicBezTo>
                    <a:pt x="211137" y="258646"/>
                    <a:pt x="218277" y="250730"/>
                    <a:pt x="227202" y="249650"/>
                  </a:cubicBezTo>
                  <a:lnTo>
                    <a:pt x="227202" y="126227"/>
                  </a:lnTo>
                  <a:cubicBezTo>
                    <a:pt x="218277" y="125147"/>
                    <a:pt x="211137" y="117231"/>
                    <a:pt x="211137" y="107875"/>
                  </a:cubicBezTo>
                  <a:lnTo>
                    <a:pt x="211137" y="98160"/>
                  </a:lnTo>
                  <a:cubicBezTo>
                    <a:pt x="211137" y="95641"/>
                    <a:pt x="212922" y="93482"/>
                    <a:pt x="215421" y="93482"/>
                  </a:cubicBezTo>
                  <a:close/>
                  <a:moveTo>
                    <a:pt x="117797" y="93482"/>
                  </a:moveTo>
                  <a:lnTo>
                    <a:pt x="193352" y="93482"/>
                  </a:lnTo>
                  <a:cubicBezTo>
                    <a:pt x="195895" y="93482"/>
                    <a:pt x="198074" y="95599"/>
                    <a:pt x="198074" y="98068"/>
                  </a:cubicBezTo>
                  <a:cubicBezTo>
                    <a:pt x="198074" y="100890"/>
                    <a:pt x="195895" y="102654"/>
                    <a:pt x="193352" y="102654"/>
                  </a:cubicBezTo>
                  <a:lnTo>
                    <a:pt x="117797" y="102654"/>
                  </a:lnTo>
                  <a:cubicBezTo>
                    <a:pt x="114891" y="102654"/>
                    <a:pt x="112712" y="100890"/>
                    <a:pt x="112712" y="98068"/>
                  </a:cubicBezTo>
                  <a:cubicBezTo>
                    <a:pt x="112712" y="95599"/>
                    <a:pt x="114891" y="93482"/>
                    <a:pt x="117797" y="93482"/>
                  </a:cubicBezTo>
                  <a:close/>
                  <a:moveTo>
                    <a:pt x="28507" y="93482"/>
                  </a:moveTo>
                  <a:lnTo>
                    <a:pt x="94595" y="93482"/>
                  </a:lnTo>
                  <a:cubicBezTo>
                    <a:pt x="97484" y="93482"/>
                    <a:pt x="99651" y="95641"/>
                    <a:pt x="99651" y="98160"/>
                  </a:cubicBezTo>
                  <a:lnTo>
                    <a:pt x="99651" y="107875"/>
                  </a:lnTo>
                  <a:cubicBezTo>
                    <a:pt x="99651" y="117231"/>
                    <a:pt x="92428" y="125147"/>
                    <a:pt x="83038" y="126227"/>
                  </a:cubicBezTo>
                  <a:lnTo>
                    <a:pt x="83038" y="249650"/>
                  </a:lnTo>
                  <a:cubicBezTo>
                    <a:pt x="92428" y="250730"/>
                    <a:pt x="99651" y="258646"/>
                    <a:pt x="99651" y="268002"/>
                  </a:cubicBezTo>
                  <a:lnTo>
                    <a:pt x="99651" y="277357"/>
                  </a:lnTo>
                  <a:cubicBezTo>
                    <a:pt x="99651" y="279876"/>
                    <a:pt x="97484" y="282035"/>
                    <a:pt x="94595" y="282035"/>
                  </a:cubicBezTo>
                  <a:lnTo>
                    <a:pt x="28507" y="282035"/>
                  </a:lnTo>
                  <a:cubicBezTo>
                    <a:pt x="25979" y="282035"/>
                    <a:pt x="23812" y="279876"/>
                    <a:pt x="23812" y="277357"/>
                  </a:cubicBezTo>
                  <a:lnTo>
                    <a:pt x="23812" y="268002"/>
                  </a:lnTo>
                  <a:cubicBezTo>
                    <a:pt x="23812" y="258646"/>
                    <a:pt x="31034" y="250730"/>
                    <a:pt x="40424" y="249650"/>
                  </a:cubicBezTo>
                  <a:lnTo>
                    <a:pt x="40424" y="126227"/>
                  </a:lnTo>
                  <a:cubicBezTo>
                    <a:pt x="31034" y="125147"/>
                    <a:pt x="23812" y="117231"/>
                    <a:pt x="23812" y="107875"/>
                  </a:cubicBezTo>
                  <a:lnTo>
                    <a:pt x="23812" y="98160"/>
                  </a:lnTo>
                  <a:cubicBezTo>
                    <a:pt x="23812" y="95641"/>
                    <a:pt x="25979" y="93482"/>
                    <a:pt x="28507" y="93482"/>
                  </a:cubicBezTo>
                  <a:close/>
                  <a:moveTo>
                    <a:pt x="155395" y="9884"/>
                  </a:moveTo>
                  <a:lnTo>
                    <a:pt x="27041" y="66315"/>
                  </a:lnTo>
                  <a:lnTo>
                    <a:pt x="283388" y="66315"/>
                  </a:lnTo>
                  <a:lnTo>
                    <a:pt x="155395" y="9884"/>
                  </a:lnTo>
                  <a:close/>
                  <a:moveTo>
                    <a:pt x="153592" y="539"/>
                  </a:moveTo>
                  <a:cubicBezTo>
                    <a:pt x="154674" y="-180"/>
                    <a:pt x="155756" y="-180"/>
                    <a:pt x="157198" y="539"/>
                  </a:cubicBezTo>
                  <a:lnTo>
                    <a:pt x="307905" y="66675"/>
                  </a:lnTo>
                  <a:cubicBezTo>
                    <a:pt x="310069" y="67394"/>
                    <a:pt x="310790" y="69550"/>
                    <a:pt x="310429" y="72066"/>
                  </a:cubicBezTo>
                  <a:cubicBezTo>
                    <a:pt x="310069" y="73863"/>
                    <a:pt x="308266" y="75661"/>
                    <a:pt x="305742" y="75661"/>
                  </a:cubicBezTo>
                  <a:lnTo>
                    <a:pt x="4687" y="75661"/>
                  </a:lnTo>
                  <a:cubicBezTo>
                    <a:pt x="2524" y="75661"/>
                    <a:pt x="721" y="73863"/>
                    <a:pt x="360" y="72066"/>
                  </a:cubicBezTo>
                  <a:cubicBezTo>
                    <a:pt x="0" y="69550"/>
                    <a:pt x="1081" y="67394"/>
                    <a:pt x="2884" y="66675"/>
                  </a:cubicBezTo>
                  <a:lnTo>
                    <a:pt x="153592" y="5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18" name="Freeform 684">
              <a:extLst>
                <a:ext uri="{FF2B5EF4-FFF2-40B4-BE49-F238E27FC236}">
                  <a16:creationId xmlns:a16="http://schemas.microsoft.com/office/drawing/2014/main" id="{282725C5-66F5-04E7-0BD0-21303C5ADC2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854288" y="1786129"/>
              <a:ext cx="424351" cy="352538"/>
            </a:xfrm>
            <a:custGeom>
              <a:avLst/>
              <a:gdLst/>
              <a:ahLst/>
              <a:cxnLst/>
              <a:rect l="0" t="0" r="r" b="b"/>
              <a:pathLst>
                <a:path w="309203" h="256822">
                  <a:moveTo>
                    <a:pt x="74549" y="247650"/>
                  </a:moveTo>
                  <a:lnTo>
                    <a:pt x="234653" y="247650"/>
                  </a:lnTo>
                  <a:cubicBezTo>
                    <a:pt x="237182" y="247650"/>
                    <a:pt x="239351" y="249767"/>
                    <a:pt x="239351" y="252236"/>
                  </a:cubicBezTo>
                  <a:cubicBezTo>
                    <a:pt x="239351" y="255058"/>
                    <a:pt x="237182" y="256822"/>
                    <a:pt x="234653" y="256822"/>
                  </a:cubicBezTo>
                  <a:lnTo>
                    <a:pt x="74549" y="256822"/>
                  </a:lnTo>
                  <a:cubicBezTo>
                    <a:pt x="72019" y="256822"/>
                    <a:pt x="69850" y="255058"/>
                    <a:pt x="69850" y="252236"/>
                  </a:cubicBezTo>
                  <a:cubicBezTo>
                    <a:pt x="69850" y="249767"/>
                    <a:pt x="72019" y="247650"/>
                    <a:pt x="74549" y="247650"/>
                  </a:cubicBezTo>
                  <a:close/>
                  <a:moveTo>
                    <a:pt x="229119" y="136149"/>
                  </a:moveTo>
                  <a:cubicBezTo>
                    <a:pt x="231274" y="153845"/>
                    <a:pt x="246357" y="167568"/>
                    <a:pt x="264313" y="167568"/>
                  </a:cubicBezTo>
                  <a:cubicBezTo>
                    <a:pt x="282269" y="167568"/>
                    <a:pt x="297352" y="153845"/>
                    <a:pt x="299507" y="136149"/>
                  </a:cubicBezTo>
                  <a:lnTo>
                    <a:pt x="229119" y="136149"/>
                  </a:lnTo>
                  <a:close/>
                  <a:moveTo>
                    <a:pt x="9696" y="136149"/>
                  </a:moveTo>
                  <a:cubicBezTo>
                    <a:pt x="11851" y="153845"/>
                    <a:pt x="26934" y="167568"/>
                    <a:pt x="44890" y="167568"/>
                  </a:cubicBezTo>
                  <a:cubicBezTo>
                    <a:pt x="63205" y="167568"/>
                    <a:pt x="77929" y="153845"/>
                    <a:pt x="80084" y="136149"/>
                  </a:cubicBezTo>
                  <a:lnTo>
                    <a:pt x="9696" y="136149"/>
                  </a:lnTo>
                  <a:close/>
                  <a:moveTo>
                    <a:pt x="154781" y="75117"/>
                  </a:moveTo>
                  <a:lnTo>
                    <a:pt x="136466" y="218849"/>
                  </a:lnTo>
                  <a:lnTo>
                    <a:pt x="172737" y="218849"/>
                  </a:lnTo>
                  <a:lnTo>
                    <a:pt x="154781" y="75117"/>
                  </a:lnTo>
                  <a:close/>
                  <a:moveTo>
                    <a:pt x="264313" y="60310"/>
                  </a:moveTo>
                  <a:lnTo>
                    <a:pt x="231633" y="126759"/>
                  </a:lnTo>
                  <a:lnTo>
                    <a:pt x="296993" y="126759"/>
                  </a:lnTo>
                  <a:lnTo>
                    <a:pt x="264313" y="60310"/>
                  </a:lnTo>
                  <a:close/>
                  <a:moveTo>
                    <a:pt x="44890" y="60310"/>
                  </a:moveTo>
                  <a:lnTo>
                    <a:pt x="12210" y="126759"/>
                  </a:lnTo>
                  <a:lnTo>
                    <a:pt x="77570" y="126759"/>
                  </a:lnTo>
                  <a:lnTo>
                    <a:pt x="44890" y="60310"/>
                  </a:lnTo>
                  <a:close/>
                  <a:moveTo>
                    <a:pt x="154781" y="9751"/>
                  </a:moveTo>
                  <a:cubicBezTo>
                    <a:pt x="148317" y="9751"/>
                    <a:pt x="142930" y="14807"/>
                    <a:pt x="142930" y="21307"/>
                  </a:cubicBezTo>
                  <a:cubicBezTo>
                    <a:pt x="142930" y="27808"/>
                    <a:pt x="148317" y="33225"/>
                    <a:pt x="154781" y="33225"/>
                  </a:cubicBezTo>
                  <a:cubicBezTo>
                    <a:pt x="161245" y="33225"/>
                    <a:pt x="166273" y="27808"/>
                    <a:pt x="166273" y="21307"/>
                  </a:cubicBezTo>
                  <a:cubicBezTo>
                    <a:pt x="166273" y="14807"/>
                    <a:pt x="161245" y="9751"/>
                    <a:pt x="154781" y="9751"/>
                  </a:cubicBezTo>
                  <a:close/>
                  <a:moveTo>
                    <a:pt x="154781" y="0"/>
                  </a:moveTo>
                  <a:cubicBezTo>
                    <a:pt x="164837" y="0"/>
                    <a:pt x="173456" y="7584"/>
                    <a:pt x="175610" y="17335"/>
                  </a:cubicBezTo>
                  <a:cubicBezTo>
                    <a:pt x="208649" y="20224"/>
                    <a:pt x="241329" y="29613"/>
                    <a:pt x="266827" y="45864"/>
                  </a:cubicBezTo>
                  <a:cubicBezTo>
                    <a:pt x="267545" y="45864"/>
                    <a:pt x="267545" y="46226"/>
                    <a:pt x="267904" y="46948"/>
                  </a:cubicBezTo>
                  <a:cubicBezTo>
                    <a:pt x="268263" y="46948"/>
                    <a:pt x="268263" y="46948"/>
                    <a:pt x="268263" y="47309"/>
                  </a:cubicBezTo>
                  <a:cubicBezTo>
                    <a:pt x="268263" y="47309"/>
                    <a:pt x="268263" y="47309"/>
                    <a:pt x="268622" y="47670"/>
                  </a:cubicBezTo>
                  <a:lnTo>
                    <a:pt x="308485" y="129287"/>
                  </a:lnTo>
                  <a:lnTo>
                    <a:pt x="308485" y="129648"/>
                  </a:lnTo>
                  <a:cubicBezTo>
                    <a:pt x="308844" y="129648"/>
                    <a:pt x="308844" y="130009"/>
                    <a:pt x="309203" y="130371"/>
                  </a:cubicBezTo>
                  <a:cubicBezTo>
                    <a:pt x="309203" y="130732"/>
                    <a:pt x="309203" y="131093"/>
                    <a:pt x="309203" y="131093"/>
                  </a:cubicBezTo>
                  <a:cubicBezTo>
                    <a:pt x="309203" y="131454"/>
                    <a:pt x="309203" y="131454"/>
                    <a:pt x="309203" y="131454"/>
                  </a:cubicBezTo>
                  <a:cubicBezTo>
                    <a:pt x="309203" y="156372"/>
                    <a:pt x="289092" y="176957"/>
                    <a:pt x="264313" y="176957"/>
                  </a:cubicBezTo>
                  <a:cubicBezTo>
                    <a:pt x="239534" y="176957"/>
                    <a:pt x="219423" y="156372"/>
                    <a:pt x="219423" y="131454"/>
                  </a:cubicBezTo>
                  <a:cubicBezTo>
                    <a:pt x="219423" y="131454"/>
                    <a:pt x="219423" y="131454"/>
                    <a:pt x="219423" y="131093"/>
                  </a:cubicBezTo>
                  <a:cubicBezTo>
                    <a:pt x="219423" y="131093"/>
                    <a:pt x="219423" y="130732"/>
                    <a:pt x="219782" y="130371"/>
                  </a:cubicBezTo>
                  <a:cubicBezTo>
                    <a:pt x="219782" y="130009"/>
                    <a:pt x="219782" y="129648"/>
                    <a:pt x="219782" y="129648"/>
                  </a:cubicBezTo>
                  <a:lnTo>
                    <a:pt x="219782" y="129287"/>
                  </a:lnTo>
                  <a:lnTo>
                    <a:pt x="258208" y="51643"/>
                  </a:lnTo>
                  <a:cubicBezTo>
                    <a:pt x="234506" y="37919"/>
                    <a:pt x="205417" y="29613"/>
                    <a:pt x="174892" y="27446"/>
                  </a:cubicBezTo>
                  <a:cubicBezTo>
                    <a:pt x="172737" y="34669"/>
                    <a:pt x="166991" y="40086"/>
                    <a:pt x="159809" y="41892"/>
                  </a:cubicBezTo>
                  <a:lnTo>
                    <a:pt x="182074" y="218849"/>
                  </a:lnTo>
                  <a:lnTo>
                    <a:pt x="201467" y="218849"/>
                  </a:lnTo>
                  <a:cubicBezTo>
                    <a:pt x="203981" y="218849"/>
                    <a:pt x="206135" y="221016"/>
                    <a:pt x="206135" y="223544"/>
                  </a:cubicBezTo>
                  <a:cubicBezTo>
                    <a:pt x="206135" y="226072"/>
                    <a:pt x="203981" y="228239"/>
                    <a:pt x="201467" y="228239"/>
                  </a:cubicBezTo>
                  <a:lnTo>
                    <a:pt x="107736" y="228239"/>
                  </a:lnTo>
                  <a:cubicBezTo>
                    <a:pt x="105223" y="228239"/>
                    <a:pt x="103068" y="226072"/>
                    <a:pt x="103068" y="223544"/>
                  </a:cubicBezTo>
                  <a:cubicBezTo>
                    <a:pt x="103068" y="221016"/>
                    <a:pt x="105223" y="218849"/>
                    <a:pt x="107736" y="218849"/>
                  </a:cubicBezTo>
                  <a:lnTo>
                    <a:pt x="127129" y="218849"/>
                  </a:lnTo>
                  <a:lnTo>
                    <a:pt x="149394" y="41892"/>
                  </a:lnTo>
                  <a:cubicBezTo>
                    <a:pt x="142212" y="40086"/>
                    <a:pt x="136466" y="34669"/>
                    <a:pt x="134311" y="27446"/>
                  </a:cubicBezTo>
                  <a:cubicBezTo>
                    <a:pt x="103786" y="29613"/>
                    <a:pt x="74697" y="37919"/>
                    <a:pt x="50995" y="51643"/>
                  </a:cubicBezTo>
                  <a:lnTo>
                    <a:pt x="89421" y="129287"/>
                  </a:lnTo>
                  <a:lnTo>
                    <a:pt x="89421" y="129648"/>
                  </a:lnTo>
                  <a:cubicBezTo>
                    <a:pt x="89421" y="129648"/>
                    <a:pt x="89421" y="130009"/>
                    <a:pt x="89421" y="130371"/>
                  </a:cubicBezTo>
                  <a:cubicBezTo>
                    <a:pt x="89780" y="130732"/>
                    <a:pt x="89780" y="131093"/>
                    <a:pt x="89780" y="131093"/>
                  </a:cubicBezTo>
                  <a:cubicBezTo>
                    <a:pt x="89780" y="131454"/>
                    <a:pt x="89780" y="131454"/>
                    <a:pt x="89780" y="131454"/>
                  </a:cubicBezTo>
                  <a:cubicBezTo>
                    <a:pt x="89780" y="156372"/>
                    <a:pt x="69669" y="176957"/>
                    <a:pt x="44890" y="176957"/>
                  </a:cubicBezTo>
                  <a:cubicBezTo>
                    <a:pt x="20111" y="176957"/>
                    <a:pt x="0" y="156372"/>
                    <a:pt x="0" y="131454"/>
                  </a:cubicBezTo>
                  <a:cubicBezTo>
                    <a:pt x="0" y="131454"/>
                    <a:pt x="0" y="131454"/>
                    <a:pt x="0" y="131093"/>
                  </a:cubicBezTo>
                  <a:cubicBezTo>
                    <a:pt x="0" y="131093"/>
                    <a:pt x="0" y="130732"/>
                    <a:pt x="359" y="130371"/>
                  </a:cubicBezTo>
                  <a:cubicBezTo>
                    <a:pt x="359" y="130009"/>
                    <a:pt x="359" y="129648"/>
                    <a:pt x="718" y="129648"/>
                  </a:cubicBezTo>
                  <a:lnTo>
                    <a:pt x="718" y="129287"/>
                  </a:lnTo>
                  <a:lnTo>
                    <a:pt x="40580" y="47670"/>
                  </a:lnTo>
                  <a:cubicBezTo>
                    <a:pt x="40940" y="47309"/>
                    <a:pt x="40940" y="47309"/>
                    <a:pt x="40940" y="47309"/>
                  </a:cubicBezTo>
                  <a:cubicBezTo>
                    <a:pt x="40940" y="46948"/>
                    <a:pt x="41299" y="46948"/>
                    <a:pt x="41299" y="46948"/>
                  </a:cubicBezTo>
                  <a:cubicBezTo>
                    <a:pt x="41658" y="46587"/>
                    <a:pt x="41658" y="46226"/>
                    <a:pt x="42017" y="46226"/>
                  </a:cubicBezTo>
                  <a:cubicBezTo>
                    <a:pt x="42017" y="46226"/>
                    <a:pt x="42017" y="45864"/>
                    <a:pt x="42376" y="45864"/>
                  </a:cubicBezTo>
                  <a:cubicBezTo>
                    <a:pt x="67874" y="29613"/>
                    <a:pt x="100554" y="20224"/>
                    <a:pt x="133952" y="17335"/>
                  </a:cubicBezTo>
                  <a:cubicBezTo>
                    <a:pt x="135748" y="7584"/>
                    <a:pt x="144367" y="0"/>
                    <a:pt x="1547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19" name="Freeform 685">
              <a:extLst>
                <a:ext uri="{FF2B5EF4-FFF2-40B4-BE49-F238E27FC236}">
                  <a16:creationId xmlns:a16="http://schemas.microsoft.com/office/drawing/2014/main" id="{148BD9AC-308D-82B3-0E85-821B93AEE3D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21672" y="3923116"/>
              <a:ext cx="424351" cy="424351"/>
            </a:xfrm>
            <a:custGeom>
              <a:avLst/>
              <a:gdLst/>
              <a:ahLst/>
              <a:cxnLst/>
              <a:rect l="0" t="0" r="r" b="b"/>
              <a:pathLst>
                <a:path w="309203" h="309203">
                  <a:moveTo>
                    <a:pt x="178028" y="184053"/>
                  </a:moveTo>
                  <a:lnTo>
                    <a:pt x="178028" y="207421"/>
                  </a:lnTo>
                  <a:lnTo>
                    <a:pt x="199583" y="207421"/>
                  </a:lnTo>
                  <a:cubicBezTo>
                    <a:pt x="202457" y="207421"/>
                    <a:pt x="204612" y="205623"/>
                    <a:pt x="204612" y="203107"/>
                  </a:cubicBezTo>
                  <a:lnTo>
                    <a:pt x="204612" y="184053"/>
                  </a:lnTo>
                  <a:lnTo>
                    <a:pt x="178028" y="184053"/>
                  </a:lnTo>
                  <a:close/>
                  <a:moveTo>
                    <a:pt x="141744" y="184053"/>
                  </a:moveTo>
                  <a:lnTo>
                    <a:pt x="141744" y="207421"/>
                  </a:lnTo>
                  <a:lnTo>
                    <a:pt x="168328" y="207421"/>
                  </a:lnTo>
                  <a:lnTo>
                    <a:pt x="168328" y="184053"/>
                  </a:lnTo>
                  <a:lnTo>
                    <a:pt x="141744" y="184053"/>
                  </a:lnTo>
                  <a:close/>
                  <a:moveTo>
                    <a:pt x="105819" y="184053"/>
                  </a:moveTo>
                  <a:lnTo>
                    <a:pt x="105819" y="203107"/>
                  </a:lnTo>
                  <a:cubicBezTo>
                    <a:pt x="105819" y="205623"/>
                    <a:pt x="108333" y="207421"/>
                    <a:pt x="110489" y="207421"/>
                  </a:cubicBezTo>
                  <a:lnTo>
                    <a:pt x="132403" y="207421"/>
                  </a:lnTo>
                  <a:lnTo>
                    <a:pt x="132403" y="184053"/>
                  </a:lnTo>
                  <a:lnTo>
                    <a:pt x="105819" y="184053"/>
                  </a:lnTo>
                  <a:close/>
                  <a:moveTo>
                    <a:pt x="43016" y="173865"/>
                  </a:moveTo>
                  <a:cubicBezTo>
                    <a:pt x="40128" y="173865"/>
                    <a:pt x="37962" y="176019"/>
                    <a:pt x="37962" y="178890"/>
                  </a:cubicBezTo>
                  <a:lnTo>
                    <a:pt x="37962" y="206526"/>
                  </a:lnTo>
                  <a:cubicBezTo>
                    <a:pt x="37962" y="209398"/>
                    <a:pt x="40128" y="211551"/>
                    <a:pt x="43016" y="211551"/>
                  </a:cubicBezTo>
                  <a:lnTo>
                    <a:pt x="52402" y="211551"/>
                  </a:lnTo>
                  <a:cubicBezTo>
                    <a:pt x="54929" y="211551"/>
                    <a:pt x="57095" y="209398"/>
                    <a:pt x="57095" y="206526"/>
                  </a:cubicBezTo>
                  <a:lnTo>
                    <a:pt x="57095" y="178890"/>
                  </a:lnTo>
                  <a:cubicBezTo>
                    <a:pt x="57095" y="176019"/>
                    <a:pt x="54929" y="173865"/>
                    <a:pt x="52402" y="173865"/>
                  </a:cubicBezTo>
                  <a:lnTo>
                    <a:pt x="43016" y="173865"/>
                  </a:lnTo>
                  <a:close/>
                  <a:moveTo>
                    <a:pt x="178028" y="151337"/>
                  </a:moveTo>
                  <a:lnTo>
                    <a:pt x="178028" y="174705"/>
                  </a:lnTo>
                  <a:lnTo>
                    <a:pt x="204612" y="174705"/>
                  </a:lnTo>
                  <a:lnTo>
                    <a:pt x="204612" y="151337"/>
                  </a:lnTo>
                  <a:lnTo>
                    <a:pt x="178028" y="151337"/>
                  </a:lnTo>
                  <a:close/>
                  <a:moveTo>
                    <a:pt x="141744" y="151337"/>
                  </a:moveTo>
                  <a:lnTo>
                    <a:pt x="141744" y="174705"/>
                  </a:lnTo>
                  <a:lnTo>
                    <a:pt x="168328" y="174705"/>
                  </a:lnTo>
                  <a:lnTo>
                    <a:pt x="168328" y="151337"/>
                  </a:lnTo>
                  <a:lnTo>
                    <a:pt x="141744" y="151337"/>
                  </a:lnTo>
                  <a:close/>
                  <a:moveTo>
                    <a:pt x="105819" y="151337"/>
                  </a:moveTo>
                  <a:lnTo>
                    <a:pt x="105819" y="174705"/>
                  </a:lnTo>
                  <a:lnTo>
                    <a:pt x="132403" y="174705"/>
                  </a:lnTo>
                  <a:lnTo>
                    <a:pt x="132403" y="151337"/>
                  </a:lnTo>
                  <a:lnTo>
                    <a:pt x="105819" y="151337"/>
                  </a:lnTo>
                  <a:close/>
                  <a:moveTo>
                    <a:pt x="178028" y="118622"/>
                  </a:moveTo>
                  <a:lnTo>
                    <a:pt x="178028" y="141990"/>
                  </a:lnTo>
                  <a:lnTo>
                    <a:pt x="204612" y="141990"/>
                  </a:lnTo>
                  <a:lnTo>
                    <a:pt x="204612" y="118622"/>
                  </a:lnTo>
                  <a:lnTo>
                    <a:pt x="178028" y="118622"/>
                  </a:lnTo>
                  <a:close/>
                  <a:moveTo>
                    <a:pt x="141744" y="118622"/>
                  </a:moveTo>
                  <a:lnTo>
                    <a:pt x="141744" y="141990"/>
                  </a:lnTo>
                  <a:lnTo>
                    <a:pt x="168328" y="141990"/>
                  </a:lnTo>
                  <a:lnTo>
                    <a:pt x="168328" y="118622"/>
                  </a:lnTo>
                  <a:lnTo>
                    <a:pt x="141744" y="118622"/>
                  </a:lnTo>
                  <a:close/>
                  <a:moveTo>
                    <a:pt x="105819" y="118622"/>
                  </a:moveTo>
                  <a:lnTo>
                    <a:pt x="105819" y="141990"/>
                  </a:lnTo>
                  <a:lnTo>
                    <a:pt x="132403" y="141990"/>
                  </a:lnTo>
                  <a:lnTo>
                    <a:pt x="132403" y="118622"/>
                  </a:lnTo>
                  <a:lnTo>
                    <a:pt x="105819" y="118622"/>
                  </a:lnTo>
                  <a:close/>
                  <a:moveTo>
                    <a:pt x="110489" y="85907"/>
                  </a:moveTo>
                  <a:cubicBezTo>
                    <a:pt x="108333" y="85907"/>
                    <a:pt x="105819" y="88064"/>
                    <a:pt x="105819" y="90580"/>
                  </a:cubicBezTo>
                  <a:lnTo>
                    <a:pt x="105819" y="109275"/>
                  </a:lnTo>
                  <a:lnTo>
                    <a:pt x="137433" y="109275"/>
                  </a:lnTo>
                  <a:lnTo>
                    <a:pt x="172998" y="109275"/>
                  </a:lnTo>
                  <a:lnTo>
                    <a:pt x="204612" y="109275"/>
                  </a:lnTo>
                  <a:lnTo>
                    <a:pt x="204612" y="90580"/>
                  </a:lnTo>
                  <a:cubicBezTo>
                    <a:pt x="204612" y="88064"/>
                    <a:pt x="202457" y="85907"/>
                    <a:pt x="199583" y="85907"/>
                  </a:cubicBezTo>
                  <a:lnTo>
                    <a:pt x="110489" y="85907"/>
                  </a:lnTo>
                  <a:close/>
                  <a:moveTo>
                    <a:pt x="43016" y="80548"/>
                  </a:moveTo>
                  <a:cubicBezTo>
                    <a:pt x="40128" y="80548"/>
                    <a:pt x="37962" y="82701"/>
                    <a:pt x="37962" y="85214"/>
                  </a:cubicBezTo>
                  <a:lnTo>
                    <a:pt x="37962" y="113209"/>
                  </a:lnTo>
                  <a:cubicBezTo>
                    <a:pt x="37962" y="115721"/>
                    <a:pt x="40128" y="117875"/>
                    <a:pt x="43016" y="117875"/>
                  </a:cubicBezTo>
                  <a:lnTo>
                    <a:pt x="52402" y="117875"/>
                  </a:lnTo>
                  <a:cubicBezTo>
                    <a:pt x="54929" y="117875"/>
                    <a:pt x="57095" y="115721"/>
                    <a:pt x="57095" y="113209"/>
                  </a:cubicBezTo>
                  <a:lnTo>
                    <a:pt x="57095" y="85214"/>
                  </a:lnTo>
                  <a:cubicBezTo>
                    <a:pt x="57095" y="82701"/>
                    <a:pt x="54929" y="80548"/>
                    <a:pt x="52402" y="80548"/>
                  </a:cubicBezTo>
                  <a:lnTo>
                    <a:pt x="43016" y="80548"/>
                  </a:lnTo>
                  <a:close/>
                  <a:moveTo>
                    <a:pt x="110489" y="76200"/>
                  </a:moveTo>
                  <a:lnTo>
                    <a:pt x="199583" y="76200"/>
                  </a:lnTo>
                  <a:cubicBezTo>
                    <a:pt x="207486" y="76200"/>
                    <a:pt x="213953" y="82671"/>
                    <a:pt x="213953" y="90580"/>
                  </a:cubicBezTo>
                  <a:lnTo>
                    <a:pt x="213953" y="113948"/>
                  </a:lnTo>
                  <a:lnTo>
                    <a:pt x="213953" y="146664"/>
                  </a:lnTo>
                  <a:lnTo>
                    <a:pt x="213953" y="179739"/>
                  </a:lnTo>
                  <a:lnTo>
                    <a:pt x="213953" y="203107"/>
                  </a:lnTo>
                  <a:cubicBezTo>
                    <a:pt x="213953" y="210656"/>
                    <a:pt x="207486" y="217128"/>
                    <a:pt x="199583" y="217128"/>
                  </a:cubicBezTo>
                  <a:lnTo>
                    <a:pt x="172998" y="217128"/>
                  </a:lnTo>
                  <a:lnTo>
                    <a:pt x="137433" y="217128"/>
                  </a:lnTo>
                  <a:lnTo>
                    <a:pt x="110489" y="217128"/>
                  </a:lnTo>
                  <a:cubicBezTo>
                    <a:pt x="102945" y="217128"/>
                    <a:pt x="96837" y="210656"/>
                    <a:pt x="96837" y="203107"/>
                  </a:cubicBezTo>
                  <a:lnTo>
                    <a:pt x="96837" y="179739"/>
                  </a:lnTo>
                  <a:lnTo>
                    <a:pt x="96837" y="146664"/>
                  </a:lnTo>
                  <a:lnTo>
                    <a:pt x="96837" y="113948"/>
                  </a:lnTo>
                  <a:lnTo>
                    <a:pt x="96837" y="90580"/>
                  </a:lnTo>
                  <a:cubicBezTo>
                    <a:pt x="96837" y="82671"/>
                    <a:pt x="102945" y="76200"/>
                    <a:pt x="110489" y="76200"/>
                  </a:cubicBezTo>
                  <a:close/>
                  <a:moveTo>
                    <a:pt x="56373" y="52194"/>
                  </a:moveTo>
                  <a:cubicBezTo>
                    <a:pt x="53846" y="52194"/>
                    <a:pt x="51680" y="54347"/>
                    <a:pt x="51680" y="57219"/>
                  </a:cubicBezTo>
                  <a:lnTo>
                    <a:pt x="51680" y="70857"/>
                  </a:lnTo>
                  <a:lnTo>
                    <a:pt x="52402" y="70857"/>
                  </a:lnTo>
                  <a:cubicBezTo>
                    <a:pt x="59983" y="70857"/>
                    <a:pt x="66482" y="77318"/>
                    <a:pt x="66482" y="85214"/>
                  </a:cubicBezTo>
                  <a:lnTo>
                    <a:pt x="66482" y="113209"/>
                  </a:lnTo>
                  <a:cubicBezTo>
                    <a:pt x="66482" y="121105"/>
                    <a:pt x="59983" y="127207"/>
                    <a:pt x="52402" y="127207"/>
                  </a:cubicBezTo>
                  <a:lnTo>
                    <a:pt x="51680" y="127207"/>
                  </a:lnTo>
                  <a:lnTo>
                    <a:pt x="51680" y="164534"/>
                  </a:lnTo>
                  <a:lnTo>
                    <a:pt x="52402" y="164534"/>
                  </a:lnTo>
                  <a:cubicBezTo>
                    <a:pt x="59983" y="164534"/>
                    <a:pt x="66482" y="170994"/>
                    <a:pt x="66482" y="178890"/>
                  </a:cubicBezTo>
                  <a:lnTo>
                    <a:pt x="66482" y="206526"/>
                  </a:lnTo>
                  <a:cubicBezTo>
                    <a:pt x="66482" y="214422"/>
                    <a:pt x="59983" y="220883"/>
                    <a:pt x="52402" y="220883"/>
                  </a:cubicBezTo>
                  <a:lnTo>
                    <a:pt x="51680" y="220883"/>
                  </a:lnTo>
                  <a:lnTo>
                    <a:pt x="51680" y="234881"/>
                  </a:lnTo>
                  <a:cubicBezTo>
                    <a:pt x="51680" y="237393"/>
                    <a:pt x="53846" y="239546"/>
                    <a:pt x="56373" y="239546"/>
                  </a:cubicBezTo>
                  <a:lnTo>
                    <a:pt x="254208" y="239546"/>
                  </a:lnTo>
                  <a:cubicBezTo>
                    <a:pt x="256735" y="239546"/>
                    <a:pt x="258901" y="237393"/>
                    <a:pt x="258901" y="234881"/>
                  </a:cubicBezTo>
                  <a:lnTo>
                    <a:pt x="258901" y="57219"/>
                  </a:lnTo>
                  <a:cubicBezTo>
                    <a:pt x="258901" y="54347"/>
                    <a:pt x="256735" y="52194"/>
                    <a:pt x="254208" y="52194"/>
                  </a:cubicBezTo>
                  <a:lnTo>
                    <a:pt x="56373" y="52194"/>
                  </a:lnTo>
                  <a:close/>
                  <a:moveTo>
                    <a:pt x="56373" y="42862"/>
                  </a:moveTo>
                  <a:lnTo>
                    <a:pt x="254208" y="42862"/>
                  </a:lnTo>
                  <a:cubicBezTo>
                    <a:pt x="261789" y="42862"/>
                    <a:pt x="267926" y="49322"/>
                    <a:pt x="267926" y="57219"/>
                  </a:cubicBezTo>
                  <a:lnTo>
                    <a:pt x="267926" y="234881"/>
                  </a:lnTo>
                  <a:cubicBezTo>
                    <a:pt x="267926" y="242418"/>
                    <a:pt x="261789" y="248878"/>
                    <a:pt x="254208" y="248878"/>
                  </a:cubicBezTo>
                  <a:lnTo>
                    <a:pt x="56373" y="248878"/>
                  </a:lnTo>
                  <a:cubicBezTo>
                    <a:pt x="48431" y="248878"/>
                    <a:pt x="41933" y="242418"/>
                    <a:pt x="41933" y="234881"/>
                  </a:cubicBezTo>
                  <a:lnTo>
                    <a:pt x="41933" y="220883"/>
                  </a:lnTo>
                  <a:cubicBezTo>
                    <a:pt x="34712" y="220524"/>
                    <a:pt x="28575" y="214422"/>
                    <a:pt x="28575" y="206526"/>
                  </a:cubicBezTo>
                  <a:lnTo>
                    <a:pt x="28575" y="178890"/>
                  </a:lnTo>
                  <a:cubicBezTo>
                    <a:pt x="28575" y="170994"/>
                    <a:pt x="34712" y="165251"/>
                    <a:pt x="41933" y="164892"/>
                  </a:cubicBezTo>
                  <a:lnTo>
                    <a:pt x="41933" y="126848"/>
                  </a:lnTo>
                  <a:cubicBezTo>
                    <a:pt x="34712" y="126848"/>
                    <a:pt x="28575" y="120746"/>
                    <a:pt x="28575" y="113209"/>
                  </a:cubicBezTo>
                  <a:lnTo>
                    <a:pt x="28575" y="85214"/>
                  </a:lnTo>
                  <a:cubicBezTo>
                    <a:pt x="28575" y="77677"/>
                    <a:pt x="34712" y="71216"/>
                    <a:pt x="41933" y="71216"/>
                  </a:cubicBezTo>
                  <a:lnTo>
                    <a:pt x="41933" y="57219"/>
                  </a:lnTo>
                  <a:cubicBezTo>
                    <a:pt x="41933" y="49322"/>
                    <a:pt x="48431" y="42862"/>
                    <a:pt x="56373" y="42862"/>
                  </a:cubicBezTo>
                  <a:close/>
                  <a:moveTo>
                    <a:pt x="28370" y="9337"/>
                  </a:moveTo>
                  <a:cubicBezTo>
                    <a:pt x="17956" y="9337"/>
                    <a:pt x="9337" y="17597"/>
                    <a:pt x="9337" y="28011"/>
                  </a:cubicBezTo>
                  <a:lnTo>
                    <a:pt x="9337" y="262517"/>
                  </a:lnTo>
                  <a:cubicBezTo>
                    <a:pt x="9337" y="272573"/>
                    <a:pt x="17956" y="281192"/>
                    <a:pt x="28370" y="281192"/>
                  </a:cubicBezTo>
                  <a:lnTo>
                    <a:pt x="281192" y="281192"/>
                  </a:lnTo>
                  <a:cubicBezTo>
                    <a:pt x="291247" y="281192"/>
                    <a:pt x="299866" y="272573"/>
                    <a:pt x="299866" y="262517"/>
                  </a:cubicBezTo>
                  <a:lnTo>
                    <a:pt x="299866" y="28011"/>
                  </a:lnTo>
                  <a:cubicBezTo>
                    <a:pt x="299866" y="17597"/>
                    <a:pt x="291247" y="9337"/>
                    <a:pt x="281192" y="9337"/>
                  </a:cubicBezTo>
                  <a:lnTo>
                    <a:pt x="28370" y="9337"/>
                  </a:lnTo>
                  <a:close/>
                  <a:moveTo>
                    <a:pt x="28370" y="0"/>
                  </a:moveTo>
                  <a:lnTo>
                    <a:pt x="281192" y="0"/>
                  </a:lnTo>
                  <a:cubicBezTo>
                    <a:pt x="296634" y="0"/>
                    <a:pt x="309203" y="12569"/>
                    <a:pt x="309203" y="28011"/>
                  </a:cubicBezTo>
                  <a:lnTo>
                    <a:pt x="309203" y="262517"/>
                  </a:lnTo>
                  <a:cubicBezTo>
                    <a:pt x="309203" y="277600"/>
                    <a:pt x="296634" y="290529"/>
                    <a:pt x="281192" y="290529"/>
                  </a:cubicBezTo>
                  <a:lnTo>
                    <a:pt x="276523" y="290529"/>
                  </a:lnTo>
                  <a:lnTo>
                    <a:pt x="276523" y="304534"/>
                  </a:lnTo>
                  <a:cubicBezTo>
                    <a:pt x="276523" y="307048"/>
                    <a:pt x="274368" y="309203"/>
                    <a:pt x="271855" y="309203"/>
                  </a:cubicBezTo>
                  <a:cubicBezTo>
                    <a:pt x="268982" y="309203"/>
                    <a:pt x="266827" y="307048"/>
                    <a:pt x="266827" y="304534"/>
                  </a:cubicBezTo>
                  <a:lnTo>
                    <a:pt x="266827" y="290529"/>
                  </a:lnTo>
                  <a:lnTo>
                    <a:pt x="42017" y="290529"/>
                  </a:lnTo>
                  <a:lnTo>
                    <a:pt x="42017" y="304534"/>
                  </a:lnTo>
                  <a:cubicBezTo>
                    <a:pt x="42017" y="307048"/>
                    <a:pt x="39863" y="309203"/>
                    <a:pt x="37349" y="309203"/>
                  </a:cubicBezTo>
                  <a:cubicBezTo>
                    <a:pt x="34835" y="309203"/>
                    <a:pt x="32680" y="307048"/>
                    <a:pt x="32680" y="304534"/>
                  </a:cubicBezTo>
                  <a:lnTo>
                    <a:pt x="32680" y="290529"/>
                  </a:lnTo>
                  <a:lnTo>
                    <a:pt x="28370" y="290529"/>
                  </a:lnTo>
                  <a:cubicBezTo>
                    <a:pt x="12569" y="290529"/>
                    <a:pt x="0" y="277600"/>
                    <a:pt x="0" y="262517"/>
                  </a:cubicBezTo>
                  <a:lnTo>
                    <a:pt x="0" y="28011"/>
                  </a:lnTo>
                  <a:cubicBezTo>
                    <a:pt x="0" y="12569"/>
                    <a:pt x="12569" y="0"/>
                    <a:pt x="283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20" name="Freeform 686">
              <a:extLst>
                <a:ext uri="{FF2B5EF4-FFF2-40B4-BE49-F238E27FC236}">
                  <a16:creationId xmlns:a16="http://schemas.microsoft.com/office/drawing/2014/main" id="{F5562A59-5C6A-1504-67CC-12390913B7E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367854" y="5369235"/>
              <a:ext cx="393886" cy="424352"/>
            </a:xfrm>
            <a:custGeom>
              <a:avLst/>
              <a:gdLst/>
              <a:ahLst/>
              <a:cxnLst/>
              <a:rect l="0" t="0" r="r" b="b"/>
              <a:pathLst>
                <a:path w="286978" h="309204">
                  <a:moveTo>
                    <a:pt x="155399" y="276225"/>
                  </a:moveTo>
                  <a:cubicBezTo>
                    <a:pt x="157869" y="276225"/>
                    <a:pt x="159985" y="278266"/>
                    <a:pt x="159985" y="280647"/>
                  </a:cubicBezTo>
                  <a:cubicBezTo>
                    <a:pt x="159985" y="283369"/>
                    <a:pt x="157869" y="285410"/>
                    <a:pt x="155399" y="285410"/>
                  </a:cubicBezTo>
                  <a:cubicBezTo>
                    <a:pt x="152930" y="285410"/>
                    <a:pt x="150813" y="283369"/>
                    <a:pt x="150813" y="280647"/>
                  </a:cubicBezTo>
                  <a:cubicBezTo>
                    <a:pt x="150813" y="278266"/>
                    <a:pt x="152930" y="276225"/>
                    <a:pt x="155399" y="276225"/>
                  </a:cubicBezTo>
                  <a:close/>
                  <a:moveTo>
                    <a:pt x="109008" y="276225"/>
                  </a:moveTo>
                  <a:cubicBezTo>
                    <a:pt x="111830" y="276225"/>
                    <a:pt x="113947" y="278266"/>
                    <a:pt x="113947" y="280647"/>
                  </a:cubicBezTo>
                  <a:cubicBezTo>
                    <a:pt x="113947" y="283369"/>
                    <a:pt x="111830" y="285410"/>
                    <a:pt x="109008" y="285410"/>
                  </a:cubicBezTo>
                  <a:cubicBezTo>
                    <a:pt x="106539" y="285410"/>
                    <a:pt x="104775" y="283369"/>
                    <a:pt x="104775" y="280647"/>
                  </a:cubicBezTo>
                  <a:cubicBezTo>
                    <a:pt x="104775" y="278266"/>
                    <a:pt x="106539" y="276225"/>
                    <a:pt x="109008" y="276225"/>
                  </a:cubicBezTo>
                  <a:close/>
                  <a:moveTo>
                    <a:pt x="61736" y="276225"/>
                  </a:moveTo>
                  <a:cubicBezTo>
                    <a:pt x="64205" y="276225"/>
                    <a:pt x="66322" y="278266"/>
                    <a:pt x="66322" y="280647"/>
                  </a:cubicBezTo>
                  <a:cubicBezTo>
                    <a:pt x="66322" y="283369"/>
                    <a:pt x="64205" y="285410"/>
                    <a:pt x="61736" y="285410"/>
                  </a:cubicBezTo>
                  <a:cubicBezTo>
                    <a:pt x="59266" y="285410"/>
                    <a:pt x="57150" y="283369"/>
                    <a:pt x="57150" y="280647"/>
                  </a:cubicBezTo>
                  <a:cubicBezTo>
                    <a:pt x="57150" y="278266"/>
                    <a:pt x="59266" y="276225"/>
                    <a:pt x="61736" y="276225"/>
                  </a:cubicBezTo>
                  <a:close/>
                  <a:moveTo>
                    <a:pt x="9722" y="262518"/>
                  </a:moveTo>
                  <a:lnTo>
                    <a:pt x="9722" y="281552"/>
                  </a:lnTo>
                  <a:cubicBezTo>
                    <a:pt x="9722" y="291607"/>
                    <a:pt x="18003" y="299867"/>
                    <a:pt x="28085" y="299867"/>
                  </a:cubicBezTo>
                  <a:lnTo>
                    <a:pt x="188318" y="299867"/>
                  </a:lnTo>
                  <a:cubicBezTo>
                    <a:pt x="198760" y="299867"/>
                    <a:pt x="207042" y="291607"/>
                    <a:pt x="207042" y="281552"/>
                  </a:cubicBezTo>
                  <a:lnTo>
                    <a:pt x="207042" y="262518"/>
                  </a:lnTo>
                  <a:lnTo>
                    <a:pt x="9722" y="262518"/>
                  </a:lnTo>
                  <a:close/>
                  <a:moveTo>
                    <a:pt x="163068" y="185738"/>
                  </a:moveTo>
                  <a:lnTo>
                    <a:pt x="234675" y="185738"/>
                  </a:lnTo>
                  <a:cubicBezTo>
                    <a:pt x="237194" y="185738"/>
                    <a:pt x="239353" y="187570"/>
                    <a:pt x="239353" y="190501"/>
                  </a:cubicBezTo>
                  <a:cubicBezTo>
                    <a:pt x="239353" y="193065"/>
                    <a:pt x="237194" y="194897"/>
                    <a:pt x="234675" y="194897"/>
                  </a:cubicBezTo>
                  <a:lnTo>
                    <a:pt x="163068" y="194897"/>
                  </a:lnTo>
                  <a:cubicBezTo>
                    <a:pt x="160909" y="194897"/>
                    <a:pt x="158750" y="193065"/>
                    <a:pt x="158750" y="190501"/>
                  </a:cubicBezTo>
                  <a:cubicBezTo>
                    <a:pt x="158750" y="187570"/>
                    <a:pt x="160909" y="185738"/>
                    <a:pt x="163068" y="185738"/>
                  </a:cubicBezTo>
                  <a:close/>
                  <a:moveTo>
                    <a:pt x="88781" y="185738"/>
                  </a:moveTo>
                  <a:lnTo>
                    <a:pt x="136287" y="185738"/>
                  </a:lnTo>
                  <a:cubicBezTo>
                    <a:pt x="138787" y="185738"/>
                    <a:pt x="140931" y="187570"/>
                    <a:pt x="140931" y="190501"/>
                  </a:cubicBezTo>
                  <a:cubicBezTo>
                    <a:pt x="140931" y="193065"/>
                    <a:pt x="138787" y="194897"/>
                    <a:pt x="136287" y="194897"/>
                  </a:cubicBezTo>
                  <a:lnTo>
                    <a:pt x="88781" y="194897"/>
                  </a:lnTo>
                  <a:cubicBezTo>
                    <a:pt x="85924" y="194897"/>
                    <a:pt x="84138" y="193065"/>
                    <a:pt x="84138" y="190501"/>
                  </a:cubicBezTo>
                  <a:cubicBezTo>
                    <a:pt x="84138" y="187570"/>
                    <a:pt x="85924" y="185738"/>
                    <a:pt x="88781" y="185738"/>
                  </a:cubicBezTo>
                  <a:close/>
                  <a:moveTo>
                    <a:pt x="231599" y="158750"/>
                  </a:moveTo>
                  <a:lnTo>
                    <a:pt x="256999" y="158750"/>
                  </a:lnTo>
                  <a:cubicBezTo>
                    <a:pt x="259469" y="158750"/>
                    <a:pt x="261585" y="161219"/>
                    <a:pt x="261585" y="163689"/>
                  </a:cubicBezTo>
                  <a:cubicBezTo>
                    <a:pt x="261585" y="165806"/>
                    <a:pt x="259469" y="167922"/>
                    <a:pt x="256999" y="167922"/>
                  </a:cubicBezTo>
                  <a:lnTo>
                    <a:pt x="231599" y="167922"/>
                  </a:lnTo>
                  <a:cubicBezTo>
                    <a:pt x="228777" y="167922"/>
                    <a:pt x="227013" y="165806"/>
                    <a:pt x="227013" y="163689"/>
                  </a:cubicBezTo>
                  <a:cubicBezTo>
                    <a:pt x="227013" y="161219"/>
                    <a:pt x="228777" y="158750"/>
                    <a:pt x="231599" y="158750"/>
                  </a:cubicBezTo>
                  <a:close/>
                  <a:moveTo>
                    <a:pt x="184135" y="158750"/>
                  </a:moveTo>
                  <a:lnTo>
                    <a:pt x="210423" y="158750"/>
                  </a:lnTo>
                  <a:cubicBezTo>
                    <a:pt x="213344" y="158750"/>
                    <a:pt x="215535" y="161219"/>
                    <a:pt x="215535" y="163689"/>
                  </a:cubicBezTo>
                  <a:cubicBezTo>
                    <a:pt x="215535" y="165806"/>
                    <a:pt x="213344" y="167922"/>
                    <a:pt x="210423" y="167922"/>
                  </a:cubicBezTo>
                  <a:lnTo>
                    <a:pt x="184135" y="167922"/>
                  </a:lnTo>
                  <a:cubicBezTo>
                    <a:pt x="181579" y="167922"/>
                    <a:pt x="179388" y="165806"/>
                    <a:pt x="179388" y="163689"/>
                  </a:cubicBezTo>
                  <a:cubicBezTo>
                    <a:pt x="179388" y="161219"/>
                    <a:pt x="181579" y="158750"/>
                    <a:pt x="184135" y="158750"/>
                  </a:cubicBezTo>
                  <a:close/>
                  <a:moveTo>
                    <a:pt x="136349" y="158750"/>
                  </a:moveTo>
                  <a:lnTo>
                    <a:pt x="161749" y="158750"/>
                  </a:lnTo>
                  <a:cubicBezTo>
                    <a:pt x="164219" y="158750"/>
                    <a:pt x="166335" y="161219"/>
                    <a:pt x="166335" y="163689"/>
                  </a:cubicBezTo>
                  <a:cubicBezTo>
                    <a:pt x="166335" y="165806"/>
                    <a:pt x="164219" y="167922"/>
                    <a:pt x="161749" y="167922"/>
                  </a:cubicBezTo>
                  <a:lnTo>
                    <a:pt x="136349" y="167922"/>
                  </a:lnTo>
                  <a:cubicBezTo>
                    <a:pt x="133879" y="167922"/>
                    <a:pt x="131763" y="165806"/>
                    <a:pt x="131763" y="163689"/>
                  </a:cubicBezTo>
                  <a:cubicBezTo>
                    <a:pt x="131763" y="161219"/>
                    <a:pt x="133879" y="158750"/>
                    <a:pt x="136349" y="158750"/>
                  </a:cubicBezTo>
                  <a:close/>
                  <a:moveTo>
                    <a:pt x="88724" y="158750"/>
                  </a:moveTo>
                  <a:lnTo>
                    <a:pt x="114124" y="158750"/>
                  </a:lnTo>
                  <a:cubicBezTo>
                    <a:pt x="116946" y="158750"/>
                    <a:pt x="118710" y="161219"/>
                    <a:pt x="118710" y="163689"/>
                  </a:cubicBezTo>
                  <a:cubicBezTo>
                    <a:pt x="118710" y="165806"/>
                    <a:pt x="116946" y="167922"/>
                    <a:pt x="114124" y="167922"/>
                  </a:cubicBezTo>
                  <a:lnTo>
                    <a:pt x="88724" y="167922"/>
                  </a:lnTo>
                  <a:cubicBezTo>
                    <a:pt x="86254" y="167922"/>
                    <a:pt x="84138" y="165806"/>
                    <a:pt x="84138" y="163689"/>
                  </a:cubicBezTo>
                  <a:cubicBezTo>
                    <a:pt x="84138" y="161219"/>
                    <a:pt x="86254" y="158750"/>
                    <a:pt x="88724" y="158750"/>
                  </a:cubicBezTo>
                  <a:close/>
                  <a:moveTo>
                    <a:pt x="244336" y="112533"/>
                  </a:moveTo>
                  <a:cubicBezTo>
                    <a:pt x="242164" y="112533"/>
                    <a:pt x="239629" y="113612"/>
                    <a:pt x="238181" y="115049"/>
                  </a:cubicBezTo>
                  <a:cubicBezTo>
                    <a:pt x="238905" y="117206"/>
                    <a:pt x="239629" y="119363"/>
                    <a:pt x="239629" y="122238"/>
                  </a:cubicBezTo>
                  <a:cubicBezTo>
                    <a:pt x="239629" y="124754"/>
                    <a:pt x="238905" y="126911"/>
                    <a:pt x="238181" y="129067"/>
                  </a:cubicBezTo>
                  <a:cubicBezTo>
                    <a:pt x="239629" y="130505"/>
                    <a:pt x="242164" y="131583"/>
                    <a:pt x="244336" y="131583"/>
                  </a:cubicBezTo>
                  <a:cubicBezTo>
                    <a:pt x="249405" y="131583"/>
                    <a:pt x="253749" y="127270"/>
                    <a:pt x="253749" y="122238"/>
                  </a:cubicBezTo>
                  <a:cubicBezTo>
                    <a:pt x="253749" y="116847"/>
                    <a:pt x="249405" y="112533"/>
                    <a:pt x="244336" y="112533"/>
                  </a:cubicBezTo>
                  <a:close/>
                  <a:moveTo>
                    <a:pt x="220802" y="112533"/>
                  </a:moveTo>
                  <a:cubicBezTo>
                    <a:pt x="215371" y="112533"/>
                    <a:pt x="211027" y="116847"/>
                    <a:pt x="211027" y="122238"/>
                  </a:cubicBezTo>
                  <a:cubicBezTo>
                    <a:pt x="211027" y="127270"/>
                    <a:pt x="215371" y="131583"/>
                    <a:pt x="220802" y="131583"/>
                  </a:cubicBezTo>
                  <a:cubicBezTo>
                    <a:pt x="225871" y="131583"/>
                    <a:pt x="230216" y="127270"/>
                    <a:pt x="230216" y="122238"/>
                  </a:cubicBezTo>
                  <a:cubicBezTo>
                    <a:pt x="230216" y="116847"/>
                    <a:pt x="225871" y="112533"/>
                    <a:pt x="220802" y="112533"/>
                  </a:cubicBezTo>
                  <a:close/>
                  <a:moveTo>
                    <a:pt x="95517" y="112533"/>
                  </a:moveTo>
                  <a:cubicBezTo>
                    <a:pt x="94450" y="112533"/>
                    <a:pt x="93383" y="113612"/>
                    <a:pt x="93383" y="115049"/>
                  </a:cubicBezTo>
                  <a:lnTo>
                    <a:pt x="93383" y="129067"/>
                  </a:lnTo>
                  <a:cubicBezTo>
                    <a:pt x="93383" y="130146"/>
                    <a:pt x="94450" y="131583"/>
                    <a:pt x="95517" y="131583"/>
                  </a:cubicBezTo>
                  <a:lnTo>
                    <a:pt x="116497" y="131583"/>
                  </a:lnTo>
                  <a:cubicBezTo>
                    <a:pt x="117920" y="131583"/>
                    <a:pt x="118987" y="130146"/>
                    <a:pt x="118987" y="129067"/>
                  </a:cubicBezTo>
                  <a:lnTo>
                    <a:pt x="118987" y="115049"/>
                  </a:lnTo>
                  <a:cubicBezTo>
                    <a:pt x="118987" y="113612"/>
                    <a:pt x="117920" y="112533"/>
                    <a:pt x="116497" y="112533"/>
                  </a:cubicBezTo>
                  <a:lnTo>
                    <a:pt x="95517" y="112533"/>
                  </a:lnTo>
                  <a:close/>
                  <a:moveTo>
                    <a:pt x="220802" y="103188"/>
                  </a:moveTo>
                  <a:cubicBezTo>
                    <a:pt x="225147" y="103188"/>
                    <a:pt x="229129" y="104626"/>
                    <a:pt x="232388" y="107501"/>
                  </a:cubicBezTo>
                  <a:cubicBezTo>
                    <a:pt x="235646" y="104626"/>
                    <a:pt x="239629" y="103188"/>
                    <a:pt x="244336" y="103188"/>
                  </a:cubicBezTo>
                  <a:cubicBezTo>
                    <a:pt x="254836" y="103188"/>
                    <a:pt x="263163" y="111814"/>
                    <a:pt x="263163" y="122238"/>
                  </a:cubicBezTo>
                  <a:cubicBezTo>
                    <a:pt x="263163" y="132302"/>
                    <a:pt x="254836" y="140929"/>
                    <a:pt x="244336" y="140929"/>
                  </a:cubicBezTo>
                  <a:cubicBezTo>
                    <a:pt x="239629" y="140929"/>
                    <a:pt x="235646" y="139131"/>
                    <a:pt x="232388" y="136615"/>
                  </a:cubicBezTo>
                  <a:cubicBezTo>
                    <a:pt x="229129" y="139131"/>
                    <a:pt x="225147" y="140929"/>
                    <a:pt x="220802" y="140929"/>
                  </a:cubicBezTo>
                  <a:cubicBezTo>
                    <a:pt x="210302" y="140929"/>
                    <a:pt x="201613" y="132302"/>
                    <a:pt x="201613" y="122238"/>
                  </a:cubicBezTo>
                  <a:cubicBezTo>
                    <a:pt x="201613" y="111814"/>
                    <a:pt x="210302" y="103188"/>
                    <a:pt x="220802" y="103188"/>
                  </a:cubicBezTo>
                  <a:close/>
                  <a:moveTo>
                    <a:pt x="95517" y="103188"/>
                  </a:moveTo>
                  <a:lnTo>
                    <a:pt x="116497" y="103188"/>
                  </a:lnTo>
                  <a:cubicBezTo>
                    <a:pt x="122898" y="103188"/>
                    <a:pt x="128232" y="108580"/>
                    <a:pt x="128232" y="115049"/>
                  </a:cubicBezTo>
                  <a:lnTo>
                    <a:pt x="128232" y="129067"/>
                  </a:lnTo>
                  <a:cubicBezTo>
                    <a:pt x="128232" y="135537"/>
                    <a:pt x="122898" y="140929"/>
                    <a:pt x="116497" y="140929"/>
                  </a:cubicBezTo>
                  <a:lnTo>
                    <a:pt x="95517" y="140929"/>
                  </a:lnTo>
                  <a:cubicBezTo>
                    <a:pt x="89116" y="140929"/>
                    <a:pt x="84138" y="135537"/>
                    <a:pt x="84138" y="129067"/>
                  </a:cubicBezTo>
                  <a:lnTo>
                    <a:pt x="84138" y="115049"/>
                  </a:lnTo>
                  <a:cubicBezTo>
                    <a:pt x="84138" y="108580"/>
                    <a:pt x="89116" y="103188"/>
                    <a:pt x="95517" y="103188"/>
                  </a:cubicBezTo>
                  <a:close/>
                  <a:moveTo>
                    <a:pt x="72374" y="90499"/>
                  </a:moveTo>
                  <a:cubicBezTo>
                    <a:pt x="69854" y="90499"/>
                    <a:pt x="68053" y="92294"/>
                    <a:pt x="68053" y="94449"/>
                  </a:cubicBezTo>
                  <a:lnTo>
                    <a:pt x="68053" y="204699"/>
                  </a:lnTo>
                  <a:cubicBezTo>
                    <a:pt x="68053" y="207213"/>
                    <a:pt x="69854" y="209009"/>
                    <a:pt x="72374" y="209009"/>
                  </a:cubicBezTo>
                  <a:lnTo>
                    <a:pt x="91458" y="209009"/>
                  </a:lnTo>
                  <a:cubicBezTo>
                    <a:pt x="95419" y="209009"/>
                    <a:pt x="99020" y="212600"/>
                    <a:pt x="99020" y="216910"/>
                  </a:cubicBezTo>
                  <a:lnTo>
                    <a:pt x="99020" y="229120"/>
                  </a:lnTo>
                  <a:lnTo>
                    <a:pt x="132867" y="210805"/>
                  </a:lnTo>
                  <a:cubicBezTo>
                    <a:pt x="134667" y="209368"/>
                    <a:pt x="137187" y="209009"/>
                    <a:pt x="139348" y="209009"/>
                  </a:cubicBezTo>
                  <a:lnTo>
                    <a:pt x="273655" y="209009"/>
                  </a:lnTo>
                  <a:cubicBezTo>
                    <a:pt x="275456" y="209009"/>
                    <a:pt x="277616" y="207213"/>
                    <a:pt x="277616" y="204699"/>
                  </a:cubicBezTo>
                  <a:lnTo>
                    <a:pt x="277616" y="94449"/>
                  </a:lnTo>
                  <a:cubicBezTo>
                    <a:pt x="277616" y="92294"/>
                    <a:pt x="275456" y="90499"/>
                    <a:pt x="273655" y="90499"/>
                  </a:cubicBezTo>
                  <a:lnTo>
                    <a:pt x="72374" y="90499"/>
                  </a:lnTo>
                  <a:close/>
                  <a:moveTo>
                    <a:pt x="9722" y="56023"/>
                  </a:moveTo>
                  <a:lnTo>
                    <a:pt x="9722" y="60692"/>
                  </a:lnTo>
                  <a:lnTo>
                    <a:pt x="9722" y="246717"/>
                  </a:lnTo>
                  <a:lnTo>
                    <a:pt x="9722" y="252822"/>
                  </a:lnTo>
                  <a:lnTo>
                    <a:pt x="207042" y="252822"/>
                  </a:lnTo>
                  <a:lnTo>
                    <a:pt x="207042" y="248153"/>
                  </a:lnTo>
                  <a:lnTo>
                    <a:pt x="207042" y="218346"/>
                  </a:lnTo>
                  <a:lnTo>
                    <a:pt x="139348" y="218346"/>
                  </a:lnTo>
                  <a:cubicBezTo>
                    <a:pt x="138988" y="218346"/>
                    <a:pt x="137908" y="218346"/>
                    <a:pt x="137548" y="219064"/>
                  </a:cubicBezTo>
                  <a:lnTo>
                    <a:pt x="96499" y="241330"/>
                  </a:lnTo>
                  <a:cubicBezTo>
                    <a:pt x="95779" y="241689"/>
                    <a:pt x="95059" y="242048"/>
                    <a:pt x="94339" y="242048"/>
                  </a:cubicBezTo>
                  <a:cubicBezTo>
                    <a:pt x="93259" y="242048"/>
                    <a:pt x="92538" y="241689"/>
                    <a:pt x="91818" y="241330"/>
                  </a:cubicBezTo>
                  <a:cubicBezTo>
                    <a:pt x="90378" y="240612"/>
                    <a:pt x="89658" y="238816"/>
                    <a:pt x="89658" y="237380"/>
                  </a:cubicBezTo>
                  <a:lnTo>
                    <a:pt x="89658" y="218346"/>
                  </a:lnTo>
                  <a:lnTo>
                    <a:pt x="72374" y="218346"/>
                  </a:lnTo>
                  <a:cubicBezTo>
                    <a:pt x="64813" y="218346"/>
                    <a:pt x="58692" y="212241"/>
                    <a:pt x="58692" y="204699"/>
                  </a:cubicBezTo>
                  <a:lnTo>
                    <a:pt x="58692" y="94449"/>
                  </a:lnTo>
                  <a:cubicBezTo>
                    <a:pt x="58692" y="86907"/>
                    <a:pt x="64813" y="81161"/>
                    <a:pt x="72374" y="81161"/>
                  </a:cubicBezTo>
                  <a:lnTo>
                    <a:pt x="207042" y="81161"/>
                  </a:lnTo>
                  <a:lnTo>
                    <a:pt x="207042" y="60692"/>
                  </a:lnTo>
                  <a:lnTo>
                    <a:pt x="207042" y="56023"/>
                  </a:lnTo>
                  <a:lnTo>
                    <a:pt x="9722" y="56023"/>
                  </a:lnTo>
                  <a:close/>
                  <a:moveTo>
                    <a:pt x="152400" y="22225"/>
                  </a:moveTo>
                  <a:cubicBezTo>
                    <a:pt x="154782" y="22225"/>
                    <a:pt x="156823" y="24342"/>
                    <a:pt x="156823" y="26811"/>
                  </a:cubicBezTo>
                  <a:cubicBezTo>
                    <a:pt x="156823" y="29281"/>
                    <a:pt x="154782" y="31397"/>
                    <a:pt x="152400" y="31397"/>
                  </a:cubicBezTo>
                  <a:cubicBezTo>
                    <a:pt x="149679" y="31397"/>
                    <a:pt x="147638" y="29281"/>
                    <a:pt x="147638" y="26811"/>
                  </a:cubicBezTo>
                  <a:cubicBezTo>
                    <a:pt x="147638" y="24342"/>
                    <a:pt x="149679" y="22225"/>
                    <a:pt x="152400" y="22225"/>
                  </a:cubicBezTo>
                  <a:close/>
                  <a:moveTo>
                    <a:pt x="85665" y="22225"/>
                  </a:moveTo>
                  <a:lnTo>
                    <a:pt x="133049" y="22225"/>
                  </a:lnTo>
                  <a:cubicBezTo>
                    <a:pt x="135581" y="22225"/>
                    <a:pt x="137751" y="24342"/>
                    <a:pt x="137751" y="26811"/>
                  </a:cubicBezTo>
                  <a:cubicBezTo>
                    <a:pt x="137751" y="29281"/>
                    <a:pt x="135581" y="31397"/>
                    <a:pt x="133049" y="31397"/>
                  </a:cubicBezTo>
                  <a:lnTo>
                    <a:pt x="85665" y="31397"/>
                  </a:lnTo>
                  <a:cubicBezTo>
                    <a:pt x="83133" y="31397"/>
                    <a:pt x="80963" y="29281"/>
                    <a:pt x="80963" y="26811"/>
                  </a:cubicBezTo>
                  <a:cubicBezTo>
                    <a:pt x="80963" y="24342"/>
                    <a:pt x="83133" y="22225"/>
                    <a:pt x="85665" y="22225"/>
                  </a:cubicBezTo>
                  <a:close/>
                  <a:moveTo>
                    <a:pt x="28085" y="9337"/>
                  </a:moveTo>
                  <a:cubicBezTo>
                    <a:pt x="18003" y="9337"/>
                    <a:pt x="9722" y="17597"/>
                    <a:pt x="9722" y="27652"/>
                  </a:cubicBezTo>
                  <a:lnTo>
                    <a:pt x="9722" y="46686"/>
                  </a:lnTo>
                  <a:lnTo>
                    <a:pt x="207042" y="46686"/>
                  </a:lnTo>
                  <a:lnTo>
                    <a:pt x="207042" y="27652"/>
                  </a:lnTo>
                  <a:cubicBezTo>
                    <a:pt x="207042" y="17597"/>
                    <a:pt x="198760" y="9337"/>
                    <a:pt x="188318" y="9337"/>
                  </a:cubicBezTo>
                  <a:lnTo>
                    <a:pt x="28085" y="9337"/>
                  </a:lnTo>
                  <a:close/>
                  <a:moveTo>
                    <a:pt x="28085" y="0"/>
                  </a:moveTo>
                  <a:lnTo>
                    <a:pt x="188318" y="0"/>
                  </a:lnTo>
                  <a:cubicBezTo>
                    <a:pt x="203801" y="0"/>
                    <a:pt x="216404" y="12569"/>
                    <a:pt x="216404" y="27652"/>
                  </a:cubicBezTo>
                  <a:lnTo>
                    <a:pt x="216404" y="81161"/>
                  </a:lnTo>
                  <a:lnTo>
                    <a:pt x="273655" y="81161"/>
                  </a:lnTo>
                  <a:cubicBezTo>
                    <a:pt x="280857" y="81161"/>
                    <a:pt x="286978" y="86907"/>
                    <a:pt x="286978" y="94449"/>
                  </a:cubicBezTo>
                  <a:lnTo>
                    <a:pt x="286978" y="204699"/>
                  </a:lnTo>
                  <a:cubicBezTo>
                    <a:pt x="286978" y="212241"/>
                    <a:pt x="280857" y="218346"/>
                    <a:pt x="273655" y="218346"/>
                  </a:cubicBezTo>
                  <a:lnTo>
                    <a:pt x="216404" y="218346"/>
                  </a:lnTo>
                  <a:lnTo>
                    <a:pt x="216404" y="281552"/>
                  </a:lnTo>
                  <a:cubicBezTo>
                    <a:pt x="216404" y="296635"/>
                    <a:pt x="203801" y="309204"/>
                    <a:pt x="188318" y="309204"/>
                  </a:cubicBezTo>
                  <a:lnTo>
                    <a:pt x="28085" y="309204"/>
                  </a:lnTo>
                  <a:cubicBezTo>
                    <a:pt x="12602" y="309204"/>
                    <a:pt x="0" y="296635"/>
                    <a:pt x="0" y="281552"/>
                  </a:cubicBezTo>
                  <a:lnTo>
                    <a:pt x="0" y="257490"/>
                  </a:lnTo>
                  <a:lnTo>
                    <a:pt x="0" y="246358"/>
                  </a:lnTo>
                  <a:lnTo>
                    <a:pt x="0" y="60692"/>
                  </a:lnTo>
                  <a:lnTo>
                    <a:pt x="0" y="51354"/>
                  </a:lnTo>
                  <a:lnTo>
                    <a:pt x="0" y="27652"/>
                  </a:lnTo>
                  <a:cubicBezTo>
                    <a:pt x="0" y="12569"/>
                    <a:pt x="12602" y="0"/>
                    <a:pt x="280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DCEDEB0-D76E-A401-54C7-F0EB3F9065CC}"/>
                </a:ext>
              </a:extLst>
            </p:cNvPr>
            <p:cNvSpPr txBox="1"/>
            <p:nvPr/>
          </p:nvSpPr>
          <p:spPr>
            <a:xfrm>
              <a:off x="4598624" y="2508669"/>
              <a:ext cx="328937" cy="55399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A4D0BA8-AC4A-420E-1E69-7B7CBAABA4F0}"/>
                </a:ext>
              </a:extLst>
            </p:cNvPr>
            <p:cNvSpPr txBox="1"/>
            <p:nvPr/>
          </p:nvSpPr>
          <p:spPr>
            <a:xfrm>
              <a:off x="6705261" y="2508669"/>
              <a:ext cx="404278" cy="55399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825DCD4-D438-1A7F-8F09-47F15436DD2D}"/>
                </a:ext>
              </a:extLst>
            </p:cNvPr>
            <p:cNvSpPr txBox="1"/>
            <p:nvPr/>
          </p:nvSpPr>
          <p:spPr>
            <a:xfrm>
              <a:off x="6698849" y="4561620"/>
              <a:ext cx="417102" cy="55399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3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5D7A204-24A8-1BD4-0802-D763C7D86247}"/>
                </a:ext>
              </a:extLst>
            </p:cNvPr>
            <p:cNvSpPr txBox="1"/>
            <p:nvPr/>
          </p:nvSpPr>
          <p:spPr>
            <a:xfrm>
              <a:off x="4540916" y="4561620"/>
              <a:ext cx="444353" cy="55399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4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EC81745-ACA6-D8E5-3E99-5EF2A4F835FD}"/>
                </a:ext>
              </a:extLst>
            </p:cNvPr>
            <p:cNvSpPr txBox="1"/>
            <p:nvPr/>
          </p:nvSpPr>
          <p:spPr>
            <a:xfrm>
              <a:off x="8255680" y="2067269"/>
              <a:ext cx="3118161" cy="584775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Shared Evaluation </a:t>
              </a:r>
            </a:p>
            <a:p>
              <a:r>
                <a:rPr lang="en-US" sz="1600" b="1" dirty="0">
                  <a:solidFill>
                    <a:srgbClr val="FF000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Standards and Frameworks</a:t>
              </a:r>
            </a:p>
          </p:txBody>
        </p:sp>
        <p:sp>
          <p:nvSpPr>
            <p:cNvPr id="27" name="Subtitle 2">
              <a:extLst>
                <a:ext uri="{FF2B5EF4-FFF2-40B4-BE49-F238E27FC236}">
                  <a16:creationId xmlns:a16="http://schemas.microsoft.com/office/drawing/2014/main" id="{83B506F2-CF67-F2EF-63BB-3B5F86A0A160}"/>
                </a:ext>
              </a:extLst>
            </p:cNvPr>
            <p:cNvSpPr txBox="1">
              <a:spLocks/>
            </p:cNvSpPr>
            <p:nvPr/>
          </p:nvSpPr>
          <p:spPr>
            <a:xfrm>
              <a:off x="8249664" y="5146210"/>
              <a:ext cx="3378044" cy="877163"/>
            </a:xfrm>
            <a:prstGeom prst="rect">
              <a:avLst/>
            </a:prstGeom>
          </p:spPr>
          <p:txBody>
            <a:bodyPr vert="horz" wrap="square" lIns="45720" tIns="22860" rIns="45720" bIns="22860" rtlCol="0" anchor="t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en-US" sz="1800" dirty="0" err="1">
                  <a:solidFill>
                    <a:schemeClr val="tx1"/>
                  </a:solidFill>
                  <a:latin typeface="Lato Light" panose="020F0502020204030203" pitchFamily="34" charset="0"/>
                  <a:ea typeface="Lato Light" panose="020F0502020204030203" pitchFamily="34" charset="0"/>
                  <a:cs typeface="Mukta ExtraLight" panose="020B0000000000000000" pitchFamily="34" charset="77"/>
                </a:rPr>
                <a:t>Partnernered</a:t>
              </a:r>
              <a:r>
                <a:rPr lang="en-US" sz="1800" dirty="0">
                  <a:solidFill>
                    <a:schemeClr val="tx1"/>
                  </a:solidFill>
                  <a:latin typeface="Lato Light" panose="020F0502020204030203" pitchFamily="34" charset="0"/>
                  <a:ea typeface="Lato Light" panose="020F0502020204030203" pitchFamily="34" charset="0"/>
                  <a:cs typeface="Mukta ExtraLight" panose="020B0000000000000000" pitchFamily="34" charset="77"/>
                </a:rPr>
                <a:t> with universities to offer formal evaluation courses and qualifications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D01AED7-E8BD-BB61-B61F-0C7E79F3DBB3}"/>
                </a:ext>
              </a:extLst>
            </p:cNvPr>
            <p:cNvSpPr txBox="1"/>
            <p:nvPr/>
          </p:nvSpPr>
          <p:spPr>
            <a:xfrm>
              <a:off x="8255680" y="4588318"/>
              <a:ext cx="3821880" cy="584775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/>
            <a:p>
              <a:r>
                <a:rPr lang="en-US" sz="1600" b="1" dirty="0">
                  <a:solidFill>
                    <a:srgbClr val="7030A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Evaluation Capacity </a:t>
              </a:r>
            </a:p>
            <a:p>
              <a:r>
                <a:rPr lang="en-US" sz="1600" b="1" dirty="0">
                  <a:solidFill>
                    <a:srgbClr val="7030A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Development Across Stakeholders</a:t>
              </a:r>
            </a:p>
          </p:txBody>
        </p:sp>
        <p:sp>
          <p:nvSpPr>
            <p:cNvPr id="29" name="Subtitle 2">
              <a:extLst>
                <a:ext uri="{FF2B5EF4-FFF2-40B4-BE49-F238E27FC236}">
                  <a16:creationId xmlns:a16="http://schemas.microsoft.com/office/drawing/2014/main" id="{2A226194-E998-B6B6-E7B9-5B62F94ECCD3}"/>
                </a:ext>
              </a:extLst>
            </p:cNvPr>
            <p:cNvSpPr txBox="1">
              <a:spLocks/>
            </p:cNvSpPr>
            <p:nvPr/>
          </p:nvSpPr>
          <p:spPr>
            <a:xfrm>
              <a:off x="207964" y="2575732"/>
              <a:ext cx="3178300" cy="1154162"/>
            </a:xfrm>
            <a:prstGeom prst="rect">
              <a:avLst/>
            </a:prstGeom>
          </p:spPr>
          <p:txBody>
            <a:bodyPr vert="horz" wrap="square" lIns="45720" tIns="22860" rIns="45720" bIns="22860" rtlCol="0" anchor="t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ts val="0"/>
                </a:spcBef>
              </a:pPr>
              <a:r>
                <a:rPr lang="en-US" sz="1800" dirty="0">
                  <a:solidFill>
                    <a:schemeClr val="tx1"/>
                  </a:solidFill>
                  <a:latin typeface="Lato Light" panose="020F0502020204030203" pitchFamily="34" charset="0"/>
                  <a:ea typeface="Lato Light" panose="020F0502020204030203" pitchFamily="34" charset="0"/>
                  <a:cs typeface="Mukta ExtraLight" panose="020B0000000000000000" pitchFamily="34" charset="77"/>
                </a:rPr>
                <a:t>A central coordinating body to oversee the national evaluation system and set overarching standards and priorities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365386B-2AD2-5A33-58CC-98B141A77D39}"/>
                </a:ext>
              </a:extLst>
            </p:cNvPr>
            <p:cNvSpPr txBox="1"/>
            <p:nvPr/>
          </p:nvSpPr>
          <p:spPr>
            <a:xfrm>
              <a:off x="401654" y="1956059"/>
              <a:ext cx="2988318" cy="584775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/>
            <a:p>
              <a:pPr algn="r"/>
              <a:r>
                <a:rPr lang="en-US" sz="1600" b="1" dirty="0">
                  <a:solidFill>
                    <a:srgbClr val="0000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Clear Governance and </a:t>
              </a:r>
            </a:p>
            <a:p>
              <a:pPr algn="r"/>
              <a:r>
                <a:rPr lang="en-US" sz="1600" b="1" dirty="0">
                  <a:solidFill>
                    <a:srgbClr val="0000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Coordination Mechanisms</a:t>
              </a:r>
            </a:p>
          </p:txBody>
        </p:sp>
        <p:sp>
          <p:nvSpPr>
            <p:cNvPr id="31" name="Subtitle 2">
              <a:extLst>
                <a:ext uri="{FF2B5EF4-FFF2-40B4-BE49-F238E27FC236}">
                  <a16:creationId xmlns:a16="http://schemas.microsoft.com/office/drawing/2014/main" id="{A65C2F51-E52E-4EA6-0DB9-80510AF2F224}"/>
                </a:ext>
              </a:extLst>
            </p:cNvPr>
            <p:cNvSpPr txBox="1">
              <a:spLocks/>
            </p:cNvSpPr>
            <p:nvPr/>
          </p:nvSpPr>
          <p:spPr>
            <a:xfrm>
              <a:off x="207964" y="5220352"/>
              <a:ext cx="3178300" cy="877163"/>
            </a:xfrm>
            <a:prstGeom prst="rect">
              <a:avLst/>
            </a:prstGeom>
          </p:spPr>
          <p:txBody>
            <a:bodyPr vert="horz" wrap="square" lIns="45720" tIns="22860" rIns="45720" bIns="22860" rtlCol="0" anchor="t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ts val="0"/>
                </a:spcBef>
              </a:pPr>
              <a:r>
                <a:rPr lang="en-US" sz="1800" dirty="0">
                  <a:solidFill>
                    <a:schemeClr val="tx1"/>
                  </a:solidFill>
                  <a:latin typeface="Lato Light" panose="020F0502020204030203" pitchFamily="34" charset="0"/>
                  <a:ea typeface="Lato Light" panose="020F0502020204030203" pitchFamily="34" charset="0"/>
                  <a:cs typeface="Mukta ExtraLight" panose="020B0000000000000000" pitchFamily="34" charset="77"/>
                </a:rPr>
                <a:t>Established processes to incorporate evaluation findings into policy and planning cycles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6E8A685-540D-BE63-D8B0-00FB6E87B785}"/>
                </a:ext>
              </a:extLst>
            </p:cNvPr>
            <p:cNvSpPr txBox="1"/>
            <p:nvPr/>
          </p:nvSpPr>
          <p:spPr>
            <a:xfrm>
              <a:off x="435317" y="4600680"/>
              <a:ext cx="2954655" cy="584775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/>
            <a:p>
              <a:pPr algn="r"/>
              <a:r>
                <a:rPr lang="en-US" sz="1600" b="1" dirty="0">
                  <a:latin typeface="Poppins" pitchFamily="2" charset="77"/>
                  <a:ea typeface="League Spartan" charset="0"/>
                  <a:cs typeface="Poppins" pitchFamily="2" charset="77"/>
                </a:rPr>
                <a:t>Evaluation Use and </a:t>
              </a:r>
            </a:p>
            <a:p>
              <a:pPr algn="r"/>
              <a:r>
                <a:rPr lang="en-US" sz="1600" b="1" dirty="0">
                  <a:latin typeface="Poppins" pitchFamily="2" charset="77"/>
                  <a:ea typeface="League Spartan" charset="0"/>
                  <a:cs typeface="Poppins" pitchFamily="2" charset="77"/>
                </a:rPr>
                <a:t>Learning from Evaluations</a:t>
              </a:r>
            </a:p>
          </p:txBody>
        </p:sp>
      </p:grpSp>
      <p:sp>
        <p:nvSpPr>
          <p:cNvPr id="34" name="Octagon 33">
            <a:extLst>
              <a:ext uri="{FF2B5EF4-FFF2-40B4-BE49-F238E27FC236}">
                <a16:creationId xmlns:a16="http://schemas.microsoft.com/office/drawing/2014/main" id="{4EC7979B-EC72-4171-DBE3-AB423FA641DF}"/>
              </a:ext>
            </a:extLst>
          </p:cNvPr>
          <p:cNvSpPr/>
          <p:nvPr/>
        </p:nvSpPr>
        <p:spPr>
          <a:xfrm>
            <a:off x="11185955" y="6010322"/>
            <a:ext cx="801427" cy="704335"/>
          </a:xfrm>
          <a:prstGeom prst="octag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Slide Number Placeholder 6">
            <a:extLst>
              <a:ext uri="{FF2B5EF4-FFF2-40B4-BE49-F238E27FC236}">
                <a16:creationId xmlns:a16="http://schemas.microsoft.com/office/drawing/2014/main" id="{3E5A3E31-2859-8947-C505-B2A979F342A8}"/>
              </a:ext>
            </a:extLst>
          </p:cNvPr>
          <p:cNvSpPr txBox="1">
            <a:spLocks/>
          </p:cNvSpPr>
          <p:nvPr/>
        </p:nvSpPr>
        <p:spPr>
          <a:xfrm>
            <a:off x="11197025" y="6140946"/>
            <a:ext cx="77976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9E6812-DF0E-4B88-AFAA-EAC7168F54C0}" type="slidenum">
              <a:rPr lang="en-US" sz="2400" b="1">
                <a:solidFill>
                  <a:srgbClr val="FFFF00"/>
                </a:solidFill>
              </a:rPr>
              <a:pPr algn="ctr"/>
              <a:t>6</a:t>
            </a:fld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889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25326-FD73-DA23-B6F2-923A1CAF2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D8BEC-7754-6E58-5820-21C80AFF1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040" y="184297"/>
            <a:ext cx="6401199" cy="108017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ES" sz="3200"/>
              <a:t>Ensur</a:t>
            </a:r>
            <a:r>
              <a:rPr lang="en-GB" sz="3200" dirty="0" err="1"/>
              <a:t>ing</a:t>
            </a:r>
            <a:r>
              <a:rPr lang="en-ES" sz="3200"/>
              <a:t> Equitable Participation </a:t>
            </a:r>
            <a:br>
              <a:rPr lang="en-GB" sz="3200" dirty="0"/>
            </a:br>
            <a:r>
              <a:rPr lang="en-GB" sz="3200" dirty="0"/>
              <a:t>a</a:t>
            </a:r>
            <a:r>
              <a:rPr lang="en-ES" sz="3200"/>
              <a:t>nd Decision-making Power</a:t>
            </a:r>
            <a:endParaRPr lang="en-ES" sz="3200" dirty="0"/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37DCB35-8A49-10DF-D114-44AD0F065C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81" y="12360"/>
            <a:ext cx="5252161" cy="1358502"/>
          </a:xfrm>
          <a:prstGeom prst="rect">
            <a:avLst/>
          </a:prstGeom>
        </p:spPr>
      </p:pic>
      <p:sp>
        <p:nvSpPr>
          <p:cNvPr id="6" name="Octagon 5">
            <a:extLst>
              <a:ext uri="{FF2B5EF4-FFF2-40B4-BE49-F238E27FC236}">
                <a16:creationId xmlns:a16="http://schemas.microsoft.com/office/drawing/2014/main" id="{5E21B90C-8D2E-5656-6388-2CBAFB92C1C3}"/>
              </a:ext>
            </a:extLst>
          </p:cNvPr>
          <p:cNvSpPr/>
          <p:nvPr/>
        </p:nvSpPr>
        <p:spPr>
          <a:xfrm>
            <a:off x="11185955" y="6010322"/>
            <a:ext cx="801427" cy="704335"/>
          </a:xfrm>
          <a:prstGeom prst="octag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8D59FE-EA3C-8BC7-6844-03FC102768E6}"/>
              </a:ext>
            </a:extLst>
          </p:cNvPr>
          <p:cNvSpPr txBox="1">
            <a:spLocks/>
          </p:cNvSpPr>
          <p:nvPr/>
        </p:nvSpPr>
        <p:spPr>
          <a:xfrm>
            <a:off x="11197025" y="6140946"/>
            <a:ext cx="77976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9E6812-DF0E-4B88-AFAA-EAC7168F54C0}" type="slidenum">
              <a:rPr lang="en-US" sz="2400" b="1">
                <a:solidFill>
                  <a:srgbClr val="FFFF00"/>
                </a:solidFill>
              </a:rPr>
              <a:pPr algn="ctr"/>
              <a:t>7</a:t>
            </a:fld>
            <a:endParaRPr lang="en-US" sz="2400" b="1" dirty="0">
              <a:solidFill>
                <a:srgbClr val="FFFF00"/>
              </a:solidFill>
            </a:endParaRPr>
          </a:p>
        </p:txBody>
      </p: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10173513-61C9-1932-C5D1-A243570E0940}"/>
              </a:ext>
            </a:extLst>
          </p:cNvPr>
          <p:cNvGrpSpPr/>
          <p:nvPr/>
        </p:nvGrpSpPr>
        <p:grpSpPr>
          <a:xfrm>
            <a:off x="3959726" y="1528424"/>
            <a:ext cx="7573512" cy="4738559"/>
            <a:chOff x="4062960" y="1587416"/>
            <a:chExt cx="7573512" cy="4738559"/>
          </a:xfrm>
        </p:grpSpPr>
        <p:sp>
          <p:nvSpPr>
            <p:cNvPr id="127" name="Subtitle 2">
              <a:extLst>
                <a:ext uri="{FF2B5EF4-FFF2-40B4-BE49-F238E27FC236}">
                  <a16:creationId xmlns:a16="http://schemas.microsoft.com/office/drawing/2014/main" id="{589BEEF7-2DD5-8EC5-68C5-C9372115B0D2}"/>
                </a:ext>
              </a:extLst>
            </p:cNvPr>
            <p:cNvSpPr txBox="1">
              <a:spLocks/>
            </p:cNvSpPr>
            <p:nvPr/>
          </p:nvSpPr>
          <p:spPr>
            <a:xfrm>
              <a:off x="5228580" y="1952021"/>
              <a:ext cx="6301615" cy="719171"/>
            </a:xfrm>
            <a:prstGeom prst="rect">
              <a:avLst/>
            </a:prstGeom>
          </p:spPr>
          <p:txBody>
            <a:bodyPr vert="horz" wrap="square" lIns="45720" tIns="22860" rIns="45720" bIns="22860" rtlCol="0" anchor="t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750"/>
                </a:lnSpc>
              </a:pPr>
              <a:r>
                <a:rPr lang="en-US" sz="1400" dirty="0">
                  <a:solidFill>
                    <a:schemeClr val="tx1"/>
                  </a:solidFill>
                  <a:latin typeface="Lato Light" panose="020F05020202040302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Created a formal multi-stakeholder task force / steering committee with balanced representation from different sectors. Defined clear roles, responsibilities and decision-making protocols for all stakeholders involved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927C530E-2593-3832-8A3A-ABE6C6F9E710}"/>
                </a:ext>
              </a:extLst>
            </p:cNvPr>
            <p:cNvSpPr txBox="1"/>
            <p:nvPr/>
          </p:nvSpPr>
          <p:spPr>
            <a:xfrm>
              <a:off x="5120742" y="1587416"/>
              <a:ext cx="5279010" cy="338554"/>
            </a:xfrm>
            <a:prstGeom prst="rect">
              <a:avLst/>
            </a:prstGeom>
            <a:noFill/>
          </p:spPr>
          <p:txBody>
            <a:bodyPr wrap="none" rtlCol="0" anchor="b" anchorCtr="0">
              <a:spAutoFit/>
            </a:bodyPr>
            <a:lstStyle/>
            <a:p>
              <a:r>
                <a:rPr lang="en-US" sz="1600" b="1" dirty="0">
                  <a:solidFill>
                    <a:schemeClr val="tx2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Collaborative Processes and Good Governance</a:t>
              </a: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CA6EC74D-8A78-FC51-5FCC-738C1007CB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62960" y="1646272"/>
              <a:ext cx="805338" cy="7863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129" name="Freeform 630">
              <a:extLst>
                <a:ext uri="{FF2B5EF4-FFF2-40B4-BE49-F238E27FC236}">
                  <a16:creationId xmlns:a16="http://schemas.microsoft.com/office/drawing/2014/main" id="{334579CF-EE37-91E6-04B1-926708940E3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76212" y="1848486"/>
              <a:ext cx="378835" cy="381957"/>
            </a:xfrm>
            <a:custGeom>
              <a:avLst/>
              <a:gdLst>
                <a:gd name="T0" fmla="*/ 426660 w 158757"/>
                <a:gd name="T1" fmla="*/ 537620 h 164742"/>
                <a:gd name="T2" fmla="*/ 678037 w 158757"/>
                <a:gd name="T3" fmla="*/ 537620 h 164742"/>
                <a:gd name="T4" fmla="*/ 678037 w 158757"/>
                <a:gd name="T5" fmla="*/ 787047 h 164742"/>
                <a:gd name="T6" fmla="*/ 678037 w 158757"/>
                <a:gd name="T7" fmla="*/ 2342653 h 164742"/>
                <a:gd name="T8" fmla="*/ 1465235 w 158757"/>
                <a:gd name="T9" fmla="*/ 2664274 h 164742"/>
                <a:gd name="T10" fmla="*/ 2245823 w 158757"/>
                <a:gd name="T11" fmla="*/ 2342653 h 164742"/>
                <a:gd name="T12" fmla="*/ 2245823 w 158757"/>
                <a:gd name="T13" fmla="*/ 787047 h 164742"/>
                <a:gd name="T14" fmla="*/ 2245823 w 158757"/>
                <a:gd name="T15" fmla="*/ 537620 h 164742"/>
                <a:gd name="T16" fmla="*/ 2497206 w 158757"/>
                <a:gd name="T17" fmla="*/ 537620 h 164742"/>
                <a:gd name="T18" fmla="*/ 2497206 w 158757"/>
                <a:gd name="T19" fmla="*/ 2592080 h 164742"/>
                <a:gd name="T20" fmla="*/ 1465235 w 158757"/>
                <a:gd name="T21" fmla="*/ 3018713 h 164742"/>
                <a:gd name="T22" fmla="*/ 426660 w 158757"/>
                <a:gd name="T23" fmla="*/ 2592080 h 164742"/>
                <a:gd name="T24" fmla="*/ 426660 w 158757"/>
                <a:gd name="T25" fmla="*/ 537620 h 164742"/>
                <a:gd name="T26" fmla="*/ 1465359 w 158757"/>
                <a:gd name="T27" fmla="*/ 0 h 164742"/>
                <a:gd name="T28" fmla="*/ 1637890 w 158757"/>
                <a:gd name="T29" fmla="*/ 178346 h 164742"/>
                <a:gd name="T30" fmla="*/ 1637890 w 158757"/>
                <a:gd name="T31" fmla="*/ 1327693 h 164742"/>
                <a:gd name="T32" fmla="*/ 1465359 w 158757"/>
                <a:gd name="T33" fmla="*/ 1506039 h 164742"/>
                <a:gd name="T34" fmla="*/ 1292829 w 158757"/>
                <a:gd name="T35" fmla="*/ 1327693 h 164742"/>
                <a:gd name="T36" fmla="*/ 1292829 w 158757"/>
                <a:gd name="T37" fmla="*/ 178346 h 164742"/>
                <a:gd name="T38" fmla="*/ 1465359 w 158757"/>
                <a:gd name="T39" fmla="*/ 0 h 1647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58757" h="164742">
                  <a:moveTo>
                    <a:pt x="23127" y="29340"/>
                  </a:moveTo>
                  <a:cubicBezTo>
                    <a:pt x="27072" y="25400"/>
                    <a:pt x="33167" y="25400"/>
                    <a:pt x="36753" y="29340"/>
                  </a:cubicBezTo>
                  <a:cubicBezTo>
                    <a:pt x="40697" y="32922"/>
                    <a:pt x="40697" y="39012"/>
                    <a:pt x="36753" y="42952"/>
                  </a:cubicBezTo>
                  <a:cubicBezTo>
                    <a:pt x="13446" y="66235"/>
                    <a:pt x="13446" y="104205"/>
                    <a:pt x="36753" y="127847"/>
                  </a:cubicBezTo>
                  <a:cubicBezTo>
                    <a:pt x="48227" y="138951"/>
                    <a:pt x="63287" y="145399"/>
                    <a:pt x="79423" y="145399"/>
                  </a:cubicBezTo>
                  <a:cubicBezTo>
                    <a:pt x="95559" y="145399"/>
                    <a:pt x="110619" y="138951"/>
                    <a:pt x="121735" y="127847"/>
                  </a:cubicBezTo>
                  <a:cubicBezTo>
                    <a:pt x="145401" y="104205"/>
                    <a:pt x="145401" y="66235"/>
                    <a:pt x="121735" y="42952"/>
                  </a:cubicBezTo>
                  <a:cubicBezTo>
                    <a:pt x="118149" y="39012"/>
                    <a:pt x="118149" y="32922"/>
                    <a:pt x="121735" y="29340"/>
                  </a:cubicBezTo>
                  <a:cubicBezTo>
                    <a:pt x="125321" y="25400"/>
                    <a:pt x="131775" y="25400"/>
                    <a:pt x="135361" y="29340"/>
                  </a:cubicBezTo>
                  <a:cubicBezTo>
                    <a:pt x="166556" y="60146"/>
                    <a:pt x="166556" y="110653"/>
                    <a:pt x="135361" y="141459"/>
                  </a:cubicBezTo>
                  <a:cubicBezTo>
                    <a:pt x="119942" y="156861"/>
                    <a:pt x="99503" y="164742"/>
                    <a:pt x="79423" y="164742"/>
                  </a:cubicBezTo>
                  <a:cubicBezTo>
                    <a:pt x="58984" y="164742"/>
                    <a:pt x="38904" y="156861"/>
                    <a:pt x="23127" y="141459"/>
                  </a:cubicBezTo>
                  <a:cubicBezTo>
                    <a:pt x="-7710" y="110653"/>
                    <a:pt x="-7710" y="60146"/>
                    <a:pt x="23127" y="29340"/>
                  </a:cubicBezTo>
                  <a:close/>
                  <a:moveTo>
                    <a:pt x="79430" y="0"/>
                  </a:moveTo>
                  <a:cubicBezTo>
                    <a:pt x="84625" y="0"/>
                    <a:pt x="88782" y="4686"/>
                    <a:pt x="88782" y="9733"/>
                  </a:cubicBezTo>
                  <a:lnTo>
                    <a:pt x="88782" y="72457"/>
                  </a:lnTo>
                  <a:cubicBezTo>
                    <a:pt x="88782" y="77864"/>
                    <a:pt x="84625" y="82190"/>
                    <a:pt x="79430" y="82190"/>
                  </a:cubicBezTo>
                  <a:cubicBezTo>
                    <a:pt x="74234" y="82190"/>
                    <a:pt x="70078" y="77864"/>
                    <a:pt x="70078" y="72457"/>
                  </a:cubicBezTo>
                  <a:lnTo>
                    <a:pt x="70078" y="9733"/>
                  </a:lnTo>
                  <a:cubicBezTo>
                    <a:pt x="70078" y="4686"/>
                    <a:pt x="74234" y="0"/>
                    <a:pt x="794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638BA883-32B3-B60B-3954-622DC50905A3}"/>
                </a:ext>
              </a:extLst>
            </p:cNvPr>
            <p:cNvSpPr txBox="1"/>
            <p:nvPr/>
          </p:nvSpPr>
          <p:spPr>
            <a:xfrm>
              <a:off x="5120742" y="5485423"/>
              <a:ext cx="4160113" cy="338554"/>
            </a:xfrm>
            <a:prstGeom prst="rect">
              <a:avLst/>
            </a:prstGeom>
            <a:noFill/>
          </p:spPr>
          <p:txBody>
            <a:bodyPr wrap="none" rtlCol="0" anchor="b" anchorCtr="0">
              <a:spAutoFit/>
            </a:bodyPr>
            <a:lstStyle/>
            <a:p>
              <a:r>
                <a:rPr lang="en-US" sz="1600" b="1" dirty="0">
                  <a:solidFill>
                    <a:schemeClr val="tx2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Effective Accountability Mechanisms:</a:t>
              </a:r>
            </a:p>
          </p:txBody>
        </p:sp>
        <p:sp>
          <p:nvSpPr>
            <p:cNvPr id="131" name="Subtitle 2">
              <a:extLst>
                <a:ext uri="{FF2B5EF4-FFF2-40B4-BE49-F238E27FC236}">
                  <a16:creationId xmlns:a16="http://schemas.microsoft.com/office/drawing/2014/main" id="{DBDEB8FB-0FEC-3333-93BB-484E8AEC982D}"/>
                </a:ext>
              </a:extLst>
            </p:cNvPr>
            <p:cNvSpPr txBox="1">
              <a:spLocks/>
            </p:cNvSpPr>
            <p:nvPr/>
          </p:nvSpPr>
          <p:spPr>
            <a:xfrm>
              <a:off x="5120742" y="5800599"/>
              <a:ext cx="5279010" cy="488339"/>
            </a:xfrm>
            <a:prstGeom prst="rect">
              <a:avLst/>
            </a:prstGeom>
          </p:spPr>
          <p:txBody>
            <a:bodyPr vert="horz" wrap="square" lIns="45720" tIns="22860" rIns="45720" bIns="22860" rtlCol="0" anchor="t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750"/>
                </a:lnSpc>
              </a:pPr>
              <a:r>
                <a:rPr lang="en-US" sz="1400" dirty="0">
                  <a:solidFill>
                    <a:schemeClr val="tx1"/>
                  </a:solidFill>
                  <a:latin typeface="Lato Light" panose="020F05020202040302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Established clear metrics and processes to monitor stakeholder engagement and participation. </a:t>
              </a:r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1C809294-BF01-EBF1-048B-B0AEF6C43C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62960" y="5539591"/>
              <a:ext cx="805338" cy="7863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133" name="Freeform 631">
              <a:extLst>
                <a:ext uri="{FF2B5EF4-FFF2-40B4-BE49-F238E27FC236}">
                  <a16:creationId xmlns:a16="http://schemas.microsoft.com/office/drawing/2014/main" id="{DBCADB31-4F70-D776-F50A-11D5DA038EB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12887" y="5721010"/>
              <a:ext cx="505485" cy="423546"/>
            </a:xfrm>
            <a:custGeom>
              <a:avLst/>
              <a:gdLst>
                <a:gd name="T0" fmla="*/ 502583 w 212659"/>
                <a:gd name="T1" fmla="*/ 401651 h 182199"/>
                <a:gd name="T2" fmla="*/ 471075 w 212659"/>
                <a:gd name="T3" fmla="*/ 570713 h 182199"/>
                <a:gd name="T4" fmla="*/ 439567 w 212659"/>
                <a:gd name="T5" fmla="*/ 401651 h 182199"/>
                <a:gd name="T6" fmla="*/ 337348 w 212659"/>
                <a:gd name="T7" fmla="*/ 331399 h 182199"/>
                <a:gd name="T8" fmla="*/ 411627 w 212659"/>
                <a:gd name="T9" fmla="*/ 580501 h 182199"/>
                <a:gd name="T10" fmla="*/ 346933 w 212659"/>
                <a:gd name="T11" fmla="*/ 580501 h 182199"/>
                <a:gd name="T12" fmla="*/ 337348 w 212659"/>
                <a:gd name="T13" fmla="*/ 397338 h 182199"/>
                <a:gd name="T14" fmla="*/ 326566 w 212659"/>
                <a:gd name="T15" fmla="*/ 459611 h 182199"/>
                <a:gd name="T16" fmla="*/ 263068 w 212659"/>
                <a:gd name="T17" fmla="*/ 459611 h 182199"/>
                <a:gd name="T18" fmla="*/ 337348 w 212659"/>
                <a:gd name="T19" fmla="*/ 331399 h 182199"/>
                <a:gd name="T20" fmla="*/ 482096 w 212659"/>
                <a:gd name="T21" fmla="*/ 289988 h 182199"/>
                <a:gd name="T22" fmla="*/ 426097 w 212659"/>
                <a:gd name="T23" fmla="*/ 326264 h 182199"/>
                <a:gd name="T24" fmla="*/ 232534 w 212659"/>
                <a:gd name="T25" fmla="*/ 383096 h 182199"/>
                <a:gd name="T26" fmla="*/ 199665 w 212659"/>
                <a:gd name="T27" fmla="*/ 581410 h 182199"/>
                <a:gd name="T28" fmla="*/ 166796 w 212659"/>
                <a:gd name="T29" fmla="*/ 383096 h 182199"/>
                <a:gd name="T30" fmla="*/ 67170 w 212659"/>
                <a:gd name="T31" fmla="*/ 155007 h 182199"/>
                <a:gd name="T32" fmla="*/ 61109 w 212659"/>
                <a:gd name="T33" fmla="*/ 222711 h 182199"/>
                <a:gd name="T34" fmla="*/ 16253 w 212659"/>
                <a:gd name="T35" fmla="*/ 234590 h 182199"/>
                <a:gd name="T36" fmla="*/ 21101 w 212659"/>
                <a:gd name="T37" fmla="*/ 163320 h 182199"/>
                <a:gd name="T38" fmla="*/ 214428 w 212659"/>
                <a:gd name="T39" fmla="*/ 131405 h 182199"/>
                <a:gd name="T40" fmla="*/ 242648 w 212659"/>
                <a:gd name="T41" fmla="*/ 190674 h 182199"/>
                <a:gd name="T42" fmla="*/ 126083 w 212659"/>
                <a:gd name="T43" fmla="*/ 484608 h 182199"/>
                <a:gd name="T44" fmla="*/ 59826 w 212659"/>
                <a:gd name="T45" fmla="*/ 484608 h 182199"/>
                <a:gd name="T46" fmla="*/ 214428 w 212659"/>
                <a:gd name="T47" fmla="*/ 131405 h 182199"/>
                <a:gd name="T48" fmla="*/ 609499 w 212659"/>
                <a:gd name="T49" fmla="*/ 382254 h 182199"/>
                <a:gd name="T50" fmla="*/ 576522 w 212659"/>
                <a:gd name="T51" fmla="*/ 602780 h 182199"/>
                <a:gd name="T52" fmla="*/ 543549 w 212659"/>
                <a:gd name="T53" fmla="*/ 382254 h 182199"/>
                <a:gd name="T54" fmla="*/ 300506 w 212659"/>
                <a:gd name="T55" fmla="*/ 139799 h 182199"/>
                <a:gd name="T56" fmla="*/ 334464 w 212659"/>
                <a:gd name="T57" fmla="*/ 0 h 182199"/>
                <a:gd name="T58" fmla="*/ 683731 w 212659"/>
                <a:gd name="T59" fmla="*/ 415705 h 182199"/>
                <a:gd name="T60" fmla="*/ 334464 w 212659"/>
                <a:gd name="T61" fmla="*/ 65637 h 182199"/>
                <a:gd name="T62" fmla="*/ 102833 w 212659"/>
                <a:gd name="T63" fmla="*/ 119122 h 182199"/>
                <a:gd name="T64" fmla="*/ 334464 w 212659"/>
                <a:gd name="T65" fmla="*/ 0 h 1821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2659" h="182199">
                  <a:moveTo>
                    <a:pt x="139821" y="109537"/>
                  </a:moveTo>
                  <a:cubicBezTo>
                    <a:pt x="144670" y="109537"/>
                    <a:pt x="149173" y="113872"/>
                    <a:pt x="149173" y="119290"/>
                  </a:cubicBezTo>
                  <a:lnTo>
                    <a:pt x="149173" y="159748"/>
                  </a:lnTo>
                  <a:cubicBezTo>
                    <a:pt x="149173" y="165166"/>
                    <a:pt x="144670" y="169501"/>
                    <a:pt x="139821" y="169501"/>
                  </a:cubicBezTo>
                  <a:cubicBezTo>
                    <a:pt x="134625" y="169501"/>
                    <a:pt x="130469" y="165166"/>
                    <a:pt x="130469" y="159748"/>
                  </a:cubicBezTo>
                  <a:lnTo>
                    <a:pt x="130469" y="119290"/>
                  </a:lnTo>
                  <a:cubicBezTo>
                    <a:pt x="130469" y="113872"/>
                    <a:pt x="134625" y="109537"/>
                    <a:pt x="139821" y="109537"/>
                  </a:cubicBezTo>
                  <a:close/>
                  <a:moveTo>
                    <a:pt x="100129" y="98425"/>
                  </a:moveTo>
                  <a:cubicBezTo>
                    <a:pt x="112219" y="98425"/>
                    <a:pt x="122176" y="108579"/>
                    <a:pt x="122176" y="120910"/>
                  </a:cubicBezTo>
                  <a:lnTo>
                    <a:pt x="122176" y="172408"/>
                  </a:lnTo>
                  <a:cubicBezTo>
                    <a:pt x="122176" y="177847"/>
                    <a:pt x="117909" y="182199"/>
                    <a:pt x="112575" y="182199"/>
                  </a:cubicBezTo>
                  <a:cubicBezTo>
                    <a:pt x="107241" y="182199"/>
                    <a:pt x="102974" y="177847"/>
                    <a:pt x="102974" y="172408"/>
                  </a:cubicBezTo>
                  <a:lnTo>
                    <a:pt x="102974" y="120910"/>
                  </a:lnTo>
                  <a:cubicBezTo>
                    <a:pt x="102974" y="119459"/>
                    <a:pt x="101551" y="118009"/>
                    <a:pt x="100129" y="118009"/>
                  </a:cubicBezTo>
                  <a:cubicBezTo>
                    <a:pt x="98351" y="118009"/>
                    <a:pt x="96929" y="119459"/>
                    <a:pt x="96929" y="120910"/>
                  </a:cubicBezTo>
                  <a:lnTo>
                    <a:pt x="96929" y="136504"/>
                  </a:lnTo>
                  <a:cubicBezTo>
                    <a:pt x="96929" y="141582"/>
                    <a:pt x="93017" y="146296"/>
                    <a:pt x="87327" y="146296"/>
                  </a:cubicBezTo>
                  <a:cubicBezTo>
                    <a:pt x="82349" y="146296"/>
                    <a:pt x="78082" y="141582"/>
                    <a:pt x="78082" y="136504"/>
                  </a:cubicBezTo>
                  <a:lnTo>
                    <a:pt x="78082" y="120910"/>
                  </a:lnTo>
                  <a:cubicBezTo>
                    <a:pt x="78082" y="108579"/>
                    <a:pt x="88039" y="98425"/>
                    <a:pt x="100129" y="98425"/>
                  </a:cubicBezTo>
                  <a:close/>
                  <a:moveTo>
                    <a:pt x="100455" y="63500"/>
                  </a:moveTo>
                  <a:cubicBezTo>
                    <a:pt x="117437" y="63500"/>
                    <a:pt x="133336" y="71760"/>
                    <a:pt x="143092" y="86126"/>
                  </a:cubicBezTo>
                  <a:cubicBezTo>
                    <a:pt x="145983" y="90435"/>
                    <a:pt x="144537" y="96541"/>
                    <a:pt x="140201" y="99773"/>
                  </a:cubicBezTo>
                  <a:cubicBezTo>
                    <a:pt x="135504" y="102646"/>
                    <a:pt x="129723" y="101209"/>
                    <a:pt x="126471" y="96900"/>
                  </a:cubicBezTo>
                  <a:cubicBezTo>
                    <a:pt x="121051" y="87921"/>
                    <a:pt x="110933" y="82893"/>
                    <a:pt x="100455" y="82893"/>
                  </a:cubicBezTo>
                  <a:cubicBezTo>
                    <a:pt x="83111" y="82893"/>
                    <a:pt x="69019" y="96541"/>
                    <a:pt x="69019" y="113779"/>
                  </a:cubicBezTo>
                  <a:lnTo>
                    <a:pt x="69019" y="162981"/>
                  </a:lnTo>
                  <a:cubicBezTo>
                    <a:pt x="69019" y="168368"/>
                    <a:pt x="64683" y="172678"/>
                    <a:pt x="59263" y="172678"/>
                  </a:cubicBezTo>
                  <a:cubicBezTo>
                    <a:pt x="53843" y="172678"/>
                    <a:pt x="49507" y="168368"/>
                    <a:pt x="49507" y="162981"/>
                  </a:cubicBezTo>
                  <a:lnTo>
                    <a:pt x="49507" y="113779"/>
                  </a:lnTo>
                  <a:cubicBezTo>
                    <a:pt x="49507" y="85766"/>
                    <a:pt x="72271" y="63500"/>
                    <a:pt x="100455" y="63500"/>
                  </a:cubicBezTo>
                  <a:close/>
                  <a:moveTo>
                    <a:pt x="19937" y="46037"/>
                  </a:moveTo>
                  <a:cubicBezTo>
                    <a:pt x="24255" y="49212"/>
                    <a:pt x="25334" y="54856"/>
                    <a:pt x="22455" y="59090"/>
                  </a:cubicBezTo>
                  <a:cubicBezTo>
                    <a:pt x="20656" y="61559"/>
                    <a:pt x="19577" y="63676"/>
                    <a:pt x="18138" y="66145"/>
                  </a:cubicBezTo>
                  <a:cubicBezTo>
                    <a:pt x="16338" y="68967"/>
                    <a:pt x="13100" y="71084"/>
                    <a:pt x="9502" y="71084"/>
                  </a:cubicBezTo>
                  <a:cubicBezTo>
                    <a:pt x="8062" y="71084"/>
                    <a:pt x="6263" y="70731"/>
                    <a:pt x="4824" y="69673"/>
                  </a:cubicBezTo>
                  <a:cubicBezTo>
                    <a:pt x="146" y="67204"/>
                    <a:pt x="-1293" y="61206"/>
                    <a:pt x="1226" y="56620"/>
                  </a:cubicBezTo>
                  <a:cubicBezTo>
                    <a:pt x="2665" y="54151"/>
                    <a:pt x="4464" y="50976"/>
                    <a:pt x="6263" y="48506"/>
                  </a:cubicBezTo>
                  <a:cubicBezTo>
                    <a:pt x="9502" y="43920"/>
                    <a:pt x="15619" y="42862"/>
                    <a:pt x="19937" y="46037"/>
                  </a:cubicBezTo>
                  <a:close/>
                  <a:moveTo>
                    <a:pt x="63645" y="39027"/>
                  </a:moveTo>
                  <a:cubicBezTo>
                    <a:pt x="68379" y="36512"/>
                    <a:pt x="74206" y="38667"/>
                    <a:pt x="76755" y="43338"/>
                  </a:cubicBezTo>
                  <a:cubicBezTo>
                    <a:pt x="79305" y="48367"/>
                    <a:pt x="77120" y="54115"/>
                    <a:pt x="72021" y="56630"/>
                  </a:cubicBezTo>
                  <a:cubicBezTo>
                    <a:pt x="50898" y="67048"/>
                    <a:pt x="37423" y="88244"/>
                    <a:pt x="37423" y="111955"/>
                  </a:cubicBezTo>
                  <a:lnTo>
                    <a:pt x="37423" y="143928"/>
                  </a:lnTo>
                  <a:cubicBezTo>
                    <a:pt x="37423" y="149317"/>
                    <a:pt x="32689" y="153628"/>
                    <a:pt x="27226" y="153628"/>
                  </a:cubicBezTo>
                  <a:cubicBezTo>
                    <a:pt x="22127" y="153628"/>
                    <a:pt x="17757" y="149317"/>
                    <a:pt x="17757" y="143928"/>
                  </a:cubicBezTo>
                  <a:lnTo>
                    <a:pt x="17757" y="111955"/>
                  </a:lnTo>
                  <a:cubicBezTo>
                    <a:pt x="17757" y="80700"/>
                    <a:pt x="35238" y="53037"/>
                    <a:pt x="63645" y="39027"/>
                  </a:cubicBezTo>
                  <a:close/>
                  <a:moveTo>
                    <a:pt x="98981" y="31750"/>
                  </a:moveTo>
                  <a:cubicBezTo>
                    <a:pt x="143932" y="31750"/>
                    <a:pt x="180907" y="68297"/>
                    <a:pt x="180907" y="113529"/>
                  </a:cubicBezTo>
                  <a:lnTo>
                    <a:pt x="180907" y="169255"/>
                  </a:lnTo>
                  <a:cubicBezTo>
                    <a:pt x="180907" y="174683"/>
                    <a:pt x="176557" y="179025"/>
                    <a:pt x="171119" y="179025"/>
                  </a:cubicBezTo>
                  <a:cubicBezTo>
                    <a:pt x="165682" y="179025"/>
                    <a:pt x="161332" y="174683"/>
                    <a:pt x="161332" y="169255"/>
                  </a:cubicBezTo>
                  <a:lnTo>
                    <a:pt x="161332" y="113529"/>
                  </a:lnTo>
                  <a:cubicBezTo>
                    <a:pt x="161332" y="79153"/>
                    <a:pt x="133419" y="51290"/>
                    <a:pt x="98981" y="51290"/>
                  </a:cubicBezTo>
                  <a:cubicBezTo>
                    <a:pt x="93544" y="51290"/>
                    <a:pt x="89194" y="46948"/>
                    <a:pt x="89194" y="41520"/>
                  </a:cubicBezTo>
                  <a:cubicBezTo>
                    <a:pt x="89194" y="36092"/>
                    <a:pt x="93544" y="31750"/>
                    <a:pt x="98981" y="31750"/>
                  </a:cubicBezTo>
                  <a:close/>
                  <a:moveTo>
                    <a:pt x="99273" y="0"/>
                  </a:moveTo>
                  <a:cubicBezTo>
                    <a:pt x="161546" y="0"/>
                    <a:pt x="212659" y="50902"/>
                    <a:pt x="212659" y="113717"/>
                  </a:cubicBezTo>
                  <a:cubicBezTo>
                    <a:pt x="212659" y="119132"/>
                    <a:pt x="208340" y="123464"/>
                    <a:pt x="202940" y="123464"/>
                  </a:cubicBezTo>
                  <a:cubicBezTo>
                    <a:pt x="197541" y="123464"/>
                    <a:pt x="193222" y="119132"/>
                    <a:pt x="193222" y="113717"/>
                  </a:cubicBezTo>
                  <a:cubicBezTo>
                    <a:pt x="193222" y="61732"/>
                    <a:pt x="151107" y="19494"/>
                    <a:pt x="99273" y="19494"/>
                  </a:cubicBezTo>
                  <a:cubicBezTo>
                    <a:pt x="79475" y="19494"/>
                    <a:pt x="60038" y="25631"/>
                    <a:pt x="44200" y="37184"/>
                  </a:cubicBezTo>
                  <a:cubicBezTo>
                    <a:pt x="39880" y="40433"/>
                    <a:pt x="33761" y="39350"/>
                    <a:pt x="30522" y="35379"/>
                  </a:cubicBezTo>
                  <a:cubicBezTo>
                    <a:pt x="27282" y="30685"/>
                    <a:pt x="28362" y="24548"/>
                    <a:pt x="32681" y="21660"/>
                  </a:cubicBezTo>
                  <a:cubicBezTo>
                    <a:pt x="52119" y="7220"/>
                    <a:pt x="75156" y="0"/>
                    <a:pt x="992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A205D1D3-9F92-0AA3-C9AF-998F1F958C67}"/>
                </a:ext>
              </a:extLst>
            </p:cNvPr>
            <p:cNvSpPr txBox="1"/>
            <p:nvPr/>
          </p:nvSpPr>
          <p:spPr>
            <a:xfrm>
              <a:off x="5120742" y="4186087"/>
              <a:ext cx="4041491" cy="338554"/>
            </a:xfrm>
            <a:prstGeom prst="rect">
              <a:avLst/>
            </a:prstGeom>
            <a:noFill/>
          </p:spPr>
          <p:txBody>
            <a:bodyPr wrap="none" rtlCol="0" anchor="b" anchorCtr="0">
              <a:spAutoFit/>
            </a:bodyPr>
            <a:lstStyle/>
            <a:p>
              <a:r>
                <a:rPr lang="en-US" sz="1600" b="1" dirty="0">
                  <a:solidFill>
                    <a:schemeClr val="tx2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Inclusive and Equitable Environment</a:t>
              </a:r>
            </a:p>
          </p:txBody>
        </p:sp>
        <p:sp>
          <p:nvSpPr>
            <p:cNvPr id="135" name="Subtitle 2">
              <a:extLst>
                <a:ext uri="{FF2B5EF4-FFF2-40B4-BE49-F238E27FC236}">
                  <a16:creationId xmlns:a16="http://schemas.microsoft.com/office/drawing/2014/main" id="{033DB3C1-16D5-5218-014D-2219DFBF3374}"/>
                </a:ext>
              </a:extLst>
            </p:cNvPr>
            <p:cNvSpPr txBox="1">
              <a:spLocks/>
            </p:cNvSpPr>
            <p:nvPr/>
          </p:nvSpPr>
          <p:spPr>
            <a:xfrm>
              <a:off x="5120741" y="4501264"/>
              <a:ext cx="6515731" cy="784830"/>
            </a:xfrm>
            <a:prstGeom prst="rect">
              <a:avLst/>
            </a:prstGeom>
          </p:spPr>
          <p:txBody>
            <a:bodyPr vert="horz" wrap="square" lIns="45720" tIns="22860" rIns="45720" bIns="22860" rtlCol="0" anchor="t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en-US" sz="1600" dirty="0">
                  <a:solidFill>
                    <a:schemeClr val="tx1"/>
                  </a:solidFill>
                  <a:latin typeface="Lato Light" panose="020F05020202040302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Actively identify and invite </a:t>
              </a:r>
              <a:r>
                <a:rPr lang="en-US" sz="1600" dirty="0" err="1">
                  <a:solidFill>
                    <a:schemeClr val="tx1"/>
                  </a:solidFill>
                  <a:latin typeface="Lato Light" panose="020F05020202040302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marginalised</a:t>
              </a:r>
              <a:r>
                <a:rPr lang="en-US" sz="1600" dirty="0">
                  <a:solidFill>
                    <a:schemeClr val="tx1"/>
                  </a:solidFill>
                  <a:latin typeface="Lato Light" panose="020F05020202040302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or underrepresented groups to participate. Created safe spaces for open dialogue where all voices are heard and respected</a:t>
              </a:r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6B034904-71A3-283F-C995-18BA393225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62960" y="4240256"/>
              <a:ext cx="805338" cy="786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137" name="Freeform 621">
              <a:extLst>
                <a:ext uri="{FF2B5EF4-FFF2-40B4-BE49-F238E27FC236}">
                  <a16:creationId xmlns:a16="http://schemas.microsoft.com/office/drawing/2014/main" id="{20056BCB-B371-AA07-A763-7476416AB4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03111" y="4423864"/>
              <a:ext cx="325036" cy="419168"/>
            </a:xfrm>
            <a:custGeom>
              <a:avLst/>
              <a:gdLst>
                <a:gd name="T0" fmla="*/ 179020 w 136167"/>
                <a:gd name="T1" fmla="*/ 1334949 h 180612"/>
                <a:gd name="T2" fmla="*/ 358033 w 136167"/>
                <a:gd name="T3" fmla="*/ 1504540 h 180612"/>
                <a:gd name="T4" fmla="*/ 1259759 w 136167"/>
                <a:gd name="T5" fmla="*/ 2398191 h 180612"/>
                <a:gd name="T6" fmla="*/ 2161468 w 136167"/>
                <a:gd name="T7" fmla="*/ 1504540 h 180612"/>
                <a:gd name="T8" fmla="*/ 2340481 w 136167"/>
                <a:gd name="T9" fmla="*/ 1334949 h 180612"/>
                <a:gd name="T10" fmla="*/ 2519501 w 136167"/>
                <a:gd name="T11" fmla="*/ 1504540 h 180612"/>
                <a:gd name="T12" fmla="*/ 1750291 w 136167"/>
                <a:gd name="T13" fmla="*/ 2652983 h 180612"/>
                <a:gd name="T14" fmla="*/ 1432910 w 136167"/>
                <a:gd name="T15" fmla="*/ 2716037 h 180612"/>
                <a:gd name="T16" fmla="*/ 1432910 w 136167"/>
                <a:gd name="T17" fmla="*/ 3122271 h 180612"/>
                <a:gd name="T18" fmla="*/ 1259871 w 136167"/>
                <a:gd name="T19" fmla="*/ 3301713 h 180612"/>
                <a:gd name="T20" fmla="*/ 1086828 w 136167"/>
                <a:gd name="T21" fmla="*/ 3122271 h 180612"/>
                <a:gd name="T22" fmla="*/ 1086828 w 136167"/>
                <a:gd name="T23" fmla="*/ 2715886 h 180612"/>
                <a:gd name="T24" fmla="*/ 772005 w 136167"/>
                <a:gd name="T25" fmla="*/ 2652983 h 180612"/>
                <a:gd name="T26" fmla="*/ 0 w 136167"/>
                <a:gd name="T27" fmla="*/ 1504540 h 180612"/>
                <a:gd name="T28" fmla="*/ 179020 w 136167"/>
                <a:gd name="T29" fmla="*/ 1334949 h 180612"/>
                <a:gd name="T30" fmla="*/ 1245088 w 136167"/>
                <a:gd name="T31" fmla="*/ 355271 h 180612"/>
                <a:gd name="T32" fmla="*/ 973948 w 136167"/>
                <a:gd name="T33" fmla="*/ 625018 h 180612"/>
                <a:gd name="T34" fmla="*/ 973948 w 136167"/>
                <a:gd name="T35" fmla="*/ 1486901 h 180612"/>
                <a:gd name="T36" fmla="*/ 1245088 w 136167"/>
                <a:gd name="T37" fmla="*/ 1756649 h 180612"/>
                <a:gd name="T38" fmla="*/ 1516211 w 136167"/>
                <a:gd name="T39" fmla="*/ 1486901 h 180612"/>
                <a:gd name="T40" fmla="*/ 1516211 w 136167"/>
                <a:gd name="T41" fmla="*/ 625018 h 180612"/>
                <a:gd name="T42" fmla="*/ 1245088 w 136167"/>
                <a:gd name="T43" fmla="*/ 355271 h 180612"/>
                <a:gd name="T44" fmla="*/ 1245088 w 136167"/>
                <a:gd name="T45" fmla="*/ 0 h 180612"/>
                <a:gd name="T46" fmla="*/ 1873298 w 136167"/>
                <a:gd name="T47" fmla="*/ 625018 h 180612"/>
                <a:gd name="T48" fmla="*/ 1873298 w 136167"/>
                <a:gd name="T49" fmla="*/ 1486901 h 180612"/>
                <a:gd name="T50" fmla="*/ 1245088 w 136167"/>
                <a:gd name="T51" fmla="*/ 2111913 h 180612"/>
                <a:gd name="T52" fmla="*/ 616850 w 136167"/>
                <a:gd name="T53" fmla="*/ 1486901 h 180612"/>
                <a:gd name="T54" fmla="*/ 616850 w 136167"/>
                <a:gd name="T55" fmla="*/ 625018 h 180612"/>
                <a:gd name="T56" fmla="*/ 1245088 w 136167"/>
                <a:gd name="T57" fmla="*/ 0 h 1806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36167" h="180612">
                  <a:moveTo>
                    <a:pt x="9675" y="73025"/>
                  </a:moveTo>
                  <a:cubicBezTo>
                    <a:pt x="15050" y="73025"/>
                    <a:pt x="19350" y="77307"/>
                    <a:pt x="19350" y="82302"/>
                  </a:cubicBezTo>
                  <a:cubicBezTo>
                    <a:pt x="19350" y="109421"/>
                    <a:pt x="41208" y="131187"/>
                    <a:pt x="68084" y="131187"/>
                  </a:cubicBezTo>
                  <a:cubicBezTo>
                    <a:pt x="94959" y="131187"/>
                    <a:pt x="116817" y="109421"/>
                    <a:pt x="116817" y="82302"/>
                  </a:cubicBezTo>
                  <a:cubicBezTo>
                    <a:pt x="116817" y="77307"/>
                    <a:pt x="121117" y="73025"/>
                    <a:pt x="126492" y="73025"/>
                  </a:cubicBezTo>
                  <a:cubicBezTo>
                    <a:pt x="131867" y="73025"/>
                    <a:pt x="136167" y="77307"/>
                    <a:pt x="136167" y="82302"/>
                  </a:cubicBezTo>
                  <a:cubicBezTo>
                    <a:pt x="136167" y="110670"/>
                    <a:pt x="119034" y="134822"/>
                    <a:pt x="94595" y="145125"/>
                  </a:cubicBezTo>
                  <a:lnTo>
                    <a:pt x="77442" y="148574"/>
                  </a:lnTo>
                  <a:lnTo>
                    <a:pt x="77442" y="170796"/>
                  </a:lnTo>
                  <a:cubicBezTo>
                    <a:pt x="77442" y="176249"/>
                    <a:pt x="73286" y="180612"/>
                    <a:pt x="68090" y="180612"/>
                  </a:cubicBezTo>
                  <a:cubicBezTo>
                    <a:pt x="62895" y="180612"/>
                    <a:pt x="58738" y="176249"/>
                    <a:pt x="58738" y="170796"/>
                  </a:cubicBezTo>
                  <a:lnTo>
                    <a:pt x="58738" y="148566"/>
                  </a:lnTo>
                  <a:lnTo>
                    <a:pt x="41723" y="145125"/>
                  </a:lnTo>
                  <a:cubicBezTo>
                    <a:pt x="17334" y="134822"/>
                    <a:pt x="0" y="110670"/>
                    <a:pt x="0" y="82302"/>
                  </a:cubicBezTo>
                  <a:cubicBezTo>
                    <a:pt x="0" y="77307"/>
                    <a:pt x="4300" y="73025"/>
                    <a:pt x="9675" y="73025"/>
                  </a:cubicBezTo>
                  <a:close/>
                  <a:moveTo>
                    <a:pt x="67291" y="19434"/>
                  </a:moveTo>
                  <a:cubicBezTo>
                    <a:pt x="59428" y="19434"/>
                    <a:pt x="52637" y="25913"/>
                    <a:pt x="52637" y="34190"/>
                  </a:cubicBezTo>
                  <a:lnTo>
                    <a:pt x="52637" y="81337"/>
                  </a:lnTo>
                  <a:cubicBezTo>
                    <a:pt x="52637" y="89255"/>
                    <a:pt x="59428" y="96093"/>
                    <a:pt x="67291" y="96093"/>
                  </a:cubicBezTo>
                  <a:cubicBezTo>
                    <a:pt x="75511" y="96093"/>
                    <a:pt x="81944" y="89255"/>
                    <a:pt x="81944" y="81337"/>
                  </a:cubicBezTo>
                  <a:lnTo>
                    <a:pt x="81944" y="34190"/>
                  </a:lnTo>
                  <a:cubicBezTo>
                    <a:pt x="81944" y="25913"/>
                    <a:pt x="75511" y="19434"/>
                    <a:pt x="67291" y="19434"/>
                  </a:cubicBezTo>
                  <a:close/>
                  <a:moveTo>
                    <a:pt x="67291" y="0"/>
                  </a:moveTo>
                  <a:cubicBezTo>
                    <a:pt x="86232" y="0"/>
                    <a:pt x="101243" y="15476"/>
                    <a:pt x="101243" y="34190"/>
                  </a:cubicBezTo>
                  <a:lnTo>
                    <a:pt x="101243" y="81337"/>
                  </a:lnTo>
                  <a:cubicBezTo>
                    <a:pt x="101243" y="100051"/>
                    <a:pt x="86232" y="115527"/>
                    <a:pt x="67291" y="115527"/>
                  </a:cubicBezTo>
                  <a:cubicBezTo>
                    <a:pt x="48706" y="115527"/>
                    <a:pt x="33338" y="100051"/>
                    <a:pt x="33338" y="81337"/>
                  </a:cubicBezTo>
                  <a:lnTo>
                    <a:pt x="33338" y="34190"/>
                  </a:lnTo>
                  <a:cubicBezTo>
                    <a:pt x="33338" y="15476"/>
                    <a:pt x="48706" y="0"/>
                    <a:pt x="672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E27712C4-C697-A2D5-4073-AE1B0F269E9B}"/>
                </a:ext>
              </a:extLst>
            </p:cNvPr>
            <p:cNvSpPr txBox="1"/>
            <p:nvPr/>
          </p:nvSpPr>
          <p:spPr>
            <a:xfrm>
              <a:off x="5120742" y="2886752"/>
              <a:ext cx="5639685" cy="338554"/>
            </a:xfrm>
            <a:prstGeom prst="rect">
              <a:avLst/>
            </a:prstGeom>
            <a:noFill/>
          </p:spPr>
          <p:txBody>
            <a:bodyPr wrap="none" rtlCol="0" anchor="b" anchorCtr="0">
              <a:spAutoFit/>
            </a:bodyPr>
            <a:lstStyle/>
            <a:p>
              <a:r>
                <a:rPr lang="en-US" sz="1600" b="1" dirty="0">
                  <a:solidFill>
                    <a:schemeClr val="tx2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Capacity Development and Resources Allocations</a:t>
              </a:r>
            </a:p>
          </p:txBody>
        </p:sp>
        <p:sp>
          <p:nvSpPr>
            <p:cNvPr id="139" name="Subtitle 2">
              <a:extLst>
                <a:ext uri="{FF2B5EF4-FFF2-40B4-BE49-F238E27FC236}">
                  <a16:creationId xmlns:a16="http://schemas.microsoft.com/office/drawing/2014/main" id="{B469C443-8E37-FB89-1000-FC845342A419}"/>
                </a:ext>
              </a:extLst>
            </p:cNvPr>
            <p:cNvSpPr txBox="1">
              <a:spLocks/>
            </p:cNvSpPr>
            <p:nvPr/>
          </p:nvSpPr>
          <p:spPr>
            <a:xfrm>
              <a:off x="5179733" y="3201928"/>
              <a:ext cx="6409454" cy="507831"/>
            </a:xfrm>
            <a:prstGeom prst="rect">
              <a:avLst/>
            </a:prstGeom>
          </p:spPr>
          <p:txBody>
            <a:bodyPr vert="horz" wrap="square" lIns="45720" tIns="22860" rIns="45720" bIns="22860" rtlCol="0" anchor="t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750"/>
                </a:lnSpc>
              </a:pPr>
              <a:r>
                <a:rPr lang="en-US" sz="1600" dirty="0">
                  <a:solidFill>
                    <a:schemeClr val="tx1"/>
                  </a:solidFill>
                  <a:latin typeface="Lato Light" panose="020F0502020204030203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Offers training and capacity building to enable all stakeholders to participate effectively, especially those from less-resourced groups</a:t>
              </a:r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2458B242-0FE7-71AA-D163-0744EFA2EC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62960" y="2956759"/>
              <a:ext cx="805338" cy="7863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Lato Light" panose="020F0502020204030203" pitchFamily="34" charset="0"/>
              </a:endParaRPr>
            </a:p>
          </p:txBody>
        </p:sp>
        <p:sp>
          <p:nvSpPr>
            <p:cNvPr id="141" name="Freeform 624">
              <a:extLst>
                <a:ext uri="{FF2B5EF4-FFF2-40B4-BE49-F238E27FC236}">
                  <a16:creationId xmlns:a16="http://schemas.microsoft.com/office/drawing/2014/main" id="{5285C481-4578-C22B-642A-2C3BE52DC42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63324" y="3240321"/>
              <a:ext cx="404611" cy="241869"/>
            </a:xfrm>
            <a:custGeom>
              <a:avLst/>
              <a:gdLst>
                <a:gd name="T0" fmla="*/ 1228470 w 169501"/>
                <a:gd name="T1" fmla="*/ 434138 h 104417"/>
                <a:gd name="T2" fmla="*/ 1401228 w 169501"/>
                <a:gd name="T3" fmla="*/ 608950 h 104417"/>
                <a:gd name="T4" fmla="*/ 1401228 w 169501"/>
                <a:gd name="T5" fmla="*/ 1236931 h 104417"/>
                <a:gd name="T6" fmla="*/ 1228470 w 169501"/>
                <a:gd name="T7" fmla="*/ 1411734 h 104417"/>
                <a:gd name="T8" fmla="*/ 1055715 w 169501"/>
                <a:gd name="T9" fmla="*/ 1236931 h 104417"/>
                <a:gd name="T10" fmla="*/ 1055715 w 169501"/>
                <a:gd name="T11" fmla="*/ 608950 h 104417"/>
                <a:gd name="T12" fmla="*/ 1228470 w 169501"/>
                <a:gd name="T13" fmla="*/ 434138 h 104417"/>
                <a:gd name="T14" fmla="*/ 682327 w 169501"/>
                <a:gd name="T15" fmla="*/ 434138 h 104417"/>
                <a:gd name="T16" fmla="*/ 872942 w 169501"/>
                <a:gd name="T17" fmla="*/ 608950 h 104417"/>
                <a:gd name="T18" fmla="*/ 872942 w 169501"/>
                <a:gd name="T19" fmla="*/ 1236931 h 104417"/>
                <a:gd name="T20" fmla="*/ 682327 w 169501"/>
                <a:gd name="T21" fmla="*/ 1411734 h 104417"/>
                <a:gd name="T22" fmla="*/ 498525 w 169501"/>
                <a:gd name="T23" fmla="*/ 1236931 h 104417"/>
                <a:gd name="T24" fmla="*/ 498525 w 169501"/>
                <a:gd name="T25" fmla="*/ 608950 h 104417"/>
                <a:gd name="T26" fmla="*/ 682327 w 169501"/>
                <a:gd name="T27" fmla="*/ 434138 h 104417"/>
                <a:gd name="T28" fmla="*/ 367182 w 169501"/>
                <a:gd name="T29" fmla="*/ 352060 h 104417"/>
                <a:gd name="T30" fmla="*/ 367182 w 169501"/>
                <a:gd name="T31" fmla="*/ 1551663 h 104417"/>
                <a:gd name="T32" fmla="*/ 2536941 w 169501"/>
                <a:gd name="T33" fmla="*/ 1551663 h 104417"/>
                <a:gd name="T34" fmla="*/ 2536941 w 169501"/>
                <a:gd name="T35" fmla="*/ 1290896 h 104417"/>
                <a:gd name="T36" fmla="*/ 2683818 w 169501"/>
                <a:gd name="T37" fmla="*/ 1108335 h 104417"/>
                <a:gd name="T38" fmla="*/ 2763934 w 169501"/>
                <a:gd name="T39" fmla="*/ 1108335 h 104417"/>
                <a:gd name="T40" fmla="*/ 2763934 w 169501"/>
                <a:gd name="T41" fmla="*/ 749755 h 104417"/>
                <a:gd name="T42" fmla="*/ 2683818 w 169501"/>
                <a:gd name="T43" fmla="*/ 749755 h 104417"/>
                <a:gd name="T44" fmla="*/ 2536941 w 169501"/>
                <a:gd name="T45" fmla="*/ 586776 h 104417"/>
                <a:gd name="T46" fmla="*/ 2536941 w 169501"/>
                <a:gd name="T47" fmla="*/ 352060 h 104417"/>
                <a:gd name="T48" fmla="*/ 166901 w 169501"/>
                <a:gd name="T49" fmla="*/ 0 h 104417"/>
                <a:gd name="T50" fmla="*/ 2683818 w 169501"/>
                <a:gd name="T51" fmla="*/ 0 h 104417"/>
                <a:gd name="T52" fmla="*/ 2904140 w 169501"/>
                <a:gd name="T53" fmla="*/ 169499 h 104417"/>
                <a:gd name="T54" fmla="*/ 2904140 w 169501"/>
                <a:gd name="T55" fmla="*/ 397696 h 104417"/>
                <a:gd name="T56" fmla="*/ 2897475 w 169501"/>
                <a:gd name="T57" fmla="*/ 397696 h 104417"/>
                <a:gd name="T58" fmla="*/ 3131133 w 169501"/>
                <a:gd name="T59" fmla="*/ 586776 h 104417"/>
                <a:gd name="T60" fmla="*/ 3131133 w 169501"/>
                <a:gd name="T61" fmla="*/ 1290896 h 104417"/>
                <a:gd name="T62" fmla="*/ 2897475 w 169501"/>
                <a:gd name="T63" fmla="*/ 1460395 h 104417"/>
                <a:gd name="T64" fmla="*/ 2904140 w 169501"/>
                <a:gd name="T65" fmla="*/ 1460395 h 104417"/>
                <a:gd name="T66" fmla="*/ 2904140 w 169501"/>
                <a:gd name="T67" fmla="*/ 1714659 h 104417"/>
                <a:gd name="T68" fmla="*/ 2683818 w 169501"/>
                <a:gd name="T69" fmla="*/ 1903723 h 104417"/>
                <a:gd name="T70" fmla="*/ 166901 w 169501"/>
                <a:gd name="T71" fmla="*/ 1903723 h 104417"/>
                <a:gd name="T72" fmla="*/ 0 w 169501"/>
                <a:gd name="T73" fmla="*/ 1714659 h 104417"/>
                <a:gd name="T74" fmla="*/ 0 w 169501"/>
                <a:gd name="T75" fmla="*/ 169499 h 104417"/>
                <a:gd name="T76" fmla="*/ 166901 w 169501"/>
                <a:gd name="T77" fmla="*/ 0 h 10441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69501" h="104417">
                  <a:moveTo>
                    <a:pt x="66502" y="23812"/>
                  </a:moveTo>
                  <a:cubicBezTo>
                    <a:pt x="71351" y="23812"/>
                    <a:pt x="75854" y="28073"/>
                    <a:pt x="75854" y="33400"/>
                  </a:cubicBezTo>
                  <a:lnTo>
                    <a:pt x="75854" y="67844"/>
                  </a:lnTo>
                  <a:cubicBezTo>
                    <a:pt x="75854" y="73171"/>
                    <a:pt x="71351" y="77432"/>
                    <a:pt x="66502" y="77432"/>
                  </a:cubicBezTo>
                  <a:cubicBezTo>
                    <a:pt x="61307" y="77432"/>
                    <a:pt x="57150" y="73171"/>
                    <a:pt x="57150" y="67844"/>
                  </a:cubicBezTo>
                  <a:lnTo>
                    <a:pt x="57150" y="33400"/>
                  </a:lnTo>
                  <a:cubicBezTo>
                    <a:pt x="57150" y="28073"/>
                    <a:pt x="61307" y="23812"/>
                    <a:pt x="66502" y="23812"/>
                  </a:cubicBezTo>
                  <a:close/>
                  <a:moveTo>
                    <a:pt x="36937" y="23812"/>
                  </a:moveTo>
                  <a:cubicBezTo>
                    <a:pt x="42465" y="23812"/>
                    <a:pt x="47256" y="28073"/>
                    <a:pt x="47256" y="33400"/>
                  </a:cubicBezTo>
                  <a:lnTo>
                    <a:pt x="47256" y="67844"/>
                  </a:lnTo>
                  <a:cubicBezTo>
                    <a:pt x="47256" y="73171"/>
                    <a:pt x="42465" y="77432"/>
                    <a:pt x="36937" y="77432"/>
                  </a:cubicBezTo>
                  <a:cubicBezTo>
                    <a:pt x="31409" y="77432"/>
                    <a:pt x="26987" y="73171"/>
                    <a:pt x="26987" y="67844"/>
                  </a:cubicBezTo>
                  <a:lnTo>
                    <a:pt x="26987" y="33400"/>
                  </a:lnTo>
                  <a:cubicBezTo>
                    <a:pt x="26987" y="28073"/>
                    <a:pt x="31409" y="23812"/>
                    <a:pt x="36937" y="23812"/>
                  </a:cubicBezTo>
                  <a:close/>
                  <a:moveTo>
                    <a:pt x="19877" y="19310"/>
                  </a:moveTo>
                  <a:lnTo>
                    <a:pt x="19877" y="85107"/>
                  </a:lnTo>
                  <a:lnTo>
                    <a:pt x="137335" y="85107"/>
                  </a:lnTo>
                  <a:lnTo>
                    <a:pt x="137335" y="70804"/>
                  </a:lnTo>
                  <a:cubicBezTo>
                    <a:pt x="137335" y="65797"/>
                    <a:pt x="140227" y="60791"/>
                    <a:pt x="145286" y="60791"/>
                  </a:cubicBezTo>
                  <a:lnTo>
                    <a:pt x="149623" y="60791"/>
                  </a:lnTo>
                  <a:lnTo>
                    <a:pt x="149623" y="41123"/>
                  </a:lnTo>
                  <a:lnTo>
                    <a:pt x="145286" y="41123"/>
                  </a:lnTo>
                  <a:cubicBezTo>
                    <a:pt x="140227" y="41123"/>
                    <a:pt x="137335" y="37547"/>
                    <a:pt x="137335" y="32184"/>
                  </a:cubicBezTo>
                  <a:lnTo>
                    <a:pt x="137335" y="19310"/>
                  </a:lnTo>
                  <a:lnTo>
                    <a:pt x="19877" y="19310"/>
                  </a:lnTo>
                  <a:close/>
                  <a:moveTo>
                    <a:pt x="9035" y="0"/>
                  </a:moveTo>
                  <a:lnTo>
                    <a:pt x="145286" y="0"/>
                  </a:lnTo>
                  <a:cubicBezTo>
                    <a:pt x="150708" y="0"/>
                    <a:pt x="157213" y="3933"/>
                    <a:pt x="157213" y="9297"/>
                  </a:cubicBezTo>
                  <a:lnTo>
                    <a:pt x="157213" y="21813"/>
                  </a:lnTo>
                  <a:lnTo>
                    <a:pt x="156852" y="21813"/>
                  </a:lnTo>
                  <a:cubicBezTo>
                    <a:pt x="162634" y="21813"/>
                    <a:pt x="169501" y="27177"/>
                    <a:pt x="169501" y="32184"/>
                  </a:cubicBezTo>
                  <a:lnTo>
                    <a:pt x="169501" y="70804"/>
                  </a:lnTo>
                  <a:cubicBezTo>
                    <a:pt x="169501" y="76168"/>
                    <a:pt x="162634" y="80101"/>
                    <a:pt x="156852" y="80101"/>
                  </a:cubicBezTo>
                  <a:lnTo>
                    <a:pt x="157213" y="80101"/>
                  </a:lnTo>
                  <a:lnTo>
                    <a:pt x="157213" y="94047"/>
                  </a:lnTo>
                  <a:cubicBezTo>
                    <a:pt x="157213" y="99411"/>
                    <a:pt x="150708" y="104417"/>
                    <a:pt x="145286" y="104417"/>
                  </a:cubicBezTo>
                  <a:lnTo>
                    <a:pt x="9035" y="104417"/>
                  </a:lnTo>
                  <a:cubicBezTo>
                    <a:pt x="3252" y="104417"/>
                    <a:pt x="0" y="99411"/>
                    <a:pt x="0" y="94047"/>
                  </a:cubicBezTo>
                  <a:lnTo>
                    <a:pt x="0" y="9297"/>
                  </a:lnTo>
                  <a:cubicBezTo>
                    <a:pt x="0" y="3933"/>
                    <a:pt x="3252" y="0"/>
                    <a:pt x="90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en-US" sz="900" dirty="0">
                <a:latin typeface="Lato Light" panose="020F0502020204030203" pitchFamily="34" charset="0"/>
              </a:endParaRPr>
            </a:p>
          </p:txBody>
        </p:sp>
      </p:grpSp>
      <p:pic>
        <p:nvPicPr>
          <p:cNvPr id="233" name="Picture 232" descr="A cover of a document&#10;&#10;Description automatically generated">
            <a:extLst>
              <a:ext uri="{FF2B5EF4-FFF2-40B4-BE49-F238E27FC236}">
                <a16:creationId xmlns:a16="http://schemas.microsoft.com/office/drawing/2014/main" id="{A71B7395-D993-13F9-052F-420970413E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56" y="1312602"/>
            <a:ext cx="3832755" cy="48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483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75277-903F-90EC-30C8-0C393AD34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67281-9103-0D58-6D04-44DF82303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685" y="165564"/>
            <a:ext cx="6950034" cy="92507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GB" sz="2900" kern="100" dirty="0">
                <a:solidFill>
                  <a:srgbClr val="21252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Enhancing the Adaptability and Resilience </a:t>
            </a:r>
            <a:br>
              <a:rPr lang="en-GB" sz="2900" kern="100" dirty="0">
                <a:solidFill>
                  <a:srgbClr val="21252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GB" sz="2900" kern="100" dirty="0">
                <a:solidFill>
                  <a:srgbClr val="21252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of National Evaluation Systems</a:t>
            </a:r>
            <a:endParaRPr lang="en-ES" sz="2900" dirty="0"/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A61626D-C036-76D7-03B1-E1B397606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065" y="12360"/>
            <a:ext cx="5252161" cy="1358502"/>
          </a:xfrm>
          <a:prstGeom prst="rect">
            <a:avLst/>
          </a:prstGeom>
        </p:spPr>
      </p:pic>
      <p:sp>
        <p:nvSpPr>
          <p:cNvPr id="6" name="Octagon 5">
            <a:extLst>
              <a:ext uri="{FF2B5EF4-FFF2-40B4-BE49-F238E27FC236}">
                <a16:creationId xmlns:a16="http://schemas.microsoft.com/office/drawing/2014/main" id="{1EAB03A4-2D61-B131-4442-50DCDCF23F5F}"/>
              </a:ext>
            </a:extLst>
          </p:cNvPr>
          <p:cNvSpPr/>
          <p:nvPr/>
        </p:nvSpPr>
        <p:spPr>
          <a:xfrm>
            <a:off x="11185955" y="6010322"/>
            <a:ext cx="801427" cy="704335"/>
          </a:xfrm>
          <a:prstGeom prst="octag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F98D99-4F6A-0930-BD16-D272D54BB648}"/>
              </a:ext>
            </a:extLst>
          </p:cNvPr>
          <p:cNvSpPr txBox="1">
            <a:spLocks/>
          </p:cNvSpPr>
          <p:nvPr/>
        </p:nvSpPr>
        <p:spPr>
          <a:xfrm>
            <a:off x="11197025" y="6140946"/>
            <a:ext cx="77976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9E6812-DF0E-4B88-AFAA-EAC7168F54C0}" type="slidenum">
              <a:rPr lang="en-US" sz="2400" b="1">
                <a:solidFill>
                  <a:srgbClr val="FFFF00"/>
                </a:solidFill>
              </a:rPr>
              <a:pPr algn="ctr"/>
              <a:t>8</a:t>
            </a:fld>
            <a:endParaRPr lang="en-US" sz="2400" b="1" dirty="0">
              <a:solidFill>
                <a:srgbClr val="FFFF00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80FC471-BBC4-D1CF-E00D-917D94B0073E}"/>
              </a:ext>
            </a:extLst>
          </p:cNvPr>
          <p:cNvGrpSpPr/>
          <p:nvPr/>
        </p:nvGrpSpPr>
        <p:grpSpPr>
          <a:xfrm>
            <a:off x="0" y="1331698"/>
            <a:ext cx="11974315" cy="4970702"/>
            <a:chOff x="-133648" y="1356795"/>
            <a:chExt cx="12019462" cy="521555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4F64DF2-735E-2D2C-1B49-6B84A84730A4}"/>
                </a:ext>
              </a:extLst>
            </p:cNvPr>
            <p:cNvSpPr txBox="1"/>
            <p:nvPr/>
          </p:nvSpPr>
          <p:spPr>
            <a:xfrm>
              <a:off x="84858" y="2312984"/>
              <a:ext cx="3410509" cy="8330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en-US" sz="2000" spc="-15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Create spaces for reflection, learning and innovation among diverse stakeholders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61DE6C2-7291-C50E-3DB8-E64A711E1909}"/>
                </a:ext>
              </a:extLst>
            </p:cNvPr>
            <p:cNvSpPr txBox="1"/>
            <p:nvPr/>
          </p:nvSpPr>
          <p:spPr>
            <a:xfrm>
              <a:off x="176979" y="1356795"/>
              <a:ext cx="3288895" cy="92833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>
                <a:lnSpc>
                  <a:spcPts val="2160"/>
                </a:lnSpc>
              </a:pPr>
              <a:r>
                <a:rPr lang="en-US" b="1" spc="-15" dirty="0">
                  <a:solidFill>
                    <a:srgbClr val="0000FF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Create more Spaces for Reflection, Learning and Innovation: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EB096CB-25CD-E36D-22F8-EF73C8A9A494}"/>
                </a:ext>
              </a:extLst>
            </p:cNvPr>
            <p:cNvSpPr txBox="1"/>
            <p:nvPr/>
          </p:nvSpPr>
          <p:spPr>
            <a:xfrm>
              <a:off x="-133648" y="4958817"/>
              <a:ext cx="3629015" cy="13886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sz="2000" spc="-15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Create mechanisms for </a:t>
              </a:r>
              <a:r>
                <a:rPr lang="en-US" sz="2000" spc="-15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marginalised</a:t>
              </a:r>
              <a:r>
                <a:rPr lang="en-US" sz="2000" spc="-15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voices to meaningfully engage in evaluation processes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B0A1B93-DF05-A66A-C57C-9E55491C77E5}"/>
                </a:ext>
              </a:extLst>
            </p:cNvPr>
            <p:cNvSpPr txBox="1"/>
            <p:nvPr/>
          </p:nvSpPr>
          <p:spPr>
            <a:xfrm>
              <a:off x="528937" y="4284757"/>
              <a:ext cx="2947739" cy="646203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>
                <a:lnSpc>
                  <a:spcPts val="2160"/>
                </a:lnSpc>
              </a:pPr>
              <a:r>
                <a:rPr lang="en-US" b="1" spc="-15" dirty="0">
                  <a:solidFill>
                    <a:srgbClr val="0000FF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Revamp Gender, Equity and Inclusion (GEI)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FA2861A-4BCC-2202-1D3D-8E2EB7E26144}"/>
                </a:ext>
              </a:extLst>
            </p:cNvPr>
            <p:cNvSpPr txBox="1"/>
            <p:nvPr/>
          </p:nvSpPr>
          <p:spPr>
            <a:xfrm>
              <a:off x="8043755" y="2049918"/>
              <a:ext cx="3842059" cy="13886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 spc="-15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Strengthen relationships between government, civil society, private sector and other stakeholders to increase responsiveness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086BC1-39D4-F0C0-E167-539906876770}"/>
                </a:ext>
              </a:extLst>
            </p:cNvPr>
            <p:cNvSpPr txBox="1"/>
            <p:nvPr/>
          </p:nvSpPr>
          <p:spPr>
            <a:xfrm>
              <a:off x="8040848" y="1375729"/>
              <a:ext cx="3550281" cy="64633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US" b="1" spc="-15" dirty="0">
                  <a:solidFill>
                    <a:srgbClr val="0000FF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Adaptive and Transformative Partnerships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A813103-BB15-6589-4A9C-B0F6EEDCFAE3}"/>
                </a:ext>
              </a:extLst>
            </p:cNvPr>
            <p:cNvSpPr txBox="1"/>
            <p:nvPr/>
          </p:nvSpPr>
          <p:spPr>
            <a:xfrm>
              <a:off x="8043754" y="5051664"/>
              <a:ext cx="3842059" cy="106569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 spc="-15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Pool resources and form policy-action coalitions among different stakeholder groups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C938013-6D43-FB4D-21FC-1FB8BA0C227D}"/>
                </a:ext>
              </a:extLst>
            </p:cNvPr>
            <p:cNvSpPr txBox="1"/>
            <p:nvPr/>
          </p:nvSpPr>
          <p:spPr>
            <a:xfrm>
              <a:off x="8040842" y="4095476"/>
              <a:ext cx="3385136" cy="92833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US" b="1" spc="-15" dirty="0">
                  <a:solidFill>
                    <a:srgbClr val="0000FF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Basket Funding – </a:t>
              </a:r>
              <a:r>
                <a:rPr lang="en-US" b="1" spc="-15" dirty="0" err="1">
                  <a:solidFill>
                    <a:srgbClr val="0000FF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Mobilising</a:t>
              </a:r>
              <a:r>
                <a:rPr lang="en-US" b="1" spc="-15" dirty="0">
                  <a:solidFill>
                    <a:srgbClr val="0000FF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Diverse Resources and Capabilities</a:t>
              </a:r>
            </a:p>
          </p:txBody>
        </p:sp>
        <p:pic>
          <p:nvPicPr>
            <p:cNvPr id="19" name="Picture 18" descr="A group of people holding signs&#10;&#10;Description automatically generated">
              <a:extLst>
                <a:ext uri="{FF2B5EF4-FFF2-40B4-BE49-F238E27FC236}">
                  <a16:creationId xmlns:a16="http://schemas.microsoft.com/office/drawing/2014/main" id="{92136844-EA77-4BEF-D7B5-38F4CCF3C3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82178" y="1413360"/>
              <a:ext cx="3721980" cy="2481319"/>
            </a:xfrm>
            <a:prstGeom prst="rect">
              <a:avLst/>
            </a:prstGeom>
          </p:spPr>
        </p:pic>
        <p:pic>
          <p:nvPicPr>
            <p:cNvPr id="20" name="Picture 19" descr="A group of people sitting on a stage&#10;&#10;Description automatically generated">
              <a:extLst>
                <a:ext uri="{FF2B5EF4-FFF2-40B4-BE49-F238E27FC236}">
                  <a16:creationId xmlns:a16="http://schemas.microsoft.com/office/drawing/2014/main" id="{466783E8-9566-0570-380A-56AD5D485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96921" y="4091034"/>
              <a:ext cx="3721980" cy="24813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0271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0EAE5-749F-30F0-C089-FB4D75C44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A7FD225F-D86B-B9C8-FF85-BB19BBAAF8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8147"/>
          <a:stretch/>
        </p:blipFill>
        <p:spPr>
          <a:xfrm>
            <a:off x="34413" y="-29499"/>
            <a:ext cx="0" cy="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C5D88753-13F3-C0C2-F042-E54B052D685E}"/>
              </a:ext>
            </a:extLst>
          </p:cNvPr>
          <p:cNvGrpSpPr/>
          <p:nvPr/>
        </p:nvGrpSpPr>
        <p:grpSpPr>
          <a:xfrm>
            <a:off x="19664" y="103236"/>
            <a:ext cx="12102864" cy="6116399"/>
            <a:chOff x="19664" y="103236"/>
            <a:chExt cx="12102864" cy="6116399"/>
          </a:xfrm>
        </p:grpSpPr>
        <p:pic>
          <p:nvPicPr>
            <p:cNvPr id="18" name="Picture 17" descr="A group of people standing in front of a box&#10;&#10;Description automatically generated">
              <a:extLst>
                <a:ext uri="{FF2B5EF4-FFF2-40B4-BE49-F238E27FC236}">
                  <a16:creationId xmlns:a16="http://schemas.microsoft.com/office/drawing/2014/main" id="{D5086B79-C50A-5D8E-09E6-9389728C4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34528" y="3259394"/>
              <a:ext cx="3888000" cy="2916000"/>
            </a:xfrm>
            <a:prstGeom prst="rect">
              <a:avLst/>
            </a:prstGeom>
          </p:spPr>
        </p:pic>
        <p:pic>
          <p:nvPicPr>
            <p:cNvPr id="20" name="Picture 19" descr="A group of people sitting at a table&#10;&#10;Description automatically generated">
              <a:extLst>
                <a:ext uri="{FF2B5EF4-FFF2-40B4-BE49-F238E27FC236}">
                  <a16:creationId xmlns:a16="http://schemas.microsoft.com/office/drawing/2014/main" id="{60C8BEF2-4F5A-E013-BB98-D17033BBF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669" y="103236"/>
              <a:ext cx="3888000" cy="2916000"/>
            </a:xfrm>
            <a:prstGeom prst="rect">
              <a:avLst/>
            </a:prstGeom>
          </p:spPr>
        </p:pic>
        <p:pic>
          <p:nvPicPr>
            <p:cNvPr id="22" name="Picture 21" descr="A person and person standing next to a box&#10;&#10;Description automatically generated">
              <a:extLst>
                <a:ext uri="{FF2B5EF4-FFF2-40B4-BE49-F238E27FC236}">
                  <a16:creationId xmlns:a16="http://schemas.microsoft.com/office/drawing/2014/main" id="{090EFAA5-BCE5-36E2-86F5-EBCC0E9ED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664" y="3259391"/>
              <a:ext cx="3888000" cy="2916000"/>
            </a:xfrm>
            <a:prstGeom prst="rect">
              <a:avLst/>
            </a:prstGeom>
          </p:spPr>
        </p:pic>
        <p:pic>
          <p:nvPicPr>
            <p:cNvPr id="24" name="Picture 23" descr="A group of people posing for a photo&#10;&#10;Description automatically generated">
              <a:extLst>
                <a:ext uri="{FF2B5EF4-FFF2-40B4-BE49-F238E27FC236}">
                  <a16:creationId xmlns:a16="http://schemas.microsoft.com/office/drawing/2014/main" id="{136DE07E-34D2-BCDC-8479-373CE289A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19766" y="103236"/>
              <a:ext cx="3888000" cy="2916000"/>
            </a:xfrm>
            <a:prstGeom prst="rect">
              <a:avLst/>
            </a:prstGeom>
          </p:spPr>
        </p:pic>
        <p:pic>
          <p:nvPicPr>
            <p:cNvPr id="26" name="Picture 25" descr="A person standing at a podium with a microphone&#10;&#10;Description automatically generated">
              <a:extLst>
                <a:ext uri="{FF2B5EF4-FFF2-40B4-BE49-F238E27FC236}">
                  <a16:creationId xmlns:a16="http://schemas.microsoft.com/office/drawing/2014/main" id="{1B602A2E-D438-B246-E128-20BB1F7F0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77155" y="3303635"/>
              <a:ext cx="4187715" cy="2916000"/>
            </a:xfrm>
            <a:prstGeom prst="rect">
              <a:avLst/>
            </a:prstGeom>
          </p:spPr>
        </p:pic>
        <p:pic>
          <p:nvPicPr>
            <p:cNvPr id="28" name="Picture 27" descr="A person holding a trophy&#10;&#10;Description automatically generated">
              <a:extLst>
                <a:ext uri="{FF2B5EF4-FFF2-40B4-BE49-F238E27FC236}">
                  <a16:creationId xmlns:a16="http://schemas.microsoft.com/office/drawing/2014/main" id="{4AE4A898-368A-05F0-B9D9-4C4C3382936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962399" y="112356"/>
              <a:ext cx="4224250" cy="2916000"/>
            </a:xfrm>
            <a:prstGeom prst="rect">
              <a:avLst/>
            </a:prstGeom>
          </p:spPr>
        </p:pic>
      </p:grpSp>
      <p:sp>
        <p:nvSpPr>
          <p:cNvPr id="6" name="Octagon 5">
            <a:extLst>
              <a:ext uri="{FF2B5EF4-FFF2-40B4-BE49-F238E27FC236}">
                <a16:creationId xmlns:a16="http://schemas.microsoft.com/office/drawing/2014/main" id="{535F3FAF-4CF9-E050-7324-72645FAA5D15}"/>
              </a:ext>
            </a:extLst>
          </p:cNvPr>
          <p:cNvSpPr/>
          <p:nvPr/>
        </p:nvSpPr>
        <p:spPr>
          <a:xfrm>
            <a:off x="11185955" y="6010322"/>
            <a:ext cx="801427" cy="704335"/>
          </a:xfrm>
          <a:prstGeom prst="octag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0989AC-6E2E-A788-CFD4-F9F0F25CA1A9}"/>
              </a:ext>
            </a:extLst>
          </p:cNvPr>
          <p:cNvSpPr txBox="1">
            <a:spLocks/>
          </p:cNvSpPr>
          <p:nvPr/>
        </p:nvSpPr>
        <p:spPr>
          <a:xfrm>
            <a:off x="11197025" y="6140946"/>
            <a:ext cx="77976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9E6812-DF0E-4B88-AFAA-EAC7168F54C0}" type="slidenum">
              <a:rPr lang="en-US" sz="2400" b="1">
                <a:solidFill>
                  <a:srgbClr val="FFFF00"/>
                </a:solidFill>
              </a:rPr>
              <a:pPr algn="ctr"/>
              <a:t>9</a:t>
            </a:fld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861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8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t" anchorCtr="0">
        <a:normAutofit/>
      </a:bodyPr>
      <a:lstStyle>
        <a:defPPr algn="l">
          <a:defRPr sz="2000" b="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4" ma:contentTypeDescription="Create a new document." ma:contentTypeScope="" ma:versionID="2f73d9d1c746264334aff8dc88b4519d">
  <xsd:schema xmlns:xsd="http://www.w3.org/2001/XMLSchema" xmlns:xs="http://www.w3.org/2001/XMLSchema" xmlns:p="http://schemas.microsoft.com/office/2006/metadata/properties" xmlns:ns2="f351de21-d896-48a7-9dfa-e668a9d1d44a" targetNamespace="http://schemas.microsoft.com/office/2006/metadata/properties" ma:root="true" ma:fieldsID="378615aef6f3edec8578205d30bd0aa0" ns2:_="">
    <xsd:import namespace="f351de21-d896-48a7-9dfa-e668a9d1d4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1de21-d896-48a7-9dfa-e668a9d1d4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A5558FC-F141-4A25-9E6F-3EBC8CBD9884}"/>
</file>

<file path=customXml/itemProps2.xml><?xml version="1.0" encoding="utf-8"?>
<ds:datastoreItem xmlns:ds="http://schemas.openxmlformats.org/officeDocument/2006/customXml" ds:itemID="{63D0D6FF-5DC0-4A4C-B543-9E5307B25F01}">
  <ds:schemaRefs>
    <ds:schemaRef ds:uri="http://schemas.microsoft.com/office/2006/metadata/properties"/>
    <ds:schemaRef ds:uri="http://schemas.microsoft.com/office/infopath/2007/PartnerControls"/>
    <ds:schemaRef ds:uri="45b18546-d2d9-4772-b115-0bba739c21ad"/>
    <ds:schemaRef ds:uri="9d5e6f84-5843-49cc-89a8-d7ee1a915182"/>
    <ds:schemaRef ds:uri="d75abbe9-4b63-46ba-acaa-ae82d37ec5f4"/>
  </ds:schemaRefs>
</ds:datastoreItem>
</file>

<file path=customXml/itemProps3.xml><?xml version="1.0" encoding="utf-8"?>
<ds:datastoreItem xmlns:ds="http://schemas.openxmlformats.org/officeDocument/2006/customXml" ds:itemID="{D37DD702-644E-4DB6-B991-9FA64836E5E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1509</TotalTime>
  <Words>1668</Words>
  <Application>Microsoft Macintosh PowerPoint</Application>
  <PresentationFormat>Widescreen</PresentationFormat>
  <Paragraphs>187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Canva Sans Bold</vt:lpstr>
      <vt:lpstr>Canva Sans</vt:lpstr>
      <vt:lpstr>Calibri</vt:lpstr>
      <vt:lpstr>Lato Light</vt:lpstr>
      <vt:lpstr>Poppins</vt:lpstr>
      <vt:lpstr>Proxima Nova</vt:lpstr>
      <vt:lpstr>Aptos</vt:lpstr>
      <vt:lpstr>Roboto</vt:lpstr>
      <vt:lpstr>ＭＳ Ｐゴシック</vt:lpstr>
      <vt:lpstr>Times New Roman</vt:lpstr>
      <vt:lpstr>Arial</vt:lpstr>
      <vt:lpstr>Segoe UI</vt:lpstr>
      <vt:lpstr>Symbol</vt:lpstr>
      <vt:lpstr>Source Sans Pro</vt:lpstr>
      <vt:lpstr>Office Theme</vt:lpstr>
      <vt:lpstr>Beyond Silos</vt:lpstr>
      <vt:lpstr>PowerPoint Presentation</vt:lpstr>
      <vt:lpstr>PowerPoint Presentation</vt:lpstr>
      <vt:lpstr>PowerPoint Presentation</vt:lpstr>
      <vt:lpstr>Benefits of Multi-Stakeholder Engagement </vt:lpstr>
      <vt:lpstr>Balancing Diverse Interests, Priorities and Methodologies</vt:lpstr>
      <vt:lpstr>Ensuring Equitable Participation  and Decision-making Power</vt:lpstr>
      <vt:lpstr>Enhancing the Adaptability and Resilience  of National Evaluation Systems</vt:lpstr>
      <vt:lpstr>PowerPoint Presentation</vt:lpstr>
      <vt:lpstr>PowerPoint Presentation</vt:lpstr>
    </vt:vector>
  </TitlesOfParts>
  <Manager/>
  <Company>African Policy Centre (APC)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PONGE Awuor + Session B7 + Beyond Silos Harnessing Multi-Stakeholder Alliances to Future-Proof National Evaluation Systems - Case of Kenya</dc:title>
  <dc:subject>PONGE Awuor + Session B7 + Beyond Silos Harnessing Multi-Stakeholder Alliances to Future-Proof National Evaluation Systems - Case of Kenya</dc:subject>
  <dc:creator>Dr. Awuor PONGE</dc:creator>
  <cp:keywords/>
  <dc:description/>
  <cp:lastModifiedBy>Dr. Awuor PONGE</cp:lastModifiedBy>
  <cp:revision>36</cp:revision>
  <dcterms:created xsi:type="dcterms:W3CDTF">2024-04-15T11:05:03Z</dcterms:created>
  <dcterms:modified xsi:type="dcterms:W3CDTF">2024-10-09T08:50:10Z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0x010100FF1FFAEF9962944E967B2CAB215BCB79</vt:lpwstr>
  </property>
</Properties>
</file>