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sldIdLst>
    <p:sldId id="256" r:id="rId5"/>
    <p:sldId id="263" r:id="rId6"/>
    <p:sldId id="261" r:id="rId7"/>
    <p:sldId id="264" r:id="rId8"/>
    <p:sldId id="266" r:id="rId9"/>
  </p:sldIdLst>
  <p:sldSz cx="12192000" cy="6858000"/>
  <p:notesSz cx="6797675" cy="9928225"/>
  <p:embeddedFontLst>
    <p:embeddedFont>
      <p:font typeface="Roboto" panose="02000000000000000000" pitchFamily="2" charset="0"/>
      <p:regular r:id="rId10"/>
      <p:bold r:id="rId11"/>
      <p:italic r:id="rId12"/>
      <p:boldItalic r:id="rId13"/>
    </p:embeddedFont>
  </p:embeddedFontLst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A5E"/>
    <a:srgbClr val="523601"/>
    <a:srgbClr val="4E0000"/>
    <a:srgbClr val="182F5C"/>
    <a:srgbClr val="A6B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4.fntdata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mit Serge Didier" userId="f881ab7f-7c73-4b7c-a98f-ac7426bdc377" providerId="ADAL" clId="{DA019696-0AD2-42DC-AB69-34ADB49BB92C}"/>
    <pc:docChg chg="custSel modSld">
      <pc:chgData name="Damit Serge Didier" userId="f881ab7f-7c73-4b7c-a98f-ac7426bdc377" providerId="ADAL" clId="{DA019696-0AD2-42DC-AB69-34ADB49BB92C}" dt="2024-10-09T13:39:22.726" v="107" actId="404"/>
      <pc:docMkLst>
        <pc:docMk/>
      </pc:docMkLst>
      <pc:sldChg chg="addSp modSp mod">
        <pc:chgData name="Damit Serge Didier" userId="f881ab7f-7c73-4b7c-a98f-ac7426bdc377" providerId="ADAL" clId="{DA019696-0AD2-42DC-AB69-34ADB49BB92C}" dt="2024-10-09T13:39:22.726" v="107" actId="404"/>
        <pc:sldMkLst>
          <pc:docMk/>
          <pc:sldMk cId="3788116802" sldId="256"/>
        </pc:sldMkLst>
        <pc:spChg chg="add mod">
          <ac:chgData name="Damit Serge Didier" userId="f881ab7f-7c73-4b7c-a98f-ac7426bdc377" providerId="ADAL" clId="{DA019696-0AD2-42DC-AB69-34ADB49BB92C}" dt="2024-10-09T13:39:22.726" v="107" actId="404"/>
          <ac:spMkLst>
            <pc:docMk/>
            <pc:sldMk cId="3788116802" sldId="256"/>
            <ac:spMk id="5" creationId="{A021BB2E-D391-42B3-B1A6-10317DEC9D57}"/>
          </ac:spMkLst>
        </pc:spChg>
      </pc:sldChg>
      <pc:sldChg chg="modSp mod">
        <pc:chgData name="Damit Serge Didier" userId="f881ab7f-7c73-4b7c-a98f-ac7426bdc377" providerId="ADAL" clId="{DA019696-0AD2-42DC-AB69-34ADB49BB92C}" dt="2024-10-09T13:36:11.839" v="0" actId="20577"/>
        <pc:sldMkLst>
          <pc:docMk/>
          <pc:sldMk cId="3302573363" sldId="266"/>
        </pc:sldMkLst>
        <pc:spChg chg="mod">
          <ac:chgData name="Damit Serge Didier" userId="f881ab7f-7c73-4b7c-a98f-ac7426bdc377" providerId="ADAL" clId="{DA019696-0AD2-42DC-AB69-34ADB49BB92C}" dt="2024-10-09T13:36:11.839" v="0" actId="20577"/>
          <ac:spMkLst>
            <pc:docMk/>
            <pc:sldMk cId="3302573363" sldId="266"/>
            <ac:spMk id="3" creationId="{D279B466-F119-37A2-335A-54FA76B1FD6F}"/>
          </ac:spMkLst>
        </pc:spChg>
      </pc:sldChg>
    </pc:docChg>
  </pc:docChgLst>
  <pc:docChgLst>
    <pc:chgData name="AMANY Damit Serge Didier" userId="f881ab7f-7c73-4b7c-a98f-ac7426bdc377" providerId="ADAL" clId="{B285F849-3A5D-400F-94FE-8750D25CFA48}"/>
    <pc:docChg chg="undo custSel addSld modSld">
      <pc:chgData name="AMANY Damit Serge Didier" userId="f881ab7f-7c73-4b7c-a98f-ac7426bdc377" providerId="ADAL" clId="{B285F849-3A5D-400F-94FE-8750D25CFA48}" dt="2024-10-06T20:34:36.614" v="3726" actId="207"/>
      <pc:docMkLst>
        <pc:docMk/>
      </pc:docMkLst>
      <pc:sldChg chg="addSp modSp mod">
        <pc:chgData name="AMANY Damit Serge Didier" userId="f881ab7f-7c73-4b7c-a98f-ac7426bdc377" providerId="ADAL" clId="{B285F849-3A5D-400F-94FE-8750D25CFA48}" dt="2024-10-06T20:34:36.614" v="3726" actId="207"/>
        <pc:sldMkLst>
          <pc:docMk/>
          <pc:sldMk cId="3788116802" sldId="256"/>
        </pc:sldMkLst>
        <pc:spChg chg="mod">
          <ac:chgData name="AMANY Damit Serge Didier" userId="f881ab7f-7c73-4b7c-a98f-ac7426bdc377" providerId="ADAL" clId="{B285F849-3A5D-400F-94FE-8750D25CFA48}" dt="2024-10-06T13:31:46.421" v="3529" actId="1076"/>
          <ac:spMkLst>
            <pc:docMk/>
            <pc:sldMk cId="3788116802" sldId="256"/>
            <ac:spMk id="2" creationId="{CF05BE52-3F5B-87A5-EE90-3A2F98FF8BF5}"/>
          </ac:spMkLst>
        </pc:spChg>
        <pc:spChg chg="mod">
          <ac:chgData name="AMANY Damit Serge Didier" userId="f881ab7f-7c73-4b7c-a98f-ac7426bdc377" providerId="ADAL" clId="{B285F849-3A5D-400F-94FE-8750D25CFA48}" dt="2024-10-06T13:31:52.503" v="3530" actId="12"/>
          <ac:spMkLst>
            <pc:docMk/>
            <pc:sldMk cId="3788116802" sldId="256"/>
            <ac:spMk id="4" creationId="{7150DF1A-CAE5-7E1D-5100-C85D5D7A4BA7}"/>
          </ac:spMkLst>
        </pc:spChg>
        <pc:spChg chg="add mod">
          <ac:chgData name="AMANY Damit Serge Didier" userId="f881ab7f-7c73-4b7c-a98f-ac7426bdc377" providerId="ADAL" clId="{B285F849-3A5D-400F-94FE-8750D25CFA48}" dt="2024-10-06T20:34:36.614" v="3726" actId="207"/>
          <ac:spMkLst>
            <pc:docMk/>
            <pc:sldMk cId="3788116802" sldId="256"/>
            <ac:spMk id="5" creationId="{47854394-EBD0-4372-9CC7-144DCF100A89}"/>
          </ac:spMkLst>
        </pc:spChg>
      </pc:sldChg>
      <pc:sldChg chg="modSp mod">
        <pc:chgData name="AMANY Damit Serge Didier" userId="f881ab7f-7c73-4b7c-a98f-ac7426bdc377" providerId="ADAL" clId="{B285F849-3A5D-400F-94FE-8750D25CFA48}" dt="2024-10-06T13:34:41.150" v="3616" actId="207"/>
        <pc:sldMkLst>
          <pc:docMk/>
          <pc:sldMk cId="3831889161" sldId="261"/>
        </pc:sldMkLst>
        <pc:spChg chg="mod">
          <ac:chgData name="AMANY Damit Serge Didier" userId="f881ab7f-7c73-4b7c-a98f-ac7426bdc377" providerId="ADAL" clId="{B285F849-3A5D-400F-94FE-8750D25CFA48}" dt="2024-10-06T13:29:56.166" v="3509" actId="404"/>
          <ac:spMkLst>
            <pc:docMk/>
            <pc:sldMk cId="3831889161" sldId="261"/>
            <ac:spMk id="2" creationId="{68DAD25B-E1F6-13CD-1B5F-8743C5ECEB04}"/>
          </ac:spMkLst>
        </pc:spChg>
        <pc:spChg chg="mod">
          <ac:chgData name="AMANY Damit Serge Didier" userId="f881ab7f-7c73-4b7c-a98f-ac7426bdc377" providerId="ADAL" clId="{B285F849-3A5D-400F-94FE-8750D25CFA48}" dt="2024-10-06T13:34:41.150" v="3616" actId="207"/>
          <ac:spMkLst>
            <pc:docMk/>
            <pc:sldMk cId="3831889161" sldId="261"/>
            <ac:spMk id="3" creationId="{D279B466-F119-37A2-335A-54FA76B1FD6F}"/>
          </ac:spMkLst>
        </pc:spChg>
      </pc:sldChg>
      <pc:sldChg chg="modSp mod">
        <pc:chgData name="AMANY Damit Serge Didier" userId="f881ab7f-7c73-4b7c-a98f-ac7426bdc377" providerId="ADAL" clId="{B285F849-3A5D-400F-94FE-8750D25CFA48}" dt="2024-10-06T10:27:16.343" v="327" actId="1076"/>
        <pc:sldMkLst>
          <pc:docMk/>
          <pc:sldMk cId="1330950629" sldId="262"/>
        </pc:sldMkLst>
        <pc:spChg chg="mod">
          <ac:chgData name="AMANY Damit Serge Didier" userId="f881ab7f-7c73-4b7c-a98f-ac7426bdc377" providerId="ADAL" clId="{B285F849-3A5D-400F-94FE-8750D25CFA48}" dt="2024-10-06T10:27:16.343" v="327" actId="1076"/>
          <ac:spMkLst>
            <pc:docMk/>
            <pc:sldMk cId="1330950629" sldId="262"/>
            <ac:spMk id="5" creationId="{07E1ACFE-F608-44B5-A7D3-C8ED86A41133}"/>
          </ac:spMkLst>
        </pc:spChg>
      </pc:sldChg>
      <pc:sldChg chg="modSp add mod">
        <pc:chgData name="AMANY Damit Serge Didier" userId="f881ab7f-7c73-4b7c-a98f-ac7426bdc377" providerId="ADAL" clId="{B285F849-3A5D-400F-94FE-8750D25CFA48}" dt="2024-10-06T11:52:55.471" v="2077" actId="27636"/>
        <pc:sldMkLst>
          <pc:docMk/>
          <pc:sldMk cId="1196675369" sldId="263"/>
        </pc:sldMkLst>
        <pc:spChg chg="mod">
          <ac:chgData name="AMANY Damit Serge Didier" userId="f881ab7f-7c73-4b7c-a98f-ac7426bdc377" providerId="ADAL" clId="{B285F849-3A5D-400F-94FE-8750D25CFA48}" dt="2024-10-06T10:27:34.189" v="336" actId="20577"/>
          <ac:spMkLst>
            <pc:docMk/>
            <pc:sldMk cId="1196675369" sldId="263"/>
            <ac:spMk id="2" creationId="{68DAD25B-E1F6-13CD-1B5F-8743C5ECEB04}"/>
          </ac:spMkLst>
        </pc:spChg>
        <pc:spChg chg="mod">
          <ac:chgData name="AMANY Damit Serge Didier" userId="f881ab7f-7c73-4b7c-a98f-ac7426bdc377" providerId="ADAL" clId="{B285F849-3A5D-400F-94FE-8750D25CFA48}" dt="2024-10-06T11:52:55.471" v="2077" actId="27636"/>
          <ac:spMkLst>
            <pc:docMk/>
            <pc:sldMk cId="1196675369" sldId="263"/>
            <ac:spMk id="3" creationId="{D279B466-F119-37A2-335A-54FA76B1FD6F}"/>
          </ac:spMkLst>
        </pc:spChg>
      </pc:sldChg>
      <pc:sldChg chg="modSp add mod">
        <pc:chgData name="AMANY Damit Serge Didier" userId="f881ab7f-7c73-4b7c-a98f-ac7426bdc377" providerId="ADAL" clId="{B285F849-3A5D-400F-94FE-8750D25CFA48}" dt="2024-10-06T13:29:45.854" v="3507" actId="404"/>
        <pc:sldMkLst>
          <pc:docMk/>
          <pc:sldMk cId="2368607292" sldId="264"/>
        </pc:sldMkLst>
        <pc:spChg chg="mod">
          <ac:chgData name="AMANY Damit Serge Didier" userId="f881ab7f-7c73-4b7c-a98f-ac7426bdc377" providerId="ADAL" clId="{B285F849-3A5D-400F-94FE-8750D25CFA48}" dt="2024-10-06T13:29:45.854" v="3507" actId="404"/>
          <ac:spMkLst>
            <pc:docMk/>
            <pc:sldMk cId="2368607292" sldId="264"/>
            <ac:spMk id="2" creationId="{68DAD25B-E1F6-13CD-1B5F-8743C5ECEB04}"/>
          </ac:spMkLst>
        </pc:spChg>
        <pc:spChg chg="mod">
          <ac:chgData name="AMANY Damit Serge Didier" userId="f881ab7f-7c73-4b7c-a98f-ac7426bdc377" providerId="ADAL" clId="{B285F849-3A5D-400F-94FE-8750D25CFA48}" dt="2024-10-06T11:46:52.844" v="2060" actId="20577"/>
          <ac:spMkLst>
            <pc:docMk/>
            <pc:sldMk cId="2368607292" sldId="264"/>
            <ac:spMk id="3" creationId="{D279B466-F119-37A2-335A-54FA76B1FD6F}"/>
          </ac:spMkLst>
        </pc:spChg>
      </pc:sldChg>
      <pc:sldChg chg="modSp add mod">
        <pc:chgData name="AMANY Damit Serge Didier" userId="f881ab7f-7c73-4b7c-a98f-ac7426bdc377" providerId="ADAL" clId="{B285F849-3A5D-400F-94FE-8750D25CFA48}" dt="2024-10-06T13:29:25.176" v="3504" actId="404"/>
        <pc:sldMkLst>
          <pc:docMk/>
          <pc:sldMk cId="3643802491" sldId="265"/>
        </pc:sldMkLst>
        <pc:spChg chg="mod">
          <ac:chgData name="AMANY Damit Serge Didier" userId="f881ab7f-7c73-4b7c-a98f-ac7426bdc377" providerId="ADAL" clId="{B285F849-3A5D-400F-94FE-8750D25CFA48}" dt="2024-10-06T13:29:25.176" v="3504" actId="404"/>
          <ac:spMkLst>
            <pc:docMk/>
            <pc:sldMk cId="3643802491" sldId="265"/>
            <ac:spMk id="2" creationId="{68DAD25B-E1F6-13CD-1B5F-8743C5ECEB04}"/>
          </ac:spMkLst>
        </pc:spChg>
        <pc:spChg chg="mod">
          <ac:chgData name="AMANY Damit Serge Didier" userId="f881ab7f-7c73-4b7c-a98f-ac7426bdc377" providerId="ADAL" clId="{B285F849-3A5D-400F-94FE-8750D25CFA48}" dt="2024-10-06T12:12:24.770" v="2980" actId="6549"/>
          <ac:spMkLst>
            <pc:docMk/>
            <pc:sldMk cId="3643802491" sldId="265"/>
            <ac:spMk id="3" creationId="{D279B466-F119-37A2-335A-54FA76B1FD6F}"/>
          </ac:spMkLst>
        </pc:spChg>
      </pc:sldChg>
      <pc:sldChg chg="modSp add mod">
        <pc:chgData name="AMANY Damit Serge Didier" userId="f881ab7f-7c73-4b7c-a98f-ac7426bdc377" providerId="ADAL" clId="{B285F849-3A5D-400F-94FE-8750D25CFA48}" dt="2024-10-06T13:45:19.047" v="3707" actId="1076"/>
        <pc:sldMkLst>
          <pc:docMk/>
          <pc:sldMk cId="3302573363" sldId="266"/>
        </pc:sldMkLst>
        <pc:spChg chg="mod">
          <ac:chgData name="AMANY Damit Serge Didier" userId="f881ab7f-7c73-4b7c-a98f-ac7426bdc377" providerId="ADAL" clId="{B285F849-3A5D-400F-94FE-8750D25CFA48}" dt="2024-10-06T13:29:38.448" v="3506" actId="404"/>
          <ac:spMkLst>
            <pc:docMk/>
            <pc:sldMk cId="3302573363" sldId="266"/>
            <ac:spMk id="2" creationId="{68DAD25B-E1F6-13CD-1B5F-8743C5ECEB04}"/>
          </ac:spMkLst>
        </pc:spChg>
        <pc:spChg chg="mod">
          <ac:chgData name="AMANY Damit Serge Didier" userId="f881ab7f-7c73-4b7c-a98f-ac7426bdc377" providerId="ADAL" clId="{B285F849-3A5D-400F-94FE-8750D25CFA48}" dt="2024-10-06T13:45:19.047" v="3707" actId="1076"/>
          <ac:spMkLst>
            <pc:docMk/>
            <pc:sldMk cId="3302573363" sldId="266"/>
            <ac:spMk id="3" creationId="{D279B466-F119-37A2-335A-54FA76B1FD6F}"/>
          </ac:spMkLst>
        </pc:spChg>
      </pc:sldChg>
      <pc:sldChg chg="addSp delSp modSp add mod">
        <pc:chgData name="AMANY Damit Serge Didier" userId="f881ab7f-7c73-4b7c-a98f-ac7426bdc377" providerId="ADAL" clId="{B285F849-3A5D-400F-94FE-8750D25CFA48}" dt="2024-10-06T13:36:32.348" v="3663" actId="20577"/>
        <pc:sldMkLst>
          <pc:docMk/>
          <pc:sldMk cId="4126214793" sldId="267"/>
        </pc:sldMkLst>
        <pc:spChg chg="mod">
          <ac:chgData name="AMANY Damit Serge Didier" userId="f881ab7f-7c73-4b7c-a98f-ac7426bdc377" providerId="ADAL" clId="{B285F849-3A5D-400F-94FE-8750D25CFA48}" dt="2024-10-06T13:35:41.009" v="3620" actId="1076"/>
          <ac:spMkLst>
            <pc:docMk/>
            <pc:sldMk cId="4126214793" sldId="267"/>
            <ac:spMk id="2" creationId="{68DAD25B-E1F6-13CD-1B5F-8743C5ECEB04}"/>
          </ac:spMkLst>
        </pc:spChg>
        <pc:spChg chg="del">
          <ac:chgData name="AMANY Damit Serge Didier" userId="f881ab7f-7c73-4b7c-a98f-ac7426bdc377" providerId="ADAL" clId="{B285F849-3A5D-400F-94FE-8750D25CFA48}" dt="2024-10-06T12:13:27.632" v="2991" actId="478"/>
          <ac:spMkLst>
            <pc:docMk/>
            <pc:sldMk cId="4126214793" sldId="267"/>
            <ac:spMk id="3" creationId="{D279B466-F119-37A2-335A-54FA76B1FD6F}"/>
          </ac:spMkLst>
        </pc:spChg>
        <pc:spChg chg="add del mod">
          <ac:chgData name="AMANY Damit Serge Didier" userId="f881ab7f-7c73-4b7c-a98f-ac7426bdc377" providerId="ADAL" clId="{B285F849-3A5D-400F-94FE-8750D25CFA48}" dt="2024-10-06T12:17:10.411" v="3029" actId="478"/>
          <ac:spMkLst>
            <pc:docMk/>
            <pc:sldMk cId="4126214793" sldId="267"/>
            <ac:spMk id="5" creationId="{E995A2F0-45AD-430A-89EB-A6EFE50801A0}"/>
          </ac:spMkLst>
        </pc:spChg>
        <pc:spChg chg="add mod">
          <ac:chgData name="AMANY Damit Serge Didier" userId="f881ab7f-7c73-4b7c-a98f-ac7426bdc377" providerId="ADAL" clId="{B285F849-3A5D-400F-94FE-8750D25CFA48}" dt="2024-10-06T13:04:46.219" v="3387" actId="1076"/>
          <ac:spMkLst>
            <pc:docMk/>
            <pc:sldMk cId="4126214793" sldId="267"/>
            <ac:spMk id="6" creationId="{7B2F5AA2-45C6-4957-A549-1CF14ECA4D19}"/>
          </ac:spMkLst>
        </pc:spChg>
        <pc:spChg chg="add mod">
          <ac:chgData name="AMANY Damit Serge Didier" userId="f881ab7f-7c73-4b7c-a98f-ac7426bdc377" providerId="ADAL" clId="{B285F849-3A5D-400F-94FE-8750D25CFA48}" dt="2024-10-06T13:24:30.681" v="3472" actId="1076"/>
          <ac:spMkLst>
            <pc:docMk/>
            <pc:sldMk cId="4126214793" sldId="267"/>
            <ac:spMk id="7" creationId="{4E5C20D2-C0AA-46A6-98CF-6F8D6BDF96ED}"/>
          </ac:spMkLst>
        </pc:spChg>
        <pc:spChg chg="add mod">
          <ac:chgData name="AMANY Damit Serge Didier" userId="f881ab7f-7c73-4b7c-a98f-ac7426bdc377" providerId="ADAL" clId="{B285F849-3A5D-400F-94FE-8750D25CFA48}" dt="2024-10-06T13:21:44.491" v="3389" actId="1076"/>
          <ac:spMkLst>
            <pc:docMk/>
            <pc:sldMk cId="4126214793" sldId="267"/>
            <ac:spMk id="8" creationId="{7738F3D7-CD0D-42F4-8BC2-BEC6DBF29E8C}"/>
          </ac:spMkLst>
        </pc:spChg>
        <pc:spChg chg="add mod">
          <ac:chgData name="AMANY Damit Serge Didier" userId="f881ab7f-7c73-4b7c-a98f-ac7426bdc377" providerId="ADAL" clId="{B285F849-3A5D-400F-94FE-8750D25CFA48}" dt="2024-10-06T13:04:38.616" v="3386" actId="1076"/>
          <ac:spMkLst>
            <pc:docMk/>
            <pc:sldMk cId="4126214793" sldId="267"/>
            <ac:spMk id="9" creationId="{2F892228-8EDA-4110-BB89-6685ECD9D560}"/>
          </ac:spMkLst>
        </pc:spChg>
        <pc:spChg chg="add mod">
          <ac:chgData name="AMANY Damit Serge Didier" userId="f881ab7f-7c73-4b7c-a98f-ac7426bdc377" providerId="ADAL" clId="{B285F849-3A5D-400F-94FE-8750D25CFA48}" dt="2024-10-06T13:04:38.616" v="3386" actId="1076"/>
          <ac:spMkLst>
            <pc:docMk/>
            <pc:sldMk cId="4126214793" sldId="267"/>
            <ac:spMk id="10" creationId="{5FE8C182-F27D-448C-A432-D949922A5113}"/>
          </ac:spMkLst>
        </pc:spChg>
        <pc:spChg chg="add mod">
          <ac:chgData name="AMANY Damit Serge Didier" userId="f881ab7f-7c73-4b7c-a98f-ac7426bdc377" providerId="ADAL" clId="{B285F849-3A5D-400F-94FE-8750D25CFA48}" dt="2024-10-06T13:36:32.348" v="3663" actId="20577"/>
          <ac:spMkLst>
            <pc:docMk/>
            <pc:sldMk cId="4126214793" sldId="267"/>
            <ac:spMk id="11" creationId="{82E0D9AE-0054-45B2-83A7-B4F0688338EF}"/>
          </ac:spMkLst>
        </pc:spChg>
        <pc:spChg chg="add mod">
          <ac:chgData name="AMANY Damit Serge Didier" userId="f881ab7f-7c73-4b7c-a98f-ac7426bdc377" providerId="ADAL" clId="{B285F849-3A5D-400F-94FE-8750D25CFA48}" dt="2024-10-06T13:23:54.720" v="3402" actId="14100"/>
          <ac:spMkLst>
            <pc:docMk/>
            <pc:sldMk cId="4126214793" sldId="267"/>
            <ac:spMk id="12" creationId="{9BCC9C10-CC83-4F23-BE47-BF76C20725C1}"/>
          </ac:spMkLst>
        </pc:spChg>
        <pc:spChg chg="add mod">
          <ac:chgData name="AMANY Damit Serge Didier" userId="f881ab7f-7c73-4b7c-a98f-ac7426bdc377" providerId="ADAL" clId="{B285F849-3A5D-400F-94FE-8750D25CFA48}" dt="2024-10-06T13:36:08.698" v="3662" actId="20577"/>
          <ac:spMkLst>
            <pc:docMk/>
            <pc:sldMk cId="4126214793" sldId="267"/>
            <ac:spMk id="16" creationId="{4FC89049-A629-4D1E-9FA4-D92571F98974}"/>
          </ac:spMkLst>
        </pc:spChg>
        <pc:cxnChg chg="add mod">
          <ac:chgData name="AMANY Damit Serge Didier" userId="f881ab7f-7c73-4b7c-a98f-ac7426bdc377" providerId="ADAL" clId="{B285F849-3A5D-400F-94FE-8750D25CFA48}" dt="2024-10-06T13:23:46.901" v="3399" actId="1076"/>
          <ac:cxnSpMkLst>
            <pc:docMk/>
            <pc:sldMk cId="4126214793" sldId="267"/>
            <ac:cxnSpMk id="14" creationId="{8E404F74-571F-4177-81EE-215B917EBCBD}"/>
          </ac:cxnSpMkLst>
        </pc:cxnChg>
      </pc:sldChg>
      <pc:sldChg chg="addSp delSp modSp add mod">
        <pc:chgData name="AMANY Damit Serge Didier" userId="f881ab7f-7c73-4b7c-a98f-ac7426bdc377" providerId="ADAL" clId="{B285F849-3A5D-400F-94FE-8750D25CFA48}" dt="2024-10-06T13:43:57.008" v="3669" actId="1032"/>
        <pc:sldMkLst>
          <pc:docMk/>
          <pc:sldMk cId="1909441040" sldId="268"/>
        </pc:sldMkLst>
        <pc:spChg chg="mod">
          <ac:chgData name="AMANY Damit Serge Didier" userId="f881ab7f-7c73-4b7c-a98f-ac7426bdc377" providerId="ADAL" clId="{B285F849-3A5D-400F-94FE-8750D25CFA48}" dt="2024-10-06T13:29:33.024" v="3505" actId="255"/>
          <ac:spMkLst>
            <pc:docMk/>
            <pc:sldMk cId="1909441040" sldId="268"/>
            <ac:spMk id="2" creationId="{68DAD25B-E1F6-13CD-1B5F-8743C5ECEB04}"/>
          </ac:spMkLst>
        </pc:spChg>
        <pc:spChg chg="del">
          <ac:chgData name="AMANY Damit Serge Didier" userId="f881ab7f-7c73-4b7c-a98f-ac7426bdc377" providerId="ADAL" clId="{B285F849-3A5D-400F-94FE-8750D25CFA48}" dt="2024-10-06T13:41:59.654" v="3665" actId="478"/>
          <ac:spMkLst>
            <pc:docMk/>
            <pc:sldMk cId="1909441040" sldId="268"/>
            <ac:spMk id="3" creationId="{D279B466-F119-37A2-335A-54FA76B1FD6F}"/>
          </ac:spMkLst>
        </pc:spChg>
        <pc:spChg chg="add del mod">
          <ac:chgData name="AMANY Damit Serge Didier" userId="f881ab7f-7c73-4b7c-a98f-ac7426bdc377" providerId="ADAL" clId="{B285F849-3A5D-400F-94FE-8750D25CFA48}" dt="2024-10-06T13:42:06.936" v="3666" actId="478"/>
          <ac:spMkLst>
            <pc:docMk/>
            <pc:sldMk cId="1909441040" sldId="268"/>
            <ac:spMk id="5" creationId="{1064053D-2A89-415C-A921-C09186AEB537}"/>
          </ac:spMkLst>
        </pc:spChg>
        <pc:graphicFrameChg chg="add del modGraphic">
          <ac:chgData name="AMANY Damit Serge Didier" userId="f881ab7f-7c73-4b7c-a98f-ac7426bdc377" providerId="ADAL" clId="{B285F849-3A5D-400F-94FE-8750D25CFA48}" dt="2024-10-06T13:43:38.761" v="3668" actId="1032"/>
          <ac:graphicFrameMkLst>
            <pc:docMk/>
            <pc:sldMk cId="1909441040" sldId="268"/>
            <ac:graphicFrameMk id="6" creationId="{C1B8DC71-BA80-4460-BB23-EC424E217DF8}"/>
          </ac:graphicFrameMkLst>
        </pc:graphicFrameChg>
        <pc:graphicFrameChg chg="add modGraphic">
          <ac:chgData name="AMANY Damit Serge Didier" userId="f881ab7f-7c73-4b7c-a98f-ac7426bdc377" providerId="ADAL" clId="{B285F849-3A5D-400F-94FE-8750D25CFA48}" dt="2024-10-06T13:43:57.008" v="3669" actId="1032"/>
          <ac:graphicFrameMkLst>
            <pc:docMk/>
            <pc:sldMk cId="1909441040" sldId="268"/>
            <ac:graphicFrameMk id="7" creationId="{ED11A071-EF5C-4B74-8254-865F427CC04D}"/>
          </ac:graphicFrameMkLst>
        </pc:graphicFrameChg>
      </pc:sldChg>
      <pc:sldChg chg="modSp add mod">
        <pc:chgData name="AMANY Damit Serge Didier" userId="f881ab7f-7c73-4b7c-a98f-ac7426bdc377" providerId="ADAL" clId="{B285F849-3A5D-400F-94FE-8750D25CFA48}" dt="2024-10-06T13:44:27.529" v="3704" actId="1076"/>
        <pc:sldMkLst>
          <pc:docMk/>
          <pc:sldMk cId="1342186323" sldId="269"/>
        </pc:sldMkLst>
        <pc:spChg chg="mod">
          <ac:chgData name="AMANY Damit Serge Didier" userId="f881ab7f-7c73-4b7c-a98f-ac7426bdc377" providerId="ADAL" clId="{B285F849-3A5D-400F-94FE-8750D25CFA48}" dt="2024-10-06T13:44:27.529" v="3704" actId="1076"/>
          <ac:spMkLst>
            <pc:docMk/>
            <pc:sldMk cId="1342186323" sldId="269"/>
            <ac:spMk id="4" creationId="{87EBAE53-D184-1AB6-E787-8E3826A8AE23}"/>
          </ac:spMkLst>
        </pc:spChg>
      </pc:sldChg>
    </pc:docChg>
  </pc:docChgLst>
  <pc:docChgLst>
    <pc:chgData name="Anca Dumitrescu" userId="6b4b0c83-7d20-43bb-8516-07a746e5722e" providerId="ADAL" clId="{998B2B92-E7F6-4100-B218-1777A73E9E84}"/>
    <pc:docChg chg="undo custSel modSld">
      <pc:chgData name="Anca Dumitrescu" userId="6b4b0c83-7d20-43bb-8516-07a746e5722e" providerId="ADAL" clId="{998B2B92-E7F6-4100-B218-1777A73E9E84}" dt="2024-10-08T19:55:48.806" v="128" actId="20577"/>
      <pc:docMkLst>
        <pc:docMk/>
      </pc:docMkLst>
      <pc:sldChg chg="modSp mod">
        <pc:chgData name="Anca Dumitrescu" userId="6b4b0c83-7d20-43bb-8516-07a746e5722e" providerId="ADAL" clId="{998B2B92-E7F6-4100-B218-1777A73E9E84}" dt="2024-10-08T19:42:25.547" v="21" actId="20577"/>
        <pc:sldMkLst>
          <pc:docMk/>
          <pc:sldMk cId="3788116802" sldId="256"/>
        </pc:sldMkLst>
        <pc:spChg chg="mod">
          <ac:chgData name="Anca Dumitrescu" userId="6b4b0c83-7d20-43bb-8516-07a746e5722e" providerId="ADAL" clId="{998B2B92-E7F6-4100-B218-1777A73E9E84}" dt="2024-10-08T19:42:25.547" v="21" actId="20577"/>
          <ac:spMkLst>
            <pc:docMk/>
            <pc:sldMk cId="3788116802" sldId="256"/>
            <ac:spMk id="2" creationId="{CF05BE52-3F5B-87A5-EE90-3A2F98FF8BF5}"/>
          </ac:spMkLst>
        </pc:spChg>
      </pc:sldChg>
      <pc:sldChg chg="modSp mod">
        <pc:chgData name="Anca Dumitrescu" userId="6b4b0c83-7d20-43bb-8516-07a746e5722e" providerId="ADAL" clId="{998B2B92-E7F6-4100-B218-1777A73E9E84}" dt="2024-10-08T19:43:09.449" v="33" actId="20577"/>
        <pc:sldMkLst>
          <pc:docMk/>
          <pc:sldMk cId="3831889161" sldId="261"/>
        </pc:sldMkLst>
        <pc:spChg chg="mod">
          <ac:chgData name="Anca Dumitrescu" userId="6b4b0c83-7d20-43bb-8516-07a746e5722e" providerId="ADAL" clId="{998B2B92-E7F6-4100-B218-1777A73E9E84}" dt="2024-10-08T19:42:50.174" v="30" actId="20577"/>
          <ac:spMkLst>
            <pc:docMk/>
            <pc:sldMk cId="3831889161" sldId="261"/>
            <ac:spMk id="3" creationId="{D279B466-F119-37A2-335A-54FA76B1FD6F}"/>
          </ac:spMkLst>
        </pc:spChg>
        <pc:spChg chg="mod">
          <ac:chgData name="Anca Dumitrescu" userId="6b4b0c83-7d20-43bb-8516-07a746e5722e" providerId="ADAL" clId="{998B2B92-E7F6-4100-B218-1777A73E9E84}" dt="2024-10-08T19:43:09.449" v="33" actId="20577"/>
          <ac:spMkLst>
            <pc:docMk/>
            <pc:sldMk cId="3831889161" sldId="261"/>
            <ac:spMk id="4" creationId="{15D44DC2-DE4B-4E0E-874A-D140F0EA5966}"/>
          </ac:spMkLst>
        </pc:spChg>
      </pc:sldChg>
      <pc:sldChg chg="modSp mod">
        <pc:chgData name="Anca Dumitrescu" userId="6b4b0c83-7d20-43bb-8516-07a746e5722e" providerId="ADAL" clId="{998B2B92-E7F6-4100-B218-1777A73E9E84}" dt="2024-10-08T19:55:48.806" v="128" actId="20577"/>
        <pc:sldMkLst>
          <pc:docMk/>
          <pc:sldMk cId="3302573363" sldId="266"/>
        </pc:sldMkLst>
        <pc:spChg chg="mod">
          <ac:chgData name="Anca Dumitrescu" userId="6b4b0c83-7d20-43bb-8516-07a746e5722e" providerId="ADAL" clId="{998B2B92-E7F6-4100-B218-1777A73E9E84}" dt="2024-10-08T19:49:26.723" v="62" actId="20577"/>
          <ac:spMkLst>
            <pc:docMk/>
            <pc:sldMk cId="3302573363" sldId="266"/>
            <ac:spMk id="2" creationId="{68DAD25B-E1F6-13CD-1B5F-8743C5ECEB04}"/>
          </ac:spMkLst>
        </pc:spChg>
        <pc:spChg chg="mod">
          <ac:chgData name="Anca Dumitrescu" userId="6b4b0c83-7d20-43bb-8516-07a746e5722e" providerId="ADAL" clId="{998B2B92-E7F6-4100-B218-1777A73E9E84}" dt="2024-10-08T19:55:48.806" v="128" actId="20577"/>
          <ac:spMkLst>
            <pc:docMk/>
            <pc:sldMk cId="3302573363" sldId="266"/>
            <ac:spMk id="3" creationId="{D279B466-F119-37A2-335A-54FA76B1FD6F}"/>
          </ac:spMkLst>
        </pc:spChg>
      </pc:sldChg>
    </pc:docChg>
  </pc:docChgLst>
  <pc:docChgLst>
    <pc:chgData name="AMANY Damit Serge Didier" userId="f881ab7f-7c73-4b7c-a98f-ac7426bdc377" providerId="ADAL" clId="{DA019696-0AD2-42DC-AB69-34ADB49BB92C}"/>
    <pc:docChg chg="undo custSel modSld">
      <pc:chgData name="AMANY Damit Serge Didier" userId="f881ab7f-7c73-4b7c-a98f-ac7426bdc377" providerId="ADAL" clId="{DA019696-0AD2-42DC-AB69-34ADB49BB92C}" dt="2024-10-08T03:34:58.019" v="540" actId="108"/>
      <pc:docMkLst>
        <pc:docMk/>
      </pc:docMkLst>
      <pc:sldChg chg="modSp mod">
        <pc:chgData name="AMANY Damit Serge Didier" userId="f881ab7f-7c73-4b7c-a98f-ac7426bdc377" providerId="ADAL" clId="{DA019696-0AD2-42DC-AB69-34ADB49BB92C}" dt="2024-10-08T03:17:14.950" v="109" actId="20577"/>
        <pc:sldMkLst>
          <pc:docMk/>
          <pc:sldMk cId="3788116802" sldId="256"/>
        </pc:sldMkLst>
        <pc:spChg chg="mod">
          <ac:chgData name="AMANY Damit Serge Didier" userId="f881ab7f-7c73-4b7c-a98f-ac7426bdc377" providerId="ADAL" clId="{DA019696-0AD2-42DC-AB69-34ADB49BB92C}" dt="2024-10-08T03:14:47.971" v="69" actId="20577"/>
          <ac:spMkLst>
            <pc:docMk/>
            <pc:sldMk cId="3788116802" sldId="256"/>
            <ac:spMk id="2" creationId="{CF05BE52-3F5B-87A5-EE90-3A2F98FF8BF5}"/>
          </ac:spMkLst>
        </pc:spChg>
        <pc:spChg chg="mod">
          <ac:chgData name="AMANY Damit Serge Didier" userId="f881ab7f-7c73-4b7c-a98f-ac7426bdc377" providerId="ADAL" clId="{DA019696-0AD2-42DC-AB69-34ADB49BB92C}" dt="2024-10-08T03:17:14.950" v="109" actId="20577"/>
          <ac:spMkLst>
            <pc:docMk/>
            <pc:sldMk cId="3788116802" sldId="256"/>
            <ac:spMk id="4" creationId="{7150DF1A-CAE5-7E1D-5100-C85D5D7A4BA7}"/>
          </ac:spMkLst>
        </pc:spChg>
      </pc:sldChg>
      <pc:sldChg chg="modSp mod">
        <pc:chgData name="AMANY Damit Serge Didier" userId="f881ab7f-7c73-4b7c-a98f-ac7426bdc377" providerId="ADAL" clId="{DA019696-0AD2-42DC-AB69-34ADB49BB92C}" dt="2024-10-08T03:15:56.814" v="72" actId="27636"/>
        <pc:sldMkLst>
          <pc:docMk/>
          <pc:sldMk cId="3831889161" sldId="261"/>
        </pc:sldMkLst>
        <pc:spChg chg="mod">
          <ac:chgData name="AMANY Damit Serge Didier" userId="f881ab7f-7c73-4b7c-a98f-ac7426bdc377" providerId="ADAL" clId="{DA019696-0AD2-42DC-AB69-34ADB49BB92C}" dt="2024-10-08T03:15:56.814" v="72" actId="27636"/>
          <ac:spMkLst>
            <pc:docMk/>
            <pc:sldMk cId="3831889161" sldId="261"/>
            <ac:spMk id="9" creationId="{6CD4AEE7-89E6-4FAD-83BB-3A9CB07E82DE}"/>
          </ac:spMkLst>
        </pc:spChg>
      </pc:sldChg>
      <pc:sldChg chg="modSp mod">
        <pc:chgData name="AMANY Damit Serge Didier" userId="f881ab7f-7c73-4b7c-a98f-ac7426bdc377" providerId="ADAL" clId="{DA019696-0AD2-42DC-AB69-34ADB49BB92C}" dt="2024-10-08T03:18:32.959" v="115" actId="20577"/>
        <pc:sldMkLst>
          <pc:docMk/>
          <pc:sldMk cId="1196675369" sldId="263"/>
        </pc:sldMkLst>
        <pc:spChg chg="mod">
          <ac:chgData name="AMANY Damit Serge Didier" userId="f881ab7f-7c73-4b7c-a98f-ac7426bdc377" providerId="ADAL" clId="{DA019696-0AD2-42DC-AB69-34ADB49BB92C}" dt="2024-10-08T03:18:32.959" v="115" actId="20577"/>
          <ac:spMkLst>
            <pc:docMk/>
            <pc:sldMk cId="1196675369" sldId="263"/>
            <ac:spMk id="3" creationId="{D279B466-F119-37A2-335A-54FA76B1FD6F}"/>
          </ac:spMkLst>
        </pc:spChg>
      </pc:sldChg>
      <pc:sldChg chg="modSp mod">
        <pc:chgData name="AMANY Damit Serge Didier" userId="f881ab7f-7c73-4b7c-a98f-ac7426bdc377" providerId="ADAL" clId="{DA019696-0AD2-42DC-AB69-34ADB49BB92C}" dt="2024-10-08T03:26:53.562" v="387" actId="108"/>
        <pc:sldMkLst>
          <pc:docMk/>
          <pc:sldMk cId="2368607292" sldId="264"/>
        </pc:sldMkLst>
        <pc:spChg chg="mod">
          <ac:chgData name="AMANY Damit Serge Didier" userId="f881ab7f-7c73-4b7c-a98f-ac7426bdc377" providerId="ADAL" clId="{DA019696-0AD2-42DC-AB69-34ADB49BB92C}" dt="2024-10-08T03:19:42.338" v="157" actId="14100"/>
          <ac:spMkLst>
            <pc:docMk/>
            <pc:sldMk cId="2368607292" sldId="264"/>
            <ac:spMk id="2" creationId="{68DAD25B-E1F6-13CD-1B5F-8743C5ECEB04}"/>
          </ac:spMkLst>
        </pc:spChg>
        <pc:spChg chg="mod">
          <ac:chgData name="AMANY Damit Serge Didier" userId="f881ab7f-7c73-4b7c-a98f-ac7426bdc377" providerId="ADAL" clId="{DA019696-0AD2-42DC-AB69-34ADB49BB92C}" dt="2024-10-08T03:26:53.562" v="387" actId="108"/>
          <ac:spMkLst>
            <pc:docMk/>
            <pc:sldMk cId="2368607292" sldId="264"/>
            <ac:spMk id="3" creationId="{D279B466-F119-37A2-335A-54FA76B1FD6F}"/>
          </ac:spMkLst>
        </pc:spChg>
      </pc:sldChg>
      <pc:sldChg chg="modSp mod">
        <pc:chgData name="AMANY Damit Serge Didier" userId="f881ab7f-7c73-4b7c-a98f-ac7426bdc377" providerId="ADAL" clId="{DA019696-0AD2-42DC-AB69-34ADB49BB92C}" dt="2024-10-08T03:34:58.019" v="540" actId="108"/>
        <pc:sldMkLst>
          <pc:docMk/>
          <pc:sldMk cId="3302573363" sldId="266"/>
        </pc:sldMkLst>
        <pc:spChg chg="mod">
          <ac:chgData name="AMANY Damit Serge Didier" userId="f881ab7f-7c73-4b7c-a98f-ac7426bdc377" providerId="ADAL" clId="{DA019696-0AD2-42DC-AB69-34ADB49BB92C}" dt="2024-10-08T03:34:58.019" v="540" actId="108"/>
          <ac:spMkLst>
            <pc:docMk/>
            <pc:sldMk cId="3302573363" sldId="266"/>
            <ac:spMk id="3" creationId="{D279B466-F119-37A2-335A-54FA76B1FD6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blue and white background&#10;&#10;Description automatically generated">
            <a:extLst>
              <a:ext uri="{FF2B5EF4-FFF2-40B4-BE49-F238E27FC236}">
                <a16:creationId xmlns:a16="http://schemas.microsoft.com/office/drawing/2014/main" id="{60B8B4B6-5FF1-D842-1053-3468E90F6F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Picture 11" descr="A blue and black background with circles&#10;&#10;Description automatically generated">
            <a:extLst>
              <a:ext uri="{FF2B5EF4-FFF2-40B4-BE49-F238E27FC236}">
                <a16:creationId xmlns:a16="http://schemas.microsoft.com/office/drawing/2014/main" id="{0263AF6F-82AD-7FEB-19D8-6A1A57A317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63508" y="6374568"/>
            <a:ext cx="2348294" cy="594901"/>
          </a:xfrm>
          <a:prstGeom prst="rect">
            <a:avLst/>
          </a:prstGeom>
        </p:spPr>
      </p:pic>
      <p:pic>
        <p:nvPicPr>
          <p:cNvPr id="14" name="Picture 13" descr="A blue and grey circle pattern&#10;&#10;Description automatically generated">
            <a:extLst>
              <a:ext uri="{FF2B5EF4-FFF2-40B4-BE49-F238E27FC236}">
                <a16:creationId xmlns:a16="http://schemas.microsoft.com/office/drawing/2014/main" id="{D80BED43-B362-9E4B-A376-EFFFAE9D046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45462" y="-225810"/>
            <a:ext cx="3030303" cy="808081"/>
          </a:xfrm>
          <a:prstGeom prst="rect">
            <a:avLst/>
          </a:prstGeom>
        </p:spPr>
      </p:pic>
      <p:pic>
        <p:nvPicPr>
          <p:cNvPr id="16" name="Picture 15" descr="A blue stars on a black background&#10;&#10;Description automatically generated">
            <a:extLst>
              <a:ext uri="{FF2B5EF4-FFF2-40B4-BE49-F238E27FC236}">
                <a16:creationId xmlns:a16="http://schemas.microsoft.com/office/drawing/2014/main" id="{3EC21F7C-7A4C-1A62-53D2-F0D8CDC1E6F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7132" y="198513"/>
            <a:ext cx="650968" cy="16382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001A5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Insert title here</a:t>
            </a:r>
            <a:endParaRPr lang="en-E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7992F0-A4C9-1F42-93A6-F2D413E97392}"/>
              </a:ext>
            </a:extLst>
          </p:cNvPr>
          <p:cNvSpPr txBox="1"/>
          <p:nvPr userDrawn="1"/>
        </p:nvSpPr>
        <p:spPr>
          <a:xfrm>
            <a:off x="1193498" y="2478853"/>
            <a:ext cx="978202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C</a:t>
            </a:r>
          </a:p>
        </p:txBody>
      </p:sp>
    </p:spTree>
    <p:extLst>
      <p:ext uri="{BB962C8B-B14F-4D97-AF65-F5344CB8AC3E}">
        <p14:creationId xmlns:p14="http://schemas.microsoft.com/office/powerpoint/2010/main" val="2573010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ge_Break_0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white background&#10;&#10;Description automatically generated">
            <a:extLst>
              <a:ext uri="{FF2B5EF4-FFF2-40B4-BE49-F238E27FC236}">
                <a16:creationId xmlns:a16="http://schemas.microsoft.com/office/drawing/2014/main" id="{A5E19565-2C23-2383-172E-5F621104A5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7571" y="1178895"/>
            <a:ext cx="5257800" cy="1738476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rgbClr val="001A5E"/>
                </a:solidFill>
                <a:latin typeface="+mj-lt"/>
              </a:defRPr>
            </a:lvl1pPr>
          </a:lstStyle>
          <a:p>
            <a:r>
              <a:rPr lang="en-GB" dirty="0"/>
              <a:t>INSERT TITLE</a:t>
            </a:r>
            <a:endParaRPr lang="en-E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6DFEED-7A9C-8B84-9A09-F302A74CB0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7571" y="771753"/>
            <a:ext cx="5257800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001A5E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SUBHEADLINE</a:t>
            </a:r>
            <a:endParaRPr lang="en-ES" dirty="0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3F54864-6959-B6C6-D762-DA8B09909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2866" y="48793"/>
            <a:ext cx="4369134" cy="113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8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87148-FB85-0B0F-64E6-F63CC11DC3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7572" y="582500"/>
            <a:ext cx="10776856" cy="647246"/>
          </a:xfrm>
        </p:spPr>
        <p:txBody>
          <a:bodyPr/>
          <a:lstStyle>
            <a:lvl1pPr>
              <a:defRPr>
                <a:solidFill>
                  <a:srgbClr val="001A5E"/>
                </a:solidFill>
                <a:latin typeface="+mj-lt"/>
              </a:defRPr>
            </a:lvl1pPr>
          </a:lstStyle>
          <a:p>
            <a:r>
              <a:rPr lang="en-GB" dirty="0"/>
              <a:t>Title</a:t>
            </a:r>
            <a:endParaRPr lang="en-E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667B0-F1BD-960A-9638-A62B60F8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488168"/>
            <a:ext cx="10776857" cy="4351338"/>
          </a:xfrm>
        </p:spPr>
        <p:txBody>
          <a:bodyPr/>
          <a:lstStyle>
            <a:lvl1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1pPr>
            <a:lvl2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2pPr>
            <a:lvl3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3pPr>
            <a:lvl4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4pPr>
            <a:lvl5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E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72F2FD1-5CA8-A265-4A69-D45E857D71FA}"/>
              </a:ext>
            </a:extLst>
          </p:cNvPr>
          <p:cNvCxnSpPr/>
          <p:nvPr userDrawn="1"/>
        </p:nvCxnSpPr>
        <p:spPr>
          <a:xfrm>
            <a:off x="0" y="634462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9D3D8F4-A635-8D2B-495E-29631E04B3D4}"/>
              </a:ext>
            </a:extLst>
          </p:cNvPr>
          <p:cNvSpPr txBox="1"/>
          <p:nvPr userDrawn="1"/>
        </p:nvSpPr>
        <p:spPr>
          <a:xfrm>
            <a:off x="707571" y="6475254"/>
            <a:ext cx="6803571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000" b="0" i="0" dirty="0">
                <a:solidFill>
                  <a:schemeClr val="bg1"/>
                </a:solidFill>
                <a:latin typeface="Proxima Nova" panose="02000506030000020004" pitchFamily="2" charset="0"/>
              </a:rPr>
              <a:t>NATIONAL EVALUATION CAPACITIES CONFERENCE 2024</a:t>
            </a:r>
            <a:endParaRPr lang="en-ES" sz="1000" b="0" i="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90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B9E19-A8DA-E1B7-FC6A-705DD8F7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E89FF-DDB6-6A21-473B-ABF3E53D1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CDBFC-B822-C94D-88E1-563140F7F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1BF78BCC-283B-4C4E-8F57-8AADC62B10CB}" type="datetimeFigureOut">
              <a:rPr lang="en-ES" smtClean="0"/>
              <a:pPr/>
              <a:t>10/09/2024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FF69B-2C97-5C95-796D-2B135787FA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EBD7E-FAE0-323D-CF9E-21505DC56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7928CCBB-7E5D-194B-B2B8-3BD4CB5E2B06}" type="slidenum">
              <a:rPr lang="en-ES" smtClean="0"/>
              <a:pPr/>
              <a:t>‹N°›</a:t>
            </a:fld>
            <a:endParaRPr lang="en-ES"/>
          </a:p>
        </p:txBody>
      </p:sp>
      <p:pic>
        <p:nvPicPr>
          <p:cNvPr id="9" name="Picture 8" descr="A yellow background with black spots&#10;&#10;Description automatically generated">
            <a:extLst>
              <a:ext uri="{FF2B5EF4-FFF2-40B4-BE49-F238E27FC236}">
                <a16:creationId xmlns:a16="http://schemas.microsoft.com/office/drawing/2014/main" id="{21A4B96A-47EA-FD35-51F2-AC3D154BBAE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 descr="A blue sky with clouds&#10;&#10;Description automatically generated">
            <a:extLst>
              <a:ext uri="{FF2B5EF4-FFF2-40B4-BE49-F238E27FC236}">
                <a16:creationId xmlns:a16="http://schemas.microsoft.com/office/drawing/2014/main" id="{364E7F9C-90F7-D9B0-7C9A-4D38B6B757B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12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5BE52-3F5B-87A5-EE90-3A2F98FF8B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52652" y="593911"/>
            <a:ext cx="10239348" cy="1628179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Transforming a Regional Evaluation Recommendation into a Regional Directive to Strengthen Regional and National Evaluation Systems</a:t>
            </a:r>
            <a:endParaRPr lang="en-ES" sz="3200" dirty="0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150DF1A-CAE5-7E1D-5100-C85D5D7A4BA7}"/>
              </a:ext>
            </a:extLst>
          </p:cNvPr>
          <p:cNvSpPr txBox="1">
            <a:spLocks/>
          </p:cNvSpPr>
          <p:nvPr/>
        </p:nvSpPr>
        <p:spPr>
          <a:xfrm>
            <a:off x="2857219" y="2133277"/>
            <a:ext cx="9144000" cy="111395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1800" b="0" dirty="0">
                <a:solidFill>
                  <a:schemeClr val="bg1"/>
                </a:solidFill>
              </a:rPr>
              <a:t>Experience from the Process Evaluation of an Emergency Energy Programme in the Economic and Monetary Union of West Africa (WAEMU) </a:t>
            </a:r>
            <a:endParaRPr lang="en-ES" sz="1800" b="0" dirty="0">
              <a:solidFill>
                <a:schemeClr val="bg1"/>
              </a:solidFill>
            </a:endParaRPr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21EAC21-F34C-2E79-F629-491094506D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59" y="4521705"/>
            <a:ext cx="5252161" cy="135850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A021BB2E-D391-42B3-B1A6-10317DEC9D57}"/>
              </a:ext>
            </a:extLst>
          </p:cNvPr>
          <p:cNvSpPr txBox="1"/>
          <p:nvPr/>
        </p:nvSpPr>
        <p:spPr>
          <a:xfrm>
            <a:off x="3018503" y="3333135"/>
            <a:ext cx="5427407" cy="64893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/>
          </a:bodyPr>
          <a:lstStyle/>
          <a:p>
            <a:pPr algn="l"/>
            <a:r>
              <a:rPr lang="fr-FR" sz="1400" b="0" dirty="0">
                <a:solidFill>
                  <a:schemeClr val="bg1"/>
                </a:solidFill>
              </a:rPr>
              <a:t>Damit Serge Didier AMANY</a:t>
            </a:r>
          </a:p>
          <a:p>
            <a:pPr algn="l"/>
            <a:r>
              <a:rPr lang="fr-FR" sz="1200" dirty="0">
                <a:solidFill>
                  <a:schemeClr val="bg1"/>
                </a:solidFill>
              </a:rPr>
              <a:t>Head, Impact M&amp;E Unit, West </a:t>
            </a:r>
            <a:r>
              <a:rPr lang="fr-FR" sz="1200" dirty="0" err="1">
                <a:solidFill>
                  <a:schemeClr val="bg1"/>
                </a:solidFill>
              </a:rPr>
              <a:t>African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Development</a:t>
            </a:r>
            <a:r>
              <a:rPr lang="fr-FR" sz="1200" dirty="0">
                <a:solidFill>
                  <a:schemeClr val="bg1"/>
                </a:solidFill>
              </a:rPr>
              <a:t> Bank (BOAD)</a:t>
            </a:r>
            <a:endParaRPr lang="fr-FR" sz="12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11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Contents</a:t>
            </a:r>
            <a:endParaRPr lang="en-E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9B466-F119-37A2-335A-54FA76B1F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488168"/>
            <a:ext cx="11366442" cy="435133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dirty="0"/>
              <a:t>Area of interest for the evaluation</a:t>
            </a:r>
          </a:p>
          <a:p>
            <a:pPr marL="514350" indent="-514350">
              <a:buFont typeface="+mj-lt"/>
              <a:buAutoNum type="arabicPeriod"/>
            </a:pPr>
            <a:endParaRPr lang="fr-FR" dirty="0"/>
          </a:p>
          <a:p>
            <a:pPr marL="514350" indent="-514350">
              <a:buFont typeface="+mj-lt"/>
              <a:buAutoNum type="arabicPeriod"/>
            </a:pPr>
            <a:r>
              <a:rPr lang="fr-FR" sz="2800" dirty="0" err="1"/>
              <a:t>Regional</a:t>
            </a:r>
            <a:r>
              <a:rPr lang="fr-FR" sz="2800" dirty="0"/>
              <a:t> </a:t>
            </a:r>
            <a:r>
              <a:rPr lang="fr-FR" sz="2800" dirty="0" err="1"/>
              <a:t>Sustainable</a:t>
            </a:r>
            <a:r>
              <a:rPr lang="fr-FR" sz="2800" dirty="0"/>
              <a:t> Energy Initiative (Emergency Program)</a:t>
            </a:r>
          </a:p>
          <a:p>
            <a:pPr marL="514350" indent="-514350">
              <a:buFont typeface="+mj-lt"/>
              <a:buAutoNum type="arabicPeriod"/>
            </a:pPr>
            <a:endParaRPr lang="fr-FR" dirty="0"/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Evaluation question, methodology, and lessons learned</a:t>
            </a:r>
          </a:p>
          <a:p>
            <a:pPr marL="514350" indent="-514350">
              <a:buFont typeface="+mj-lt"/>
              <a:buAutoNum type="arabicPeriod"/>
            </a:pPr>
            <a:endParaRPr lang="fr-FR" dirty="0"/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Major recommendation and initiation of implementation process</a:t>
            </a:r>
          </a:p>
          <a:p>
            <a:pPr marL="514350" indent="-514350">
              <a:buFont typeface="+mj-lt"/>
              <a:buAutoNum type="arabicPeriod"/>
            </a:pPr>
            <a:endParaRPr lang="fr-FR" dirty="0"/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Moving from the Recommendation to the Regional Guidelines: Process Overview and Perspective</a:t>
            </a:r>
            <a:endParaRPr lang="en-ES" dirty="0"/>
          </a:p>
        </p:txBody>
      </p:sp>
    </p:spTree>
    <p:extLst>
      <p:ext uri="{BB962C8B-B14F-4D97-AF65-F5344CB8AC3E}">
        <p14:creationId xmlns:p14="http://schemas.microsoft.com/office/powerpoint/2010/main" val="1196675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080" y="149881"/>
            <a:ext cx="10776856" cy="647246"/>
          </a:xfrm>
        </p:spPr>
        <p:txBody>
          <a:bodyPr>
            <a:normAutofit/>
          </a:bodyPr>
          <a:lstStyle/>
          <a:p>
            <a:r>
              <a:rPr lang="fr-FR" sz="2800" dirty="0"/>
              <a:t>II. Area of interest</a:t>
            </a:r>
            <a:endParaRPr lang="en-E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9B466-F119-37A2-335A-54FA76B1F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064" y="473504"/>
            <a:ext cx="10776857" cy="5296090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endParaRPr lang="fr-FR" sz="7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fr-FR" sz="2000" b="1" dirty="0">
                <a:solidFill>
                  <a:schemeClr val="bg1"/>
                </a:solidFill>
              </a:rPr>
              <a:t>WAEMU</a:t>
            </a:r>
            <a:r>
              <a:rPr lang="fr-FR" sz="2000" dirty="0"/>
              <a:t>: West African Economic and Monetary Union;</a:t>
            </a:r>
            <a:r>
              <a:rPr lang="fr-FR" sz="2000" b="1" dirty="0">
                <a:solidFill>
                  <a:schemeClr val="bg1"/>
                </a:solidFill>
              </a:rPr>
              <a:t>  Countries</a:t>
            </a:r>
            <a:r>
              <a:rPr lang="fr-FR" sz="2000" dirty="0"/>
              <a:t> : 8 Countries with a single currency and supranational development policies and programmes (regional):</a:t>
            </a:r>
            <a:r>
              <a:rPr lang="fr-FR" sz="2000" dirty="0">
                <a:solidFill>
                  <a:srgbClr val="FFFF00"/>
                </a:solidFill>
              </a:rPr>
              <a:t>  Benin, Burkina Faso, Côte d’Ivoire, Guinea-Bissau, Mali, Niger, </a:t>
            </a:r>
            <a:r>
              <a:rPr lang="fr-FR" sz="2000" dirty="0" err="1">
                <a:solidFill>
                  <a:srgbClr val="FFFF00"/>
                </a:solidFill>
              </a:rPr>
              <a:t>Senegal</a:t>
            </a:r>
            <a:r>
              <a:rPr lang="fr-FR" sz="2000" dirty="0">
                <a:solidFill>
                  <a:srgbClr val="FFFF00"/>
                </a:solidFill>
              </a:rPr>
              <a:t>, Togo  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fr-FR" sz="800" dirty="0">
              <a:solidFill>
                <a:srgbClr val="FFFF00"/>
              </a:solidFill>
            </a:endParaRP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C68A3DAD-6C77-42B1-9506-1BCF63EFE4D5}"/>
              </a:ext>
            </a:extLst>
          </p:cNvPr>
          <p:cNvGrpSpPr/>
          <p:nvPr/>
        </p:nvGrpSpPr>
        <p:grpSpPr>
          <a:xfrm>
            <a:off x="698090" y="2231923"/>
            <a:ext cx="11179278" cy="3873908"/>
            <a:chOff x="-56082" y="1819224"/>
            <a:chExt cx="12098140" cy="4286607"/>
          </a:xfrm>
        </p:grpSpPr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1AF2F73A-1F9A-4E42-A043-73C50AB96BF6}"/>
                </a:ext>
              </a:extLst>
            </p:cNvPr>
            <p:cNvGrpSpPr/>
            <p:nvPr/>
          </p:nvGrpSpPr>
          <p:grpSpPr>
            <a:xfrm>
              <a:off x="698090" y="2371047"/>
              <a:ext cx="11343968" cy="3734784"/>
              <a:chOff x="317879" y="1796465"/>
              <a:chExt cx="11724179" cy="4309365"/>
            </a:xfrm>
          </p:grpSpPr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15D44DC2-DE4B-4E0E-874A-D140F0EA5966}"/>
                  </a:ext>
                </a:extLst>
              </p:cNvPr>
              <p:cNvSpPr txBox="1"/>
              <p:nvPr/>
            </p:nvSpPr>
            <p:spPr>
              <a:xfrm>
                <a:off x="4873111" y="1796465"/>
                <a:ext cx="3667433" cy="46367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wrap="square" lIns="91440" tIns="45720" rIns="91440" bIns="45720" rtlCol="0" anchor="t" anchorCtr="0">
                <a:noAutofit/>
              </a:bodyPr>
              <a:lstStyle/>
              <a:p>
                <a:pPr algn="l"/>
                <a:r>
                  <a:rPr lang="fr-FR" sz="1600" b="0" dirty="0"/>
                  <a:t>   </a:t>
                </a:r>
                <a:r>
                  <a:rPr lang="fr-FR" sz="1600" b="0" dirty="0" err="1"/>
                  <a:t>Conference</a:t>
                </a:r>
                <a:r>
                  <a:rPr lang="fr-FR" sz="1600" b="0" dirty="0"/>
                  <a:t> of Heads of State</a:t>
                </a:r>
              </a:p>
            </p:txBody>
          </p:sp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744CC8FB-A222-4BC7-AC44-B52C014F7D74}"/>
                  </a:ext>
                </a:extLst>
              </p:cNvPr>
              <p:cNvSpPr txBox="1"/>
              <p:nvPr/>
            </p:nvSpPr>
            <p:spPr>
              <a:xfrm>
                <a:off x="4528982" y="2756616"/>
                <a:ext cx="4517923" cy="4636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rtlCol="0" anchor="t" anchorCtr="0">
                <a:normAutofit fontScale="97916"/>
              </a:bodyPr>
              <a:lstStyle/>
              <a:p>
                <a:pPr algn="l"/>
                <a:r>
                  <a:rPr lang="fr-FR" sz="1600" b="0" dirty="0"/>
                  <a:t>Council of Ministers for Economic Affairs</a:t>
                </a:r>
              </a:p>
            </p:txBody>
          </p:sp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1A0B8333-AA40-4549-B9E5-443709BDE426}"/>
                  </a:ext>
                </a:extLst>
              </p:cNvPr>
              <p:cNvSpPr txBox="1"/>
              <p:nvPr/>
            </p:nvSpPr>
            <p:spPr>
              <a:xfrm>
                <a:off x="1530143" y="3831737"/>
                <a:ext cx="3342968" cy="647246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rgbClr val="FFFF00"/>
                </a:solidFill>
              </a:ln>
            </p:spPr>
            <p:txBody>
              <a:bodyPr vert="horz" wrap="square" lIns="91440" tIns="45720" rIns="91440" bIns="45720" rtlCol="0" anchor="t" anchorCtr="0">
                <a:normAutofit/>
              </a:bodyPr>
              <a:lstStyle/>
              <a:p>
                <a:pPr algn="ctr"/>
                <a:r>
                  <a:rPr lang="fr-FR" sz="1400" dirty="0">
                    <a:solidFill>
                      <a:schemeClr val="bg1"/>
                    </a:solidFill>
                  </a:rPr>
                  <a:t>WAEMU Commission</a:t>
                </a:r>
              </a:p>
            </p:txBody>
          </p:sp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84197DF2-A5EC-4936-A82F-D1E754E21976}"/>
                  </a:ext>
                </a:extLst>
              </p:cNvPr>
              <p:cNvSpPr txBox="1"/>
              <p:nvPr/>
            </p:nvSpPr>
            <p:spPr>
              <a:xfrm>
                <a:off x="5182828" y="3824168"/>
                <a:ext cx="3210232" cy="647246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rgbClr val="FFFF00"/>
                </a:solidFill>
              </a:ln>
            </p:spPr>
            <p:txBody>
              <a:bodyPr vert="horz" wrap="square" lIns="91440" tIns="45720" rIns="91440" bIns="45720" rtlCol="0" anchor="t" anchorCtr="0">
                <a:noAutofit/>
              </a:bodyPr>
              <a:lstStyle/>
              <a:p>
                <a:pPr algn="ctr"/>
                <a:r>
                  <a:rPr lang="fr-FR" sz="1400" b="0" dirty="0">
                    <a:solidFill>
                      <a:schemeClr val="bg1"/>
                    </a:solidFill>
                  </a:rPr>
                  <a:t>West African Development Bank (BOAD)</a:t>
                </a:r>
              </a:p>
            </p:txBody>
          </p:sp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A30BED2F-8A24-4A4D-8A66-10630F684C94}"/>
                  </a:ext>
                </a:extLst>
              </p:cNvPr>
              <p:cNvSpPr txBox="1"/>
              <p:nvPr/>
            </p:nvSpPr>
            <p:spPr>
              <a:xfrm>
                <a:off x="8831826" y="3824168"/>
                <a:ext cx="3210232" cy="647246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rgbClr val="FFFF00"/>
                </a:solidFill>
              </a:ln>
            </p:spPr>
            <p:txBody>
              <a:bodyPr vert="horz" wrap="square" lIns="91440" tIns="45720" rIns="91440" bIns="45720" rtlCol="0" anchor="t" anchorCtr="0">
                <a:noAutofit/>
              </a:bodyPr>
              <a:lstStyle/>
              <a:p>
                <a:pPr algn="ctr"/>
                <a:r>
                  <a:rPr lang="fr-FR" sz="1400" b="0" dirty="0">
                    <a:solidFill>
                      <a:schemeClr val="bg1"/>
                    </a:solidFill>
                  </a:rPr>
                  <a:t>Central Bank of West African States (BCEAO)</a:t>
                </a:r>
              </a:p>
            </p:txBody>
          </p:sp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6CD4AEE7-89E6-4FAD-83BB-3A9CB07E82DE}"/>
                  </a:ext>
                </a:extLst>
              </p:cNvPr>
              <p:cNvSpPr txBox="1"/>
              <p:nvPr/>
            </p:nvSpPr>
            <p:spPr>
              <a:xfrm>
                <a:off x="4326197" y="4976304"/>
                <a:ext cx="6641248" cy="1049589"/>
              </a:xfrm>
              <a:prstGeom prst="rect">
                <a:avLst/>
              </a:prstGeom>
              <a:ln>
                <a:solidFill>
                  <a:srgbClr val="FFFF00"/>
                </a:solidFill>
              </a:ln>
            </p:spPr>
            <p:txBody>
              <a:bodyPr vert="horz" wrap="square" lIns="91440" tIns="45720" rIns="91440" bIns="45720" rtlCol="0" anchor="t" anchorCtr="0">
                <a:normAutofit fontScale="99807"/>
              </a:bodyPr>
              <a:lstStyle/>
              <a:p>
                <a:pPr algn="l"/>
                <a:r>
                  <a:rPr lang="fr-FR" sz="1400" dirty="0"/>
                  <a:t>States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fr-FR" sz="1400" dirty="0"/>
                  <a:t>Sectoral ministries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fr-FR" sz="1400" dirty="0"/>
                  <a:t>National Economic Policy Committees (NCPE)</a:t>
                </a:r>
              </a:p>
            </p:txBody>
          </p:sp>
          <p:sp>
            <p:nvSpPr>
              <p:cNvPr id="10" name="Flèche : bas 9">
                <a:extLst>
                  <a:ext uri="{FF2B5EF4-FFF2-40B4-BE49-F238E27FC236}">
                    <a16:creationId xmlns:a16="http://schemas.microsoft.com/office/drawing/2014/main" id="{10D86FB2-398D-4C17-AF11-495BCE47B010}"/>
                  </a:ext>
                </a:extLst>
              </p:cNvPr>
              <p:cNvSpPr/>
              <p:nvPr/>
            </p:nvSpPr>
            <p:spPr>
              <a:xfrm>
                <a:off x="317879" y="1930903"/>
                <a:ext cx="383106" cy="4174927"/>
              </a:xfrm>
              <a:prstGeom prst="downArrow">
                <a:avLst>
                  <a:gd name="adj1" fmla="val 60266"/>
                  <a:gd name="adj2" fmla="val 50000"/>
                </a:avLst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cxnSp>
            <p:nvCxnSpPr>
              <p:cNvPr id="11" name="Connecteur droit avec flèche 10">
                <a:extLst>
                  <a:ext uri="{FF2B5EF4-FFF2-40B4-BE49-F238E27FC236}">
                    <a16:creationId xmlns:a16="http://schemas.microsoft.com/office/drawing/2014/main" id="{150E39F5-7C25-438F-832D-4532259C30A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83225" y="1930903"/>
                <a:ext cx="0" cy="4055721"/>
              </a:xfrm>
              <a:prstGeom prst="straightConnector1">
                <a:avLst/>
              </a:prstGeom>
              <a:ln w="38100">
                <a:solidFill>
                  <a:schemeClr val="bg1"/>
                </a:solidFill>
                <a:prstDash val="dash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F0F9C55-73E1-4093-989C-C05CE5BAF275}"/>
                </a:ext>
              </a:extLst>
            </p:cNvPr>
            <p:cNvSpPr/>
            <p:nvPr/>
          </p:nvSpPr>
          <p:spPr>
            <a:xfrm>
              <a:off x="-56082" y="1819224"/>
              <a:ext cx="2654710" cy="56094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100" dirty="0">
                  <a:solidFill>
                    <a:sysClr val="windowText" lastClr="000000"/>
                  </a:solidFill>
                </a:rPr>
                <a:t>Decision circuit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1889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811" y="0"/>
            <a:ext cx="11631737" cy="647246"/>
          </a:xfrm>
        </p:spPr>
        <p:txBody>
          <a:bodyPr>
            <a:noAutofit/>
          </a:bodyPr>
          <a:lstStyle/>
          <a:p>
            <a:r>
              <a:rPr lang="fr-FR" sz="2800" dirty="0"/>
              <a:t>II. Energy Emergency Program and main </a:t>
            </a:r>
            <a:r>
              <a:rPr lang="fr-FR" sz="2800" dirty="0" err="1"/>
              <a:t>evaluations</a:t>
            </a:r>
            <a:r>
              <a:rPr lang="fr-FR" sz="2800" dirty="0"/>
              <a:t> </a:t>
            </a:r>
            <a:r>
              <a:rPr lang="fr-FR" sz="2800" dirty="0" err="1"/>
              <a:t>results</a:t>
            </a:r>
            <a:endParaRPr lang="en-E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9B466-F119-37A2-335A-54FA76B1F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622" y="884198"/>
            <a:ext cx="11956378" cy="529609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fr-FR" sz="2000" b="1" dirty="0">
                <a:solidFill>
                  <a:schemeClr val="bg1"/>
                </a:solidFill>
              </a:rPr>
              <a:t>Problem:</a:t>
            </a:r>
            <a:r>
              <a:rPr lang="fr-FR" sz="2000" dirty="0"/>
              <a:t> low access to energy</a:t>
            </a:r>
            <a:r>
              <a:rPr lang="fr-FR" sz="2000" b="1" dirty="0">
                <a:solidFill>
                  <a:schemeClr val="bg1"/>
                </a:solidFill>
              </a:rPr>
              <a:t>;  Objective</a:t>
            </a:r>
            <a:r>
              <a:rPr lang="fr-FR" sz="2000" dirty="0"/>
              <a:t>: </a:t>
            </a:r>
            <a:r>
              <a:rPr lang="fr-FR" sz="2000" dirty="0" err="1"/>
              <a:t>increase</a:t>
            </a:r>
            <a:r>
              <a:rPr lang="fr-FR" sz="2000" dirty="0"/>
              <a:t> </a:t>
            </a:r>
            <a:r>
              <a:rPr lang="fr-FR" sz="2000" dirty="0" err="1"/>
              <a:t>energy</a:t>
            </a:r>
            <a:r>
              <a:rPr lang="fr-FR" sz="2000" dirty="0"/>
              <a:t> </a:t>
            </a:r>
            <a:r>
              <a:rPr lang="fr-FR" sz="2000" dirty="0" err="1"/>
              <a:t>supply</a:t>
            </a:r>
            <a:r>
              <a:rPr lang="fr-FR" sz="2000" dirty="0"/>
              <a:t> ;</a:t>
            </a:r>
            <a:r>
              <a:rPr lang="fr-FR" sz="2000" b="1" dirty="0">
                <a:solidFill>
                  <a:schemeClr val="bg1"/>
                </a:solidFill>
              </a:rPr>
              <a:t>  Duration</a:t>
            </a:r>
            <a:r>
              <a:rPr lang="fr-FR" sz="2000" dirty="0"/>
              <a:t> : 4 years (2009-2012);</a:t>
            </a:r>
            <a:r>
              <a:rPr lang="fr-FR" sz="2000" b="1" dirty="0">
                <a:solidFill>
                  <a:schemeClr val="bg1"/>
                </a:solidFill>
              </a:rPr>
              <a:t>  Funding</a:t>
            </a:r>
            <a:r>
              <a:rPr lang="fr-FR" sz="2000" dirty="0"/>
              <a:t> :   $700 millions;  </a:t>
            </a:r>
          </a:p>
          <a:p>
            <a:pPr marL="0" indent="0">
              <a:buNone/>
            </a:pPr>
            <a:endParaRPr lang="fr-FR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fr-FR" sz="2000" b="1" dirty="0">
                <a:solidFill>
                  <a:schemeClr val="bg1"/>
                </a:solidFill>
              </a:rPr>
              <a:t>Programme management: 5 </a:t>
            </a:r>
            <a:r>
              <a:rPr lang="fr-FR" sz="2000" b="1" dirty="0" err="1">
                <a:solidFill>
                  <a:schemeClr val="bg1"/>
                </a:solidFill>
              </a:rPr>
              <a:t>decision</a:t>
            </a:r>
            <a:r>
              <a:rPr lang="fr-FR" sz="2000" b="1" dirty="0">
                <a:solidFill>
                  <a:schemeClr val="bg1"/>
                </a:solidFill>
              </a:rPr>
              <a:t> centers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1800" dirty="0"/>
              <a:t>SPC (Strategic Steering Committee); BOAD, UEMOA Commission, Central Bank, Ministries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1800" dirty="0"/>
              <a:t>CTS (Technical Monitoring Committee)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1800" dirty="0"/>
              <a:t>BOAD (Department of Infrastructure </a:t>
            </a:r>
            <a:r>
              <a:rPr lang="fr-FR" sz="1800" dirty="0" err="1"/>
              <a:t>funding</a:t>
            </a:r>
            <a:r>
              <a:rPr lang="fr-FR" sz="1800" dirty="0"/>
              <a:t> </a:t>
            </a:r>
            <a:r>
              <a:rPr lang="fr-FR" sz="1800" dirty="0" err="1"/>
              <a:t>projects</a:t>
            </a:r>
            <a:r>
              <a:rPr lang="fr-FR" sz="1800" dirty="0"/>
              <a:t>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1800" dirty="0"/>
              <a:t>WAEMU Commission (Regional Coordination Unit)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1800" dirty="0"/>
              <a:t>States: National Monitoring Committees</a:t>
            </a:r>
          </a:p>
          <a:p>
            <a:pPr marL="457200" lvl="1" indent="0">
              <a:buNone/>
            </a:pPr>
            <a:endParaRPr lang="fr-FR" sz="1800" dirty="0"/>
          </a:p>
          <a:p>
            <a:pPr>
              <a:buFont typeface="Wingdings" panose="05000000000000000000" pitchFamily="2" charset="2"/>
              <a:buChar char="§"/>
            </a:pPr>
            <a:r>
              <a:rPr lang="fr-FR" sz="2200" b="1" dirty="0">
                <a:solidFill>
                  <a:schemeClr val="bg1"/>
                </a:solidFill>
              </a:rPr>
              <a:t>Evaluation Major </a:t>
            </a:r>
            <a:r>
              <a:rPr lang="fr-FR" sz="2200" b="1" dirty="0" err="1">
                <a:solidFill>
                  <a:schemeClr val="bg1"/>
                </a:solidFill>
              </a:rPr>
              <a:t>results</a:t>
            </a:r>
            <a:r>
              <a:rPr lang="fr-FR" sz="2200" b="1" dirty="0">
                <a:solidFill>
                  <a:schemeClr val="bg1"/>
                </a:solidFill>
              </a:rPr>
              <a:t> (in 2022)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1800" u="sng" dirty="0"/>
              <a:t>Relevance</a:t>
            </a:r>
            <a:r>
              <a:rPr lang="fr-FR" sz="1800" dirty="0"/>
              <a:t> : relevant program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1800" u="sng" dirty="0"/>
              <a:t>Efficiency</a:t>
            </a:r>
            <a:r>
              <a:rPr lang="fr-FR" sz="1800" dirty="0"/>
              <a:t> : large </a:t>
            </a:r>
            <a:r>
              <a:rPr lang="fr-FR" sz="1800" dirty="0" err="1"/>
              <a:t>delay</a:t>
            </a:r>
            <a:r>
              <a:rPr lang="fr-FR" sz="1800" dirty="0"/>
              <a:t> </a:t>
            </a:r>
            <a:r>
              <a:rPr lang="fr-FR" sz="1800" dirty="0" err="1"/>
              <a:t>implementation</a:t>
            </a:r>
            <a:r>
              <a:rPr lang="fr-FR" sz="1800" dirty="0"/>
              <a:t> (12 </a:t>
            </a:r>
            <a:r>
              <a:rPr lang="fr-FR" sz="1800" dirty="0" err="1"/>
              <a:t>years</a:t>
            </a:r>
            <a:r>
              <a:rPr lang="fr-FR" sz="1800" dirty="0"/>
              <a:t> </a:t>
            </a:r>
            <a:r>
              <a:rPr lang="fr-FR" sz="1800" dirty="0" err="1"/>
              <a:t>instead</a:t>
            </a:r>
            <a:r>
              <a:rPr lang="fr-FR" sz="1800" dirty="0"/>
              <a:t> of 4)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1800" u="sng" dirty="0"/>
              <a:t>Effectiveness</a:t>
            </a:r>
            <a:r>
              <a:rPr lang="fr-FR" sz="1800" dirty="0"/>
              <a:t>  : 63% rate of achievement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1800" u="sng" dirty="0"/>
              <a:t>Sustainability</a:t>
            </a:r>
            <a:r>
              <a:rPr lang="fr-FR" sz="1800" dirty="0"/>
              <a:t> : carbon-based </a:t>
            </a:r>
            <a:r>
              <a:rPr lang="fr-FR" sz="1800" dirty="0" err="1"/>
              <a:t>energy</a:t>
            </a:r>
            <a:r>
              <a:rPr lang="fr-FR" sz="1800" dirty="0"/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1800" u="sng" dirty="0"/>
              <a:t>Actors’ performance </a:t>
            </a:r>
            <a:r>
              <a:rPr lang="fr-FR" sz="1800" dirty="0"/>
              <a:t>: </a:t>
            </a:r>
            <a:r>
              <a:rPr lang="fr-FR" sz="1800" dirty="0" err="1"/>
              <a:t>weakness</a:t>
            </a:r>
            <a:r>
              <a:rPr lang="fr-FR" sz="1800" dirty="0"/>
              <a:t> of </a:t>
            </a:r>
            <a:r>
              <a:rPr lang="fr-FR" sz="1800" dirty="0" err="1"/>
              <a:t>Regional</a:t>
            </a:r>
            <a:r>
              <a:rPr lang="fr-FR" sz="1800" dirty="0"/>
              <a:t> and National Monitoring and Evaluation System lead to </a:t>
            </a:r>
            <a:r>
              <a:rPr lang="fr-FR" sz="1800" dirty="0" err="1"/>
              <a:t>evaluability</a:t>
            </a:r>
            <a:r>
              <a:rPr lang="fr-FR" sz="1800" dirty="0"/>
              <a:t> </a:t>
            </a:r>
            <a:r>
              <a:rPr lang="fr-FR" sz="1800" dirty="0" err="1"/>
              <a:t>problem</a:t>
            </a:r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2368607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037807" cy="647246"/>
          </a:xfrm>
        </p:spPr>
        <p:txBody>
          <a:bodyPr>
            <a:noAutofit/>
          </a:bodyPr>
          <a:lstStyle/>
          <a:p>
            <a:r>
              <a:rPr lang="fr-FR" sz="2600" dirty="0"/>
              <a:t>IV. Major </a:t>
            </a:r>
            <a:r>
              <a:rPr lang="fr-FR" sz="2600" dirty="0" err="1"/>
              <a:t>recommendations</a:t>
            </a:r>
            <a:r>
              <a:rPr lang="fr-FR" sz="2600" dirty="0"/>
              <a:t>, challenges and </a:t>
            </a:r>
            <a:r>
              <a:rPr lang="fr-FR" sz="2600" dirty="0" err="1"/>
              <a:t>opportunities</a:t>
            </a:r>
            <a:r>
              <a:rPr lang="fr-FR" sz="2600" dirty="0"/>
              <a:t> for </a:t>
            </a:r>
            <a:r>
              <a:rPr lang="fr-FR" sz="2600" dirty="0" err="1"/>
              <a:t>implementation</a:t>
            </a:r>
            <a:r>
              <a:rPr lang="fr-FR" sz="2600" dirty="0"/>
              <a:t> </a:t>
            </a:r>
            <a:endParaRPr lang="en-ES" sz="2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9B466-F119-37A2-335A-54FA76B1F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622" y="875071"/>
            <a:ext cx="11956378" cy="5452701"/>
          </a:xfrm>
        </p:spPr>
        <p:txBody>
          <a:bodyPr>
            <a:normAutofit fontScale="88928" lnSpcReduction="10000"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fr-FR" sz="2100" b="1" dirty="0" err="1">
                <a:solidFill>
                  <a:schemeClr val="bg1"/>
                </a:solidFill>
              </a:rPr>
              <a:t>Recommendations</a:t>
            </a:r>
            <a:r>
              <a:rPr lang="fr-FR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: There are several but we will focus on the recommendation to strengthen regional policy and program evaluability for accountability and continuous learning </a:t>
            </a:r>
          </a:p>
          <a:p>
            <a:pPr marL="0" indent="0">
              <a:lnSpc>
                <a:spcPct val="90000"/>
              </a:lnSpc>
              <a:buFont typeface="Arial"/>
              <a:buNone/>
            </a:pPr>
            <a:endParaRPr lang="en-BJ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fr-FR" sz="1800" b="1" dirty="0">
                <a:solidFill>
                  <a:srgbClr val="FFFF00"/>
                </a:solidFill>
              </a:rPr>
              <a:t>Design and </a:t>
            </a:r>
            <a:r>
              <a:rPr lang="fr-FR" sz="1800" b="1" dirty="0" err="1">
                <a:solidFill>
                  <a:srgbClr val="FFFF00"/>
                </a:solidFill>
              </a:rPr>
              <a:t>enact</a:t>
            </a:r>
            <a:r>
              <a:rPr lang="fr-FR" sz="1800" b="1" dirty="0">
                <a:solidFill>
                  <a:srgbClr val="FFFF00"/>
                </a:solidFill>
              </a:rPr>
              <a:t> a </a:t>
            </a:r>
            <a:r>
              <a:rPr lang="fr-FR" sz="1800" b="1" dirty="0" err="1">
                <a:solidFill>
                  <a:srgbClr val="FFFF00"/>
                </a:solidFill>
              </a:rPr>
              <a:t>Regional</a:t>
            </a:r>
            <a:r>
              <a:rPr lang="fr-FR" sz="1800" b="1" dirty="0">
                <a:solidFill>
                  <a:srgbClr val="FFFF00"/>
                </a:solidFill>
              </a:rPr>
              <a:t> (supra-national) Directive to </a:t>
            </a:r>
            <a:r>
              <a:rPr lang="fr-FR" sz="1800" b="1" dirty="0" err="1">
                <a:solidFill>
                  <a:srgbClr val="FFFF00"/>
                </a:solidFill>
              </a:rPr>
              <a:t>institutionalize</a:t>
            </a:r>
            <a:r>
              <a:rPr lang="fr-FR" sz="1800" b="1" dirty="0">
                <a:solidFill>
                  <a:srgbClr val="FFFF00"/>
                </a:solidFill>
              </a:rPr>
              <a:t>, </a:t>
            </a:r>
            <a:r>
              <a:rPr lang="fr-FR" sz="1800" b="1" dirty="0" err="1">
                <a:solidFill>
                  <a:srgbClr val="FFFF00"/>
                </a:solidFill>
              </a:rPr>
              <a:t>within</a:t>
            </a:r>
            <a:r>
              <a:rPr lang="fr-FR" sz="1800" b="1" dirty="0">
                <a:solidFill>
                  <a:srgbClr val="FFFF00"/>
                </a:solidFill>
              </a:rPr>
              <a:t> the </a:t>
            </a:r>
            <a:r>
              <a:rPr lang="fr-FR" sz="1800" b="1" dirty="0" err="1">
                <a:solidFill>
                  <a:srgbClr val="FFFF00"/>
                </a:solidFill>
              </a:rPr>
              <a:t>framework</a:t>
            </a:r>
            <a:r>
              <a:rPr lang="fr-FR" sz="1800" b="1" dirty="0">
                <a:solidFill>
                  <a:srgbClr val="FFFF00"/>
                </a:solidFill>
              </a:rPr>
              <a:t> of </a:t>
            </a:r>
            <a:r>
              <a:rPr lang="fr-FR" sz="1800" b="1" dirty="0" err="1">
                <a:solidFill>
                  <a:srgbClr val="FFFF00"/>
                </a:solidFill>
              </a:rPr>
              <a:t>development</a:t>
            </a:r>
            <a:r>
              <a:rPr lang="fr-FR" sz="1800" b="1" dirty="0">
                <a:solidFill>
                  <a:srgbClr val="FFFF00"/>
                </a:solidFill>
              </a:rPr>
              <a:t> </a:t>
            </a:r>
            <a:r>
              <a:rPr lang="fr-FR" sz="1800" b="1" dirty="0" err="1">
                <a:solidFill>
                  <a:srgbClr val="FFFF00"/>
                </a:solidFill>
              </a:rPr>
              <a:t>policies</a:t>
            </a:r>
            <a:r>
              <a:rPr lang="fr-FR" sz="1800" b="1" dirty="0">
                <a:solidFill>
                  <a:srgbClr val="FFFF00"/>
                </a:solidFill>
              </a:rPr>
              <a:t> and programmes, the </a:t>
            </a:r>
            <a:r>
              <a:rPr lang="fr-FR" sz="1800" b="1" dirty="0" err="1">
                <a:solidFill>
                  <a:srgbClr val="FFFF00"/>
                </a:solidFill>
              </a:rPr>
              <a:t>implementation</a:t>
            </a:r>
            <a:r>
              <a:rPr lang="fr-FR" sz="1800" b="1" dirty="0">
                <a:solidFill>
                  <a:srgbClr val="FFFF00"/>
                </a:solidFill>
              </a:rPr>
              <a:t> of a digital Monitoring and Evaluation system, </a:t>
            </a:r>
            <a:r>
              <a:rPr lang="fr-FR" sz="1800" b="1" dirty="0" err="1">
                <a:solidFill>
                  <a:srgbClr val="FFFF00"/>
                </a:solidFill>
              </a:rPr>
              <a:t>including</a:t>
            </a:r>
            <a:r>
              <a:rPr lang="fr-FR" sz="1800" b="1" dirty="0">
                <a:solidFill>
                  <a:srgbClr val="FFFF00"/>
                </a:solidFill>
              </a:rPr>
              <a:t> </a:t>
            </a:r>
            <a:r>
              <a:rPr lang="fr-FR" sz="1800" b="1" dirty="0" err="1">
                <a:solidFill>
                  <a:srgbClr val="FFFF00"/>
                </a:solidFill>
              </a:rPr>
              <a:t>geospatial</a:t>
            </a:r>
            <a:r>
              <a:rPr lang="fr-FR" sz="1800" b="1" dirty="0">
                <a:solidFill>
                  <a:srgbClr val="FFFF00"/>
                </a:solidFill>
              </a:rPr>
              <a:t> </a:t>
            </a:r>
            <a:r>
              <a:rPr lang="fr-FR" sz="1800" b="1" dirty="0" err="1">
                <a:solidFill>
                  <a:srgbClr val="FFFF00"/>
                </a:solidFill>
              </a:rPr>
              <a:t>analysis</a:t>
            </a:r>
            <a:r>
              <a:rPr lang="fr-FR" sz="1800" b="1" dirty="0">
                <a:solidFill>
                  <a:srgbClr val="FFFF00"/>
                </a:solidFill>
              </a:rPr>
              <a:t> and </a:t>
            </a:r>
            <a:r>
              <a:rPr lang="fr-FR" sz="1800" b="1" dirty="0" err="1">
                <a:solidFill>
                  <a:srgbClr val="FFFF00"/>
                </a:solidFill>
              </a:rPr>
              <a:t>involving</a:t>
            </a:r>
            <a:r>
              <a:rPr lang="fr-FR" sz="1800" b="1" dirty="0">
                <a:solidFill>
                  <a:srgbClr val="FFFF00"/>
                </a:solidFill>
              </a:rPr>
              <a:t> all </a:t>
            </a:r>
            <a:r>
              <a:rPr lang="fr-FR" sz="1800" b="1" dirty="0" err="1">
                <a:solidFill>
                  <a:srgbClr val="FFFF00"/>
                </a:solidFill>
              </a:rPr>
              <a:t>decision-making</a:t>
            </a:r>
            <a:r>
              <a:rPr lang="fr-FR" sz="1800" b="1" dirty="0">
                <a:solidFill>
                  <a:srgbClr val="FFFF00"/>
                </a:solidFill>
              </a:rPr>
              <a:t> centers in quasi real time. </a:t>
            </a:r>
          </a:p>
          <a:p>
            <a:pPr lvl="1" algn="just">
              <a:buFont typeface="Wingdings" panose="05000000000000000000" pitchFamily="2" charset="2"/>
              <a:buChar char="Ø"/>
            </a:pPr>
            <a:endParaRPr lang="fr-FR" sz="1800" b="1" dirty="0">
              <a:solidFill>
                <a:srgbClr val="FFFF00"/>
              </a:solidFill>
            </a:endParaRPr>
          </a:p>
          <a:p>
            <a:pPr lvl="2" algn="just">
              <a:buFont typeface="Wingdings" panose="05000000000000000000" pitchFamily="2" charset="2"/>
              <a:buChar char="v"/>
            </a:pPr>
            <a:r>
              <a:rPr lang="fr-FR" sz="1600" b="1" dirty="0">
                <a:solidFill>
                  <a:srgbClr val="FFFF00"/>
                </a:solidFill>
              </a:rPr>
              <a:t>Will help create evidence from formative </a:t>
            </a:r>
            <a:r>
              <a:rPr lang="fr-FR" sz="1600" b="1" dirty="0" err="1">
                <a:solidFill>
                  <a:srgbClr val="FFFF00"/>
                </a:solidFill>
              </a:rPr>
              <a:t>evaluations</a:t>
            </a:r>
            <a:r>
              <a:rPr lang="fr-FR" sz="1600" b="1" dirty="0">
                <a:solidFill>
                  <a:srgbClr val="FFFF00"/>
                </a:solidFill>
              </a:rPr>
              <a:t> to </a:t>
            </a:r>
            <a:r>
              <a:rPr lang="fr-FR" sz="1600" b="1" dirty="0" err="1">
                <a:solidFill>
                  <a:srgbClr val="FFFF00"/>
                </a:solidFill>
              </a:rPr>
              <a:t>make</a:t>
            </a:r>
            <a:r>
              <a:rPr lang="fr-FR" sz="1600" b="1" dirty="0">
                <a:solidFill>
                  <a:srgbClr val="FFFF00"/>
                </a:solidFill>
              </a:rPr>
              <a:t> </a:t>
            </a:r>
            <a:r>
              <a:rPr lang="fr-FR" sz="1600" b="1" dirty="0" err="1">
                <a:solidFill>
                  <a:srgbClr val="FFFF00"/>
                </a:solidFill>
              </a:rPr>
              <a:t>adjustments</a:t>
            </a:r>
            <a:r>
              <a:rPr lang="fr-FR" sz="1600" b="1" dirty="0">
                <a:solidFill>
                  <a:srgbClr val="FFFF00"/>
                </a:solidFill>
              </a:rPr>
              <a:t> </a:t>
            </a:r>
            <a:r>
              <a:rPr lang="fr-FR" sz="1600" b="1" dirty="0" err="1">
                <a:solidFill>
                  <a:srgbClr val="FFFF00"/>
                </a:solidFill>
              </a:rPr>
              <a:t>during</a:t>
            </a:r>
            <a:r>
              <a:rPr lang="fr-FR" sz="1600" b="1" dirty="0">
                <a:solidFill>
                  <a:srgbClr val="FFFF00"/>
                </a:solidFill>
              </a:rPr>
              <a:t> </a:t>
            </a:r>
            <a:r>
              <a:rPr lang="fr-FR" sz="1600" b="1" dirty="0" err="1">
                <a:solidFill>
                  <a:srgbClr val="FFFF00"/>
                </a:solidFill>
              </a:rPr>
              <a:t>implementation</a:t>
            </a:r>
            <a:r>
              <a:rPr lang="fr-FR" sz="1600" b="1" dirty="0">
                <a:solidFill>
                  <a:srgbClr val="FFFF00"/>
                </a:solidFill>
              </a:rPr>
              <a:t> and </a:t>
            </a:r>
            <a:r>
              <a:rPr lang="fr-FR" sz="1600" b="1" dirty="0" err="1">
                <a:solidFill>
                  <a:srgbClr val="FFFF00"/>
                </a:solidFill>
              </a:rPr>
              <a:t>minimize</a:t>
            </a:r>
            <a:r>
              <a:rPr lang="fr-FR" sz="1600" b="1" dirty="0">
                <a:solidFill>
                  <a:srgbClr val="FFFF00"/>
                </a:solidFill>
              </a:rPr>
              <a:t> </a:t>
            </a:r>
            <a:r>
              <a:rPr lang="fr-FR" sz="1600" b="1" dirty="0" err="1">
                <a:solidFill>
                  <a:srgbClr val="FFFF00"/>
                </a:solidFill>
              </a:rPr>
              <a:t>failure</a:t>
            </a:r>
            <a:r>
              <a:rPr lang="fr-FR" sz="1600" b="1" dirty="0">
                <a:solidFill>
                  <a:srgbClr val="FFFF00"/>
                </a:solidFill>
              </a:rPr>
              <a:t> to </a:t>
            </a:r>
            <a:r>
              <a:rPr lang="fr-FR" sz="1600" b="1" dirty="0" err="1">
                <a:solidFill>
                  <a:srgbClr val="FFFF00"/>
                </a:solidFill>
              </a:rPr>
              <a:t>achieve</a:t>
            </a:r>
            <a:r>
              <a:rPr lang="fr-FR" sz="1600" b="1" dirty="0">
                <a:solidFill>
                  <a:srgbClr val="FFFF00"/>
                </a:solidFill>
              </a:rPr>
              <a:t> </a:t>
            </a:r>
            <a:r>
              <a:rPr lang="fr-FR" sz="1600" b="1" dirty="0" err="1">
                <a:solidFill>
                  <a:srgbClr val="FFFF00"/>
                </a:solidFill>
              </a:rPr>
              <a:t>development</a:t>
            </a:r>
            <a:r>
              <a:rPr lang="fr-FR" sz="1600" b="1" dirty="0">
                <a:solidFill>
                  <a:srgbClr val="FFFF00"/>
                </a:solidFill>
              </a:rPr>
              <a:t> goals</a:t>
            </a:r>
          </a:p>
          <a:p>
            <a:pPr lvl="2" algn="just">
              <a:buFont typeface="Wingdings" panose="05000000000000000000" pitchFamily="2" charset="2"/>
              <a:buChar char="v"/>
            </a:pPr>
            <a:r>
              <a:rPr lang="fr-FR" sz="1600" b="1" dirty="0">
                <a:solidFill>
                  <a:srgbClr val="FFFF00"/>
                </a:solidFill>
              </a:rPr>
              <a:t>Help to obtain data for summative evaluations to highlight evidence for future development programmes and policies</a:t>
            </a:r>
            <a:endParaRPr lang="fr-FR" sz="1800" b="1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endParaRPr lang="fr-FR" sz="1200" b="1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fr-FR" sz="2100" b="1" dirty="0">
                <a:solidFill>
                  <a:schemeClr val="bg1"/>
                </a:solidFill>
              </a:rPr>
              <a:t>Challenges</a:t>
            </a:r>
            <a:r>
              <a:rPr lang="fr-FR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:  </a:t>
            </a:r>
          </a:p>
          <a:p>
            <a:pPr lvl="1"/>
            <a:r>
              <a:rPr lang="fr-FR" sz="1800" dirty="0">
                <a:solidFill>
                  <a:srgbClr val="FFFF00"/>
                </a:solidFill>
              </a:rPr>
              <a:t>Several actors</a:t>
            </a:r>
            <a:r>
              <a:rPr lang="fr-FR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(8 governments, 3 regional institutions;  2 major decision-making bodies (Ministers of Economy and Heads of State from 8 countries) </a:t>
            </a:r>
          </a:p>
          <a:p>
            <a:pPr lvl="1"/>
            <a:r>
              <a:rPr lang="fr-FR" sz="1800" dirty="0">
                <a:solidFill>
                  <a:srgbClr val="FFFF00"/>
                </a:solidFill>
              </a:rPr>
              <a:t>Complex process</a:t>
            </a:r>
            <a:r>
              <a:rPr lang="fr-FR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of dialogues and consultations with M&amp;E experts, policy-makers and lawyers (6 key steps over 2 to 5 years) </a:t>
            </a:r>
          </a:p>
          <a:p>
            <a:pPr lvl="1"/>
            <a:endParaRPr lang="fr-FR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fr-FR" sz="2200" b="1" dirty="0" err="1">
                <a:solidFill>
                  <a:schemeClr val="bg1"/>
                </a:solidFill>
              </a:rPr>
              <a:t>Opportunites</a:t>
            </a:r>
            <a:r>
              <a:rPr lang="fr-FR" sz="2200" b="1" dirty="0">
                <a:solidFill>
                  <a:schemeClr val="bg1"/>
                </a:solidFill>
              </a:rPr>
              <a:t>:</a:t>
            </a:r>
          </a:p>
          <a:p>
            <a:pPr lvl="1"/>
            <a:r>
              <a:rPr lang="fr-FR" sz="1800" dirty="0">
                <a:solidFill>
                  <a:srgbClr val="FFFF00"/>
                </a:solidFill>
              </a:rPr>
              <a:t>Strong political will</a:t>
            </a:r>
            <a:r>
              <a:rPr lang="fr-FR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to strengthen accountability, learning and optimal management of development policies and programs </a:t>
            </a:r>
          </a:p>
          <a:p>
            <a:pPr lvl="1"/>
            <a:r>
              <a:rPr lang="fr-FR" sz="1800" dirty="0">
                <a:solidFill>
                  <a:srgbClr val="FFFF00"/>
                </a:solidFill>
              </a:rPr>
              <a:t>Pilot test</a:t>
            </a:r>
            <a:r>
              <a:rPr lang="fr-FR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of the digital M&amp;E system in quasi real-time was carried out by BOAD : show the feasibility of such a M&amp;E framework.  The Directive will allow scaling up at regional and National </a:t>
            </a:r>
            <a:r>
              <a:rPr lang="fr-FR" sz="1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level</a:t>
            </a:r>
            <a:endParaRPr lang="fr-FR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fr-FR" sz="1800" dirty="0" err="1">
                <a:solidFill>
                  <a:srgbClr val="FFFF00"/>
                </a:solidFill>
              </a:rPr>
              <a:t>Financing</a:t>
            </a:r>
            <a:r>
              <a:rPr lang="fr-FR" sz="1800" dirty="0">
                <a:solidFill>
                  <a:srgbClr val="FFFF00"/>
                </a:solidFill>
              </a:rPr>
              <a:t> can be mobilised </a:t>
            </a:r>
            <a:r>
              <a:rPr lang="fr-FR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inside or outside the WAEMU</a:t>
            </a:r>
            <a:endParaRPr lang="en-BJ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573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 anchorCtr="0">
        <a:normAutofit/>
      </a:bodyPr>
      <a:lstStyle>
        <a:defPPr algn="l">
          <a:defRPr sz="20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8" ma:contentTypeDescription="Create a new document." ma:contentTypeScope="" ma:versionID="a7c9a76739cb3e966d05a5f5f61b2527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6c8913513d90a5dc6526904a5648fb7c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D0D6FF-5DC0-4A4C-B543-9E5307B25F01}">
  <ds:schemaRefs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9f95c615-73bf-454f-a646-d2a5985656c9"/>
    <ds:schemaRef ds:uri="http://purl.org/dc/terms/"/>
    <ds:schemaRef ds:uri="228cd30f-df53-4c85-a97e-c34868338c02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37DD702-644E-4DB6-B991-9FA64836E5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330B7E8-A51D-453B-8A22-B34347C43CB8}"/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556</Words>
  <Application>Microsoft Office PowerPoint</Application>
  <PresentationFormat>Grand écran</PresentationFormat>
  <Paragraphs>58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Proxima Nova</vt:lpstr>
      <vt:lpstr>Roboto</vt:lpstr>
      <vt:lpstr>Wingdings</vt:lpstr>
      <vt:lpstr>Office Theme</vt:lpstr>
      <vt:lpstr>Transforming a Regional Evaluation Recommendation into a Regional Directive to Strengthen Regional and National Evaluation Systems</vt:lpstr>
      <vt:lpstr>Contents</vt:lpstr>
      <vt:lpstr>II. Area of interest</vt:lpstr>
      <vt:lpstr>II. Energy Emergency Program and main evaluations results</vt:lpstr>
      <vt:lpstr>IV. Major recommendations, challenges and opportunities for implementation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Cronkite</dc:creator>
  <cp:lastModifiedBy>Damit Serge Didier</cp:lastModifiedBy>
  <cp:revision>29</cp:revision>
  <cp:lastPrinted>2024-10-09T13:39:47Z</cp:lastPrinted>
  <dcterms:created xsi:type="dcterms:W3CDTF">2024-04-15T11:05:03Z</dcterms:created>
  <dcterms:modified xsi:type="dcterms:W3CDTF">2024-10-09T13:40:42Z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0x010100FF1FFAEF9962944E967B2CAB215BCB79</vt:lpwstr>
  </property>
</Properties>
</file>