
<file path=[Content_Types].xml><?xml version="1.0" encoding="utf-8"?>
<Types xmlns="http://schemas.openxmlformats.org/package/2006/content-types">
  <Default Extension="fntdata" ContentType="application/x-fontdata"/>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autoCompressPictures="0">
  <p:sldMasterIdLst>
    <p:sldMasterId id="2147483648" r:id="rId4"/>
  </p:sldMasterIdLst>
  <p:notesMasterIdLst>
    <p:notesMasterId r:id="rId17"/>
  </p:notesMasterIdLst>
  <p:sldIdLst>
    <p:sldId id="256" r:id="rId5"/>
    <p:sldId id="262" r:id="rId6"/>
    <p:sldId id="263" r:id="rId7"/>
    <p:sldId id="261" r:id="rId8"/>
    <p:sldId id="265" r:id="rId9"/>
    <p:sldId id="312" r:id="rId10"/>
    <p:sldId id="311" r:id="rId11"/>
    <p:sldId id="317" r:id="rId12"/>
    <p:sldId id="320" r:id="rId13"/>
    <p:sldId id="266" r:id="rId14"/>
    <p:sldId id="321" r:id="rId15"/>
    <p:sldId id="322" r:id="rId16"/>
  </p:sldIdLst>
  <p:sldSz cx="12192000" cy="6858000"/>
  <p:notesSz cx="6858000" cy="9144000"/>
  <p:embeddedFontLst>
    <p:embeddedFont>
      <p:font typeface="Open Sans" panose="020B0606030504020204" pitchFamily="34" charset="0"/>
      <p:regular r:id="rId18"/>
      <p:bold r:id="rId19"/>
      <p:italic r:id="rId20"/>
      <p:boldItalic r:id="rId21"/>
    </p:embeddedFont>
    <p:embeddedFont>
      <p:font typeface="Roboto" panose="02000000000000000000" pitchFamily="2" charset="0"/>
      <p:regular r:id="rId22"/>
      <p:bold r:id="rId23"/>
    </p:embeddedFont>
  </p:embeddedFontLst>
  <p:defaultTextStyle>
    <a:defPPr>
      <a:defRPr lang="en-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1A5E"/>
    <a:srgbClr val="523601"/>
    <a:srgbClr val="4E0000"/>
    <a:srgbClr val="182F5C"/>
    <a:srgbClr val="A6BD27"/>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ACC82CE9-52C7-42AE-9D91-1AB25D4CB190}" v="57" dt="2024-10-10T22:51:04.836"/>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68195" autoAdjust="0"/>
  </p:normalViewPr>
  <p:slideViewPr>
    <p:cSldViewPr snapToGrid="0">
      <p:cViewPr>
        <p:scale>
          <a:sx n="73" d="100"/>
          <a:sy n="73" d="100"/>
        </p:scale>
        <p:origin x="786" y="-33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font" Target="fonts/font1.fntdata"/><Relationship Id="rId26" Type="http://schemas.openxmlformats.org/officeDocument/2006/relationships/theme" Target="theme/theme1.xml"/><Relationship Id="rId3" Type="http://schemas.openxmlformats.org/officeDocument/2006/relationships/customXml" Target="../customXml/item3.xml"/><Relationship Id="rId21" Type="http://schemas.openxmlformats.org/officeDocument/2006/relationships/font" Target="fonts/font4.fntdata"/><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notesMaster" Target="notesMasters/notesMaster1.xml"/><Relationship Id="rId25"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font" Target="fonts/font3.fntdata"/><Relationship Id="rId29" Type="http://schemas.microsoft.com/office/2015/10/relationships/revisionInfo" Target="revisionInfo.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presProps" Target="pres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font" Target="fonts/font6.fntdata"/><Relationship Id="rId28" Type="http://schemas.microsoft.com/office/2016/11/relationships/changesInfo" Target="changesInfos/changesInfo1.xml"/><Relationship Id="rId10" Type="http://schemas.openxmlformats.org/officeDocument/2006/relationships/slide" Target="slides/slide6.xml"/><Relationship Id="rId19" Type="http://schemas.openxmlformats.org/officeDocument/2006/relationships/font" Target="fonts/font2.fntdata"/><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font" Target="fonts/font5.fntdata"/><Relationship Id="rId27"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Anca Dumitrescu" userId="6b4b0c83-7d20-43bb-8516-07a746e5722e" providerId="ADAL" clId="{ACC82CE9-52C7-42AE-9D91-1AB25D4CB190}"/>
    <pc:docChg chg="undo custSel addSld delSld modSld sldOrd">
      <pc:chgData name="Anca Dumitrescu" userId="6b4b0c83-7d20-43bb-8516-07a746e5722e" providerId="ADAL" clId="{ACC82CE9-52C7-42AE-9D91-1AB25D4CB190}" dt="2024-10-10T22:51:04.834" v="3638" actId="20577"/>
      <pc:docMkLst>
        <pc:docMk/>
      </pc:docMkLst>
      <pc:sldChg chg="modSp mod">
        <pc:chgData name="Anca Dumitrescu" userId="6b4b0c83-7d20-43bb-8516-07a746e5722e" providerId="ADAL" clId="{ACC82CE9-52C7-42AE-9D91-1AB25D4CB190}" dt="2024-10-10T20:43:56.289" v="124" actId="1076"/>
        <pc:sldMkLst>
          <pc:docMk/>
          <pc:sldMk cId="3788116802" sldId="256"/>
        </pc:sldMkLst>
        <pc:spChg chg="mod">
          <ac:chgData name="Anca Dumitrescu" userId="6b4b0c83-7d20-43bb-8516-07a746e5722e" providerId="ADAL" clId="{ACC82CE9-52C7-42AE-9D91-1AB25D4CB190}" dt="2024-10-10T20:41:26.377" v="92" actId="1076"/>
          <ac:spMkLst>
            <pc:docMk/>
            <pc:sldMk cId="3788116802" sldId="256"/>
            <ac:spMk id="2" creationId="{CF05BE52-3F5B-87A5-EE90-3A2F98FF8BF5}"/>
          </ac:spMkLst>
        </pc:spChg>
        <pc:spChg chg="mod">
          <ac:chgData name="Anca Dumitrescu" userId="6b4b0c83-7d20-43bb-8516-07a746e5722e" providerId="ADAL" clId="{ACC82CE9-52C7-42AE-9D91-1AB25D4CB190}" dt="2024-10-10T20:43:56.289" v="124" actId="1076"/>
          <ac:spMkLst>
            <pc:docMk/>
            <pc:sldMk cId="3788116802" sldId="256"/>
            <ac:spMk id="4" creationId="{7150DF1A-CAE5-7E1D-5100-C85D5D7A4BA7}"/>
          </ac:spMkLst>
        </pc:spChg>
      </pc:sldChg>
      <pc:sldChg chg="addSp delSp modSp mod modNotesTx">
        <pc:chgData name="Anca Dumitrescu" userId="6b4b0c83-7d20-43bb-8516-07a746e5722e" providerId="ADAL" clId="{ACC82CE9-52C7-42AE-9D91-1AB25D4CB190}" dt="2024-10-10T22:42:18.431" v="3545" actId="20577"/>
        <pc:sldMkLst>
          <pc:docMk/>
          <pc:sldMk cId="3831889161" sldId="261"/>
        </pc:sldMkLst>
        <pc:spChg chg="del">
          <ac:chgData name="Anca Dumitrescu" userId="6b4b0c83-7d20-43bb-8516-07a746e5722e" providerId="ADAL" clId="{ACC82CE9-52C7-42AE-9D91-1AB25D4CB190}" dt="2024-10-10T21:18:34.736" v="714" actId="478"/>
          <ac:spMkLst>
            <pc:docMk/>
            <pc:sldMk cId="3831889161" sldId="261"/>
            <ac:spMk id="2" creationId="{68DAD25B-E1F6-13CD-1B5F-8743C5ECEB04}"/>
          </ac:spMkLst>
        </pc:spChg>
        <pc:spChg chg="del mod">
          <ac:chgData name="Anca Dumitrescu" userId="6b4b0c83-7d20-43bb-8516-07a746e5722e" providerId="ADAL" clId="{ACC82CE9-52C7-42AE-9D91-1AB25D4CB190}" dt="2024-10-10T21:19:11.634" v="719" actId="478"/>
          <ac:spMkLst>
            <pc:docMk/>
            <pc:sldMk cId="3831889161" sldId="261"/>
            <ac:spMk id="3" creationId="{D279B466-F119-37A2-335A-54FA76B1FD6F}"/>
          </ac:spMkLst>
        </pc:spChg>
        <pc:picChg chg="add mod">
          <ac:chgData name="Anca Dumitrescu" userId="6b4b0c83-7d20-43bb-8516-07a746e5722e" providerId="ADAL" clId="{ACC82CE9-52C7-42AE-9D91-1AB25D4CB190}" dt="2024-10-10T21:19:16.427" v="720" actId="1076"/>
          <ac:picMkLst>
            <pc:docMk/>
            <pc:sldMk cId="3831889161" sldId="261"/>
            <ac:picMk id="1026" creationId="{18C2F167-E84E-26E6-DA05-890A0AB888BE}"/>
          </ac:picMkLst>
        </pc:picChg>
      </pc:sldChg>
      <pc:sldChg chg="delSp modSp mod">
        <pc:chgData name="Anca Dumitrescu" userId="6b4b0c83-7d20-43bb-8516-07a746e5722e" providerId="ADAL" clId="{ACC82CE9-52C7-42AE-9D91-1AB25D4CB190}" dt="2024-10-10T22:38:09.579" v="3518" actId="20577"/>
        <pc:sldMkLst>
          <pc:docMk/>
          <pc:sldMk cId="1330950629" sldId="262"/>
        </pc:sldMkLst>
        <pc:spChg chg="mod">
          <ac:chgData name="Anca Dumitrescu" userId="6b4b0c83-7d20-43bb-8516-07a746e5722e" providerId="ADAL" clId="{ACC82CE9-52C7-42AE-9D91-1AB25D4CB190}" dt="2024-10-10T22:38:09.579" v="3518" actId="20577"/>
          <ac:spMkLst>
            <pc:docMk/>
            <pc:sldMk cId="1330950629" sldId="262"/>
            <ac:spMk id="4" creationId="{87EBAE53-D184-1AB6-E787-8E3826A8AE23}"/>
          </ac:spMkLst>
        </pc:spChg>
        <pc:spChg chg="del">
          <ac:chgData name="Anca Dumitrescu" userId="6b4b0c83-7d20-43bb-8516-07a746e5722e" providerId="ADAL" clId="{ACC82CE9-52C7-42AE-9D91-1AB25D4CB190}" dt="2024-10-10T20:45:06.909" v="149" actId="478"/>
          <ac:spMkLst>
            <pc:docMk/>
            <pc:sldMk cId="1330950629" sldId="262"/>
            <ac:spMk id="5" creationId="{07E1ACFE-F608-44B5-A7D3-C8ED86A41133}"/>
          </ac:spMkLst>
        </pc:spChg>
      </pc:sldChg>
      <pc:sldChg chg="addSp delSp modSp new mod modNotesTx">
        <pc:chgData name="Anca Dumitrescu" userId="6b4b0c83-7d20-43bb-8516-07a746e5722e" providerId="ADAL" clId="{ACC82CE9-52C7-42AE-9D91-1AB25D4CB190}" dt="2024-10-10T22:46:52.866" v="3614" actId="255"/>
        <pc:sldMkLst>
          <pc:docMk/>
          <pc:sldMk cId="2109861706" sldId="263"/>
        </pc:sldMkLst>
        <pc:spChg chg="del mod">
          <ac:chgData name="Anca Dumitrescu" userId="6b4b0c83-7d20-43bb-8516-07a746e5722e" providerId="ADAL" clId="{ACC82CE9-52C7-42AE-9D91-1AB25D4CB190}" dt="2024-10-10T20:49:57.907" v="214" actId="478"/>
          <ac:spMkLst>
            <pc:docMk/>
            <pc:sldMk cId="2109861706" sldId="263"/>
            <ac:spMk id="2" creationId="{DB3E5187-A3BE-E498-F5DA-9C94B4E9651D}"/>
          </ac:spMkLst>
        </pc:spChg>
        <pc:spChg chg="mod">
          <ac:chgData name="Anca Dumitrescu" userId="6b4b0c83-7d20-43bb-8516-07a746e5722e" providerId="ADAL" clId="{ACC82CE9-52C7-42AE-9D91-1AB25D4CB190}" dt="2024-10-10T22:46:52.866" v="3614" actId="255"/>
          <ac:spMkLst>
            <pc:docMk/>
            <pc:sldMk cId="2109861706" sldId="263"/>
            <ac:spMk id="3" creationId="{3D8B358C-5B5F-045B-7669-FCDBD1BAAF47}"/>
          </ac:spMkLst>
        </pc:spChg>
        <pc:picChg chg="add mod">
          <ac:chgData name="Anca Dumitrescu" userId="6b4b0c83-7d20-43bb-8516-07a746e5722e" providerId="ADAL" clId="{ACC82CE9-52C7-42AE-9D91-1AB25D4CB190}" dt="2024-10-10T21:11:48.923" v="689" actId="14100"/>
          <ac:picMkLst>
            <pc:docMk/>
            <pc:sldMk cId="2109861706" sldId="263"/>
            <ac:picMk id="5" creationId="{D11549B0-41FE-FE0A-2276-81866227B635}"/>
          </ac:picMkLst>
        </pc:picChg>
      </pc:sldChg>
      <pc:sldChg chg="new del">
        <pc:chgData name="Anca Dumitrescu" userId="6b4b0c83-7d20-43bb-8516-07a746e5722e" providerId="ADAL" clId="{ACC82CE9-52C7-42AE-9D91-1AB25D4CB190}" dt="2024-10-10T21:24:25.630" v="745" actId="47"/>
        <pc:sldMkLst>
          <pc:docMk/>
          <pc:sldMk cId="4200581413" sldId="264"/>
        </pc:sldMkLst>
      </pc:sldChg>
      <pc:sldChg chg="addSp delSp modSp new mod ord setBg">
        <pc:chgData name="Anca Dumitrescu" userId="6b4b0c83-7d20-43bb-8516-07a746e5722e" providerId="ADAL" clId="{ACC82CE9-52C7-42AE-9D91-1AB25D4CB190}" dt="2024-10-10T21:22:06.828" v="741" actId="1076"/>
        <pc:sldMkLst>
          <pc:docMk/>
          <pc:sldMk cId="208960908" sldId="265"/>
        </pc:sldMkLst>
        <pc:spChg chg="del">
          <ac:chgData name="Anca Dumitrescu" userId="6b4b0c83-7d20-43bb-8516-07a746e5722e" providerId="ADAL" clId="{ACC82CE9-52C7-42AE-9D91-1AB25D4CB190}" dt="2024-10-10T21:20:47.453" v="727" actId="478"/>
          <ac:spMkLst>
            <pc:docMk/>
            <pc:sldMk cId="208960908" sldId="265"/>
            <ac:spMk id="2" creationId="{3BA4EC34-CD46-C8F4-9D21-9D4C18BCAA52}"/>
          </ac:spMkLst>
        </pc:spChg>
        <pc:spChg chg="del">
          <ac:chgData name="Anca Dumitrescu" userId="6b4b0c83-7d20-43bb-8516-07a746e5722e" providerId="ADAL" clId="{ACC82CE9-52C7-42AE-9D91-1AB25D4CB190}" dt="2024-10-10T21:20:24.892" v="726" actId="478"/>
          <ac:spMkLst>
            <pc:docMk/>
            <pc:sldMk cId="208960908" sldId="265"/>
            <ac:spMk id="3" creationId="{4321AB0D-4816-0FB3-0ABE-C50F74C3DA55}"/>
          </ac:spMkLst>
        </pc:spChg>
        <pc:spChg chg="add del">
          <ac:chgData name="Anca Dumitrescu" userId="6b4b0c83-7d20-43bb-8516-07a746e5722e" providerId="ADAL" clId="{ACC82CE9-52C7-42AE-9D91-1AB25D4CB190}" dt="2024-10-10T21:21:19.594" v="731" actId="26606"/>
          <ac:spMkLst>
            <pc:docMk/>
            <pc:sldMk cId="208960908" sldId="265"/>
            <ac:spMk id="9" creationId="{F3060C83-F051-4F0E-ABAD-AA0DFC48B218}"/>
          </ac:spMkLst>
        </pc:spChg>
        <pc:spChg chg="add del">
          <ac:chgData name="Anca Dumitrescu" userId="6b4b0c83-7d20-43bb-8516-07a746e5722e" providerId="ADAL" clId="{ACC82CE9-52C7-42AE-9D91-1AB25D4CB190}" dt="2024-10-10T21:21:19.594" v="731" actId="26606"/>
          <ac:spMkLst>
            <pc:docMk/>
            <pc:sldMk cId="208960908" sldId="265"/>
            <ac:spMk id="11" creationId="{83C98ABE-055B-441F-B07E-44F97F083C39}"/>
          </ac:spMkLst>
        </pc:spChg>
        <pc:spChg chg="add del">
          <ac:chgData name="Anca Dumitrescu" userId="6b4b0c83-7d20-43bb-8516-07a746e5722e" providerId="ADAL" clId="{ACC82CE9-52C7-42AE-9D91-1AB25D4CB190}" dt="2024-10-10T21:21:19.594" v="731" actId="26606"/>
          <ac:spMkLst>
            <pc:docMk/>
            <pc:sldMk cId="208960908" sldId="265"/>
            <ac:spMk id="13" creationId="{29FDB030-9B49-4CED-8CCD-4D99382388AC}"/>
          </ac:spMkLst>
        </pc:spChg>
        <pc:spChg chg="add del">
          <ac:chgData name="Anca Dumitrescu" userId="6b4b0c83-7d20-43bb-8516-07a746e5722e" providerId="ADAL" clId="{ACC82CE9-52C7-42AE-9D91-1AB25D4CB190}" dt="2024-10-10T21:21:19.594" v="731" actId="26606"/>
          <ac:spMkLst>
            <pc:docMk/>
            <pc:sldMk cId="208960908" sldId="265"/>
            <ac:spMk id="15" creationId="{3783CA14-24A1-485C-8B30-D6A5D87987AD}"/>
          </ac:spMkLst>
        </pc:spChg>
        <pc:spChg chg="add del">
          <ac:chgData name="Anca Dumitrescu" userId="6b4b0c83-7d20-43bb-8516-07a746e5722e" providerId="ADAL" clId="{ACC82CE9-52C7-42AE-9D91-1AB25D4CB190}" dt="2024-10-10T21:21:19.594" v="731" actId="26606"/>
          <ac:spMkLst>
            <pc:docMk/>
            <pc:sldMk cId="208960908" sldId="265"/>
            <ac:spMk id="17" creationId="{9A97C86A-04D6-40F7-AE84-31AB43E6A846}"/>
          </ac:spMkLst>
        </pc:spChg>
        <pc:spChg chg="add del">
          <ac:chgData name="Anca Dumitrescu" userId="6b4b0c83-7d20-43bb-8516-07a746e5722e" providerId="ADAL" clId="{ACC82CE9-52C7-42AE-9D91-1AB25D4CB190}" dt="2024-10-10T21:21:19.594" v="731" actId="26606"/>
          <ac:spMkLst>
            <pc:docMk/>
            <pc:sldMk cId="208960908" sldId="265"/>
            <ac:spMk id="19" creationId="{FF9F2414-84E8-453E-B1F3-389FDE8192D9}"/>
          </ac:spMkLst>
        </pc:spChg>
        <pc:spChg chg="add del">
          <ac:chgData name="Anca Dumitrescu" userId="6b4b0c83-7d20-43bb-8516-07a746e5722e" providerId="ADAL" clId="{ACC82CE9-52C7-42AE-9D91-1AB25D4CB190}" dt="2024-10-10T21:21:19.594" v="731" actId="26606"/>
          <ac:spMkLst>
            <pc:docMk/>
            <pc:sldMk cId="208960908" sldId="265"/>
            <ac:spMk id="21" creationId="{3ECA69A1-7536-43AC-85EF-C7106179F5ED}"/>
          </ac:spMkLst>
        </pc:spChg>
        <pc:spChg chg="add del">
          <ac:chgData name="Anca Dumitrescu" userId="6b4b0c83-7d20-43bb-8516-07a746e5722e" providerId="ADAL" clId="{ACC82CE9-52C7-42AE-9D91-1AB25D4CB190}" dt="2024-10-10T21:21:32.468" v="735" actId="26606"/>
          <ac:spMkLst>
            <pc:docMk/>
            <pc:sldMk cId="208960908" sldId="265"/>
            <ac:spMk id="23" creationId="{69D184B2-2226-4E31-BCCB-444330767440}"/>
          </ac:spMkLst>
        </pc:spChg>
        <pc:spChg chg="add del">
          <ac:chgData name="Anca Dumitrescu" userId="6b4b0c83-7d20-43bb-8516-07a746e5722e" providerId="ADAL" clId="{ACC82CE9-52C7-42AE-9D91-1AB25D4CB190}" dt="2024-10-10T21:21:32.468" v="735" actId="26606"/>
          <ac:spMkLst>
            <pc:docMk/>
            <pc:sldMk cId="208960908" sldId="265"/>
            <ac:spMk id="24" creationId="{1AC4D4E3-486A-464A-8EC8-D44881097267}"/>
          </ac:spMkLst>
        </pc:spChg>
        <pc:spChg chg="add del">
          <ac:chgData name="Anca Dumitrescu" userId="6b4b0c83-7d20-43bb-8516-07a746e5722e" providerId="ADAL" clId="{ACC82CE9-52C7-42AE-9D91-1AB25D4CB190}" dt="2024-10-10T21:21:32.468" v="735" actId="26606"/>
          <ac:spMkLst>
            <pc:docMk/>
            <pc:sldMk cId="208960908" sldId="265"/>
            <ac:spMk id="25" creationId="{864DE13E-58EB-4475-B79C-0D4FC651239B}"/>
          </ac:spMkLst>
        </pc:spChg>
        <pc:picChg chg="add mod">
          <ac:chgData name="Anca Dumitrescu" userId="6b4b0c83-7d20-43bb-8516-07a746e5722e" providerId="ADAL" clId="{ACC82CE9-52C7-42AE-9D91-1AB25D4CB190}" dt="2024-10-10T21:22:06.828" v="741" actId="1076"/>
          <ac:picMkLst>
            <pc:docMk/>
            <pc:sldMk cId="208960908" sldId="265"/>
            <ac:picMk id="4" creationId="{C7331BA8-FB6B-D18F-B45E-48157F6190D5}"/>
          </ac:picMkLst>
        </pc:picChg>
      </pc:sldChg>
      <pc:sldChg chg="addSp delSp modSp new mod ord modNotesTx">
        <pc:chgData name="Anca Dumitrescu" userId="6b4b0c83-7d20-43bb-8516-07a746e5722e" providerId="ADAL" clId="{ACC82CE9-52C7-42AE-9D91-1AB25D4CB190}" dt="2024-10-10T22:27:25.433" v="3294" actId="6549"/>
        <pc:sldMkLst>
          <pc:docMk/>
          <pc:sldMk cId="90935730" sldId="266"/>
        </pc:sldMkLst>
        <pc:spChg chg="del mod">
          <ac:chgData name="Anca Dumitrescu" userId="6b4b0c83-7d20-43bb-8516-07a746e5722e" providerId="ADAL" clId="{ACC82CE9-52C7-42AE-9D91-1AB25D4CB190}" dt="2024-10-10T21:46:41.012" v="1298" actId="478"/>
          <ac:spMkLst>
            <pc:docMk/>
            <pc:sldMk cId="90935730" sldId="266"/>
            <ac:spMk id="2" creationId="{8B12771F-A2BC-4675-7EC2-7888BFA156BD}"/>
          </ac:spMkLst>
        </pc:spChg>
        <pc:spChg chg="mod">
          <ac:chgData name="Anca Dumitrescu" userId="6b4b0c83-7d20-43bb-8516-07a746e5722e" providerId="ADAL" clId="{ACC82CE9-52C7-42AE-9D91-1AB25D4CB190}" dt="2024-10-10T22:27:25.433" v="3294" actId="6549"/>
          <ac:spMkLst>
            <pc:docMk/>
            <pc:sldMk cId="90935730" sldId="266"/>
            <ac:spMk id="3" creationId="{06534527-9537-5A83-04FC-C2479F3395DC}"/>
          </ac:spMkLst>
        </pc:spChg>
        <pc:spChg chg="add mod">
          <ac:chgData name="Anca Dumitrescu" userId="6b4b0c83-7d20-43bb-8516-07a746e5722e" providerId="ADAL" clId="{ACC82CE9-52C7-42AE-9D91-1AB25D4CB190}" dt="2024-10-10T22:24:37.513" v="3229" actId="1076"/>
          <ac:spMkLst>
            <pc:docMk/>
            <pc:sldMk cId="90935730" sldId="266"/>
            <ac:spMk id="4" creationId="{FF1E1D0E-7B99-1AD8-D75C-A6CEE49F935D}"/>
          </ac:spMkLst>
        </pc:spChg>
      </pc:sldChg>
      <pc:sldChg chg="modSp add mod modAnim">
        <pc:chgData name="Anca Dumitrescu" userId="6b4b0c83-7d20-43bb-8516-07a746e5722e" providerId="ADAL" clId="{ACC82CE9-52C7-42AE-9D91-1AB25D4CB190}" dt="2024-10-10T22:51:04.834" v="3638" actId="20577"/>
        <pc:sldMkLst>
          <pc:docMk/>
          <pc:sldMk cId="1552490857" sldId="311"/>
        </pc:sldMkLst>
        <pc:spChg chg="mod">
          <ac:chgData name="Anca Dumitrescu" userId="6b4b0c83-7d20-43bb-8516-07a746e5722e" providerId="ADAL" clId="{ACC82CE9-52C7-42AE-9D91-1AB25D4CB190}" dt="2024-10-10T21:31:51.105" v="805" actId="1076"/>
          <ac:spMkLst>
            <pc:docMk/>
            <pc:sldMk cId="1552490857" sldId="311"/>
            <ac:spMk id="2" creationId="{2EF4BA1F-41D4-4B6B-B706-2D432E586118}"/>
          </ac:spMkLst>
        </pc:spChg>
        <pc:spChg chg="mod">
          <ac:chgData name="Anca Dumitrescu" userId="6b4b0c83-7d20-43bb-8516-07a746e5722e" providerId="ADAL" clId="{ACC82CE9-52C7-42AE-9D91-1AB25D4CB190}" dt="2024-10-10T22:51:04.834" v="3638" actId="20577"/>
          <ac:spMkLst>
            <pc:docMk/>
            <pc:sldMk cId="1552490857" sldId="311"/>
            <ac:spMk id="3" creationId="{C10E00FD-7B90-4720-8C24-CB8384312EE1}"/>
          </ac:spMkLst>
        </pc:spChg>
      </pc:sldChg>
      <pc:sldChg chg="addSp delSp modSp add mod">
        <pc:chgData name="Anca Dumitrescu" userId="6b4b0c83-7d20-43bb-8516-07a746e5722e" providerId="ADAL" clId="{ACC82CE9-52C7-42AE-9D91-1AB25D4CB190}" dt="2024-10-10T22:49:24.626" v="3637" actId="1076"/>
        <pc:sldMkLst>
          <pc:docMk/>
          <pc:sldMk cId="2854843451" sldId="312"/>
        </pc:sldMkLst>
        <pc:spChg chg="mod">
          <ac:chgData name="Anca Dumitrescu" userId="6b4b0c83-7d20-43bb-8516-07a746e5722e" providerId="ADAL" clId="{ACC82CE9-52C7-42AE-9D91-1AB25D4CB190}" dt="2024-10-10T21:29:20.902" v="792" actId="1076"/>
          <ac:spMkLst>
            <pc:docMk/>
            <pc:sldMk cId="2854843451" sldId="312"/>
            <ac:spMk id="3" creationId="{EB33FBC7-599E-4BBA-863B-36ED3BE3E167}"/>
          </ac:spMkLst>
        </pc:spChg>
        <pc:spChg chg="add del mod">
          <ac:chgData name="Anca Dumitrescu" userId="6b4b0c83-7d20-43bb-8516-07a746e5722e" providerId="ADAL" clId="{ACC82CE9-52C7-42AE-9D91-1AB25D4CB190}" dt="2024-10-10T22:49:17.337" v="3636" actId="20577"/>
          <ac:spMkLst>
            <pc:docMk/>
            <pc:sldMk cId="2854843451" sldId="312"/>
            <ac:spMk id="5" creationId="{12DFBB15-2DDC-4EA5-AAB6-2A5CE35F05A6}"/>
          </ac:spMkLst>
        </pc:spChg>
        <pc:graphicFrameChg chg="add del">
          <ac:chgData name="Anca Dumitrescu" userId="6b4b0c83-7d20-43bb-8516-07a746e5722e" providerId="ADAL" clId="{ACC82CE9-52C7-42AE-9D91-1AB25D4CB190}" dt="2024-10-10T21:25:00.910" v="752" actId="26606"/>
          <ac:graphicFrameMkLst>
            <pc:docMk/>
            <pc:sldMk cId="2854843451" sldId="312"/>
            <ac:graphicFrameMk id="8" creationId="{BEDC45B0-1524-C4C8-26D6-2EF0435B9319}"/>
          </ac:graphicFrameMkLst>
        </pc:graphicFrameChg>
        <pc:graphicFrameChg chg="add del mod">
          <ac:chgData name="Anca Dumitrescu" userId="6b4b0c83-7d20-43bb-8516-07a746e5722e" providerId="ADAL" clId="{ACC82CE9-52C7-42AE-9D91-1AB25D4CB190}" dt="2024-10-10T21:25:50.027" v="767" actId="26606"/>
          <ac:graphicFrameMkLst>
            <pc:docMk/>
            <pc:sldMk cId="2854843451" sldId="312"/>
            <ac:graphicFrameMk id="10" creationId="{ECE24616-8DE4-6AC0-4A86-D16A74696B63}"/>
          </ac:graphicFrameMkLst>
        </pc:graphicFrameChg>
        <pc:picChg chg="mod">
          <ac:chgData name="Anca Dumitrescu" userId="6b4b0c83-7d20-43bb-8516-07a746e5722e" providerId="ADAL" clId="{ACC82CE9-52C7-42AE-9D91-1AB25D4CB190}" dt="2024-10-10T22:49:24.626" v="3637" actId="1076"/>
          <ac:picMkLst>
            <pc:docMk/>
            <pc:sldMk cId="2854843451" sldId="312"/>
            <ac:picMk id="2" creationId="{EB50C518-0755-421A-8752-32F68BF33E5B}"/>
          </ac:picMkLst>
        </pc:picChg>
        <pc:picChg chg="del mod">
          <ac:chgData name="Anca Dumitrescu" userId="6b4b0c83-7d20-43bb-8516-07a746e5722e" providerId="ADAL" clId="{ACC82CE9-52C7-42AE-9D91-1AB25D4CB190}" dt="2024-10-10T21:24:51.706" v="749" actId="478"/>
          <ac:picMkLst>
            <pc:docMk/>
            <pc:sldMk cId="2854843451" sldId="312"/>
            <ac:picMk id="4" creationId="{51B6E261-BE93-41F2-9525-996874895466}"/>
          </ac:picMkLst>
        </pc:picChg>
        <pc:picChg chg="add mod">
          <ac:chgData name="Anca Dumitrescu" userId="6b4b0c83-7d20-43bb-8516-07a746e5722e" providerId="ADAL" clId="{ACC82CE9-52C7-42AE-9D91-1AB25D4CB190}" dt="2024-10-10T22:42:55.881" v="3548" actId="1076"/>
          <ac:picMkLst>
            <pc:docMk/>
            <pc:sldMk cId="2854843451" sldId="312"/>
            <ac:picMk id="6" creationId="{DD9AB4BD-44BE-223A-FC4C-A0EF2B81404C}"/>
          </ac:picMkLst>
        </pc:picChg>
      </pc:sldChg>
      <pc:sldChg chg="modSp add mod">
        <pc:chgData name="Anca Dumitrescu" userId="6b4b0c83-7d20-43bb-8516-07a746e5722e" providerId="ADAL" clId="{ACC82CE9-52C7-42AE-9D91-1AB25D4CB190}" dt="2024-10-10T22:45:18.863" v="3576" actId="20577"/>
        <pc:sldMkLst>
          <pc:docMk/>
          <pc:sldMk cId="3069827323" sldId="317"/>
        </pc:sldMkLst>
        <pc:spChg chg="mod">
          <ac:chgData name="Anca Dumitrescu" userId="6b4b0c83-7d20-43bb-8516-07a746e5722e" providerId="ADAL" clId="{ACC82CE9-52C7-42AE-9D91-1AB25D4CB190}" dt="2024-10-10T21:32:51.129" v="809" actId="1076"/>
          <ac:spMkLst>
            <pc:docMk/>
            <pc:sldMk cId="3069827323" sldId="317"/>
            <ac:spMk id="2" creationId="{F364DF8E-FD24-4741-9594-B257C4FC0198}"/>
          </ac:spMkLst>
        </pc:spChg>
        <pc:spChg chg="mod">
          <ac:chgData name="Anca Dumitrescu" userId="6b4b0c83-7d20-43bb-8516-07a746e5722e" providerId="ADAL" clId="{ACC82CE9-52C7-42AE-9D91-1AB25D4CB190}" dt="2024-10-10T21:33:39.607" v="818" actId="14100"/>
          <ac:spMkLst>
            <pc:docMk/>
            <pc:sldMk cId="3069827323" sldId="317"/>
            <ac:spMk id="4" creationId="{55037149-2339-4032-8519-A52DA3E42FB0}"/>
          </ac:spMkLst>
        </pc:spChg>
        <pc:spChg chg="mod">
          <ac:chgData name="Anca Dumitrescu" userId="6b4b0c83-7d20-43bb-8516-07a746e5722e" providerId="ADAL" clId="{ACC82CE9-52C7-42AE-9D91-1AB25D4CB190}" dt="2024-10-10T21:33:15.785" v="813" actId="1076"/>
          <ac:spMkLst>
            <pc:docMk/>
            <pc:sldMk cId="3069827323" sldId="317"/>
            <ac:spMk id="8" creationId="{8B69F725-2146-492A-A7B1-C561FEB8B08A}"/>
          </ac:spMkLst>
        </pc:spChg>
        <pc:spChg chg="mod">
          <ac:chgData name="Anca Dumitrescu" userId="6b4b0c83-7d20-43bb-8516-07a746e5722e" providerId="ADAL" clId="{ACC82CE9-52C7-42AE-9D91-1AB25D4CB190}" dt="2024-10-10T22:45:18.863" v="3576" actId="20577"/>
          <ac:spMkLst>
            <pc:docMk/>
            <pc:sldMk cId="3069827323" sldId="317"/>
            <ac:spMk id="12" creationId="{A1278398-252A-4136-9BC1-6D2461F2F092}"/>
          </ac:spMkLst>
        </pc:spChg>
        <pc:picChg chg="mod">
          <ac:chgData name="Anca Dumitrescu" userId="6b4b0c83-7d20-43bb-8516-07a746e5722e" providerId="ADAL" clId="{ACC82CE9-52C7-42AE-9D91-1AB25D4CB190}" dt="2024-10-10T21:34:00.993" v="822" actId="14100"/>
          <ac:picMkLst>
            <pc:docMk/>
            <pc:sldMk cId="3069827323" sldId="317"/>
            <ac:picMk id="5" creationId="{448680BE-F216-4163-8174-F032A9E95193}"/>
          </ac:picMkLst>
        </pc:picChg>
        <pc:picChg chg="mod">
          <ac:chgData name="Anca Dumitrescu" userId="6b4b0c83-7d20-43bb-8516-07a746e5722e" providerId="ADAL" clId="{ACC82CE9-52C7-42AE-9D91-1AB25D4CB190}" dt="2024-10-10T21:33:48.001" v="819" actId="1076"/>
          <ac:picMkLst>
            <pc:docMk/>
            <pc:sldMk cId="3069827323" sldId="317"/>
            <ac:picMk id="7" creationId="{AE916E66-9925-427A-ABFC-A619CE72E7A4}"/>
          </ac:picMkLst>
        </pc:picChg>
        <pc:picChg chg="mod">
          <ac:chgData name="Anca Dumitrescu" userId="6b4b0c83-7d20-43bb-8516-07a746e5722e" providerId="ADAL" clId="{ACC82CE9-52C7-42AE-9D91-1AB25D4CB190}" dt="2024-10-10T21:33:52.417" v="820" actId="1076"/>
          <ac:picMkLst>
            <pc:docMk/>
            <pc:sldMk cId="3069827323" sldId="317"/>
            <ac:picMk id="11" creationId="{9F61ECE0-787F-4B22-BA66-6FA2E9C4DACA}"/>
          </ac:picMkLst>
        </pc:picChg>
        <pc:cxnChg chg="mod">
          <ac:chgData name="Anca Dumitrescu" userId="6b4b0c83-7d20-43bb-8516-07a746e5722e" providerId="ADAL" clId="{ACC82CE9-52C7-42AE-9D91-1AB25D4CB190}" dt="2024-10-10T21:33:24.035" v="815" actId="14100"/>
          <ac:cxnSpMkLst>
            <pc:docMk/>
            <pc:sldMk cId="3069827323" sldId="317"/>
            <ac:cxnSpMk id="10" creationId="{253C7129-0ECC-48AD-9242-BEAAEB1E546D}"/>
          </ac:cxnSpMkLst>
        </pc:cxnChg>
      </pc:sldChg>
      <pc:sldChg chg="modSp add mod">
        <pc:chgData name="Anca Dumitrescu" userId="6b4b0c83-7d20-43bb-8516-07a746e5722e" providerId="ADAL" clId="{ACC82CE9-52C7-42AE-9D91-1AB25D4CB190}" dt="2024-10-10T21:37:00.841" v="866" actId="6549"/>
        <pc:sldMkLst>
          <pc:docMk/>
          <pc:sldMk cId="2143638616" sldId="320"/>
        </pc:sldMkLst>
        <pc:spChg chg="mod">
          <ac:chgData name="Anca Dumitrescu" userId="6b4b0c83-7d20-43bb-8516-07a746e5722e" providerId="ADAL" clId="{ACC82CE9-52C7-42AE-9D91-1AB25D4CB190}" dt="2024-10-10T21:37:00.841" v="866" actId="6549"/>
          <ac:spMkLst>
            <pc:docMk/>
            <pc:sldMk cId="2143638616" sldId="320"/>
            <ac:spMk id="3" creationId="{95F5AD2E-FD15-4F2E-8B30-DF5BCB36FB43}"/>
          </ac:spMkLst>
        </pc:spChg>
        <pc:spChg chg="mod">
          <ac:chgData name="Anca Dumitrescu" userId="6b4b0c83-7d20-43bb-8516-07a746e5722e" providerId="ADAL" clId="{ACC82CE9-52C7-42AE-9D91-1AB25D4CB190}" dt="2024-10-10T21:36:25.667" v="851" actId="1076"/>
          <ac:spMkLst>
            <pc:docMk/>
            <pc:sldMk cId="2143638616" sldId="320"/>
            <ac:spMk id="9" creationId="{0332275C-1C95-2E09-7AB3-2E9D579F05EE}"/>
          </ac:spMkLst>
        </pc:spChg>
        <pc:picChg chg="mod">
          <ac:chgData name="Anca Dumitrescu" userId="6b4b0c83-7d20-43bb-8516-07a746e5722e" providerId="ADAL" clId="{ACC82CE9-52C7-42AE-9D91-1AB25D4CB190}" dt="2024-10-10T21:36:35.850" v="854" actId="14100"/>
          <ac:picMkLst>
            <pc:docMk/>
            <pc:sldMk cId="2143638616" sldId="320"/>
            <ac:picMk id="7" creationId="{9AB60354-C807-E0A2-111D-F6D3E909A498}"/>
          </ac:picMkLst>
        </pc:picChg>
      </pc:sldChg>
      <pc:sldChg chg="modSp new mod modNotesTx">
        <pc:chgData name="Anca Dumitrescu" userId="6b4b0c83-7d20-43bb-8516-07a746e5722e" providerId="ADAL" clId="{ACC82CE9-52C7-42AE-9D91-1AB25D4CB190}" dt="2024-10-10T22:33:06.228" v="3513" actId="20577"/>
        <pc:sldMkLst>
          <pc:docMk/>
          <pc:sldMk cId="1493114818" sldId="321"/>
        </pc:sldMkLst>
        <pc:spChg chg="mod">
          <ac:chgData name="Anca Dumitrescu" userId="6b4b0c83-7d20-43bb-8516-07a746e5722e" providerId="ADAL" clId="{ACC82CE9-52C7-42AE-9D91-1AB25D4CB190}" dt="2024-10-10T22:15:14.880" v="2913" actId="1076"/>
          <ac:spMkLst>
            <pc:docMk/>
            <pc:sldMk cId="1493114818" sldId="321"/>
            <ac:spMk id="2" creationId="{D79A3382-7EA0-DD26-BF40-FB350F0622DB}"/>
          </ac:spMkLst>
        </pc:spChg>
        <pc:spChg chg="mod">
          <ac:chgData name="Anca Dumitrescu" userId="6b4b0c83-7d20-43bb-8516-07a746e5722e" providerId="ADAL" clId="{ACC82CE9-52C7-42AE-9D91-1AB25D4CB190}" dt="2024-10-10T22:33:06.001" v="3512" actId="20577"/>
          <ac:spMkLst>
            <pc:docMk/>
            <pc:sldMk cId="1493114818" sldId="321"/>
            <ac:spMk id="3" creationId="{4B3302E8-32A2-559E-F22A-89E4344EF386}"/>
          </ac:spMkLst>
        </pc:spChg>
      </pc:sldChg>
      <pc:sldChg chg="addSp delSp modSp new mod ord">
        <pc:chgData name="Anca Dumitrescu" userId="6b4b0c83-7d20-43bb-8516-07a746e5722e" providerId="ADAL" clId="{ACC82CE9-52C7-42AE-9D91-1AB25D4CB190}" dt="2024-10-10T22:02:52.092" v="2225" actId="478"/>
        <pc:sldMkLst>
          <pc:docMk/>
          <pc:sldMk cId="2718685778" sldId="322"/>
        </pc:sldMkLst>
        <pc:spChg chg="del">
          <ac:chgData name="Anca Dumitrescu" userId="6b4b0c83-7d20-43bb-8516-07a746e5722e" providerId="ADAL" clId="{ACC82CE9-52C7-42AE-9D91-1AB25D4CB190}" dt="2024-10-10T22:01:24.135" v="2220"/>
          <ac:spMkLst>
            <pc:docMk/>
            <pc:sldMk cId="2718685778" sldId="322"/>
            <ac:spMk id="2" creationId="{39321A56-2980-AE60-E506-7837280065C7}"/>
          </ac:spMkLst>
        </pc:spChg>
        <pc:spChg chg="del">
          <ac:chgData name="Anca Dumitrescu" userId="6b4b0c83-7d20-43bb-8516-07a746e5722e" providerId="ADAL" clId="{ACC82CE9-52C7-42AE-9D91-1AB25D4CB190}" dt="2024-10-10T22:01:32.521" v="2221" actId="478"/>
          <ac:spMkLst>
            <pc:docMk/>
            <pc:sldMk cId="2718685778" sldId="322"/>
            <ac:spMk id="3" creationId="{B48777A9-F711-90AF-1541-4D9F03C241CC}"/>
          </ac:spMkLst>
        </pc:spChg>
        <pc:spChg chg="add del mod">
          <ac:chgData name="Anca Dumitrescu" userId="6b4b0c83-7d20-43bb-8516-07a746e5722e" providerId="ADAL" clId="{ACC82CE9-52C7-42AE-9D91-1AB25D4CB190}" dt="2024-10-10T22:02:48.874" v="2224" actId="478"/>
          <ac:spMkLst>
            <pc:docMk/>
            <pc:sldMk cId="2718685778" sldId="322"/>
            <ac:spMk id="4" creationId="{93364B8E-3AFC-AEC5-3639-5B8FEF929C49}"/>
          </ac:spMkLst>
        </pc:spChg>
        <pc:spChg chg="add del mod">
          <ac:chgData name="Anca Dumitrescu" userId="6b4b0c83-7d20-43bb-8516-07a746e5722e" providerId="ADAL" clId="{ACC82CE9-52C7-42AE-9D91-1AB25D4CB190}" dt="2024-10-10T22:02:52.092" v="2225" actId="478"/>
          <ac:spMkLst>
            <pc:docMk/>
            <pc:sldMk cId="2718685778" sldId="322"/>
            <ac:spMk id="6" creationId="{F350C351-95F4-1FD6-1843-CD410C98D3B1}"/>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F32C68E-2AA1-4642-BF0E-F5A642C73000}" type="datetimeFigureOut">
              <a:rPr lang="en-US" smtClean="0"/>
              <a:t>10/10/2024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1EC2579-F537-4E63-9605-98B07B00E47A}" type="slidenum">
              <a:rPr lang="en-US" smtClean="0"/>
              <a:t>‹#›</a:t>
            </a:fld>
            <a:endParaRPr lang="en-US"/>
          </a:p>
        </p:txBody>
      </p:sp>
    </p:spTree>
    <p:extLst>
      <p:ext uri="{BB962C8B-B14F-4D97-AF65-F5344CB8AC3E}">
        <p14:creationId xmlns:p14="http://schemas.microsoft.com/office/powerpoint/2010/main" val="26677193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We strive to understand what works, for whom, when, and at what cost.</a:t>
            </a:r>
          </a:p>
          <a:p>
            <a:pPr marL="171450" indent="-171450">
              <a:buFont typeface="Arial" panose="020B0604020202020204" pitchFamily="34" charset="0"/>
              <a:buChar char="•"/>
            </a:pPr>
            <a:r>
              <a:rPr lang="en-US" dirty="0"/>
              <a:t>We strive to meet policymakers and funders where they are. </a:t>
            </a:r>
          </a:p>
          <a:p>
            <a:pPr marL="171450" indent="-171450">
              <a:buFont typeface="Arial" panose="020B0604020202020204" pitchFamily="34" charset="0"/>
              <a:buChar char="•"/>
            </a:pPr>
            <a:r>
              <a:rPr lang="en-US" dirty="0"/>
              <a:t>My colleague is presenting a panel on AI tomorrow that I encourage you to attend.</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dirty="0">
                <a:solidFill>
                  <a:srgbClr val="153A80"/>
                </a:solidFill>
              </a:rPr>
              <a:t>We maintain an array of global public goods to improve access to evidence and ensure transparent and ethical practices. </a:t>
            </a:r>
          </a:p>
          <a:p>
            <a:pPr marL="0" indent="0">
              <a:buFont typeface="Arial" panose="020B0604020202020204" pitchFamily="34" charset="0"/>
              <a:buNone/>
            </a:pPr>
            <a:r>
              <a:rPr lang="en-US" dirty="0"/>
              <a:t> </a:t>
            </a:r>
          </a:p>
        </p:txBody>
      </p:sp>
      <p:sp>
        <p:nvSpPr>
          <p:cNvPr id="4" name="Slide Number Placeholder 3"/>
          <p:cNvSpPr>
            <a:spLocks noGrp="1"/>
          </p:cNvSpPr>
          <p:nvPr>
            <p:ph type="sldNum" sz="quarter" idx="5"/>
          </p:nvPr>
        </p:nvSpPr>
        <p:spPr/>
        <p:txBody>
          <a:bodyPr/>
          <a:lstStyle/>
          <a:p>
            <a:fld id="{81EC2579-F537-4E63-9605-98B07B00E47A}" type="slidenum">
              <a:rPr lang="en-US" smtClean="0"/>
              <a:t>3</a:t>
            </a:fld>
            <a:endParaRPr lang="en-US"/>
          </a:p>
        </p:txBody>
      </p:sp>
    </p:spTree>
    <p:extLst>
      <p:ext uri="{BB962C8B-B14F-4D97-AF65-F5344CB8AC3E}">
        <p14:creationId xmlns:p14="http://schemas.microsoft.com/office/powerpoint/2010/main" val="348448297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solidFill>
                  <a:srgbClr val="153A80"/>
                </a:solidFill>
              </a:rPr>
              <a:t>We have 90+ staff working to support decision-makers across the globe, with offices in Washington DC, London, and New Delhi. </a:t>
            </a:r>
          </a:p>
          <a:p>
            <a:endParaRPr lang="en-US" dirty="0"/>
          </a:p>
          <a:p>
            <a:r>
              <a:rPr lang="en-US" dirty="0"/>
              <a:t>We also maintain an array of global public goods to improve access to evidence and ensure transparent and ethical practices. </a:t>
            </a:r>
          </a:p>
          <a:p>
            <a:endParaRPr lang="en-US" dirty="0"/>
          </a:p>
          <a:p>
            <a:r>
              <a:rPr lang="en-US" dirty="0"/>
              <a:t>Our diverse portfolio spans key sectors such as agriculture, education, governance, health, livelihoods and nutrition, and pressing global challenges related to peacebuilding, gender and climate change. </a:t>
            </a:r>
          </a:p>
          <a:p>
            <a:endParaRPr lang="en-US" dirty="0"/>
          </a:p>
          <a:p>
            <a:endParaRPr lang="en-US" dirty="0"/>
          </a:p>
        </p:txBody>
      </p:sp>
      <p:sp>
        <p:nvSpPr>
          <p:cNvPr id="4" name="Slide Number Placeholder 3"/>
          <p:cNvSpPr>
            <a:spLocks noGrp="1"/>
          </p:cNvSpPr>
          <p:nvPr>
            <p:ph type="sldNum" sz="quarter" idx="5"/>
          </p:nvPr>
        </p:nvSpPr>
        <p:spPr/>
        <p:txBody>
          <a:bodyPr/>
          <a:lstStyle/>
          <a:p>
            <a:fld id="{81EC2579-F537-4E63-9605-98B07B00E47A}" type="slidenum">
              <a:rPr lang="en-US" smtClean="0"/>
              <a:t>4</a:t>
            </a:fld>
            <a:endParaRPr lang="en-US"/>
          </a:p>
        </p:txBody>
      </p:sp>
    </p:spTree>
    <p:extLst>
      <p:ext uri="{BB962C8B-B14F-4D97-AF65-F5344CB8AC3E}">
        <p14:creationId xmlns:p14="http://schemas.microsoft.com/office/powerpoint/2010/main" val="71585557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kern="1200" dirty="0">
                <a:solidFill>
                  <a:schemeClr val="tx1"/>
                </a:solidFill>
                <a:latin typeface="+mn-lt"/>
                <a:ea typeface="+mn-ea"/>
                <a:cs typeface="+mn-cs"/>
              </a:rPr>
              <a:t>WAEMU= West African Economic and Monetary Union</a:t>
            </a:r>
          </a:p>
          <a:p>
            <a:r>
              <a:rPr lang="en-GB" sz="1200" kern="1200" dirty="0">
                <a:solidFill>
                  <a:schemeClr val="tx1"/>
                </a:solidFill>
                <a:latin typeface="+mn-lt"/>
                <a:ea typeface="+mn-ea"/>
                <a:cs typeface="+mn-cs"/>
              </a:rPr>
              <a:t>BOAD = West African Development Bank</a:t>
            </a:r>
          </a:p>
          <a:p>
            <a:endParaRPr lang="en-GB" sz="1200" kern="1200" dirty="0">
              <a:solidFill>
                <a:schemeClr val="tx1"/>
              </a:solidFill>
              <a:latin typeface="+mn-lt"/>
              <a:ea typeface="+mn-ea"/>
              <a:cs typeface="+mn-cs"/>
            </a:endParaRPr>
          </a:p>
          <a:p>
            <a:endParaRPr lang="en-GB" sz="12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2524F578-75B6-A646-BEDC-2C8F1D1AE67E}" type="slidenum">
              <a:rPr lang="en-US" smtClean="0"/>
              <a:t>6</a:t>
            </a:fld>
            <a:endParaRPr lang="en-US"/>
          </a:p>
        </p:txBody>
      </p:sp>
    </p:spTree>
    <p:extLst>
      <p:ext uri="{BB962C8B-B14F-4D97-AF65-F5344CB8AC3E}">
        <p14:creationId xmlns:p14="http://schemas.microsoft.com/office/powerpoint/2010/main" val="190638138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Tx/>
              <a:buChar char="-"/>
            </a:pPr>
            <a:r>
              <a:rPr lang="en-US" sz="1200" dirty="0">
                <a:solidFill>
                  <a:schemeClr val="tx1"/>
                </a:solidFill>
              </a:rPr>
              <a:t>West Africa region can be a difficult environment; it is under-resources and under-funded compared to the anglophone countries</a:t>
            </a:r>
          </a:p>
          <a:p>
            <a:pPr marL="171450" indent="-171450">
              <a:buFontTx/>
              <a:buChar char="-"/>
            </a:pPr>
            <a:r>
              <a:rPr lang="en-US" sz="1200" dirty="0">
                <a:solidFill>
                  <a:schemeClr val="tx1"/>
                </a:solidFill>
              </a:rPr>
              <a:t>Most data is in English; accessibility is FR is key as well</a:t>
            </a:r>
          </a:p>
          <a:p>
            <a:pPr marL="171450" indent="-171450">
              <a:buFontTx/>
              <a:buChar char="-"/>
            </a:pPr>
            <a:r>
              <a:rPr lang="en-US" sz="1200" dirty="0">
                <a:solidFill>
                  <a:schemeClr val="tx1"/>
                </a:solidFill>
              </a:rPr>
              <a:t>Stable long-term presence is key to building trust; many programs come and go, maybe a few years, based on funder-priorities and timelines; that is difficult for durability/sustainability of progress; it can be wipes out as soon as the program end or with the next election</a:t>
            </a:r>
          </a:p>
          <a:p>
            <a:pPr marL="171450" indent="-171450">
              <a:buFontTx/>
              <a:buChar char="-"/>
            </a:pPr>
            <a:endParaRPr lang="en-US" sz="1200" dirty="0">
              <a:solidFill>
                <a:schemeClr val="tx1"/>
              </a:solidFill>
            </a:endParaRPr>
          </a:p>
          <a:p>
            <a:pPr marL="171450" indent="-171450">
              <a:buFontTx/>
              <a:buChar char="-"/>
            </a:pPr>
            <a:endParaRPr lang="en-US" sz="1200" dirty="0">
              <a:solidFill>
                <a:schemeClr val="tx1"/>
              </a:solidFill>
            </a:endParaRPr>
          </a:p>
          <a:p>
            <a:endParaRPr lang="en-US" dirty="0"/>
          </a:p>
        </p:txBody>
      </p:sp>
      <p:sp>
        <p:nvSpPr>
          <p:cNvPr id="4" name="Slide Number Placeholder 3"/>
          <p:cNvSpPr>
            <a:spLocks noGrp="1"/>
          </p:cNvSpPr>
          <p:nvPr>
            <p:ph type="sldNum" sz="quarter" idx="5"/>
          </p:nvPr>
        </p:nvSpPr>
        <p:spPr/>
        <p:txBody>
          <a:bodyPr/>
          <a:lstStyle/>
          <a:p>
            <a:fld id="{2524F578-75B6-A646-BEDC-2C8F1D1AE67E}" type="slidenum">
              <a:rPr lang="en-US" smtClean="0"/>
              <a:t>7</a:t>
            </a:fld>
            <a:endParaRPr lang="en-US"/>
          </a:p>
        </p:txBody>
      </p:sp>
    </p:spTree>
    <p:extLst>
      <p:ext uri="{BB962C8B-B14F-4D97-AF65-F5344CB8AC3E}">
        <p14:creationId xmlns:p14="http://schemas.microsoft.com/office/powerpoint/2010/main" val="89826810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While significant evidence exists, it is often dispersed in various databases, divided in complex reports, and otherwise not easily found or understood. Decision-makers need answers quickly, and a way to distil complex and sometimes contradictory data into something tangible. From this need, we have decided to build on our synthesis expertise to include rapid response initiatives for policymakers. This is particularly relevant for the Francophone region where there is a lack of Francophone resources. </a:t>
            </a:r>
            <a:endParaRPr lang="en-US" dirty="0"/>
          </a:p>
          <a:p>
            <a:endParaRPr lang="en-US" dirty="0"/>
          </a:p>
          <a:p>
            <a:r>
              <a:rPr lang="en-US" dirty="0"/>
              <a:t>We rely on findings from systematic reviews, but we supplement with evidence from impact evaluations and other studies from relevant contexts; particularly contextualize for the West Africa region, so we highlight studies that are highly relevant. We created actionable evidence. </a:t>
            </a:r>
          </a:p>
          <a:p>
            <a:endParaRPr lang="en-US" dirty="0"/>
          </a:p>
          <a:p>
            <a:r>
              <a:rPr lang="en-US" dirty="0"/>
              <a:t>While there are some other similar initiatives in the region, they are much smaller scope and bandwidth, and very limited in access and purpose. </a:t>
            </a:r>
          </a:p>
        </p:txBody>
      </p:sp>
      <p:sp>
        <p:nvSpPr>
          <p:cNvPr id="4" name="Slide Number Placeholder 3"/>
          <p:cNvSpPr>
            <a:spLocks noGrp="1"/>
          </p:cNvSpPr>
          <p:nvPr>
            <p:ph type="sldNum" sz="quarter" idx="5"/>
          </p:nvPr>
        </p:nvSpPr>
        <p:spPr/>
        <p:txBody>
          <a:bodyPr/>
          <a:lstStyle/>
          <a:p>
            <a:fld id="{2524F578-75B6-A646-BEDC-2C8F1D1AE67E}" type="slidenum">
              <a:rPr lang="en-US" smtClean="0"/>
              <a:t>8</a:t>
            </a:fld>
            <a:endParaRPr lang="en-US"/>
          </a:p>
        </p:txBody>
      </p:sp>
    </p:spTree>
    <p:extLst>
      <p:ext uri="{BB962C8B-B14F-4D97-AF65-F5344CB8AC3E}">
        <p14:creationId xmlns:p14="http://schemas.microsoft.com/office/powerpoint/2010/main" val="77956422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M&amp;E landscape in W. Africa has evolved a lot in the past few years, and while the theory has become stronger, there is still support needed to put things into practice. The need has also been expressed by other local partners, for example, putting into practice integration of gender and youth in the field. We have also seen this with ENA, where practical experience is desired for their graduates.</a:t>
            </a:r>
          </a:p>
          <a:p>
            <a:endParaRPr lang="en-US" dirty="0"/>
          </a:p>
          <a:p>
            <a:r>
              <a:rPr lang="en-US" dirty="0"/>
              <a:t>Training tailored for the audience; when talking to decisionmakers, they are interested in how it fits their mandate, less so statistic calculations; technical staff want to understand the how </a:t>
            </a:r>
            <a:r>
              <a:rPr lang="en-US" dirty="0" err="1"/>
              <a:t>tos</a:t>
            </a:r>
            <a:r>
              <a:rPr lang="en-US" dirty="0"/>
              <a:t>. </a:t>
            </a:r>
          </a:p>
          <a:p>
            <a:endParaRPr lang="en-US" dirty="0"/>
          </a:p>
          <a:p>
            <a:r>
              <a:rPr lang="en-US" dirty="0"/>
              <a:t>-Assisted local NGO in Togo working on digital solutions to provide micro-health insurance primarily in rural zones and informal sector; not just evaluation but set-up, monitoring, what data you need, and how to use it to understand what is happening in your program. Requires admin and organization set-up in implementation</a:t>
            </a:r>
          </a:p>
          <a:p>
            <a:endParaRPr lang="en-US" dirty="0"/>
          </a:p>
          <a:p>
            <a:r>
              <a:rPr lang="en-US" dirty="0"/>
              <a:t>-Worked with </a:t>
            </a:r>
            <a:r>
              <a:rPr lang="en-US" dirty="0" err="1"/>
              <a:t>GoB</a:t>
            </a:r>
            <a:r>
              <a:rPr lang="en-US" dirty="0"/>
              <a:t> to design an impact study on nutrition counseling and maternal health</a:t>
            </a:r>
          </a:p>
        </p:txBody>
      </p:sp>
      <p:sp>
        <p:nvSpPr>
          <p:cNvPr id="4" name="Slide Number Placeholder 3"/>
          <p:cNvSpPr>
            <a:spLocks noGrp="1"/>
          </p:cNvSpPr>
          <p:nvPr>
            <p:ph type="sldNum" sz="quarter" idx="5"/>
          </p:nvPr>
        </p:nvSpPr>
        <p:spPr/>
        <p:txBody>
          <a:bodyPr/>
          <a:lstStyle/>
          <a:p>
            <a:fld id="{81EC2579-F537-4E63-9605-98B07B00E47A}" type="slidenum">
              <a:rPr lang="en-US" smtClean="0"/>
              <a:t>10</a:t>
            </a:fld>
            <a:endParaRPr lang="en-US"/>
          </a:p>
        </p:txBody>
      </p:sp>
    </p:spTree>
    <p:extLst>
      <p:ext uri="{BB962C8B-B14F-4D97-AF65-F5344CB8AC3E}">
        <p14:creationId xmlns:p14="http://schemas.microsoft.com/office/powerpoint/2010/main" val="130176635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Build consortiums where we share our strength and resources, support each others work and provide assistance. </a:t>
            </a:r>
          </a:p>
          <a:p>
            <a:endParaRPr lang="en-US" dirty="0"/>
          </a:p>
          <a:p>
            <a:r>
              <a:rPr lang="en-US" dirty="0"/>
              <a:t>Stakeholders to understand priorities and work together for funding.</a:t>
            </a:r>
          </a:p>
          <a:p>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Local staff also receive the benefits of an international organization.</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WACIE, with the wider 3ie behind it, remains a sought-after and a trusted resources for our government counterparts. There is a real-emphasis on the need for long-term flexible engagement that can adapt to government and political changes.</a:t>
            </a:r>
          </a:p>
          <a:p>
            <a:endParaRPr lang="en-US" dirty="0"/>
          </a:p>
          <a:p>
            <a:endParaRPr lang="en-US" dirty="0"/>
          </a:p>
        </p:txBody>
      </p:sp>
      <p:sp>
        <p:nvSpPr>
          <p:cNvPr id="4" name="Slide Number Placeholder 3"/>
          <p:cNvSpPr>
            <a:spLocks noGrp="1"/>
          </p:cNvSpPr>
          <p:nvPr>
            <p:ph type="sldNum" sz="quarter" idx="5"/>
          </p:nvPr>
        </p:nvSpPr>
        <p:spPr/>
        <p:txBody>
          <a:bodyPr/>
          <a:lstStyle/>
          <a:p>
            <a:fld id="{81EC2579-F537-4E63-9605-98B07B00E47A}" type="slidenum">
              <a:rPr lang="en-US" smtClean="0"/>
              <a:t>11</a:t>
            </a:fld>
            <a:endParaRPr lang="en-US"/>
          </a:p>
        </p:txBody>
      </p:sp>
    </p:spTree>
    <p:extLst>
      <p:ext uri="{BB962C8B-B14F-4D97-AF65-F5344CB8AC3E}">
        <p14:creationId xmlns:p14="http://schemas.microsoft.com/office/powerpoint/2010/main" val="2801261295"/>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_Cover_01">
    <p:bg>
      <p:bgRef idx="1001">
        <a:schemeClr val="bg1"/>
      </p:bgRef>
    </p:bg>
    <p:spTree>
      <p:nvGrpSpPr>
        <p:cNvPr id="1" name=""/>
        <p:cNvGrpSpPr/>
        <p:nvPr/>
      </p:nvGrpSpPr>
      <p:grpSpPr>
        <a:xfrm>
          <a:off x="0" y="0"/>
          <a:ext cx="0" cy="0"/>
          <a:chOff x="0" y="0"/>
          <a:chExt cx="0" cy="0"/>
        </a:xfrm>
      </p:grpSpPr>
      <p:pic>
        <p:nvPicPr>
          <p:cNvPr id="19" name="Picture 18" descr="A blue and white background&#10;&#10;Description automatically generated">
            <a:extLst>
              <a:ext uri="{FF2B5EF4-FFF2-40B4-BE49-F238E27FC236}">
                <a16:creationId xmlns:a16="http://schemas.microsoft.com/office/drawing/2014/main" id="{60B8B4B6-5FF1-D842-1053-3468E90F6F5F}"/>
              </a:ext>
            </a:extLst>
          </p:cNvPr>
          <p:cNvPicPr>
            <a:picLocks noChangeAspect="1"/>
          </p:cNvPicPr>
          <p:nvPr userDrawn="1"/>
        </p:nvPicPr>
        <p:blipFill>
          <a:blip r:embed="rId2"/>
          <a:stretch>
            <a:fillRect/>
          </a:stretch>
        </p:blipFill>
        <p:spPr>
          <a:xfrm>
            <a:off x="0" y="0"/>
            <a:ext cx="12192000" cy="6858000"/>
          </a:xfrm>
          <a:prstGeom prst="rect">
            <a:avLst/>
          </a:prstGeom>
        </p:spPr>
      </p:pic>
      <p:pic>
        <p:nvPicPr>
          <p:cNvPr id="12" name="Picture 11" descr="A blue and black background with circles&#10;&#10;Description automatically generated">
            <a:extLst>
              <a:ext uri="{FF2B5EF4-FFF2-40B4-BE49-F238E27FC236}">
                <a16:creationId xmlns:a16="http://schemas.microsoft.com/office/drawing/2014/main" id="{0263AF6F-82AD-7FEB-19D8-6A1A57A3174C}"/>
              </a:ext>
            </a:extLst>
          </p:cNvPr>
          <p:cNvPicPr>
            <a:picLocks noChangeAspect="1"/>
          </p:cNvPicPr>
          <p:nvPr userDrawn="1"/>
        </p:nvPicPr>
        <p:blipFill>
          <a:blip r:embed="rId3"/>
          <a:stretch>
            <a:fillRect/>
          </a:stretch>
        </p:blipFill>
        <p:spPr>
          <a:xfrm>
            <a:off x="-263508" y="6374568"/>
            <a:ext cx="2348294" cy="594901"/>
          </a:xfrm>
          <a:prstGeom prst="rect">
            <a:avLst/>
          </a:prstGeom>
        </p:spPr>
      </p:pic>
      <p:pic>
        <p:nvPicPr>
          <p:cNvPr id="14" name="Picture 13" descr="A blue and grey circle pattern&#10;&#10;Description automatically generated">
            <a:extLst>
              <a:ext uri="{FF2B5EF4-FFF2-40B4-BE49-F238E27FC236}">
                <a16:creationId xmlns:a16="http://schemas.microsoft.com/office/drawing/2014/main" id="{D80BED43-B362-9E4B-A376-EFFFAE9D0461}"/>
              </a:ext>
            </a:extLst>
          </p:cNvPr>
          <p:cNvPicPr>
            <a:picLocks noChangeAspect="1"/>
          </p:cNvPicPr>
          <p:nvPr userDrawn="1"/>
        </p:nvPicPr>
        <p:blipFill>
          <a:blip r:embed="rId4"/>
          <a:stretch>
            <a:fillRect/>
          </a:stretch>
        </p:blipFill>
        <p:spPr>
          <a:xfrm>
            <a:off x="4445462" y="-225810"/>
            <a:ext cx="3030303" cy="808081"/>
          </a:xfrm>
          <a:prstGeom prst="rect">
            <a:avLst/>
          </a:prstGeom>
        </p:spPr>
      </p:pic>
      <p:pic>
        <p:nvPicPr>
          <p:cNvPr id="16" name="Picture 15" descr="A blue stars on a black background&#10;&#10;Description automatically generated">
            <a:extLst>
              <a:ext uri="{FF2B5EF4-FFF2-40B4-BE49-F238E27FC236}">
                <a16:creationId xmlns:a16="http://schemas.microsoft.com/office/drawing/2014/main" id="{3EC21F7C-7A4C-1A62-53D2-F0D8CDC1E6F8}"/>
              </a:ext>
            </a:extLst>
          </p:cNvPr>
          <p:cNvPicPr>
            <a:picLocks noChangeAspect="1"/>
          </p:cNvPicPr>
          <p:nvPr userDrawn="1"/>
        </p:nvPicPr>
        <p:blipFill>
          <a:blip r:embed="rId5"/>
          <a:stretch>
            <a:fillRect/>
          </a:stretch>
        </p:blipFill>
        <p:spPr>
          <a:xfrm>
            <a:off x="1267132" y="198513"/>
            <a:ext cx="650968" cy="1638268"/>
          </a:xfrm>
          <a:prstGeom prst="rect">
            <a:avLst/>
          </a:prstGeom>
        </p:spPr>
      </p:pic>
      <p:sp>
        <p:nvSpPr>
          <p:cNvPr id="2" name="Title 1">
            <a:extLst>
              <a:ext uri="{FF2B5EF4-FFF2-40B4-BE49-F238E27FC236}">
                <a16:creationId xmlns:a16="http://schemas.microsoft.com/office/drawing/2014/main" id="{B6FD8E72-CC41-E471-B0E5-B8148A2BC917}"/>
              </a:ext>
            </a:extLst>
          </p:cNvPr>
          <p:cNvSpPr>
            <a:spLocks noGrp="1"/>
          </p:cNvSpPr>
          <p:nvPr>
            <p:ph type="ctrTitle" hasCustomPrompt="1"/>
          </p:nvPr>
        </p:nvSpPr>
        <p:spPr>
          <a:xfrm>
            <a:off x="1097246" y="2993107"/>
            <a:ext cx="9144000" cy="742377"/>
          </a:xfrm>
        </p:spPr>
        <p:txBody>
          <a:bodyPr anchor="t" anchorCtr="0">
            <a:normAutofit/>
          </a:bodyPr>
          <a:lstStyle>
            <a:lvl1pPr algn="l">
              <a:defRPr sz="4800">
                <a:solidFill>
                  <a:srgbClr val="001A5E"/>
                </a:solidFill>
                <a:latin typeface="Roboto" panose="02000000000000000000" pitchFamily="2" charset="0"/>
                <a:ea typeface="Roboto" panose="02000000000000000000" pitchFamily="2" charset="0"/>
                <a:cs typeface="Roboto" panose="02000000000000000000" pitchFamily="2" charset="0"/>
              </a:defRPr>
            </a:lvl1pPr>
          </a:lstStyle>
          <a:p>
            <a:r>
              <a:rPr lang="en-GB" dirty="0"/>
              <a:t>Insert title here</a:t>
            </a:r>
            <a:endParaRPr lang="en-ES" dirty="0"/>
          </a:p>
        </p:txBody>
      </p:sp>
      <p:sp>
        <p:nvSpPr>
          <p:cNvPr id="24" name="TextBox 23">
            <a:extLst>
              <a:ext uri="{FF2B5EF4-FFF2-40B4-BE49-F238E27FC236}">
                <a16:creationId xmlns:a16="http://schemas.microsoft.com/office/drawing/2014/main" id="{957992F0-A4C9-1F42-93A6-F2D413E97392}"/>
              </a:ext>
            </a:extLst>
          </p:cNvPr>
          <p:cNvSpPr txBox="1"/>
          <p:nvPr userDrawn="1"/>
        </p:nvSpPr>
        <p:spPr>
          <a:xfrm>
            <a:off x="1193498" y="2478853"/>
            <a:ext cx="978202" cy="306467"/>
          </a:xfrm>
          <a:prstGeom prst="roundRect">
            <a:avLst/>
          </a:prstGeom>
          <a:noFill/>
          <a:ln>
            <a:solidFill>
              <a:schemeClr val="bg1"/>
            </a:solidFill>
          </a:ln>
        </p:spPr>
        <p:style>
          <a:lnRef idx="2">
            <a:schemeClr val="accent3"/>
          </a:lnRef>
          <a:fillRef idx="1">
            <a:schemeClr val="lt1"/>
          </a:fillRef>
          <a:effectRef idx="0">
            <a:schemeClr val="accent3"/>
          </a:effectRef>
          <a:fontRef idx="minor">
            <a:schemeClr val="dk1"/>
          </a:fontRef>
        </p:style>
        <p:txBody>
          <a:bodyPr wrap="square" rtlCol="0">
            <a:spAutoFit/>
          </a:bodyPr>
          <a:lstStyle/>
          <a:p>
            <a:r>
              <a:rPr lang="en-US" sz="1200" dirty="0">
                <a:solidFill>
                  <a:schemeClr val="bg1"/>
                </a:solidFill>
                <a:latin typeface="Roboto" panose="02000000000000000000" pitchFamily="2" charset="0"/>
                <a:ea typeface="Roboto" panose="02000000000000000000" pitchFamily="2" charset="0"/>
                <a:cs typeface="Roboto" panose="02000000000000000000" pitchFamily="2" charset="0"/>
              </a:rPr>
              <a:t>STREAM C</a:t>
            </a:r>
          </a:p>
        </p:txBody>
      </p:sp>
    </p:spTree>
    <p:extLst>
      <p:ext uri="{BB962C8B-B14F-4D97-AF65-F5344CB8AC3E}">
        <p14:creationId xmlns:p14="http://schemas.microsoft.com/office/powerpoint/2010/main" val="2573010893"/>
      </p:ext>
    </p:extLst>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2_Page_Break_01">
    <p:bg>
      <p:bgPr>
        <a:solidFill>
          <a:schemeClr val="accent3"/>
        </a:solidFill>
        <a:effectLst/>
      </p:bgPr>
    </p:bg>
    <p:spTree>
      <p:nvGrpSpPr>
        <p:cNvPr id="1" name=""/>
        <p:cNvGrpSpPr/>
        <p:nvPr/>
      </p:nvGrpSpPr>
      <p:grpSpPr>
        <a:xfrm>
          <a:off x="0" y="0"/>
          <a:ext cx="0" cy="0"/>
          <a:chOff x="0" y="0"/>
          <a:chExt cx="0" cy="0"/>
        </a:xfrm>
      </p:grpSpPr>
      <p:pic>
        <p:nvPicPr>
          <p:cNvPr id="8" name="Picture 7" descr="A blue and white background&#10;&#10;Description automatically generated">
            <a:extLst>
              <a:ext uri="{FF2B5EF4-FFF2-40B4-BE49-F238E27FC236}">
                <a16:creationId xmlns:a16="http://schemas.microsoft.com/office/drawing/2014/main" id="{A5E19565-2C23-2383-172E-5F621104A5F5}"/>
              </a:ext>
            </a:extLst>
          </p:cNvPr>
          <p:cNvPicPr>
            <a:picLocks noChangeAspect="1"/>
          </p:cNvPicPr>
          <p:nvPr userDrawn="1"/>
        </p:nvPicPr>
        <p:blipFill>
          <a:blip r:embed="rId2"/>
          <a:stretch>
            <a:fillRect/>
          </a:stretch>
        </p:blipFill>
        <p:spPr>
          <a:xfrm>
            <a:off x="0" y="0"/>
            <a:ext cx="12192000" cy="6858000"/>
          </a:xfrm>
          <a:prstGeom prst="rect">
            <a:avLst/>
          </a:prstGeom>
        </p:spPr>
      </p:pic>
      <p:sp>
        <p:nvSpPr>
          <p:cNvPr id="2" name="Title 1">
            <a:extLst>
              <a:ext uri="{FF2B5EF4-FFF2-40B4-BE49-F238E27FC236}">
                <a16:creationId xmlns:a16="http://schemas.microsoft.com/office/drawing/2014/main" id="{B6FD8E72-CC41-E471-B0E5-B8148A2BC917}"/>
              </a:ext>
            </a:extLst>
          </p:cNvPr>
          <p:cNvSpPr>
            <a:spLocks noGrp="1"/>
          </p:cNvSpPr>
          <p:nvPr>
            <p:ph type="ctrTitle" hasCustomPrompt="1"/>
          </p:nvPr>
        </p:nvSpPr>
        <p:spPr>
          <a:xfrm>
            <a:off x="707571" y="1178895"/>
            <a:ext cx="5257800" cy="1738476"/>
          </a:xfrm>
        </p:spPr>
        <p:txBody>
          <a:bodyPr anchor="t" anchorCtr="0">
            <a:normAutofit/>
          </a:bodyPr>
          <a:lstStyle>
            <a:lvl1pPr algn="l">
              <a:defRPr sz="5000">
                <a:solidFill>
                  <a:srgbClr val="001A5E"/>
                </a:solidFill>
                <a:latin typeface="+mj-lt"/>
              </a:defRPr>
            </a:lvl1pPr>
          </a:lstStyle>
          <a:p>
            <a:r>
              <a:rPr lang="en-GB" dirty="0"/>
              <a:t>INSERT TITLE</a:t>
            </a:r>
            <a:endParaRPr lang="en-ES" dirty="0"/>
          </a:p>
        </p:txBody>
      </p:sp>
      <p:sp>
        <p:nvSpPr>
          <p:cNvPr id="3" name="Subtitle 2">
            <a:extLst>
              <a:ext uri="{FF2B5EF4-FFF2-40B4-BE49-F238E27FC236}">
                <a16:creationId xmlns:a16="http://schemas.microsoft.com/office/drawing/2014/main" id="{0C6DFEED-7A9C-8B84-9A09-F302A74CB032}"/>
              </a:ext>
            </a:extLst>
          </p:cNvPr>
          <p:cNvSpPr>
            <a:spLocks noGrp="1"/>
          </p:cNvSpPr>
          <p:nvPr>
            <p:ph type="subTitle" idx="1" hasCustomPrompt="1"/>
          </p:nvPr>
        </p:nvSpPr>
        <p:spPr>
          <a:xfrm>
            <a:off x="707571" y="771753"/>
            <a:ext cx="5257800" cy="365125"/>
          </a:xfrm>
        </p:spPr>
        <p:txBody>
          <a:bodyPr>
            <a:normAutofit/>
          </a:bodyPr>
          <a:lstStyle>
            <a:lvl1pPr marL="0" indent="0" algn="l">
              <a:buNone/>
              <a:defRPr sz="1800">
                <a:solidFill>
                  <a:srgbClr val="001A5E"/>
                </a:solidFill>
                <a:latin typeface="+mj-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SUBHEADLINE</a:t>
            </a:r>
            <a:endParaRPr lang="en-ES" dirty="0"/>
          </a:p>
        </p:txBody>
      </p:sp>
      <p:pic>
        <p:nvPicPr>
          <p:cNvPr id="7" name="Picture 6" descr="A black background with white text&#10;&#10;Description automatically generated">
            <a:extLst>
              <a:ext uri="{FF2B5EF4-FFF2-40B4-BE49-F238E27FC236}">
                <a16:creationId xmlns:a16="http://schemas.microsoft.com/office/drawing/2014/main" id="{53F54864-6959-B6C6-D762-DA8B099093AE}"/>
              </a:ext>
            </a:extLst>
          </p:cNvPr>
          <p:cNvPicPr>
            <a:picLocks noChangeAspect="1"/>
          </p:cNvPicPr>
          <p:nvPr userDrawn="1"/>
        </p:nvPicPr>
        <p:blipFill>
          <a:blip r:embed="rId3"/>
          <a:stretch>
            <a:fillRect/>
          </a:stretch>
        </p:blipFill>
        <p:spPr>
          <a:xfrm>
            <a:off x="7822866" y="48793"/>
            <a:ext cx="4369134" cy="1130102"/>
          </a:xfrm>
          <a:prstGeom prst="rect">
            <a:avLst/>
          </a:prstGeom>
        </p:spPr>
      </p:pic>
    </p:spTree>
    <p:extLst>
      <p:ext uri="{BB962C8B-B14F-4D97-AF65-F5344CB8AC3E}">
        <p14:creationId xmlns:p14="http://schemas.microsoft.com/office/powerpoint/2010/main" val="237988194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3_Text_01">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D87148-FB85-0B0F-64E6-F63CC11DC343}"/>
              </a:ext>
            </a:extLst>
          </p:cNvPr>
          <p:cNvSpPr>
            <a:spLocks noGrp="1"/>
          </p:cNvSpPr>
          <p:nvPr>
            <p:ph type="title" hasCustomPrompt="1"/>
          </p:nvPr>
        </p:nvSpPr>
        <p:spPr>
          <a:xfrm>
            <a:off x="707572" y="582500"/>
            <a:ext cx="10776856" cy="647246"/>
          </a:xfrm>
        </p:spPr>
        <p:txBody>
          <a:bodyPr/>
          <a:lstStyle>
            <a:lvl1pPr>
              <a:defRPr>
                <a:solidFill>
                  <a:srgbClr val="001A5E"/>
                </a:solidFill>
                <a:latin typeface="+mj-lt"/>
              </a:defRPr>
            </a:lvl1pPr>
          </a:lstStyle>
          <a:p>
            <a:r>
              <a:rPr lang="en-GB" dirty="0"/>
              <a:t>Title</a:t>
            </a:r>
            <a:endParaRPr lang="en-ES" dirty="0"/>
          </a:p>
        </p:txBody>
      </p:sp>
      <p:sp>
        <p:nvSpPr>
          <p:cNvPr id="3" name="Content Placeholder 2">
            <a:extLst>
              <a:ext uri="{FF2B5EF4-FFF2-40B4-BE49-F238E27FC236}">
                <a16:creationId xmlns:a16="http://schemas.microsoft.com/office/drawing/2014/main" id="{3FD667B0-F1BD-960A-9638-A62B60F8D538}"/>
              </a:ext>
            </a:extLst>
          </p:cNvPr>
          <p:cNvSpPr>
            <a:spLocks noGrp="1"/>
          </p:cNvSpPr>
          <p:nvPr>
            <p:ph idx="1"/>
          </p:nvPr>
        </p:nvSpPr>
        <p:spPr>
          <a:xfrm>
            <a:off x="707571" y="1488168"/>
            <a:ext cx="10776857" cy="4351338"/>
          </a:xfrm>
        </p:spPr>
        <p:txBody>
          <a:bodyPr/>
          <a:lstStyle>
            <a:lvl1pPr>
              <a:buClr>
                <a:srgbClr val="001A5E"/>
              </a:buClr>
              <a:defRPr>
                <a:solidFill>
                  <a:srgbClr val="001A5E"/>
                </a:solidFill>
                <a:latin typeface="+mj-lt"/>
              </a:defRPr>
            </a:lvl1pPr>
            <a:lvl2pPr>
              <a:buClr>
                <a:srgbClr val="001A5E"/>
              </a:buClr>
              <a:defRPr>
                <a:solidFill>
                  <a:srgbClr val="001A5E"/>
                </a:solidFill>
                <a:latin typeface="+mj-lt"/>
              </a:defRPr>
            </a:lvl2pPr>
            <a:lvl3pPr>
              <a:buClr>
                <a:srgbClr val="001A5E"/>
              </a:buClr>
              <a:defRPr>
                <a:solidFill>
                  <a:srgbClr val="001A5E"/>
                </a:solidFill>
                <a:latin typeface="+mj-lt"/>
              </a:defRPr>
            </a:lvl3pPr>
            <a:lvl4pPr>
              <a:buClr>
                <a:srgbClr val="001A5E"/>
              </a:buClr>
              <a:defRPr>
                <a:solidFill>
                  <a:srgbClr val="001A5E"/>
                </a:solidFill>
                <a:latin typeface="+mj-lt"/>
              </a:defRPr>
            </a:lvl4pPr>
            <a:lvl5pPr>
              <a:buClr>
                <a:srgbClr val="001A5E"/>
              </a:buClr>
              <a:defRPr>
                <a:solidFill>
                  <a:srgbClr val="001A5E"/>
                </a:solidFill>
                <a:latin typeface="+mj-lt"/>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ES" dirty="0"/>
          </a:p>
        </p:txBody>
      </p:sp>
      <p:cxnSp>
        <p:nvCxnSpPr>
          <p:cNvPr id="14" name="Straight Connector 13">
            <a:extLst>
              <a:ext uri="{FF2B5EF4-FFF2-40B4-BE49-F238E27FC236}">
                <a16:creationId xmlns:a16="http://schemas.microsoft.com/office/drawing/2014/main" id="{972F2FD1-5CA8-A265-4A69-D45E857D71FA}"/>
              </a:ext>
            </a:extLst>
          </p:cNvPr>
          <p:cNvCxnSpPr/>
          <p:nvPr userDrawn="1"/>
        </p:nvCxnSpPr>
        <p:spPr>
          <a:xfrm>
            <a:off x="0" y="6344625"/>
            <a:ext cx="12192000" cy="0"/>
          </a:xfrm>
          <a:prstGeom prst="line">
            <a:avLst/>
          </a:prstGeom>
          <a:ln>
            <a:solidFill>
              <a:schemeClr val="bg2"/>
            </a:solidFill>
          </a:ln>
        </p:spPr>
        <p:style>
          <a:lnRef idx="2">
            <a:schemeClr val="accent1"/>
          </a:lnRef>
          <a:fillRef idx="0">
            <a:schemeClr val="accent1"/>
          </a:fillRef>
          <a:effectRef idx="1">
            <a:schemeClr val="accent1"/>
          </a:effectRef>
          <a:fontRef idx="minor">
            <a:schemeClr val="tx1"/>
          </a:fontRef>
        </p:style>
      </p:cxnSp>
      <p:sp>
        <p:nvSpPr>
          <p:cNvPr id="19" name="TextBox 18">
            <a:extLst>
              <a:ext uri="{FF2B5EF4-FFF2-40B4-BE49-F238E27FC236}">
                <a16:creationId xmlns:a16="http://schemas.microsoft.com/office/drawing/2014/main" id="{E9D3D8F4-A635-8D2B-495E-29631E04B3D4}"/>
              </a:ext>
            </a:extLst>
          </p:cNvPr>
          <p:cNvSpPr txBox="1"/>
          <p:nvPr userDrawn="1"/>
        </p:nvSpPr>
        <p:spPr>
          <a:xfrm>
            <a:off x="707571" y="6475254"/>
            <a:ext cx="6803571" cy="246221"/>
          </a:xfrm>
          <a:prstGeom prst="rect">
            <a:avLst/>
          </a:prstGeom>
          <a:noFill/>
        </p:spPr>
        <p:txBody>
          <a:bodyPr wrap="square" lIns="0" rtlCol="0">
            <a:spAutoFit/>
          </a:bodyPr>
          <a:lstStyle/>
          <a:p>
            <a:r>
              <a:rPr lang="en-GB" sz="1000" b="0" i="0" dirty="0">
                <a:solidFill>
                  <a:schemeClr val="bg1"/>
                </a:solidFill>
                <a:latin typeface="Proxima Nova" panose="02000506030000020004" pitchFamily="2" charset="0"/>
              </a:rPr>
              <a:t>NATIONAL EVALUATION CAPACITIES CONFERENCE 2024</a:t>
            </a:r>
            <a:endParaRPr lang="en-ES" sz="1000" b="0" i="0" dirty="0">
              <a:solidFill>
                <a:schemeClr val="bg1"/>
              </a:solidFill>
              <a:latin typeface="Proxima Nova" panose="02000506030000020004" pitchFamily="2" charset="0"/>
            </a:endParaRPr>
          </a:p>
        </p:txBody>
      </p:sp>
    </p:spTree>
    <p:extLst>
      <p:ext uri="{BB962C8B-B14F-4D97-AF65-F5344CB8AC3E}">
        <p14:creationId xmlns:p14="http://schemas.microsoft.com/office/powerpoint/2010/main" val="53890057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6_blank ">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76573592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2_Text -charts-graphics-multimedi">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7" name="TextBox 6"/>
          <p:cNvSpPr txBox="1"/>
          <p:nvPr userDrawn="1"/>
        </p:nvSpPr>
        <p:spPr>
          <a:xfrm>
            <a:off x="1411113" y="1337733"/>
            <a:ext cx="184731" cy="300082"/>
          </a:xfrm>
          <a:prstGeom prst="rect">
            <a:avLst/>
          </a:prstGeom>
          <a:noFill/>
        </p:spPr>
        <p:txBody>
          <a:bodyPr wrap="none" rtlCol="0">
            <a:spAutoFit/>
          </a:bodyPr>
          <a:lstStyle/>
          <a:p>
            <a:endParaRPr lang="en-US" sz="1350" dirty="0"/>
          </a:p>
        </p:txBody>
      </p:sp>
      <p:sp>
        <p:nvSpPr>
          <p:cNvPr id="5" name="Title Placeholder 1"/>
          <p:cNvSpPr>
            <a:spLocks noGrp="1"/>
          </p:cNvSpPr>
          <p:nvPr>
            <p:ph type="title" hasCustomPrompt="1"/>
          </p:nvPr>
        </p:nvSpPr>
        <p:spPr>
          <a:xfrm>
            <a:off x="1294896" y="154804"/>
            <a:ext cx="10560000" cy="827330"/>
          </a:xfrm>
          <a:prstGeom prst="rect">
            <a:avLst/>
          </a:prstGeom>
        </p:spPr>
        <p:txBody>
          <a:bodyPr vert="horz" lIns="91440" tIns="45720" rIns="91440" bIns="45720" rtlCol="0" anchor="ctr">
            <a:normAutofit/>
          </a:bodyPr>
          <a:lstStyle>
            <a:lvl1pPr algn="l">
              <a:defRPr sz="4400" b="1">
                <a:solidFill>
                  <a:srgbClr val="153A80"/>
                </a:solidFill>
              </a:defRPr>
            </a:lvl1pPr>
          </a:lstStyle>
          <a:p>
            <a:r>
              <a:rPr lang="en-GB" dirty="0"/>
              <a:t>Slide heading (click to edit)</a:t>
            </a:r>
            <a:endParaRPr lang="en-US" dirty="0"/>
          </a:p>
        </p:txBody>
      </p:sp>
      <p:sp>
        <p:nvSpPr>
          <p:cNvPr id="16" name="Content Placeholder 15"/>
          <p:cNvSpPr>
            <a:spLocks noGrp="1"/>
          </p:cNvSpPr>
          <p:nvPr>
            <p:ph sz="quarter" idx="12" hasCustomPrompt="1"/>
          </p:nvPr>
        </p:nvSpPr>
        <p:spPr>
          <a:xfrm>
            <a:off x="1294896" y="1200947"/>
            <a:ext cx="10657821" cy="4680000"/>
          </a:xfrm>
          <a:prstGeom prst="rect">
            <a:avLst/>
          </a:prstGeom>
        </p:spPr>
        <p:txBody>
          <a:bodyPr/>
          <a:lstStyle>
            <a:lvl1pPr marL="0" indent="0">
              <a:buNone/>
              <a:defRPr lang="en-US" sz="2800" kern="1200" baseline="0" dirty="0" smtClean="0">
                <a:solidFill>
                  <a:srgbClr val="153A80"/>
                </a:solidFill>
                <a:latin typeface="+mn-lt"/>
                <a:ea typeface="+mn-ea"/>
                <a:cs typeface="+mn-cs"/>
              </a:defRPr>
            </a:lvl1pPr>
            <a:lvl2pPr marL="557213" indent="-214313">
              <a:buFont typeface="Arial" panose="020B0604020202020204" pitchFamily="34" charset="0"/>
              <a:buChar char="•"/>
              <a:defRPr lang="en-US" sz="2400" kern="1200" baseline="0" dirty="0" smtClean="0">
                <a:solidFill>
                  <a:srgbClr val="153A80"/>
                </a:solidFill>
                <a:latin typeface="+mn-lt"/>
                <a:ea typeface="+mn-ea"/>
                <a:cs typeface="+mn-cs"/>
              </a:defRPr>
            </a:lvl2pPr>
            <a:lvl3pPr>
              <a:defRPr lang="en-US" sz="2000" kern="1200" baseline="0" dirty="0" smtClean="0">
                <a:solidFill>
                  <a:srgbClr val="153A80"/>
                </a:solidFill>
                <a:latin typeface="+mn-lt"/>
                <a:ea typeface="+mn-ea"/>
                <a:cs typeface="+mn-cs"/>
              </a:defRPr>
            </a:lvl3pPr>
            <a:lvl4pPr marL="1200150" indent="-171450">
              <a:buFont typeface="Arial" panose="020B0604020202020204" pitchFamily="34" charset="0"/>
              <a:buChar char="•"/>
              <a:defRPr lang="en-US" sz="1800" kern="1200" baseline="0" dirty="0" smtClean="0">
                <a:solidFill>
                  <a:srgbClr val="153A80"/>
                </a:solidFill>
                <a:latin typeface="+mn-lt"/>
                <a:ea typeface="+mn-ea"/>
                <a:cs typeface="+mn-cs"/>
              </a:defRPr>
            </a:lvl4pPr>
            <a:lvl5pPr marL="1543050" indent="-171450">
              <a:buFont typeface="Arial" panose="020B0604020202020204" pitchFamily="34" charset="0"/>
              <a:buChar char="•"/>
              <a:defRPr lang="en-GB" sz="1800" kern="1200" dirty="0">
                <a:solidFill>
                  <a:srgbClr val="153A80"/>
                </a:solidFill>
                <a:latin typeface="+mn-lt"/>
                <a:ea typeface="+mn-ea"/>
                <a:cs typeface="+mn-cs"/>
              </a:defRPr>
            </a:lvl5pPr>
          </a:lstStyle>
          <a:p>
            <a:pPr lvl="0"/>
            <a:r>
              <a:rPr lang="en-US" dirty="0"/>
              <a:t>Level 1 heading</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Tree>
    <p:extLst>
      <p:ext uri="{BB962C8B-B14F-4D97-AF65-F5344CB8AC3E}">
        <p14:creationId xmlns:p14="http://schemas.microsoft.com/office/powerpoint/2010/main" val="314552211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2.jpg"/><Relationship Id="rId3" Type="http://schemas.openxmlformats.org/officeDocument/2006/relationships/slideLayout" Target="../slideLayouts/slideLayout3.xml"/><Relationship Id="rId7" Type="http://schemas.openxmlformats.org/officeDocument/2006/relationships/image" Target="../media/image1.jp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DC9B9E19-A8DA-E1B7-FC6A-705DD8F7AC33}"/>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ES"/>
          </a:p>
        </p:txBody>
      </p:sp>
      <p:sp>
        <p:nvSpPr>
          <p:cNvPr id="3" name="Text Placeholder 2">
            <a:extLst>
              <a:ext uri="{FF2B5EF4-FFF2-40B4-BE49-F238E27FC236}">
                <a16:creationId xmlns:a16="http://schemas.microsoft.com/office/drawing/2014/main" id="{F74E89FF-DDB6-6A21-473B-ABF3E53D1A7E}"/>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ES"/>
          </a:p>
        </p:txBody>
      </p:sp>
      <p:sp>
        <p:nvSpPr>
          <p:cNvPr id="4" name="Date Placeholder 3">
            <a:extLst>
              <a:ext uri="{FF2B5EF4-FFF2-40B4-BE49-F238E27FC236}">
                <a16:creationId xmlns:a16="http://schemas.microsoft.com/office/drawing/2014/main" id="{9ECCDBFC-B822-C94D-88E1-563140F7F71A}"/>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latin typeface="Proxima Nova" panose="02000506030000020004" pitchFamily="2" charset="0"/>
              </a:defRPr>
            </a:lvl1pPr>
          </a:lstStyle>
          <a:p>
            <a:fld id="{1BF78BCC-283B-4C4E-8F57-8AADC62B10CB}" type="datetimeFigureOut">
              <a:rPr lang="en-ES" smtClean="0"/>
              <a:pPr/>
              <a:t>10/10/2024</a:t>
            </a:fld>
            <a:endParaRPr lang="en-ES"/>
          </a:p>
        </p:txBody>
      </p:sp>
      <p:sp>
        <p:nvSpPr>
          <p:cNvPr id="5" name="Footer Placeholder 4">
            <a:extLst>
              <a:ext uri="{FF2B5EF4-FFF2-40B4-BE49-F238E27FC236}">
                <a16:creationId xmlns:a16="http://schemas.microsoft.com/office/drawing/2014/main" id="{16EFF69B-2C97-5C95-796D-2B135787FAAC}"/>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latin typeface="Proxima Nova" panose="02000506030000020004" pitchFamily="2" charset="0"/>
              </a:defRPr>
            </a:lvl1pPr>
          </a:lstStyle>
          <a:p>
            <a:endParaRPr lang="en-ES"/>
          </a:p>
        </p:txBody>
      </p:sp>
      <p:sp>
        <p:nvSpPr>
          <p:cNvPr id="6" name="Slide Number Placeholder 5">
            <a:extLst>
              <a:ext uri="{FF2B5EF4-FFF2-40B4-BE49-F238E27FC236}">
                <a16:creationId xmlns:a16="http://schemas.microsoft.com/office/drawing/2014/main" id="{C89EBD7E-FAE0-323D-CF9E-21505DC566BD}"/>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latin typeface="Proxima Nova" panose="02000506030000020004" pitchFamily="2" charset="0"/>
              </a:defRPr>
            </a:lvl1pPr>
          </a:lstStyle>
          <a:p>
            <a:fld id="{7928CCBB-7E5D-194B-B2B8-3BD4CB5E2B06}" type="slidenum">
              <a:rPr lang="en-ES" smtClean="0"/>
              <a:pPr/>
              <a:t>‹#›</a:t>
            </a:fld>
            <a:endParaRPr lang="en-ES"/>
          </a:p>
        </p:txBody>
      </p:sp>
      <p:pic>
        <p:nvPicPr>
          <p:cNvPr id="9" name="Picture 8" descr="A yellow background with black spots&#10;&#10;Description automatically generated">
            <a:extLst>
              <a:ext uri="{FF2B5EF4-FFF2-40B4-BE49-F238E27FC236}">
                <a16:creationId xmlns:a16="http://schemas.microsoft.com/office/drawing/2014/main" id="{21A4B96A-47EA-FD35-51F2-AC3D154BBAEA}"/>
              </a:ext>
            </a:extLst>
          </p:cNvPr>
          <p:cNvPicPr>
            <a:picLocks noChangeAspect="1"/>
          </p:cNvPicPr>
          <p:nvPr userDrawn="1"/>
        </p:nvPicPr>
        <p:blipFill>
          <a:blip r:embed="rId7"/>
          <a:stretch>
            <a:fillRect/>
          </a:stretch>
        </p:blipFill>
        <p:spPr>
          <a:xfrm>
            <a:off x="0" y="0"/>
            <a:ext cx="12192000" cy="6858000"/>
          </a:xfrm>
          <a:prstGeom prst="rect">
            <a:avLst/>
          </a:prstGeom>
        </p:spPr>
      </p:pic>
      <p:pic>
        <p:nvPicPr>
          <p:cNvPr id="11" name="Picture 10" descr="A blue sky with clouds&#10;&#10;Description automatically generated">
            <a:extLst>
              <a:ext uri="{FF2B5EF4-FFF2-40B4-BE49-F238E27FC236}">
                <a16:creationId xmlns:a16="http://schemas.microsoft.com/office/drawing/2014/main" id="{364E7F9C-90F7-D9B0-7C9A-4D38B6B757B3}"/>
              </a:ext>
            </a:extLst>
          </p:cNvPr>
          <p:cNvPicPr>
            <a:picLocks noChangeAspect="1"/>
          </p:cNvPicPr>
          <p:nvPr userDrawn="1"/>
        </p:nvPicPr>
        <p:blipFill>
          <a:blip r:embed="rId8"/>
          <a:stretch>
            <a:fillRect/>
          </a:stretch>
        </p:blipFill>
        <p:spPr>
          <a:xfrm>
            <a:off x="0" y="0"/>
            <a:ext cx="12192000" cy="6858000"/>
          </a:xfrm>
          <a:prstGeom prst="rect">
            <a:avLst/>
          </a:prstGeom>
        </p:spPr>
      </p:pic>
    </p:spTree>
    <p:extLst>
      <p:ext uri="{BB962C8B-B14F-4D97-AF65-F5344CB8AC3E}">
        <p14:creationId xmlns:p14="http://schemas.microsoft.com/office/powerpoint/2010/main" val="1617121703"/>
      </p:ext>
    </p:extLst>
  </p:cSld>
  <p:clrMap bg1="lt1" tx1="dk1" bg2="lt2" tx2="dk2" accent1="accent1" accent2="accent2" accent3="accent3" accent4="accent4" accent5="accent5" accent6="accent6" hlink="hlink" folHlink="folHlink"/>
  <p:sldLayoutIdLst>
    <p:sldLayoutId id="2147483649" r:id="rId1"/>
    <p:sldLayoutId id="2147483662" r:id="rId2"/>
    <p:sldLayoutId id="2147483650" r:id="rId3"/>
    <p:sldLayoutId id="2147483663" r:id="rId4"/>
    <p:sldLayoutId id="2147483664" r:id="rId5"/>
  </p:sldLayoutIdLst>
  <p:txStyles>
    <p:titleStyle>
      <a:lvl1pPr algn="l" defTabSz="914400" rtl="0" eaLnBrk="1" latinLnBrk="0" hangingPunct="1">
        <a:lnSpc>
          <a:spcPct val="90000"/>
        </a:lnSpc>
        <a:spcBef>
          <a:spcPct val="0"/>
        </a:spcBef>
        <a:buNone/>
        <a:defRPr sz="4400" b="1" i="0" kern="1200">
          <a:solidFill>
            <a:schemeClr val="tx1"/>
          </a:solidFill>
          <a:latin typeface="Proxima Nova" panose="02000506030000020004" pitchFamily="2" charset="0"/>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Proxima Nova" panose="02000506030000020004" pitchFamily="2"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Proxima Nova" panose="02000506030000020004" pitchFamily="2"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Proxima Nova" panose="02000506030000020004" pitchFamily="2"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Proxima Nova" panose="02000506030000020004" pitchFamily="2"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Proxima Nova" panose="02000506030000020004" pitchFamily="2"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http://www.3ieimpact.org/" TargetMode="External"/><Relationship Id="rId2" Type="http://schemas.openxmlformats.org/officeDocument/2006/relationships/notesSlide" Target="../notesSlides/notesSlide1.xml"/><Relationship Id="rId1" Type="http://schemas.openxmlformats.org/officeDocument/2006/relationships/slideLayout" Target="../slideLayouts/slideLayout3.xml"/><Relationship Id="rId4" Type="http://schemas.openxmlformats.org/officeDocument/2006/relationships/image" Target="../media/image9.png"/></Relationships>
</file>

<file path=ppt/slides/_rels/slide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3.xml"/><Relationship Id="rId1" Type="http://schemas.openxmlformats.org/officeDocument/2006/relationships/slideLayout" Target="../slideLayouts/slideLayout4.xml"/><Relationship Id="rId4" Type="http://schemas.openxmlformats.org/officeDocument/2006/relationships/image" Target="../media/image13.png"/></Relationships>
</file>

<file path=ppt/slides/_rels/slide7.xml.rels><?xml version="1.0" encoding="UTF-8" standalone="yes"?>
<Relationships xmlns="http://schemas.openxmlformats.org/package/2006/relationships"><Relationship Id="rId3" Type="http://schemas.openxmlformats.org/officeDocument/2006/relationships/hyperlink" Target="https://www.3ieimpact.org/our-work/west-africa-capacity-building-and-impact-evaluation/wacie-helpdesk" TargetMode="External"/><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5.xml"/><Relationship Id="rId1" Type="http://schemas.openxmlformats.org/officeDocument/2006/relationships/slideLayout" Target="../slideLayouts/slideLayout5.xml"/><Relationship Id="rId5" Type="http://schemas.openxmlformats.org/officeDocument/2006/relationships/image" Target="../media/image16.png"/><Relationship Id="rId4" Type="http://schemas.openxmlformats.org/officeDocument/2006/relationships/image" Target="../media/image15.png"/></Relationships>
</file>

<file path=ppt/slides/_rels/slide9.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05BE52-3F5B-87A5-EE90-3A2F98FF8BF5}"/>
              </a:ext>
            </a:extLst>
          </p:cNvPr>
          <p:cNvSpPr>
            <a:spLocks noGrp="1"/>
          </p:cNvSpPr>
          <p:nvPr>
            <p:ph type="ctrTitle"/>
          </p:nvPr>
        </p:nvSpPr>
        <p:spPr>
          <a:xfrm>
            <a:off x="2384763" y="1998271"/>
            <a:ext cx="9144000" cy="742377"/>
          </a:xfrm>
        </p:spPr>
        <p:txBody>
          <a:bodyPr>
            <a:noAutofit/>
          </a:bodyPr>
          <a:lstStyle/>
          <a:p>
            <a:r>
              <a:rPr lang="en-US" sz="3200" dirty="0"/>
              <a:t>Strengthening NES through Accessible, Actionable, and Relevant Evidence</a:t>
            </a:r>
            <a:endParaRPr lang="en-ES" sz="3200" dirty="0"/>
          </a:p>
        </p:txBody>
      </p:sp>
      <p:sp>
        <p:nvSpPr>
          <p:cNvPr id="4" name="Title 1">
            <a:extLst>
              <a:ext uri="{FF2B5EF4-FFF2-40B4-BE49-F238E27FC236}">
                <a16:creationId xmlns:a16="http://schemas.microsoft.com/office/drawing/2014/main" id="{7150DF1A-CAE5-7E1D-5100-C85D5D7A4BA7}"/>
              </a:ext>
            </a:extLst>
          </p:cNvPr>
          <p:cNvSpPr txBox="1">
            <a:spLocks/>
          </p:cNvSpPr>
          <p:nvPr/>
        </p:nvSpPr>
        <p:spPr>
          <a:xfrm>
            <a:off x="1869756" y="3429000"/>
            <a:ext cx="6769747" cy="994836"/>
          </a:xfrm>
          <a:prstGeom prst="rect">
            <a:avLst/>
          </a:prstGeom>
        </p:spPr>
        <p:txBody>
          <a:bodyPr vert="horz" lIns="91440" tIns="45720" rIns="91440" bIns="45720" rtlCol="0" anchor="t" anchorCtr="0">
            <a:normAutofit/>
          </a:bodyPr>
          <a:lstStyle>
            <a:lvl1pPr algn="l" defTabSz="914400" rtl="0" eaLnBrk="1" latinLnBrk="0" hangingPunct="1">
              <a:lnSpc>
                <a:spcPct val="90000"/>
              </a:lnSpc>
              <a:spcBef>
                <a:spcPct val="0"/>
              </a:spcBef>
              <a:buNone/>
              <a:defRPr sz="4800" b="1" i="0" kern="1200">
                <a:solidFill>
                  <a:srgbClr val="4E0000"/>
                </a:solidFill>
                <a:latin typeface="Roboto" panose="02000000000000000000" pitchFamily="2" charset="0"/>
                <a:ea typeface="Roboto" panose="02000000000000000000" pitchFamily="2" charset="0"/>
                <a:cs typeface="Roboto" panose="02000000000000000000" pitchFamily="2" charset="0"/>
              </a:defRPr>
            </a:lvl1pPr>
          </a:lstStyle>
          <a:p>
            <a:pPr algn="ctr"/>
            <a:r>
              <a:rPr lang="en-GB" sz="2600" dirty="0">
                <a:solidFill>
                  <a:srgbClr val="001A5E"/>
                </a:solidFill>
              </a:rPr>
              <a:t>3ie‘s WACIE Program</a:t>
            </a:r>
            <a:endParaRPr lang="en-ES" sz="2600" dirty="0">
              <a:solidFill>
                <a:srgbClr val="001A5E"/>
              </a:solidFill>
            </a:endParaRPr>
          </a:p>
        </p:txBody>
      </p:sp>
      <p:pic>
        <p:nvPicPr>
          <p:cNvPr id="3" name="Picture 2" descr="A black background with white text&#10;&#10;Description automatically generated">
            <a:extLst>
              <a:ext uri="{FF2B5EF4-FFF2-40B4-BE49-F238E27FC236}">
                <a16:creationId xmlns:a16="http://schemas.microsoft.com/office/drawing/2014/main" id="{A21EAC21-F34C-2E79-F629-491094506D14}"/>
              </a:ext>
            </a:extLst>
          </p:cNvPr>
          <p:cNvPicPr>
            <a:picLocks noChangeAspect="1"/>
          </p:cNvPicPr>
          <p:nvPr/>
        </p:nvPicPr>
        <p:blipFill>
          <a:blip r:embed="rId2"/>
          <a:stretch>
            <a:fillRect/>
          </a:stretch>
        </p:blipFill>
        <p:spPr>
          <a:xfrm>
            <a:off x="695759" y="4521705"/>
            <a:ext cx="5252161" cy="1358502"/>
          </a:xfrm>
          <a:prstGeom prst="rect">
            <a:avLst/>
          </a:prstGeom>
        </p:spPr>
      </p:pic>
    </p:spTree>
    <p:extLst>
      <p:ext uri="{BB962C8B-B14F-4D97-AF65-F5344CB8AC3E}">
        <p14:creationId xmlns:p14="http://schemas.microsoft.com/office/powerpoint/2010/main" val="378811680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06534527-9537-5A83-04FC-C2479F3395DC}"/>
              </a:ext>
            </a:extLst>
          </p:cNvPr>
          <p:cNvSpPr>
            <a:spLocks noGrp="1"/>
          </p:cNvSpPr>
          <p:nvPr>
            <p:ph idx="1"/>
          </p:nvPr>
        </p:nvSpPr>
        <p:spPr>
          <a:xfrm>
            <a:off x="799012" y="1259363"/>
            <a:ext cx="10776857" cy="4872445"/>
          </a:xfrm>
        </p:spPr>
        <p:txBody>
          <a:bodyPr>
            <a:normAutofit/>
          </a:bodyPr>
          <a:lstStyle/>
          <a:p>
            <a:pPr marL="0" indent="0">
              <a:buNone/>
            </a:pPr>
            <a:r>
              <a:rPr lang="en-US" sz="2800" b="1" dirty="0"/>
              <a:t>Evaluations</a:t>
            </a:r>
            <a:r>
              <a:rPr lang="en-US" sz="2000" b="1" dirty="0"/>
              <a:t> </a:t>
            </a:r>
            <a:endParaRPr lang="en-US" b="1" dirty="0"/>
          </a:p>
          <a:p>
            <a:r>
              <a:rPr lang="en-US" sz="2200" dirty="0"/>
              <a:t>Impact, Process, Performance, Theory Base</a:t>
            </a:r>
          </a:p>
          <a:p>
            <a:pPr lvl="1"/>
            <a:r>
              <a:rPr lang="en-US" i="1" dirty="0"/>
              <a:t>What is the best method for the evidence that you need?</a:t>
            </a:r>
          </a:p>
          <a:p>
            <a:r>
              <a:rPr lang="en-US" sz="2200" i="1" dirty="0"/>
              <a:t>Assist gov’ts with program and local NGOs</a:t>
            </a:r>
          </a:p>
          <a:p>
            <a:pPr marL="0" indent="0">
              <a:lnSpc>
                <a:spcPct val="100000"/>
              </a:lnSpc>
              <a:buNone/>
            </a:pPr>
            <a:endParaRPr lang="en-US" sz="1200" dirty="0"/>
          </a:p>
          <a:p>
            <a:pPr marL="0" indent="0">
              <a:buNone/>
            </a:pPr>
            <a:r>
              <a:rPr lang="en-US" b="1" dirty="0"/>
              <a:t>Capacity building trainings </a:t>
            </a:r>
          </a:p>
          <a:p>
            <a:pPr lvl="1"/>
            <a:r>
              <a:rPr lang="en-US" dirty="0"/>
              <a:t>High-level to basic M&amp;E, new methods- GIS, LLM/AI</a:t>
            </a:r>
          </a:p>
          <a:p>
            <a:pPr lvl="1"/>
            <a:r>
              <a:rPr lang="en-US" dirty="0"/>
              <a:t>Masters’ programs in evaluation</a:t>
            </a:r>
          </a:p>
          <a:p>
            <a:pPr lvl="1"/>
            <a:endParaRPr lang="en-US" sz="1200" dirty="0"/>
          </a:p>
          <a:p>
            <a:pPr marL="0" indent="0">
              <a:buNone/>
            </a:pPr>
            <a:r>
              <a:rPr lang="en-US" b="1" dirty="0"/>
              <a:t>Public Goods/Tools </a:t>
            </a:r>
          </a:p>
          <a:p>
            <a:pPr lvl="1"/>
            <a:r>
              <a:rPr lang="en-US" dirty="0"/>
              <a:t>Evidence Use Guides for implementors</a:t>
            </a:r>
          </a:p>
          <a:p>
            <a:pPr lvl="1"/>
            <a:endParaRPr lang="en-US" dirty="0"/>
          </a:p>
          <a:p>
            <a:pPr lvl="1"/>
            <a:endParaRPr lang="en-US" dirty="0"/>
          </a:p>
        </p:txBody>
      </p:sp>
      <p:sp>
        <p:nvSpPr>
          <p:cNvPr id="4" name="Title 1">
            <a:extLst>
              <a:ext uri="{FF2B5EF4-FFF2-40B4-BE49-F238E27FC236}">
                <a16:creationId xmlns:a16="http://schemas.microsoft.com/office/drawing/2014/main" id="{FF1E1D0E-7B99-1AD8-D75C-A6CEE49F935D}"/>
              </a:ext>
            </a:extLst>
          </p:cNvPr>
          <p:cNvSpPr>
            <a:spLocks noGrp="1"/>
          </p:cNvSpPr>
          <p:nvPr>
            <p:ph type="title"/>
          </p:nvPr>
        </p:nvSpPr>
        <p:spPr>
          <a:xfrm>
            <a:off x="707572" y="425745"/>
            <a:ext cx="10776856" cy="647246"/>
          </a:xfrm>
        </p:spPr>
        <p:txBody>
          <a:bodyPr>
            <a:normAutofit fontScale="90000"/>
          </a:bodyPr>
          <a:lstStyle/>
          <a:p>
            <a:r>
              <a:rPr lang="en-US" dirty="0">
                <a:solidFill>
                  <a:schemeClr val="tx1"/>
                </a:solidFill>
              </a:rPr>
              <a:t>Theory into practice</a:t>
            </a:r>
          </a:p>
        </p:txBody>
      </p:sp>
    </p:spTree>
    <p:extLst>
      <p:ext uri="{BB962C8B-B14F-4D97-AF65-F5344CB8AC3E}">
        <p14:creationId xmlns:p14="http://schemas.microsoft.com/office/powerpoint/2010/main" val="9093573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79A3382-7EA0-DD26-BF40-FB350F0622DB}"/>
              </a:ext>
            </a:extLst>
          </p:cNvPr>
          <p:cNvSpPr>
            <a:spLocks noGrp="1"/>
          </p:cNvSpPr>
          <p:nvPr>
            <p:ph type="title"/>
          </p:nvPr>
        </p:nvSpPr>
        <p:spPr>
          <a:xfrm>
            <a:off x="622663" y="371248"/>
            <a:ext cx="10776856" cy="647246"/>
          </a:xfrm>
        </p:spPr>
        <p:txBody>
          <a:bodyPr>
            <a:normAutofit fontScale="90000"/>
          </a:bodyPr>
          <a:lstStyle/>
          <a:p>
            <a:r>
              <a:rPr lang="en-US" dirty="0"/>
              <a:t>Building an inclusive ecosystem</a:t>
            </a:r>
          </a:p>
        </p:txBody>
      </p:sp>
      <p:sp>
        <p:nvSpPr>
          <p:cNvPr id="3" name="Content Placeholder 2">
            <a:extLst>
              <a:ext uri="{FF2B5EF4-FFF2-40B4-BE49-F238E27FC236}">
                <a16:creationId xmlns:a16="http://schemas.microsoft.com/office/drawing/2014/main" id="{4B3302E8-32A2-559E-F22A-89E4344EF386}"/>
              </a:ext>
            </a:extLst>
          </p:cNvPr>
          <p:cNvSpPr>
            <a:spLocks noGrp="1"/>
          </p:cNvSpPr>
          <p:nvPr>
            <p:ph idx="1"/>
          </p:nvPr>
        </p:nvSpPr>
        <p:spPr>
          <a:xfrm>
            <a:off x="707571" y="1174954"/>
            <a:ext cx="11133909" cy="5042966"/>
          </a:xfrm>
        </p:spPr>
        <p:txBody>
          <a:bodyPr>
            <a:normAutofit/>
          </a:bodyPr>
          <a:lstStyle/>
          <a:p>
            <a:r>
              <a:rPr lang="en-US" dirty="0"/>
              <a:t>We collaborate closely with other practitioners in the region</a:t>
            </a:r>
          </a:p>
          <a:p>
            <a:pPr lvl="1"/>
            <a:r>
              <a:rPr lang="en-US" dirty="0"/>
              <a:t>Stronger together</a:t>
            </a:r>
          </a:p>
          <a:p>
            <a:pPr lvl="1"/>
            <a:r>
              <a:rPr lang="en-US" dirty="0"/>
              <a:t>Fill in gaps</a:t>
            </a:r>
          </a:p>
          <a:p>
            <a:pPr marL="457200" lvl="1" indent="0">
              <a:buNone/>
            </a:pPr>
            <a:endParaRPr lang="en-US" sz="1300" dirty="0"/>
          </a:p>
          <a:p>
            <a:r>
              <a:rPr lang="en-US" dirty="0"/>
              <a:t>We co-host convenings/workshops to share knowledge &amp; resources </a:t>
            </a:r>
          </a:p>
          <a:p>
            <a:pPr marL="457200" lvl="1" indent="0">
              <a:buNone/>
            </a:pPr>
            <a:endParaRPr lang="en-US" sz="1200" dirty="0"/>
          </a:p>
          <a:p>
            <a:r>
              <a:rPr lang="en-US" dirty="0"/>
              <a:t>We communicate often with our stakeholders</a:t>
            </a:r>
          </a:p>
          <a:p>
            <a:pPr marL="457200" lvl="1" indent="0">
              <a:buNone/>
            </a:pPr>
            <a:endParaRPr lang="en-US" sz="1200" dirty="0"/>
          </a:p>
          <a:p>
            <a:r>
              <a:rPr lang="en-US" dirty="0"/>
              <a:t>Local cadre of well qualified staff, supported by the wider 3ie</a:t>
            </a:r>
          </a:p>
          <a:p>
            <a:endParaRPr lang="en-US" sz="1200" dirty="0"/>
          </a:p>
          <a:p>
            <a:r>
              <a:rPr lang="en-US" dirty="0"/>
              <a:t>Provide a stable and dependable presence </a:t>
            </a:r>
          </a:p>
        </p:txBody>
      </p:sp>
    </p:spTree>
    <p:extLst>
      <p:ext uri="{BB962C8B-B14F-4D97-AF65-F5344CB8AC3E}">
        <p14:creationId xmlns:p14="http://schemas.microsoft.com/office/powerpoint/2010/main" val="149311481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71868577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87EBAE53-D184-1AB6-E787-8E3826A8AE23}"/>
              </a:ext>
            </a:extLst>
          </p:cNvPr>
          <p:cNvSpPr>
            <a:spLocks noGrp="1"/>
          </p:cNvSpPr>
          <p:nvPr>
            <p:ph type="ctrTitle"/>
          </p:nvPr>
        </p:nvSpPr>
        <p:spPr>
          <a:xfrm>
            <a:off x="687977" y="1616501"/>
            <a:ext cx="8136884" cy="1738476"/>
          </a:xfrm>
        </p:spPr>
        <p:txBody>
          <a:bodyPr>
            <a:normAutofit fontScale="90000"/>
          </a:bodyPr>
          <a:lstStyle/>
          <a:p>
            <a:r>
              <a:rPr lang="en-US" dirty="0">
                <a:solidFill>
                  <a:schemeClr val="accent1">
                    <a:lumMod val="75000"/>
                  </a:schemeClr>
                </a:solidFill>
              </a:rPr>
              <a:t>3ie</a:t>
            </a:r>
            <a:br>
              <a:rPr lang="en-US" dirty="0">
                <a:solidFill>
                  <a:schemeClr val="accent1">
                    <a:lumMod val="75000"/>
                  </a:schemeClr>
                </a:solidFill>
              </a:rPr>
            </a:br>
            <a:br>
              <a:rPr lang="en-US" dirty="0">
                <a:solidFill>
                  <a:schemeClr val="bg1">
                    <a:lumMod val="95000"/>
                  </a:schemeClr>
                </a:solidFill>
              </a:rPr>
            </a:br>
            <a:r>
              <a:rPr lang="en-US" dirty="0">
                <a:solidFill>
                  <a:schemeClr val="bg1">
                    <a:lumMod val="95000"/>
                  </a:schemeClr>
                </a:solidFill>
              </a:rPr>
              <a:t>International Initiative for Impact Evaluation</a:t>
            </a:r>
          </a:p>
        </p:txBody>
      </p:sp>
    </p:spTree>
    <p:extLst>
      <p:ext uri="{BB962C8B-B14F-4D97-AF65-F5344CB8AC3E}">
        <p14:creationId xmlns:p14="http://schemas.microsoft.com/office/powerpoint/2010/main" val="133095062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D8B358C-5B5F-045B-7669-FCDBD1BAAF47}"/>
              </a:ext>
            </a:extLst>
          </p:cNvPr>
          <p:cNvSpPr>
            <a:spLocks noGrp="1"/>
          </p:cNvSpPr>
          <p:nvPr>
            <p:ph idx="1"/>
          </p:nvPr>
        </p:nvSpPr>
        <p:spPr>
          <a:xfrm>
            <a:off x="707571" y="1508760"/>
            <a:ext cx="10898778" cy="5192485"/>
          </a:xfrm>
        </p:spPr>
        <p:txBody>
          <a:bodyPr>
            <a:normAutofit fontScale="25000" lnSpcReduction="20000"/>
          </a:bodyPr>
          <a:lstStyle/>
          <a:p>
            <a:pPr fontAlgn="base">
              <a:lnSpc>
                <a:spcPct val="120000"/>
              </a:lnSpc>
              <a:buFont typeface="Arial" panose="020B0604020202020204" pitchFamily="34" charset="0"/>
              <a:buChar char="•"/>
            </a:pPr>
            <a:r>
              <a:rPr lang="en-US" sz="8800" dirty="0">
                <a:solidFill>
                  <a:srgbClr val="153A80"/>
                </a:solidFill>
              </a:rPr>
              <a:t>3ie is a mission-driven non-profit organization dedicated to using evidence to transform people’s lives. </a:t>
            </a:r>
          </a:p>
          <a:p>
            <a:pPr fontAlgn="base">
              <a:lnSpc>
                <a:spcPct val="120000"/>
              </a:lnSpc>
              <a:buFont typeface="Arial" panose="020B0604020202020204" pitchFamily="34" charset="0"/>
              <a:buChar char="•"/>
            </a:pPr>
            <a:r>
              <a:rPr lang="en-US" sz="8800" dirty="0">
                <a:solidFill>
                  <a:srgbClr val="153A80"/>
                </a:solidFill>
              </a:rPr>
              <a:t>We partner with governments and development institutions to understand and meet their evidence needs, facilitate the use of existing evidence or generate new evidence and support efforts to improve evidence-informed decision-making.</a:t>
            </a:r>
          </a:p>
          <a:p>
            <a:pPr fontAlgn="base">
              <a:lnSpc>
                <a:spcPct val="120000"/>
              </a:lnSpc>
              <a:buFont typeface="Arial" panose="020B0604020202020204" pitchFamily="34" charset="0"/>
              <a:buChar char="•"/>
            </a:pPr>
            <a:r>
              <a:rPr lang="en-US" sz="8800" dirty="0">
                <a:solidFill>
                  <a:srgbClr val="153A80"/>
                </a:solidFill>
              </a:rPr>
              <a:t>We provide a range of evaluation and synthesis services to answer questions about the effectiveness of interventions and deliver tailored capacity-sharing activities.</a:t>
            </a:r>
          </a:p>
          <a:p>
            <a:pPr fontAlgn="base">
              <a:lnSpc>
                <a:spcPct val="120000"/>
              </a:lnSpc>
              <a:buFont typeface="Arial" panose="020B0604020202020204" pitchFamily="34" charset="0"/>
              <a:buChar char="•"/>
            </a:pPr>
            <a:r>
              <a:rPr lang="en-US" sz="8800" dirty="0">
                <a:solidFill>
                  <a:srgbClr val="153A80"/>
                </a:solidFill>
              </a:rPr>
              <a:t>We are committed to learning by exploring the use of latest methods and technology in our work and sharing what we learn with the international development community. </a:t>
            </a:r>
          </a:p>
          <a:p>
            <a:pPr fontAlgn="base">
              <a:lnSpc>
                <a:spcPct val="120000"/>
              </a:lnSpc>
              <a:buFont typeface="Arial" panose="020B0604020202020204" pitchFamily="34" charset="0"/>
              <a:buChar char="•"/>
            </a:pPr>
            <a:r>
              <a:rPr lang="en-US" sz="8800" b="1" dirty="0">
                <a:solidFill>
                  <a:srgbClr val="153A80"/>
                </a:solidFill>
              </a:rPr>
              <a:t>Learn more at </a:t>
            </a:r>
            <a:r>
              <a:rPr lang="en-US" sz="8800" b="1" u="sng" dirty="0">
                <a:solidFill>
                  <a:srgbClr val="0000FF"/>
                </a:solidFill>
                <a:hlinkClick r:id="rId3"/>
              </a:rPr>
              <a:t>www.3ieimpact.org</a:t>
            </a:r>
            <a:r>
              <a:rPr lang="en-US" sz="8800" b="1" dirty="0">
                <a:solidFill>
                  <a:srgbClr val="153A80"/>
                </a:solidFill>
              </a:rPr>
              <a:t> </a:t>
            </a:r>
            <a:r>
              <a:rPr lang="en-US" sz="8800" dirty="0">
                <a:solidFill>
                  <a:srgbClr val="153A80"/>
                </a:solidFill>
              </a:rPr>
              <a:t>​</a:t>
            </a:r>
            <a:endParaRPr lang="en-US" sz="8800" dirty="0"/>
          </a:p>
          <a:p>
            <a:endParaRPr lang="en-US" dirty="0"/>
          </a:p>
        </p:txBody>
      </p:sp>
      <p:pic>
        <p:nvPicPr>
          <p:cNvPr id="5" name="Picture 4" descr="Blue text on a black background&#10;&#10;Description automatically generated">
            <a:extLst>
              <a:ext uri="{FF2B5EF4-FFF2-40B4-BE49-F238E27FC236}">
                <a16:creationId xmlns:a16="http://schemas.microsoft.com/office/drawing/2014/main" id="{D11549B0-41FE-FE0A-2276-81866227B635}"/>
              </a:ext>
            </a:extLst>
          </p:cNvPr>
          <p:cNvPicPr>
            <a:picLocks noChangeAspect="1"/>
          </p:cNvPicPr>
          <p:nvPr/>
        </p:nvPicPr>
        <p:blipFill>
          <a:blip r:embed="rId4"/>
          <a:stretch>
            <a:fillRect/>
          </a:stretch>
        </p:blipFill>
        <p:spPr>
          <a:xfrm>
            <a:off x="1127443" y="232150"/>
            <a:ext cx="2950812" cy="950039"/>
          </a:xfrm>
          <a:prstGeom prst="rect">
            <a:avLst/>
          </a:prstGeom>
        </p:spPr>
      </p:pic>
    </p:spTree>
    <p:extLst>
      <p:ext uri="{BB962C8B-B14F-4D97-AF65-F5344CB8AC3E}">
        <p14:creationId xmlns:p14="http://schemas.microsoft.com/office/powerpoint/2010/main" val="210986170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3ie at Glance">
            <a:extLst>
              <a:ext uri="{FF2B5EF4-FFF2-40B4-BE49-F238E27FC236}">
                <a16:creationId xmlns:a16="http://schemas.microsoft.com/office/drawing/2014/main" id="{18C2F167-E84E-26E6-DA05-890A0AB888B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1273630"/>
            <a:ext cx="12192000" cy="4064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3188916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C7331BA8-FB6B-D18F-B45E-48157F6190D5}"/>
              </a:ext>
            </a:extLst>
          </p:cNvPr>
          <p:cNvPicPr>
            <a:picLocks noChangeAspect="1"/>
          </p:cNvPicPr>
          <p:nvPr/>
        </p:nvPicPr>
        <p:blipFill>
          <a:blip r:embed="rId2"/>
          <a:stretch>
            <a:fillRect/>
          </a:stretch>
        </p:blipFill>
        <p:spPr>
          <a:xfrm>
            <a:off x="963309" y="1144609"/>
            <a:ext cx="6803726" cy="3066554"/>
          </a:xfrm>
          <a:prstGeom prst="rect">
            <a:avLst/>
          </a:prstGeom>
        </p:spPr>
      </p:pic>
    </p:spTree>
    <p:extLst>
      <p:ext uri="{BB962C8B-B14F-4D97-AF65-F5344CB8AC3E}">
        <p14:creationId xmlns:p14="http://schemas.microsoft.com/office/powerpoint/2010/main" val="20896090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EB33FBC7-599E-4BBA-863B-36ED3BE3E167}"/>
              </a:ext>
            </a:extLst>
          </p:cNvPr>
          <p:cNvSpPr/>
          <p:nvPr/>
        </p:nvSpPr>
        <p:spPr>
          <a:xfrm>
            <a:off x="526870" y="227133"/>
            <a:ext cx="11358154" cy="1200329"/>
          </a:xfrm>
          <a:prstGeom prst="rect">
            <a:avLst/>
          </a:prstGeom>
        </p:spPr>
        <p:txBody>
          <a:bodyPr wrap="square">
            <a:spAutoFit/>
          </a:bodyPr>
          <a:lstStyle/>
          <a:p>
            <a:r>
              <a:rPr lang="en-US" sz="2400" b="1" dirty="0">
                <a:solidFill>
                  <a:schemeClr val="accent1">
                    <a:lumMod val="75000"/>
                  </a:schemeClr>
                </a:solidFill>
                <a:latin typeface="Open Sans"/>
              </a:rPr>
              <a:t>The West Africa Capacity-building and Impact Evaluation (WACIE) </a:t>
            </a:r>
            <a:r>
              <a:rPr lang="en-IN" sz="2400" dirty="0">
                <a:solidFill>
                  <a:srgbClr val="242424"/>
                </a:solidFill>
                <a:latin typeface="Arial" panose="020B0604020202020204" pitchFamily="34" charset="0"/>
                <a:ea typeface="Calibri" panose="020F0502020204030204" pitchFamily="34" charset="0"/>
                <a:cs typeface="Times New Roman" panose="02020603050405020304" pitchFamily="18" charset="0"/>
              </a:rPr>
              <a:t>program supports the use of evidence-informed decision-making among high-level policymakers in Francophone West Africa.</a:t>
            </a:r>
            <a:endParaRPr lang="en-US" sz="2400" dirty="0"/>
          </a:p>
        </p:txBody>
      </p:sp>
      <p:sp>
        <p:nvSpPr>
          <p:cNvPr id="5" name="TextBox 4">
            <a:extLst>
              <a:ext uri="{FF2B5EF4-FFF2-40B4-BE49-F238E27FC236}">
                <a16:creationId xmlns:a16="http://schemas.microsoft.com/office/drawing/2014/main" id="{12DFBB15-2DDC-4EA5-AAB6-2A5CE35F05A6}"/>
              </a:ext>
            </a:extLst>
          </p:cNvPr>
          <p:cNvSpPr txBox="1"/>
          <p:nvPr/>
        </p:nvSpPr>
        <p:spPr>
          <a:xfrm>
            <a:off x="252551" y="1736229"/>
            <a:ext cx="5599610" cy="5324535"/>
          </a:xfrm>
          <a:prstGeom prst="rect">
            <a:avLst/>
          </a:prstGeom>
          <a:noFill/>
        </p:spPr>
        <p:txBody>
          <a:bodyPr wrap="square" rtlCol="0">
            <a:spAutoFit/>
          </a:bodyPr>
          <a:lstStyle/>
          <a:p>
            <a:r>
              <a:rPr lang="en-US" sz="2400" b="1" dirty="0"/>
              <a:t>The program fills several specific gaps:</a:t>
            </a:r>
          </a:p>
          <a:p>
            <a:pPr marL="285750" indent="-285750">
              <a:lnSpc>
                <a:spcPct val="150000"/>
              </a:lnSpc>
              <a:buFont typeface="Arial" panose="020B0604020202020204" pitchFamily="34" charset="0"/>
              <a:buChar char="•"/>
            </a:pPr>
            <a:r>
              <a:rPr lang="en-US" sz="2000" dirty="0">
                <a:solidFill>
                  <a:srgbClr val="001A5E"/>
                </a:solidFill>
              </a:rPr>
              <a:t>Francophone program</a:t>
            </a:r>
          </a:p>
          <a:p>
            <a:pPr marL="285750" indent="-285750">
              <a:lnSpc>
                <a:spcPct val="150000"/>
              </a:lnSpc>
              <a:buFont typeface="Arial" panose="020B0604020202020204" pitchFamily="34" charset="0"/>
              <a:buChar char="•"/>
            </a:pPr>
            <a:r>
              <a:rPr lang="en-US" sz="2000" dirty="0">
                <a:solidFill>
                  <a:srgbClr val="001A5E"/>
                </a:solidFill>
              </a:rPr>
              <a:t>Tailored for policymakers</a:t>
            </a:r>
            <a:endParaRPr lang="en-US" sz="2000" b="1" dirty="0">
              <a:solidFill>
                <a:srgbClr val="001A5E"/>
              </a:solidFill>
            </a:endParaRPr>
          </a:p>
          <a:p>
            <a:pPr marL="285750" indent="-285750">
              <a:lnSpc>
                <a:spcPct val="150000"/>
              </a:lnSpc>
              <a:buFont typeface="Arial" panose="020B0604020202020204" pitchFamily="34" charset="0"/>
              <a:buChar char="•"/>
            </a:pPr>
            <a:r>
              <a:rPr lang="en-US" sz="2000" dirty="0">
                <a:solidFill>
                  <a:srgbClr val="001A5E"/>
                </a:solidFill>
              </a:rPr>
              <a:t>Actionable and timeline evidence support: </a:t>
            </a:r>
          </a:p>
          <a:p>
            <a:pPr marL="285750" indent="-285750">
              <a:lnSpc>
                <a:spcPct val="150000"/>
              </a:lnSpc>
              <a:buFont typeface="Arial" panose="020B0604020202020204" pitchFamily="34" charset="0"/>
              <a:buChar char="•"/>
            </a:pPr>
            <a:endParaRPr lang="en-US" sz="2000" dirty="0">
              <a:solidFill>
                <a:srgbClr val="001A5E"/>
              </a:solidFill>
            </a:endParaRPr>
          </a:p>
          <a:p>
            <a:pPr marL="285750" indent="-285750">
              <a:buFont typeface="Arial" panose="020B0604020202020204" pitchFamily="34" charset="0"/>
              <a:buChar char="•"/>
            </a:pPr>
            <a:r>
              <a:rPr lang="en-US" sz="2000" dirty="0">
                <a:solidFill>
                  <a:srgbClr val="001A5E"/>
                </a:solidFill>
              </a:rPr>
              <a:t>Local Secretariat with local staff</a:t>
            </a:r>
          </a:p>
          <a:p>
            <a:pPr marL="285750" indent="-285750">
              <a:buFont typeface="Arial" panose="020B0604020202020204" pitchFamily="34" charset="0"/>
              <a:buChar char="•"/>
            </a:pPr>
            <a:endParaRPr lang="en-US" sz="2000" dirty="0">
              <a:solidFill>
                <a:srgbClr val="001A5E"/>
              </a:solidFill>
            </a:endParaRPr>
          </a:p>
          <a:p>
            <a:pPr marL="285750" indent="-285750">
              <a:buFont typeface="Arial" panose="020B0604020202020204" pitchFamily="34" charset="0"/>
              <a:buChar char="•"/>
            </a:pPr>
            <a:r>
              <a:rPr lang="en-US" sz="2000" dirty="0">
                <a:solidFill>
                  <a:srgbClr val="001A5E"/>
                </a:solidFill>
              </a:rPr>
              <a:t>Supported by the regional governing bodies: WAEMU &amp; BOAD</a:t>
            </a:r>
          </a:p>
          <a:p>
            <a:pPr marL="285750" indent="-285750">
              <a:buFont typeface="Arial" panose="020B0604020202020204" pitchFamily="34" charset="0"/>
              <a:buChar char="•"/>
            </a:pPr>
            <a:endParaRPr lang="en-US" sz="2000" dirty="0">
              <a:solidFill>
                <a:srgbClr val="001A5E"/>
              </a:solidFill>
            </a:endParaRPr>
          </a:p>
          <a:p>
            <a:pPr marL="285750" indent="-285750">
              <a:buFont typeface="Arial" panose="020B0604020202020204" pitchFamily="34" charset="0"/>
              <a:buChar char="•"/>
            </a:pPr>
            <a:r>
              <a:rPr lang="en-US" sz="2000" dirty="0">
                <a:solidFill>
                  <a:srgbClr val="001A5E"/>
                </a:solidFill>
              </a:rPr>
              <a:t>Partnerships with each country</a:t>
            </a:r>
          </a:p>
          <a:p>
            <a:pPr marL="285750" indent="-285750">
              <a:buFont typeface="Arial" panose="020B0604020202020204" pitchFamily="34" charset="0"/>
              <a:buChar char="•"/>
            </a:pPr>
            <a:endParaRPr lang="en-US" sz="2000" dirty="0">
              <a:solidFill>
                <a:srgbClr val="001A5E"/>
              </a:solidFill>
            </a:endParaRPr>
          </a:p>
          <a:p>
            <a:pPr marL="285750" indent="-285750">
              <a:buFont typeface="Arial" panose="020B0604020202020204" pitchFamily="34" charset="0"/>
              <a:buChar char="•"/>
            </a:pPr>
            <a:r>
              <a:rPr lang="en-US" sz="2000" dirty="0">
                <a:solidFill>
                  <a:srgbClr val="001A5E"/>
                </a:solidFill>
              </a:rPr>
              <a:t>Demand driven</a:t>
            </a:r>
          </a:p>
          <a:p>
            <a:endParaRPr lang="en-US" dirty="0"/>
          </a:p>
          <a:p>
            <a:pPr marL="285750" indent="-285750">
              <a:buFont typeface="Arial" panose="020B0604020202020204" pitchFamily="34" charset="0"/>
              <a:buChar char="•"/>
            </a:pPr>
            <a:endParaRPr lang="en-US" dirty="0"/>
          </a:p>
        </p:txBody>
      </p:sp>
      <p:pic>
        <p:nvPicPr>
          <p:cNvPr id="2" name="Picture 1">
            <a:extLst>
              <a:ext uri="{FF2B5EF4-FFF2-40B4-BE49-F238E27FC236}">
                <a16:creationId xmlns:a16="http://schemas.microsoft.com/office/drawing/2014/main" id="{EB50C518-0755-421A-8752-32F68BF33E5B}"/>
              </a:ext>
            </a:extLst>
          </p:cNvPr>
          <p:cNvPicPr>
            <a:picLocks noChangeAspect="1"/>
          </p:cNvPicPr>
          <p:nvPr/>
        </p:nvPicPr>
        <p:blipFill>
          <a:blip r:embed="rId3"/>
          <a:stretch>
            <a:fillRect/>
          </a:stretch>
        </p:blipFill>
        <p:spPr>
          <a:xfrm>
            <a:off x="526870" y="3429000"/>
            <a:ext cx="2769382" cy="549042"/>
          </a:xfrm>
          <a:prstGeom prst="rect">
            <a:avLst/>
          </a:prstGeom>
        </p:spPr>
      </p:pic>
      <p:pic>
        <p:nvPicPr>
          <p:cNvPr id="6" name="Picture 5">
            <a:extLst>
              <a:ext uri="{FF2B5EF4-FFF2-40B4-BE49-F238E27FC236}">
                <a16:creationId xmlns:a16="http://schemas.microsoft.com/office/drawing/2014/main" id="{DD9AB4BD-44BE-223A-FC4C-A0EF2B81404C}"/>
              </a:ext>
            </a:extLst>
          </p:cNvPr>
          <p:cNvPicPr>
            <a:picLocks noChangeAspect="1"/>
          </p:cNvPicPr>
          <p:nvPr/>
        </p:nvPicPr>
        <p:blipFill>
          <a:blip r:embed="rId4"/>
          <a:stretch>
            <a:fillRect/>
          </a:stretch>
        </p:blipFill>
        <p:spPr>
          <a:xfrm>
            <a:off x="6032112" y="2015912"/>
            <a:ext cx="5804359" cy="3940751"/>
          </a:xfrm>
          <a:prstGeom prst="rect">
            <a:avLst/>
          </a:prstGeom>
        </p:spPr>
      </p:pic>
    </p:spTree>
    <p:extLst>
      <p:ext uri="{BB962C8B-B14F-4D97-AF65-F5344CB8AC3E}">
        <p14:creationId xmlns:p14="http://schemas.microsoft.com/office/powerpoint/2010/main" val="285484345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F4BA1F-41D4-4B6B-B706-2D432E586118}"/>
              </a:ext>
            </a:extLst>
          </p:cNvPr>
          <p:cNvSpPr>
            <a:spLocks noGrp="1"/>
          </p:cNvSpPr>
          <p:nvPr>
            <p:ph type="title"/>
          </p:nvPr>
        </p:nvSpPr>
        <p:spPr>
          <a:xfrm>
            <a:off x="2271046" y="325499"/>
            <a:ext cx="7649907" cy="593889"/>
          </a:xfrm>
        </p:spPr>
        <p:txBody>
          <a:bodyPr>
            <a:normAutofit fontScale="90000"/>
          </a:bodyPr>
          <a:lstStyle/>
          <a:p>
            <a:pPr algn="ctr"/>
            <a:r>
              <a:rPr lang="en-US" sz="3200" dirty="0"/>
              <a:t>Activities</a:t>
            </a:r>
            <a:br>
              <a:rPr lang="en-US" sz="3200" dirty="0"/>
            </a:br>
            <a:r>
              <a:rPr lang="en-US" sz="3200" dirty="0"/>
              <a:t>	</a:t>
            </a:r>
          </a:p>
        </p:txBody>
      </p:sp>
      <p:sp>
        <p:nvSpPr>
          <p:cNvPr id="3" name="Content Placeholder 2">
            <a:extLst>
              <a:ext uri="{FF2B5EF4-FFF2-40B4-BE49-F238E27FC236}">
                <a16:creationId xmlns:a16="http://schemas.microsoft.com/office/drawing/2014/main" id="{C10E00FD-7B90-4720-8C24-CB8384312EE1}"/>
              </a:ext>
            </a:extLst>
          </p:cNvPr>
          <p:cNvSpPr>
            <a:spLocks noGrp="1"/>
          </p:cNvSpPr>
          <p:nvPr>
            <p:ph sz="quarter" idx="12"/>
          </p:nvPr>
        </p:nvSpPr>
        <p:spPr>
          <a:xfrm>
            <a:off x="862148" y="842159"/>
            <a:ext cx="10816045" cy="6134512"/>
          </a:xfrm>
        </p:spPr>
        <p:txBody>
          <a:bodyPr/>
          <a:lstStyle/>
          <a:p>
            <a:pPr marL="342900" indent="-342900">
              <a:buFont typeface="Arial" panose="020B0604020202020204" pitchFamily="34" charset="0"/>
              <a:buChar char="•"/>
            </a:pPr>
            <a:r>
              <a:rPr lang="en-IN" sz="2200" dirty="0">
                <a:solidFill>
                  <a:srgbClr val="242424"/>
                </a:solidFill>
                <a:latin typeface="Arial" panose="020B0604020202020204" pitchFamily="34" charset="0"/>
                <a:ea typeface="Calibri" panose="020F0502020204030204" pitchFamily="34" charset="0"/>
                <a:cs typeface="Times New Roman" panose="02020603050405020304" pitchFamily="18" charset="0"/>
              </a:rPr>
              <a:t>Provide actionable and timely information for decision-making through the </a:t>
            </a:r>
            <a:r>
              <a:rPr lang="en-IN" sz="2200" u="sng" dirty="0">
                <a:solidFill>
                  <a:srgbClr val="242424"/>
                </a:solidFill>
                <a:latin typeface="Arial" panose="020B0604020202020204" pitchFamily="34" charset="0"/>
                <a:ea typeface="Calibri" panose="020F0502020204030204" pitchFamily="34" charset="0"/>
                <a:cs typeface="Times New Roman" panose="02020603050405020304" pitchFamily="18" charset="0"/>
                <a:hlinkClick r:id="rId3"/>
              </a:rPr>
              <a:t>WACIE Helpdesk</a:t>
            </a:r>
            <a:endParaRPr lang="en-IN" sz="2200" u="sng" dirty="0">
              <a:solidFill>
                <a:srgbClr val="242424"/>
              </a:solidFill>
              <a:latin typeface="Arial" panose="020B0604020202020204" pitchFamily="34" charset="0"/>
              <a:ea typeface="Calibri" panose="020F0502020204030204" pitchFamily="34" charset="0"/>
              <a:cs typeface="Times New Roman" panose="02020603050405020304" pitchFamily="18" charset="0"/>
            </a:endParaRPr>
          </a:p>
          <a:p>
            <a:pPr marL="342900" indent="-342900">
              <a:buFont typeface="Arial" panose="020B0604020202020204" pitchFamily="34" charset="0"/>
              <a:buChar char="•"/>
            </a:pPr>
            <a:r>
              <a:rPr lang="en-IN" sz="2200" dirty="0">
                <a:solidFill>
                  <a:srgbClr val="242424"/>
                </a:solidFill>
                <a:latin typeface="Arial" panose="020B0604020202020204" pitchFamily="34" charset="0"/>
                <a:ea typeface="Calibri" panose="020F0502020204030204" pitchFamily="34" charset="0"/>
                <a:cs typeface="Times New Roman" panose="02020603050405020304" pitchFamily="18" charset="0"/>
              </a:rPr>
              <a:t>Generating capacity and adding depth and visibility to local researchers and policymakers</a:t>
            </a:r>
          </a:p>
          <a:p>
            <a:pPr marL="342900" indent="-342900">
              <a:buFont typeface="Arial" panose="020B0604020202020204" pitchFamily="34" charset="0"/>
              <a:buChar char="•"/>
            </a:pPr>
            <a:r>
              <a:rPr lang="en-IN" sz="2200" dirty="0">
                <a:solidFill>
                  <a:srgbClr val="242424"/>
                </a:solidFill>
                <a:latin typeface="Arial" panose="020B0604020202020204" pitchFamily="34" charset="0"/>
                <a:ea typeface="Calibri" panose="020F0502020204030204" pitchFamily="34" charset="0"/>
                <a:cs typeface="Times New Roman" panose="02020603050405020304" pitchFamily="18" charset="0"/>
              </a:rPr>
              <a:t>Support the generation of rigorous, demand-driven evidence in the region by implementing evaluations with local teams and supporting those conducting evaluations.</a:t>
            </a:r>
          </a:p>
          <a:p>
            <a:pPr marL="342900" indent="-342900">
              <a:buFont typeface="Arial" panose="020B0604020202020204" pitchFamily="34" charset="0"/>
              <a:buChar char="•"/>
            </a:pPr>
            <a:endParaRPr lang="en-US" sz="600" b="1" dirty="0">
              <a:solidFill>
                <a:schemeClr val="tx1"/>
              </a:solidFill>
            </a:endParaRPr>
          </a:p>
          <a:p>
            <a:r>
              <a:rPr lang="en-US" sz="2400" b="1" dirty="0">
                <a:solidFill>
                  <a:schemeClr val="tx2"/>
                </a:solidFill>
              </a:rPr>
              <a:t>Uniqueness</a:t>
            </a:r>
          </a:p>
          <a:p>
            <a:pPr marL="342900" indent="-342900">
              <a:buFont typeface="Arial" panose="020B0604020202020204" pitchFamily="34" charset="0"/>
              <a:buChar char="•"/>
            </a:pPr>
            <a:r>
              <a:rPr lang="en-US" sz="2000" dirty="0">
                <a:solidFill>
                  <a:schemeClr val="tx1"/>
                </a:solidFill>
              </a:rPr>
              <a:t>It is a francophone program; translation of evidence includes accessibility/comprehension </a:t>
            </a:r>
            <a:r>
              <a:rPr lang="en-US" sz="2000" i="1" dirty="0">
                <a:solidFill>
                  <a:schemeClr val="tx1"/>
                </a:solidFill>
              </a:rPr>
              <a:t>and</a:t>
            </a:r>
            <a:r>
              <a:rPr lang="en-US" sz="2000" dirty="0">
                <a:solidFill>
                  <a:schemeClr val="tx1"/>
                </a:solidFill>
              </a:rPr>
              <a:t> language</a:t>
            </a:r>
          </a:p>
          <a:p>
            <a:pPr marL="342900" indent="-342900">
              <a:buFont typeface="Arial" panose="020B0604020202020204" pitchFamily="34" charset="0"/>
              <a:buChar char="•"/>
            </a:pPr>
            <a:r>
              <a:rPr lang="en-US" sz="2000" dirty="0">
                <a:solidFill>
                  <a:schemeClr val="tx1"/>
                </a:solidFill>
              </a:rPr>
              <a:t>Sustained, long-term regional collaborations and a stable local presence</a:t>
            </a:r>
          </a:p>
          <a:p>
            <a:pPr marL="342900" indent="-342900">
              <a:buFont typeface="Arial" panose="020B0604020202020204" pitchFamily="34" charset="0"/>
              <a:buChar char="•"/>
            </a:pPr>
            <a:r>
              <a:rPr lang="en-US" sz="2000" dirty="0">
                <a:solidFill>
                  <a:schemeClr val="tx1"/>
                </a:solidFill>
              </a:rPr>
              <a:t>We meet policymakers where they are in their evidence needs; holistic support</a:t>
            </a:r>
          </a:p>
          <a:p>
            <a:pPr marL="342900" indent="-342900">
              <a:buFont typeface="Arial" panose="020B0604020202020204" pitchFamily="34" charset="0"/>
              <a:buChar char="•"/>
            </a:pPr>
            <a:r>
              <a:rPr lang="en-US" sz="2000" dirty="0">
                <a:solidFill>
                  <a:schemeClr val="tx1"/>
                </a:solidFill>
              </a:rPr>
              <a:t>Strong local engagement- staff &amp; partners</a:t>
            </a:r>
          </a:p>
          <a:p>
            <a:endParaRPr lang="en-US" sz="2000" dirty="0">
              <a:solidFill>
                <a:schemeClr val="tx1"/>
              </a:solidFill>
            </a:endParaRPr>
          </a:p>
          <a:p>
            <a:endParaRPr lang="en-US" sz="2000" dirty="0">
              <a:solidFill>
                <a:srgbClr val="C00000"/>
              </a:solidFill>
            </a:endParaRPr>
          </a:p>
        </p:txBody>
      </p:sp>
    </p:spTree>
    <p:extLst>
      <p:ext uri="{BB962C8B-B14F-4D97-AF65-F5344CB8AC3E}">
        <p14:creationId xmlns:p14="http://schemas.microsoft.com/office/powerpoint/2010/main" val="15524908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AE916E66-9925-427A-ABFC-A619CE72E7A4}"/>
              </a:ext>
            </a:extLst>
          </p:cNvPr>
          <p:cNvPicPr>
            <a:picLocks noChangeAspect="1"/>
          </p:cNvPicPr>
          <p:nvPr/>
        </p:nvPicPr>
        <p:blipFill>
          <a:blip r:embed="rId3"/>
          <a:stretch>
            <a:fillRect/>
          </a:stretch>
        </p:blipFill>
        <p:spPr>
          <a:xfrm>
            <a:off x="7864883" y="1783884"/>
            <a:ext cx="3799457" cy="3163651"/>
          </a:xfrm>
          <a:prstGeom prst="rect">
            <a:avLst/>
          </a:prstGeom>
        </p:spPr>
      </p:pic>
      <p:sp>
        <p:nvSpPr>
          <p:cNvPr id="2" name="Title 1">
            <a:extLst>
              <a:ext uri="{FF2B5EF4-FFF2-40B4-BE49-F238E27FC236}">
                <a16:creationId xmlns:a16="http://schemas.microsoft.com/office/drawing/2014/main" id="{F364DF8E-FD24-4741-9594-B257C4FC0198}"/>
              </a:ext>
            </a:extLst>
          </p:cNvPr>
          <p:cNvSpPr>
            <a:spLocks noGrp="1"/>
          </p:cNvSpPr>
          <p:nvPr>
            <p:ph type="title"/>
          </p:nvPr>
        </p:nvSpPr>
        <p:spPr>
          <a:xfrm>
            <a:off x="689646" y="200265"/>
            <a:ext cx="4702605" cy="827330"/>
          </a:xfrm>
        </p:spPr>
        <p:txBody>
          <a:bodyPr>
            <a:normAutofit/>
          </a:bodyPr>
          <a:lstStyle/>
          <a:p>
            <a:r>
              <a:rPr lang="en-US" sz="3600" dirty="0">
                <a:solidFill>
                  <a:schemeClr val="bg1"/>
                </a:solidFill>
                <a:highlight>
                  <a:srgbClr val="FF0000"/>
                </a:highlight>
              </a:rPr>
              <a:t>WACIE Helpdesk</a:t>
            </a:r>
          </a:p>
        </p:txBody>
      </p:sp>
      <p:sp>
        <p:nvSpPr>
          <p:cNvPr id="4" name="Rectangle 3">
            <a:extLst>
              <a:ext uri="{FF2B5EF4-FFF2-40B4-BE49-F238E27FC236}">
                <a16:creationId xmlns:a16="http://schemas.microsoft.com/office/drawing/2014/main" id="{55037149-2339-4032-8519-A52DA3E42FB0}"/>
              </a:ext>
            </a:extLst>
          </p:cNvPr>
          <p:cNvSpPr/>
          <p:nvPr/>
        </p:nvSpPr>
        <p:spPr>
          <a:xfrm>
            <a:off x="803367" y="1265749"/>
            <a:ext cx="7746998" cy="923330"/>
          </a:xfrm>
          <a:prstGeom prst="rect">
            <a:avLst/>
          </a:prstGeom>
        </p:spPr>
        <p:txBody>
          <a:bodyPr wrap="square">
            <a:spAutoFit/>
          </a:bodyPr>
          <a:lstStyle/>
          <a:p>
            <a:r>
              <a:rPr lang="en-US" b="1" dirty="0">
                <a:solidFill>
                  <a:srgbClr val="001A5E"/>
                </a:solidFill>
              </a:rPr>
              <a:t>The Helpdesk supports policymakers to answer targeted policy questions through rapid synthesis and evidence translation. </a:t>
            </a:r>
          </a:p>
          <a:p>
            <a:endParaRPr lang="en-US" b="1" dirty="0">
              <a:solidFill>
                <a:schemeClr val="tx2"/>
              </a:solidFill>
            </a:endParaRPr>
          </a:p>
        </p:txBody>
      </p:sp>
      <p:sp>
        <p:nvSpPr>
          <p:cNvPr id="8" name="Rectangle 7">
            <a:extLst>
              <a:ext uri="{FF2B5EF4-FFF2-40B4-BE49-F238E27FC236}">
                <a16:creationId xmlns:a16="http://schemas.microsoft.com/office/drawing/2014/main" id="{8B69F725-2146-492A-A7B1-C561FEB8B08A}"/>
              </a:ext>
            </a:extLst>
          </p:cNvPr>
          <p:cNvSpPr/>
          <p:nvPr/>
        </p:nvSpPr>
        <p:spPr>
          <a:xfrm>
            <a:off x="4617720" y="327442"/>
            <a:ext cx="6361611" cy="492443"/>
          </a:xfrm>
          <a:prstGeom prst="rect">
            <a:avLst/>
          </a:prstGeom>
        </p:spPr>
        <p:txBody>
          <a:bodyPr wrap="square">
            <a:spAutoFit/>
          </a:bodyPr>
          <a:lstStyle/>
          <a:p>
            <a:pPr marL="60325" lvl="1" algn="ctr"/>
            <a:r>
              <a:rPr lang="en-US" sz="2600" b="1" dirty="0">
                <a:solidFill>
                  <a:srgbClr val="001A5E"/>
                </a:solidFill>
              </a:rPr>
              <a:t>Goal: one-stop shop for evidence needs</a:t>
            </a:r>
            <a:endParaRPr lang="en-GB" sz="2600" b="1" dirty="0">
              <a:solidFill>
                <a:srgbClr val="001A5E"/>
              </a:solidFill>
            </a:endParaRPr>
          </a:p>
        </p:txBody>
      </p:sp>
      <p:cxnSp>
        <p:nvCxnSpPr>
          <p:cNvPr id="10" name="Straight Connector 9">
            <a:extLst>
              <a:ext uri="{FF2B5EF4-FFF2-40B4-BE49-F238E27FC236}">
                <a16:creationId xmlns:a16="http://schemas.microsoft.com/office/drawing/2014/main" id="{253C7129-0ECC-48AD-9242-BEAAEB1E546D}"/>
              </a:ext>
            </a:extLst>
          </p:cNvPr>
          <p:cNvCxnSpPr>
            <a:cxnSpLocks/>
          </p:cNvCxnSpPr>
          <p:nvPr/>
        </p:nvCxnSpPr>
        <p:spPr>
          <a:xfrm>
            <a:off x="803366" y="1026249"/>
            <a:ext cx="9966960" cy="1346"/>
          </a:xfrm>
          <a:prstGeom prst="line">
            <a:avLst/>
          </a:prstGeom>
        </p:spPr>
        <p:style>
          <a:lnRef idx="2">
            <a:schemeClr val="dk1"/>
          </a:lnRef>
          <a:fillRef idx="0">
            <a:schemeClr val="dk1"/>
          </a:fillRef>
          <a:effectRef idx="1">
            <a:schemeClr val="dk1"/>
          </a:effectRef>
          <a:fontRef idx="minor">
            <a:schemeClr val="tx1"/>
          </a:fontRef>
        </p:style>
      </p:cxnSp>
      <p:pic>
        <p:nvPicPr>
          <p:cNvPr id="11" name="Picture 10">
            <a:extLst>
              <a:ext uri="{FF2B5EF4-FFF2-40B4-BE49-F238E27FC236}">
                <a16:creationId xmlns:a16="http://schemas.microsoft.com/office/drawing/2014/main" id="{9F61ECE0-787F-4B22-BA66-6FA2E9C4DACA}"/>
              </a:ext>
            </a:extLst>
          </p:cNvPr>
          <p:cNvPicPr>
            <a:picLocks noChangeAspect="1"/>
          </p:cNvPicPr>
          <p:nvPr/>
        </p:nvPicPr>
        <p:blipFill>
          <a:blip r:embed="rId4"/>
          <a:stretch>
            <a:fillRect/>
          </a:stretch>
        </p:blipFill>
        <p:spPr>
          <a:xfrm>
            <a:off x="5280232" y="2707214"/>
            <a:ext cx="3842447" cy="2526992"/>
          </a:xfrm>
          <a:prstGeom prst="rect">
            <a:avLst/>
          </a:prstGeom>
        </p:spPr>
      </p:pic>
      <p:pic>
        <p:nvPicPr>
          <p:cNvPr id="5" name="Picture 4">
            <a:extLst>
              <a:ext uri="{FF2B5EF4-FFF2-40B4-BE49-F238E27FC236}">
                <a16:creationId xmlns:a16="http://schemas.microsoft.com/office/drawing/2014/main" id="{448680BE-F216-4163-8174-F032A9E95193}"/>
              </a:ext>
            </a:extLst>
          </p:cNvPr>
          <p:cNvPicPr>
            <a:picLocks noChangeAspect="1"/>
          </p:cNvPicPr>
          <p:nvPr/>
        </p:nvPicPr>
        <p:blipFill rotWithShape="1">
          <a:blip r:embed="rId5">
            <a:alphaModFix/>
          </a:blip>
          <a:srcRect b="18635"/>
          <a:stretch/>
        </p:blipFill>
        <p:spPr>
          <a:xfrm>
            <a:off x="7556470" y="3934548"/>
            <a:ext cx="3213856" cy="3284560"/>
          </a:xfrm>
          <a:prstGeom prst="rect">
            <a:avLst/>
          </a:prstGeom>
        </p:spPr>
      </p:pic>
      <p:sp>
        <p:nvSpPr>
          <p:cNvPr id="12" name="TextBox 11">
            <a:extLst>
              <a:ext uri="{FF2B5EF4-FFF2-40B4-BE49-F238E27FC236}">
                <a16:creationId xmlns:a16="http://schemas.microsoft.com/office/drawing/2014/main" id="{A1278398-252A-4136-9BC1-6D2461F2F092}"/>
              </a:ext>
            </a:extLst>
          </p:cNvPr>
          <p:cNvSpPr txBox="1"/>
          <p:nvPr/>
        </p:nvSpPr>
        <p:spPr>
          <a:xfrm>
            <a:off x="1056742" y="3175793"/>
            <a:ext cx="3620124" cy="3600986"/>
          </a:xfrm>
          <a:prstGeom prst="rect">
            <a:avLst/>
          </a:prstGeom>
          <a:noFill/>
        </p:spPr>
        <p:txBody>
          <a:bodyPr wrap="square" rtlCol="0">
            <a:spAutoFit/>
          </a:bodyPr>
          <a:lstStyle/>
          <a:p>
            <a:r>
              <a:rPr lang="en-US" sz="2400" b="1" dirty="0"/>
              <a:t>Evidence that is</a:t>
            </a:r>
            <a:r>
              <a:rPr lang="en-US" sz="2400" dirty="0"/>
              <a:t>:</a:t>
            </a:r>
          </a:p>
          <a:p>
            <a:endParaRPr lang="en-US" sz="2400" dirty="0"/>
          </a:p>
          <a:p>
            <a:pPr marL="285750" indent="-285750">
              <a:buFont typeface="Arial" panose="020B0604020202020204" pitchFamily="34" charset="0"/>
              <a:buChar char="•"/>
            </a:pPr>
            <a:r>
              <a:rPr lang="en-US" sz="2400" dirty="0">
                <a:solidFill>
                  <a:srgbClr val="001A5E"/>
                </a:solidFill>
              </a:rPr>
              <a:t>Accessible</a:t>
            </a:r>
          </a:p>
          <a:p>
            <a:pPr marL="285750" indent="-285750">
              <a:buFont typeface="Arial" panose="020B0604020202020204" pitchFamily="34" charset="0"/>
              <a:buChar char="•"/>
            </a:pPr>
            <a:r>
              <a:rPr lang="en-US" sz="2400" dirty="0">
                <a:solidFill>
                  <a:srgbClr val="001A5E"/>
                </a:solidFill>
              </a:rPr>
              <a:t>Timely</a:t>
            </a:r>
          </a:p>
          <a:p>
            <a:pPr marL="285750" indent="-285750">
              <a:buFont typeface="Arial" panose="020B0604020202020204" pitchFamily="34" charset="0"/>
              <a:buChar char="•"/>
            </a:pPr>
            <a:r>
              <a:rPr lang="en-US" sz="2400" dirty="0">
                <a:solidFill>
                  <a:srgbClr val="001A5E"/>
                </a:solidFill>
              </a:rPr>
              <a:t>Bilingual</a:t>
            </a:r>
          </a:p>
          <a:p>
            <a:pPr marL="285750" indent="-285750">
              <a:buFont typeface="Arial" panose="020B0604020202020204" pitchFamily="34" charset="0"/>
              <a:buChar char="•"/>
            </a:pPr>
            <a:r>
              <a:rPr lang="en-US" sz="2400" dirty="0">
                <a:solidFill>
                  <a:srgbClr val="001A5E"/>
                </a:solidFill>
              </a:rPr>
              <a:t>Tailored to decisionmakers</a:t>
            </a:r>
          </a:p>
          <a:p>
            <a:pPr marL="285750" indent="-285750">
              <a:buFont typeface="Arial" panose="020B0604020202020204" pitchFamily="34" charset="0"/>
              <a:buChar char="•"/>
            </a:pPr>
            <a:r>
              <a:rPr lang="en-US" sz="2400" dirty="0">
                <a:solidFill>
                  <a:srgbClr val="001A5E"/>
                </a:solidFill>
              </a:rPr>
              <a:t>Actionable</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endParaRPr lang="en-US" dirty="0"/>
          </a:p>
        </p:txBody>
      </p:sp>
    </p:spTree>
    <p:extLst>
      <p:ext uri="{BB962C8B-B14F-4D97-AF65-F5344CB8AC3E}">
        <p14:creationId xmlns:p14="http://schemas.microsoft.com/office/powerpoint/2010/main" val="30698273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95F5AD2E-FD15-4F2E-8B30-DF5BCB36FB43}"/>
              </a:ext>
            </a:extLst>
          </p:cNvPr>
          <p:cNvSpPr>
            <a:spLocks noGrp="1"/>
          </p:cNvSpPr>
          <p:nvPr>
            <p:ph sz="quarter" idx="12"/>
          </p:nvPr>
        </p:nvSpPr>
        <p:spPr>
          <a:xfrm>
            <a:off x="587830" y="1212616"/>
            <a:ext cx="8847630" cy="5260098"/>
          </a:xfrm>
        </p:spPr>
        <p:txBody>
          <a:bodyPr>
            <a:normAutofit fontScale="92500" lnSpcReduction="10000"/>
          </a:bodyPr>
          <a:lstStyle/>
          <a:p>
            <a:r>
              <a:rPr lang="fr-FR" sz="2000" b="1" dirty="0" err="1"/>
              <a:t>Benin’s</a:t>
            </a:r>
            <a:r>
              <a:rPr lang="fr-FR" sz="2000" b="1" dirty="0"/>
              <a:t> </a:t>
            </a:r>
            <a:r>
              <a:rPr lang="fr-FR" sz="2000" b="1" i="1" dirty="0" err="1"/>
              <a:t>Strategie</a:t>
            </a:r>
            <a:r>
              <a:rPr lang="fr-FR" sz="2000" b="1" i="1" dirty="0"/>
              <a:t> Nationale de</a:t>
            </a:r>
          </a:p>
          <a:p>
            <a:r>
              <a:rPr lang="fr-FR" sz="2000" b="1" i="1" dirty="0"/>
              <a:t>l’Enseignement et la Formation</a:t>
            </a:r>
          </a:p>
          <a:p>
            <a:r>
              <a:rPr lang="fr-FR" sz="2000" b="1" i="1" dirty="0"/>
              <a:t>Techniques et Professionnels </a:t>
            </a:r>
          </a:p>
          <a:p>
            <a:r>
              <a:rPr lang="fr-FR" sz="2000" b="1" i="1" dirty="0"/>
              <a:t>(EFTP) </a:t>
            </a:r>
            <a:r>
              <a:rPr lang="fr-FR" sz="2000" b="1" dirty="0"/>
              <a:t>(2019-2025)</a:t>
            </a:r>
          </a:p>
          <a:p>
            <a:endParaRPr lang="fr-FR" sz="2000" b="1" dirty="0"/>
          </a:p>
          <a:p>
            <a:r>
              <a:rPr lang="en-US" sz="2000" dirty="0"/>
              <a:t>Address high unemployment </a:t>
            </a:r>
          </a:p>
          <a:p>
            <a:r>
              <a:rPr lang="en-US" sz="2000" dirty="0"/>
              <a:t>rates among educated Beninois </a:t>
            </a:r>
          </a:p>
          <a:p>
            <a:r>
              <a:rPr lang="en-US" sz="2000" dirty="0"/>
              <a:t>youth and the need</a:t>
            </a:r>
          </a:p>
          <a:p>
            <a:r>
              <a:rPr lang="en-US" sz="2000" dirty="0"/>
              <a:t>to expand key economic sectors.</a:t>
            </a:r>
          </a:p>
          <a:p>
            <a:endParaRPr lang="en-US" sz="2000" dirty="0"/>
          </a:p>
          <a:p>
            <a:r>
              <a:rPr lang="en-US" sz="2000" dirty="0"/>
              <a:t>Evidence not always positive, but some trends identified to provide useful recommendations.</a:t>
            </a:r>
          </a:p>
          <a:p>
            <a:endParaRPr lang="en-US" sz="800" dirty="0"/>
          </a:p>
          <a:p>
            <a:r>
              <a:rPr lang="en-US" sz="2000" dirty="0"/>
              <a:t>Brief was shared with high-level ministers in charge of planning; directive to ensure recommendations are taken into account.</a:t>
            </a:r>
          </a:p>
        </p:txBody>
      </p:sp>
      <p:pic>
        <p:nvPicPr>
          <p:cNvPr id="7" name="Picture 6">
            <a:extLst>
              <a:ext uri="{FF2B5EF4-FFF2-40B4-BE49-F238E27FC236}">
                <a16:creationId xmlns:a16="http://schemas.microsoft.com/office/drawing/2014/main" id="{9AB60354-C807-E0A2-111D-F6D3E909A498}"/>
              </a:ext>
            </a:extLst>
          </p:cNvPr>
          <p:cNvPicPr>
            <a:picLocks noChangeAspect="1"/>
          </p:cNvPicPr>
          <p:nvPr/>
        </p:nvPicPr>
        <p:blipFill>
          <a:blip r:embed="rId2"/>
          <a:stretch>
            <a:fillRect/>
          </a:stretch>
        </p:blipFill>
        <p:spPr>
          <a:xfrm>
            <a:off x="6218729" y="385286"/>
            <a:ext cx="4564660" cy="3904894"/>
          </a:xfrm>
          <a:prstGeom prst="rect">
            <a:avLst/>
          </a:prstGeom>
        </p:spPr>
      </p:pic>
      <p:sp>
        <p:nvSpPr>
          <p:cNvPr id="9" name="Title 1">
            <a:extLst>
              <a:ext uri="{FF2B5EF4-FFF2-40B4-BE49-F238E27FC236}">
                <a16:creationId xmlns:a16="http://schemas.microsoft.com/office/drawing/2014/main" id="{0332275C-1C95-2E09-7AB3-2E9D579F05EE}"/>
              </a:ext>
            </a:extLst>
          </p:cNvPr>
          <p:cNvSpPr>
            <a:spLocks noGrp="1"/>
          </p:cNvSpPr>
          <p:nvPr>
            <p:ph type="title"/>
          </p:nvPr>
        </p:nvSpPr>
        <p:spPr>
          <a:xfrm>
            <a:off x="777407" y="154364"/>
            <a:ext cx="7920000" cy="827330"/>
          </a:xfrm>
        </p:spPr>
        <p:txBody>
          <a:bodyPr>
            <a:normAutofit/>
          </a:bodyPr>
          <a:lstStyle/>
          <a:p>
            <a:r>
              <a:rPr lang="en-US" sz="2400" dirty="0">
                <a:solidFill>
                  <a:schemeClr val="tx1"/>
                </a:solidFill>
              </a:rPr>
              <a:t>Example of Evidence Use</a:t>
            </a:r>
          </a:p>
        </p:txBody>
      </p:sp>
    </p:spTree>
    <p:extLst>
      <p:ext uri="{BB962C8B-B14F-4D97-AF65-F5344CB8AC3E}">
        <p14:creationId xmlns:p14="http://schemas.microsoft.com/office/powerpoint/2010/main" val="214363861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Custom 8">
      <a:majorFont>
        <a:latin typeface="Roboto"/>
        <a:ea typeface=""/>
        <a:cs typeface=""/>
      </a:majorFont>
      <a:minorFont>
        <a:latin typeface="Robot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txDef>
      <a:spPr/>
      <a:bodyPr vert="horz" lIns="91440" tIns="45720" rIns="91440" bIns="45720" rtlCol="0" anchor="t" anchorCtr="0">
        <a:normAutofit/>
      </a:bodyPr>
      <a:lstStyle>
        <a:defPPr algn="l">
          <a:defRPr sz="2000" b="0" dirty="0" smtClean="0"/>
        </a:defPPr>
      </a:lstStyle>
    </a:tx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FF1FFAEF9962944E967B2CAB215BCB79" ma:contentTypeVersion="8" ma:contentTypeDescription="Create a new document." ma:contentTypeScope="" ma:versionID="a7c9a76739cb3e966d05a5f5f61b2527">
  <xsd:schema xmlns:xsd="http://www.w3.org/2001/XMLSchema" xmlns:xs="http://www.w3.org/2001/XMLSchema" xmlns:p="http://schemas.microsoft.com/office/2006/metadata/properties" xmlns:ns2="f351de21-d896-48a7-9dfa-e668a9d1d44a" targetNamespace="http://schemas.microsoft.com/office/2006/metadata/properties" ma:root="true" ma:fieldsID="6c8913513d90a5dc6526904a5648fb7c" ns2:_="">
    <xsd:import namespace="f351de21-d896-48a7-9dfa-e668a9d1d44a"/>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2:MediaServiceDateTaken" minOccurs="0"/>
                <xsd:element ref="ns2:MediaServiceGenerationTime" minOccurs="0"/>
                <xsd:element ref="ns2:MediaServiceEventHashCode" minOccurs="0"/>
                <xsd:element ref="ns2: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351de21-d896-48a7-9dfa-e668a9d1d44a"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MediaServiceDateTaken" ma:index="12" nillable="true" ma:displayName="MediaServiceDateTaken" ma:hidden="true" ma:indexed="true" ma:internalName="MediaServiceDateTaken"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LengthInSeconds" ma:index="15" nillable="true" ma:displayName="MediaLengthInSeconds" ma:hidden="true" ma:internalName="MediaLengthInSeconds" ma:readOnly="tru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D37DD702-644E-4DB6-B991-9FA64836E5E7}">
  <ds:schemaRefs>
    <ds:schemaRef ds:uri="http://schemas.microsoft.com/sharepoint/v3/contenttype/forms"/>
  </ds:schemaRefs>
</ds:datastoreItem>
</file>

<file path=customXml/itemProps2.xml><?xml version="1.0" encoding="utf-8"?>
<ds:datastoreItem xmlns:ds="http://schemas.openxmlformats.org/officeDocument/2006/customXml" ds:itemID="{41490085-A193-4C95-A23E-15C875603161}"/>
</file>

<file path=customXml/itemProps3.xml><?xml version="1.0" encoding="utf-8"?>
<ds:datastoreItem xmlns:ds="http://schemas.openxmlformats.org/officeDocument/2006/customXml" ds:itemID="{63D0D6FF-5DC0-4A4C-B543-9E5307B25F01}">
  <ds:schemaRefs>
    <ds:schemaRef ds:uri="http://schemas.microsoft.com/office/2006/metadata/properties"/>
    <ds:schemaRef ds:uri="http://schemas.microsoft.com/office/infopath/2007/PartnerControls"/>
    <ds:schemaRef ds:uri="45b18546-d2d9-4772-b115-0bba739c21ad"/>
    <ds:schemaRef ds:uri="9d5e6f84-5843-49cc-89a8-d7ee1a915182"/>
    <ds:schemaRef ds:uri="d75abbe9-4b63-46ba-acaa-ae82d37ec5f4"/>
    <ds:schemaRef ds:uri="9f95c615-73bf-454f-a646-d2a5985656c9"/>
    <ds:schemaRef ds:uri="228cd30f-df53-4c85-a97e-c34868338c02"/>
  </ds:schemaRefs>
</ds:datastoreItem>
</file>

<file path=docProps/app.xml><?xml version="1.0" encoding="utf-8"?>
<Properties xmlns="http://schemas.openxmlformats.org/officeDocument/2006/extended-properties" xmlns:vt="http://schemas.openxmlformats.org/officeDocument/2006/docPropsVTypes">
  <TotalTime>0</TotalTime>
  <Words>1182</Words>
  <Application>Microsoft Office PowerPoint</Application>
  <PresentationFormat>Widescreen</PresentationFormat>
  <Paragraphs>121</Paragraphs>
  <Slides>12</Slides>
  <Notes>7</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12</vt:i4>
      </vt:variant>
    </vt:vector>
  </HeadingPairs>
  <TitlesOfParts>
    <vt:vector size="18" baseType="lpstr">
      <vt:lpstr>Arial</vt:lpstr>
      <vt:lpstr>Open Sans</vt:lpstr>
      <vt:lpstr>Roboto</vt:lpstr>
      <vt:lpstr>Proxima Nova</vt:lpstr>
      <vt:lpstr>Aptos</vt:lpstr>
      <vt:lpstr>Office Theme</vt:lpstr>
      <vt:lpstr>Strengthening NES through Accessible, Actionable, and Relevant Evidence</vt:lpstr>
      <vt:lpstr>3ie  International Initiative for Impact Evaluation</vt:lpstr>
      <vt:lpstr>PowerPoint Presentation</vt:lpstr>
      <vt:lpstr>PowerPoint Presentation</vt:lpstr>
      <vt:lpstr>PowerPoint Presentation</vt:lpstr>
      <vt:lpstr>PowerPoint Presentation</vt:lpstr>
      <vt:lpstr>Activities  </vt:lpstr>
      <vt:lpstr>WACIE Helpdesk</vt:lpstr>
      <vt:lpstr>Example of Evidence Use</vt:lpstr>
      <vt:lpstr>Theory into practice</vt:lpstr>
      <vt:lpstr>Building an inclusive ecosystem</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Ana Cronkite</dc:creator>
  <cp:lastModifiedBy>Anca Dumitrescu</cp:lastModifiedBy>
  <cp:revision>5</cp:revision>
  <dcterms:created xsi:type="dcterms:W3CDTF">2024-04-15T11:05:03Z</dcterms:created>
  <dcterms:modified xsi:type="dcterms:W3CDTF">2024-10-10T22:51:13Z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ediaServiceImageTags">
    <vt:lpwstr/>
  </property>
  <property fmtid="{D5CDD505-2E9C-101B-9397-08002B2CF9AE}" pid="3" name="ContentTypeId">
    <vt:lpwstr>0x010100FF1FFAEF9962944E967B2CAB215BCB79</vt:lpwstr>
  </property>
</Properties>
</file>