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62" r:id="rId6"/>
    <p:sldId id="264" r:id="rId7"/>
    <p:sldId id="298" r:id="rId8"/>
    <p:sldId id="276" r:id="rId9"/>
    <p:sldId id="325" r:id="rId10"/>
    <p:sldId id="284" r:id="rId11"/>
    <p:sldId id="261" r:id="rId12"/>
    <p:sldId id="327" r:id="rId13"/>
    <p:sldId id="263" r:id="rId14"/>
    <p:sldId id="326" r:id="rId15"/>
  </p:sldIdLst>
  <p:sldSz cx="12192000" cy="6858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5E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078" autoAdjust="0"/>
  </p:normalViewPr>
  <p:slideViewPr>
    <p:cSldViewPr snapToGrid="0">
      <p:cViewPr varScale="1">
        <p:scale>
          <a:sx n="62" d="100"/>
          <a:sy n="62" d="100"/>
        </p:scale>
        <p:origin x="145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image" Target="../media/image22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image" Target="../media/image22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2EB64-EE27-4A9A-BA70-B108ECD08DE6}" type="doc">
      <dgm:prSet loTypeId="urn:microsoft.com/office/officeart/2005/8/layout/pictureOrgChart+Icon" loCatId="officeonline" qsTypeId="urn:microsoft.com/office/officeart/2005/8/quickstyle/simple1" qsCatId="simple" csTypeId="urn:microsoft.com/office/officeart/2005/8/colors/accent1_2" csCatId="accent1" phldr="1"/>
      <dgm:spPr/>
    </dgm:pt>
    <dgm:pt modelId="{BB8DF99C-BA36-4732-8C66-8CCEEC8B97A7}" type="pres">
      <dgm:prSet presAssocID="{9A52EB64-EE27-4A9A-BA70-B108ECD08DE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FDE464DE-8150-45CE-ADBE-2A7DDD9E7F04}" type="presOf" srcId="{9A52EB64-EE27-4A9A-BA70-B108ECD08DE6}" destId="{BB8DF99C-BA36-4732-8C66-8CCEEC8B97A7}" srcOrd="0" destOrd="0" presId="urn:microsoft.com/office/officeart/2005/8/layout/pictureOrgChar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88B5CF-7366-47BC-AC99-8C9260635932}" type="doc">
      <dgm:prSet loTypeId="urn:microsoft.com/office/officeart/2005/8/layout/hChevron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7E6A71A-1F92-49C5-8ACF-156BCF859F38}">
      <dgm:prSet phldrT="[Text]" custT="1"/>
      <dgm:spPr>
        <a:solidFill>
          <a:srgbClr val="C65A11"/>
        </a:solidFill>
      </dgm:spPr>
      <dgm:t>
        <a:bodyPr/>
        <a:lstStyle/>
        <a:p>
          <a:pPr rtl="0">
            <a:lnSpc>
              <a:spcPts val="1780"/>
            </a:lnSpc>
          </a:pPr>
          <a:r>
            <a:rPr lang="en-US" sz="1400" b="0" i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Better use of evidence to </a:t>
          </a:r>
          <a:br>
            <a:rPr lang="en-US" sz="1400" b="0" i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i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improve </a:t>
          </a:r>
          <a:r>
            <a:rPr lang="en-US" sz="1400" b="0" i="0" dirty="0" err="1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programmes</a:t>
          </a:r>
          <a:r>
            <a:rPr lang="en-US" sz="1400" b="0" i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 and </a:t>
          </a:r>
          <a:br>
            <a:rPr lang="en-US" sz="1400" b="0" i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i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support policy decision making</a:t>
          </a:r>
        </a:p>
      </dgm:t>
    </dgm:pt>
    <dgm:pt modelId="{312FC3CA-FCE0-43E6-B5D6-481AEAD2B601}" type="parTrans" cxnId="{8C18A190-53E2-4C1C-B5F4-0485F864958F}">
      <dgm:prSet/>
      <dgm:spPr/>
      <dgm:t>
        <a:bodyPr/>
        <a:lstStyle/>
        <a:p>
          <a:endParaRPr lang="en-US"/>
        </a:p>
      </dgm:t>
    </dgm:pt>
    <dgm:pt modelId="{0D16B6A3-D31A-41AB-887F-65EC7E2B84E9}" type="sibTrans" cxnId="{8C18A190-53E2-4C1C-B5F4-0485F864958F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A1C42828-28AF-7649-8D61-FEC2031098F6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pPr rtl="0">
            <a:lnSpc>
              <a:spcPts val="1780"/>
            </a:lnSpc>
          </a:pPr>
          <a: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Strengthened capacity for </a:t>
          </a:r>
          <a:b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monitoring and evaluation </a:t>
          </a:r>
        </a:p>
      </dgm:t>
    </dgm:pt>
    <dgm:pt modelId="{B84D62B7-80EE-C64A-BCEB-61C034034A38}" type="parTrans" cxnId="{806A221C-4E0C-3147-A2C4-FC1C7F81F751}">
      <dgm:prSet/>
      <dgm:spPr/>
      <dgm:t>
        <a:bodyPr/>
        <a:lstStyle/>
        <a:p>
          <a:endParaRPr lang="en-US"/>
        </a:p>
      </dgm:t>
    </dgm:pt>
    <dgm:pt modelId="{BFA4F599-9329-0241-917C-3B7AD64B5D71}" type="sibTrans" cxnId="{806A221C-4E0C-3147-A2C4-FC1C7F81F751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BD437CD5-6855-9746-9221-49B0718756D9}">
      <dgm:prSet custT="1"/>
      <dgm:spPr>
        <a:solidFill>
          <a:srgbClr val="D4B147"/>
        </a:solidFill>
      </dgm:spPr>
      <dgm:t>
        <a:bodyPr/>
        <a:lstStyle/>
        <a:p>
          <a:pPr>
            <a:lnSpc>
              <a:spcPts val="1780"/>
            </a:lnSpc>
          </a:pPr>
          <a: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Better governance </a:t>
          </a:r>
          <a:b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and improved development </a:t>
          </a:r>
          <a:b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outcomes in Africa</a:t>
          </a:r>
        </a:p>
      </dgm:t>
    </dgm:pt>
    <dgm:pt modelId="{299F983A-0090-264A-84E6-1B87B1A5F766}" type="parTrans" cxnId="{7B90A20C-E7F5-7941-9E2D-34720F2B33F3}">
      <dgm:prSet/>
      <dgm:spPr/>
      <dgm:t>
        <a:bodyPr/>
        <a:lstStyle/>
        <a:p>
          <a:endParaRPr lang="en-US"/>
        </a:p>
      </dgm:t>
    </dgm:pt>
    <dgm:pt modelId="{9EF99DCF-83F2-7C43-98A2-F7C87D23B16F}" type="sibTrans" cxnId="{7B90A20C-E7F5-7941-9E2D-34720F2B33F3}">
      <dgm:prSet/>
      <dgm:spPr/>
      <dgm:t>
        <a:bodyPr/>
        <a:lstStyle/>
        <a:p>
          <a:endParaRPr lang="en-US"/>
        </a:p>
      </dgm:t>
    </dgm:pt>
    <dgm:pt modelId="{67A9100D-523F-434D-9CBE-108F21FF83AC}" type="pres">
      <dgm:prSet presAssocID="{7888B5CF-7366-47BC-AC99-8C9260635932}" presName="Name0" presStyleCnt="0">
        <dgm:presLayoutVars>
          <dgm:dir/>
          <dgm:resizeHandles val="exact"/>
        </dgm:presLayoutVars>
      </dgm:prSet>
      <dgm:spPr/>
    </dgm:pt>
    <dgm:pt modelId="{387131BC-E0E8-F94B-9943-3569DE09B3BC}" type="pres">
      <dgm:prSet presAssocID="{A1C42828-28AF-7649-8D61-FEC2031098F6}" presName="parTxOnly" presStyleLbl="node1" presStyleIdx="0" presStyleCnt="3" custScaleX="80274" custScaleY="125419">
        <dgm:presLayoutVars>
          <dgm:bulletEnabled val="1"/>
        </dgm:presLayoutVars>
      </dgm:prSet>
      <dgm:spPr/>
    </dgm:pt>
    <dgm:pt modelId="{C43B1669-07DD-E047-82C2-EE5885136551}" type="pres">
      <dgm:prSet presAssocID="{BFA4F599-9329-0241-917C-3B7AD64B5D71}" presName="parSpace" presStyleCnt="0"/>
      <dgm:spPr/>
    </dgm:pt>
    <dgm:pt modelId="{E1D386E5-39A1-3E48-BEC1-A74CDE6BBCCE}" type="pres">
      <dgm:prSet presAssocID="{27E6A71A-1F92-49C5-8ACF-156BCF859F38}" presName="parTxOnly" presStyleLbl="node1" presStyleIdx="1" presStyleCnt="3" custScaleX="128061" custScaleY="125419">
        <dgm:presLayoutVars>
          <dgm:bulletEnabled val="1"/>
        </dgm:presLayoutVars>
      </dgm:prSet>
      <dgm:spPr/>
    </dgm:pt>
    <dgm:pt modelId="{1BFD95D1-2C8F-C644-A2D2-266A4177FB18}" type="pres">
      <dgm:prSet presAssocID="{0D16B6A3-D31A-41AB-887F-65EC7E2B84E9}" presName="parSpace" presStyleCnt="0"/>
      <dgm:spPr/>
    </dgm:pt>
    <dgm:pt modelId="{315D3DA9-0CC7-1A4E-9448-79C7EFE3C0D0}" type="pres">
      <dgm:prSet presAssocID="{BD437CD5-6855-9746-9221-49B0718756D9}" presName="parTxOnly" presStyleLbl="node1" presStyleIdx="2" presStyleCnt="3" custScaleY="125419">
        <dgm:presLayoutVars>
          <dgm:bulletEnabled val="1"/>
        </dgm:presLayoutVars>
      </dgm:prSet>
      <dgm:spPr/>
    </dgm:pt>
  </dgm:ptLst>
  <dgm:cxnLst>
    <dgm:cxn modelId="{7B90A20C-E7F5-7941-9E2D-34720F2B33F3}" srcId="{7888B5CF-7366-47BC-AC99-8C9260635932}" destId="{BD437CD5-6855-9746-9221-49B0718756D9}" srcOrd="2" destOrd="0" parTransId="{299F983A-0090-264A-84E6-1B87B1A5F766}" sibTransId="{9EF99DCF-83F2-7C43-98A2-F7C87D23B16F}"/>
    <dgm:cxn modelId="{806A221C-4E0C-3147-A2C4-FC1C7F81F751}" srcId="{7888B5CF-7366-47BC-AC99-8C9260635932}" destId="{A1C42828-28AF-7649-8D61-FEC2031098F6}" srcOrd="0" destOrd="0" parTransId="{B84D62B7-80EE-C64A-BCEB-61C034034A38}" sibTransId="{BFA4F599-9329-0241-917C-3B7AD64B5D71}"/>
    <dgm:cxn modelId="{728A382A-4812-6C4D-B248-D01DCFECB9FB}" type="presOf" srcId="{A1C42828-28AF-7649-8D61-FEC2031098F6}" destId="{387131BC-E0E8-F94B-9943-3569DE09B3BC}" srcOrd="0" destOrd="0" presId="urn:microsoft.com/office/officeart/2005/8/layout/hChevron3"/>
    <dgm:cxn modelId="{59024738-6539-8E41-A20C-50619504724A}" type="presOf" srcId="{7888B5CF-7366-47BC-AC99-8C9260635932}" destId="{67A9100D-523F-434D-9CBE-108F21FF83AC}" srcOrd="0" destOrd="0" presId="urn:microsoft.com/office/officeart/2005/8/layout/hChevron3"/>
    <dgm:cxn modelId="{E610498B-BC86-DA4D-B360-E82BE32246AD}" type="presOf" srcId="{BD437CD5-6855-9746-9221-49B0718756D9}" destId="{315D3DA9-0CC7-1A4E-9448-79C7EFE3C0D0}" srcOrd="0" destOrd="0" presId="urn:microsoft.com/office/officeart/2005/8/layout/hChevron3"/>
    <dgm:cxn modelId="{8C18A190-53E2-4C1C-B5F4-0485F864958F}" srcId="{7888B5CF-7366-47BC-AC99-8C9260635932}" destId="{27E6A71A-1F92-49C5-8ACF-156BCF859F38}" srcOrd="1" destOrd="0" parTransId="{312FC3CA-FCE0-43E6-B5D6-481AEAD2B601}" sibTransId="{0D16B6A3-D31A-41AB-887F-65EC7E2B84E9}"/>
    <dgm:cxn modelId="{328BE1F1-DDBA-B249-8D52-FDAF64C07EA4}" type="presOf" srcId="{27E6A71A-1F92-49C5-8ACF-156BCF859F38}" destId="{E1D386E5-39A1-3E48-BEC1-A74CDE6BBCCE}" srcOrd="0" destOrd="0" presId="urn:microsoft.com/office/officeart/2005/8/layout/hChevron3"/>
    <dgm:cxn modelId="{AA937E59-D38E-704B-B336-E525E314B44D}" type="presParOf" srcId="{67A9100D-523F-434D-9CBE-108F21FF83AC}" destId="{387131BC-E0E8-F94B-9943-3569DE09B3BC}" srcOrd="0" destOrd="0" presId="urn:microsoft.com/office/officeart/2005/8/layout/hChevron3"/>
    <dgm:cxn modelId="{6C53671A-B7D2-C84F-BEB1-EB8B291B1F82}" type="presParOf" srcId="{67A9100D-523F-434D-9CBE-108F21FF83AC}" destId="{C43B1669-07DD-E047-82C2-EE5885136551}" srcOrd="1" destOrd="0" presId="urn:microsoft.com/office/officeart/2005/8/layout/hChevron3"/>
    <dgm:cxn modelId="{775E47C1-FC69-8941-8806-93281C9CE933}" type="presParOf" srcId="{67A9100D-523F-434D-9CBE-108F21FF83AC}" destId="{E1D386E5-39A1-3E48-BEC1-A74CDE6BBCCE}" srcOrd="2" destOrd="0" presId="urn:microsoft.com/office/officeart/2005/8/layout/hChevron3"/>
    <dgm:cxn modelId="{76A463D8-013B-1840-A22C-CBE1B3B09796}" type="presParOf" srcId="{67A9100D-523F-434D-9CBE-108F21FF83AC}" destId="{1BFD95D1-2C8F-C644-A2D2-266A4177FB18}" srcOrd="3" destOrd="0" presId="urn:microsoft.com/office/officeart/2005/8/layout/hChevron3"/>
    <dgm:cxn modelId="{94E61960-2694-524C-A7D1-2E11DCF67FF1}" type="presParOf" srcId="{67A9100D-523F-434D-9CBE-108F21FF83AC}" destId="{315D3DA9-0CC7-1A4E-9448-79C7EFE3C0D0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D8CEA9-D1DE-A844-ABAB-7EAD9792E603}" type="doc">
      <dgm:prSet loTypeId="urn:microsoft.com/office/officeart/2005/8/layout/radial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D33A6F-57AA-3B49-85CB-803854C2493E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ts val="1400"/>
            </a:lnSpc>
          </a:pPr>
          <a:r>
            <a:rPr lang="en-US" sz="10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National Evaluation System (NES)</a:t>
          </a:r>
        </a:p>
      </dgm:t>
    </dgm:pt>
    <dgm:pt modelId="{18963AFA-87F4-2446-BBC3-72EF985C5F78}" type="parTrans" cxnId="{CEC99370-0733-EF47-BF6D-A24FF7DF0A66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33A135-5214-BA40-8A41-8C06360C97AC}" type="sibTrans" cxnId="{CEC99370-0733-EF47-BF6D-A24FF7DF0A66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6AF655-F141-C046-9A45-7A06E58CE4B1}">
      <dgm:prSet phldrT="[Text]" custT="1"/>
      <dgm:spPr>
        <a:solidFill>
          <a:srgbClr val="A1D2BA"/>
        </a:solidFill>
      </dgm:spPr>
      <dgm:t>
        <a:bodyPr/>
        <a:lstStyle/>
        <a:p>
          <a:pPr>
            <a:lnSpc>
              <a:spcPts val="1400"/>
            </a:lnSpc>
          </a:pPr>
          <a:r>
            <a:rPr lang="en-US" sz="1000" dirty="0">
              <a:solidFill>
                <a:srgbClr val="365291"/>
              </a:solidFill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Diagnosis</a:t>
          </a:r>
          <a:endParaRPr lang="en-US" sz="1000" dirty="0">
            <a:solidFill>
              <a:srgbClr val="36529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436D39-241B-994C-80C6-4201575DC103}" type="parTrans" cxnId="{4321DFEB-47D2-D14E-94FB-83B19DBFF893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65194E-C64C-ED40-AB99-F2C15B385643}" type="sibTrans" cxnId="{4321DFEB-47D2-D14E-94FB-83B19DBFF893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CC8110-60F8-0945-94A8-823E20A532F8}">
      <dgm:prSet phldrT="[Text]" custT="1"/>
      <dgm:spPr>
        <a:solidFill>
          <a:srgbClr val="365291"/>
        </a:solidFill>
      </dgm:spPr>
      <dgm:t>
        <a:bodyPr/>
        <a:lstStyle/>
        <a:p>
          <a:pPr>
            <a:lnSpc>
              <a:spcPts val="1400"/>
            </a:lnSpc>
          </a:pPr>
          <a:r>
            <a:rPr lang="en-US" sz="10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Capacity needs assessment</a:t>
          </a: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24FD3C-72AA-B948-8516-B2CBDA6985AE}" type="parTrans" cxnId="{F33F51E6-5982-6644-8659-6092F24222DB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A00FFC-EDCC-F540-866D-AA0725F12168}" type="sibTrans" cxnId="{F33F51E6-5982-6644-8659-6092F24222D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525BB4-6418-3444-A400-41ED762284AC}">
      <dgm:prSet custT="1"/>
      <dgm:spPr>
        <a:solidFill>
          <a:srgbClr val="439EB6"/>
        </a:solidFill>
      </dgm:spPr>
      <dgm:t>
        <a:bodyPr/>
        <a:lstStyle/>
        <a:p>
          <a:pPr>
            <a:lnSpc>
              <a:spcPts val="1400"/>
            </a:lnSpc>
          </a:pPr>
          <a:r>
            <a:rPr lang="en-US" sz="10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Evaluation capacity building</a:t>
          </a: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9AED34-7892-CC44-9D2B-275E3E58CFF3}" type="parTrans" cxnId="{03377436-7AF9-A346-9800-AB8A860C8D61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37A243-4195-F14F-8422-F4FF9B2D879C}" type="sibTrans" cxnId="{03377436-7AF9-A346-9800-AB8A860C8D61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079310-3B38-DB41-9CE7-8FCA7497A4B2}">
      <dgm:prSet custT="1"/>
      <dgm:spPr>
        <a:solidFill>
          <a:srgbClr val="D4B147"/>
        </a:solidFill>
      </dgm:spPr>
      <dgm:t>
        <a:bodyPr/>
        <a:lstStyle/>
        <a:p>
          <a:pPr>
            <a:lnSpc>
              <a:spcPts val="1400"/>
            </a:lnSpc>
          </a:pPr>
          <a:r>
            <a:rPr lang="en-US" sz="10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Technical assistance</a:t>
          </a: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A9C33A-BDDA-C043-8337-8F832B0B077E}" type="parTrans" cxnId="{0DD2E904-15C2-7844-A288-0B9820917F20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BA3ED9-580B-CE40-8C39-479B82856029}" type="sibTrans" cxnId="{0DD2E904-15C2-7844-A288-0B9820917F20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160498-3394-3D45-81E1-9FF139FC2D84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lnSpc>
              <a:spcPts val="1400"/>
            </a:lnSpc>
          </a:pPr>
          <a:r>
            <a:rPr lang="en-US" sz="10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Research and learning</a:t>
          </a: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78B0F2-FA6B-DB42-B8A7-443A60EE7C38}" type="parTrans" cxnId="{C83BC070-F3F6-1E41-A3BB-A8ED9D9E3C15}">
      <dgm:prSet/>
      <dgm:spPr/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D16CF5-E4E7-9846-AF62-06BECEE7F211}" type="sibTrans" cxnId="{C83BC070-F3F6-1E41-A3BB-A8ED9D9E3C1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ts val="1400"/>
            </a:lnSpc>
          </a:pPr>
          <a:endParaRPr lang="en-US" sz="1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51A4CC-7691-F04F-8383-31846C48599B}" type="pres">
      <dgm:prSet presAssocID="{05D8CEA9-D1DE-A844-ABAB-7EAD9792E60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F8AE162-3DC7-DC4B-B6FB-3BEEC3B665B8}" type="pres">
      <dgm:prSet presAssocID="{89D33A6F-57AA-3B49-85CB-803854C2493E}" presName="centerShape" presStyleLbl="node0" presStyleIdx="0" presStyleCnt="1" custScaleX="93292" custScaleY="94932"/>
      <dgm:spPr/>
    </dgm:pt>
    <dgm:pt modelId="{EAE35761-B2BF-FF40-84C4-F0FEF92BA18F}" type="pres">
      <dgm:prSet presAssocID="{3D6AF655-F141-C046-9A45-7A06E58CE4B1}" presName="node" presStyleLbl="node1" presStyleIdx="0" presStyleCnt="5">
        <dgm:presLayoutVars>
          <dgm:bulletEnabled val="1"/>
        </dgm:presLayoutVars>
      </dgm:prSet>
      <dgm:spPr/>
    </dgm:pt>
    <dgm:pt modelId="{2ABE6523-BC17-2445-8A3B-340052224234}" type="pres">
      <dgm:prSet presAssocID="{3D6AF655-F141-C046-9A45-7A06E58CE4B1}" presName="dummy" presStyleCnt="0"/>
      <dgm:spPr/>
    </dgm:pt>
    <dgm:pt modelId="{B02AE580-C3CC-7342-AFAB-0F2111002447}" type="pres">
      <dgm:prSet presAssocID="{CB65194E-C64C-ED40-AB99-F2C15B385643}" presName="sibTrans" presStyleLbl="sibTrans2D1" presStyleIdx="0" presStyleCnt="5"/>
      <dgm:spPr/>
    </dgm:pt>
    <dgm:pt modelId="{B0F3EE5C-85BA-B344-A0E3-272402796D26}" type="pres">
      <dgm:prSet presAssocID="{57CC8110-60F8-0945-94A8-823E20A532F8}" presName="node" presStyleLbl="node1" presStyleIdx="1" presStyleCnt="5">
        <dgm:presLayoutVars>
          <dgm:bulletEnabled val="1"/>
        </dgm:presLayoutVars>
      </dgm:prSet>
      <dgm:spPr/>
    </dgm:pt>
    <dgm:pt modelId="{B2513CEF-8E1B-BF4A-BDDE-C4399DCCF4B0}" type="pres">
      <dgm:prSet presAssocID="{57CC8110-60F8-0945-94A8-823E20A532F8}" presName="dummy" presStyleCnt="0"/>
      <dgm:spPr/>
    </dgm:pt>
    <dgm:pt modelId="{9910A4C9-C7CE-F34B-BF35-490242B07F91}" type="pres">
      <dgm:prSet presAssocID="{71A00FFC-EDCC-F540-866D-AA0725F12168}" presName="sibTrans" presStyleLbl="sibTrans2D1" presStyleIdx="1" presStyleCnt="5"/>
      <dgm:spPr/>
    </dgm:pt>
    <dgm:pt modelId="{8BC99A92-1F46-1140-A889-3096E50F06D5}" type="pres">
      <dgm:prSet presAssocID="{87525BB4-6418-3444-A400-41ED762284AC}" presName="node" presStyleLbl="node1" presStyleIdx="2" presStyleCnt="5">
        <dgm:presLayoutVars>
          <dgm:bulletEnabled val="1"/>
        </dgm:presLayoutVars>
      </dgm:prSet>
      <dgm:spPr/>
    </dgm:pt>
    <dgm:pt modelId="{09F4349B-C5D7-D146-96AE-7AE28D509FF2}" type="pres">
      <dgm:prSet presAssocID="{87525BB4-6418-3444-A400-41ED762284AC}" presName="dummy" presStyleCnt="0"/>
      <dgm:spPr/>
    </dgm:pt>
    <dgm:pt modelId="{0E9BD33F-36DC-7D4D-8AF1-95536E6B4405}" type="pres">
      <dgm:prSet presAssocID="{BE37A243-4195-F14F-8422-F4FF9B2D879C}" presName="sibTrans" presStyleLbl="sibTrans2D1" presStyleIdx="2" presStyleCnt="5"/>
      <dgm:spPr/>
    </dgm:pt>
    <dgm:pt modelId="{B385B9A9-F133-E945-BC14-4840277F4D00}" type="pres">
      <dgm:prSet presAssocID="{69079310-3B38-DB41-9CE7-8FCA7497A4B2}" presName="node" presStyleLbl="node1" presStyleIdx="3" presStyleCnt="5">
        <dgm:presLayoutVars>
          <dgm:bulletEnabled val="1"/>
        </dgm:presLayoutVars>
      </dgm:prSet>
      <dgm:spPr/>
    </dgm:pt>
    <dgm:pt modelId="{1AD7B79D-EE92-4641-93B2-E492B0520FCD}" type="pres">
      <dgm:prSet presAssocID="{69079310-3B38-DB41-9CE7-8FCA7497A4B2}" presName="dummy" presStyleCnt="0"/>
      <dgm:spPr/>
    </dgm:pt>
    <dgm:pt modelId="{858676A0-9CFE-CD4A-B78E-79B0DCA9995C}" type="pres">
      <dgm:prSet presAssocID="{DFBA3ED9-580B-CE40-8C39-479B82856029}" presName="sibTrans" presStyleLbl="sibTrans2D1" presStyleIdx="3" presStyleCnt="5"/>
      <dgm:spPr/>
    </dgm:pt>
    <dgm:pt modelId="{83E3A282-2AC2-2E4E-9791-1B0D3CCC1E51}" type="pres">
      <dgm:prSet presAssocID="{46160498-3394-3D45-81E1-9FF139FC2D84}" presName="node" presStyleLbl="node1" presStyleIdx="4" presStyleCnt="5">
        <dgm:presLayoutVars>
          <dgm:bulletEnabled val="1"/>
        </dgm:presLayoutVars>
      </dgm:prSet>
      <dgm:spPr/>
    </dgm:pt>
    <dgm:pt modelId="{A253F82C-A4B4-F343-94B6-509257C68E7E}" type="pres">
      <dgm:prSet presAssocID="{46160498-3394-3D45-81E1-9FF139FC2D84}" presName="dummy" presStyleCnt="0"/>
      <dgm:spPr/>
    </dgm:pt>
    <dgm:pt modelId="{9DE334BD-9601-FF4E-9268-93131A511CEB}" type="pres">
      <dgm:prSet presAssocID="{F9D16CF5-E4E7-9846-AF62-06BECEE7F211}" presName="sibTrans" presStyleLbl="sibTrans2D1" presStyleIdx="4" presStyleCnt="5"/>
      <dgm:spPr/>
    </dgm:pt>
  </dgm:ptLst>
  <dgm:cxnLst>
    <dgm:cxn modelId="{0DD2E904-15C2-7844-A288-0B9820917F20}" srcId="{89D33A6F-57AA-3B49-85CB-803854C2493E}" destId="{69079310-3B38-DB41-9CE7-8FCA7497A4B2}" srcOrd="3" destOrd="0" parTransId="{6DA9C33A-BDDA-C043-8337-8F832B0B077E}" sibTransId="{DFBA3ED9-580B-CE40-8C39-479B82856029}"/>
    <dgm:cxn modelId="{B9FCA913-1C17-B343-86E8-657D6F026001}" type="presOf" srcId="{87525BB4-6418-3444-A400-41ED762284AC}" destId="{8BC99A92-1F46-1140-A889-3096E50F06D5}" srcOrd="0" destOrd="0" presId="urn:microsoft.com/office/officeart/2005/8/layout/radial6"/>
    <dgm:cxn modelId="{16E84322-33C7-134E-B5F0-9A3686DF19EC}" type="presOf" srcId="{DFBA3ED9-580B-CE40-8C39-479B82856029}" destId="{858676A0-9CFE-CD4A-B78E-79B0DCA9995C}" srcOrd="0" destOrd="0" presId="urn:microsoft.com/office/officeart/2005/8/layout/radial6"/>
    <dgm:cxn modelId="{8C86022E-D22C-6E41-951F-FF51647D5F69}" type="presOf" srcId="{57CC8110-60F8-0945-94A8-823E20A532F8}" destId="{B0F3EE5C-85BA-B344-A0E3-272402796D26}" srcOrd="0" destOrd="0" presId="urn:microsoft.com/office/officeart/2005/8/layout/radial6"/>
    <dgm:cxn modelId="{03377436-7AF9-A346-9800-AB8A860C8D61}" srcId="{89D33A6F-57AA-3B49-85CB-803854C2493E}" destId="{87525BB4-6418-3444-A400-41ED762284AC}" srcOrd="2" destOrd="0" parTransId="{7E9AED34-7892-CC44-9D2B-275E3E58CFF3}" sibTransId="{BE37A243-4195-F14F-8422-F4FF9B2D879C}"/>
    <dgm:cxn modelId="{20B8C440-18E0-B14B-9A09-663B33BB765E}" type="presOf" srcId="{69079310-3B38-DB41-9CE7-8FCA7497A4B2}" destId="{B385B9A9-F133-E945-BC14-4840277F4D00}" srcOrd="0" destOrd="0" presId="urn:microsoft.com/office/officeart/2005/8/layout/radial6"/>
    <dgm:cxn modelId="{07882B43-F610-4044-A798-5F1B41377D82}" type="presOf" srcId="{3D6AF655-F141-C046-9A45-7A06E58CE4B1}" destId="{EAE35761-B2BF-FF40-84C4-F0FEF92BA18F}" srcOrd="0" destOrd="0" presId="urn:microsoft.com/office/officeart/2005/8/layout/radial6"/>
    <dgm:cxn modelId="{CEC99370-0733-EF47-BF6D-A24FF7DF0A66}" srcId="{05D8CEA9-D1DE-A844-ABAB-7EAD9792E603}" destId="{89D33A6F-57AA-3B49-85CB-803854C2493E}" srcOrd="0" destOrd="0" parTransId="{18963AFA-87F4-2446-BBC3-72EF985C5F78}" sibTransId="{8033A135-5214-BA40-8A41-8C06360C97AC}"/>
    <dgm:cxn modelId="{C83BC070-F3F6-1E41-A3BB-A8ED9D9E3C15}" srcId="{89D33A6F-57AA-3B49-85CB-803854C2493E}" destId="{46160498-3394-3D45-81E1-9FF139FC2D84}" srcOrd="4" destOrd="0" parTransId="{5F78B0F2-FA6B-DB42-B8A7-443A60EE7C38}" sibTransId="{F9D16CF5-E4E7-9846-AF62-06BECEE7F211}"/>
    <dgm:cxn modelId="{5B4F4B75-DBEE-EB47-AFFE-BB64697519B7}" type="presOf" srcId="{71A00FFC-EDCC-F540-866D-AA0725F12168}" destId="{9910A4C9-C7CE-F34B-BF35-490242B07F91}" srcOrd="0" destOrd="0" presId="urn:microsoft.com/office/officeart/2005/8/layout/radial6"/>
    <dgm:cxn modelId="{11B34159-6824-604B-AD52-33E6AC1F1796}" type="presOf" srcId="{BE37A243-4195-F14F-8422-F4FF9B2D879C}" destId="{0E9BD33F-36DC-7D4D-8AF1-95536E6B4405}" srcOrd="0" destOrd="0" presId="urn:microsoft.com/office/officeart/2005/8/layout/radial6"/>
    <dgm:cxn modelId="{D16EA283-2A74-924B-A17A-71966EA201FC}" type="presOf" srcId="{05D8CEA9-D1DE-A844-ABAB-7EAD9792E603}" destId="{1651A4CC-7691-F04F-8383-31846C48599B}" srcOrd="0" destOrd="0" presId="urn:microsoft.com/office/officeart/2005/8/layout/radial6"/>
    <dgm:cxn modelId="{48F9DEAC-6B6F-CA49-94C9-BBA8588D4A73}" type="presOf" srcId="{89D33A6F-57AA-3B49-85CB-803854C2493E}" destId="{7F8AE162-3DC7-DC4B-B6FB-3BEEC3B665B8}" srcOrd="0" destOrd="0" presId="urn:microsoft.com/office/officeart/2005/8/layout/radial6"/>
    <dgm:cxn modelId="{9BF00ED1-22C2-C64F-AEB0-BCBB923E691D}" type="presOf" srcId="{46160498-3394-3D45-81E1-9FF139FC2D84}" destId="{83E3A282-2AC2-2E4E-9791-1B0D3CCC1E51}" srcOrd="0" destOrd="0" presId="urn:microsoft.com/office/officeart/2005/8/layout/radial6"/>
    <dgm:cxn modelId="{F33F51E6-5982-6644-8659-6092F24222DB}" srcId="{89D33A6F-57AA-3B49-85CB-803854C2493E}" destId="{57CC8110-60F8-0945-94A8-823E20A532F8}" srcOrd="1" destOrd="0" parTransId="{F724FD3C-72AA-B948-8516-B2CBDA6985AE}" sibTransId="{71A00FFC-EDCC-F540-866D-AA0725F12168}"/>
    <dgm:cxn modelId="{4321DFEB-47D2-D14E-94FB-83B19DBFF893}" srcId="{89D33A6F-57AA-3B49-85CB-803854C2493E}" destId="{3D6AF655-F141-C046-9A45-7A06E58CE4B1}" srcOrd="0" destOrd="0" parTransId="{AC436D39-241B-994C-80C6-4201575DC103}" sibTransId="{CB65194E-C64C-ED40-AB99-F2C15B385643}"/>
    <dgm:cxn modelId="{6580A5EC-3BD3-E04D-BACF-E83751076EA8}" type="presOf" srcId="{F9D16CF5-E4E7-9846-AF62-06BECEE7F211}" destId="{9DE334BD-9601-FF4E-9268-93131A511CEB}" srcOrd="0" destOrd="0" presId="urn:microsoft.com/office/officeart/2005/8/layout/radial6"/>
    <dgm:cxn modelId="{006CF2F3-255C-5D47-B97E-AECFC3E4CBCF}" type="presOf" srcId="{CB65194E-C64C-ED40-AB99-F2C15B385643}" destId="{B02AE580-C3CC-7342-AFAB-0F2111002447}" srcOrd="0" destOrd="0" presId="urn:microsoft.com/office/officeart/2005/8/layout/radial6"/>
    <dgm:cxn modelId="{32167B25-02A9-BB42-B156-A6A4FFDB7C73}" type="presParOf" srcId="{1651A4CC-7691-F04F-8383-31846C48599B}" destId="{7F8AE162-3DC7-DC4B-B6FB-3BEEC3B665B8}" srcOrd="0" destOrd="0" presId="urn:microsoft.com/office/officeart/2005/8/layout/radial6"/>
    <dgm:cxn modelId="{BB7B77F4-5292-4344-BB34-E9DFEEB71EFD}" type="presParOf" srcId="{1651A4CC-7691-F04F-8383-31846C48599B}" destId="{EAE35761-B2BF-FF40-84C4-F0FEF92BA18F}" srcOrd="1" destOrd="0" presId="urn:microsoft.com/office/officeart/2005/8/layout/radial6"/>
    <dgm:cxn modelId="{D819B46F-4C4A-124E-96E2-F34FDE9E6097}" type="presParOf" srcId="{1651A4CC-7691-F04F-8383-31846C48599B}" destId="{2ABE6523-BC17-2445-8A3B-340052224234}" srcOrd="2" destOrd="0" presId="urn:microsoft.com/office/officeart/2005/8/layout/radial6"/>
    <dgm:cxn modelId="{A520E834-DCF6-4744-AD23-E0D42D8C329D}" type="presParOf" srcId="{1651A4CC-7691-F04F-8383-31846C48599B}" destId="{B02AE580-C3CC-7342-AFAB-0F2111002447}" srcOrd="3" destOrd="0" presId="urn:microsoft.com/office/officeart/2005/8/layout/radial6"/>
    <dgm:cxn modelId="{A4AC55DC-C6A1-7449-B725-77440E15DB20}" type="presParOf" srcId="{1651A4CC-7691-F04F-8383-31846C48599B}" destId="{B0F3EE5C-85BA-B344-A0E3-272402796D26}" srcOrd="4" destOrd="0" presId="urn:microsoft.com/office/officeart/2005/8/layout/radial6"/>
    <dgm:cxn modelId="{014A406A-8DBA-D849-996C-2F3D466EE4C6}" type="presParOf" srcId="{1651A4CC-7691-F04F-8383-31846C48599B}" destId="{B2513CEF-8E1B-BF4A-BDDE-C4399DCCF4B0}" srcOrd="5" destOrd="0" presId="urn:microsoft.com/office/officeart/2005/8/layout/radial6"/>
    <dgm:cxn modelId="{671719BE-B5E5-2541-81DA-3DFF8FA960E0}" type="presParOf" srcId="{1651A4CC-7691-F04F-8383-31846C48599B}" destId="{9910A4C9-C7CE-F34B-BF35-490242B07F91}" srcOrd="6" destOrd="0" presId="urn:microsoft.com/office/officeart/2005/8/layout/radial6"/>
    <dgm:cxn modelId="{05350B6B-E4CE-DB48-9239-EECCE3EC771D}" type="presParOf" srcId="{1651A4CC-7691-F04F-8383-31846C48599B}" destId="{8BC99A92-1F46-1140-A889-3096E50F06D5}" srcOrd="7" destOrd="0" presId="urn:microsoft.com/office/officeart/2005/8/layout/radial6"/>
    <dgm:cxn modelId="{0205963F-CEDF-A64A-BA8D-75B074DBC88F}" type="presParOf" srcId="{1651A4CC-7691-F04F-8383-31846C48599B}" destId="{09F4349B-C5D7-D146-96AE-7AE28D509FF2}" srcOrd="8" destOrd="0" presId="urn:microsoft.com/office/officeart/2005/8/layout/radial6"/>
    <dgm:cxn modelId="{2D30C008-2324-604C-A4EC-4F11F6B819CC}" type="presParOf" srcId="{1651A4CC-7691-F04F-8383-31846C48599B}" destId="{0E9BD33F-36DC-7D4D-8AF1-95536E6B4405}" srcOrd="9" destOrd="0" presId="urn:microsoft.com/office/officeart/2005/8/layout/radial6"/>
    <dgm:cxn modelId="{35523CFB-E78D-FC4C-B6DC-AB04C028EECD}" type="presParOf" srcId="{1651A4CC-7691-F04F-8383-31846C48599B}" destId="{B385B9A9-F133-E945-BC14-4840277F4D00}" srcOrd="10" destOrd="0" presId="urn:microsoft.com/office/officeart/2005/8/layout/radial6"/>
    <dgm:cxn modelId="{33D91F6E-467E-0147-A07C-0875FFA1B3EF}" type="presParOf" srcId="{1651A4CC-7691-F04F-8383-31846C48599B}" destId="{1AD7B79D-EE92-4641-93B2-E492B0520FCD}" srcOrd="11" destOrd="0" presId="urn:microsoft.com/office/officeart/2005/8/layout/radial6"/>
    <dgm:cxn modelId="{65A17202-D438-4B43-9A80-1FF24163AB8D}" type="presParOf" srcId="{1651A4CC-7691-F04F-8383-31846C48599B}" destId="{858676A0-9CFE-CD4A-B78E-79B0DCA9995C}" srcOrd="12" destOrd="0" presId="urn:microsoft.com/office/officeart/2005/8/layout/radial6"/>
    <dgm:cxn modelId="{4F3CD7CD-88B5-484B-AF4B-10D02F6AE057}" type="presParOf" srcId="{1651A4CC-7691-F04F-8383-31846C48599B}" destId="{83E3A282-2AC2-2E4E-9791-1B0D3CCC1E51}" srcOrd="13" destOrd="0" presId="urn:microsoft.com/office/officeart/2005/8/layout/radial6"/>
    <dgm:cxn modelId="{177FC555-5A40-3447-88F0-AF61BA2E4E21}" type="presParOf" srcId="{1651A4CC-7691-F04F-8383-31846C48599B}" destId="{A253F82C-A4B4-F343-94B6-509257C68E7E}" srcOrd="14" destOrd="0" presId="urn:microsoft.com/office/officeart/2005/8/layout/radial6"/>
    <dgm:cxn modelId="{BA1E8A6E-789A-3C43-9217-EC198EF601BA}" type="presParOf" srcId="{1651A4CC-7691-F04F-8383-31846C48599B}" destId="{9DE334BD-9601-FF4E-9268-93131A511CE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2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ED0315-F799-4A40-AE45-138CEC5E2FFD}" type="doc">
      <dgm:prSet loTypeId="urn:microsoft.com/office/officeart/2005/8/layout/vList4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E75D28C-213A-D845-BDE9-285FF3756156}">
      <dgm:prSet phldrT="[Text]" custT="1"/>
      <dgm:spPr>
        <a:solidFill>
          <a:srgbClr val="C65A11"/>
        </a:solidFill>
      </dgm:spPr>
      <dgm:t>
        <a:bodyPr/>
        <a:lstStyle/>
        <a:p>
          <a:pPr algn="ctr"/>
          <a:r>
            <a:rPr lang="en-US" sz="1800" b="1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Evaluation Systems (ES) </a:t>
          </a:r>
          <a:endParaRPr lang="en-GB" sz="1800" dirty="0"/>
        </a:p>
      </dgm:t>
    </dgm:pt>
    <dgm:pt modelId="{B968ED1C-BED1-4A41-BBEA-AC1F7450660E}" type="parTrans" cxnId="{36AE46FB-E3CF-7A48-A2A7-3EFA84B96050}">
      <dgm:prSet/>
      <dgm:spPr/>
      <dgm:t>
        <a:bodyPr/>
        <a:lstStyle/>
        <a:p>
          <a:pPr algn="ctr"/>
          <a:endParaRPr lang="en-GB" sz="1800"/>
        </a:p>
      </dgm:t>
    </dgm:pt>
    <dgm:pt modelId="{C14E2245-A8AA-CE4F-AFE9-4377385333C3}" type="sibTrans" cxnId="{36AE46FB-E3CF-7A48-A2A7-3EFA84B96050}">
      <dgm:prSet/>
      <dgm:spPr/>
      <dgm:t>
        <a:bodyPr/>
        <a:lstStyle/>
        <a:p>
          <a:pPr algn="ctr"/>
          <a:endParaRPr lang="en-GB" sz="1800"/>
        </a:p>
      </dgm:t>
    </dgm:pt>
    <dgm:pt modelId="{7A3A2880-1C62-1143-9D4A-AD6EE59FE143}">
      <dgm:prSet phldrT="[Text]" custT="1"/>
      <dgm:spPr>
        <a:solidFill>
          <a:srgbClr val="365291"/>
        </a:solidFill>
      </dgm:spPr>
      <dgm:t>
        <a:bodyPr/>
        <a:lstStyle/>
        <a:p>
          <a:pPr algn="ctr"/>
          <a:r>
            <a:rPr lang="en-US" sz="1800" b="1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Capacity Strengthening (CS)</a:t>
          </a:r>
          <a:endParaRPr lang="en-GB" sz="1800" dirty="0"/>
        </a:p>
      </dgm:t>
    </dgm:pt>
    <dgm:pt modelId="{431B8C2A-F5EC-0448-95E5-E9F82B4AE672}" type="parTrans" cxnId="{88D631F0-C970-CE4F-8F9E-5F27A71BF9C2}">
      <dgm:prSet/>
      <dgm:spPr/>
      <dgm:t>
        <a:bodyPr/>
        <a:lstStyle/>
        <a:p>
          <a:pPr algn="ctr"/>
          <a:endParaRPr lang="en-GB" sz="1800"/>
        </a:p>
      </dgm:t>
    </dgm:pt>
    <dgm:pt modelId="{6F5074FA-B694-0245-BEA5-2DC86842DCB4}" type="sibTrans" cxnId="{88D631F0-C970-CE4F-8F9E-5F27A71BF9C2}">
      <dgm:prSet/>
      <dgm:spPr/>
      <dgm:t>
        <a:bodyPr/>
        <a:lstStyle/>
        <a:p>
          <a:pPr algn="ctr"/>
          <a:endParaRPr lang="en-GB" sz="1800"/>
        </a:p>
      </dgm:t>
    </dgm:pt>
    <dgm:pt modelId="{DC59E592-CB3A-F140-A040-86E00C95B0F8}">
      <dgm:prSet phldrT="[Text]" custT="1"/>
      <dgm:spPr>
        <a:solidFill>
          <a:srgbClr val="D4B147"/>
        </a:solidFill>
      </dgm:spPr>
      <dgm:t>
        <a:bodyPr/>
        <a:lstStyle/>
        <a:p>
          <a:pPr algn="ctr"/>
          <a:r>
            <a:rPr lang="en-US" sz="1800" b="1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Research and Learning (RL)</a:t>
          </a:r>
          <a:endParaRPr lang="en-GB" sz="1800" dirty="0"/>
        </a:p>
      </dgm:t>
    </dgm:pt>
    <dgm:pt modelId="{80F33A05-1B21-FE43-BF39-99B2FF5D0067}" type="parTrans" cxnId="{FB0E3286-9ABF-3C4E-87E7-26D2F035C070}">
      <dgm:prSet/>
      <dgm:spPr/>
      <dgm:t>
        <a:bodyPr/>
        <a:lstStyle/>
        <a:p>
          <a:pPr algn="ctr"/>
          <a:endParaRPr lang="en-GB" sz="1800"/>
        </a:p>
      </dgm:t>
    </dgm:pt>
    <dgm:pt modelId="{9243C878-6924-D44D-B4E0-CF58CAD3A184}" type="sibTrans" cxnId="{FB0E3286-9ABF-3C4E-87E7-26D2F035C070}">
      <dgm:prSet/>
      <dgm:spPr/>
      <dgm:t>
        <a:bodyPr/>
        <a:lstStyle/>
        <a:p>
          <a:pPr algn="ctr"/>
          <a:endParaRPr lang="en-GB" sz="1800"/>
        </a:p>
      </dgm:t>
    </dgm:pt>
    <dgm:pt modelId="{84BEF1FA-4CAD-AD4A-A994-73989FDB8856}" type="pres">
      <dgm:prSet presAssocID="{C9ED0315-F799-4A40-AE45-138CEC5E2FFD}" presName="linear" presStyleCnt="0">
        <dgm:presLayoutVars>
          <dgm:dir/>
          <dgm:resizeHandles val="exact"/>
        </dgm:presLayoutVars>
      </dgm:prSet>
      <dgm:spPr/>
    </dgm:pt>
    <dgm:pt modelId="{22C7810A-43A5-FC42-B635-FB8C02222BB6}" type="pres">
      <dgm:prSet presAssocID="{6E75D28C-213A-D845-BDE9-285FF3756156}" presName="comp" presStyleCnt="0"/>
      <dgm:spPr/>
    </dgm:pt>
    <dgm:pt modelId="{D3734373-FEE3-124B-86A8-10ED038413CB}" type="pres">
      <dgm:prSet presAssocID="{6E75D28C-213A-D845-BDE9-285FF3756156}" presName="box" presStyleLbl="node1" presStyleIdx="0" presStyleCnt="3"/>
      <dgm:spPr/>
    </dgm:pt>
    <dgm:pt modelId="{7C82DA0C-44BA-0E4E-B455-B88C424F3545}" type="pres">
      <dgm:prSet presAssocID="{6E75D28C-213A-D845-BDE9-285FF3756156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2000" b="-2000"/>
          </a:stretch>
        </a:blipFill>
      </dgm:spPr>
    </dgm:pt>
    <dgm:pt modelId="{C0B65CBD-CF98-1541-8019-6C38A0FFB258}" type="pres">
      <dgm:prSet presAssocID="{6E75D28C-213A-D845-BDE9-285FF3756156}" presName="text" presStyleLbl="node1" presStyleIdx="0" presStyleCnt="3">
        <dgm:presLayoutVars>
          <dgm:bulletEnabled val="1"/>
        </dgm:presLayoutVars>
      </dgm:prSet>
      <dgm:spPr/>
    </dgm:pt>
    <dgm:pt modelId="{BDBD9859-C33A-2C42-8085-EF45488045B4}" type="pres">
      <dgm:prSet presAssocID="{C14E2245-A8AA-CE4F-AFE9-4377385333C3}" presName="spacer" presStyleCnt="0"/>
      <dgm:spPr/>
    </dgm:pt>
    <dgm:pt modelId="{5D496A0C-21FC-764B-AB0E-FF22F7995E92}" type="pres">
      <dgm:prSet presAssocID="{7A3A2880-1C62-1143-9D4A-AD6EE59FE143}" presName="comp" presStyleCnt="0"/>
      <dgm:spPr/>
    </dgm:pt>
    <dgm:pt modelId="{8BAF7CF8-2A66-9843-89B9-177AFAF3F546}" type="pres">
      <dgm:prSet presAssocID="{7A3A2880-1C62-1143-9D4A-AD6EE59FE143}" presName="box" presStyleLbl="node1" presStyleIdx="1" presStyleCnt="3"/>
      <dgm:spPr/>
    </dgm:pt>
    <dgm:pt modelId="{9F737775-AE25-954C-910D-D87CBEA4D020}" type="pres">
      <dgm:prSet presAssocID="{7A3A2880-1C62-1143-9D4A-AD6EE59FE143}" presName="img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2000" b="-2000"/>
          </a:stretch>
        </a:blipFill>
      </dgm:spPr>
    </dgm:pt>
    <dgm:pt modelId="{305BED90-325E-DA48-8C1D-E4BFD2E491F5}" type="pres">
      <dgm:prSet presAssocID="{7A3A2880-1C62-1143-9D4A-AD6EE59FE143}" presName="text" presStyleLbl="node1" presStyleIdx="1" presStyleCnt="3">
        <dgm:presLayoutVars>
          <dgm:bulletEnabled val="1"/>
        </dgm:presLayoutVars>
      </dgm:prSet>
      <dgm:spPr/>
    </dgm:pt>
    <dgm:pt modelId="{BC036C2C-17E2-BD4F-B887-79CEEFA91F8C}" type="pres">
      <dgm:prSet presAssocID="{6F5074FA-B694-0245-BEA5-2DC86842DCB4}" presName="spacer" presStyleCnt="0"/>
      <dgm:spPr/>
    </dgm:pt>
    <dgm:pt modelId="{CC209A6D-80E4-BA40-904D-E5995EC3BCBC}" type="pres">
      <dgm:prSet presAssocID="{DC59E592-CB3A-F140-A040-86E00C95B0F8}" presName="comp" presStyleCnt="0"/>
      <dgm:spPr/>
    </dgm:pt>
    <dgm:pt modelId="{F8071F68-DB9C-854E-864C-49EFFA96F0F4}" type="pres">
      <dgm:prSet presAssocID="{DC59E592-CB3A-F140-A040-86E00C95B0F8}" presName="box" presStyleLbl="node1" presStyleIdx="2" presStyleCnt="3"/>
      <dgm:spPr/>
    </dgm:pt>
    <dgm:pt modelId="{842CCC61-291F-2E43-91B5-85830AA8D96B}" type="pres">
      <dgm:prSet presAssocID="{DC59E592-CB3A-F140-A040-86E00C95B0F8}" presName="img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" b="-2000"/>
          </a:stretch>
        </a:blipFill>
      </dgm:spPr>
    </dgm:pt>
    <dgm:pt modelId="{E88D3E51-D75B-134F-9AA4-D577B34727C4}" type="pres">
      <dgm:prSet presAssocID="{DC59E592-CB3A-F140-A040-86E00C95B0F8}" presName="text" presStyleLbl="node1" presStyleIdx="2" presStyleCnt="3">
        <dgm:presLayoutVars>
          <dgm:bulletEnabled val="1"/>
        </dgm:presLayoutVars>
      </dgm:prSet>
      <dgm:spPr/>
    </dgm:pt>
  </dgm:ptLst>
  <dgm:cxnLst>
    <dgm:cxn modelId="{64321A18-0951-8146-AF50-FEA31CD1AFEA}" type="presOf" srcId="{DC59E592-CB3A-F140-A040-86E00C95B0F8}" destId="{F8071F68-DB9C-854E-864C-49EFFA96F0F4}" srcOrd="0" destOrd="0" presId="urn:microsoft.com/office/officeart/2005/8/layout/vList4"/>
    <dgm:cxn modelId="{DAC4F23B-4D43-CE48-9172-80B4A17D6D34}" type="presOf" srcId="{7A3A2880-1C62-1143-9D4A-AD6EE59FE143}" destId="{8BAF7CF8-2A66-9843-89B9-177AFAF3F546}" srcOrd="0" destOrd="0" presId="urn:microsoft.com/office/officeart/2005/8/layout/vList4"/>
    <dgm:cxn modelId="{89ADA97B-CC5E-644B-BB7F-A221FC88B8FA}" type="presOf" srcId="{7A3A2880-1C62-1143-9D4A-AD6EE59FE143}" destId="{305BED90-325E-DA48-8C1D-E4BFD2E491F5}" srcOrd="1" destOrd="0" presId="urn:microsoft.com/office/officeart/2005/8/layout/vList4"/>
    <dgm:cxn modelId="{B99F007D-A350-2945-9416-67199FAD0BA8}" type="presOf" srcId="{C9ED0315-F799-4A40-AE45-138CEC5E2FFD}" destId="{84BEF1FA-4CAD-AD4A-A994-73989FDB8856}" srcOrd="0" destOrd="0" presId="urn:microsoft.com/office/officeart/2005/8/layout/vList4"/>
    <dgm:cxn modelId="{FB0E3286-9ABF-3C4E-87E7-26D2F035C070}" srcId="{C9ED0315-F799-4A40-AE45-138CEC5E2FFD}" destId="{DC59E592-CB3A-F140-A040-86E00C95B0F8}" srcOrd="2" destOrd="0" parTransId="{80F33A05-1B21-FE43-BF39-99B2FF5D0067}" sibTransId="{9243C878-6924-D44D-B4E0-CF58CAD3A184}"/>
    <dgm:cxn modelId="{78D7E694-4E8B-1F48-B949-DBA74061B197}" type="presOf" srcId="{6E75D28C-213A-D845-BDE9-285FF3756156}" destId="{D3734373-FEE3-124B-86A8-10ED038413CB}" srcOrd="0" destOrd="0" presId="urn:microsoft.com/office/officeart/2005/8/layout/vList4"/>
    <dgm:cxn modelId="{23F4C0E0-D890-BB47-A805-50FF623A85BE}" type="presOf" srcId="{DC59E592-CB3A-F140-A040-86E00C95B0F8}" destId="{E88D3E51-D75B-134F-9AA4-D577B34727C4}" srcOrd="1" destOrd="0" presId="urn:microsoft.com/office/officeart/2005/8/layout/vList4"/>
    <dgm:cxn modelId="{88D631F0-C970-CE4F-8F9E-5F27A71BF9C2}" srcId="{C9ED0315-F799-4A40-AE45-138CEC5E2FFD}" destId="{7A3A2880-1C62-1143-9D4A-AD6EE59FE143}" srcOrd="1" destOrd="0" parTransId="{431B8C2A-F5EC-0448-95E5-E9F82B4AE672}" sibTransId="{6F5074FA-B694-0245-BEA5-2DC86842DCB4}"/>
    <dgm:cxn modelId="{BE75E2F7-D3BD-AF45-9D11-D11E7C1EECEB}" type="presOf" srcId="{6E75D28C-213A-D845-BDE9-285FF3756156}" destId="{C0B65CBD-CF98-1541-8019-6C38A0FFB258}" srcOrd="1" destOrd="0" presId="urn:microsoft.com/office/officeart/2005/8/layout/vList4"/>
    <dgm:cxn modelId="{36AE46FB-E3CF-7A48-A2A7-3EFA84B96050}" srcId="{C9ED0315-F799-4A40-AE45-138CEC5E2FFD}" destId="{6E75D28C-213A-D845-BDE9-285FF3756156}" srcOrd="0" destOrd="0" parTransId="{B968ED1C-BED1-4A41-BBEA-AC1F7450660E}" sibTransId="{C14E2245-A8AA-CE4F-AFE9-4377385333C3}"/>
    <dgm:cxn modelId="{74DE7A40-A40C-8D44-9195-7AEFC5A8BA58}" type="presParOf" srcId="{84BEF1FA-4CAD-AD4A-A994-73989FDB8856}" destId="{22C7810A-43A5-FC42-B635-FB8C02222BB6}" srcOrd="0" destOrd="0" presId="urn:microsoft.com/office/officeart/2005/8/layout/vList4"/>
    <dgm:cxn modelId="{D4109E19-8B22-AB4D-96BB-EEED71A93992}" type="presParOf" srcId="{22C7810A-43A5-FC42-B635-FB8C02222BB6}" destId="{D3734373-FEE3-124B-86A8-10ED038413CB}" srcOrd="0" destOrd="0" presId="urn:microsoft.com/office/officeart/2005/8/layout/vList4"/>
    <dgm:cxn modelId="{BD51B885-0CED-F04C-A561-0AE4AAF90E09}" type="presParOf" srcId="{22C7810A-43A5-FC42-B635-FB8C02222BB6}" destId="{7C82DA0C-44BA-0E4E-B455-B88C424F3545}" srcOrd="1" destOrd="0" presId="urn:microsoft.com/office/officeart/2005/8/layout/vList4"/>
    <dgm:cxn modelId="{B4ABFB1B-6D1F-154E-846A-587AAD6FD882}" type="presParOf" srcId="{22C7810A-43A5-FC42-B635-FB8C02222BB6}" destId="{C0B65CBD-CF98-1541-8019-6C38A0FFB258}" srcOrd="2" destOrd="0" presId="urn:microsoft.com/office/officeart/2005/8/layout/vList4"/>
    <dgm:cxn modelId="{9B3099EC-4D79-5743-BB3E-7BAD979D4256}" type="presParOf" srcId="{84BEF1FA-4CAD-AD4A-A994-73989FDB8856}" destId="{BDBD9859-C33A-2C42-8085-EF45488045B4}" srcOrd="1" destOrd="0" presId="urn:microsoft.com/office/officeart/2005/8/layout/vList4"/>
    <dgm:cxn modelId="{2DD11558-ADD7-434C-A904-9B3D9881D7D1}" type="presParOf" srcId="{84BEF1FA-4CAD-AD4A-A994-73989FDB8856}" destId="{5D496A0C-21FC-764B-AB0E-FF22F7995E92}" srcOrd="2" destOrd="0" presId="urn:microsoft.com/office/officeart/2005/8/layout/vList4"/>
    <dgm:cxn modelId="{8ADF100E-CBC3-4F44-8175-F07FC83FBAB0}" type="presParOf" srcId="{5D496A0C-21FC-764B-AB0E-FF22F7995E92}" destId="{8BAF7CF8-2A66-9843-89B9-177AFAF3F546}" srcOrd="0" destOrd="0" presId="urn:microsoft.com/office/officeart/2005/8/layout/vList4"/>
    <dgm:cxn modelId="{276DA7DD-275F-EF48-AD36-25C3425031AD}" type="presParOf" srcId="{5D496A0C-21FC-764B-AB0E-FF22F7995E92}" destId="{9F737775-AE25-954C-910D-D87CBEA4D020}" srcOrd="1" destOrd="0" presId="urn:microsoft.com/office/officeart/2005/8/layout/vList4"/>
    <dgm:cxn modelId="{A801320B-D6C0-8D48-A0A6-1E5B1EF643E9}" type="presParOf" srcId="{5D496A0C-21FC-764B-AB0E-FF22F7995E92}" destId="{305BED90-325E-DA48-8C1D-E4BFD2E491F5}" srcOrd="2" destOrd="0" presId="urn:microsoft.com/office/officeart/2005/8/layout/vList4"/>
    <dgm:cxn modelId="{D7F50150-8DCC-DF4F-AEBD-82DC44740345}" type="presParOf" srcId="{84BEF1FA-4CAD-AD4A-A994-73989FDB8856}" destId="{BC036C2C-17E2-BD4F-B887-79CEEFA91F8C}" srcOrd="3" destOrd="0" presId="urn:microsoft.com/office/officeart/2005/8/layout/vList4"/>
    <dgm:cxn modelId="{F18A2ECA-D910-C94D-962A-B570AAB05AE9}" type="presParOf" srcId="{84BEF1FA-4CAD-AD4A-A994-73989FDB8856}" destId="{CC209A6D-80E4-BA40-904D-E5995EC3BCBC}" srcOrd="4" destOrd="0" presId="urn:microsoft.com/office/officeart/2005/8/layout/vList4"/>
    <dgm:cxn modelId="{BB9B9438-7504-8B40-AF12-8979F4B80A09}" type="presParOf" srcId="{CC209A6D-80E4-BA40-904D-E5995EC3BCBC}" destId="{F8071F68-DB9C-854E-864C-49EFFA96F0F4}" srcOrd="0" destOrd="0" presId="urn:microsoft.com/office/officeart/2005/8/layout/vList4"/>
    <dgm:cxn modelId="{BC090974-3DA5-7547-B61B-6B2B3ED193F1}" type="presParOf" srcId="{CC209A6D-80E4-BA40-904D-E5995EC3BCBC}" destId="{842CCC61-291F-2E43-91B5-85830AA8D96B}" srcOrd="1" destOrd="0" presId="urn:microsoft.com/office/officeart/2005/8/layout/vList4"/>
    <dgm:cxn modelId="{27DB53DF-166A-8441-AB87-35459CBAC83A}" type="presParOf" srcId="{CC209A6D-80E4-BA40-904D-E5995EC3BCBC}" destId="{E88D3E51-D75B-134F-9AA4-D577B34727C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3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65E22D-46F3-4045-95D0-78D58C01BC18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B64B4D52-E7AB-44EE-AA4D-0D168B3DCFA3}">
      <dgm:prSet phldrT="[Text]" custT="1"/>
      <dgm:spPr>
        <a:solidFill>
          <a:srgbClr val="365291"/>
        </a:solidFill>
      </dgm:spPr>
      <dgm:t>
        <a:bodyPr lIns="180000" tIns="108000" rIns="180000" bIns="180000"/>
        <a:lstStyle/>
        <a:p>
          <a:pPr>
            <a:lnSpc>
              <a:spcPts val="1560"/>
            </a:lnSpc>
          </a:pPr>
          <a:r>
            <a:rPr lang="en-US" sz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1.</a:t>
          </a:r>
        </a:p>
        <a:p>
          <a:pPr>
            <a:lnSpc>
              <a:spcPts val="1560"/>
            </a:lnSpc>
          </a:pPr>
          <a:r>
            <a:rPr lang="en-US" sz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Conduct a Monitoring and Evaluation Systems (MESA) analysis on the state of M&amp;E in a country</a:t>
          </a:r>
        </a:p>
        <a:p>
          <a:pPr>
            <a:lnSpc>
              <a:spcPts val="1560"/>
            </a:lnSpc>
          </a:pPr>
          <a:r>
            <a:rPr lang="en-US" sz="1200" i="1" dirty="0">
              <a:highlight>
                <a:srgbClr val="001A5E"/>
              </a:highlight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Approach: co-production</a:t>
          </a:r>
        </a:p>
      </dgm:t>
    </dgm:pt>
    <dgm:pt modelId="{5D31B862-7647-4304-AF38-E6B5BEB01093}" type="parTrans" cxnId="{084A48EC-19AF-4C8D-8F04-D59786C09202}">
      <dgm:prSet/>
      <dgm:spPr/>
      <dgm:t>
        <a:bodyPr/>
        <a:lstStyle/>
        <a:p>
          <a:pPr>
            <a:lnSpc>
              <a:spcPts val="1460"/>
            </a:lnSpc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35D0C7-D918-4120-AD24-F098D3C9D40C}" type="sibTrans" cxnId="{084A48EC-19AF-4C8D-8F04-D59786C09202}">
      <dgm:prSet/>
      <dgm:spPr/>
      <dgm:t>
        <a:bodyPr/>
        <a:lstStyle/>
        <a:p>
          <a:pPr>
            <a:lnSpc>
              <a:spcPts val="1460"/>
            </a:lnSpc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603210-382E-4760-8D84-01BC459C75CB}">
      <dgm:prSet phldrT="[Text]" custT="1"/>
      <dgm:spPr>
        <a:solidFill>
          <a:srgbClr val="365291"/>
        </a:solidFill>
      </dgm:spPr>
      <dgm:t>
        <a:bodyPr lIns="180000" tIns="108000" rIns="180000" bIns="180000"/>
        <a:lstStyle/>
        <a:p>
          <a:pPr>
            <a:lnSpc>
              <a:spcPts val="1560"/>
            </a:lnSpc>
          </a:pPr>
          <a:r>
            <a:rPr lang="en-US" sz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2.</a:t>
          </a:r>
        </a:p>
        <a:p>
          <a:pPr rtl="0">
            <a:lnSpc>
              <a:spcPts val="1560"/>
            </a:lnSpc>
          </a:pPr>
          <a:r>
            <a:rPr lang="en-US" sz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Agree – with country partners - on key areas that require strengthening (capacity, systems)</a:t>
          </a:r>
        </a:p>
        <a:p>
          <a:pPr rtl="0">
            <a:lnSpc>
              <a:spcPts val="1560"/>
            </a:lnSpc>
          </a:pPr>
          <a:r>
            <a:rPr lang="en-US" sz="1200" i="1" dirty="0">
              <a:highlight>
                <a:srgbClr val="001A5E"/>
              </a:highlight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“Nothing about us without us”</a:t>
          </a:r>
        </a:p>
      </dgm:t>
    </dgm:pt>
    <dgm:pt modelId="{D278D4CB-CE98-41A5-8B6F-D805909E011C}" type="parTrans" cxnId="{9754A00B-5D79-4F77-860F-36FD084ED1B8}">
      <dgm:prSet/>
      <dgm:spPr/>
      <dgm:t>
        <a:bodyPr/>
        <a:lstStyle/>
        <a:p>
          <a:pPr>
            <a:lnSpc>
              <a:spcPts val="1460"/>
            </a:lnSpc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2B934D-2F32-42AF-9470-C7C138D45611}" type="sibTrans" cxnId="{9754A00B-5D79-4F77-860F-36FD084ED1B8}">
      <dgm:prSet/>
      <dgm:spPr/>
      <dgm:t>
        <a:bodyPr/>
        <a:lstStyle/>
        <a:p>
          <a:pPr>
            <a:lnSpc>
              <a:spcPts val="1460"/>
            </a:lnSpc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6D1969-1AD7-4F00-BD0B-885223674DCB}">
      <dgm:prSet phldrT="[Text]" custT="1"/>
      <dgm:spPr>
        <a:solidFill>
          <a:srgbClr val="365291"/>
        </a:solidFill>
      </dgm:spPr>
      <dgm:t>
        <a:bodyPr lIns="180000" tIns="108000" rIns="180000" bIns="180000"/>
        <a:lstStyle/>
        <a:p>
          <a:pPr>
            <a:lnSpc>
              <a:spcPts val="1560"/>
            </a:lnSpc>
          </a:pPr>
          <a:r>
            <a:rPr lang="en-US" sz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4.</a:t>
          </a:r>
        </a:p>
        <a:p>
          <a:pPr rtl="0">
            <a:lnSpc>
              <a:spcPts val="1560"/>
            </a:lnSpc>
          </a:pPr>
          <a:r>
            <a:rPr lang="en-US" sz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Based on the key intervention areas, implement a coherent set of interventions</a:t>
          </a:r>
        </a:p>
        <a:p>
          <a:pPr rtl="0">
            <a:lnSpc>
              <a:spcPts val="1560"/>
            </a:lnSpc>
          </a:pPr>
          <a:r>
            <a:rPr lang="en-US" sz="1200" i="1" dirty="0">
              <a:highlight>
                <a:srgbClr val="001A5E"/>
              </a:highlight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Co-production wherever feasible</a:t>
          </a:r>
        </a:p>
      </dgm:t>
    </dgm:pt>
    <dgm:pt modelId="{D2719CD5-DE89-464F-AB69-858F0534B53D}" type="parTrans" cxnId="{57527D80-EFBB-40D7-8A96-FB4332B52CDF}">
      <dgm:prSet/>
      <dgm:spPr/>
      <dgm:t>
        <a:bodyPr/>
        <a:lstStyle/>
        <a:p>
          <a:pPr>
            <a:lnSpc>
              <a:spcPts val="1460"/>
            </a:lnSpc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249A78-D7D7-4163-A1C7-059F8A500869}" type="sibTrans" cxnId="{57527D80-EFBB-40D7-8A96-FB4332B52CDF}">
      <dgm:prSet/>
      <dgm:spPr/>
      <dgm:t>
        <a:bodyPr/>
        <a:lstStyle/>
        <a:p>
          <a:pPr>
            <a:lnSpc>
              <a:spcPts val="1460"/>
            </a:lnSpc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1B4C69-C4B1-CF46-A229-599A9CFF2342}">
      <dgm:prSet custT="1"/>
      <dgm:spPr>
        <a:solidFill>
          <a:srgbClr val="365291"/>
        </a:solidFill>
      </dgm:spPr>
      <dgm:t>
        <a:bodyPr lIns="180000" tIns="108000" rIns="180000" bIns="180000"/>
        <a:lstStyle/>
        <a:p>
          <a:pPr>
            <a:lnSpc>
              <a:spcPts val="1560"/>
            </a:lnSpc>
          </a:pPr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</a:p>
        <a:p>
          <a:pPr rtl="0">
            <a:lnSpc>
              <a:spcPts val="1560"/>
            </a:lnSpc>
          </a:pPr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M&amp;E Capacity (&amp; systems) Strengthening Strategy and Plan is developed, with earmarked projects/key intervention areas</a:t>
          </a:r>
        </a:p>
        <a:p>
          <a:pPr rtl="0">
            <a:lnSpc>
              <a:spcPts val="1560"/>
            </a:lnSpc>
          </a:pPr>
          <a:r>
            <a:rPr lang="en-GB" sz="1200" i="1" dirty="0">
              <a:highlight>
                <a:srgbClr val="001A5E"/>
              </a:highlight>
              <a:latin typeface="Arial" panose="020B0604020202020204" pitchFamily="34" charset="0"/>
              <a:cs typeface="Arial" panose="020B0604020202020204" pitchFamily="34" charset="0"/>
            </a:rPr>
            <a:t>Preference is to collaborate with other partners, and build synergies</a:t>
          </a:r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86A88069-8CAB-484F-9110-395EE64578DC}" type="parTrans" cxnId="{218AB7FC-489E-B245-B0C3-70238A54FEF0}">
      <dgm:prSet/>
      <dgm:spPr/>
      <dgm:t>
        <a:bodyPr/>
        <a:lstStyle/>
        <a:p>
          <a:pPr>
            <a:lnSpc>
              <a:spcPts val="1460"/>
            </a:lnSpc>
          </a:pPr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CE2D54-C843-0A4B-A00A-B64A851F2230}" type="sibTrans" cxnId="{218AB7FC-489E-B245-B0C3-70238A54FEF0}">
      <dgm:prSet/>
      <dgm:spPr/>
      <dgm:t>
        <a:bodyPr/>
        <a:lstStyle/>
        <a:p>
          <a:pPr>
            <a:lnSpc>
              <a:spcPts val="1460"/>
            </a:lnSpc>
          </a:pPr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FD0790-0C8C-4AFA-83FE-04202B1C69E2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ZA" sz="1200" dirty="0"/>
            <a:t>5</a:t>
          </a:r>
        </a:p>
        <a:p>
          <a:endParaRPr lang="en-ZA" sz="1200" dirty="0"/>
        </a:p>
        <a:p>
          <a:r>
            <a:rPr lang="en-ZA" sz="1200" dirty="0"/>
            <a:t>Research &amp; Learning.</a:t>
          </a:r>
        </a:p>
        <a:p>
          <a:r>
            <a:rPr lang="en-ZA" sz="1200" dirty="0"/>
            <a:t>Produce original and synthesized knowledge products – learn from our work, and inform our practice</a:t>
          </a:r>
        </a:p>
        <a:p>
          <a:endParaRPr lang="en-ZA" sz="4300" dirty="0"/>
        </a:p>
      </dgm:t>
    </dgm:pt>
    <dgm:pt modelId="{9DEA7066-95B2-4627-8F6C-6B3A14E000C2}" type="parTrans" cxnId="{194518DF-3F31-451E-8E31-0F406070219E}">
      <dgm:prSet/>
      <dgm:spPr/>
    </dgm:pt>
    <dgm:pt modelId="{46C25B14-A89E-4B99-85A8-BA4881EFA026}" type="sibTrans" cxnId="{194518DF-3F31-451E-8E31-0F406070219E}">
      <dgm:prSet/>
      <dgm:spPr/>
    </dgm:pt>
    <dgm:pt modelId="{31BC7F67-7767-2840-8E0E-9BE7ADA6BA5E}" type="pres">
      <dgm:prSet presAssocID="{0565E22D-46F3-4045-95D0-78D58C01BC18}" presName="Name0" presStyleCnt="0">
        <dgm:presLayoutVars>
          <dgm:dir/>
          <dgm:resizeHandles val="exact"/>
        </dgm:presLayoutVars>
      </dgm:prSet>
      <dgm:spPr/>
    </dgm:pt>
    <dgm:pt modelId="{A500FB63-7E1B-094D-93EE-23D7B4225DFC}" type="pres">
      <dgm:prSet presAssocID="{0565E22D-46F3-4045-95D0-78D58C01BC18}" presName="bkgdShp" presStyleLbl="alignAccFollowNode1" presStyleIdx="0" presStyleCnt="1"/>
      <dgm:spPr>
        <a:prstGeom prst="rect">
          <a:avLst/>
        </a:prstGeom>
      </dgm:spPr>
    </dgm:pt>
    <dgm:pt modelId="{1F2DDC52-9AD0-A54A-B0D1-87CFBE9D0E4A}" type="pres">
      <dgm:prSet presAssocID="{0565E22D-46F3-4045-95D0-78D58C01BC18}" presName="linComp" presStyleCnt="0"/>
      <dgm:spPr/>
    </dgm:pt>
    <dgm:pt modelId="{098253F5-5872-544C-9671-A6F58FC104DC}" type="pres">
      <dgm:prSet presAssocID="{B64B4D52-E7AB-44EE-AA4D-0D168B3DCFA3}" presName="compNode" presStyleCnt="0"/>
      <dgm:spPr/>
    </dgm:pt>
    <dgm:pt modelId="{F62FB5CC-DDE5-4A42-A134-144FAF87FF08}" type="pres">
      <dgm:prSet presAssocID="{B64B4D52-E7AB-44EE-AA4D-0D168B3DCFA3}" presName="node" presStyleLbl="node1" presStyleIdx="0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5E654B2E-CA33-444D-B145-DF781A0EF924}" type="pres">
      <dgm:prSet presAssocID="{B64B4D52-E7AB-44EE-AA4D-0D168B3DCFA3}" presName="invisiNode" presStyleLbl="node1" presStyleIdx="0" presStyleCnt="5"/>
      <dgm:spPr/>
    </dgm:pt>
    <dgm:pt modelId="{3600B284-9ABB-A14F-AD07-8A10C45A4012}" type="pres">
      <dgm:prSet presAssocID="{B64B4D52-E7AB-44EE-AA4D-0D168B3DCFA3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46C8B34E-E6A6-2943-BEE4-79B7DE767DF2}" type="pres">
      <dgm:prSet presAssocID="{1B35D0C7-D918-4120-AD24-F098D3C9D40C}" presName="sibTrans" presStyleLbl="sibTrans2D1" presStyleIdx="0" presStyleCnt="0"/>
      <dgm:spPr/>
    </dgm:pt>
    <dgm:pt modelId="{69275991-DD82-E647-BA18-4FE97102B80A}" type="pres">
      <dgm:prSet presAssocID="{19603210-382E-4760-8D84-01BC459C75CB}" presName="compNode" presStyleCnt="0"/>
      <dgm:spPr/>
    </dgm:pt>
    <dgm:pt modelId="{7D90D328-0EB3-114A-8E9C-53DA649945BF}" type="pres">
      <dgm:prSet presAssocID="{19603210-382E-4760-8D84-01BC459C75CB}" presName="node" presStyleLbl="node1" presStyleIdx="1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FB7A6CE9-BAA0-4843-B71E-F82DBB94A192}" type="pres">
      <dgm:prSet presAssocID="{19603210-382E-4760-8D84-01BC459C75CB}" presName="invisiNode" presStyleLbl="node1" presStyleIdx="1" presStyleCnt="5"/>
      <dgm:spPr/>
    </dgm:pt>
    <dgm:pt modelId="{1D7A8668-6BEE-B243-8FA2-2C115A4E03CF}" type="pres">
      <dgm:prSet presAssocID="{19603210-382E-4760-8D84-01BC459C75CB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A16221C9-C37D-EB49-91E3-A8C3FADCE8AE}" type="pres">
      <dgm:prSet presAssocID="{482B934D-2F32-42AF-9470-C7C138D45611}" presName="sibTrans" presStyleLbl="sibTrans2D1" presStyleIdx="0" presStyleCnt="0"/>
      <dgm:spPr/>
    </dgm:pt>
    <dgm:pt modelId="{B5B9E7FD-5A6A-C849-9125-F38448B3AEC5}" type="pres">
      <dgm:prSet presAssocID="{B11B4C69-C4B1-CF46-A229-599A9CFF2342}" presName="compNode" presStyleCnt="0"/>
      <dgm:spPr/>
    </dgm:pt>
    <dgm:pt modelId="{050EC652-E049-0A4C-9FD6-781BE45211D5}" type="pres">
      <dgm:prSet presAssocID="{B11B4C69-C4B1-CF46-A229-599A9CFF2342}" presName="node" presStyleLbl="node1" presStyleIdx="2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06B990E7-C33F-FF40-A394-9B7245F91ED5}" type="pres">
      <dgm:prSet presAssocID="{B11B4C69-C4B1-CF46-A229-599A9CFF2342}" presName="invisiNode" presStyleLbl="node1" presStyleIdx="2" presStyleCnt="5"/>
      <dgm:spPr/>
    </dgm:pt>
    <dgm:pt modelId="{C08DB0DE-EE27-834A-A631-F69FDC4835C9}" type="pres">
      <dgm:prSet presAssocID="{B11B4C69-C4B1-CF46-A229-599A9CFF2342}" presName="imagNode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B3073BED-BD36-E94D-A2AE-3A4DBB89C0B7}" type="pres">
      <dgm:prSet presAssocID="{06CE2D54-C843-0A4B-A00A-B64A851F2230}" presName="sibTrans" presStyleLbl="sibTrans2D1" presStyleIdx="0" presStyleCnt="0"/>
      <dgm:spPr/>
    </dgm:pt>
    <dgm:pt modelId="{7D6533E7-E5AB-4542-A82E-2027BEC8167D}" type="pres">
      <dgm:prSet presAssocID="{B96D1969-1AD7-4F00-BD0B-885223674DCB}" presName="compNode" presStyleCnt="0"/>
      <dgm:spPr/>
    </dgm:pt>
    <dgm:pt modelId="{AD5DB808-B122-6D44-9859-B2CE8B57A014}" type="pres">
      <dgm:prSet presAssocID="{B96D1969-1AD7-4F00-BD0B-885223674DCB}" presName="node" presStyleLbl="node1" presStyleIdx="3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5EC99B9C-D602-B74F-ADFF-1C95A35696C6}" type="pres">
      <dgm:prSet presAssocID="{B96D1969-1AD7-4F00-BD0B-885223674DCB}" presName="invisiNode" presStyleLbl="node1" presStyleIdx="3" presStyleCnt="5"/>
      <dgm:spPr/>
    </dgm:pt>
    <dgm:pt modelId="{18232CCF-CCA5-BA49-A7C2-00A96798D8C6}" type="pres">
      <dgm:prSet presAssocID="{B96D1969-1AD7-4F00-BD0B-885223674DCB}" presName="imagNode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76162A1A-4ABC-4149-BAEA-77C67B148A0E}" type="pres">
      <dgm:prSet presAssocID="{06249A78-D7D7-4163-A1C7-059F8A500869}" presName="sibTrans" presStyleLbl="sibTrans2D1" presStyleIdx="0" presStyleCnt="0"/>
      <dgm:spPr/>
    </dgm:pt>
    <dgm:pt modelId="{D81ED8F1-9BDA-449D-BC5E-E6BBB07B1F98}" type="pres">
      <dgm:prSet presAssocID="{08FD0790-0C8C-4AFA-83FE-04202B1C69E2}" presName="compNode" presStyleCnt="0"/>
      <dgm:spPr/>
    </dgm:pt>
    <dgm:pt modelId="{95E35CB1-2A2C-4F64-8377-CB5915D5CE14}" type="pres">
      <dgm:prSet presAssocID="{08FD0790-0C8C-4AFA-83FE-04202B1C69E2}" presName="node" presStyleLbl="node1" presStyleIdx="4" presStyleCnt="5" custLinFactNeighborX="1153" custLinFactNeighborY="-2460">
        <dgm:presLayoutVars>
          <dgm:bulletEnabled val="1"/>
        </dgm:presLayoutVars>
      </dgm:prSet>
      <dgm:spPr/>
    </dgm:pt>
    <dgm:pt modelId="{6604AA1A-166B-4B50-B2C3-20DE82E62E82}" type="pres">
      <dgm:prSet presAssocID="{08FD0790-0C8C-4AFA-83FE-04202B1C69E2}" presName="invisiNode" presStyleLbl="node1" presStyleIdx="4" presStyleCnt="5"/>
      <dgm:spPr/>
    </dgm:pt>
    <dgm:pt modelId="{CC6EACE4-1755-457A-BF7C-D2A32758C4A1}" type="pres">
      <dgm:prSet presAssocID="{08FD0790-0C8C-4AFA-83FE-04202B1C69E2}" presName="imagNode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extLst>
        <a:ext uri="{E40237B7-FDA0-4F09-8148-C483321AD2D9}">
          <dgm14:cNvPr xmlns:dgm14="http://schemas.microsoft.com/office/drawing/2010/diagram" id="0" name="" descr="Close-up of open book against blurred bookshelf background"/>
        </a:ext>
      </dgm:extLst>
    </dgm:pt>
  </dgm:ptLst>
  <dgm:cxnLst>
    <dgm:cxn modelId="{9754A00B-5D79-4F77-860F-36FD084ED1B8}" srcId="{0565E22D-46F3-4045-95D0-78D58C01BC18}" destId="{19603210-382E-4760-8D84-01BC459C75CB}" srcOrd="1" destOrd="0" parTransId="{D278D4CB-CE98-41A5-8B6F-D805909E011C}" sibTransId="{482B934D-2F32-42AF-9470-C7C138D45611}"/>
    <dgm:cxn modelId="{2D194B15-5A4C-B04B-9649-23EBA9ABB432}" type="presOf" srcId="{0565E22D-46F3-4045-95D0-78D58C01BC18}" destId="{31BC7F67-7767-2840-8E0E-9BE7ADA6BA5E}" srcOrd="0" destOrd="0" presId="urn:microsoft.com/office/officeart/2005/8/layout/pList2"/>
    <dgm:cxn modelId="{F9CE293B-BCE9-E643-A3D5-C6C01E5F752A}" type="presOf" srcId="{482B934D-2F32-42AF-9470-C7C138D45611}" destId="{A16221C9-C37D-EB49-91E3-A8C3FADCE8AE}" srcOrd="0" destOrd="0" presId="urn:microsoft.com/office/officeart/2005/8/layout/pList2"/>
    <dgm:cxn modelId="{103D3449-49C4-4E58-ABFD-77B1A372BD35}" type="presOf" srcId="{08FD0790-0C8C-4AFA-83FE-04202B1C69E2}" destId="{95E35CB1-2A2C-4F64-8377-CB5915D5CE14}" srcOrd="0" destOrd="0" presId="urn:microsoft.com/office/officeart/2005/8/layout/pList2"/>
    <dgm:cxn modelId="{4452C14B-753A-F24B-8FF3-1B559DD5836E}" type="presOf" srcId="{06CE2D54-C843-0A4B-A00A-B64A851F2230}" destId="{B3073BED-BD36-E94D-A2AE-3A4DBB89C0B7}" srcOrd="0" destOrd="0" presId="urn:microsoft.com/office/officeart/2005/8/layout/pList2"/>
    <dgm:cxn modelId="{0F0ACA70-1325-B24E-A585-00312EA47574}" type="presOf" srcId="{B11B4C69-C4B1-CF46-A229-599A9CFF2342}" destId="{050EC652-E049-0A4C-9FD6-781BE45211D5}" srcOrd="0" destOrd="0" presId="urn:microsoft.com/office/officeart/2005/8/layout/pList2"/>
    <dgm:cxn modelId="{57527D80-EFBB-40D7-8A96-FB4332B52CDF}" srcId="{0565E22D-46F3-4045-95D0-78D58C01BC18}" destId="{B96D1969-1AD7-4F00-BD0B-885223674DCB}" srcOrd="3" destOrd="0" parTransId="{D2719CD5-DE89-464F-AB69-858F0534B53D}" sibTransId="{06249A78-D7D7-4163-A1C7-059F8A500869}"/>
    <dgm:cxn modelId="{430AFA8F-2640-BA4A-9F85-59CE56871718}" type="presOf" srcId="{1B35D0C7-D918-4120-AD24-F098D3C9D40C}" destId="{46C8B34E-E6A6-2943-BEE4-79B7DE767DF2}" srcOrd="0" destOrd="0" presId="urn:microsoft.com/office/officeart/2005/8/layout/pList2"/>
    <dgm:cxn modelId="{78BDA89D-85B0-6E4C-A63A-DECB07683E3B}" type="presOf" srcId="{B96D1969-1AD7-4F00-BD0B-885223674DCB}" destId="{AD5DB808-B122-6D44-9859-B2CE8B57A014}" srcOrd="0" destOrd="0" presId="urn:microsoft.com/office/officeart/2005/8/layout/pList2"/>
    <dgm:cxn modelId="{70AB99C6-B7A4-554D-8463-EE3E12FA7416}" type="presOf" srcId="{B64B4D52-E7AB-44EE-AA4D-0D168B3DCFA3}" destId="{F62FB5CC-DDE5-4A42-A134-144FAF87FF08}" srcOrd="0" destOrd="0" presId="urn:microsoft.com/office/officeart/2005/8/layout/pList2"/>
    <dgm:cxn modelId="{C04AB6CD-239A-B347-A84F-F394593613F6}" type="presOf" srcId="{19603210-382E-4760-8D84-01BC459C75CB}" destId="{7D90D328-0EB3-114A-8E9C-53DA649945BF}" srcOrd="0" destOrd="0" presId="urn:microsoft.com/office/officeart/2005/8/layout/pList2"/>
    <dgm:cxn modelId="{194518DF-3F31-451E-8E31-0F406070219E}" srcId="{0565E22D-46F3-4045-95D0-78D58C01BC18}" destId="{08FD0790-0C8C-4AFA-83FE-04202B1C69E2}" srcOrd="4" destOrd="0" parTransId="{9DEA7066-95B2-4627-8F6C-6B3A14E000C2}" sibTransId="{46C25B14-A89E-4B99-85A8-BA4881EFA026}"/>
    <dgm:cxn modelId="{084A48EC-19AF-4C8D-8F04-D59786C09202}" srcId="{0565E22D-46F3-4045-95D0-78D58C01BC18}" destId="{B64B4D52-E7AB-44EE-AA4D-0D168B3DCFA3}" srcOrd="0" destOrd="0" parTransId="{5D31B862-7647-4304-AF38-E6B5BEB01093}" sibTransId="{1B35D0C7-D918-4120-AD24-F098D3C9D40C}"/>
    <dgm:cxn modelId="{1A0BCBF8-D306-4A7B-A870-3317CC53229B}" type="presOf" srcId="{06249A78-D7D7-4163-A1C7-059F8A500869}" destId="{76162A1A-4ABC-4149-BAEA-77C67B148A0E}" srcOrd="0" destOrd="0" presId="urn:microsoft.com/office/officeart/2005/8/layout/pList2"/>
    <dgm:cxn modelId="{218AB7FC-489E-B245-B0C3-70238A54FEF0}" srcId="{0565E22D-46F3-4045-95D0-78D58C01BC18}" destId="{B11B4C69-C4B1-CF46-A229-599A9CFF2342}" srcOrd="2" destOrd="0" parTransId="{86A88069-8CAB-484F-9110-395EE64578DC}" sibTransId="{06CE2D54-C843-0A4B-A00A-B64A851F2230}"/>
    <dgm:cxn modelId="{E8921718-81F2-1949-A873-4A20085D66B2}" type="presParOf" srcId="{31BC7F67-7767-2840-8E0E-9BE7ADA6BA5E}" destId="{A500FB63-7E1B-094D-93EE-23D7B4225DFC}" srcOrd="0" destOrd="0" presId="urn:microsoft.com/office/officeart/2005/8/layout/pList2"/>
    <dgm:cxn modelId="{D87F29C6-5A3C-6C40-A881-572FE64EDB8E}" type="presParOf" srcId="{31BC7F67-7767-2840-8E0E-9BE7ADA6BA5E}" destId="{1F2DDC52-9AD0-A54A-B0D1-87CFBE9D0E4A}" srcOrd="1" destOrd="0" presId="urn:microsoft.com/office/officeart/2005/8/layout/pList2"/>
    <dgm:cxn modelId="{5777CC8B-0194-614E-B2A7-1F51AE96A960}" type="presParOf" srcId="{1F2DDC52-9AD0-A54A-B0D1-87CFBE9D0E4A}" destId="{098253F5-5872-544C-9671-A6F58FC104DC}" srcOrd="0" destOrd="0" presId="urn:microsoft.com/office/officeart/2005/8/layout/pList2"/>
    <dgm:cxn modelId="{DF0D25C5-C69C-2940-B546-C34011DCA47A}" type="presParOf" srcId="{098253F5-5872-544C-9671-A6F58FC104DC}" destId="{F62FB5CC-DDE5-4A42-A134-144FAF87FF08}" srcOrd="0" destOrd="0" presId="urn:microsoft.com/office/officeart/2005/8/layout/pList2"/>
    <dgm:cxn modelId="{75E01D7C-C74E-5C4D-9305-0D5F3DBA2896}" type="presParOf" srcId="{098253F5-5872-544C-9671-A6F58FC104DC}" destId="{5E654B2E-CA33-444D-B145-DF781A0EF924}" srcOrd="1" destOrd="0" presId="urn:microsoft.com/office/officeart/2005/8/layout/pList2"/>
    <dgm:cxn modelId="{D7EED58B-8A32-E44B-BB71-9EFA25A95A8B}" type="presParOf" srcId="{098253F5-5872-544C-9671-A6F58FC104DC}" destId="{3600B284-9ABB-A14F-AD07-8A10C45A4012}" srcOrd="2" destOrd="0" presId="urn:microsoft.com/office/officeart/2005/8/layout/pList2"/>
    <dgm:cxn modelId="{2537C1D0-A94C-9D43-AE23-2501486FD059}" type="presParOf" srcId="{1F2DDC52-9AD0-A54A-B0D1-87CFBE9D0E4A}" destId="{46C8B34E-E6A6-2943-BEE4-79B7DE767DF2}" srcOrd="1" destOrd="0" presId="urn:microsoft.com/office/officeart/2005/8/layout/pList2"/>
    <dgm:cxn modelId="{5AFB3ECA-D49F-AC46-BA75-27ECD7F761FF}" type="presParOf" srcId="{1F2DDC52-9AD0-A54A-B0D1-87CFBE9D0E4A}" destId="{69275991-DD82-E647-BA18-4FE97102B80A}" srcOrd="2" destOrd="0" presId="urn:microsoft.com/office/officeart/2005/8/layout/pList2"/>
    <dgm:cxn modelId="{28A330D9-24ED-C34C-8C73-55F81835BDB5}" type="presParOf" srcId="{69275991-DD82-E647-BA18-4FE97102B80A}" destId="{7D90D328-0EB3-114A-8E9C-53DA649945BF}" srcOrd="0" destOrd="0" presId="urn:microsoft.com/office/officeart/2005/8/layout/pList2"/>
    <dgm:cxn modelId="{88B556D2-17B3-3044-A435-EBD33ABD62E9}" type="presParOf" srcId="{69275991-DD82-E647-BA18-4FE97102B80A}" destId="{FB7A6CE9-BAA0-4843-B71E-F82DBB94A192}" srcOrd="1" destOrd="0" presId="urn:microsoft.com/office/officeart/2005/8/layout/pList2"/>
    <dgm:cxn modelId="{3536393E-8CE9-9D44-A37C-750B0720A2C9}" type="presParOf" srcId="{69275991-DD82-E647-BA18-4FE97102B80A}" destId="{1D7A8668-6BEE-B243-8FA2-2C115A4E03CF}" srcOrd="2" destOrd="0" presId="urn:microsoft.com/office/officeart/2005/8/layout/pList2"/>
    <dgm:cxn modelId="{4630CD0F-7C29-624C-B6CA-19CBA1A35CEB}" type="presParOf" srcId="{1F2DDC52-9AD0-A54A-B0D1-87CFBE9D0E4A}" destId="{A16221C9-C37D-EB49-91E3-A8C3FADCE8AE}" srcOrd="3" destOrd="0" presId="urn:microsoft.com/office/officeart/2005/8/layout/pList2"/>
    <dgm:cxn modelId="{870D321E-DF6D-1447-9DDA-A7B5B396256D}" type="presParOf" srcId="{1F2DDC52-9AD0-A54A-B0D1-87CFBE9D0E4A}" destId="{B5B9E7FD-5A6A-C849-9125-F38448B3AEC5}" srcOrd="4" destOrd="0" presId="urn:microsoft.com/office/officeart/2005/8/layout/pList2"/>
    <dgm:cxn modelId="{0E763456-220C-5343-8097-2C2C69793F90}" type="presParOf" srcId="{B5B9E7FD-5A6A-C849-9125-F38448B3AEC5}" destId="{050EC652-E049-0A4C-9FD6-781BE45211D5}" srcOrd="0" destOrd="0" presId="urn:microsoft.com/office/officeart/2005/8/layout/pList2"/>
    <dgm:cxn modelId="{ACEACDE2-E143-894D-BEBD-FB2506E3DE29}" type="presParOf" srcId="{B5B9E7FD-5A6A-C849-9125-F38448B3AEC5}" destId="{06B990E7-C33F-FF40-A394-9B7245F91ED5}" srcOrd="1" destOrd="0" presId="urn:microsoft.com/office/officeart/2005/8/layout/pList2"/>
    <dgm:cxn modelId="{0DF4AF6C-D8CC-124F-A16B-43E0FB06471C}" type="presParOf" srcId="{B5B9E7FD-5A6A-C849-9125-F38448B3AEC5}" destId="{C08DB0DE-EE27-834A-A631-F69FDC4835C9}" srcOrd="2" destOrd="0" presId="urn:microsoft.com/office/officeart/2005/8/layout/pList2"/>
    <dgm:cxn modelId="{60E68BE9-1946-214A-B414-6560D2472DC2}" type="presParOf" srcId="{1F2DDC52-9AD0-A54A-B0D1-87CFBE9D0E4A}" destId="{B3073BED-BD36-E94D-A2AE-3A4DBB89C0B7}" srcOrd="5" destOrd="0" presId="urn:microsoft.com/office/officeart/2005/8/layout/pList2"/>
    <dgm:cxn modelId="{59734814-6415-A04C-9DCC-DD57A98E4322}" type="presParOf" srcId="{1F2DDC52-9AD0-A54A-B0D1-87CFBE9D0E4A}" destId="{7D6533E7-E5AB-4542-A82E-2027BEC8167D}" srcOrd="6" destOrd="0" presId="urn:microsoft.com/office/officeart/2005/8/layout/pList2"/>
    <dgm:cxn modelId="{2FE5BC6B-F62F-7C47-9BA9-A67CE75EBD4E}" type="presParOf" srcId="{7D6533E7-E5AB-4542-A82E-2027BEC8167D}" destId="{AD5DB808-B122-6D44-9859-B2CE8B57A014}" srcOrd="0" destOrd="0" presId="urn:microsoft.com/office/officeart/2005/8/layout/pList2"/>
    <dgm:cxn modelId="{6276ABB5-3EAB-C549-8B24-3B649059D930}" type="presParOf" srcId="{7D6533E7-E5AB-4542-A82E-2027BEC8167D}" destId="{5EC99B9C-D602-B74F-ADFF-1C95A35696C6}" srcOrd="1" destOrd="0" presId="urn:microsoft.com/office/officeart/2005/8/layout/pList2"/>
    <dgm:cxn modelId="{2E4E07B4-4B24-954D-AFA4-C1B41F0CAB8C}" type="presParOf" srcId="{7D6533E7-E5AB-4542-A82E-2027BEC8167D}" destId="{18232CCF-CCA5-BA49-A7C2-00A96798D8C6}" srcOrd="2" destOrd="0" presId="urn:microsoft.com/office/officeart/2005/8/layout/pList2"/>
    <dgm:cxn modelId="{90EFBD1C-9BF4-447E-8B61-FC42BA9E6A3D}" type="presParOf" srcId="{1F2DDC52-9AD0-A54A-B0D1-87CFBE9D0E4A}" destId="{76162A1A-4ABC-4149-BAEA-77C67B148A0E}" srcOrd="7" destOrd="0" presId="urn:microsoft.com/office/officeart/2005/8/layout/pList2"/>
    <dgm:cxn modelId="{2A2635AD-83FC-402C-9B85-F8934114CEEB}" type="presParOf" srcId="{1F2DDC52-9AD0-A54A-B0D1-87CFBE9D0E4A}" destId="{D81ED8F1-9BDA-449D-BC5E-E6BBB07B1F98}" srcOrd="8" destOrd="0" presId="urn:microsoft.com/office/officeart/2005/8/layout/pList2"/>
    <dgm:cxn modelId="{B3502948-70F3-434D-A15B-307EDC5D478B}" type="presParOf" srcId="{D81ED8F1-9BDA-449D-BC5E-E6BBB07B1F98}" destId="{95E35CB1-2A2C-4F64-8377-CB5915D5CE14}" srcOrd="0" destOrd="0" presId="urn:microsoft.com/office/officeart/2005/8/layout/pList2"/>
    <dgm:cxn modelId="{95542A82-F921-42B9-95B3-30B6DAE3AF10}" type="presParOf" srcId="{D81ED8F1-9BDA-449D-BC5E-E6BBB07B1F98}" destId="{6604AA1A-166B-4B50-B2C3-20DE82E62E82}" srcOrd="1" destOrd="0" presId="urn:microsoft.com/office/officeart/2005/8/layout/pList2"/>
    <dgm:cxn modelId="{80AF6908-47B8-4C99-A63D-7D800BF1E5E4}" type="presParOf" srcId="{D81ED8F1-9BDA-449D-BC5E-E6BBB07B1F98}" destId="{CC6EACE4-1755-457A-BF7C-D2A32758C4A1}" srcOrd="2" destOrd="0" presId="urn:microsoft.com/office/officeart/2005/8/layout/p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131BC-E0E8-F94B-9943-3569DE09B3BC}">
      <dsp:nvSpPr>
        <dsp:cNvPr id="0" name=""/>
        <dsp:cNvSpPr/>
      </dsp:nvSpPr>
      <dsp:spPr>
        <a:xfrm>
          <a:off x="1595" y="435836"/>
          <a:ext cx="3236736" cy="2022813"/>
        </a:xfrm>
        <a:prstGeom prst="homePlate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marL="0" lvl="0" indent="0" algn="ctr" defTabSz="622300" rtl="0">
            <a:lnSpc>
              <a:spcPts val="178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Strengthened capacity for </a:t>
          </a:r>
          <a:b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monitoring and evaluation </a:t>
          </a:r>
        </a:p>
      </dsp:txBody>
      <dsp:txXfrm>
        <a:off x="1595" y="435836"/>
        <a:ext cx="2731033" cy="2022813"/>
      </dsp:txXfrm>
    </dsp:sp>
    <dsp:sp modelId="{E1D386E5-39A1-3E48-BEC1-A74CDE6BBCCE}">
      <dsp:nvSpPr>
        <dsp:cNvPr id="0" name=""/>
        <dsp:cNvSpPr/>
      </dsp:nvSpPr>
      <dsp:spPr>
        <a:xfrm>
          <a:off x="2431910" y="435836"/>
          <a:ext cx="5163561" cy="2022813"/>
        </a:xfrm>
        <a:prstGeom prst="chevron">
          <a:avLst/>
        </a:prstGeom>
        <a:solidFill>
          <a:srgbClr val="C65A1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 rtl="0">
            <a:lnSpc>
              <a:spcPts val="178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Better use of evidence to </a:t>
          </a:r>
          <a:br>
            <a:rPr lang="en-US" sz="1400" b="0" i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i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improve </a:t>
          </a:r>
          <a:r>
            <a:rPr lang="en-US" sz="1400" b="0" i="0" kern="1200" dirty="0" err="1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programmes</a:t>
          </a:r>
          <a:r>
            <a:rPr lang="en-US" sz="1400" b="0" i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 and </a:t>
          </a:r>
          <a:br>
            <a:rPr lang="en-US" sz="1400" b="0" i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i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support policy decision making</a:t>
          </a:r>
        </a:p>
      </dsp:txBody>
      <dsp:txXfrm>
        <a:off x="3443317" y="435836"/>
        <a:ext cx="3140748" cy="2022813"/>
      </dsp:txXfrm>
    </dsp:sp>
    <dsp:sp modelId="{315D3DA9-0CC7-1A4E-9448-79C7EFE3C0D0}">
      <dsp:nvSpPr>
        <dsp:cNvPr id="0" name=""/>
        <dsp:cNvSpPr/>
      </dsp:nvSpPr>
      <dsp:spPr>
        <a:xfrm>
          <a:off x="6789050" y="435836"/>
          <a:ext cx="4032111" cy="2022813"/>
        </a:xfrm>
        <a:prstGeom prst="chevron">
          <a:avLst/>
        </a:prstGeom>
        <a:solidFill>
          <a:srgbClr val="D4B147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ts val="178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Better governance </a:t>
          </a:r>
          <a:b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and improved development </a:t>
          </a:r>
          <a:b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</a:br>
          <a:r>
            <a:rPr lang="en-US" sz="1400" b="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outcomes in Africa</a:t>
          </a:r>
        </a:p>
      </dsp:txBody>
      <dsp:txXfrm>
        <a:off x="7800457" y="435836"/>
        <a:ext cx="2009298" cy="20228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334BD-9601-FF4E-9268-93131A511CEB}">
      <dsp:nvSpPr>
        <dsp:cNvPr id="0" name=""/>
        <dsp:cNvSpPr/>
      </dsp:nvSpPr>
      <dsp:spPr>
        <a:xfrm>
          <a:off x="1546285" y="484879"/>
          <a:ext cx="3231928" cy="3231928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8676A0-9CFE-CD4A-B78E-79B0DCA9995C}">
      <dsp:nvSpPr>
        <dsp:cNvPr id="0" name=""/>
        <dsp:cNvSpPr/>
      </dsp:nvSpPr>
      <dsp:spPr>
        <a:xfrm>
          <a:off x="1546285" y="484879"/>
          <a:ext cx="3231928" cy="3231928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9BD33F-36DC-7D4D-8AF1-95536E6B4405}">
      <dsp:nvSpPr>
        <dsp:cNvPr id="0" name=""/>
        <dsp:cNvSpPr/>
      </dsp:nvSpPr>
      <dsp:spPr>
        <a:xfrm>
          <a:off x="1546285" y="484879"/>
          <a:ext cx="3231928" cy="3231928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10A4C9-C7CE-F34B-BF35-490242B07F91}">
      <dsp:nvSpPr>
        <dsp:cNvPr id="0" name=""/>
        <dsp:cNvSpPr/>
      </dsp:nvSpPr>
      <dsp:spPr>
        <a:xfrm>
          <a:off x="1546285" y="484879"/>
          <a:ext cx="3231928" cy="3231928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2AE580-C3CC-7342-AFAB-0F2111002447}">
      <dsp:nvSpPr>
        <dsp:cNvPr id="0" name=""/>
        <dsp:cNvSpPr/>
      </dsp:nvSpPr>
      <dsp:spPr>
        <a:xfrm>
          <a:off x="1546285" y="484879"/>
          <a:ext cx="3231928" cy="3231928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8AE162-3DC7-DC4B-B6FB-3BEEC3B665B8}">
      <dsp:nvSpPr>
        <dsp:cNvPr id="0" name=""/>
        <dsp:cNvSpPr/>
      </dsp:nvSpPr>
      <dsp:spPr>
        <a:xfrm>
          <a:off x="2467932" y="1394321"/>
          <a:ext cx="1388633" cy="1413044"/>
        </a:xfrm>
        <a:prstGeom prst="ellipse">
          <a:avLst/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ts val="14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National Evaluation System (NES)</a:t>
          </a:r>
        </a:p>
      </dsp:txBody>
      <dsp:txXfrm>
        <a:off x="2671293" y="1601257"/>
        <a:ext cx="981911" cy="999172"/>
      </dsp:txXfrm>
    </dsp:sp>
    <dsp:sp modelId="{EAE35761-B2BF-FF40-84C4-F0FEF92BA18F}">
      <dsp:nvSpPr>
        <dsp:cNvPr id="0" name=""/>
        <dsp:cNvSpPr/>
      </dsp:nvSpPr>
      <dsp:spPr>
        <a:xfrm>
          <a:off x="2641281" y="1420"/>
          <a:ext cx="1041936" cy="1041936"/>
        </a:xfrm>
        <a:prstGeom prst="ellipse">
          <a:avLst/>
        </a:prstGeom>
        <a:solidFill>
          <a:srgbClr val="A1D2B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ts val="14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rgbClr val="365291"/>
              </a:solidFill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Diagnosis</a:t>
          </a:r>
          <a:endParaRPr lang="en-US" sz="1000" kern="1200" dirty="0">
            <a:solidFill>
              <a:srgbClr val="36529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93869" y="154008"/>
        <a:ext cx="736760" cy="736760"/>
      </dsp:txXfrm>
    </dsp:sp>
    <dsp:sp modelId="{B0F3EE5C-85BA-B344-A0E3-272402796D26}">
      <dsp:nvSpPr>
        <dsp:cNvPr id="0" name=""/>
        <dsp:cNvSpPr/>
      </dsp:nvSpPr>
      <dsp:spPr>
        <a:xfrm>
          <a:off x="4142480" y="1092105"/>
          <a:ext cx="1041936" cy="1041936"/>
        </a:xfrm>
        <a:prstGeom prst="ellipse">
          <a:avLst/>
        </a:prstGeom>
        <a:solidFill>
          <a:srgbClr val="36529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ts val="14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Capacity needs assessment</a:t>
          </a:r>
          <a:endParaRPr lang="en-US" sz="1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95068" y="1244693"/>
        <a:ext cx="736760" cy="736760"/>
      </dsp:txXfrm>
    </dsp:sp>
    <dsp:sp modelId="{8BC99A92-1F46-1140-A889-3096E50F06D5}">
      <dsp:nvSpPr>
        <dsp:cNvPr id="0" name=""/>
        <dsp:cNvSpPr/>
      </dsp:nvSpPr>
      <dsp:spPr>
        <a:xfrm>
          <a:off x="3569073" y="2856871"/>
          <a:ext cx="1041936" cy="1041936"/>
        </a:xfrm>
        <a:prstGeom prst="ellipse">
          <a:avLst/>
        </a:prstGeom>
        <a:solidFill>
          <a:srgbClr val="439EB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ts val="14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Evaluation capacity building</a:t>
          </a:r>
          <a:endParaRPr lang="en-US" sz="1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21661" y="3009459"/>
        <a:ext cx="736760" cy="736760"/>
      </dsp:txXfrm>
    </dsp:sp>
    <dsp:sp modelId="{B385B9A9-F133-E945-BC14-4840277F4D00}">
      <dsp:nvSpPr>
        <dsp:cNvPr id="0" name=""/>
        <dsp:cNvSpPr/>
      </dsp:nvSpPr>
      <dsp:spPr>
        <a:xfrm>
          <a:off x="1713489" y="2856871"/>
          <a:ext cx="1041936" cy="1041936"/>
        </a:xfrm>
        <a:prstGeom prst="ellipse">
          <a:avLst/>
        </a:prstGeom>
        <a:solidFill>
          <a:srgbClr val="D4B147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ts val="14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Technical assistance</a:t>
          </a:r>
          <a:endParaRPr lang="en-US" sz="1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6077" y="3009459"/>
        <a:ext cx="736760" cy="736760"/>
      </dsp:txXfrm>
    </dsp:sp>
    <dsp:sp modelId="{83E3A282-2AC2-2E4E-9791-1B0D3CCC1E51}">
      <dsp:nvSpPr>
        <dsp:cNvPr id="0" name=""/>
        <dsp:cNvSpPr/>
      </dsp:nvSpPr>
      <dsp:spPr>
        <a:xfrm>
          <a:off x="1140081" y="1092105"/>
          <a:ext cx="1041936" cy="1041936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ts val="14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Research and learning</a:t>
          </a:r>
          <a:endParaRPr lang="en-US" sz="1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92669" y="1244693"/>
        <a:ext cx="736760" cy="736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34373-FEE3-124B-86A8-10ED038413CB}">
      <dsp:nvSpPr>
        <dsp:cNvPr id="0" name=""/>
        <dsp:cNvSpPr/>
      </dsp:nvSpPr>
      <dsp:spPr>
        <a:xfrm>
          <a:off x="0" y="0"/>
          <a:ext cx="5243239" cy="1189125"/>
        </a:xfrm>
        <a:prstGeom prst="roundRect">
          <a:avLst>
            <a:gd name="adj" fmla="val 10000"/>
          </a:avLst>
        </a:prstGeom>
        <a:solidFill>
          <a:srgbClr val="C65A1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Evaluation Systems (ES) </a:t>
          </a:r>
          <a:endParaRPr lang="en-GB" sz="1800" kern="1200" dirty="0"/>
        </a:p>
      </dsp:txBody>
      <dsp:txXfrm>
        <a:off x="1167560" y="0"/>
        <a:ext cx="4075678" cy="1189125"/>
      </dsp:txXfrm>
    </dsp:sp>
    <dsp:sp modelId="{7C82DA0C-44BA-0E4E-B455-B88C424F3545}">
      <dsp:nvSpPr>
        <dsp:cNvPr id="0" name=""/>
        <dsp:cNvSpPr/>
      </dsp:nvSpPr>
      <dsp:spPr>
        <a:xfrm>
          <a:off x="118912" y="118912"/>
          <a:ext cx="1048647" cy="9513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BAF7CF8-2A66-9843-89B9-177AFAF3F546}">
      <dsp:nvSpPr>
        <dsp:cNvPr id="0" name=""/>
        <dsp:cNvSpPr/>
      </dsp:nvSpPr>
      <dsp:spPr>
        <a:xfrm>
          <a:off x="0" y="1308037"/>
          <a:ext cx="5243239" cy="1189125"/>
        </a:xfrm>
        <a:prstGeom prst="roundRect">
          <a:avLst>
            <a:gd name="adj" fmla="val 10000"/>
          </a:avLst>
        </a:prstGeom>
        <a:solidFill>
          <a:srgbClr val="36529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Capacity Strengthening (CS)</a:t>
          </a:r>
          <a:endParaRPr lang="en-GB" sz="1800" kern="1200" dirty="0"/>
        </a:p>
      </dsp:txBody>
      <dsp:txXfrm>
        <a:off x="1167560" y="1308037"/>
        <a:ext cx="4075678" cy="1189125"/>
      </dsp:txXfrm>
    </dsp:sp>
    <dsp:sp modelId="{9F737775-AE25-954C-910D-D87CBEA4D020}">
      <dsp:nvSpPr>
        <dsp:cNvPr id="0" name=""/>
        <dsp:cNvSpPr/>
      </dsp:nvSpPr>
      <dsp:spPr>
        <a:xfrm>
          <a:off x="118912" y="1426950"/>
          <a:ext cx="1048647" cy="9513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8071F68-DB9C-854E-864C-49EFFA96F0F4}">
      <dsp:nvSpPr>
        <dsp:cNvPr id="0" name=""/>
        <dsp:cNvSpPr/>
      </dsp:nvSpPr>
      <dsp:spPr>
        <a:xfrm>
          <a:off x="0" y="2616075"/>
          <a:ext cx="5243239" cy="1189125"/>
        </a:xfrm>
        <a:prstGeom prst="roundRect">
          <a:avLst>
            <a:gd name="adj" fmla="val 10000"/>
          </a:avLst>
        </a:prstGeom>
        <a:solidFill>
          <a:srgbClr val="D4B1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Research and Learning (RL)</a:t>
          </a:r>
          <a:endParaRPr lang="en-GB" sz="1800" kern="1200" dirty="0"/>
        </a:p>
      </dsp:txBody>
      <dsp:txXfrm>
        <a:off x="1167560" y="2616075"/>
        <a:ext cx="4075678" cy="1189125"/>
      </dsp:txXfrm>
    </dsp:sp>
    <dsp:sp modelId="{842CCC61-291F-2E43-91B5-85830AA8D96B}">
      <dsp:nvSpPr>
        <dsp:cNvPr id="0" name=""/>
        <dsp:cNvSpPr/>
      </dsp:nvSpPr>
      <dsp:spPr>
        <a:xfrm>
          <a:off x="118912" y="2734987"/>
          <a:ext cx="1048647" cy="9513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0FB63-7E1B-094D-93EE-23D7B4225DFC}">
      <dsp:nvSpPr>
        <dsp:cNvPr id="0" name=""/>
        <dsp:cNvSpPr/>
      </dsp:nvSpPr>
      <dsp:spPr>
        <a:xfrm>
          <a:off x="0" y="0"/>
          <a:ext cx="11180190" cy="17377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00B284-9ABB-A14F-AD07-8A10C45A4012}">
      <dsp:nvSpPr>
        <dsp:cNvPr id="0" name=""/>
        <dsp:cNvSpPr/>
      </dsp:nvSpPr>
      <dsp:spPr>
        <a:xfrm>
          <a:off x="338997" y="231695"/>
          <a:ext cx="1944850" cy="127432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2FB5CC-DDE5-4A42-A134-144FAF87FF08}">
      <dsp:nvSpPr>
        <dsp:cNvPr id="0" name=""/>
        <dsp:cNvSpPr/>
      </dsp:nvSpPr>
      <dsp:spPr>
        <a:xfrm rot="10800000">
          <a:off x="338997" y="1737713"/>
          <a:ext cx="1944850" cy="2123872"/>
        </a:xfrm>
        <a:prstGeom prst="rect">
          <a:avLst/>
        </a:prstGeom>
        <a:solidFill>
          <a:srgbClr val="36529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08000" rIns="180000" bIns="180000" numCol="1" spcCol="1270" anchor="t" anchorCtr="0">
          <a:noAutofit/>
        </a:bodyPr>
        <a:lstStyle/>
        <a:p>
          <a:pPr marL="0" lvl="0" indent="0" algn="ctr" defTabSz="53340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1.</a:t>
          </a:r>
        </a:p>
        <a:p>
          <a:pPr marL="0" lvl="0" indent="0" algn="ctr" defTabSz="53340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Conduct a Monitoring and Evaluation Systems (MESA) analysis on the state of M&amp;E in a country</a:t>
          </a:r>
        </a:p>
        <a:p>
          <a:pPr marL="0" lvl="0" indent="0" algn="ctr" defTabSz="53340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i="1" kern="1200" dirty="0">
              <a:highlight>
                <a:srgbClr val="001A5E"/>
              </a:highlight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Approach: co-production</a:t>
          </a:r>
        </a:p>
      </dsp:txBody>
      <dsp:txXfrm rot="10800000">
        <a:off x="338997" y="1737713"/>
        <a:ext cx="1944850" cy="2123872"/>
      </dsp:txXfrm>
    </dsp:sp>
    <dsp:sp modelId="{1D7A8668-6BEE-B243-8FA2-2C115A4E03CF}">
      <dsp:nvSpPr>
        <dsp:cNvPr id="0" name=""/>
        <dsp:cNvSpPr/>
      </dsp:nvSpPr>
      <dsp:spPr>
        <a:xfrm>
          <a:off x="2478333" y="231695"/>
          <a:ext cx="1944850" cy="127432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90D328-0EB3-114A-8E9C-53DA649945BF}">
      <dsp:nvSpPr>
        <dsp:cNvPr id="0" name=""/>
        <dsp:cNvSpPr/>
      </dsp:nvSpPr>
      <dsp:spPr>
        <a:xfrm rot="10800000">
          <a:off x="2478333" y="1737713"/>
          <a:ext cx="1944850" cy="2123872"/>
        </a:xfrm>
        <a:prstGeom prst="rect">
          <a:avLst/>
        </a:prstGeom>
        <a:solidFill>
          <a:srgbClr val="36529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08000" rIns="180000" bIns="180000" numCol="1" spcCol="1270" anchor="t" anchorCtr="0">
          <a:noAutofit/>
        </a:bodyPr>
        <a:lstStyle/>
        <a:p>
          <a:pPr marL="0" lvl="0" indent="0" algn="ctr" defTabSz="53340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2.</a:t>
          </a:r>
        </a:p>
        <a:p>
          <a:pPr marL="0" lvl="0" indent="0" algn="ctr" defTabSz="533400" rtl="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Agree – with country partners - on key areas that require strengthening (capacity, systems)</a:t>
          </a:r>
        </a:p>
        <a:p>
          <a:pPr marL="0" lvl="0" indent="0" algn="ctr" defTabSz="533400" rtl="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i="1" kern="1200" dirty="0">
              <a:highlight>
                <a:srgbClr val="001A5E"/>
              </a:highlight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“Nothing about us without us”</a:t>
          </a:r>
        </a:p>
      </dsp:txBody>
      <dsp:txXfrm rot="10800000">
        <a:off x="2478333" y="1737713"/>
        <a:ext cx="1944850" cy="2123872"/>
      </dsp:txXfrm>
    </dsp:sp>
    <dsp:sp modelId="{C08DB0DE-EE27-834A-A631-F69FDC4835C9}">
      <dsp:nvSpPr>
        <dsp:cNvPr id="0" name=""/>
        <dsp:cNvSpPr/>
      </dsp:nvSpPr>
      <dsp:spPr>
        <a:xfrm>
          <a:off x="4617669" y="231695"/>
          <a:ext cx="1944850" cy="127432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0EC652-E049-0A4C-9FD6-781BE45211D5}">
      <dsp:nvSpPr>
        <dsp:cNvPr id="0" name=""/>
        <dsp:cNvSpPr/>
      </dsp:nvSpPr>
      <dsp:spPr>
        <a:xfrm rot="10800000">
          <a:off x="4617669" y="1737713"/>
          <a:ext cx="1944850" cy="2123872"/>
        </a:xfrm>
        <a:prstGeom prst="rect">
          <a:avLst/>
        </a:prstGeom>
        <a:solidFill>
          <a:srgbClr val="36529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08000" rIns="180000" bIns="180000" numCol="1" spcCol="1270" anchor="t" anchorCtr="0">
          <a:noAutofit/>
        </a:bodyPr>
        <a:lstStyle/>
        <a:p>
          <a:pPr marL="0" lvl="0" indent="0" algn="ctr" defTabSz="53340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</a:p>
        <a:p>
          <a:pPr marL="0" lvl="0" indent="0" algn="ctr" defTabSz="533400" rtl="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Arial" panose="020B0604020202020204" pitchFamily="34" charset="0"/>
              <a:cs typeface="Arial" panose="020B0604020202020204" pitchFamily="34" charset="0"/>
            </a:rPr>
            <a:t>M&amp;E Capacity (&amp; systems) Strengthening Strategy and Plan is developed, with earmarked projects/key intervention areas</a:t>
          </a:r>
        </a:p>
        <a:p>
          <a:pPr marL="0" lvl="0" indent="0" algn="ctr" defTabSz="533400" rtl="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>
              <a:highlight>
                <a:srgbClr val="001A5E"/>
              </a:highlight>
              <a:latin typeface="Arial" panose="020B0604020202020204" pitchFamily="34" charset="0"/>
              <a:cs typeface="Arial" panose="020B0604020202020204" pitchFamily="34" charset="0"/>
            </a:rPr>
            <a:t>Preference is to collaborate with other partners, and build synergies</a:t>
          </a:r>
          <a:r>
            <a:rPr lang="en-GB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 rot="10800000">
        <a:off x="4617669" y="1737713"/>
        <a:ext cx="1944850" cy="2123872"/>
      </dsp:txXfrm>
    </dsp:sp>
    <dsp:sp modelId="{18232CCF-CCA5-BA49-A7C2-00A96798D8C6}">
      <dsp:nvSpPr>
        <dsp:cNvPr id="0" name=""/>
        <dsp:cNvSpPr/>
      </dsp:nvSpPr>
      <dsp:spPr>
        <a:xfrm>
          <a:off x="6757005" y="231695"/>
          <a:ext cx="1944850" cy="127432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5DB808-B122-6D44-9859-B2CE8B57A014}">
      <dsp:nvSpPr>
        <dsp:cNvPr id="0" name=""/>
        <dsp:cNvSpPr/>
      </dsp:nvSpPr>
      <dsp:spPr>
        <a:xfrm rot="10800000">
          <a:off x="6757005" y="1737713"/>
          <a:ext cx="1944850" cy="2123872"/>
        </a:xfrm>
        <a:prstGeom prst="rect">
          <a:avLst/>
        </a:prstGeom>
        <a:solidFill>
          <a:srgbClr val="36529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08000" rIns="180000" bIns="180000" numCol="1" spcCol="1270" anchor="t" anchorCtr="0">
          <a:noAutofit/>
        </a:bodyPr>
        <a:lstStyle/>
        <a:p>
          <a:pPr marL="0" lvl="0" indent="0" algn="ctr" defTabSz="53340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4.</a:t>
          </a:r>
        </a:p>
        <a:p>
          <a:pPr marL="0" lvl="0" indent="0" algn="ctr" defTabSz="533400" rtl="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Based on the key intervention areas, implement a coherent set of interventions</a:t>
          </a:r>
        </a:p>
        <a:p>
          <a:pPr marL="0" lvl="0" indent="0" algn="ctr" defTabSz="533400" rtl="0">
            <a:lnSpc>
              <a:spcPts val="156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i="1" kern="1200" dirty="0">
              <a:highlight>
                <a:srgbClr val="001A5E"/>
              </a:highlight>
              <a:latin typeface="Arial" panose="020B0604020202020204" pitchFamily="34" charset="0"/>
              <a:ea typeface="Akkurat" charset="0"/>
              <a:cs typeface="Arial" panose="020B0604020202020204" pitchFamily="34" charset="0"/>
            </a:rPr>
            <a:t>Co-production wherever feasible</a:t>
          </a:r>
        </a:p>
      </dsp:txBody>
      <dsp:txXfrm rot="10800000">
        <a:off x="6757005" y="1737713"/>
        <a:ext cx="1944850" cy="2123872"/>
      </dsp:txXfrm>
    </dsp:sp>
    <dsp:sp modelId="{CC6EACE4-1755-457A-BF7C-D2A32758C4A1}">
      <dsp:nvSpPr>
        <dsp:cNvPr id="0" name=""/>
        <dsp:cNvSpPr/>
      </dsp:nvSpPr>
      <dsp:spPr>
        <a:xfrm>
          <a:off x="8896341" y="231695"/>
          <a:ext cx="1944850" cy="127432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35CB1-2A2C-4F64-8377-CB5915D5CE14}">
      <dsp:nvSpPr>
        <dsp:cNvPr id="0" name=""/>
        <dsp:cNvSpPr/>
      </dsp:nvSpPr>
      <dsp:spPr>
        <a:xfrm rot="10800000">
          <a:off x="8918765" y="1685466"/>
          <a:ext cx="1944850" cy="212387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/>
            <a:t>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ZA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/>
            <a:t>Research &amp; Learning.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/>
            <a:t>Produce original and synthesized knowledge products – learn from our work, and inform our practice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ZA" sz="4300" kern="1200" dirty="0"/>
        </a:p>
      </dsp:txBody>
      <dsp:txXfrm rot="10800000">
        <a:off x="8978576" y="1685466"/>
        <a:ext cx="1825228" cy="2064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7223 1667 16383 0 0,'0'0'0'0'0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5027 1376 16383 0 0,'11'0'0'0'0,"3"0"0"0"0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7:58:07.7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7:58:11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7:58:48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56:14.5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56:15.5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56:16.6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56:17.2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6T08:56:17.5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9619 1376 16383 0 0,'-10'0'0'0'0,"-5"0"0"0"0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6841 1085 16383 0 0,'-10'0'0'0'0,"-5"0"0"0"0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6959 1323 16383 0 0,'0'0'0'0'0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17119 1349 16383 0 0,'0'0'0'0'0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17119 1349 16383 0 0,'0'0'0'0'0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3043 1482 16383 0 0,'0'0'0'0'0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3043 1482 16383 0 0,'10'0'0'0'0,"5"0"0"0"0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11T19:25:48.92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3069 1496 16383 0 0,'7'0'0'0'0,"13"-11"0"0"0,5-3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26FA2-79F8-4E27-ACC4-73F0383D946D}" type="datetimeFigureOut">
              <a:rPr lang="en-ZA" smtClean="0"/>
              <a:t>12 Oct 2024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0973F-E6AA-429B-BFA8-CE86527CF6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686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C4DA17-D2D5-4726-BAD0-BC15F67F4AE2}" type="slidenum">
              <a:rPr kumimoji="0" lang="en-ZA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1110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400" b="1" dirty="0"/>
              <a:t>Knowledge Building &amp; Framing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Development and testing of tools i.e. the 12 Functions of the NES and 6 Spheres framework</a:t>
            </a:r>
          </a:p>
          <a:p>
            <a:pPr>
              <a:lnSpc>
                <a:spcPct val="100000"/>
              </a:lnSpc>
            </a:pPr>
            <a:r>
              <a:rPr lang="en-US" sz="1400" b="1" dirty="0"/>
              <a:t>Diagnostics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Diagnostic Tool for M&amp;E Systems Analyses and Capacity Assessments for M&amp;E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Five MESA’s and Strategies have been developed and 2 are informing the current country </a:t>
            </a:r>
            <a:r>
              <a:rPr lang="en-US" dirty="0" err="1"/>
              <a:t>programmes</a:t>
            </a:r>
            <a:r>
              <a:rPr lang="en-US" dirty="0"/>
              <a:t> (Uganda and Tanzania)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Uganda 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Liberia (at national level and country levels)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Malawi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Zambia (at Parliament level &amp; ECD)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Tanzania</a:t>
            </a:r>
          </a:p>
          <a:p>
            <a:endParaRPr lang="en-ZA" dirty="0"/>
          </a:p>
          <a:p>
            <a:endParaRPr lang="en-ZA" dirty="0"/>
          </a:p>
          <a:p>
            <a:pPr>
              <a:lnSpc>
                <a:spcPct val="100000"/>
              </a:lnSpc>
            </a:pPr>
            <a:r>
              <a:rPr lang="en-US" sz="1400" b="1" dirty="0"/>
              <a:t>Strengthening the enabling environment for national evaluation systems</a:t>
            </a:r>
          </a:p>
          <a:p>
            <a:pPr lvl="1">
              <a:lnSpc>
                <a:spcPct val="100000"/>
              </a:lnSpc>
            </a:pPr>
            <a:r>
              <a:rPr lang="en-US" i="1" dirty="0"/>
              <a:t>Policy level: </a:t>
            </a:r>
            <a:br>
              <a:rPr lang="en-US" i="1" dirty="0"/>
            </a:br>
            <a:r>
              <a:rPr lang="en-US" dirty="0"/>
              <a:t>4 National Monitoring and Evaluation Plans</a:t>
            </a:r>
          </a:p>
          <a:p>
            <a:pPr lvl="1">
              <a:lnSpc>
                <a:spcPct val="100000"/>
              </a:lnSpc>
            </a:pPr>
            <a:r>
              <a:rPr lang="en-US" i="1" dirty="0"/>
              <a:t>Implementation Plans: </a:t>
            </a:r>
            <a:br>
              <a:rPr lang="en-US" dirty="0"/>
            </a:br>
            <a:r>
              <a:rPr lang="en-US" dirty="0"/>
              <a:t>2 Plans that operationalize the implementation of national M&amp;E policies </a:t>
            </a:r>
            <a:endParaRPr lang="en-US" b="1" i="1" dirty="0"/>
          </a:p>
          <a:p>
            <a:pPr lvl="1">
              <a:lnSpc>
                <a:spcPct val="100000"/>
              </a:lnSpc>
            </a:pPr>
            <a:r>
              <a:rPr lang="en-US" i="1" dirty="0"/>
              <a:t>National Evaluation Plans: </a:t>
            </a:r>
            <a:br>
              <a:rPr lang="en-US" dirty="0"/>
            </a:br>
            <a:r>
              <a:rPr lang="en-US" dirty="0"/>
              <a:t>4 National evaluation plans/agendas</a:t>
            </a:r>
          </a:p>
          <a:p>
            <a:pPr lvl="1">
              <a:lnSpc>
                <a:spcPct val="100000"/>
              </a:lnSpc>
            </a:pPr>
            <a:r>
              <a:rPr lang="en-US" i="1" dirty="0"/>
              <a:t>National Evaluation Guidelines: </a:t>
            </a:r>
            <a:br>
              <a:rPr lang="en-US" dirty="0"/>
            </a:br>
            <a:r>
              <a:rPr lang="en-US" dirty="0"/>
              <a:t>3 National evaluation guidelines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E0973F-E6AA-429B-BFA8-CE86527CF6A6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12592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dirty="0"/>
              <a:t> </a:t>
            </a:r>
            <a:endParaRPr lang="en-US" dirty="0">
              <a:cs typeface="Arial" panose="020B0604020202020204" pitchFamily="34" charset="0"/>
            </a:endParaRP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39F258-2934-4CDA-ADE3-2E9FC4A794CD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424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7EF61C-E608-155D-A847-4419D557EC05}"/>
              </a:ext>
            </a:extLst>
          </p:cNvPr>
          <p:cNvSpPr/>
          <p:nvPr userDrawn="1"/>
        </p:nvSpPr>
        <p:spPr>
          <a:xfrm>
            <a:off x="160867" y="152401"/>
            <a:ext cx="11870267" cy="1555221"/>
          </a:xfrm>
          <a:prstGeom prst="rect">
            <a:avLst/>
          </a:prstGeom>
          <a:solidFill>
            <a:srgbClr val="C65A1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538287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65EAC2-FCC3-5B8D-4812-80921B23E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8200"/>
            <a:ext cx="10515600" cy="3657600"/>
          </a:xfrm>
        </p:spPr>
        <p:txBody>
          <a:bodyPr>
            <a:normAutofit/>
          </a:bodyPr>
          <a:lstStyle>
            <a:lvl1pPr marL="228600" indent="-228600">
              <a:lnSpc>
                <a:spcPct val="130000"/>
              </a:lnSpc>
              <a:buClr>
                <a:srgbClr val="C65A11"/>
              </a:buClr>
              <a:buFont typeface="Wingdings" pitchFamily="2" charset="2"/>
              <a:buChar char="§"/>
              <a:defRPr sz="1600"/>
            </a:lvl1pPr>
            <a:lvl2pPr marL="685800" indent="-228600">
              <a:lnSpc>
                <a:spcPct val="130000"/>
              </a:lnSpc>
              <a:buClr>
                <a:srgbClr val="C65A11"/>
              </a:buClr>
              <a:buFont typeface="Wingdings" pitchFamily="2" charset="2"/>
              <a:buChar char="§"/>
              <a:defRPr sz="1400"/>
            </a:lvl2pPr>
            <a:lvl3pPr marL="1143000" indent="-228600">
              <a:lnSpc>
                <a:spcPct val="130000"/>
              </a:lnSpc>
              <a:buClr>
                <a:srgbClr val="C65A11"/>
              </a:buClr>
              <a:buFont typeface="Wingdings" pitchFamily="2" charset="2"/>
              <a:buChar char="§"/>
              <a:defRPr sz="1200"/>
            </a:lvl3pPr>
            <a:lvl4pPr marL="1600200" indent="-228600">
              <a:lnSpc>
                <a:spcPct val="130000"/>
              </a:lnSpc>
              <a:buClr>
                <a:srgbClr val="C65A11"/>
              </a:buClr>
              <a:buFont typeface="Wingdings" pitchFamily="2" charset="2"/>
              <a:buChar char="§"/>
              <a:defRPr sz="1100"/>
            </a:lvl4pPr>
            <a:lvl5pPr marL="2057400" indent="-228600">
              <a:lnSpc>
                <a:spcPct val="130000"/>
              </a:lnSpc>
              <a:buClr>
                <a:srgbClr val="C65A11"/>
              </a:buClr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6843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7EF61C-E608-155D-A847-4419D557EC05}"/>
              </a:ext>
            </a:extLst>
          </p:cNvPr>
          <p:cNvSpPr/>
          <p:nvPr userDrawn="1"/>
        </p:nvSpPr>
        <p:spPr>
          <a:xfrm>
            <a:off x="160867" y="152401"/>
            <a:ext cx="11870267" cy="57864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13907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36529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312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10/12/2024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diagramData" Target="../diagrams/data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13.svg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9.xml"/><Relationship Id="rId18" Type="http://schemas.openxmlformats.org/officeDocument/2006/relationships/customXml" Target="../ink/ink12.xml"/><Relationship Id="rId26" Type="http://schemas.openxmlformats.org/officeDocument/2006/relationships/diagramLayout" Target="../diagrams/layout3.xml"/><Relationship Id="rId3" Type="http://schemas.openxmlformats.org/officeDocument/2006/relationships/customXml" Target="../ink/ink1.xml"/><Relationship Id="rId21" Type="http://schemas.openxmlformats.org/officeDocument/2006/relationships/customXml" Target="../ink/ink15.xml"/><Relationship Id="rId34" Type="http://schemas.microsoft.com/office/2007/relationships/diagramDrawing" Target="../diagrams/drawing4.xml"/><Relationship Id="rId7" Type="http://schemas.openxmlformats.org/officeDocument/2006/relationships/customXml" Target="../ink/ink3.xml"/><Relationship Id="rId12" Type="http://schemas.openxmlformats.org/officeDocument/2006/relationships/customXml" Target="../ink/ink8.xml"/><Relationship Id="rId17" Type="http://schemas.openxmlformats.org/officeDocument/2006/relationships/image" Target="../media/image110.png"/><Relationship Id="rId25" Type="http://schemas.openxmlformats.org/officeDocument/2006/relationships/diagramData" Target="../diagrams/data3.xml"/><Relationship Id="rId33" Type="http://schemas.openxmlformats.org/officeDocument/2006/relationships/diagramColors" Target="../diagrams/colors4.xml"/><Relationship Id="rId2" Type="http://schemas.openxmlformats.org/officeDocument/2006/relationships/notesSlide" Target="../notesSlides/notesSlide1.xml"/><Relationship Id="rId16" Type="http://schemas.openxmlformats.org/officeDocument/2006/relationships/customXml" Target="../ink/ink11.xml"/><Relationship Id="rId20" Type="http://schemas.openxmlformats.org/officeDocument/2006/relationships/customXml" Target="../ink/ink14.xml"/><Relationship Id="rId29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png"/><Relationship Id="rId11" Type="http://schemas.openxmlformats.org/officeDocument/2006/relationships/customXml" Target="../ink/ink7.xml"/><Relationship Id="rId24" Type="http://schemas.openxmlformats.org/officeDocument/2006/relationships/customXml" Target="../ink/ink18.xml"/><Relationship Id="rId32" Type="http://schemas.openxmlformats.org/officeDocument/2006/relationships/diagramQuickStyle" Target="../diagrams/quickStyle4.xml"/><Relationship Id="rId5" Type="http://schemas.openxmlformats.org/officeDocument/2006/relationships/customXml" Target="../ink/ink2.xml"/><Relationship Id="rId15" Type="http://schemas.openxmlformats.org/officeDocument/2006/relationships/customXml" Target="../ink/ink10.xml"/><Relationship Id="rId23" Type="http://schemas.openxmlformats.org/officeDocument/2006/relationships/customXml" Target="../ink/ink17.xml"/><Relationship Id="rId28" Type="http://schemas.openxmlformats.org/officeDocument/2006/relationships/diagramColors" Target="../diagrams/colors3.xml"/><Relationship Id="rId10" Type="http://schemas.openxmlformats.org/officeDocument/2006/relationships/customXml" Target="../ink/ink6.xml"/><Relationship Id="rId19" Type="http://schemas.openxmlformats.org/officeDocument/2006/relationships/customXml" Target="../ink/ink13.xml"/><Relationship Id="rId31" Type="http://schemas.openxmlformats.org/officeDocument/2006/relationships/diagramLayout" Target="../diagrams/layout4.xml"/><Relationship Id="rId4" Type="http://schemas.openxmlformats.org/officeDocument/2006/relationships/image" Target="../media/image80.png"/><Relationship Id="rId9" Type="http://schemas.openxmlformats.org/officeDocument/2006/relationships/customXml" Target="../ink/ink5.xml"/><Relationship Id="rId14" Type="http://schemas.openxmlformats.org/officeDocument/2006/relationships/image" Target="../media/image100.png"/><Relationship Id="rId22" Type="http://schemas.openxmlformats.org/officeDocument/2006/relationships/customXml" Target="../ink/ink16.xml"/><Relationship Id="rId27" Type="http://schemas.openxmlformats.org/officeDocument/2006/relationships/diagramQuickStyle" Target="../diagrams/quickStyle3.xml"/><Relationship Id="rId30" Type="http://schemas.openxmlformats.org/officeDocument/2006/relationships/diagramData" Target="../diagrams/data4.xml"/><Relationship Id="rId8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Strengthening NES through Accessible, Actionable, </a:t>
            </a:r>
            <a:br>
              <a:rPr lang="en-US" sz="2800" dirty="0"/>
            </a:br>
            <a:r>
              <a:rPr lang="en-US" sz="2800" dirty="0"/>
              <a:t>and Relevant Evidence</a:t>
            </a:r>
            <a:endParaRPr lang="en-E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>
                <a:solidFill>
                  <a:srgbClr val="001A5E"/>
                </a:solidFill>
              </a:rPr>
              <a:t>CLEAR-AA’s Country Programme in Strengthening</a:t>
            </a:r>
          </a:p>
          <a:p>
            <a:r>
              <a:rPr lang="en-GB" sz="2000" b="0" dirty="0">
                <a:solidFill>
                  <a:srgbClr val="001A5E"/>
                </a:solidFill>
              </a:rPr>
              <a:t>National Evaluation Systems</a:t>
            </a:r>
            <a:endParaRPr lang="en-ES" sz="2000" b="0" dirty="0">
              <a:solidFill>
                <a:srgbClr val="001A5E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7CD9B-860F-2D50-E4BB-77E41A798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Moving towards a transformative, equitable, and locally driven theory and practice</a:t>
            </a:r>
            <a:endParaRPr lang="en-ZA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99467-ECCF-789F-DB3A-505CDD842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674981"/>
            <a:ext cx="10776857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2600" b="1" i="1" dirty="0"/>
              <a:t>Contributing to the work of foregrounding local and indigenous voices, systems and processes for more equitable evidence production and use. Examples:</a:t>
            </a:r>
          </a:p>
          <a:p>
            <a:pPr lvl="1"/>
            <a:r>
              <a:rPr lang="en-US" sz="2600" dirty="0"/>
              <a:t>CLEAR-AA staff on SAMEA Board – working on piloting the equity criterion in OECD/DAC Criteria</a:t>
            </a:r>
          </a:p>
          <a:p>
            <a:pPr lvl="1"/>
            <a:r>
              <a:rPr lang="en-US" sz="2600" dirty="0"/>
              <a:t>With International Evaluation Academy, CLEAR-FA and DPME – testing application of socio-ecological characteristics to NES in SA (in revision of the National Evaluation Policy Framework)</a:t>
            </a:r>
          </a:p>
          <a:p>
            <a:pPr lvl="1"/>
            <a:r>
              <a:rPr lang="en-US" sz="2600" dirty="0"/>
              <a:t>Contributing to the body of knowledge on decolonizing evaluation, transformation and equitable evaluation </a:t>
            </a:r>
          </a:p>
          <a:p>
            <a:pPr lvl="2"/>
            <a:r>
              <a:rPr lang="en-US" sz="2600" dirty="0"/>
              <a:t>3-Series Volume on Equitable Evaluation</a:t>
            </a:r>
          </a:p>
          <a:p>
            <a:pPr lvl="2"/>
            <a:r>
              <a:rPr lang="en-US" sz="2600" dirty="0"/>
              <a:t>Special Edition on Made in Africa Evaluation</a:t>
            </a:r>
          </a:p>
          <a:p>
            <a:pPr lvl="2"/>
            <a:r>
              <a:rPr lang="en-US" sz="2600" dirty="0"/>
              <a:t>Numerous webinars, exchanges, lectures, engagements</a:t>
            </a:r>
          </a:p>
          <a:p>
            <a:pPr lvl="1"/>
            <a:r>
              <a:rPr lang="en-US" sz="2600" dirty="0"/>
              <a:t>Supporting locally-led evaluations in building more effective National Evaluation Systems (e/g/ with Deval and potentially Finnish Government: collaborative evaluation as a form of ECD)</a:t>
            </a:r>
            <a:endParaRPr lang="en-ZA" sz="260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5817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C0114-EB5A-6834-074C-FC3D9AA55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ES" sz="4400" dirty="0"/>
            </a:b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CBEC4-0EEF-F336-E2E3-68065F5FD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ZA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1478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748203"/>
            <a:ext cx="5257800" cy="173847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1A5E"/>
                </a:solidFill>
              </a:rPr>
              <a:t>CLEAR Anglophone Africa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056855"/>
            <a:ext cx="5257800" cy="365125"/>
          </a:xfrm>
        </p:spPr>
        <p:txBody>
          <a:bodyPr/>
          <a:lstStyle/>
          <a:p>
            <a:r>
              <a:rPr lang="en-US" dirty="0">
                <a:solidFill>
                  <a:srgbClr val="001A5E"/>
                </a:solidFill>
              </a:rPr>
              <a:t>CLEAR-</a:t>
            </a:r>
            <a:r>
              <a:rPr lang="en-US" dirty="0" err="1">
                <a:solidFill>
                  <a:srgbClr val="001A5E"/>
                </a:solidFill>
              </a:rPr>
              <a:t>Centres</a:t>
            </a:r>
            <a:r>
              <a:rPr lang="en-US" dirty="0">
                <a:solidFill>
                  <a:srgbClr val="001A5E"/>
                </a:solidFill>
              </a:rPr>
              <a:t>: Spotlight on</a:t>
            </a:r>
          </a:p>
        </p:txBody>
      </p:sp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53146-66A0-97B6-6502-07F778068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Centres for Learning on Evaluation &amp;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5F78B-2B10-F2D4-F885-A8B1C9A42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dirty="0">
                <a:sym typeface="Arial"/>
              </a:rPr>
              <a:t>Global evaluation capacity development initiative launched in 2010</a:t>
            </a:r>
          </a:p>
          <a:p>
            <a:pPr>
              <a:lnSpc>
                <a:spcPct val="110000"/>
              </a:lnSpc>
            </a:pPr>
            <a:r>
              <a:rPr lang="en-US" dirty="0"/>
              <a:t>Global Partner since 2020: Global Evaluation Initiative (GEI)</a:t>
            </a:r>
          </a:p>
          <a:p>
            <a:pPr>
              <a:lnSpc>
                <a:spcPct val="110000"/>
              </a:lnSpc>
            </a:pPr>
            <a:r>
              <a:rPr lang="en-US" dirty="0">
                <a:sym typeface="Century Gothic"/>
              </a:rPr>
              <a:t>CLEAR AA Center hosted by Wits University (Johannesburg, South Africa) since 2011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>
                <a:sym typeface="Arial"/>
              </a:rPr>
              <a:t>Mission: Strengthen M&amp;E systems, capacities and use of evidence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>
                <a:sym typeface="Arial"/>
              </a:rPr>
              <a:t>Focus on system-wide impact, institution building &amp; individual capacity development</a:t>
            </a:r>
            <a:endParaRPr lang="en-US" dirty="0"/>
          </a:p>
          <a:p>
            <a:endParaRPr lang="en-ZA" dirty="0"/>
          </a:p>
        </p:txBody>
      </p:sp>
      <p:pic>
        <p:nvPicPr>
          <p:cNvPr id="4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E7BA05F-C49B-140D-74D1-F9E44414A4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24" r="11809" b="2"/>
          <a:stretch/>
        </p:blipFill>
        <p:spPr>
          <a:xfrm>
            <a:off x="7407878" y="4701432"/>
            <a:ext cx="1307152" cy="1558969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43922840-CC9B-5A2F-4B33-649826B7D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273" y="5102028"/>
            <a:ext cx="3695700" cy="822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834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Framing of our work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487594"/>
          <a:ext cx="8581610" cy="5685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684622" y="2684282"/>
          <a:ext cx="10822757" cy="2894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AutoShape 2" descr="https://clearglobal.org/wp-content/uploads/2021/05/CG_Logo_horizontal_primary_RGB.svg"/>
          <p:cNvSpPr>
            <a:spLocks noChangeAspect="1" noChangeArrowheads="1"/>
          </p:cNvSpPr>
          <p:nvPr/>
        </p:nvSpPr>
        <p:spPr bwMode="auto">
          <a:xfrm>
            <a:off x="1524000" y="0"/>
            <a:ext cx="417195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084C62-35B7-EA78-C596-632280B444A3}"/>
              </a:ext>
            </a:extLst>
          </p:cNvPr>
          <p:cNvSpPr/>
          <p:nvPr/>
        </p:nvSpPr>
        <p:spPr>
          <a:xfrm>
            <a:off x="1216057" y="2243579"/>
            <a:ext cx="1244338" cy="124433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4E8C13-08F2-D410-DE49-1A83B44B07AB}"/>
              </a:ext>
            </a:extLst>
          </p:cNvPr>
          <p:cNvSpPr/>
          <p:nvPr/>
        </p:nvSpPr>
        <p:spPr>
          <a:xfrm>
            <a:off x="4930218" y="2243579"/>
            <a:ext cx="1244338" cy="1244338"/>
          </a:xfrm>
          <a:prstGeom prst="ellipse">
            <a:avLst/>
          </a:prstGeom>
          <a:solidFill>
            <a:schemeClr val="bg1"/>
          </a:solidFill>
          <a:ln w="38100">
            <a:solidFill>
              <a:srgbClr val="C65A1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61F088-0218-C942-9558-D624F923FE32}"/>
              </a:ext>
            </a:extLst>
          </p:cNvPr>
          <p:cNvSpPr/>
          <p:nvPr/>
        </p:nvSpPr>
        <p:spPr>
          <a:xfrm>
            <a:off x="8578392" y="2243579"/>
            <a:ext cx="1244338" cy="1244338"/>
          </a:xfrm>
          <a:prstGeom prst="ellipse">
            <a:avLst/>
          </a:prstGeom>
          <a:solidFill>
            <a:schemeClr val="bg1"/>
          </a:solidFill>
          <a:ln w="38100">
            <a:solidFill>
              <a:srgbClr val="D4B1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D2F7AF4-9374-AD8F-1CFD-0D2B2235AE9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57148" y="2442760"/>
            <a:ext cx="845977" cy="845977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CC7B1A7-9445-8124-372C-52287813BE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087861" y="2420787"/>
            <a:ext cx="890954" cy="89095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E5D8CCB9-120C-3731-E6C9-75339F23CAF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373895" y="2452187"/>
            <a:ext cx="890953" cy="89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582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DC417F54-8CA2-49D1-912A-810D1CFBA658}"/>
                  </a:ext>
                </a:extLst>
              </p14:cNvPr>
              <p14:cNvContentPartPr/>
              <p14:nvPr/>
            </p14:nvContentPartPr>
            <p14:xfrm>
              <a:off x="4423317" y="752707"/>
              <a:ext cx="9525" cy="9525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DC417F54-8CA2-49D1-912A-810D1CFBA65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7067" y="276457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B7A1363-8276-44E3-B48C-3509704F0941}"/>
                  </a:ext>
                </a:extLst>
              </p14:cNvPr>
              <p14:cNvContentPartPr/>
              <p14:nvPr/>
            </p14:nvContentPartPr>
            <p14:xfrm>
              <a:off x="5672308" y="599378"/>
              <a:ext cx="9525" cy="9525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B7A1363-8276-44E3-B48C-3509704F094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53991" y="123128"/>
                <a:ext cx="45793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EE818FE2-826B-4777-BC67-C74C6B0FB138}"/>
                  </a:ext>
                </a:extLst>
              </p14:cNvPr>
              <p14:cNvContentPartPr/>
              <p14:nvPr/>
            </p14:nvContentPartPr>
            <p14:xfrm>
              <a:off x="4208710" y="446049"/>
              <a:ext cx="9525" cy="9525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EE818FE2-826B-4777-BC67-C74C6B0FB13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0393" y="-30201"/>
                <a:ext cx="45793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F2A8DFBE-6DF7-4700-AAE5-2FCD8662F234}"/>
                  </a:ext>
                </a:extLst>
              </p14:cNvPr>
              <p14:cNvContentPartPr/>
              <p14:nvPr/>
            </p14:nvContentPartPr>
            <p14:xfrm>
              <a:off x="4283927" y="571500"/>
              <a:ext cx="9525" cy="9525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F2A8DFBE-6DF7-4700-AAE5-2FCD8662F23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07677" y="95250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DBA65384-812C-4B8A-A206-BAE3A6EA6F6C}"/>
                  </a:ext>
                </a:extLst>
              </p14:cNvPr>
              <p14:cNvContentPartPr/>
              <p14:nvPr/>
            </p14:nvContentPartPr>
            <p14:xfrm>
              <a:off x="9636512" y="585439"/>
              <a:ext cx="9525" cy="9525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DBA65384-812C-4B8A-A206-BAE3A6EA6F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60262" y="109189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05A2EFA4-CD5C-47E1-BE09-D8B2FA404EA3}"/>
                  </a:ext>
                </a:extLst>
              </p14:cNvPr>
              <p14:cNvContentPartPr/>
              <p14:nvPr/>
            </p14:nvContentPartPr>
            <p14:xfrm>
              <a:off x="9636512" y="585439"/>
              <a:ext cx="9525" cy="9525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05A2EFA4-CD5C-47E1-BE09-D8B2FA404EA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60262" y="109189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AD3DB791-CE08-45D5-8226-CAC5FF7A71F9}"/>
                  </a:ext>
                </a:extLst>
              </p14:cNvPr>
              <p14:cNvContentPartPr/>
              <p14:nvPr/>
            </p14:nvContentPartPr>
            <p14:xfrm>
              <a:off x="2220951" y="655134"/>
              <a:ext cx="9525" cy="9525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AD3DB791-CE08-45D5-8226-CAC5FF7A71F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4701" y="178884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FAF2A842-07AB-4ADB-9572-F696B77A8690}"/>
                  </a:ext>
                </a:extLst>
              </p14:cNvPr>
              <p14:cNvContentPartPr/>
              <p14:nvPr/>
            </p14:nvContentPartPr>
            <p14:xfrm>
              <a:off x="2220951" y="655134"/>
              <a:ext cx="9525" cy="9525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FAF2A842-07AB-4ADB-9572-F696B77A869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02634" y="178884"/>
                <a:ext cx="45793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11A00598-1F7A-4EB8-AA66-5E2D06E9833A}"/>
                  </a:ext>
                </a:extLst>
              </p14:cNvPr>
              <p14:cNvContentPartPr/>
              <p14:nvPr/>
            </p14:nvContentPartPr>
            <p14:xfrm>
              <a:off x="2234891" y="649613"/>
              <a:ext cx="19049" cy="9525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11A00598-1F7A-4EB8-AA66-5E2D06E9833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216920" y="631296"/>
                <a:ext cx="54631" cy="457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BCC2F457-FD29-496E-BE6E-D4320E21CEC8}"/>
                  </a:ext>
                </a:extLst>
              </p14:cNvPr>
              <p14:cNvContentPartPr/>
              <p14:nvPr/>
            </p14:nvContentPartPr>
            <p14:xfrm>
              <a:off x="3266378" y="599378"/>
              <a:ext cx="9525" cy="9525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BCC2F457-FD29-496E-BE6E-D4320E21CEC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48061" y="123128"/>
                <a:ext cx="45793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37ABA827-D887-4156-A348-791C0C88C7E9}"/>
                  </a:ext>
                </a:extLst>
              </p14:cNvPr>
              <p14:cNvContentPartPr/>
              <p14:nvPr/>
            </p14:nvContentPartPr>
            <p14:xfrm>
              <a:off x="-475186" y="3059557"/>
              <a:ext cx="360" cy="3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37ABA827-D887-4156-A348-791C0C88C7E9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-484186" y="30505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C1066FB3-B6C1-403D-B9B7-8C7602109F2F}"/>
                  </a:ext>
                </a:extLst>
              </p14:cNvPr>
              <p14:cNvContentPartPr/>
              <p14:nvPr/>
            </p14:nvContentPartPr>
            <p14:xfrm>
              <a:off x="9876374" y="5520877"/>
              <a:ext cx="360" cy="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C1066FB3-B6C1-403D-B9B7-8C7602109F2F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867374" y="55118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0482ABB2-5370-43E3-BA80-56B35C7FBB26}"/>
                  </a:ext>
                </a:extLst>
              </p14:cNvPr>
              <p14:cNvContentPartPr/>
              <p14:nvPr/>
            </p14:nvContentPartPr>
            <p14:xfrm>
              <a:off x="5102068" y="5319277"/>
              <a:ext cx="360" cy="3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0482ABB2-5370-43E3-BA80-56B35C7FBB26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093068" y="53102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B1676704-E3A6-43E3-802E-1C811BC0F2D3}"/>
                  </a:ext>
                </a:extLst>
              </p14:cNvPr>
              <p14:cNvContentPartPr/>
              <p14:nvPr/>
            </p14:nvContentPartPr>
            <p14:xfrm>
              <a:off x="3510577" y="808477"/>
              <a:ext cx="3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B1676704-E3A6-43E3-802E-1C811BC0F2D3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501577" y="7994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D5E33E7F-80CC-483F-8372-0C2D52ECFD75}"/>
                  </a:ext>
                </a:extLst>
              </p14:cNvPr>
              <p14:cNvContentPartPr/>
              <p14:nvPr/>
            </p14:nvContentPartPr>
            <p14:xfrm>
              <a:off x="3194137" y="632797"/>
              <a:ext cx="360" cy="3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D5E33E7F-80CC-483F-8372-0C2D52ECFD7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185137" y="6237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AA015AA7-C2B9-475E-A213-6CD3FDF08F85}"/>
                  </a:ext>
                </a:extLst>
              </p14:cNvPr>
              <p14:cNvContentPartPr/>
              <p14:nvPr/>
            </p14:nvContentPartPr>
            <p14:xfrm>
              <a:off x="2508337" y="606157"/>
              <a:ext cx="360" cy="3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AA015AA7-C2B9-475E-A213-6CD3FDF08F8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99337" y="59715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4DCFCEB2-4763-4251-AC35-0E102999B38A}"/>
              </a:ext>
            </a:extLst>
          </p:cNvPr>
          <p:cNvGrpSpPr/>
          <p:nvPr/>
        </p:nvGrpSpPr>
        <p:grpSpPr>
          <a:xfrm>
            <a:off x="2367937" y="667717"/>
            <a:ext cx="360" cy="360"/>
            <a:chOff x="843937" y="667717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EE4F69CB-6605-4AA0-A73C-1DD4890A461F}"/>
                    </a:ext>
                  </a:extLst>
                </p14:cNvPr>
                <p14:cNvContentPartPr/>
                <p14:nvPr/>
              </p14:nvContentPartPr>
              <p14:xfrm>
                <a:off x="843937" y="667717"/>
                <a:ext cx="360" cy="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EE4F69CB-6605-4AA0-A73C-1DD4890A461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34937" y="65871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C70EE758-080E-410E-9FF9-136836229555}"/>
                    </a:ext>
                  </a:extLst>
                </p14:cNvPr>
                <p14:cNvContentPartPr/>
                <p14:nvPr/>
              </p14:nvContentPartPr>
              <p14:xfrm>
                <a:off x="843937" y="667717"/>
                <a:ext cx="360" cy="3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C70EE758-080E-410E-9FF9-13683622955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34937" y="65871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538287"/>
          </a:xfrm>
        </p:spPr>
        <p:txBody>
          <a:bodyPr>
            <a:noAutofit/>
          </a:bodyPr>
          <a:lstStyle/>
          <a:p>
            <a:r>
              <a:rPr lang="en-US" dirty="0"/>
              <a:t>The Country </a:t>
            </a:r>
            <a:r>
              <a:rPr lang="en-US" dirty="0" err="1"/>
              <a:t>Programme</a:t>
            </a:r>
            <a:r>
              <a:rPr lang="en-US" dirty="0"/>
              <a:t> Approach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5710015" y="1877567"/>
          <a:ext cx="6324499" cy="3926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5" r:lo="rId26" r:qs="rId27" r:cs="rId28"/>
          </a:graphicData>
        </a:graphic>
      </p:graphicFrame>
      <p:graphicFrame>
        <p:nvGraphicFramePr>
          <p:cNvPr id="22" name="Diagram 21">
            <a:extLst>
              <a:ext uri="{FF2B5EF4-FFF2-40B4-BE49-F238E27FC236}">
                <a16:creationId xmlns:a16="http://schemas.microsoft.com/office/drawing/2014/main" id="{670C4121-C11D-D135-29B6-2C37D95CB82D}"/>
              </a:ext>
            </a:extLst>
          </p:cNvPr>
          <p:cNvGraphicFramePr/>
          <p:nvPr/>
        </p:nvGraphicFramePr>
        <p:xfrm>
          <a:off x="1127841" y="2014303"/>
          <a:ext cx="5243239" cy="38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0" r:lo="rId31" r:qs="rId32" r:cs="rId33"/>
          </a:graphicData>
        </a:graphic>
      </p:graphicFrame>
    </p:spTree>
    <p:extLst>
      <p:ext uri="{BB962C8B-B14F-4D97-AF65-F5344CB8AC3E}">
        <p14:creationId xmlns:p14="http://schemas.microsoft.com/office/powerpoint/2010/main" val="2898065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EF2B823-B449-3CC8-F48D-48E09167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538287"/>
          </a:xfrm>
        </p:spPr>
        <p:txBody>
          <a:bodyPr/>
          <a:lstStyle/>
          <a:p>
            <a:r>
              <a:rPr lang="en-ZA" dirty="0"/>
              <a:t>How the Country Programme Works 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643645"/>
              </p:ext>
            </p:extLst>
          </p:nvPr>
        </p:nvGraphicFramePr>
        <p:xfrm>
          <a:off x="490194" y="1904214"/>
          <a:ext cx="11180190" cy="3861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2148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224">
            <a:extLst>
              <a:ext uri="{FF2B5EF4-FFF2-40B4-BE49-F238E27FC236}">
                <a16:creationId xmlns:a16="http://schemas.microsoft.com/office/drawing/2014/main" id="{B5E22A21-23C2-03E4-52A1-395EEF91772F}"/>
              </a:ext>
            </a:extLst>
          </p:cNvPr>
          <p:cNvGrpSpPr/>
          <p:nvPr/>
        </p:nvGrpSpPr>
        <p:grpSpPr>
          <a:xfrm>
            <a:off x="4007149" y="467219"/>
            <a:ext cx="7916013" cy="5237761"/>
            <a:chOff x="3867492" y="2376842"/>
            <a:chExt cx="5100482" cy="3374818"/>
          </a:xfrm>
        </p:grpSpPr>
        <p:sp>
          <p:nvSpPr>
            <p:cNvPr id="21" name="Freeform 40">
              <a:extLst>
                <a:ext uri="{FF2B5EF4-FFF2-40B4-BE49-F238E27FC236}">
                  <a16:creationId xmlns:a16="http://schemas.microsoft.com/office/drawing/2014/main" id="{EA4CD978-8B79-C025-17D1-9A6C45606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11" y="4368458"/>
              <a:ext cx="507619" cy="462687"/>
            </a:xfrm>
            <a:custGeom>
              <a:avLst/>
              <a:gdLst>
                <a:gd name="T0" fmla="*/ 416 w 418"/>
                <a:gd name="T1" fmla="*/ 145 h 381"/>
                <a:gd name="T2" fmla="*/ 414 w 418"/>
                <a:gd name="T3" fmla="*/ 130 h 381"/>
                <a:gd name="T4" fmla="*/ 418 w 418"/>
                <a:gd name="T5" fmla="*/ 114 h 381"/>
                <a:gd name="T6" fmla="*/ 416 w 418"/>
                <a:gd name="T7" fmla="*/ 100 h 381"/>
                <a:gd name="T8" fmla="*/ 414 w 418"/>
                <a:gd name="T9" fmla="*/ 88 h 381"/>
                <a:gd name="T10" fmla="*/ 411 w 418"/>
                <a:gd name="T11" fmla="*/ 62 h 381"/>
                <a:gd name="T12" fmla="*/ 399 w 418"/>
                <a:gd name="T13" fmla="*/ 57 h 381"/>
                <a:gd name="T14" fmla="*/ 357 w 418"/>
                <a:gd name="T15" fmla="*/ 40 h 381"/>
                <a:gd name="T16" fmla="*/ 331 w 418"/>
                <a:gd name="T17" fmla="*/ 31 h 381"/>
                <a:gd name="T18" fmla="*/ 328 w 418"/>
                <a:gd name="T19" fmla="*/ 29 h 381"/>
                <a:gd name="T20" fmla="*/ 312 w 418"/>
                <a:gd name="T21" fmla="*/ 24 h 381"/>
                <a:gd name="T22" fmla="*/ 283 w 418"/>
                <a:gd name="T23" fmla="*/ 21 h 381"/>
                <a:gd name="T24" fmla="*/ 269 w 418"/>
                <a:gd name="T25" fmla="*/ 3 h 381"/>
                <a:gd name="T26" fmla="*/ 246 w 418"/>
                <a:gd name="T27" fmla="*/ 0 h 381"/>
                <a:gd name="T28" fmla="*/ 224 w 418"/>
                <a:gd name="T29" fmla="*/ 5 h 381"/>
                <a:gd name="T30" fmla="*/ 201 w 418"/>
                <a:gd name="T31" fmla="*/ 19 h 381"/>
                <a:gd name="T32" fmla="*/ 196 w 418"/>
                <a:gd name="T33" fmla="*/ 29 h 381"/>
                <a:gd name="T34" fmla="*/ 191 w 418"/>
                <a:gd name="T35" fmla="*/ 50 h 381"/>
                <a:gd name="T36" fmla="*/ 141 w 418"/>
                <a:gd name="T37" fmla="*/ 74 h 381"/>
                <a:gd name="T38" fmla="*/ 104 w 418"/>
                <a:gd name="T39" fmla="*/ 123 h 381"/>
                <a:gd name="T40" fmla="*/ 82 w 418"/>
                <a:gd name="T41" fmla="*/ 135 h 381"/>
                <a:gd name="T42" fmla="*/ 71 w 418"/>
                <a:gd name="T43" fmla="*/ 133 h 381"/>
                <a:gd name="T44" fmla="*/ 54 w 418"/>
                <a:gd name="T45" fmla="*/ 128 h 381"/>
                <a:gd name="T46" fmla="*/ 47 w 418"/>
                <a:gd name="T47" fmla="*/ 130 h 381"/>
                <a:gd name="T48" fmla="*/ 35 w 418"/>
                <a:gd name="T49" fmla="*/ 128 h 381"/>
                <a:gd name="T50" fmla="*/ 21 w 418"/>
                <a:gd name="T51" fmla="*/ 123 h 381"/>
                <a:gd name="T52" fmla="*/ 7 w 418"/>
                <a:gd name="T53" fmla="*/ 123 h 381"/>
                <a:gd name="T54" fmla="*/ 9 w 418"/>
                <a:gd name="T55" fmla="*/ 140 h 381"/>
                <a:gd name="T56" fmla="*/ 26 w 418"/>
                <a:gd name="T57" fmla="*/ 166 h 381"/>
                <a:gd name="T58" fmla="*/ 40 w 418"/>
                <a:gd name="T59" fmla="*/ 194 h 381"/>
                <a:gd name="T60" fmla="*/ 59 w 418"/>
                <a:gd name="T61" fmla="*/ 223 h 381"/>
                <a:gd name="T62" fmla="*/ 66 w 418"/>
                <a:gd name="T63" fmla="*/ 230 h 381"/>
                <a:gd name="T64" fmla="*/ 78 w 418"/>
                <a:gd name="T65" fmla="*/ 239 h 381"/>
                <a:gd name="T66" fmla="*/ 99 w 418"/>
                <a:gd name="T67" fmla="*/ 246 h 381"/>
                <a:gd name="T68" fmla="*/ 111 w 418"/>
                <a:gd name="T69" fmla="*/ 258 h 381"/>
                <a:gd name="T70" fmla="*/ 134 w 418"/>
                <a:gd name="T71" fmla="*/ 275 h 381"/>
                <a:gd name="T72" fmla="*/ 132 w 418"/>
                <a:gd name="T73" fmla="*/ 298 h 381"/>
                <a:gd name="T74" fmla="*/ 144 w 418"/>
                <a:gd name="T75" fmla="*/ 320 h 381"/>
                <a:gd name="T76" fmla="*/ 146 w 418"/>
                <a:gd name="T77" fmla="*/ 329 h 381"/>
                <a:gd name="T78" fmla="*/ 151 w 418"/>
                <a:gd name="T79" fmla="*/ 334 h 381"/>
                <a:gd name="T80" fmla="*/ 177 w 418"/>
                <a:gd name="T81" fmla="*/ 339 h 381"/>
                <a:gd name="T82" fmla="*/ 205 w 418"/>
                <a:gd name="T83" fmla="*/ 348 h 381"/>
                <a:gd name="T84" fmla="*/ 215 w 418"/>
                <a:gd name="T85" fmla="*/ 365 h 381"/>
                <a:gd name="T86" fmla="*/ 227 w 418"/>
                <a:gd name="T87" fmla="*/ 369 h 381"/>
                <a:gd name="T88" fmla="*/ 243 w 418"/>
                <a:gd name="T89" fmla="*/ 367 h 381"/>
                <a:gd name="T90" fmla="*/ 257 w 418"/>
                <a:gd name="T91" fmla="*/ 374 h 381"/>
                <a:gd name="T92" fmla="*/ 274 w 418"/>
                <a:gd name="T93" fmla="*/ 379 h 381"/>
                <a:gd name="T94" fmla="*/ 291 w 418"/>
                <a:gd name="T95" fmla="*/ 379 h 381"/>
                <a:gd name="T96" fmla="*/ 317 w 418"/>
                <a:gd name="T97" fmla="*/ 379 h 381"/>
                <a:gd name="T98" fmla="*/ 326 w 418"/>
                <a:gd name="T99" fmla="*/ 381 h 381"/>
                <a:gd name="T100" fmla="*/ 362 w 418"/>
                <a:gd name="T101" fmla="*/ 346 h 381"/>
                <a:gd name="T102" fmla="*/ 388 w 418"/>
                <a:gd name="T103" fmla="*/ 320 h 381"/>
                <a:gd name="T104" fmla="*/ 385 w 418"/>
                <a:gd name="T105" fmla="*/ 305 h 381"/>
                <a:gd name="T106" fmla="*/ 399 w 418"/>
                <a:gd name="T107" fmla="*/ 275 h 381"/>
                <a:gd name="T108" fmla="*/ 409 w 418"/>
                <a:gd name="T109" fmla="*/ 256 h 381"/>
                <a:gd name="T110" fmla="*/ 416 w 418"/>
                <a:gd name="T111" fmla="*/ 242 h 381"/>
                <a:gd name="T112" fmla="*/ 414 w 418"/>
                <a:gd name="T113" fmla="*/ 225 h 381"/>
                <a:gd name="T114" fmla="*/ 406 w 418"/>
                <a:gd name="T115" fmla="*/ 223 h 381"/>
                <a:gd name="T116" fmla="*/ 404 w 418"/>
                <a:gd name="T117" fmla="*/ 208 h 381"/>
                <a:gd name="T118" fmla="*/ 406 w 418"/>
                <a:gd name="T119" fmla="*/ 192 h 381"/>
                <a:gd name="T120" fmla="*/ 399 w 418"/>
                <a:gd name="T121" fmla="*/ 187 h 381"/>
                <a:gd name="T122" fmla="*/ 411 w 418"/>
                <a:gd name="T123" fmla="*/ 178 h 381"/>
                <a:gd name="T124" fmla="*/ 411 w 418"/>
                <a:gd name="T125" fmla="*/ 16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8" h="381">
                  <a:moveTo>
                    <a:pt x="416" y="154"/>
                  </a:moveTo>
                  <a:lnTo>
                    <a:pt x="418" y="154"/>
                  </a:lnTo>
                  <a:lnTo>
                    <a:pt x="418" y="152"/>
                  </a:lnTo>
                  <a:lnTo>
                    <a:pt x="418" y="152"/>
                  </a:lnTo>
                  <a:lnTo>
                    <a:pt x="418" y="152"/>
                  </a:lnTo>
                  <a:lnTo>
                    <a:pt x="416" y="149"/>
                  </a:lnTo>
                  <a:lnTo>
                    <a:pt x="414" y="147"/>
                  </a:lnTo>
                  <a:lnTo>
                    <a:pt x="414" y="147"/>
                  </a:lnTo>
                  <a:lnTo>
                    <a:pt x="414" y="147"/>
                  </a:lnTo>
                  <a:lnTo>
                    <a:pt x="414" y="145"/>
                  </a:lnTo>
                  <a:lnTo>
                    <a:pt x="414" y="145"/>
                  </a:lnTo>
                  <a:lnTo>
                    <a:pt x="416" y="145"/>
                  </a:lnTo>
                  <a:lnTo>
                    <a:pt x="416" y="142"/>
                  </a:lnTo>
                  <a:lnTo>
                    <a:pt x="416" y="142"/>
                  </a:lnTo>
                  <a:lnTo>
                    <a:pt x="414" y="135"/>
                  </a:lnTo>
                  <a:lnTo>
                    <a:pt x="414" y="135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14" y="130"/>
                  </a:lnTo>
                  <a:lnTo>
                    <a:pt x="414" y="130"/>
                  </a:lnTo>
                  <a:lnTo>
                    <a:pt x="414" y="130"/>
                  </a:lnTo>
                  <a:lnTo>
                    <a:pt x="414" y="130"/>
                  </a:lnTo>
                  <a:lnTo>
                    <a:pt x="414" y="128"/>
                  </a:lnTo>
                  <a:lnTo>
                    <a:pt x="414" y="128"/>
                  </a:lnTo>
                  <a:lnTo>
                    <a:pt x="414" y="126"/>
                  </a:lnTo>
                  <a:lnTo>
                    <a:pt x="414" y="126"/>
                  </a:lnTo>
                  <a:lnTo>
                    <a:pt x="414" y="123"/>
                  </a:lnTo>
                  <a:lnTo>
                    <a:pt x="414" y="123"/>
                  </a:lnTo>
                  <a:lnTo>
                    <a:pt x="416" y="123"/>
                  </a:lnTo>
                  <a:lnTo>
                    <a:pt x="416" y="121"/>
                  </a:lnTo>
                  <a:lnTo>
                    <a:pt x="416" y="119"/>
                  </a:lnTo>
                  <a:lnTo>
                    <a:pt x="416" y="116"/>
                  </a:lnTo>
                  <a:lnTo>
                    <a:pt x="416" y="114"/>
                  </a:lnTo>
                  <a:lnTo>
                    <a:pt x="418" y="114"/>
                  </a:lnTo>
                  <a:lnTo>
                    <a:pt x="418" y="111"/>
                  </a:lnTo>
                  <a:lnTo>
                    <a:pt x="418" y="111"/>
                  </a:lnTo>
                  <a:lnTo>
                    <a:pt x="416" y="109"/>
                  </a:lnTo>
                  <a:lnTo>
                    <a:pt x="416" y="109"/>
                  </a:lnTo>
                  <a:lnTo>
                    <a:pt x="414" y="109"/>
                  </a:lnTo>
                  <a:lnTo>
                    <a:pt x="414" y="107"/>
                  </a:lnTo>
                  <a:lnTo>
                    <a:pt x="414" y="107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6" y="100"/>
                  </a:lnTo>
                  <a:lnTo>
                    <a:pt x="416" y="100"/>
                  </a:lnTo>
                  <a:lnTo>
                    <a:pt x="418" y="97"/>
                  </a:lnTo>
                  <a:lnTo>
                    <a:pt x="418" y="97"/>
                  </a:lnTo>
                  <a:lnTo>
                    <a:pt x="418" y="97"/>
                  </a:lnTo>
                  <a:lnTo>
                    <a:pt x="418" y="97"/>
                  </a:lnTo>
                  <a:lnTo>
                    <a:pt x="416" y="95"/>
                  </a:lnTo>
                  <a:lnTo>
                    <a:pt x="416" y="95"/>
                  </a:lnTo>
                  <a:lnTo>
                    <a:pt x="416" y="95"/>
                  </a:lnTo>
                  <a:lnTo>
                    <a:pt x="416" y="92"/>
                  </a:lnTo>
                  <a:lnTo>
                    <a:pt x="416" y="92"/>
                  </a:lnTo>
                  <a:lnTo>
                    <a:pt x="414" y="90"/>
                  </a:lnTo>
                  <a:lnTo>
                    <a:pt x="414" y="88"/>
                  </a:lnTo>
                  <a:lnTo>
                    <a:pt x="414" y="83"/>
                  </a:lnTo>
                  <a:lnTo>
                    <a:pt x="411" y="78"/>
                  </a:lnTo>
                  <a:lnTo>
                    <a:pt x="406" y="74"/>
                  </a:lnTo>
                  <a:lnTo>
                    <a:pt x="406" y="74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4" y="66"/>
                  </a:lnTo>
                  <a:lnTo>
                    <a:pt x="414" y="62"/>
                  </a:lnTo>
                  <a:lnTo>
                    <a:pt x="414" y="59"/>
                  </a:lnTo>
                  <a:lnTo>
                    <a:pt x="414" y="59"/>
                  </a:lnTo>
                  <a:lnTo>
                    <a:pt x="414" y="59"/>
                  </a:lnTo>
                  <a:lnTo>
                    <a:pt x="411" y="62"/>
                  </a:lnTo>
                  <a:lnTo>
                    <a:pt x="411" y="62"/>
                  </a:lnTo>
                  <a:lnTo>
                    <a:pt x="409" y="62"/>
                  </a:lnTo>
                  <a:lnTo>
                    <a:pt x="406" y="59"/>
                  </a:lnTo>
                  <a:lnTo>
                    <a:pt x="404" y="59"/>
                  </a:lnTo>
                  <a:lnTo>
                    <a:pt x="404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399" y="59"/>
                  </a:lnTo>
                  <a:lnTo>
                    <a:pt x="399" y="57"/>
                  </a:lnTo>
                  <a:lnTo>
                    <a:pt x="399" y="57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392" y="52"/>
                  </a:lnTo>
                  <a:lnTo>
                    <a:pt x="385" y="50"/>
                  </a:lnTo>
                  <a:lnTo>
                    <a:pt x="378" y="48"/>
                  </a:lnTo>
                  <a:lnTo>
                    <a:pt x="373" y="45"/>
                  </a:lnTo>
                  <a:lnTo>
                    <a:pt x="364" y="48"/>
                  </a:lnTo>
                  <a:lnTo>
                    <a:pt x="359" y="45"/>
                  </a:lnTo>
                  <a:lnTo>
                    <a:pt x="357" y="45"/>
                  </a:lnTo>
                  <a:lnTo>
                    <a:pt x="357" y="45"/>
                  </a:lnTo>
                  <a:lnTo>
                    <a:pt x="357" y="43"/>
                  </a:lnTo>
                  <a:lnTo>
                    <a:pt x="357" y="40"/>
                  </a:lnTo>
                  <a:lnTo>
                    <a:pt x="354" y="40"/>
                  </a:lnTo>
                  <a:lnTo>
                    <a:pt x="354" y="40"/>
                  </a:lnTo>
                  <a:lnTo>
                    <a:pt x="352" y="38"/>
                  </a:lnTo>
                  <a:lnTo>
                    <a:pt x="350" y="36"/>
                  </a:lnTo>
                  <a:lnTo>
                    <a:pt x="347" y="33"/>
                  </a:lnTo>
                  <a:lnTo>
                    <a:pt x="347" y="33"/>
                  </a:lnTo>
                  <a:lnTo>
                    <a:pt x="338" y="33"/>
                  </a:lnTo>
                  <a:lnTo>
                    <a:pt x="336" y="31"/>
                  </a:lnTo>
                  <a:lnTo>
                    <a:pt x="336" y="31"/>
                  </a:lnTo>
                  <a:lnTo>
                    <a:pt x="333" y="31"/>
                  </a:lnTo>
                  <a:lnTo>
                    <a:pt x="333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29"/>
                  </a:lnTo>
                  <a:lnTo>
                    <a:pt x="328" y="29"/>
                  </a:lnTo>
                  <a:lnTo>
                    <a:pt x="328" y="29"/>
                  </a:lnTo>
                  <a:lnTo>
                    <a:pt x="328" y="29"/>
                  </a:lnTo>
                  <a:lnTo>
                    <a:pt x="328" y="29"/>
                  </a:lnTo>
                  <a:lnTo>
                    <a:pt x="326" y="26"/>
                  </a:lnTo>
                  <a:lnTo>
                    <a:pt x="326" y="26"/>
                  </a:lnTo>
                  <a:lnTo>
                    <a:pt x="326" y="24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19" y="21"/>
                  </a:lnTo>
                  <a:lnTo>
                    <a:pt x="317" y="21"/>
                  </a:lnTo>
                  <a:lnTo>
                    <a:pt x="314" y="21"/>
                  </a:lnTo>
                  <a:lnTo>
                    <a:pt x="314" y="24"/>
                  </a:lnTo>
                  <a:lnTo>
                    <a:pt x="314" y="24"/>
                  </a:lnTo>
                  <a:lnTo>
                    <a:pt x="312" y="24"/>
                  </a:lnTo>
                  <a:lnTo>
                    <a:pt x="312" y="24"/>
                  </a:lnTo>
                  <a:lnTo>
                    <a:pt x="312" y="24"/>
                  </a:lnTo>
                  <a:lnTo>
                    <a:pt x="312" y="24"/>
                  </a:lnTo>
                  <a:lnTo>
                    <a:pt x="309" y="24"/>
                  </a:lnTo>
                  <a:lnTo>
                    <a:pt x="309" y="26"/>
                  </a:lnTo>
                  <a:lnTo>
                    <a:pt x="307" y="26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5" y="21"/>
                  </a:lnTo>
                  <a:lnTo>
                    <a:pt x="302" y="21"/>
                  </a:lnTo>
                  <a:lnTo>
                    <a:pt x="295" y="21"/>
                  </a:lnTo>
                  <a:lnTo>
                    <a:pt x="288" y="21"/>
                  </a:lnTo>
                  <a:lnTo>
                    <a:pt x="283" y="21"/>
                  </a:lnTo>
                  <a:lnTo>
                    <a:pt x="279" y="21"/>
                  </a:lnTo>
                  <a:lnTo>
                    <a:pt x="276" y="19"/>
                  </a:lnTo>
                  <a:lnTo>
                    <a:pt x="276" y="12"/>
                  </a:lnTo>
                  <a:lnTo>
                    <a:pt x="276" y="7"/>
                  </a:lnTo>
                  <a:lnTo>
                    <a:pt x="276" y="3"/>
                  </a:lnTo>
                  <a:lnTo>
                    <a:pt x="274" y="3"/>
                  </a:lnTo>
                  <a:lnTo>
                    <a:pt x="274" y="3"/>
                  </a:lnTo>
                  <a:lnTo>
                    <a:pt x="272" y="3"/>
                  </a:lnTo>
                  <a:lnTo>
                    <a:pt x="272" y="3"/>
                  </a:lnTo>
                  <a:lnTo>
                    <a:pt x="269" y="3"/>
                  </a:lnTo>
                  <a:lnTo>
                    <a:pt x="269" y="3"/>
                  </a:lnTo>
                  <a:lnTo>
                    <a:pt x="269" y="3"/>
                  </a:lnTo>
                  <a:lnTo>
                    <a:pt x="267" y="3"/>
                  </a:lnTo>
                  <a:lnTo>
                    <a:pt x="267" y="3"/>
                  </a:lnTo>
                  <a:lnTo>
                    <a:pt x="267" y="3"/>
                  </a:lnTo>
                  <a:lnTo>
                    <a:pt x="265" y="3"/>
                  </a:lnTo>
                  <a:lnTo>
                    <a:pt x="262" y="0"/>
                  </a:lnTo>
                  <a:lnTo>
                    <a:pt x="260" y="3"/>
                  </a:lnTo>
                  <a:lnTo>
                    <a:pt x="260" y="3"/>
                  </a:lnTo>
                  <a:lnTo>
                    <a:pt x="257" y="3"/>
                  </a:lnTo>
                  <a:lnTo>
                    <a:pt x="255" y="3"/>
                  </a:lnTo>
                  <a:lnTo>
                    <a:pt x="250" y="0"/>
                  </a:lnTo>
                  <a:lnTo>
                    <a:pt x="248" y="0"/>
                  </a:lnTo>
                  <a:lnTo>
                    <a:pt x="246" y="0"/>
                  </a:lnTo>
                  <a:lnTo>
                    <a:pt x="243" y="3"/>
                  </a:lnTo>
                  <a:lnTo>
                    <a:pt x="241" y="3"/>
                  </a:lnTo>
                  <a:lnTo>
                    <a:pt x="239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4" y="3"/>
                  </a:lnTo>
                  <a:lnTo>
                    <a:pt x="234" y="3"/>
                  </a:lnTo>
                  <a:lnTo>
                    <a:pt x="231" y="5"/>
                  </a:lnTo>
                  <a:lnTo>
                    <a:pt x="229" y="5"/>
                  </a:lnTo>
                  <a:lnTo>
                    <a:pt x="224" y="5"/>
                  </a:lnTo>
                  <a:lnTo>
                    <a:pt x="224" y="5"/>
                  </a:lnTo>
                  <a:lnTo>
                    <a:pt x="212" y="12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08" y="14"/>
                  </a:lnTo>
                  <a:lnTo>
                    <a:pt x="208" y="14"/>
                  </a:lnTo>
                  <a:lnTo>
                    <a:pt x="208" y="17"/>
                  </a:lnTo>
                  <a:lnTo>
                    <a:pt x="205" y="19"/>
                  </a:lnTo>
                  <a:lnTo>
                    <a:pt x="205" y="19"/>
                  </a:lnTo>
                  <a:lnTo>
                    <a:pt x="203" y="19"/>
                  </a:lnTo>
                  <a:lnTo>
                    <a:pt x="201" y="19"/>
                  </a:lnTo>
                  <a:lnTo>
                    <a:pt x="201" y="19"/>
                  </a:lnTo>
                  <a:lnTo>
                    <a:pt x="201" y="19"/>
                  </a:lnTo>
                  <a:lnTo>
                    <a:pt x="198" y="19"/>
                  </a:lnTo>
                  <a:lnTo>
                    <a:pt x="198" y="21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9"/>
                  </a:lnTo>
                  <a:lnTo>
                    <a:pt x="194" y="31"/>
                  </a:lnTo>
                  <a:lnTo>
                    <a:pt x="194" y="33"/>
                  </a:lnTo>
                  <a:lnTo>
                    <a:pt x="196" y="36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40"/>
                  </a:lnTo>
                  <a:lnTo>
                    <a:pt x="196" y="43"/>
                  </a:lnTo>
                  <a:lnTo>
                    <a:pt x="196" y="43"/>
                  </a:lnTo>
                  <a:lnTo>
                    <a:pt x="194" y="45"/>
                  </a:lnTo>
                  <a:lnTo>
                    <a:pt x="194" y="45"/>
                  </a:lnTo>
                  <a:lnTo>
                    <a:pt x="194" y="48"/>
                  </a:lnTo>
                  <a:lnTo>
                    <a:pt x="191" y="50"/>
                  </a:lnTo>
                  <a:lnTo>
                    <a:pt x="191" y="50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6" y="52"/>
                  </a:lnTo>
                  <a:lnTo>
                    <a:pt x="186" y="52"/>
                  </a:lnTo>
                  <a:lnTo>
                    <a:pt x="184" y="52"/>
                  </a:lnTo>
                  <a:lnTo>
                    <a:pt x="165" y="62"/>
                  </a:lnTo>
                  <a:lnTo>
                    <a:pt x="160" y="64"/>
                  </a:lnTo>
                  <a:lnTo>
                    <a:pt x="156" y="69"/>
                  </a:lnTo>
                  <a:lnTo>
                    <a:pt x="151" y="69"/>
                  </a:lnTo>
                  <a:lnTo>
                    <a:pt x="141" y="74"/>
                  </a:lnTo>
                  <a:lnTo>
                    <a:pt x="139" y="76"/>
                  </a:lnTo>
                  <a:lnTo>
                    <a:pt x="137" y="78"/>
                  </a:lnTo>
                  <a:lnTo>
                    <a:pt x="130" y="88"/>
                  </a:lnTo>
                  <a:lnTo>
                    <a:pt x="130" y="90"/>
                  </a:lnTo>
                  <a:lnTo>
                    <a:pt x="127" y="95"/>
                  </a:lnTo>
                  <a:lnTo>
                    <a:pt x="127" y="97"/>
                  </a:lnTo>
                  <a:lnTo>
                    <a:pt x="123" y="100"/>
                  </a:lnTo>
                  <a:lnTo>
                    <a:pt x="118" y="104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3"/>
                  </a:lnTo>
                  <a:lnTo>
                    <a:pt x="104" y="123"/>
                  </a:lnTo>
                  <a:lnTo>
                    <a:pt x="101" y="126"/>
                  </a:lnTo>
                  <a:lnTo>
                    <a:pt x="99" y="128"/>
                  </a:lnTo>
                  <a:lnTo>
                    <a:pt x="99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4" y="130"/>
                  </a:lnTo>
                  <a:lnTo>
                    <a:pt x="92" y="130"/>
                  </a:lnTo>
                  <a:lnTo>
                    <a:pt x="92" y="133"/>
                  </a:lnTo>
                  <a:lnTo>
                    <a:pt x="89" y="133"/>
                  </a:lnTo>
                  <a:lnTo>
                    <a:pt x="85" y="135"/>
                  </a:lnTo>
                  <a:lnTo>
                    <a:pt x="82" y="135"/>
                  </a:lnTo>
                  <a:lnTo>
                    <a:pt x="82" y="135"/>
                  </a:lnTo>
                  <a:lnTo>
                    <a:pt x="82" y="135"/>
                  </a:lnTo>
                  <a:lnTo>
                    <a:pt x="80" y="137"/>
                  </a:lnTo>
                  <a:lnTo>
                    <a:pt x="80" y="137"/>
                  </a:lnTo>
                  <a:lnTo>
                    <a:pt x="80" y="137"/>
                  </a:lnTo>
                  <a:lnTo>
                    <a:pt x="75" y="135"/>
                  </a:lnTo>
                  <a:lnTo>
                    <a:pt x="75" y="135"/>
                  </a:lnTo>
                  <a:lnTo>
                    <a:pt x="75" y="135"/>
                  </a:lnTo>
                  <a:lnTo>
                    <a:pt x="73" y="133"/>
                  </a:lnTo>
                  <a:lnTo>
                    <a:pt x="73" y="133"/>
                  </a:lnTo>
                  <a:lnTo>
                    <a:pt x="73" y="133"/>
                  </a:lnTo>
                  <a:lnTo>
                    <a:pt x="71" y="133"/>
                  </a:lnTo>
                  <a:lnTo>
                    <a:pt x="68" y="133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9" y="128"/>
                  </a:lnTo>
                  <a:lnTo>
                    <a:pt x="59" y="128"/>
                  </a:lnTo>
                  <a:lnTo>
                    <a:pt x="59" y="128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49" y="128"/>
                  </a:lnTo>
                  <a:lnTo>
                    <a:pt x="49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4" y="133"/>
                  </a:lnTo>
                  <a:lnTo>
                    <a:pt x="44" y="130"/>
                  </a:lnTo>
                  <a:lnTo>
                    <a:pt x="42" y="133"/>
                  </a:lnTo>
                  <a:lnTo>
                    <a:pt x="40" y="133"/>
                  </a:lnTo>
                  <a:lnTo>
                    <a:pt x="37" y="133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3" y="128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9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4" y="123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2" y="130"/>
                  </a:lnTo>
                  <a:lnTo>
                    <a:pt x="2" y="133"/>
                  </a:lnTo>
                  <a:lnTo>
                    <a:pt x="4" y="137"/>
                  </a:lnTo>
                  <a:lnTo>
                    <a:pt x="7" y="137"/>
                  </a:lnTo>
                  <a:lnTo>
                    <a:pt x="9" y="140"/>
                  </a:lnTo>
                  <a:lnTo>
                    <a:pt x="9" y="140"/>
                  </a:lnTo>
                  <a:lnTo>
                    <a:pt x="11" y="142"/>
                  </a:lnTo>
                  <a:lnTo>
                    <a:pt x="11" y="147"/>
                  </a:lnTo>
                  <a:lnTo>
                    <a:pt x="14" y="149"/>
                  </a:lnTo>
                  <a:lnTo>
                    <a:pt x="14" y="152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6"/>
                  </a:lnTo>
                  <a:lnTo>
                    <a:pt x="18" y="159"/>
                  </a:lnTo>
                  <a:lnTo>
                    <a:pt x="21" y="161"/>
                  </a:lnTo>
                  <a:lnTo>
                    <a:pt x="21" y="161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8" y="168"/>
                  </a:lnTo>
                  <a:lnTo>
                    <a:pt x="30" y="168"/>
                  </a:lnTo>
                  <a:lnTo>
                    <a:pt x="30" y="171"/>
                  </a:lnTo>
                  <a:lnTo>
                    <a:pt x="30" y="175"/>
                  </a:lnTo>
                  <a:lnTo>
                    <a:pt x="33" y="178"/>
                  </a:lnTo>
                  <a:lnTo>
                    <a:pt x="40" y="185"/>
                  </a:lnTo>
                  <a:lnTo>
                    <a:pt x="40" y="190"/>
                  </a:lnTo>
                  <a:lnTo>
                    <a:pt x="40" y="190"/>
                  </a:lnTo>
                  <a:lnTo>
                    <a:pt x="40" y="190"/>
                  </a:lnTo>
                  <a:lnTo>
                    <a:pt x="40" y="192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7"/>
                  </a:lnTo>
                  <a:lnTo>
                    <a:pt x="42" y="199"/>
                  </a:lnTo>
                  <a:lnTo>
                    <a:pt x="42" y="201"/>
                  </a:lnTo>
                  <a:lnTo>
                    <a:pt x="44" y="204"/>
                  </a:lnTo>
                  <a:lnTo>
                    <a:pt x="49" y="218"/>
                  </a:lnTo>
                  <a:lnTo>
                    <a:pt x="52" y="220"/>
                  </a:lnTo>
                  <a:lnTo>
                    <a:pt x="52" y="220"/>
                  </a:lnTo>
                  <a:lnTo>
                    <a:pt x="54" y="220"/>
                  </a:lnTo>
                  <a:lnTo>
                    <a:pt x="59" y="220"/>
                  </a:lnTo>
                  <a:lnTo>
                    <a:pt x="59" y="223"/>
                  </a:lnTo>
                  <a:lnTo>
                    <a:pt x="59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1" y="223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59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3" y="227"/>
                  </a:lnTo>
                  <a:lnTo>
                    <a:pt x="63" y="230"/>
                  </a:lnTo>
                  <a:lnTo>
                    <a:pt x="66" y="230"/>
                  </a:lnTo>
                  <a:lnTo>
                    <a:pt x="66" y="232"/>
                  </a:lnTo>
                  <a:lnTo>
                    <a:pt x="68" y="232"/>
                  </a:lnTo>
                  <a:lnTo>
                    <a:pt x="71" y="232"/>
                  </a:lnTo>
                  <a:lnTo>
                    <a:pt x="71" y="234"/>
                  </a:lnTo>
                  <a:lnTo>
                    <a:pt x="73" y="234"/>
                  </a:lnTo>
                  <a:lnTo>
                    <a:pt x="73" y="234"/>
                  </a:lnTo>
                  <a:lnTo>
                    <a:pt x="73" y="237"/>
                  </a:lnTo>
                  <a:lnTo>
                    <a:pt x="73" y="237"/>
                  </a:lnTo>
                  <a:lnTo>
                    <a:pt x="75" y="237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80" y="242"/>
                  </a:lnTo>
                  <a:lnTo>
                    <a:pt x="80" y="242"/>
                  </a:lnTo>
                  <a:lnTo>
                    <a:pt x="82" y="242"/>
                  </a:lnTo>
                  <a:lnTo>
                    <a:pt x="82" y="242"/>
                  </a:lnTo>
                  <a:lnTo>
                    <a:pt x="85" y="242"/>
                  </a:lnTo>
                  <a:lnTo>
                    <a:pt x="85" y="242"/>
                  </a:lnTo>
                  <a:lnTo>
                    <a:pt x="92" y="246"/>
                  </a:lnTo>
                  <a:lnTo>
                    <a:pt x="94" y="246"/>
                  </a:lnTo>
                  <a:lnTo>
                    <a:pt x="94" y="246"/>
                  </a:lnTo>
                  <a:lnTo>
                    <a:pt x="97" y="246"/>
                  </a:lnTo>
                  <a:lnTo>
                    <a:pt x="99" y="246"/>
                  </a:lnTo>
                  <a:lnTo>
                    <a:pt x="99" y="249"/>
                  </a:lnTo>
                  <a:lnTo>
                    <a:pt x="101" y="249"/>
                  </a:lnTo>
                  <a:lnTo>
                    <a:pt x="101" y="249"/>
                  </a:lnTo>
                  <a:lnTo>
                    <a:pt x="101" y="249"/>
                  </a:lnTo>
                  <a:lnTo>
                    <a:pt x="101" y="249"/>
                  </a:lnTo>
                  <a:lnTo>
                    <a:pt x="104" y="249"/>
                  </a:lnTo>
                  <a:lnTo>
                    <a:pt x="104" y="249"/>
                  </a:lnTo>
                  <a:lnTo>
                    <a:pt x="104" y="249"/>
                  </a:lnTo>
                  <a:lnTo>
                    <a:pt x="106" y="251"/>
                  </a:lnTo>
                  <a:lnTo>
                    <a:pt x="106" y="251"/>
                  </a:lnTo>
                  <a:lnTo>
                    <a:pt x="106" y="251"/>
                  </a:lnTo>
                  <a:lnTo>
                    <a:pt x="111" y="258"/>
                  </a:lnTo>
                  <a:lnTo>
                    <a:pt x="111" y="265"/>
                  </a:lnTo>
                  <a:lnTo>
                    <a:pt x="111" y="275"/>
                  </a:lnTo>
                  <a:lnTo>
                    <a:pt x="113" y="272"/>
                  </a:lnTo>
                  <a:lnTo>
                    <a:pt x="113" y="272"/>
                  </a:lnTo>
                  <a:lnTo>
                    <a:pt x="120" y="272"/>
                  </a:lnTo>
                  <a:lnTo>
                    <a:pt x="125" y="272"/>
                  </a:lnTo>
                  <a:lnTo>
                    <a:pt x="127" y="272"/>
                  </a:lnTo>
                  <a:lnTo>
                    <a:pt x="130" y="272"/>
                  </a:lnTo>
                  <a:lnTo>
                    <a:pt x="132" y="272"/>
                  </a:lnTo>
                  <a:lnTo>
                    <a:pt x="132" y="275"/>
                  </a:lnTo>
                  <a:lnTo>
                    <a:pt x="132" y="275"/>
                  </a:lnTo>
                  <a:lnTo>
                    <a:pt x="134" y="275"/>
                  </a:lnTo>
                  <a:lnTo>
                    <a:pt x="132" y="277"/>
                  </a:lnTo>
                  <a:lnTo>
                    <a:pt x="132" y="279"/>
                  </a:lnTo>
                  <a:lnTo>
                    <a:pt x="132" y="282"/>
                  </a:lnTo>
                  <a:lnTo>
                    <a:pt x="134" y="287"/>
                  </a:lnTo>
                  <a:lnTo>
                    <a:pt x="134" y="289"/>
                  </a:lnTo>
                  <a:lnTo>
                    <a:pt x="132" y="294"/>
                  </a:lnTo>
                  <a:lnTo>
                    <a:pt x="132" y="294"/>
                  </a:lnTo>
                  <a:lnTo>
                    <a:pt x="132" y="294"/>
                  </a:lnTo>
                  <a:lnTo>
                    <a:pt x="132" y="294"/>
                  </a:lnTo>
                  <a:lnTo>
                    <a:pt x="132" y="296"/>
                  </a:lnTo>
                  <a:lnTo>
                    <a:pt x="132" y="296"/>
                  </a:lnTo>
                  <a:lnTo>
                    <a:pt x="132" y="298"/>
                  </a:lnTo>
                  <a:lnTo>
                    <a:pt x="132" y="298"/>
                  </a:lnTo>
                  <a:lnTo>
                    <a:pt x="132" y="301"/>
                  </a:lnTo>
                  <a:lnTo>
                    <a:pt x="132" y="303"/>
                  </a:lnTo>
                  <a:lnTo>
                    <a:pt x="132" y="305"/>
                  </a:lnTo>
                  <a:lnTo>
                    <a:pt x="132" y="305"/>
                  </a:lnTo>
                  <a:lnTo>
                    <a:pt x="132" y="308"/>
                  </a:lnTo>
                  <a:lnTo>
                    <a:pt x="134" y="310"/>
                  </a:lnTo>
                  <a:lnTo>
                    <a:pt x="134" y="310"/>
                  </a:lnTo>
                  <a:lnTo>
                    <a:pt x="139" y="313"/>
                  </a:lnTo>
                  <a:lnTo>
                    <a:pt x="139" y="315"/>
                  </a:lnTo>
                  <a:lnTo>
                    <a:pt x="141" y="317"/>
                  </a:lnTo>
                  <a:lnTo>
                    <a:pt x="144" y="320"/>
                  </a:lnTo>
                  <a:lnTo>
                    <a:pt x="144" y="320"/>
                  </a:lnTo>
                  <a:lnTo>
                    <a:pt x="144" y="322"/>
                  </a:lnTo>
                  <a:lnTo>
                    <a:pt x="144" y="322"/>
                  </a:lnTo>
                  <a:lnTo>
                    <a:pt x="144" y="322"/>
                  </a:lnTo>
                  <a:lnTo>
                    <a:pt x="144" y="322"/>
                  </a:lnTo>
                  <a:lnTo>
                    <a:pt x="144" y="324"/>
                  </a:lnTo>
                  <a:lnTo>
                    <a:pt x="146" y="327"/>
                  </a:lnTo>
                  <a:lnTo>
                    <a:pt x="146" y="327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32"/>
                  </a:lnTo>
                  <a:lnTo>
                    <a:pt x="146" y="332"/>
                  </a:lnTo>
                  <a:lnTo>
                    <a:pt x="146" y="332"/>
                  </a:lnTo>
                  <a:lnTo>
                    <a:pt x="146" y="332"/>
                  </a:lnTo>
                  <a:lnTo>
                    <a:pt x="149" y="332"/>
                  </a:lnTo>
                  <a:lnTo>
                    <a:pt x="149" y="332"/>
                  </a:lnTo>
                  <a:lnTo>
                    <a:pt x="149" y="334"/>
                  </a:lnTo>
                  <a:lnTo>
                    <a:pt x="149" y="334"/>
                  </a:lnTo>
                  <a:lnTo>
                    <a:pt x="149" y="334"/>
                  </a:lnTo>
                  <a:lnTo>
                    <a:pt x="151" y="334"/>
                  </a:lnTo>
                  <a:lnTo>
                    <a:pt x="151" y="336"/>
                  </a:lnTo>
                  <a:lnTo>
                    <a:pt x="153" y="336"/>
                  </a:lnTo>
                  <a:lnTo>
                    <a:pt x="158" y="336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68" y="339"/>
                  </a:lnTo>
                  <a:lnTo>
                    <a:pt x="172" y="339"/>
                  </a:lnTo>
                  <a:lnTo>
                    <a:pt x="175" y="341"/>
                  </a:lnTo>
                  <a:lnTo>
                    <a:pt x="175" y="341"/>
                  </a:lnTo>
                  <a:lnTo>
                    <a:pt x="175" y="339"/>
                  </a:lnTo>
                  <a:lnTo>
                    <a:pt x="177" y="339"/>
                  </a:lnTo>
                  <a:lnTo>
                    <a:pt x="177" y="339"/>
                  </a:lnTo>
                  <a:lnTo>
                    <a:pt x="179" y="339"/>
                  </a:lnTo>
                  <a:lnTo>
                    <a:pt x="179" y="339"/>
                  </a:lnTo>
                  <a:lnTo>
                    <a:pt x="182" y="339"/>
                  </a:lnTo>
                  <a:lnTo>
                    <a:pt x="182" y="339"/>
                  </a:lnTo>
                  <a:lnTo>
                    <a:pt x="184" y="341"/>
                  </a:lnTo>
                  <a:lnTo>
                    <a:pt x="186" y="341"/>
                  </a:lnTo>
                  <a:lnTo>
                    <a:pt x="196" y="346"/>
                  </a:lnTo>
                  <a:lnTo>
                    <a:pt x="196" y="346"/>
                  </a:lnTo>
                  <a:lnTo>
                    <a:pt x="201" y="346"/>
                  </a:lnTo>
                  <a:lnTo>
                    <a:pt x="201" y="346"/>
                  </a:lnTo>
                  <a:lnTo>
                    <a:pt x="203" y="348"/>
                  </a:lnTo>
                  <a:lnTo>
                    <a:pt x="205" y="348"/>
                  </a:lnTo>
                  <a:lnTo>
                    <a:pt x="205" y="348"/>
                  </a:lnTo>
                  <a:lnTo>
                    <a:pt x="205" y="350"/>
                  </a:lnTo>
                  <a:lnTo>
                    <a:pt x="205" y="350"/>
                  </a:lnTo>
                  <a:lnTo>
                    <a:pt x="203" y="353"/>
                  </a:lnTo>
                  <a:lnTo>
                    <a:pt x="203" y="353"/>
                  </a:lnTo>
                  <a:lnTo>
                    <a:pt x="203" y="355"/>
                  </a:lnTo>
                  <a:lnTo>
                    <a:pt x="203" y="358"/>
                  </a:lnTo>
                  <a:lnTo>
                    <a:pt x="205" y="360"/>
                  </a:lnTo>
                  <a:lnTo>
                    <a:pt x="205" y="362"/>
                  </a:lnTo>
                  <a:lnTo>
                    <a:pt x="208" y="362"/>
                  </a:lnTo>
                  <a:lnTo>
                    <a:pt x="210" y="365"/>
                  </a:lnTo>
                  <a:lnTo>
                    <a:pt x="215" y="365"/>
                  </a:lnTo>
                  <a:lnTo>
                    <a:pt x="215" y="365"/>
                  </a:lnTo>
                  <a:lnTo>
                    <a:pt x="217" y="365"/>
                  </a:lnTo>
                  <a:lnTo>
                    <a:pt x="217" y="365"/>
                  </a:lnTo>
                  <a:lnTo>
                    <a:pt x="217" y="367"/>
                  </a:lnTo>
                  <a:lnTo>
                    <a:pt x="217" y="367"/>
                  </a:lnTo>
                  <a:lnTo>
                    <a:pt x="222" y="369"/>
                  </a:lnTo>
                  <a:lnTo>
                    <a:pt x="222" y="369"/>
                  </a:lnTo>
                  <a:lnTo>
                    <a:pt x="222" y="369"/>
                  </a:lnTo>
                  <a:lnTo>
                    <a:pt x="222" y="369"/>
                  </a:lnTo>
                  <a:lnTo>
                    <a:pt x="224" y="369"/>
                  </a:lnTo>
                  <a:lnTo>
                    <a:pt x="227" y="369"/>
                  </a:lnTo>
                  <a:lnTo>
                    <a:pt x="227" y="369"/>
                  </a:lnTo>
                  <a:lnTo>
                    <a:pt x="229" y="369"/>
                  </a:lnTo>
                  <a:lnTo>
                    <a:pt x="231" y="369"/>
                  </a:lnTo>
                  <a:lnTo>
                    <a:pt x="231" y="369"/>
                  </a:lnTo>
                  <a:lnTo>
                    <a:pt x="231" y="367"/>
                  </a:lnTo>
                  <a:lnTo>
                    <a:pt x="234" y="367"/>
                  </a:lnTo>
                  <a:lnTo>
                    <a:pt x="234" y="367"/>
                  </a:lnTo>
                  <a:lnTo>
                    <a:pt x="236" y="367"/>
                  </a:lnTo>
                  <a:lnTo>
                    <a:pt x="239" y="367"/>
                  </a:lnTo>
                  <a:lnTo>
                    <a:pt x="239" y="367"/>
                  </a:lnTo>
                  <a:lnTo>
                    <a:pt x="239" y="367"/>
                  </a:lnTo>
                  <a:lnTo>
                    <a:pt x="243" y="367"/>
                  </a:lnTo>
                  <a:lnTo>
                    <a:pt x="243" y="367"/>
                  </a:lnTo>
                  <a:lnTo>
                    <a:pt x="248" y="369"/>
                  </a:lnTo>
                  <a:lnTo>
                    <a:pt x="250" y="369"/>
                  </a:lnTo>
                  <a:lnTo>
                    <a:pt x="250" y="369"/>
                  </a:lnTo>
                  <a:lnTo>
                    <a:pt x="253" y="372"/>
                  </a:lnTo>
                  <a:lnTo>
                    <a:pt x="253" y="372"/>
                  </a:lnTo>
                  <a:lnTo>
                    <a:pt x="255" y="372"/>
                  </a:lnTo>
                  <a:lnTo>
                    <a:pt x="255" y="372"/>
                  </a:lnTo>
                  <a:lnTo>
                    <a:pt x="257" y="372"/>
                  </a:lnTo>
                  <a:lnTo>
                    <a:pt x="257" y="372"/>
                  </a:lnTo>
                  <a:lnTo>
                    <a:pt x="257" y="374"/>
                  </a:lnTo>
                  <a:lnTo>
                    <a:pt x="257" y="374"/>
                  </a:lnTo>
                  <a:lnTo>
                    <a:pt x="257" y="374"/>
                  </a:lnTo>
                  <a:lnTo>
                    <a:pt x="260" y="374"/>
                  </a:lnTo>
                  <a:lnTo>
                    <a:pt x="260" y="374"/>
                  </a:lnTo>
                  <a:lnTo>
                    <a:pt x="262" y="376"/>
                  </a:lnTo>
                  <a:lnTo>
                    <a:pt x="262" y="376"/>
                  </a:lnTo>
                  <a:lnTo>
                    <a:pt x="265" y="376"/>
                  </a:lnTo>
                  <a:lnTo>
                    <a:pt x="267" y="376"/>
                  </a:lnTo>
                  <a:lnTo>
                    <a:pt x="267" y="376"/>
                  </a:lnTo>
                  <a:lnTo>
                    <a:pt x="269" y="376"/>
                  </a:lnTo>
                  <a:lnTo>
                    <a:pt x="269" y="376"/>
                  </a:lnTo>
                  <a:lnTo>
                    <a:pt x="272" y="376"/>
                  </a:lnTo>
                  <a:lnTo>
                    <a:pt x="272" y="379"/>
                  </a:lnTo>
                  <a:lnTo>
                    <a:pt x="274" y="379"/>
                  </a:lnTo>
                  <a:lnTo>
                    <a:pt x="276" y="379"/>
                  </a:lnTo>
                  <a:lnTo>
                    <a:pt x="279" y="379"/>
                  </a:lnTo>
                  <a:lnTo>
                    <a:pt x="279" y="379"/>
                  </a:lnTo>
                  <a:lnTo>
                    <a:pt x="281" y="376"/>
                  </a:lnTo>
                  <a:lnTo>
                    <a:pt x="281" y="376"/>
                  </a:lnTo>
                  <a:lnTo>
                    <a:pt x="283" y="376"/>
                  </a:lnTo>
                  <a:lnTo>
                    <a:pt x="286" y="376"/>
                  </a:lnTo>
                  <a:lnTo>
                    <a:pt x="288" y="376"/>
                  </a:lnTo>
                  <a:lnTo>
                    <a:pt x="288" y="379"/>
                  </a:lnTo>
                  <a:lnTo>
                    <a:pt x="291" y="379"/>
                  </a:lnTo>
                  <a:lnTo>
                    <a:pt x="291" y="379"/>
                  </a:lnTo>
                  <a:lnTo>
                    <a:pt x="291" y="379"/>
                  </a:lnTo>
                  <a:lnTo>
                    <a:pt x="293" y="376"/>
                  </a:lnTo>
                  <a:lnTo>
                    <a:pt x="293" y="376"/>
                  </a:lnTo>
                  <a:lnTo>
                    <a:pt x="300" y="376"/>
                  </a:lnTo>
                  <a:lnTo>
                    <a:pt x="300" y="376"/>
                  </a:lnTo>
                  <a:lnTo>
                    <a:pt x="302" y="376"/>
                  </a:lnTo>
                  <a:lnTo>
                    <a:pt x="305" y="376"/>
                  </a:lnTo>
                  <a:lnTo>
                    <a:pt x="312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7" y="379"/>
                  </a:lnTo>
                  <a:lnTo>
                    <a:pt x="317" y="376"/>
                  </a:lnTo>
                  <a:lnTo>
                    <a:pt x="319" y="379"/>
                  </a:lnTo>
                  <a:lnTo>
                    <a:pt x="319" y="379"/>
                  </a:lnTo>
                  <a:lnTo>
                    <a:pt x="319" y="379"/>
                  </a:lnTo>
                  <a:lnTo>
                    <a:pt x="319" y="379"/>
                  </a:lnTo>
                  <a:lnTo>
                    <a:pt x="321" y="381"/>
                  </a:lnTo>
                  <a:lnTo>
                    <a:pt x="321" y="381"/>
                  </a:lnTo>
                  <a:lnTo>
                    <a:pt x="321" y="381"/>
                  </a:lnTo>
                  <a:lnTo>
                    <a:pt x="324" y="379"/>
                  </a:lnTo>
                  <a:lnTo>
                    <a:pt x="324" y="379"/>
                  </a:lnTo>
                  <a:lnTo>
                    <a:pt x="324" y="381"/>
                  </a:lnTo>
                  <a:lnTo>
                    <a:pt x="326" y="381"/>
                  </a:lnTo>
                  <a:lnTo>
                    <a:pt x="328" y="379"/>
                  </a:lnTo>
                  <a:lnTo>
                    <a:pt x="333" y="376"/>
                  </a:lnTo>
                  <a:lnTo>
                    <a:pt x="336" y="374"/>
                  </a:lnTo>
                  <a:lnTo>
                    <a:pt x="338" y="369"/>
                  </a:lnTo>
                  <a:lnTo>
                    <a:pt x="340" y="367"/>
                  </a:lnTo>
                  <a:lnTo>
                    <a:pt x="345" y="365"/>
                  </a:lnTo>
                  <a:lnTo>
                    <a:pt x="347" y="362"/>
                  </a:lnTo>
                  <a:lnTo>
                    <a:pt x="350" y="358"/>
                  </a:lnTo>
                  <a:lnTo>
                    <a:pt x="352" y="355"/>
                  </a:lnTo>
                  <a:lnTo>
                    <a:pt x="354" y="353"/>
                  </a:lnTo>
                  <a:lnTo>
                    <a:pt x="357" y="348"/>
                  </a:lnTo>
                  <a:lnTo>
                    <a:pt x="362" y="346"/>
                  </a:lnTo>
                  <a:lnTo>
                    <a:pt x="364" y="343"/>
                  </a:lnTo>
                  <a:lnTo>
                    <a:pt x="366" y="339"/>
                  </a:lnTo>
                  <a:lnTo>
                    <a:pt x="369" y="336"/>
                  </a:lnTo>
                  <a:lnTo>
                    <a:pt x="371" y="334"/>
                  </a:lnTo>
                  <a:lnTo>
                    <a:pt x="376" y="329"/>
                  </a:lnTo>
                  <a:lnTo>
                    <a:pt x="378" y="327"/>
                  </a:lnTo>
                  <a:lnTo>
                    <a:pt x="380" y="324"/>
                  </a:lnTo>
                  <a:lnTo>
                    <a:pt x="383" y="322"/>
                  </a:lnTo>
                  <a:lnTo>
                    <a:pt x="385" y="320"/>
                  </a:lnTo>
                  <a:lnTo>
                    <a:pt x="388" y="320"/>
                  </a:lnTo>
                  <a:lnTo>
                    <a:pt x="388" y="320"/>
                  </a:lnTo>
                  <a:lnTo>
                    <a:pt x="388" y="320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0"/>
                  </a:lnTo>
                  <a:lnTo>
                    <a:pt x="380" y="310"/>
                  </a:lnTo>
                  <a:lnTo>
                    <a:pt x="380" y="310"/>
                  </a:lnTo>
                  <a:lnTo>
                    <a:pt x="385" y="305"/>
                  </a:lnTo>
                  <a:lnTo>
                    <a:pt x="388" y="301"/>
                  </a:lnTo>
                  <a:lnTo>
                    <a:pt x="390" y="298"/>
                  </a:lnTo>
                  <a:lnTo>
                    <a:pt x="390" y="296"/>
                  </a:lnTo>
                  <a:lnTo>
                    <a:pt x="390" y="291"/>
                  </a:lnTo>
                  <a:lnTo>
                    <a:pt x="388" y="284"/>
                  </a:lnTo>
                  <a:lnTo>
                    <a:pt x="388" y="282"/>
                  </a:lnTo>
                  <a:lnTo>
                    <a:pt x="388" y="279"/>
                  </a:lnTo>
                  <a:lnTo>
                    <a:pt x="390" y="277"/>
                  </a:lnTo>
                  <a:lnTo>
                    <a:pt x="392" y="277"/>
                  </a:lnTo>
                  <a:lnTo>
                    <a:pt x="395" y="277"/>
                  </a:lnTo>
                  <a:lnTo>
                    <a:pt x="397" y="277"/>
                  </a:lnTo>
                  <a:lnTo>
                    <a:pt x="399" y="275"/>
                  </a:lnTo>
                  <a:lnTo>
                    <a:pt x="402" y="272"/>
                  </a:lnTo>
                  <a:lnTo>
                    <a:pt x="402" y="270"/>
                  </a:lnTo>
                  <a:lnTo>
                    <a:pt x="406" y="265"/>
                  </a:lnTo>
                  <a:lnTo>
                    <a:pt x="409" y="263"/>
                  </a:lnTo>
                  <a:lnTo>
                    <a:pt x="409" y="261"/>
                  </a:lnTo>
                  <a:lnTo>
                    <a:pt x="409" y="261"/>
                  </a:lnTo>
                  <a:lnTo>
                    <a:pt x="409" y="258"/>
                  </a:lnTo>
                  <a:lnTo>
                    <a:pt x="409" y="258"/>
                  </a:lnTo>
                  <a:lnTo>
                    <a:pt x="409" y="258"/>
                  </a:lnTo>
                  <a:lnTo>
                    <a:pt x="409" y="256"/>
                  </a:lnTo>
                  <a:lnTo>
                    <a:pt x="409" y="256"/>
                  </a:lnTo>
                  <a:lnTo>
                    <a:pt x="409" y="256"/>
                  </a:lnTo>
                  <a:lnTo>
                    <a:pt x="409" y="253"/>
                  </a:lnTo>
                  <a:lnTo>
                    <a:pt x="411" y="251"/>
                  </a:lnTo>
                  <a:lnTo>
                    <a:pt x="411" y="251"/>
                  </a:lnTo>
                  <a:lnTo>
                    <a:pt x="411" y="251"/>
                  </a:lnTo>
                  <a:lnTo>
                    <a:pt x="414" y="251"/>
                  </a:lnTo>
                  <a:lnTo>
                    <a:pt x="414" y="249"/>
                  </a:lnTo>
                  <a:lnTo>
                    <a:pt x="414" y="249"/>
                  </a:lnTo>
                  <a:lnTo>
                    <a:pt x="414" y="246"/>
                  </a:lnTo>
                  <a:lnTo>
                    <a:pt x="416" y="246"/>
                  </a:lnTo>
                  <a:lnTo>
                    <a:pt x="416" y="246"/>
                  </a:lnTo>
                  <a:lnTo>
                    <a:pt x="416" y="246"/>
                  </a:lnTo>
                  <a:lnTo>
                    <a:pt x="416" y="242"/>
                  </a:lnTo>
                  <a:lnTo>
                    <a:pt x="418" y="239"/>
                  </a:lnTo>
                  <a:lnTo>
                    <a:pt x="418" y="237"/>
                  </a:lnTo>
                  <a:lnTo>
                    <a:pt x="418" y="234"/>
                  </a:lnTo>
                  <a:lnTo>
                    <a:pt x="418" y="234"/>
                  </a:lnTo>
                  <a:lnTo>
                    <a:pt x="418" y="232"/>
                  </a:lnTo>
                  <a:lnTo>
                    <a:pt x="416" y="232"/>
                  </a:lnTo>
                  <a:lnTo>
                    <a:pt x="416" y="232"/>
                  </a:lnTo>
                  <a:lnTo>
                    <a:pt x="414" y="230"/>
                  </a:lnTo>
                  <a:lnTo>
                    <a:pt x="414" y="230"/>
                  </a:lnTo>
                  <a:lnTo>
                    <a:pt x="414" y="227"/>
                  </a:lnTo>
                  <a:lnTo>
                    <a:pt x="414" y="227"/>
                  </a:lnTo>
                  <a:lnTo>
                    <a:pt x="414" y="225"/>
                  </a:lnTo>
                  <a:lnTo>
                    <a:pt x="414" y="225"/>
                  </a:lnTo>
                  <a:lnTo>
                    <a:pt x="411" y="227"/>
                  </a:lnTo>
                  <a:lnTo>
                    <a:pt x="409" y="227"/>
                  </a:lnTo>
                  <a:lnTo>
                    <a:pt x="409" y="227"/>
                  </a:lnTo>
                  <a:lnTo>
                    <a:pt x="406" y="227"/>
                  </a:lnTo>
                  <a:lnTo>
                    <a:pt x="406" y="227"/>
                  </a:lnTo>
                  <a:lnTo>
                    <a:pt x="406" y="225"/>
                  </a:lnTo>
                  <a:lnTo>
                    <a:pt x="406" y="225"/>
                  </a:lnTo>
                  <a:lnTo>
                    <a:pt x="406" y="225"/>
                  </a:lnTo>
                  <a:lnTo>
                    <a:pt x="406" y="225"/>
                  </a:lnTo>
                  <a:lnTo>
                    <a:pt x="406" y="223"/>
                  </a:lnTo>
                  <a:lnTo>
                    <a:pt x="406" y="223"/>
                  </a:lnTo>
                  <a:lnTo>
                    <a:pt x="406" y="223"/>
                  </a:lnTo>
                  <a:lnTo>
                    <a:pt x="406" y="218"/>
                  </a:lnTo>
                  <a:lnTo>
                    <a:pt x="406" y="218"/>
                  </a:lnTo>
                  <a:lnTo>
                    <a:pt x="406" y="216"/>
                  </a:lnTo>
                  <a:lnTo>
                    <a:pt x="406" y="216"/>
                  </a:lnTo>
                  <a:lnTo>
                    <a:pt x="406" y="216"/>
                  </a:lnTo>
                  <a:lnTo>
                    <a:pt x="404" y="216"/>
                  </a:lnTo>
                  <a:lnTo>
                    <a:pt x="404" y="216"/>
                  </a:lnTo>
                  <a:lnTo>
                    <a:pt x="404" y="213"/>
                  </a:lnTo>
                  <a:lnTo>
                    <a:pt x="404" y="211"/>
                  </a:lnTo>
                  <a:lnTo>
                    <a:pt x="404" y="211"/>
                  </a:lnTo>
                  <a:lnTo>
                    <a:pt x="404" y="208"/>
                  </a:lnTo>
                  <a:lnTo>
                    <a:pt x="406" y="208"/>
                  </a:lnTo>
                  <a:lnTo>
                    <a:pt x="406" y="206"/>
                  </a:lnTo>
                  <a:lnTo>
                    <a:pt x="406" y="206"/>
                  </a:lnTo>
                  <a:lnTo>
                    <a:pt x="406" y="204"/>
                  </a:lnTo>
                  <a:lnTo>
                    <a:pt x="406" y="204"/>
                  </a:lnTo>
                  <a:lnTo>
                    <a:pt x="409" y="197"/>
                  </a:lnTo>
                  <a:lnTo>
                    <a:pt x="409" y="194"/>
                  </a:lnTo>
                  <a:lnTo>
                    <a:pt x="409" y="194"/>
                  </a:lnTo>
                  <a:lnTo>
                    <a:pt x="409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0"/>
                  </a:lnTo>
                  <a:lnTo>
                    <a:pt x="406" y="190"/>
                  </a:lnTo>
                  <a:lnTo>
                    <a:pt x="404" y="190"/>
                  </a:lnTo>
                  <a:lnTo>
                    <a:pt x="402" y="190"/>
                  </a:lnTo>
                  <a:lnTo>
                    <a:pt x="402" y="190"/>
                  </a:lnTo>
                  <a:lnTo>
                    <a:pt x="399" y="190"/>
                  </a:lnTo>
                  <a:lnTo>
                    <a:pt x="399" y="190"/>
                  </a:lnTo>
                  <a:lnTo>
                    <a:pt x="399" y="190"/>
                  </a:lnTo>
                  <a:lnTo>
                    <a:pt x="399" y="190"/>
                  </a:lnTo>
                  <a:lnTo>
                    <a:pt x="399" y="187"/>
                  </a:lnTo>
                  <a:lnTo>
                    <a:pt x="399" y="187"/>
                  </a:lnTo>
                  <a:lnTo>
                    <a:pt x="399" y="185"/>
                  </a:lnTo>
                  <a:lnTo>
                    <a:pt x="399" y="185"/>
                  </a:lnTo>
                  <a:lnTo>
                    <a:pt x="402" y="185"/>
                  </a:lnTo>
                  <a:lnTo>
                    <a:pt x="402" y="185"/>
                  </a:lnTo>
                  <a:lnTo>
                    <a:pt x="402" y="185"/>
                  </a:lnTo>
                  <a:lnTo>
                    <a:pt x="399" y="182"/>
                  </a:lnTo>
                  <a:lnTo>
                    <a:pt x="399" y="180"/>
                  </a:lnTo>
                  <a:lnTo>
                    <a:pt x="399" y="180"/>
                  </a:lnTo>
                  <a:lnTo>
                    <a:pt x="404" y="178"/>
                  </a:lnTo>
                  <a:lnTo>
                    <a:pt x="406" y="178"/>
                  </a:lnTo>
                  <a:lnTo>
                    <a:pt x="409" y="178"/>
                  </a:lnTo>
                  <a:lnTo>
                    <a:pt x="411" y="178"/>
                  </a:lnTo>
                  <a:lnTo>
                    <a:pt x="411" y="175"/>
                  </a:lnTo>
                  <a:lnTo>
                    <a:pt x="411" y="175"/>
                  </a:lnTo>
                  <a:lnTo>
                    <a:pt x="411" y="173"/>
                  </a:lnTo>
                  <a:lnTo>
                    <a:pt x="411" y="173"/>
                  </a:lnTo>
                  <a:lnTo>
                    <a:pt x="411" y="171"/>
                  </a:lnTo>
                  <a:lnTo>
                    <a:pt x="411" y="168"/>
                  </a:lnTo>
                  <a:lnTo>
                    <a:pt x="409" y="166"/>
                  </a:lnTo>
                  <a:lnTo>
                    <a:pt x="409" y="163"/>
                  </a:lnTo>
                  <a:lnTo>
                    <a:pt x="409" y="163"/>
                  </a:lnTo>
                  <a:lnTo>
                    <a:pt x="411" y="161"/>
                  </a:lnTo>
                  <a:lnTo>
                    <a:pt x="411" y="161"/>
                  </a:lnTo>
                  <a:lnTo>
                    <a:pt x="411" y="161"/>
                  </a:lnTo>
                  <a:lnTo>
                    <a:pt x="414" y="161"/>
                  </a:lnTo>
                  <a:lnTo>
                    <a:pt x="414" y="161"/>
                  </a:lnTo>
                  <a:lnTo>
                    <a:pt x="416" y="159"/>
                  </a:lnTo>
                  <a:lnTo>
                    <a:pt x="416" y="159"/>
                  </a:lnTo>
                  <a:lnTo>
                    <a:pt x="416" y="159"/>
                  </a:lnTo>
                  <a:lnTo>
                    <a:pt x="416" y="156"/>
                  </a:lnTo>
                  <a:lnTo>
                    <a:pt x="416" y="156"/>
                  </a:lnTo>
                  <a:lnTo>
                    <a:pt x="416" y="156"/>
                  </a:lnTo>
                  <a:lnTo>
                    <a:pt x="416" y="156"/>
                  </a:lnTo>
                  <a:lnTo>
                    <a:pt x="416" y="154"/>
                  </a:lnTo>
                  <a:close/>
                </a:path>
              </a:pathLst>
            </a:custGeom>
            <a:solidFill>
              <a:srgbClr val="D4B147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id="{27FD7D00-3732-EC24-D43B-B06A7364D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219" y="3880269"/>
              <a:ext cx="757786" cy="654562"/>
            </a:xfrm>
            <a:custGeom>
              <a:avLst/>
              <a:gdLst>
                <a:gd name="T0" fmla="*/ 606 w 624"/>
                <a:gd name="T1" fmla="*/ 99 h 539"/>
                <a:gd name="T2" fmla="*/ 598 w 624"/>
                <a:gd name="T3" fmla="*/ 76 h 539"/>
                <a:gd name="T4" fmla="*/ 587 w 624"/>
                <a:gd name="T5" fmla="*/ 68 h 539"/>
                <a:gd name="T6" fmla="*/ 549 w 624"/>
                <a:gd name="T7" fmla="*/ 50 h 539"/>
                <a:gd name="T8" fmla="*/ 518 w 624"/>
                <a:gd name="T9" fmla="*/ 38 h 539"/>
                <a:gd name="T10" fmla="*/ 497 w 624"/>
                <a:gd name="T11" fmla="*/ 21 h 539"/>
                <a:gd name="T12" fmla="*/ 395 w 624"/>
                <a:gd name="T13" fmla="*/ 12 h 539"/>
                <a:gd name="T14" fmla="*/ 350 w 624"/>
                <a:gd name="T15" fmla="*/ 66 h 539"/>
                <a:gd name="T16" fmla="*/ 357 w 624"/>
                <a:gd name="T17" fmla="*/ 83 h 539"/>
                <a:gd name="T18" fmla="*/ 355 w 624"/>
                <a:gd name="T19" fmla="*/ 116 h 539"/>
                <a:gd name="T20" fmla="*/ 357 w 624"/>
                <a:gd name="T21" fmla="*/ 135 h 539"/>
                <a:gd name="T22" fmla="*/ 348 w 624"/>
                <a:gd name="T23" fmla="*/ 154 h 539"/>
                <a:gd name="T24" fmla="*/ 343 w 624"/>
                <a:gd name="T25" fmla="*/ 182 h 539"/>
                <a:gd name="T26" fmla="*/ 357 w 624"/>
                <a:gd name="T27" fmla="*/ 203 h 539"/>
                <a:gd name="T28" fmla="*/ 381 w 624"/>
                <a:gd name="T29" fmla="*/ 225 h 539"/>
                <a:gd name="T30" fmla="*/ 404 w 624"/>
                <a:gd name="T31" fmla="*/ 227 h 539"/>
                <a:gd name="T32" fmla="*/ 414 w 624"/>
                <a:gd name="T33" fmla="*/ 213 h 539"/>
                <a:gd name="T34" fmla="*/ 407 w 624"/>
                <a:gd name="T35" fmla="*/ 281 h 539"/>
                <a:gd name="T36" fmla="*/ 400 w 624"/>
                <a:gd name="T37" fmla="*/ 274 h 539"/>
                <a:gd name="T38" fmla="*/ 369 w 624"/>
                <a:gd name="T39" fmla="*/ 267 h 539"/>
                <a:gd name="T40" fmla="*/ 355 w 624"/>
                <a:gd name="T41" fmla="*/ 251 h 539"/>
                <a:gd name="T42" fmla="*/ 336 w 624"/>
                <a:gd name="T43" fmla="*/ 229 h 539"/>
                <a:gd name="T44" fmla="*/ 312 w 624"/>
                <a:gd name="T45" fmla="*/ 220 h 539"/>
                <a:gd name="T46" fmla="*/ 270 w 624"/>
                <a:gd name="T47" fmla="*/ 182 h 539"/>
                <a:gd name="T48" fmla="*/ 248 w 624"/>
                <a:gd name="T49" fmla="*/ 203 h 539"/>
                <a:gd name="T50" fmla="*/ 208 w 624"/>
                <a:gd name="T51" fmla="*/ 194 h 539"/>
                <a:gd name="T52" fmla="*/ 187 w 624"/>
                <a:gd name="T53" fmla="*/ 189 h 539"/>
                <a:gd name="T54" fmla="*/ 177 w 624"/>
                <a:gd name="T55" fmla="*/ 170 h 539"/>
                <a:gd name="T56" fmla="*/ 144 w 624"/>
                <a:gd name="T57" fmla="*/ 168 h 539"/>
                <a:gd name="T58" fmla="*/ 123 w 624"/>
                <a:gd name="T59" fmla="*/ 170 h 539"/>
                <a:gd name="T60" fmla="*/ 118 w 624"/>
                <a:gd name="T61" fmla="*/ 151 h 539"/>
                <a:gd name="T62" fmla="*/ 109 w 624"/>
                <a:gd name="T63" fmla="*/ 158 h 539"/>
                <a:gd name="T64" fmla="*/ 106 w 624"/>
                <a:gd name="T65" fmla="*/ 199 h 539"/>
                <a:gd name="T66" fmla="*/ 0 w 624"/>
                <a:gd name="T67" fmla="*/ 260 h 539"/>
                <a:gd name="T68" fmla="*/ 0 w 624"/>
                <a:gd name="T69" fmla="*/ 433 h 539"/>
                <a:gd name="T70" fmla="*/ 7 w 624"/>
                <a:gd name="T71" fmla="*/ 452 h 539"/>
                <a:gd name="T72" fmla="*/ 21 w 624"/>
                <a:gd name="T73" fmla="*/ 464 h 539"/>
                <a:gd name="T74" fmla="*/ 45 w 624"/>
                <a:gd name="T75" fmla="*/ 490 h 539"/>
                <a:gd name="T76" fmla="*/ 71 w 624"/>
                <a:gd name="T77" fmla="*/ 509 h 539"/>
                <a:gd name="T78" fmla="*/ 113 w 624"/>
                <a:gd name="T79" fmla="*/ 506 h 539"/>
                <a:gd name="T80" fmla="*/ 142 w 624"/>
                <a:gd name="T81" fmla="*/ 509 h 539"/>
                <a:gd name="T82" fmla="*/ 163 w 624"/>
                <a:gd name="T83" fmla="*/ 513 h 539"/>
                <a:gd name="T84" fmla="*/ 173 w 624"/>
                <a:gd name="T85" fmla="*/ 521 h 539"/>
                <a:gd name="T86" fmla="*/ 199 w 624"/>
                <a:gd name="T87" fmla="*/ 525 h 539"/>
                <a:gd name="T88" fmla="*/ 220 w 624"/>
                <a:gd name="T89" fmla="*/ 532 h 539"/>
                <a:gd name="T90" fmla="*/ 246 w 624"/>
                <a:gd name="T91" fmla="*/ 535 h 539"/>
                <a:gd name="T92" fmla="*/ 277 w 624"/>
                <a:gd name="T93" fmla="*/ 523 h 539"/>
                <a:gd name="T94" fmla="*/ 367 w 624"/>
                <a:gd name="T95" fmla="*/ 447 h 539"/>
                <a:gd name="T96" fmla="*/ 378 w 624"/>
                <a:gd name="T97" fmla="*/ 421 h 539"/>
                <a:gd name="T98" fmla="*/ 428 w 624"/>
                <a:gd name="T99" fmla="*/ 405 h 539"/>
                <a:gd name="T100" fmla="*/ 449 w 624"/>
                <a:gd name="T101" fmla="*/ 395 h 539"/>
                <a:gd name="T102" fmla="*/ 466 w 624"/>
                <a:gd name="T103" fmla="*/ 360 h 539"/>
                <a:gd name="T104" fmla="*/ 601 w 624"/>
                <a:gd name="T105" fmla="*/ 315 h 539"/>
                <a:gd name="T106" fmla="*/ 582 w 624"/>
                <a:gd name="T107" fmla="*/ 305 h 539"/>
                <a:gd name="T108" fmla="*/ 579 w 624"/>
                <a:gd name="T109" fmla="*/ 286 h 539"/>
                <a:gd name="T110" fmla="*/ 587 w 624"/>
                <a:gd name="T111" fmla="*/ 251 h 539"/>
                <a:gd name="T112" fmla="*/ 598 w 624"/>
                <a:gd name="T113" fmla="*/ 239 h 539"/>
                <a:gd name="T114" fmla="*/ 615 w 624"/>
                <a:gd name="T115" fmla="*/ 227 h 539"/>
                <a:gd name="T116" fmla="*/ 606 w 624"/>
                <a:gd name="T117" fmla="*/ 196 h 539"/>
                <a:gd name="T118" fmla="*/ 606 w 624"/>
                <a:gd name="T119" fmla="*/ 170 h 539"/>
                <a:gd name="T120" fmla="*/ 606 w 624"/>
                <a:gd name="T121" fmla="*/ 14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4" h="539">
                  <a:moveTo>
                    <a:pt x="624" y="128"/>
                  </a:moveTo>
                  <a:lnTo>
                    <a:pt x="624" y="128"/>
                  </a:lnTo>
                  <a:lnTo>
                    <a:pt x="624" y="128"/>
                  </a:lnTo>
                  <a:lnTo>
                    <a:pt x="624" y="125"/>
                  </a:lnTo>
                  <a:lnTo>
                    <a:pt x="624" y="125"/>
                  </a:lnTo>
                  <a:lnTo>
                    <a:pt x="624" y="123"/>
                  </a:lnTo>
                  <a:lnTo>
                    <a:pt x="622" y="123"/>
                  </a:lnTo>
                  <a:lnTo>
                    <a:pt x="622" y="121"/>
                  </a:lnTo>
                  <a:lnTo>
                    <a:pt x="622" y="121"/>
                  </a:lnTo>
                  <a:lnTo>
                    <a:pt x="620" y="118"/>
                  </a:lnTo>
                  <a:lnTo>
                    <a:pt x="620" y="118"/>
                  </a:lnTo>
                  <a:lnTo>
                    <a:pt x="617" y="116"/>
                  </a:lnTo>
                  <a:lnTo>
                    <a:pt x="617" y="113"/>
                  </a:lnTo>
                  <a:lnTo>
                    <a:pt x="617" y="111"/>
                  </a:lnTo>
                  <a:lnTo>
                    <a:pt x="617" y="109"/>
                  </a:lnTo>
                  <a:lnTo>
                    <a:pt x="617" y="109"/>
                  </a:lnTo>
                  <a:lnTo>
                    <a:pt x="615" y="106"/>
                  </a:lnTo>
                  <a:lnTo>
                    <a:pt x="615" y="106"/>
                  </a:lnTo>
                  <a:lnTo>
                    <a:pt x="613" y="106"/>
                  </a:lnTo>
                  <a:lnTo>
                    <a:pt x="613" y="104"/>
                  </a:lnTo>
                  <a:lnTo>
                    <a:pt x="613" y="104"/>
                  </a:lnTo>
                  <a:lnTo>
                    <a:pt x="610" y="104"/>
                  </a:lnTo>
                  <a:lnTo>
                    <a:pt x="606" y="102"/>
                  </a:lnTo>
                  <a:lnTo>
                    <a:pt x="606" y="99"/>
                  </a:lnTo>
                  <a:lnTo>
                    <a:pt x="606" y="99"/>
                  </a:lnTo>
                  <a:lnTo>
                    <a:pt x="606" y="97"/>
                  </a:lnTo>
                  <a:lnTo>
                    <a:pt x="608" y="95"/>
                  </a:lnTo>
                  <a:lnTo>
                    <a:pt x="608" y="92"/>
                  </a:lnTo>
                  <a:lnTo>
                    <a:pt x="608" y="92"/>
                  </a:lnTo>
                  <a:lnTo>
                    <a:pt x="608" y="90"/>
                  </a:lnTo>
                  <a:lnTo>
                    <a:pt x="608" y="87"/>
                  </a:lnTo>
                  <a:lnTo>
                    <a:pt x="608" y="87"/>
                  </a:lnTo>
                  <a:lnTo>
                    <a:pt x="606" y="87"/>
                  </a:lnTo>
                  <a:lnTo>
                    <a:pt x="606" y="85"/>
                  </a:lnTo>
                  <a:lnTo>
                    <a:pt x="603" y="85"/>
                  </a:lnTo>
                  <a:lnTo>
                    <a:pt x="603" y="85"/>
                  </a:lnTo>
                  <a:lnTo>
                    <a:pt x="603" y="83"/>
                  </a:lnTo>
                  <a:lnTo>
                    <a:pt x="603" y="83"/>
                  </a:lnTo>
                  <a:lnTo>
                    <a:pt x="601" y="83"/>
                  </a:lnTo>
                  <a:lnTo>
                    <a:pt x="601" y="80"/>
                  </a:lnTo>
                  <a:lnTo>
                    <a:pt x="601" y="80"/>
                  </a:lnTo>
                  <a:lnTo>
                    <a:pt x="601" y="80"/>
                  </a:lnTo>
                  <a:lnTo>
                    <a:pt x="601" y="80"/>
                  </a:lnTo>
                  <a:lnTo>
                    <a:pt x="601" y="78"/>
                  </a:lnTo>
                  <a:lnTo>
                    <a:pt x="601" y="78"/>
                  </a:lnTo>
                  <a:lnTo>
                    <a:pt x="601" y="78"/>
                  </a:lnTo>
                  <a:lnTo>
                    <a:pt x="601" y="76"/>
                  </a:lnTo>
                  <a:lnTo>
                    <a:pt x="598" y="76"/>
                  </a:lnTo>
                  <a:lnTo>
                    <a:pt x="596" y="76"/>
                  </a:lnTo>
                  <a:lnTo>
                    <a:pt x="594" y="73"/>
                  </a:lnTo>
                  <a:lnTo>
                    <a:pt x="594" y="76"/>
                  </a:lnTo>
                  <a:lnTo>
                    <a:pt x="594" y="78"/>
                  </a:lnTo>
                  <a:lnTo>
                    <a:pt x="594" y="78"/>
                  </a:lnTo>
                  <a:lnTo>
                    <a:pt x="594" y="78"/>
                  </a:lnTo>
                  <a:lnTo>
                    <a:pt x="591" y="78"/>
                  </a:lnTo>
                  <a:lnTo>
                    <a:pt x="591" y="76"/>
                  </a:lnTo>
                  <a:lnTo>
                    <a:pt x="591" y="76"/>
                  </a:lnTo>
                  <a:lnTo>
                    <a:pt x="591" y="76"/>
                  </a:lnTo>
                  <a:lnTo>
                    <a:pt x="591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1"/>
                  </a:lnTo>
                  <a:lnTo>
                    <a:pt x="589" y="68"/>
                  </a:lnTo>
                  <a:lnTo>
                    <a:pt x="589" y="68"/>
                  </a:lnTo>
                  <a:lnTo>
                    <a:pt x="589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4" y="68"/>
                  </a:lnTo>
                  <a:lnTo>
                    <a:pt x="584" y="64"/>
                  </a:lnTo>
                  <a:lnTo>
                    <a:pt x="584" y="64"/>
                  </a:lnTo>
                  <a:lnTo>
                    <a:pt x="579" y="61"/>
                  </a:lnTo>
                  <a:lnTo>
                    <a:pt x="577" y="61"/>
                  </a:lnTo>
                  <a:lnTo>
                    <a:pt x="577" y="61"/>
                  </a:lnTo>
                  <a:lnTo>
                    <a:pt x="577" y="61"/>
                  </a:lnTo>
                  <a:lnTo>
                    <a:pt x="577" y="61"/>
                  </a:lnTo>
                  <a:lnTo>
                    <a:pt x="575" y="61"/>
                  </a:lnTo>
                  <a:lnTo>
                    <a:pt x="575" y="59"/>
                  </a:lnTo>
                  <a:lnTo>
                    <a:pt x="575" y="59"/>
                  </a:lnTo>
                  <a:lnTo>
                    <a:pt x="575" y="59"/>
                  </a:lnTo>
                  <a:lnTo>
                    <a:pt x="575" y="59"/>
                  </a:lnTo>
                  <a:lnTo>
                    <a:pt x="570" y="57"/>
                  </a:lnTo>
                  <a:lnTo>
                    <a:pt x="565" y="57"/>
                  </a:lnTo>
                  <a:lnTo>
                    <a:pt x="563" y="57"/>
                  </a:lnTo>
                  <a:lnTo>
                    <a:pt x="563" y="57"/>
                  </a:lnTo>
                  <a:lnTo>
                    <a:pt x="563" y="54"/>
                  </a:lnTo>
                  <a:lnTo>
                    <a:pt x="561" y="52"/>
                  </a:lnTo>
                  <a:lnTo>
                    <a:pt x="561" y="52"/>
                  </a:lnTo>
                  <a:lnTo>
                    <a:pt x="558" y="50"/>
                  </a:lnTo>
                  <a:lnTo>
                    <a:pt x="556" y="50"/>
                  </a:lnTo>
                  <a:lnTo>
                    <a:pt x="549" y="50"/>
                  </a:lnTo>
                  <a:lnTo>
                    <a:pt x="549" y="50"/>
                  </a:lnTo>
                  <a:lnTo>
                    <a:pt x="546" y="50"/>
                  </a:lnTo>
                  <a:lnTo>
                    <a:pt x="546" y="50"/>
                  </a:lnTo>
                  <a:lnTo>
                    <a:pt x="544" y="47"/>
                  </a:lnTo>
                  <a:lnTo>
                    <a:pt x="544" y="47"/>
                  </a:lnTo>
                  <a:lnTo>
                    <a:pt x="544" y="47"/>
                  </a:lnTo>
                  <a:lnTo>
                    <a:pt x="542" y="47"/>
                  </a:lnTo>
                  <a:lnTo>
                    <a:pt x="542" y="47"/>
                  </a:lnTo>
                  <a:lnTo>
                    <a:pt x="542" y="47"/>
                  </a:lnTo>
                  <a:lnTo>
                    <a:pt x="542" y="47"/>
                  </a:lnTo>
                  <a:lnTo>
                    <a:pt x="539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7"/>
                  </a:lnTo>
                  <a:lnTo>
                    <a:pt x="535" y="47"/>
                  </a:lnTo>
                  <a:lnTo>
                    <a:pt x="532" y="45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32" y="40"/>
                  </a:lnTo>
                  <a:lnTo>
                    <a:pt x="525" y="38"/>
                  </a:lnTo>
                  <a:lnTo>
                    <a:pt x="523" y="38"/>
                  </a:lnTo>
                  <a:lnTo>
                    <a:pt x="523" y="38"/>
                  </a:lnTo>
                  <a:lnTo>
                    <a:pt x="520" y="38"/>
                  </a:lnTo>
                  <a:lnTo>
                    <a:pt x="520" y="38"/>
                  </a:lnTo>
                  <a:lnTo>
                    <a:pt x="518" y="38"/>
                  </a:lnTo>
                  <a:lnTo>
                    <a:pt x="513" y="33"/>
                  </a:lnTo>
                  <a:lnTo>
                    <a:pt x="513" y="33"/>
                  </a:lnTo>
                  <a:lnTo>
                    <a:pt x="511" y="31"/>
                  </a:lnTo>
                  <a:lnTo>
                    <a:pt x="511" y="28"/>
                  </a:lnTo>
                  <a:lnTo>
                    <a:pt x="511" y="26"/>
                  </a:lnTo>
                  <a:lnTo>
                    <a:pt x="511" y="26"/>
                  </a:lnTo>
                  <a:lnTo>
                    <a:pt x="509" y="26"/>
                  </a:lnTo>
                  <a:lnTo>
                    <a:pt x="509" y="24"/>
                  </a:lnTo>
                  <a:lnTo>
                    <a:pt x="506" y="24"/>
                  </a:lnTo>
                  <a:lnTo>
                    <a:pt x="506" y="24"/>
                  </a:lnTo>
                  <a:lnTo>
                    <a:pt x="504" y="24"/>
                  </a:lnTo>
                  <a:lnTo>
                    <a:pt x="504" y="24"/>
                  </a:lnTo>
                  <a:lnTo>
                    <a:pt x="504" y="24"/>
                  </a:lnTo>
                  <a:lnTo>
                    <a:pt x="501" y="24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499" y="21"/>
                  </a:lnTo>
                  <a:lnTo>
                    <a:pt x="497" y="21"/>
                  </a:lnTo>
                  <a:lnTo>
                    <a:pt x="497" y="21"/>
                  </a:lnTo>
                  <a:lnTo>
                    <a:pt x="497" y="24"/>
                  </a:lnTo>
                  <a:lnTo>
                    <a:pt x="497" y="21"/>
                  </a:lnTo>
                  <a:lnTo>
                    <a:pt x="494" y="21"/>
                  </a:lnTo>
                  <a:lnTo>
                    <a:pt x="494" y="21"/>
                  </a:lnTo>
                  <a:lnTo>
                    <a:pt x="494" y="21"/>
                  </a:lnTo>
                  <a:lnTo>
                    <a:pt x="492" y="21"/>
                  </a:lnTo>
                  <a:lnTo>
                    <a:pt x="492" y="21"/>
                  </a:lnTo>
                  <a:lnTo>
                    <a:pt x="490" y="21"/>
                  </a:lnTo>
                  <a:lnTo>
                    <a:pt x="490" y="21"/>
                  </a:lnTo>
                  <a:lnTo>
                    <a:pt x="487" y="21"/>
                  </a:lnTo>
                  <a:lnTo>
                    <a:pt x="485" y="21"/>
                  </a:lnTo>
                  <a:lnTo>
                    <a:pt x="482" y="19"/>
                  </a:lnTo>
                  <a:lnTo>
                    <a:pt x="480" y="19"/>
                  </a:lnTo>
                  <a:lnTo>
                    <a:pt x="478" y="14"/>
                  </a:lnTo>
                  <a:lnTo>
                    <a:pt x="473" y="9"/>
                  </a:lnTo>
                  <a:lnTo>
                    <a:pt x="471" y="5"/>
                  </a:lnTo>
                  <a:lnTo>
                    <a:pt x="468" y="0"/>
                  </a:lnTo>
                  <a:lnTo>
                    <a:pt x="461" y="0"/>
                  </a:lnTo>
                  <a:lnTo>
                    <a:pt x="447" y="2"/>
                  </a:lnTo>
                  <a:lnTo>
                    <a:pt x="435" y="5"/>
                  </a:lnTo>
                  <a:lnTo>
                    <a:pt x="421" y="7"/>
                  </a:lnTo>
                  <a:lnTo>
                    <a:pt x="407" y="9"/>
                  </a:lnTo>
                  <a:lnTo>
                    <a:pt x="407" y="9"/>
                  </a:lnTo>
                  <a:lnTo>
                    <a:pt x="395" y="12"/>
                  </a:lnTo>
                  <a:lnTo>
                    <a:pt x="388" y="12"/>
                  </a:lnTo>
                  <a:lnTo>
                    <a:pt x="378" y="14"/>
                  </a:lnTo>
                  <a:lnTo>
                    <a:pt x="371" y="14"/>
                  </a:lnTo>
                  <a:lnTo>
                    <a:pt x="369" y="14"/>
                  </a:lnTo>
                  <a:lnTo>
                    <a:pt x="369" y="16"/>
                  </a:lnTo>
                  <a:lnTo>
                    <a:pt x="371" y="21"/>
                  </a:lnTo>
                  <a:lnTo>
                    <a:pt x="371" y="26"/>
                  </a:lnTo>
                  <a:lnTo>
                    <a:pt x="369" y="31"/>
                  </a:lnTo>
                  <a:lnTo>
                    <a:pt x="364" y="40"/>
                  </a:lnTo>
                  <a:lnTo>
                    <a:pt x="355" y="47"/>
                  </a:lnTo>
                  <a:lnTo>
                    <a:pt x="350" y="52"/>
                  </a:lnTo>
                  <a:lnTo>
                    <a:pt x="345" y="54"/>
                  </a:lnTo>
                  <a:lnTo>
                    <a:pt x="343" y="54"/>
                  </a:lnTo>
                  <a:lnTo>
                    <a:pt x="341" y="57"/>
                  </a:lnTo>
                  <a:lnTo>
                    <a:pt x="343" y="59"/>
                  </a:lnTo>
                  <a:lnTo>
                    <a:pt x="345" y="59"/>
                  </a:lnTo>
                  <a:lnTo>
                    <a:pt x="348" y="61"/>
                  </a:lnTo>
                  <a:lnTo>
                    <a:pt x="348" y="61"/>
                  </a:lnTo>
                  <a:lnTo>
                    <a:pt x="350" y="64"/>
                  </a:lnTo>
                  <a:lnTo>
                    <a:pt x="350" y="64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2" y="68"/>
                  </a:lnTo>
                  <a:lnTo>
                    <a:pt x="352" y="68"/>
                  </a:lnTo>
                  <a:lnTo>
                    <a:pt x="352" y="68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5" y="71"/>
                  </a:lnTo>
                  <a:lnTo>
                    <a:pt x="355" y="73"/>
                  </a:lnTo>
                  <a:lnTo>
                    <a:pt x="355" y="73"/>
                  </a:lnTo>
                  <a:lnTo>
                    <a:pt x="352" y="73"/>
                  </a:lnTo>
                  <a:lnTo>
                    <a:pt x="352" y="73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5" y="78"/>
                  </a:lnTo>
                  <a:lnTo>
                    <a:pt x="355" y="78"/>
                  </a:lnTo>
                  <a:lnTo>
                    <a:pt x="355" y="80"/>
                  </a:lnTo>
                  <a:lnTo>
                    <a:pt x="355" y="80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9" y="85"/>
                  </a:lnTo>
                  <a:lnTo>
                    <a:pt x="359" y="85"/>
                  </a:lnTo>
                  <a:lnTo>
                    <a:pt x="359" y="85"/>
                  </a:lnTo>
                  <a:lnTo>
                    <a:pt x="357" y="87"/>
                  </a:lnTo>
                  <a:lnTo>
                    <a:pt x="357" y="90"/>
                  </a:lnTo>
                  <a:lnTo>
                    <a:pt x="355" y="92"/>
                  </a:lnTo>
                  <a:lnTo>
                    <a:pt x="355" y="95"/>
                  </a:lnTo>
                  <a:lnTo>
                    <a:pt x="355" y="97"/>
                  </a:lnTo>
                  <a:lnTo>
                    <a:pt x="355" y="102"/>
                  </a:lnTo>
                  <a:lnTo>
                    <a:pt x="355" y="104"/>
                  </a:lnTo>
                  <a:lnTo>
                    <a:pt x="355" y="106"/>
                  </a:lnTo>
                  <a:lnTo>
                    <a:pt x="352" y="106"/>
                  </a:lnTo>
                  <a:lnTo>
                    <a:pt x="352" y="109"/>
                  </a:lnTo>
                  <a:lnTo>
                    <a:pt x="355" y="109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3"/>
                  </a:lnTo>
                  <a:lnTo>
                    <a:pt x="355" y="113"/>
                  </a:lnTo>
                  <a:lnTo>
                    <a:pt x="355" y="113"/>
                  </a:lnTo>
                  <a:lnTo>
                    <a:pt x="355" y="116"/>
                  </a:lnTo>
                  <a:lnTo>
                    <a:pt x="355" y="116"/>
                  </a:lnTo>
                  <a:lnTo>
                    <a:pt x="355" y="118"/>
                  </a:lnTo>
                  <a:lnTo>
                    <a:pt x="357" y="118"/>
                  </a:lnTo>
                  <a:lnTo>
                    <a:pt x="357" y="121"/>
                  </a:lnTo>
                  <a:lnTo>
                    <a:pt x="357" y="121"/>
                  </a:lnTo>
                  <a:lnTo>
                    <a:pt x="357" y="121"/>
                  </a:lnTo>
                  <a:lnTo>
                    <a:pt x="357" y="121"/>
                  </a:lnTo>
                  <a:lnTo>
                    <a:pt x="357" y="123"/>
                  </a:lnTo>
                  <a:lnTo>
                    <a:pt x="355" y="123"/>
                  </a:lnTo>
                  <a:lnTo>
                    <a:pt x="357" y="123"/>
                  </a:lnTo>
                  <a:lnTo>
                    <a:pt x="357" y="123"/>
                  </a:lnTo>
                  <a:lnTo>
                    <a:pt x="357" y="125"/>
                  </a:lnTo>
                  <a:lnTo>
                    <a:pt x="357" y="125"/>
                  </a:lnTo>
                  <a:lnTo>
                    <a:pt x="357" y="128"/>
                  </a:lnTo>
                  <a:lnTo>
                    <a:pt x="357" y="128"/>
                  </a:lnTo>
                  <a:lnTo>
                    <a:pt x="357" y="128"/>
                  </a:lnTo>
                  <a:lnTo>
                    <a:pt x="357" y="130"/>
                  </a:lnTo>
                  <a:lnTo>
                    <a:pt x="357" y="130"/>
                  </a:lnTo>
                  <a:lnTo>
                    <a:pt x="359" y="130"/>
                  </a:lnTo>
                  <a:lnTo>
                    <a:pt x="359" y="132"/>
                  </a:lnTo>
                  <a:lnTo>
                    <a:pt x="359" y="132"/>
                  </a:lnTo>
                  <a:lnTo>
                    <a:pt x="359" y="132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55" y="135"/>
                  </a:lnTo>
                  <a:lnTo>
                    <a:pt x="355" y="135"/>
                  </a:lnTo>
                  <a:lnTo>
                    <a:pt x="355" y="137"/>
                  </a:lnTo>
                  <a:lnTo>
                    <a:pt x="355" y="137"/>
                  </a:lnTo>
                  <a:lnTo>
                    <a:pt x="355" y="137"/>
                  </a:lnTo>
                  <a:lnTo>
                    <a:pt x="352" y="139"/>
                  </a:lnTo>
                  <a:lnTo>
                    <a:pt x="352" y="139"/>
                  </a:lnTo>
                  <a:lnTo>
                    <a:pt x="352" y="142"/>
                  </a:lnTo>
                  <a:lnTo>
                    <a:pt x="352" y="142"/>
                  </a:lnTo>
                  <a:lnTo>
                    <a:pt x="352" y="144"/>
                  </a:lnTo>
                  <a:lnTo>
                    <a:pt x="352" y="147"/>
                  </a:lnTo>
                  <a:lnTo>
                    <a:pt x="350" y="147"/>
                  </a:lnTo>
                  <a:lnTo>
                    <a:pt x="350" y="147"/>
                  </a:lnTo>
                  <a:lnTo>
                    <a:pt x="350" y="149"/>
                  </a:lnTo>
                  <a:lnTo>
                    <a:pt x="350" y="149"/>
                  </a:lnTo>
                  <a:lnTo>
                    <a:pt x="350" y="149"/>
                  </a:lnTo>
                  <a:lnTo>
                    <a:pt x="350" y="149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48" y="154"/>
                  </a:lnTo>
                  <a:lnTo>
                    <a:pt x="348" y="154"/>
                  </a:lnTo>
                  <a:lnTo>
                    <a:pt x="348" y="156"/>
                  </a:lnTo>
                  <a:lnTo>
                    <a:pt x="348" y="158"/>
                  </a:lnTo>
                  <a:lnTo>
                    <a:pt x="348" y="158"/>
                  </a:lnTo>
                  <a:lnTo>
                    <a:pt x="348" y="158"/>
                  </a:lnTo>
                  <a:lnTo>
                    <a:pt x="348" y="161"/>
                  </a:lnTo>
                  <a:lnTo>
                    <a:pt x="348" y="161"/>
                  </a:lnTo>
                  <a:lnTo>
                    <a:pt x="348" y="161"/>
                  </a:lnTo>
                  <a:lnTo>
                    <a:pt x="348" y="163"/>
                  </a:lnTo>
                  <a:lnTo>
                    <a:pt x="348" y="166"/>
                  </a:lnTo>
                  <a:lnTo>
                    <a:pt x="345" y="166"/>
                  </a:lnTo>
                  <a:lnTo>
                    <a:pt x="345" y="166"/>
                  </a:lnTo>
                  <a:lnTo>
                    <a:pt x="345" y="168"/>
                  </a:lnTo>
                  <a:lnTo>
                    <a:pt x="345" y="170"/>
                  </a:lnTo>
                  <a:lnTo>
                    <a:pt x="345" y="170"/>
                  </a:lnTo>
                  <a:lnTo>
                    <a:pt x="345" y="170"/>
                  </a:lnTo>
                  <a:lnTo>
                    <a:pt x="343" y="170"/>
                  </a:lnTo>
                  <a:lnTo>
                    <a:pt x="341" y="175"/>
                  </a:lnTo>
                  <a:lnTo>
                    <a:pt x="341" y="175"/>
                  </a:lnTo>
                  <a:lnTo>
                    <a:pt x="341" y="180"/>
                  </a:lnTo>
                  <a:lnTo>
                    <a:pt x="341" y="180"/>
                  </a:lnTo>
                  <a:lnTo>
                    <a:pt x="341" y="180"/>
                  </a:lnTo>
                  <a:lnTo>
                    <a:pt x="343" y="182"/>
                  </a:lnTo>
                  <a:lnTo>
                    <a:pt x="343" y="182"/>
                  </a:lnTo>
                  <a:lnTo>
                    <a:pt x="343" y="182"/>
                  </a:lnTo>
                  <a:lnTo>
                    <a:pt x="343" y="184"/>
                  </a:lnTo>
                  <a:lnTo>
                    <a:pt x="345" y="187"/>
                  </a:lnTo>
                  <a:lnTo>
                    <a:pt x="345" y="187"/>
                  </a:lnTo>
                  <a:lnTo>
                    <a:pt x="345" y="187"/>
                  </a:lnTo>
                  <a:lnTo>
                    <a:pt x="345" y="187"/>
                  </a:lnTo>
                  <a:lnTo>
                    <a:pt x="345" y="189"/>
                  </a:lnTo>
                  <a:lnTo>
                    <a:pt x="345" y="189"/>
                  </a:lnTo>
                  <a:lnTo>
                    <a:pt x="345" y="194"/>
                  </a:lnTo>
                  <a:lnTo>
                    <a:pt x="348" y="194"/>
                  </a:lnTo>
                  <a:lnTo>
                    <a:pt x="348" y="194"/>
                  </a:lnTo>
                  <a:lnTo>
                    <a:pt x="348" y="194"/>
                  </a:lnTo>
                  <a:lnTo>
                    <a:pt x="348" y="196"/>
                  </a:lnTo>
                  <a:lnTo>
                    <a:pt x="350" y="199"/>
                  </a:lnTo>
                  <a:lnTo>
                    <a:pt x="350" y="196"/>
                  </a:lnTo>
                  <a:lnTo>
                    <a:pt x="350" y="199"/>
                  </a:lnTo>
                  <a:lnTo>
                    <a:pt x="350" y="199"/>
                  </a:lnTo>
                  <a:lnTo>
                    <a:pt x="352" y="199"/>
                  </a:lnTo>
                  <a:lnTo>
                    <a:pt x="352" y="199"/>
                  </a:lnTo>
                  <a:lnTo>
                    <a:pt x="352" y="199"/>
                  </a:lnTo>
                  <a:lnTo>
                    <a:pt x="352" y="201"/>
                  </a:lnTo>
                  <a:lnTo>
                    <a:pt x="355" y="199"/>
                  </a:lnTo>
                  <a:lnTo>
                    <a:pt x="355" y="201"/>
                  </a:lnTo>
                  <a:lnTo>
                    <a:pt x="355" y="201"/>
                  </a:lnTo>
                  <a:lnTo>
                    <a:pt x="357" y="203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62" y="203"/>
                  </a:lnTo>
                  <a:lnTo>
                    <a:pt x="362" y="203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4" y="208"/>
                  </a:lnTo>
                  <a:lnTo>
                    <a:pt x="364" y="208"/>
                  </a:lnTo>
                  <a:lnTo>
                    <a:pt x="367" y="208"/>
                  </a:lnTo>
                  <a:lnTo>
                    <a:pt x="367" y="210"/>
                  </a:lnTo>
                  <a:lnTo>
                    <a:pt x="367" y="210"/>
                  </a:lnTo>
                  <a:lnTo>
                    <a:pt x="367" y="213"/>
                  </a:lnTo>
                  <a:lnTo>
                    <a:pt x="369" y="213"/>
                  </a:lnTo>
                  <a:lnTo>
                    <a:pt x="371" y="215"/>
                  </a:lnTo>
                  <a:lnTo>
                    <a:pt x="374" y="215"/>
                  </a:lnTo>
                  <a:lnTo>
                    <a:pt x="376" y="225"/>
                  </a:lnTo>
                  <a:lnTo>
                    <a:pt x="376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81" y="225"/>
                  </a:lnTo>
                  <a:lnTo>
                    <a:pt x="381" y="225"/>
                  </a:lnTo>
                  <a:lnTo>
                    <a:pt x="381" y="227"/>
                  </a:lnTo>
                  <a:lnTo>
                    <a:pt x="383" y="225"/>
                  </a:lnTo>
                  <a:lnTo>
                    <a:pt x="383" y="225"/>
                  </a:lnTo>
                  <a:lnTo>
                    <a:pt x="385" y="225"/>
                  </a:lnTo>
                  <a:lnTo>
                    <a:pt x="390" y="225"/>
                  </a:lnTo>
                  <a:lnTo>
                    <a:pt x="390" y="225"/>
                  </a:lnTo>
                  <a:lnTo>
                    <a:pt x="390" y="227"/>
                  </a:lnTo>
                  <a:lnTo>
                    <a:pt x="390" y="227"/>
                  </a:lnTo>
                  <a:lnTo>
                    <a:pt x="393" y="227"/>
                  </a:lnTo>
                  <a:lnTo>
                    <a:pt x="393" y="227"/>
                  </a:lnTo>
                  <a:lnTo>
                    <a:pt x="395" y="227"/>
                  </a:lnTo>
                  <a:lnTo>
                    <a:pt x="395" y="227"/>
                  </a:lnTo>
                  <a:lnTo>
                    <a:pt x="397" y="227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2" y="229"/>
                  </a:lnTo>
                  <a:lnTo>
                    <a:pt x="402" y="229"/>
                  </a:lnTo>
                  <a:lnTo>
                    <a:pt x="402" y="229"/>
                  </a:lnTo>
                  <a:lnTo>
                    <a:pt x="402" y="229"/>
                  </a:lnTo>
                  <a:lnTo>
                    <a:pt x="404" y="227"/>
                  </a:lnTo>
                  <a:lnTo>
                    <a:pt x="404" y="227"/>
                  </a:lnTo>
                  <a:lnTo>
                    <a:pt x="404" y="227"/>
                  </a:lnTo>
                  <a:lnTo>
                    <a:pt x="402" y="225"/>
                  </a:lnTo>
                  <a:lnTo>
                    <a:pt x="402" y="225"/>
                  </a:lnTo>
                  <a:lnTo>
                    <a:pt x="402" y="225"/>
                  </a:lnTo>
                  <a:lnTo>
                    <a:pt x="400" y="222"/>
                  </a:lnTo>
                  <a:lnTo>
                    <a:pt x="400" y="222"/>
                  </a:lnTo>
                  <a:lnTo>
                    <a:pt x="400" y="222"/>
                  </a:lnTo>
                  <a:lnTo>
                    <a:pt x="400" y="222"/>
                  </a:lnTo>
                  <a:lnTo>
                    <a:pt x="400" y="220"/>
                  </a:lnTo>
                  <a:lnTo>
                    <a:pt x="400" y="218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4" y="218"/>
                  </a:lnTo>
                  <a:lnTo>
                    <a:pt x="404" y="215"/>
                  </a:lnTo>
                  <a:lnTo>
                    <a:pt x="407" y="215"/>
                  </a:lnTo>
                  <a:lnTo>
                    <a:pt x="407" y="215"/>
                  </a:lnTo>
                  <a:lnTo>
                    <a:pt x="407" y="215"/>
                  </a:lnTo>
                  <a:lnTo>
                    <a:pt x="407" y="215"/>
                  </a:lnTo>
                  <a:lnTo>
                    <a:pt x="409" y="215"/>
                  </a:lnTo>
                  <a:lnTo>
                    <a:pt x="409" y="218"/>
                  </a:lnTo>
                  <a:lnTo>
                    <a:pt x="409" y="215"/>
                  </a:lnTo>
                  <a:lnTo>
                    <a:pt x="414" y="215"/>
                  </a:lnTo>
                  <a:lnTo>
                    <a:pt x="414" y="213"/>
                  </a:lnTo>
                  <a:lnTo>
                    <a:pt x="416" y="213"/>
                  </a:lnTo>
                  <a:lnTo>
                    <a:pt x="419" y="213"/>
                  </a:lnTo>
                  <a:lnTo>
                    <a:pt x="419" y="213"/>
                  </a:lnTo>
                  <a:lnTo>
                    <a:pt x="419" y="213"/>
                  </a:lnTo>
                  <a:lnTo>
                    <a:pt x="419" y="213"/>
                  </a:lnTo>
                  <a:lnTo>
                    <a:pt x="419" y="220"/>
                  </a:lnTo>
                  <a:lnTo>
                    <a:pt x="419" y="225"/>
                  </a:lnTo>
                  <a:lnTo>
                    <a:pt x="419" y="234"/>
                  </a:lnTo>
                  <a:lnTo>
                    <a:pt x="419" y="244"/>
                  </a:lnTo>
                  <a:lnTo>
                    <a:pt x="419" y="253"/>
                  </a:lnTo>
                  <a:lnTo>
                    <a:pt x="419" y="260"/>
                  </a:lnTo>
                  <a:lnTo>
                    <a:pt x="419" y="267"/>
                  </a:lnTo>
                  <a:lnTo>
                    <a:pt x="419" y="277"/>
                  </a:lnTo>
                  <a:lnTo>
                    <a:pt x="419" y="281"/>
                  </a:lnTo>
                  <a:lnTo>
                    <a:pt x="416" y="284"/>
                  </a:lnTo>
                  <a:lnTo>
                    <a:pt x="416" y="284"/>
                  </a:lnTo>
                  <a:lnTo>
                    <a:pt x="414" y="284"/>
                  </a:lnTo>
                  <a:lnTo>
                    <a:pt x="412" y="284"/>
                  </a:lnTo>
                  <a:lnTo>
                    <a:pt x="409" y="284"/>
                  </a:lnTo>
                  <a:lnTo>
                    <a:pt x="409" y="281"/>
                  </a:lnTo>
                  <a:lnTo>
                    <a:pt x="409" y="281"/>
                  </a:lnTo>
                  <a:lnTo>
                    <a:pt x="409" y="281"/>
                  </a:lnTo>
                  <a:lnTo>
                    <a:pt x="409" y="281"/>
                  </a:lnTo>
                  <a:lnTo>
                    <a:pt x="407" y="281"/>
                  </a:lnTo>
                  <a:lnTo>
                    <a:pt x="407" y="279"/>
                  </a:lnTo>
                  <a:lnTo>
                    <a:pt x="409" y="279"/>
                  </a:lnTo>
                  <a:lnTo>
                    <a:pt x="409" y="279"/>
                  </a:lnTo>
                  <a:lnTo>
                    <a:pt x="409" y="279"/>
                  </a:lnTo>
                  <a:lnTo>
                    <a:pt x="409" y="279"/>
                  </a:lnTo>
                  <a:lnTo>
                    <a:pt x="409" y="277"/>
                  </a:lnTo>
                  <a:lnTo>
                    <a:pt x="409" y="277"/>
                  </a:lnTo>
                  <a:lnTo>
                    <a:pt x="409" y="277"/>
                  </a:lnTo>
                  <a:lnTo>
                    <a:pt x="412" y="277"/>
                  </a:lnTo>
                  <a:lnTo>
                    <a:pt x="412" y="277"/>
                  </a:lnTo>
                  <a:lnTo>
                    <a:pt x="412" y="277"/>
                  </a:lnTo>
                  <a:lnTo>
                    <a:pt x="412" y="274"/>
                  </a:lnTo>
                  <a:lnTo>
                    <a:pt x="412" y="274"/>
                  </a:lnTo>
                  <a:lnTo>
                    <a:pt x="412" y="274"/>
                  </a:lnTo>
                  <a:lnTo>
                    <a:pt x="412" y="274"/>
                  </a:lnTo>
                  <a:lnTo>
                    <a:pt x="409" y="274"/>
                  </a:lnTo>
                  <a:lnTo>
                    <a:pt x="409" y="274"/>
                  </a:lnTo>
                  <a:lnTo>
                    <a:pt x="409" y="274"/>
                  </a:lnTo>
                  <a:lnTo>
                    <a:pt x="409" y="272"/>
                  </a:lnTo>
                  <a:lnTo>
                    <a:pt x="407" y="272"/>
                  </a:lnTo>
                  <a:lnTo>
                    <a:pt x="407" y="272"/>
                  </a:lnTo>
                  <a:lnTo>
                    <a:pt x="404" y="272"/>
                  </a:lnTo>
                  <a:lnTo>
                    <a:pt x="404" y="272"/>
                  </a:lnTo>
                  <a:lnTo>
                    <a:pt x="400" y="274"/>
                  </a:lnTo>
                  <a:lnTo>
                    <a:pt x="400" y="274"/>
                  </a:lnTo>
                  <a:lnTo>
                    <a:pt x="393" y="279"/>
                  </a:lnTo>
                  <a:lnTo>
                    <a:pt x="388" y="281"/>
                  </a:lnTo>
                  <a:lnTo>
                    <a:pt x="388" y="281"/>
                  </a:lnTo>
                  <a:lnTo>
                    <a:pt x="388" y="281"/>
                  </a:lnTo>
                  <a:lnTo>
                    <a:pt x="385" y="284"/>
                  </a:lnTo>
                  <a:lnTo>
                    <a:pt x="385" y="284"/>
                  </a:lnTo>
                  <a:lnTo>
                    <a:pt x="385" y="284"/>
                  </a:lnTo>
                  <a:lnTo>
                    <a:pt x="383" y="281"/>
                  </a:lnTo>
                  <a:lnTo>
                    <a:pt x="383" y="281"/>
                  </a:lnTo>
                  <a:lnTo>
                    <a:pt x="383" y="281"/>
                  </a:lnTo>
                  <a:lnTo>
                    <a:pt x="383" y="279"/>
                  </a:lnTo>
                  <a:lnTo>
                    <a:pt x="381" y="279"/>
                  </a:lnTo>
                  <a:lnTo>
                    <a:pt x="378" y="281"/>
                  </a:lnTo>
                  <a:lnTo>
                    <a:pt x="378" y="281"/>
                  </a:lnTo>
                  <a:lnTo>
                    <a:pt x="378" y="281"/>
                  </a:lnTo>
                  <a:lnTo>
                    <a:pt x="376" y="281"/>
                  </a:lnTo>
                  <a:lnTo>
                    <a:pt x="376" y="281"/>
                  </a:lnTo>
                  <a:lnTo>
                    <a:pt x="376" y="281"/>
                  </a:lnTo>
                  <a:lnTo>
                    <a:pt x="374" y="279"/>
                  </a:lnTo>
                  <a:lnTo>
                    <a:pt x="374" y="279"/>
                  </a:lnTo>
                  <a:lnTo>
                    <a:pt x="371" y="277"/>
                  </a:lnTo>
                  <a:lnTo>
                    <a:pt x="371" y="267"/>
                  </a:lnTo>
                  <a:lnTo>
                    <a:pt x="369" y="267"/>
                  </a:lnTo>
                  <a:lnTo>
                    <a:pt x="369" y="267"/>
                  </a:lnTo>
                  <a:lnTo>
                    <a:pt x="369" y="267"/>
                  </a:lnTo>
                  <a:lnTo>
                    <a:pt x="369" y="267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0"/>
                  </a:lnTo>
                  <a:lnTo>
                    <a:pt x="364" y="260"/>
                  </a:lnTo>
                  <a:lnTo>
                    <a:pt x="364" y="258"/>
                  </a:lnTo>
                  <a:lnTo>
                    <a:pt x="364" y="258"/>
                  </a:lnTo>
                  <a:lnTo>
                    <a:pt x="359" y="253"/>
                  </a:lnTo>
                  <a:lnTo>
                    <a:pt x="357" y="251"/>
                  </a:lnTo>
                  <a:lnTo>
                    <a:pt x="355" y="251"/>
                  </a:lnTo>
                  <a:lnTo>
                    <a:pt x="355" y="251"/>
                  </a:lnTo>
                  <a:lnTo>
                    <a:pt x="355" y="253"/>
                  </a:lnTo>
                  <a:lnTo>
                    <a:pt x="352" y="253"/>
                  </a:lnTo>
                  <a:lnTo>
                    <a:pt x="352" y="253"/>
                  </a:lnTo>
                  <a:lnTo>
                    <a:pt x="352" y="253"/>
                  </a:lnTo>
                  <a:lnTo>
                    <a:pt x="350" y="253"/>
                  </a:lnTo>
                  <a:lnTo>
                    <a:pt x="350" y="251"/>
                  </a:lnTo>
                  <a:lnTo>
                    <a:pt x="350" y="248"/>
                  </a:lnTo>
                  <a:lnTo>
                    <a:pt x="350" y="248"/>
                  </a:lnTo>
                  <a:lnTo>
                    <a:pt x="348" y="246"/>
                  </a:lnTo>
                  <a:lnTo>
                    <a:pt x="348" y="246"/>
                  </a:lnTo>
                  <a:lnTo>
                    <a:pt x="348" y="244"/>
                  </a:lnTo>
                  <a:lnTo>
                    <a:pt x="350" y="244"/>
                  </a:lnTo>
                  <a:lnTo>
                    <a:pt x="350" y="244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48" y="239"/>
                  </a:lnTo>
                  <a:lnTo>
                    <a:pt x="348" y="237"/>
                  </a:lnTo>
                  <a:lnTo>
                    <a:pt x="345" y="234"/>
                  </a:lnTo>
                  <a:lnTo>
                    <a:pt x="345" y="234"/>
                  </a:lnTo>
                  <a:lnTo>
                    <a:pt x="341" y="229"/>
                  </a:lnTo>
                  <a:lnTo>
                    <a:pt x="341" y="229"/>
                  </a:lnTo>
                  <a:lnTo>
                    <a:pt x="338" y="229"/>
                  </a:lnTo>
                  <a:lnTo>
                    <a:pt x="338" y="229"/>
                  </a:lnTo>
                  <a:lnTo>
                    <a:pt x="336" y="229"/>
                  </a:lnTo>
                  <a:lnTo>
                    <a:pt x="336" y="229"/>
                  </a:lnTo>
                  <a:lnTo>
                    <a:pt x="333" y="227"/>
                  </a:lnTo>
                  <a:lnTo>
                    <a:pt x="333" y="227"/>
                  </a:lnTo>
                  <a:lnTo>
                    <a:pt x="331" y="227"/>
                  </a:lnTo>
                  <a:lnTo>
                    <a:pt x="331" y="227"/>
                  </a:lnTo>
                  <a:lnTo>
                    <a:pt x="331" y="227"/>
                  </a:lnTo>
                  <a:lnTo>
                    <a:pt x="329" y="227"/>
                  </a:lnTo>
                  <a:lnTo>
                    <a:pt x="329" y="227"/>
                  </a:lnTo>
                  <a:lnTo>
                    <a:pt x="329" y="227"/>
                  </a:lnTo>
                  <a:lnTo>
                    <a:pt x="326" y="227"/>
                  </a:lnTo>
                  <a:lnTo>
                    <a:pt x="326" y="225"/>
                  </a:lnTo>
                  <a:lnTo>
                    <a:pt x="326" y="225"/>
                  </a:lnTo>
                  <a:lnTo>
                    <a:pt x="324" y="225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19" y="225"/>
                  </a:lnTo>
                  <a:lnTo>
                    <a:pt x="319" y="225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14" y="220"/>
                  </a:lnTo>
                  <a:lnTo>
                    <a:pt x="314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0" y="220"/>
                  </a:lnTo>
                  <a:lnTo>
                    <a:pt x="310" y="222"/>
                  </a:lnTo>
                  <a:lnTo>
                    <a:pt x="307" y="222"/>
                  </a:lnTo>
                  <a:lnTo>
                    <a:pt x="305" y="222"/>
                  </a:lnTo>
                  <a:lnTo>
                    <a:pt x="303" y="220"/>
                  </a:lnTo>
                  <a:lnTo>
                    <a:pt x="300" y="218"/>
                  </a:lnTo>
                  <a:lnTo>
                    <a:pt x="300" y="218"/>
                  </a:lnTo>
                  <a:lnTo>
                    <a:pt x="298" y="215"/>
                  </a:lnTo>
                  <a:lnTo>
                    <a:pt x="296" y="215"/>
                  </a:lnTo>
                  <a:lnTo>
                    <a:pt x="293" y="208"/>
                  </a:lnTo>
                  <a:lnTo>
                    <a:pt x="293" y="206"/>
                  </a:lnTo>
                  <a:lnTo>
                    <a:pt x="291" y="201"/>
                  </a:lnTo>
                  <a:lnTo>
                    <a:pt x="281" y="194"/>
                  </a:lnTo>
                  <a:lnTo>
                    <a:pt x="279" y="189"/>
                  </a:lnTo>
                  <a:lnTo>
                    <a:pt x="279" y="187"/>
                  </a:lnTo>
                  <a:lnTo>
                    <a:pt x="279" y="184"/>
                  </a:lnTo>
                  <a:lnTo>
                    <a:pt x="279" y="182"/>
                  </a:lnTo>
                  <a:lnTo>
                    <a:pt x="279" y="182"/>
                  </a:lnTo>
                  <a:lnTo>
                    <a:pt x="279" y="182"/>
                  </a:lnTo>
                  <a:lnTo>
                    <a:pt x="277" y="182"/>
                  </a:lnTo>
                  <a:lnTo>
                    <a:pt x="274" y="182"/>
                  </a:lnTo>
                  <a:lnTo>
                    <a:pt x="272" y="182"/>
                  </a:lnTo>
                  <a:lnTo>
                    <a:pt x="272" y="182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4"/>
                  </a:lnTo>
                  <a:lnTo>
                    <a:pt x="270" y="184"/>
                  </a:lnTo>
                  <a:lnTo>
                    <a:pt x="270" y="187"/>
                  </a:lnTo>
                  <a:lnTo>
                    <a:pt x="270" y="189"/>
                  </a:lnTo>
                  <a:lnTo>
                    <a:pt x="270" y="189"/>
                  </a:lnTo>
                  <a:lnTo>
                    <a:pt x="270" y="189"/>
                  </a:lnTo>
                  <a:lnTo>
                    <a:pt x="267" y="192"/>
                  </a:lnTo>
                  <a:lnTo>
                    <a:pt x="267" y="194"/>
                  </a:lnTo>
                  <a:lnTo>
                    <a:pt x="267" y="199"/>
                  </a:lnTo>
                  <a:lnTo>
                    <a:pt x="265" y="199"/>
                  </a:lnTo>
                  <a:lnTo>
                    <a:pt x="265" y="201"/>
                  </a:lnTo>
                  <a:lnTo>
                    <a:pt x="262" y="203"/>
                  </a:lnTo>
                  <a:lnTo>
                    <a:pt x="260" y="203"/>
                  </a:lnTo>
                  <a:lnTo>
                    <a:pt x="258" y="203"/>
                  </a:lnTo>
                  <a:lnTo>
                    <a:pt x="255" y="203"/>
                  </a:lnTo>
                  <a:lnTo>
                    <a:pt x="255" y="203"/>
                  </a:lnTo>
                  <a:lnTo>
                    <a:pt x="255" y="206"/>
                  </a:lnTo>
                  <a:lnTo>
                    <a:pt x="253" y="206"/>
                  </a:lnTo>
                  <a:lnTo>
                    <a:pt x="253" y="206"/>
                  </a:lnTo>
                  <a:lnTo>
                    <a:pt x="251" y="206"/>
                  </a:lnTo>
                  <a:lnTo>
                    <a:pt x="251" y="203"/>
                  </a:lnTo>
                  <a:lnTo>
                    <a:pt x="251" y="203"/>
                  </a:lnTo>
                  <a:lnTo>
                    <a:pt x="248" y="203"/>
                  </a:lnTo>
                  <a:lnTo>
                    <a:pt x="244" y="203"/>
                  </a:lnTo>
                  <a:lnTo>
                    <a:pt x="241" y="203"/>
                  </a:lnTo>
                  <a:lnTo>
                    <a:pt x="241" y="201"/>
                  </a:lnTo>
                  <a:lnTo>
                    <a:pt x="239" y="201"/>
                  </a:lnTo>
                  <a:lnTo>
                    <a:pt x="239" y="201"/>
                  </a:lnTo>
                  <a:lnTo>
                    <a:pt x="236" y="201"/>
                  </a:lnTo>
                  <a:lnTo>
                    <a:pt x="236" y="201"/>
                  </a:lnTo>
                  <a:lnTo>
                    <a:pt x="234" y="201"/>
                  </a:lnTo>
                  <a:lnTo>
                    <a:pt x="232" y="201"/>
                  </a:lnTo>
                  <a:lnTo>
                    <a:pt x="232" y="201"/>
                  </a:lnTo>
                  <a:lnTo>
                    <a:pt x="232" y="201"/>
                  </a:lnTo>
                  <a:lnTo>
                    <a:pt x="229" y="201"/>
                  </a:lnTo>
                  <a:lnTo>
                    <a:pt x="229" y="201"/>
                  </a:lnTo>
                  <a:lnTo>
                    <a:pt x="227" y="201"/>
                  </a:lnTo>
                  <a:lnTo>
                    <a:pt x="227" y="201"/>
                  </a:lnTo>
                  <a:lnTo>
                    <a:pt x="225" y="201"/>
                  </a:lnTo>
                  <a:lnTo>
                    <a:pt x="225" y="199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3" y="199"/>
                  </a:lnTo>
                  <a:lnTo>
                    <a:pt x="213" y="196"/>
                  </a:lnTo>
                  <a:lnTo>
                    <a:pt x="213" y="196"/>
                  </a:lnTo>
                  <a:lnTo>
                    <a:pt x="21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94"/>
                  </a:lnTo>
                  <a:lnTo>
                    <a:pt x="206" y="194"/>
                  </a:lnTo>
                  <a:lnTo>
                    <a:pt x="206" y="194"/>
                  </a:lnTo>
                  <a:lnTo>
                    <a:pt x="206" y="194"/>
                  </a:lnTo>
                  <a:lnTo>
                    <a:pt x="201" y="194"/>
                  </a:lnTo>
                  <a:lnTo>
                    <a:pt x="201" y="194"/>
                  </a:lnTo>
                  <a:lnTo>
                    <a:pt x="199" y="192"/>
                  </a:lnTo>
                  <a:lnTo>
                    <a:pt x="196" y="192"/>
                  </a:lnTo>
                  <a:lnTo>
                    <a:pt x="194" y="189"/>
                  </a:lnTo>
                  <a:lnTo>
                    <a:pt x="191" y="189"/>
                  </a:lnTo>
                  <a:lnTo>
                    <a:pt x="191" y="189"/>
                  </a:lnTo>
                  <a:lnTo>
                    <a:pt x="191" y="192"/>
                  </a:lnTo>
                  <a:lnTo>
                    <a:pt x="191" y="192"/>
                  </a:lnTo>
                  <a:lnTo>
                    <a:pt x="191" y="192"/>
                  </a:lnTo>
                  <a:lnTo>
                    <a:pt x="191" y="192"/>
                  </a:lnTo>
                  <a:lnTo>
                    <a:pt x="189" y="192"/>
                  </a:lnTo>
                  <a:lnTo>
                    <a:pt x="189" y="192"/>
                  </a:lnTo>
                  <a:lnTo>
                    <a:pt x="189" y="192"/>
                  </a:lnTo>
                  <a:lnTo>
                    <a:pt x="189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4" y="187"/>
                  </a:lnTo>
                  <a:lnTo>
                    <a:pt x="182" y="187"/>
                  </a:lnTo>
                  <a:lnTo>
                    <a:pt x="182" y="187"/>
                  </a:lnTo>
                  <a:lnTo>
                    <a:pt x="182" y="187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77" y="180"/>
                  </a:lnTo>
                  <a:lnTo>
                    <a:pt x="177" y="180"/>
                  </a:lnTo>
                  <a:lnTo>
                    <a:pt x="177" y="177"/>
                  </a:lnTo>
                  <a:lnTo>
                    <a:pt x="177" y="177"/>
                  </a:lnTo>
                  <a:lnTo>
                    <a:pt x="180" y="177"/>
                  </a:lnTo>
                  <a:lnTo>
                    <a:pt x="180" y="175"/>
                  </a:lnTo>
                  <a:lnTo>
                    <a:pt x="177" y="175"/>
                  </a:lnTo>
                  <a:lnTo>
                    <a:pt x="177" y="173"/>
                  </a:lnTo>
                  <a:lnTo>
                    <a:pt x="177" y="173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6"/>
                  </a:lnTo>
                  <a:lnTo>
                    <a:pt x="180" y="166"/>
                  </a:lnTo>
                  <a:lnTo>
                    <a:pt x="180" y="166"/>
                  </a:lnTo>
                  <a:lnTo>
                    <a:pt x="180" y="166"/>
                  </a:lnTo>
                  <a:lnTo>
                    <a:pt x="180" y="163"/>
                  </a:lnTo>
                  <a:lnTo>
                    <a:pt x="180" y="163"/>
                  </a:lnTo>
                  <a:lnTo>
                    <a:pt x="180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3" y="163"/>
                  </a:lnTo>
                  <a:lnTo>
                    <a:pt x="168" y="166"/>
                  </a:lnTo>
                  <a:lnTo>
                    <a:pt x="161" y="166"/>
                  </a:lnTo>
                  <a:lnTo>
                    <a:pt x="158" y="166"/>
                  </a:lnTo>
                  <a:lnTo>
                    <a:pt x="156" y="166"/>
                  </a:lnTo>
                  <a:lnTo>
                    <a:pt x="154" y="168"/>
                  </a:lnTo>
                  <a:lnTo>
                    <a:pt x="151" y="168"/>
                  </a:lnTo>
                  <a:lnTo>
                    <a:pt x="146" y="168"/>
                  </a:lnTo>
                  <a:lnTo>
                    <a:pt x="144" y="168"/>
                  </a:lnTo>
                  <a:lnTo>
                    <a:pt x="144" y="170"/>
                  </a:lnTo>
                  <a:lnTo>
                    <a:pt x="142" y="170"/>
                  </a:lnTo>
                  <a:lnTo>
                    <a:pt x="142" y="170"/>
                  </a:lnTo>
                  <a:lnTo>
                    <a:pt x="142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5"/>
                  </a:lnTo>
                  <a:lnTo>
                    <a:pt x="139" y="175"/>
                  </a:lnTo>
                  <a:lnTo>
                    <a:pt x="137" y="175"/>
                  </a:lnTo>
                  <a:lnTo>
                    <a:pt x="137" y="175"/>
                  </a:lnTo>
                  <a:lnTo>
                    <a:pt x="137" y="175"/>
                  </a:lnTo>
                  <a:lnTo>
                    <a:pt x="135" y="175"/>
                  </a:lnTo>
                  <a:lnTo>
                    <a:pt x="132" y="175"/>
                  </a:lnTo>
                  <a:lnTo>
                    <a:pt x="132" y="175"/>
                  </a:lnTo>
                  <a:lnTo>
                    <a:pt x="130" y="175"/>
                  </a:lnTo>
                  <a:lnTo>
                    <a:pt x="130" y="173"/>
                  </a:lnTo>
                  <a:lnTo>
                    <a:pt x="128" y="173"/>
                  </a:lnTo>
                  <a:lnTo>
                    <a:pt x="128" y="173"/>
                  </a:lnTo>
                  <a:lnTo>
                    <a:pt x="125" y="173"/>
                  </a:lnTo>
                  <a:lnTo>
                    <a:pt x="123" y="173"/>
                  </a:lnTo>
                  <a:lnTo>
                    <a:pt x="123" y="170"/>
                  </a:lnTo>
                  <a:lnTo>
                    <a:pt x="125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30" y="166"/>
                  </a:lnTo>
                  <a:lnTo>
                    <a:pt x="130" y="166"/>
                  </a:lnTo>
                  <a:lnTo>
                    <a:pt x="130" y="166"/>
                  </a:lnTo>
                  <a:lnTo>
                    <a:pt x="130" y="163"/>
                  </a:lnTo>
                  <a:lnTo>
                    <a:pt x="130" y="163"/>
                  </a:lnTo>
                  <a:lnTo>
                    <a:pt x="130" y="161"/>
                  </a:lnTo>
                  <a:lnTo>
                    <a:pt x="130" y="161"/>
                  </a:lnTo>
                  <a:lnTo>
                    <a:pt x="128" y="161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54"/>
                  </a:lnTo>
                  <a:lnTo>
                    <a:pt x="125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16" y="154"/>
                  </a:lnTo>
                  <a:lnTo>
                    <a:pt x="116" y="154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13" y="149"/>
                  </a:lnTo>
                  <a:lnTo>
                    <a:pt x="113" y="149"/>
                  </a:lnTo>
                  <a:lnTo>
                    <a:pt x="113" y="149"/>
                  </a:lnTo>
                  <a:lnTo>
                    <a:pt x="113" y="147"/>
                  </a:lnTo>
                  <a:lnTo>
                    <a:pt x="113" y="147"/>
                  </a:lnTo>
                  <a:lnTo>
                    <a:pt x="113" y="147"/>
                  </a:lnTo>
                  <a:lnTo>
                    <a:pt x="113" y="144"/>
                  </a:lnTo>
                  <a:lnTo>
                    <a:pt x="111" y="144"/>
                  </a:lnTo>
                  <a:lnTo>
                    <a:pt x="109" y="144"/>
                  </a:lnTo>
                  <a:lnTo>
                    <a:pt x="106" y="144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51"/>
                  </a:lnTo>
                  <a:lnTo>
                    <a:pt x="109" y="151"/>
                  </a:lnTo>
                  <a:lnTo>
                    <a:pt x="109" y="154"/>
                  </a:lnTo>
                  <a:lnTo>
                    <a:pt x="109" y="156"/>
                  </a:lnTo>
                  <a:lnTo>
                    <a:pt x="109" y="158"/>
                  </a:lnTo>
                  <a:lnTo>
                    <a:pt x="109" y="158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09" y="175"/>
                  </a:lnTo>
                  <a:lnTo>
                    <a:pt x="109" y="175"/>
                  </a:lnTo>
                  <a:lnTo>
                    <a:pt x="109" y="175"/>
                  </a:lnTo>
                  <a:lnTo>
                    <a:pt x="109" y="177"/>
                  </a:lnTo>
                  <a:lnTo>
                    <a:pt x="109" y="177"/>
                  </a:lnTo>
                  <a:lnTo>
                    <a:pt x="109" y="180"/>
                  </a:lnTo>
                  <a:lnTo>
                    <a:pt x="109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7"/>
                  </a:lnTo>
                  <a:lnTo>
                    <a:pt x="106" y="187"/>
                  </a:lnTo>
                  <a:lnTo>
                    <a:pt x="106" y="189"/>
                  </a:lnTo>
                  <a:lnTo>
                    <a:pt x="106" y="189"/>
                  </a:lnTo>
                  <a:lnTo>
                    <a:pt x="106" y="194"/>
                  </a:lnTo>
                  <a:lnTo>
                    <a:pt x="109" y="196"/>
                  </a:lnTo>
                  <a:lnTo>
                    <a:pt x="109" y="196"/>
                  </a:lnTo>
                  <a:lnTo>
                    <a:pt x="106" y="199"/>
                  </a:lnTo>
                  <a:lnTo>
                    <a:pt x="106" y="206"/>
                  </a:lnTo>
                  <a:lnTo>
                    <a:pt x="106" y="213"/>
                  </a:lnTo>
                  <a:lnTo>
                    <a:pt x="106" y="215"/>
                  </a:lnTo>
                  <a:lnTo>
                    <a:pt x="106" y="218"/>
                  </a:lnTo>
                  <a:lnTo>
                    <a:pt x="109" y="218"/>
                  </a:lnTo>
                  <a:lnTo>
                    <a:pt x="109" y="220"/>
                  </a:lnTo>
                  <a:lnTo>
                    <a:pt x="109" y="222"/>
                  </a:lnTo>
                  <a:lnTo>
                    <a:pt x="111" y="225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9"/>
                  </a:lnTo>
                  <a:lnTo>
                    <a:pt x="104" y="234"/>
                  </a:lnTo>
                  <a:lnTo>
                    <a:pt x="104" y="234"/>
                  </a:lnTo>
                  <a:lnTo>
                    <a:pt x="104" y="239"/>
                  </a:lnTo>
                  <a:lnTo>
                    <a:pt x="102" y="244"/>
                  </a:lnTo>
                  <a:lnTo>
                    <a:pt x="102" y="246"/>
                  </a:lnTo>
                  <a:lnTo>
                    <a:pt x="102" y="248"/>
                  </a:lnTo>
                  <a:lnTo>
                    <a:pt x="102" y="248"/>
                  </a:lnTo>
                  <a:lnTo>
                    <a:pt x="102" y="251"/>
                  </a:lnTo>
                  <a:lnTo>
                    <a:pt x="106" y="253"/>
                  </a:lnTo>
                  <a:lnTo>
                    <a:pt x="106" y="255"/>
                  </a:lnTo>
                  <a:lnTo>
                    <a:pt x="109" y="258"/>
                  </a:lnTo>
                  <a:lnTo>
                    <a:pt x="109" y="260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7"/>
                  </a:lnTo>
                  <a:lnTo>
                    <a:pt x="0" y="293"/>
                  </a:lnTo>
                  <a:lnTo>
                    <a:pt x="0" y="298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3"/>
                  </a:lnTo>
                  <a:lnTo>
                    <a:pt x="0" y="390"/>
                  </a:lnTo>
                  <a:lnTo>
                    <a:pt x="0" y="400"/>
                  </a:lnTo>
                  <a:lnTo>
                    <a:pt x="0" y="405"/>
                  </a:lnTo>
                  <a:lnTo>
                    <a:pt x="0" y="409"/>
                  </a:lnTo>
                  <a:lnTo>
                    <a:pt x="0" y="416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0" y="42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2" y="435"/>
                  </a:lnTo>
                  <a:lnTo>
                    <a:pt x="5" y="438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2" y="440"/>
                  </a:lnTo>
                  <a:lnTo>
                    <a:pt x="2" y="440"/>
                  </a:lnTo>
                  <a:lnTo>
                    <a:pt x="2" y="440"/>
                  </a:lnTo>
                  <a:lnTo>
                    <a:pt x="2" y="440"/>
                  </a:lnTo>
                  <a:lnTo>
                    <a:pt x="5" y="442"/>
                  </a:lnTo>
                  <a:lnTo>
                    <a:pt x="5" y="442"/>
                  </a:lnTo>
                  <a:lnTo>
                    <a:pt x="5" y="442"/>
                  </a:lnTo>
                  <a:lnTo>
                    <a:pt x="5" y="445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7" y="447"/>
                  </a:lnTo>
                  <a:lnTo>
                    <a:pt x="7" y="447"/>
                  </a:lnTo>
                  <a:lnTo>
                    <a:pt x="5" y="447"/>
                  </a:lnTo>
                  <a:lnTo>
                    <a:pt x="5" y="450"/>
                  </a:lnTo>
                  <a:lnTo>
                    <a:pt x="7" y="450"/>
                  </a:lnTo>
                  <a:lnTo>
                    <a:pt x="7" y="452"/>
                  </a:lnTo>
                  <a:lnTo>
                    <a:pt x="7" y="452"/>
                  </a:lnTo>
                  <a:lnTo>
                    <a:pt x="7" y="452"/>
                  </a:lnTo>
                  <a:lnTo>
                    <a:pt x="7" y="454"/>
                  </a:lnTo>
                  <a:lnTo>
                    <a:pt x="7" y="454"/>
                  </a:lnTo>
                  <a:lnTo>
                    <a:pt x="9" y="454"/>
                  </a:lnTo>
                  <a:lnTo>
                    <a:pt x="9" y="454"/>
                  </a:lnTo>
                  <a:lnTo>
                    <a:pt x="9" y="454"/>
                  </a:lnTo>
                  <a:lnTo>
                    <a:pt x="9" y="457"/>
                  </a:lnTo>
                  <a:lnTo>
                    <a:pt x="9" y="457"/>
                  </a:lnTo>
                  <a:lnTo>
                    <a:pt x="14" y="461"/>
                  </a:lnTo>
                  <a:lnTo>
                    <a:pt x="14" y="461"/>
                  </a:lnTo>
                  <a:lnTo>
                    <a:pt x="14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9" y="461"/>
                  </a:lnTo>
                  <a:lnTo>
                    <a:pt x="19" y="461"/>
                  </a:lnTo>
                  <a:lnTo>
                    <a:pt x="19" y="461"/>
                  </a:lnTo>
                  <a:lnTo>
                    <a:pt x="21" y="461"/>
                  </a:lnTo>
                  <a:lnTo>
                    <a:pt x="21" y="464"/>
                  </a:lnTo>
                  <a:lnTo>
                    <a:pt x="21" y="464"/>
                  </a:lnTo>
                  <a:lnTo>
                    <a:pt x="21" y="464"/>
                  </a:lnTo>
                  <a:lnTo>
                    <a:pt x="21" y="464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8" y="471"/>
                  </a:lnTo>
                  <a:lnTo>
                    <a:pt x="28" y="473"/>
                  </a:lnTo>
                  <a:lnTo>
                    <a:pt x="28" y="473"/>
                  </a:lnTo>
                  <a:lnTo>
                    <a:pt x="28" y="476"/>
                  </a:lnTo>
                  <a:lnTo>
                    <a:pt x="31" y="476"/>
                  </a:lnTo>
                  <a:lnTo>
                    <a:pt x="31" y="476"/>
                  </a:lnTo>
                  <a:lnTo>
                    <a:pt x="31" y="476"/>
                  </a:lnTo>
                  <a:lnTo>
                    <a:pt x="31" y="478"/>
                  </a:lnTo>
                  <a:lnTo>
                    <a:pt x="33" y="478"/>
                  </a:lnTo>
                  <a:lnTo>
                    <a:pt x="33" y="478"/>
                  </a:lnTo>
                  <a:lnTo>
                    <a:pt x="33" y="478"/>
                  </a:lnTo>
                  <a:lnTo>
                    <a:pt x="35" y="480"/>
                  </a:lnTo>
                  <a:lnTo>
                    <a:pt x="38" y="480"/>
                  </a:lnTo>
                  <a:lnTo>
                    <a:pt x="40" y="483"/>
                  </a:lnTo>
                  <a:lnTo>
                    <a:pt x="40" y="485"/>
                  </a:lnTo>
                  <a:lnTo>
                    <a:pt x="40" y="485"/>
                  </a:lnTo>
                  <a:lnTo>
                    <a:pt x="42" y="487"/>
                  </a:lnTo>
                  <a:lnTo>
                    <a:pt x="42" y="490"/>
                  </a:lnTo>
                  <a:lnTo>
                    <a:pt x="42" y="490"/>
                  </a:lnTo>
                  <a:lnTo>
                    <a:pt x="45" y="490"/>
                  </a:lnTo>
                  <a:lnTo>
                    <a:pt x="47" y="492"/>
                  </a:lnTo>
                  <a:lnTo>
                    <a:pt x="47" y="492"/>
                  </a:lnTo>
                  <a:lnTo>
                    <a:pt x="52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7" y="499"/>
                  </a:lnTo>
                  <a:lnTo>
                    <a:pt x="57" y="499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59" y="504"/>
                  </a:lnTo>
                  <a:lnTo>
                    <a:pt x="61" y="504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6" y="509"/>
                  </a:lnTo>
                  <a:lnTo>
                    <a:pt x="66" y="509"/>
                  </a:lnTo>
                  <a:lnTo>
                    <a:pt x="66" y="509"/>
                  </a:lnTo>
                  <a:lnTo>
                    <a:pt x="68" y="509"/>
                  </a:lnTo>
                  <a:lnTo>
                    <a:pt x="68" y="509"/>
                  </a:lnTo>
                  <a:lnTo>
                    <a:pt x="71" y="509"/>
                  </a:lnTo>
                  <a:lnTo>
                    <a:pt x="71" y="509"/>
                  </a:lnTo>
                  <a:lnTo>
                    <a:pt x="71" y="509"/>
                  </a:lnTo>
                  <a:lnTo>
                    <a:pt x="73" y="511"/>
                  </a:lnTo>
                  <a:lnTo>
                    <a:pt x="73" y="511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6"/>
                  </a:lnTo>
                  <a:lnTo>
                    <a:pt x="78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83" y="513"/>
                  </a:lnTo>
                  <a:lnTo>
                    <a:pt x="85" y="513"/>
                  </a:lnTo>
                  <a:lnTo>
                    <a:pt x="87" y="513"/>
                  </a:lnTo>
                  <a:lnTo>
                    <a:pt x="90" y="513"/>
                  </a:lnTo>
                  <a:lnTo>
                    <a:pt x="92" y="511"/>
                  </a:lnTo>
                  <a:lnTo>
                    <a:pt x="92" y="511"/>
                  </a:lnTo>
                  <a:lnTo>
                    <a:pt x="94" y="511"/>
                  </a:lnTo>
                  <a:lnTo>
                    <a:pt x="97" y="511"/>
                  </a:lnTo>
                  <a:lnTo>
                    <a:pt x="99" y="511"/>
                  </a:lnTo>
                  <a:lnTo>
                    <a:pt x="102" y="509"/>
                  </a:lnTo>
                  <a:lnTo>
                    <a:pt x="104" y="509"/>
                  </a:lnTo>
                  <a:lnTo>
                    <a:pt x="106" y="509"/>
                  </a:lnTo>
                  <a:lnTo>
                    <a:pt x="109" y="509"/>
                  </a:lnTo>
                  <a:lnTo>
                    <a:pt x="111" y="509"/>
                  </a:lnTo>
                  <a:lnTo>
                    <a:pt x="113" y="506"/>
                  </a:lnTo>
                  <a:lnTo>
                    <a:pt x="116" y="506"/>
                  </a:lnTo>
                  <a:lnTo>
                    <a:pt x="118" y="506"/>
                  </a:lnTo>
                  <a:lnTo>
                    <a:pt x="120" y="506"/>
                  </a:lnTo>
                  <a:lnTo>
                    <a:pt x="120" y="506"/>
                  </a:lnTo>
                  <a:lnTo>
                    <a:pt x="123" y="506"/>
                  </a:lnTo>
                  <a:lnTo>
                    <a:pt x="125" y="506"/>
                  </a:lnTo>
                  <a:lnTo>
                    <a:pt x="125" y="506"/>
                  </a:lnTo>
                  <a:lnTo>
                    <a:pt x="125" y="506"/>
                  </a:lnTo>
                  <a:lnTo>
                    <a:pt x="128" y="506"/>
                  </a:lnTo>
                  <a:lnTo>
                    <a:pt x="130" y="506"/>
                  </a:lnTo>
                  <a:lnTo>
                    <a:pt x="130" y="506"/>
                  </a:lnTo>
                  <a:lnTo>
                    <a:pt x="132" y="506"/>
                  </a:lnTo>
                  <a:lnTo>
                    <a:pt x="135" y="506"/>
                  </a:lnTo>
                  <a:lnTo>
                    <a:pt x="135" y="506"/>
                  </a:lnTo>
                  <a:lnTo>
                    <a:pt x="137" y="509"/>
                  </a:lnTo>
                  <a:lnTo>
                    <a:pt x="137" y="509"/>
                  </a:lnTo>
                  <a:lnTo>
                    <a:pt x="137" y="509"/>
                  </a:lnTo>
                  <a:lnTo>
                    <a:pt x="137" y="509"/>
                  </a:lnTo>
                  <a:lnTo>
                    <a:pt x="139" y="509"/>
                  </a:lnTo>
                  <a:lnTo>
                    <a:pt x="139" y="509"/>
                  </a:lnTo>
                  <a:lnTo>
                    <a:pt x="139" y="509"/>
                  </a:lnTo>
                  <a:lnTo>
                    <a:pt x="139" y="509"/>
                  </a:lnTo>
                  <a:lnTo>
                    <a:pt x="142" y="509"/>
                  </a:lnTo>
                  <a:lnTo>
                    <a:pt x="142" y="509"/>
                  </a:lnTo>
                  <a:lnTo>
                    <a:pt x="142" y="506"/>
                  </a:lnTo>
                  <a:lnTo>
                    <a:pt x="142" y="506"/>
                  </a:lnTo>
                  <a:lnTo>
                    <a:pt x="142" y="506"/>
                  </a:lnTo>
                  <a:lnTo>
                    <a:pt x="144" y="506"/>
                  </a:lnTo>
                  <a:lnTo>
                    <a:pt x="149" y="506"/>
                  </a:lnTo>
                  <a:lnTo>
                    <a:pt x="149" y="509"/>
                  </a:lnTo>
                  <a:lnTo>
                    <a:pt x="149" y="509"/>
                  </a:lnTo>
                  <a:lnTo>
                    <a:pt x="151" y="509"/>
                  </a:lnTo>
                  <a:lnTo>
                    <a:pt x="151" y="509"/>
                  </a:lnTo>
                  <a:lnTo>
                    <a:pt x="154" y="509"/>
                  </a:lnTo>
                  <a:lnTo>
                    <a:pt x="156" y="509"/>
                  </a:lnTo>
                  <a:lnTo>
                    <a:pt x="158" y="509"/>
                  </a:lnTo>
                  <a:lnTo>
                    <a:pt x="158" y="511"/>
                  </a:lnTo>
                  <a:lnTo>
                    <a:pt x="158" y="511"/>
                  </a:lnTo>
                  <a:lnTo>
                    <a:pt x="161" y="511"/>
                  </a:lnTo>
                  <a:lnTo>
                    <a:pt x="161" y="511"/>
                  </a:lnTo>
                  <a:lnTo>
                    <a:pt x="161" y="511"/>
                  </a:lnTo>
                  <a:lnTo>
                    <a:pt x="161" y="511"/>
                  </a:lnTo>
                  <a:lnTo>
                    <a:pt x="163" y="511"/>
                  </a:lnTo>
                  <a:lnTo>
                    <a:pt x="163" y="511"/>
                  </a:lnTo>
                  <a:lnTo>
                    <a:pt x="163" y="511"/>
                  </a:lnTo>
                  <a:lnTo>
                    <a:pt x="163" y="511"/>
                  </a:lnTo>
                  <a:lnTo>
                    <a:pt x="163" y="513"/>
                  </a:lnTo>
                  <a:lnTo>
                    <a:pt x="163" y="513"/>
                  </a:lnTo>
                  <a:lnTo>
                    <a:pt x="163" y="513"/>
                  </a:lnTo>
                  <a:lnTo>
                    <a:pt x="163" y="513"/>
                  </a:lnTo>
                  <a:lnTo>
                    <a:pt x="165" y="513"/>
                  </a:lnTo>
                  <a:lnTo>
                    <a:pt x="165" y="513"/>
                  </a:lnTo>
                  <a:lnTo>
                    <a:pt x="165" y="513"/>
                  </a:lnTo>
                  <a:lnTo>
                    <a:pt x="165" y="516"/>
                  </a:lnTo>
                  <a:lnTo>
                    <a:pt x="165" y="516"/>
                  </a:lnTo>
                  <a:lnTo>
                    <a:pt x="168" y="516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70" y="518"/>
                  </a:lnTo>
                  <a:lnTo>
                    <a:pt x="170" y="518"/>
                  </a:lnTo>
                  <a:lnTo>
                    <a:pt x="170" y="518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3" y="521"/>
                  </a:lnTo>
                  <a:lnTo>
                    <a:pt x="173" y="521"/>
                  </a:lnTo>
                  <a:lnTo>
                    <a:pt x="173" y="521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7" y="525"/>
                  </a:lnTo>
                  <a:lnTo>
                    <a:pt x="180" y="525"/>
                  </a:lnTo>
                  <a:lnTo>
                    <a:pt x="180" y="525"/>
                  </a:lnTo>
                  <a:lnTo>
                    <a:pt x="180" y="525"/>
                  </a:lnTo>
                  <a:lnTo>
                    <a:pt x="182" y="525"/>
                  </a:lnTo>
                  <a:lnTo>
                    <a:pt x="184" y="528"/>
                  </a:lnTo>
                  <a:lnTo>
                    <a:pt x="184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91" y="528"/>
                  </a:lnTo>
                  <a:lnTo>
                    <a:pt x="194" y="525"/>
                  </a:lnTo>
                  <a:lnTo>
                    <a:pt x="196" y="525"/>
                  </a:lnTo>
                  <a:lnTo>
                    <a:pt x="199" y="525"/>
                  </a:lnTo>
                  <a:lnTo>
                    <a:pt x="199" y="525"/>
                  </a:lnTo>
                  <a:lnTo>
                    <a:pt x="199" y="525"/>
                  </a:lnTo>
                  <a:lnTo>
                    <a:pt x="201" y="525"/>
                  </a:lnTo>
                  <a:lnTo>
                    <a:pt x="203" y="528"/>
                  </a:lnTo>
                  <a:lnTo>
                    <a:pt x="203" y="528"/>
                  </a:lnTo>
                  <a:lnTo>
                    <a:pt x="203" y="528"/>
                  </a:lnTo>
                  <a:lnTo>
                    <a:pt x="206" y="530"/>
                  </a:lnTo>
                  <a:lnTo>
                    <a:pt x="208" y="530"/>
                  </a:lnTo>
                  <a:lnTo>
                    <a:pt x="208" y="530"/>
                  </a:lnTo>
                  <a:lnTo>
                    <a:pt x="208" y="530"/>
                  </a:lnTo>
                  <a:lnTo>
                    <a:pt x="208" y="532"/>
                  </a:lnTo>
                  <a:lnTo>
                    <a:pt x="208" y="532"/>
                  </a:lnTo>
                  <a:lnTo>
                    <a:pt x="208" y="532"/>
                  </a:lnTo>
                  <a:lnTo>
                    <a:pt x="210" y="535"/>
                  </a:lnTo>
                  <a:lnTo>
                    <a:pt x="213" y="535"/>
                  </a:lnTo>
                  <a:lnTo>
                    <a:pt x="215" y="535"/>
                  </a:lnTo>
                  <a:lnTo>
                    <a:pt x="217" y="532"/>
                  </a:lnTo>
                  <a:lnTo>
                    <a:pt x="217" y="535"/>
                  </a:lnTo>
                  <a:lnTo>
                    <a:pt x="217" y="532"/>
                  </a:lnTo>
                  <a:lnTo>
                    <a:pt x="217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2" y="532"/>
                  </a:lnTo>
                  <a:lnTo>
                    <a:pt x="222" y="530"/>
                  </a:lnTo>
                  <a:lnTo>
                    <a:pt x="225" y="530"/>
                  </a:lnTo>
                  <a:lnTo>
                    <a:pt x="225" y="530"/>
                  </a:lnTo>
                  <a:lnTo>
                    <a:pt x="227" y="528"/>
                  </a:lnTo>
                  <a:lnTo>
                    <a:pt x="227" y="528"/>
                  </a:lnTo>
                  <a:lnTo>
                    <a:pt x="227" y="528"/>
                  </a:lnTo>
                  <a:lnTo>
                    <a:pt x="227" y="530"/>
                  </a:lnTo>
                  <a:lnTo>
                    <a:pt x="227" y="530"/>
                  </a:lnTo>
                  <a:lnTo>
                    <a:pt x="227" y="530"/>
                  </a:lnTo>
                  <a:lnTo>
                    <a:pt x="229" y="530"/>
                  </a:lnTo>
                  <a:lnTo>
                    <a:pt x="232" y="530"/>
                  </a:lnTo>
                  <a:lnTo>
                    <a:pt x="232" y="530"/>
                  </a:lnTo>
                  <a:lnTo>
                    <a:pt x="232" y="530"/>
                  </a:lnTo>
                  <a:lnTo>
                    <a:pt x="232" y="532"/>
                  </a:lnTo>
                  <a:lnTo>
                    <a:pt x="232" y="532"/>
                  </a:lnTo>
                  <a:lnTo>
                    <a:pt x="234" y="532"/>
                  </a:lnTo>
                  <a:lnTo>
                    <a:pt x="236" y="532"/>
                  </a:lnTo>
                  <a:lnTo>
                    <a:pt x="241" y="535"/>
                  </a:lnTo>
                  <a:lnTo>
                    <a:pt x="244" y="535"/>
                  </a:lnTo>
                  <a:lnTo>
                    <a:pt x="246" y="535"/>
                  </a:lnTo>
                  <a:lnTo>
                    <a:pt x="246" y="535"/>
                  </a:lnTo>
                  <a:lnTo>
                    <a:pt x="246" y="535"/>
                  </a:lnTo>
                  <a:lnTo>
                    <a:pt x="248" y="537"/>
                  </a:lnTo>
                  <a:lnTo>
                    <a:pt x="248" y="537"/>
                  </a:lnTo>
                  <a:lnTo>
                    <a:pt x="248" y="537"/>
                  </a:lnTo>
                  <a:lnTo>
                    <a:pt x="253" y="539"/>
                  </a:lnTo>
                  <a:lnTo>
                    <a:pt x="253" y="539"/>
                  </a:lnTo>
                  <a:lnTo>
                    <a:pt x="253" y="539"/>
                  </a:lnTo>
                  <a:lnTo>
                    <a:pt x="255" y="537"/>
                  </a:lnTo>
                  <a:lnTo>
                    <a:pt x="255" y="537"/>
                  </a:lnTo>
                  <a:lnTo>
                    <a:pt x="255" y="537"/>
                  </a:lnTo>
                  <a:lnTo>
                    <a:pt x="258" y="537"/>
                  </a:lnTo>
                  <a:lnTo>
                    <a:pt x="262" y="535"/>
                  </a:lnTo>
                  <a:lnTo>
                    <a:pt x="265" y="535"/>
                  </a:lnTo>
                  <a:lnTo>
                    <a:pt x="265" y="532"/>
                  </a:lnTo>
                  <a:lnTo>
                    <a:pt x="267" y="532"/>
                  </a:lnTo>
                  <a:lnTo>
                    <a:pt x="270" y="532"/>
                  </a:lnTo>
                  <a:lnTo>
                    <a:pt x="270" y="532"/>
                  </a:lnTo>
                  <a:lnTo>
                    <a:pt x="272" y="532"/>
                  </a:lnTo>
                  <a:lnTo>
                    <a:pt x="272" y="530"/>
                  </a:lnTo>
                  <a:lnTo>
                    <a:pt x="274" y="528"/>
                  </a:lnTo>
                  <a:lnTo>
                    <a:pt x="277" y="525"/>
                  </a:lnTo>
                  <a:lnTo>
                    <a:pt x="277" y="525"/>
                  </a:lnTo>
                  <a:lnTo>
                    <a:pt x="277" y="523"/>
                  </a:lnTo>
                  <a:lnTo>
                    <a:pt x="277" y="523"/>
                  </a:lnTo>
                  <a:lnTo>
                    <a:pt x="277" y="523"/>
                  </a:lnTo>
                  <a:lnTo>
                    <a:pt x="291" y="506"/>
                  </a:lnTo>
                  <a:lnTo>
                    <a:pt x="296" y="502"/>
                  </a:lnTo>
                  <a:lnTo>
                    <a:pt x="300" y="499"/>
                  </a:lnTo>
                  <a:lnTo>
                    <a:pt x="300" y="497"/>
                  </a:lnTo>
                  <a:lnTo>
                    <a:pt x="303" y="492"/>
                  </a:lnTo>
                  <a:lnTo>
                    <a:pt x="303" y="490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4" y="476"/>
                  </a:lnTo>
                  <a:lnTo>
                    <a:pt x="324" y="471"/>
                  </a:lnTo>
                  <a:lnTo>
                    <a:pt x="329" y="471"/>
                  </a:lnTo>
                  <a:lnTo>
                    <a:pt x="333" y="466"/>
                  </a:lnTo>
                  <a:lnTo>
                    <a:pt x="338" y="464"/>
                  </a:lnTo>
                  <a:lnTo>
                    <a:pt x="357" y="454"/>
                  </a:lnTo>
                  <a:lnTo>
                    <a:pt x="359" y="454"/>
                  </a:lnTo>
                  <a:lnTo>
                    <a:pt x="359" y="454"/>
                  </a:lnTo>
                  <a:lnTo>
                    <a:pt x="362" y="454"/>
                  </a:lnTo>
                  <a:lnTo>
                    <a:pt x="362" y="454"/>
                  </a:lnTo>
                  <a:lnTo>
                    <a:pt x="362" y="454"/>
                  </a:lnTo>
                  <a:lnTo>
                    <a:pt x="364" y="452"/>
                  </a:lnTo>
                  <a:lnTo>
                    <a:pt x="364" y="452"/>
                  </a:lnTo>
                  <a:lnTo>
                    <a:pt x="367" y="450"/>
                  </a:lnTo>
                  <a:lnTo>
                    <a:pt x="367" y="447"/>
                  </a:lnTo>
                  <a:lnTo>
                    <a:pt x="367" y="447"/>
                  </a:lnTo>
                  <a:lnTo>
                    <a:pt x="369" y="445"/>
                  </a:lnTo>
                  <a:lnTo>
                    <a:pt x="369" y="445"/>
                  </a:lnTo>
                  <a:lnTo>
                    <a:pt x="367" y="442"/>
                  </a:lnTo>
                  <a:lnTo>
                    <a:pt x="367" y="440"/>
                  </a:lnTo>
                  <a:lnTo>
                    <a:pt x="367" y="440"/>
                  </a:lnTo>
                  <a:lnTo>
                    <a:pt x="369" y="438"/>
                  </a:lnTo>
                  <a:lnTo>
                    <a:pt x="367" y="435"/>
                  </a:lnTo>
                  <a:lnTo>
                    <a:pt x="367" y="433"/>
                  </a:lnTo>
                  <a:lnTo>
                    <a:pt x="369" y="431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6"/>
                  </a:lnTo>
                  <a:lnTo>
                    <a:pt x="369" y="426"/>
                  </a:lnTo>
                  <a:lnTo>
                    <a:pt x="369" y="426"/>
                  </a:lnTo>
                  <a:lnTo>
                    <a:pt x="371" y="423"/>
                  </a:lnTo>
                  <a:lnTo>
                    <a:pt x="371" y="421"/>
                  </a:lnTo>
                  <a:lnTo>
                    <a:pt x="374" y="421"/>
                  </a:lnTo>
                  <a:lnTo>
                    <a:pt x="374" y="421"/>
                  </a:lnTo>
                  <a:lnTo>
                    <a:pt x="374" y="421"/>
                  </a:lnTo>
                  <a:lnTo>
                    <a:pt x="376" y="421"/>
                  </a:lnTo>
                  <a:lnTo>
                    <a:pt x="378" y="421"/>
                  </a:lnTo>
                  <a:lnTo>
                    <a:pt x="378" y="421"/>
                  </a:lnTo>
                  <a:lnTo>
                    <a:pt x="381" y="419"/>
                  </a:lnTo>
                  <a:lnTo>
                    <a:pt x="381" y="416"/>
                  </a:lnTo>
                  <a:lnTo>
                    <a:pt x="381" y="416"/>
                  </a:lnTo>
                  <a:lnTo>
                    <a:pt x="383" y="416"/>
                  </a:lnTo>
                  <a:lnTo>
                    <a:pt x="383" y="416"/>
                  </a:lnTo>
                  <a:lnTo>
                    <a:pt x="383" y="416"/>
                  </a:lnTo>
                  <a:lnTo>
                    <a:pt x="385" y="414"/>
                  </a:lnTo>
                  <a:lnTo>
                    <a:pt x="397" y="407"/>
                  </a:lnTo>
                  <a:lnTo>
                    <a:pt x="397" y="407"/>
                  </a:lnTo>
                  <a:lnTo>
                    <a:pt x="402" y="407"/>
                  </a:lnTo>
                  <a:lnTo>
                    <a:pt x="404" y="407"/>
                  </a:lnTo>
                  <a:lnTo>
                    <a:pt x="407" y="405"/>
                  </a:lnTo>
                  <a:lnTo>
                    <a:pt x="407" y="405"/>
                  </a:lnTo>
                  <a:lnTo>
                    <a:pt x="409" y="405"/>
                  </a:lnTo>
                  <a:lnTo>
                    <a:pt x="409" y="405"/>
                  </a:lnTo>
                  <a:lnTo>
                    <a:pt x="409" y="405"/>
                  </a:lnTo>
                  <a:lnTo>
                    <a:pt x="412" y="405"/>
                  </a:lnTo>
                  <a:lnTo>
                    <a:pt x="414" y="405"/>
                  </a:lnTo>
                  <a:lnTo>
                    <a:pt x="416" y="405"/>
                  </a:lnTo>
                  <a:lnTo>
                    <a:pt x="419" y="402"/>
                  </a:lnTo>
                  <a:lnTo>
                    <a:pt x="421" y="402"/>
                  </a:lnTo>
                  <a:lnTo>
                    <a:pt x="423" y="402"/>
                  </a:lnTo>
                  <a:lnTo>
                    <a:pt x="428" y="405"/>
                  </a:lnTo>
                  <a:lnTo>
                    <a:pt x="430" y="405"/>
                  </a:lnTo>
                  <a:lnTo>
                    <a:pt x="433" y="405"/>
                  </a:lnTo>
                  <a:lnTo>
                    <a:pt x="433" y="405"/>
                  </a:lnTo>
                  <a:lnTo>
                    <a:pt x="435" y="402"/>
                  </a:lnTo>
                  <a:lnTo>
                    <a:pt x="438" y="405"/>
                  </a:lnTo>
                  <a:lnTo>
                    <a:pt x="440" y="405"/>
                  </a:lnTo>
                  <a:lnTo>
                    <a:pt x="440" y="405"/>
                  </a:lnTo>
                  <a:lnTo>
                    <a:pt x="440" y="405"/>
                  </a:lnTo>
                  <a:lnTo>
                    <a:pt x="442" y="405"/>
                  </a:lnTo>
                  <a:lnTo>
                    <a:pt x="442" y="405"/>
                  </a:lnTo>
                  <a:lnTo>
                    <a:pt x="442" y="405"/>
                  </a:lnTo>
                  <a:lnTo>
                    <a:pt x="445" y="405"/>
                  </a:lnTo>
                  <a:lnTo>
                    <a:pt x="445" y="405"/>
                  </a:lnTo>
                  <a:lnTo>
                    <a:pt x="447" y="405"/>
                  </a:lnTo>
                  <a:lnTo>
                    <a:pt x="447" y="405"/>
                  </a:lnTo>
                  <a:lnTo>
                    <a:pt x="449" y="405"/>
                  </a:lnTo>
                  <a:lnTo>
                    <a:pt x="452" y="405"/>
                  </a:lnTo>
                  <a:lnTo>
                    <a:pt x="452" y="402"/>
                  </a:lnTo>
                  <a:lnTo>
                    <a:pt x="449" y="402"/>
                  </a:lnTo>
                  <a:lnTo>
                    <a:pt x="449" y="402"/>
                  </a:lnTo>
                  <a:lnTo>
                    <a:pt x="449" y="400"/>
                  </a:lnTo>
                  <a:lnTo>
                    <a:pt x="449" y="400"/>
                  </a:lnTo>
                  <a:lnTo>
                    <a:pt x="449" y="397"/>
                  </a:lnTo>
                  <a:lnTo>
                    <a:pt x="449" y="395"/>
                  </a:lnTo>
                  <a:lnTo>
                    <a:pt x="449" y="395"/>
                  </a:lnTo>
                  <a:lnTo>
                    <a:pt x="449" y="395"/>
                  </a:lnTo>
                  <a:lnTo>
                    <a:pt x="449" y="393"/>
                  </a:lnTo>
                  <a:lnTo>
                    <a:pt x="449" y="393"/>
                  </a:lnTo>
                  <a:lnTo>
                    <a:pt x="449" y="390"/>
                  </a:lnTo>
                  <a:lnTo>
                    <a:pt x="449" y="388"/>
                  </a:lnTo>
                  <a:lnTo>
                    <a:pt x="449" y="388"/>
                  </a:lnTo>
                  <a:lnTo>
                    <a:pt x="447" y="386"/>
                  </a:lnTo>
                  <a:lnTo>
                    <a:pt x="447" y="386"/>
                  </a:lnTo>
                  <a:lnTo>
                    <a:pt x="447" y="386"/>
                  </a:lnTo>
                  <a:lnTo>
                    <a:pt x="445" y="383"/>
                  </a:lnTo>
                  <a:lnTo>
                    <a:pt x="442" y="381"/>
                  </a:lnTo>
                  <a:lnTo>
                    <a:pt x="442" y="374"/>
                  </a:lnTo>
                  <a:lnTo>
                    <a:pt x="440" y="371"/>
                  </a:lnTo>
                  <a:lnTo>
                    <a:pt x="440" y="369"/>
                  </a:lnTo>
                  <a:lnTo>
                    <a:pt x="440" y="36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42" y="367"/>
                  </a:lnTo>
                  <a:lnTo>
                    <a:pt x="447" y="367"/>
                  </a:lnTo>
                  <a:lnTo>
                    <a:pt x="449" y="364"/>
                  </a:lnTo>
                  <a:lnTo>
                    <a:pt x="454" y="362"/>
                  </a:lnTo>
                  <a:lnTo>
                    <a:pt x="461" y="360"/>
                  </a:lnTo>
                  <a:lnTo>
                    <a:pt x="466" y="360"/>
                  </a:lnTo>
                  <a:lnTo>
                    <a:pt x="473" y="355"/>
                  </a:lnTo>
                  <a:lnTo>
                    <a:pt x="478" y="355"/>
                  </a:lnTo>
                  <a:lnTo>
                    <a:pt x="485" y="352"/>
                  </a:lnTo>
                  <a:lnTo>
                    <a:pt x="487" y="352"/>
                  </a:lnTo>
                  <a:lnTo>
                    <a:pt x="492" y="352"/>
                  </a:lnTo>
                  <a:lnTo>
                    <a:pt x="499" y="350"/>
                  </a:lnTo>
                  <a:lnTo>
                    <a:pt x="504" y="348"/>
                  </a:lnTo>
                  <a:lnTo>
                    <a:pt x="509" y="348"/>
                  </a:lnTo>
                  <a:lnTo>
                    <a:pt x="513" y="345"/>
                  </a:lnTo>
                  <a:lnTo>
                    <a:pt x="518" y="343"/>
                  </a:lnTo>
                  <a:lnTo>
                    <a:pt x="525" y="341"/>
                  </a:lnTo>
                  <a:lnTo>
                    <a:pt x="532" y="338"/>
                  </a:lnTo>
                  <a:lnTo>
                    <a:pt x="537" y="336"/>
                  </a:lnTo>
                  <a:lnTo>
                    <a:pt x="542" y="334"/>
                  </a:lnTo>
                  <a:lnTo>
                    <a:pt x="544" y="334"/>
                  </a:lnTo>
                  <a:lnTo>
                    <a:pt x="549" y="334"/>
                  </a:lnTo>
                  <a:lnTo>
                    <a:pt x="553" y="331"/>
                  </a:lnTo>
                  <a:lnTo>
                    <a:pt x="558" y="329"/>
                  </a:lnTo>
                  <a:lnTo>
                    <a:pt x="568" y="326"/>
                  </a:lnTo>
                  <a:lnTo>
                    <a:pt x="575" y="324"/>
                  </a:lnTo>
                  <a:lnTo>
                    <a:pt x="584" y="319"/>
                  </a:lnTo>
                  <a:lnTo>
                    <a:pt x="591" y="317"/>
                  </a:lnTo>
                  <a:lnTo>
                    <a:pt x="596" y="317"/>
                  </a:lnTo>
                  <a:lnTo>
                    <a:pt x="601" y="315"/>
                  </a:lnTo>
                  <a:lnTo>
                    <a:pt x="598" y="315"/>
                  </a:lnTo>
                  <a:lnTo>
                    <a:pt x="598" y="310"/>
                  </a:lnTo>
                  <a:lnTo>
                    <a:pt x="596" y="310"/>
                  </a:lnTo>
                  <a:lnTo>
                    <a:pt x="596" y="310"/>
                  </a:lnTo>
                  <a:lnTo>
                    <a:pt x="596" y="312"/>
                  </a:lnTo>
                  <a:lnTo>
                    <a:pt x="596" y="312"/>
                  </a:lnTo>
                  <a:lnTo>
                    <a:pt x="594" y="312"/>
                  </a:lnTo>
                  <a:lnTo>
                    <a:pt x="594" y="312"/>
                  </a:lnTo>
                  <a:lnTo>
                    <a:pt x="591" y="315"/>
                  </a:lnTo>
                  <a:lnTo>
                    <a:pt x="591" y="317"/>
                  </a:lnTo>
                  <a:lnTo>
                    <a:pt x="589" y="317"/>
                  </a:lnTo>
                  <a:lnTo>
                    <a:pt x="589" y="315"/>
                  </a:lnTo>
                  <a:lnTo>
                    <a:pt x="589" y="315"/>
                  </a:lnTo>
                  <a:lnTo>
                    <a:pt x="589" y="312"/>
                  </a:lnTo>
                  <a:lnTo>
                    <a:pt x="589" y="312"/>
                  </a:lnTo>
                  <a:lnTo>
                    <a:pt x="589" y="310"/>
                  </a:lnTo>
                  <a:lnTo>
                    <a:pt x="589" y="310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7" y="308"/>
                  </a:lnTo>
                  <a:lnTo>
                    <a:pt x="584" y="308"/>
                  </a:lnTo>
                  <a:lnTo>
                    <a:pt x="582" y="305"/>
                  </a:lnTo>
                  <a:lnTo>
                    <a:pt x="582" y="303"/>
                  </a:lnTo>
                  <a:lnTo>
                    <a:pt x="579" y="303"/>
                  </a:lnTo>
                  <a:lnTo>
                    <a:pt x="579" y="303"/>
                  </a:lnTo>
                  <a:lnTo>
                    <a:pt x="577" y="303"/>
                  </a:lnTo>
                  <a:lnTo>
                    <a:pt x="577" y="300"/>
                  </a:lnTo>
                  <a:lnTo>
                    <a:pt x="577" y="300"/>
                  </a:lnTo>
                  <a:lnTo>
                    <a:pt x="579" y="298"/>
                  </a:lnTo>
                  <a:lnTo>
                    <a:pt x="579" y="298"/>
                  </a:lnTo>
                  <a:lnTo>
                    <a:pt x="579" y="298"/>
                  </a:lnTo>
                  <a:lnTo>
                    <a:pt x="577" y="296"/>
                  </a:lnTo>
                  <a:lnTo>
                    <a:pt x="575" y="293"/>
                  </a:lnTo>
                  <a:lnTo>
                    <a:pt x="575" y="293"/>
                  </a:lnTo>
                  <a:lnTo>
                    <a:pt x="572" y="293"/>
                  </a:lnTo>
                  <a:lnTo>
                    <a:pt x="572" y="291"/>
                  </a:lnTo>
                  <a:lnTo>
                    <a:pt x="572" y="291"/>
                  </a:lnTo>
                  <a:lnTo>
                    <a:pt x="572" y="291"/>
                  </a:lnTo>
                  <a:lnTo>
                    <a:pt x="572" y="291"/>
                  </a:lnTo>
                  <a:lnTo>
                    <a:pt x="575" y="291"/>
                  </a:lnTo>
                  <a:lnTo>
                    <a:pt x="575" y="291"/>
                  </a:lnTo>
                  <a:lnTo>
                    <a:pt x="577" y="289"/>
                  </a:lnTo>
                  <a:lnTo>
                    <a:pt x="577" y="289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286"/>
                  </a:lnTo>
                  <a:lnTo>
                    <a:pt x="579" y="286"/>
                  </a:lnTo>
                  <a:lnTo>
                    <a:pt x="579" y="284"/>
                  </a:lnTo>
                  <a:lnTo>
                    <a:pt x="579" y="284"/>
                  </a:lnTo>
                  <a:lnTo>
                    <a:pt x="582" y="284"/>
                  </a:lnTo>
                  <a:lnTo>
                    <a:pt x="582" y="284"/>
                  </a:lnTo>
                  <a:lnTo>
                    <a:pt x="584" y="281"/>
                  </a:lnTo>
                  <a:lnTo>
                    <a:pt x="584" y="279"/>
                  </a:lnTo>
                  <a:lnTo>
                    <a:pt x="584" y="274"/>
                  </a:lnTo>
                  <a:lnTo>
                    <a:pt x="587" y="272"/>
                  </a:lnTo>
                  <a:lnTo>
                    <a:pt x="587" y="272"/>
                  </a:lnTo>
                  <a:lnTo>
                    <a:pt x="589" y="272"/>
                  </a:lnTo>
                  <a:lnTo>
                    <a:pt x="589" y="270"/>
                  </a:lnTo>
                  <a:lnTo>
                    <a:pt x="589" y="270"/>
                  </a:lnTo>
                  <a:lnTo>
                    <a:pt x="589" y="267"/>
                  </a:lnTo>
                  <a:lnTo>
                    <a:pt x="589" y="267"/>
                  </a:lnTo>
                  <a:lnTo>
                    <a:pt x="587" y="267"/>
                  </a:lnTo>
                  <a:lnTo>
                    <a:pt x="587" y="265"/>
                  </a:lnTo>
                  <a:lnTo>
                    <a:pt x="589" y="260"/>
                  </a:lnTo>
                  <a:lnTo>
                    <a:pt x="589" y="255"/>
                  </a:lnTo>
                  <a:lnTo>
                    <a:pt x="591" y="255"/>
                  </a:lnTo>
                  <a:lnTo>
                    <a:pt x="589" y="253"/>
                  </a:lnTo>
                  <a:lnTo>
                    <a:pt x="589" y="253"/>
                  </a:lnTo>
                  <a:lnTo>
                    <a:pt x="587" y="251"/>
                  </a:lnTo>
                  <a:lnTo>
                    <a:pt x="587" y="251"/>
                  </a:lnTo>
                  <a:lnTo>
                    <a:pt x="587" y="246"/>
                  </a:lnTo>
                  <a:lnTo>
                    <a:pt x="587" y="246"/>
                  </a:lnTo>
                  <a:lnTo>
                    <a:pt x="587" y="244"/>
                  </a:lnTo>
                  <a:lnTo>
                    <a:pt x="589" y="241"/>
                  </a:lnTo>
                  <a:lnTo>
                    <a:pt x="591" y="239"/>
                  </a:lnTo>
                  <a:lnTo>
                    <a:pt x="591" y="237"/>
                  </a:lnTo>
                  <a:lnTo>
                    <a:pt x="591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6" y="237"/>
                  </a:lnTo>
                  <a:lnTo>
                    <a:pt x="596" y="237"/>
                  </a:lnTo>
                  <a:lnTo>
                    <a:pt x="596" y="237"/>
                  </a:lnTo>
                  <a:lnTo>
                    <a:pt x="596" y="237"/>
                  </a:lnTo>
                  <a:lnTo>
                    <a:pt x="598" y="237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3" y="234"/>
                  </a:lnTo>
                  <a:lnTo>
                    <a:pt x="603" y="234"/>
                  </a:lnTo>
                  <a:lnTo>
                    <a:pt x="603" y="234"/>
                  </a:lnTo>
                  <a:lnTo>
                    <a:pt x="606" y="234"/>
                  </a:lnTo>
                  <a:lnTo>
                    <a:pt x="606" y="234"/>
                  </a:lnTo>
                  <a:lnTo>
                    <a:pt x="606" y="234"/>
                  </a:lnTo>
                  <a:lnTo>
                    <a:pt x="606" y="234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10" y="232"/>
                  </a:lnTo>
                  <a:lnTo>
                    <a:pt x="610" y="232"/>
                  </a:lnTo>
                  <a:lnTo>
                    <a:pt x="610" y="229"/>
                  </a:lnTo>
                  <a:lnTo>
                    <a:pt x="613" y="229"/>
                  </a:lnTo>
                  <a:lnTo>
                    <a:pt x="613" y="229"/>
                  </a:lnTo>
                  <a:lnTo>
                    <a:pt x="615" y="229"/>
                  </a:lnTo>
                  <a:lnTo>
                    <a:pt x="615" y="227"/>
                  </a:lnTo>
                  <a:lnTo>
                    <a:pt x="615" y="227"/>
                  </a:lnTo>
                  <a:lnTo>
                    <a:pt x="615" y="227"/>
                  </a:lnTo>
                  <a:lnTo>
                    <a:pt x="615" y="227"/>
                  </a:lnTo>
                  <a:lnTo>
                    <a:pt x="617" y="225"/>
                  </a:lnTo>
                  <a:lnTo>
                    <a:pt x="617" y="225"/>
                  </a:lnTo>
                  <a:lnTo>
                    <a:pt x="617" y="225"/>
                  </a:lnTo>
                  <a:lnTo>
                    <a:pt x="617" y="222"/>
                  </a:lnTo>
                  <a:lnTo>
                    <a:pt x="617" y="222"/>
                  </a:lnTo>
                  <a:lnTo>
                    <a:pt x="615" y="222"/>
                  </a:lnTo>
                  <a:lnTo>
                    <a:pt x="615" y="222"/>
                  </a:lnTo>
                  <a:lnTo>
                    <a:pt x="610" y="222"/>
                  </a:lnTo>
                  <a:lnTo>
                    <a:pt x="608" y="222"/>
                  </a:lnTo>
                  <a:lnTo>
                    <a:pt x="608" y="220"/>
                  </a:lnTo>
                  <a:lnTo>
                    <a:pt x="606" y="218"/>
                  </a:lnTo>
                  <a:lnTo>
                    <a:pt x="606" y="215"/>
                  </a:lnTo>
                  <a:lnTo>
                    <a:pt x="606" y="215"/>
                  </a:lnTo>
                  <a:lnTo>
                    <a:pt x="603" y="213"/>
                  </a:lnTo>
                  <a:lnTo>
                    <a:pt x="603" y="213"/>
                  </a:lnTo>
                  <a:lnTo>
                    <a:pt x="603" y="210"/>
                  </a:lnTo>
                  <a:lnTo>
                    <a:pt x="603" y="208"/>
                  </a:lnTo>
                  <a:lnTo>
                    <a:pt x="606" y="203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199"/>
                  </a:lnTo>
                  <a:lnTo>
                    <a:pt x="606" y="199"/>
                  </a:lnTo>
                  <a:lnTo>
                    <a:pt x="606" y="196"/>
                  </a:lnTo>
                  <a:lnTo>
                    <a:pt x="606" y="196"/>
                  </a:lnTo>
                  <a:lnTo>
                    <a:pt x="606" y="194"/>
                  </a:lnTo>
                  <a:lnTo>
                    <a:pt x="606" y="192"/>
                  </a:lnTo>
                  <a:lnTo>
                    <a:pt x="606" y="184"/>
                  </a:lnTo>
                  <a:lnTo>
                    <a:pt x="606" y="182"/>
                  </a:lnTo>
                  <a:lnTo>
                    <a:pt x="606" y="182"/>
                  </a:lnTo>
                  <a:lnTo>
                    <a:pt x="603" y="182"/>
                  </a:lnTo>
                  <a:lnTo>
                    <a:pt x="603" y="182"/>
                  </a:lnTo>
                  <a:lnTo>
                    <a:pt x="601" y="182"/>
                  </a:lnTo>
                  <a:lnTo>
                    <a:pt x="601" y="182"/>
                  </a:lnTo>
                  <a:lnTo>
                    <a:pt x="601" y="182"/>
                  </a:lnTo>
                  <a:lnTo>
                    <a:pt x="601" y="180"/>
                  </a:lnTo>
                  <a:lnTo>
                    <a:pt x="601" y="177"/>
                  </a:lnTo>
                  <a:lnTo>
                    <a:pt x="603" y="177"/>
                  </a:lnTo>
                  <a:lnTo>
                    <a:pt x="601" y="173"/>
                  </a:lnTo>
                  <a:lnTo>
                    <a:pt x="603" y="173"/>
                  </a:lnTo>
                  <a:lnTo>
                    <a:pt x="603" y="173"/>
                  </a:lnTo>
                  <a:lnTo>
                    <a:pt x="603" y="173"/>
                  </a:lnTo>
                  <a:lnTo>
                    <a:pt x="603" y="173"/>
                  </a:lnTo>
                  <a:lnTo>
                    <a:pt x="603" y="170"/>
                  </a:lnTo>
                  <a:lnTo>
                    <a:pt x="603" y="170"/>
                  </a:lnTo>
                  <a:lnTo>
                    <a:pt x="603" y="170"/>
                  </a:lnTo>
                  <a:lnTo>
                    <a:pt x="606" y="170"/>
                  </a:lnTo>
                  <a:lnTo>
                    <a:pt x="606" y="170"/>
                  </a:lnTo>
                  <a:lnTo>
                    <a:pt x="606" y="170"/>
                  </a:lnTo>
                  <a:lnTo>
                    <a:pt x="606" y="168"/>
                  </a:lnTo>
                  <a:lnTo>
                    <a:pt x="606" y="168"/>
                  </a:lnTo>
                  <a:lnTo>
                    <a:pt x="610" y="163"/>
                  </a:lnTo>
                  <a:lnTo>
                    <a:pt x="610" y="161"/>
                  </a:lnTo>
                  <a:lnTo>
                    <a:pt x="610" y="158"/>
                  </a:lnTo>
                  <a:lnTo>
                    <a:pt x="608" y="156"/>
                  </a:lnTo>
                  <a:lnTo>
                    <a:pt x="608" y="156"/>
                  </a:lnTo>
                  <a:lnTo>
                    <a:pt x="606" y="154"/>
                  </a:lnTo>
                  <a:lnTo>
                    <a:pt x="606" y="151"/>
                  </a:lnTo>
                  <a:lnTo>
                    <a:pt x="606" y="151"/>
                  </a:lnTo>
                  <a:lnTo>
                    <a:pt x="606" y="149"/>
                  </a:lnTo>
                  <a:lnTo>
                    <a:pt x="606" y="147"/>
                  </a:lnTo>
                  <a:lnTo>
                    <a:pt x="606" y="147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1" y="144"/>
                  </a:lnTo>
                  <a:lnTo>
                    <a:pt x="601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608" y="139"/>
                  </a:lnTo>
                  <a:lnTo>
                    <a:pt x="608" y="139"/>
                  </a:lnTo>
                  <a:lnTo>
                    <a:pt x="610" y="139"/>
                  </a:lnTo>
                  <a:lnTo>
                    <a:pt x="610" y="139"/>
                  </a:lnTo>
                  <a:lnTo>
                    <a:pt x="613" y="139"/>
                  </a:lnTo>
                  <a:lnTo>
                    <a:pt x="613" y="139"/>
                  </a:lnTo>
                  <a:lnTo>
                    <a:pt x="613" y="139"/>
                  </a:lnTo>
                  <a:lnTo>
                    <a:pt x="615" y="139"/>
                  </a:lnTo>
                  <a:lnTo>
                    <a:pt x="615" y="139"/>
                  </a:lnTo>
                  <a:lnTo>
                    <a:pt x="617" y="137"/>
                  </a:lnTo>
                  <a:lnTo>
                    <a:pt x="617" y="137"/>
                  </a:lnTo>
                  <a:lnTo>
                    <a:pt x="617" y="135"/>
                  </a:lnTo>
                  <a:lnTo>
                    <a:pt x="620" y="132"/>
                  </a:lnTo>
                  <a:lnTo>
                    <a:pt x="622" y="132"/>
                  </a:lnTo>
                  <a:lnTo>
                    <a:pt x="622" y="132"/>
                  </a:lnTo>
                  <a:lnTo>
                    <a:pt x="624" y="130"/>
                  </a:lnTo>
                  <a:lnTo>
                    <a:pt x="624" y="130"/>
                  </a:lnTo>
                  <a:lnTo>
                    <a:pt x="624" y="128"/>
                  </a:lnTo>
                  <a:lnTo>
                    <a:pt x="624" y="128"/>
                  </a:lnTo>
                  <a:close/>
                </a:path>
              </a:pathLst>
            </a:custGeom>
            <a:solidFill>
              <a:srgbClr val="C65A1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699293E8-726B-9A26-BFF6-A5522B7B9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3837" y="3075122"/>
              <a:ext cx="357034" cy="367964"/>
            </a:xfrm>
            <a:custGeom>
              <a:avLst/>
              <a:gdLst>
                <a:gd name="T0" fmla="*/ 289 w 294"/>
                <a:gd name="T1" fmla="*/ 109 h 303"/>
                <a:gd name="T2" fmla="*/ 287 w 294"/>
                <a:gd name="T3" fmla="*/ 92 h 303"/>
                <a:gd name="T4" fmla="*/ 280 w 294"/>
                <a:gd name="T5" fmla="*/ 78 h 303"/>
                <a:gd name="T6" fmla="*/ 275 w 294"/>
                <a:gd name="T7" fmla="*/ 71 h 303"/>
                <a:gd name="T8" fmla="*/ 270 w 294"/>
                <a:gd name="T9" fmla="*/ 69 h 303"/>
                <a:gd name="T10" fmla="*/ 261 w 294"/>
                <a:gd name="T11" fmla="*/ 48 h 303"/>
                <a:gd name="T12" fmla="*/ 258 w 294"/>
                <a:gd name="T13" fmla="*/ 40 h 303"/>
                <a:gd name="T14" fmla="*/ 261 w 294"/>
                <a:gd name="T15" fmla="*/ 29 h 303"/>
                <a:gd name="T16" fmla="*/ 251 w 294"/>
                <a:gd name="T17" fmla="*/ 24 h 303"/>
                <a:gd name="T18" fmla="*/ 249 w 294"/>
                <a:gd name="T19" fmla="*/ 24 h 303"/>
                <a:gd name="T20" fmla="*/ 244 w 294"/>
                <a:gd name="T21" fmla="*/ 19 h 303"/>
                <a:gd name="T22" fmla="*/ 242 w 294"/>
                <a:gd name="T23" fmla="*/ 12 h 303"/>
                <a:gd name="T24" fmla="*/ 239 w 294"/>
                <a:gd name="T25" fmla="*/ 3 h 303"/>
                <a:gd name="T26" fmla="*/ 209 w 294"/>
                <a:gd name="T27" fmla="*/ 26 h 303"/>
                <a:gd name="T28" fmla="*/ 173 w 294"/>
                <a:gd name="T29" fmla="*/ 26 h 303"/>
                <a:gd name="T30" fmla="*/ 142 w 294"/>
                <a:gd name="T31" fmla="*/ 38 h 303"/>
                <a:gd name="T32" fmla="*/ 128 w 294"/>
                <a:gd name="T33" fmla="*/ 36 h 303"/>
                <a:gd name="T34" fmla="*/ 121 w 294"/>
                <a:gd name="T35" fmla="*/ 21 h 303"/>
                <a:gd name="T36" fmla="*/ 105 w 294"/>
                <a:gd name="T37" fmla="*/ 31 h 303"/>
                <a:gd name="T38" fmla="*/ 81 w 294"/>
                <a:gd name="T39" fmla="*/ 26 h 303"/>
                <a:gd name="T40" fmla="*/ 74 w 294"/>
                <a:gd name="T41" fmla="*/ 31 h 303"/>
                <a:gd name="T42" fmla="*/ 74 w 294"/>
                <a:gd name="T43" fmla="*/ 43 h 303"/>
                <a:gd name="T44" fmla="*/ 69 w 294"/>
                <a:gd name="T45" fmla="*/ 50 h 303"/>
                <a:gd name="T46" fmla="*/ 69 w 294"/>
                <a:gd name="T47" fmla="*/ 66 h 303"/>
                <a:gd name="T48" fmla="*/ 67 w 294"/>
                <a:gd name="T49" fmla="*/ 78 h 303"/>
                <a:gd name="T50" fmla="*/ 64 w 294"/>
                <a:gd name="T51" fmla="*/ 90 h 303"/>
                <a:gd name="T52" fmla="*/ 69 w 294"/>
                <a:gd name="T53" fmla="*/ 97 h 303"/>
                <a:gd name="T54" fmla="*/ 78 w 294"/>
                <a:gd name="T55" fmla="*/ 97 h 303"/>
                <a:gd name="T56" fmla="*/ 86 w 294"/>
                <a:gd name="T57" fmla="*/ 104 h 303"/>
                <a:gd name="T58" fmla="*/ 93 w 294"/>
                <a:gd name="T59" fmla="*/ 111 h 303"/>
                <a:gd name="T60" fmla="*/ 57 w 294"/>
                <a:gd name="T61" fmla="*/ 152 h 303"/>
                <a:gd name="T62" fmla="*/ 43 w 294"/>
                <a:gd name="T63" fmla="*/ 161 h 303"/>
                <a:gd name="T64" fmla="*/ 38 w 294"/>
                <a:gd name="T65" fmla="*/ 166 h 303"/>
                <a:gd name="T66" fmla="*/ 34 w 294"/>
                <a:gd name="T67" fmla="*/ 178 h 303"/>
                <a:gd name="T68" fmla="*/ 22 w 294"/>
                <a:gd name="T69" fmla="*/ 187 h 303"/>
                <a:gd name="T70" fmla="*/ 17 w 294"/>
                <a:gd name="T71" fmla="*/ 208 h 303"/>
                <a:gd name="T72" fmla="*/ 10 w 294"/>
                <a:gd name="T73" fmla="*/ 223 h 303"/>
                <a:gd name="T74" fmla="*/ 5 w 294"/>
                <a:gd name="T75" fmla="*/ 251 h 303"/>
                <a:gd name="T76" fmla="*/ 5 w 294"/>
                <a:gd name="T77" fmla="*/ 258 h 303"/>
                <a:gd name="T78" fmla="*/ 5 w 294"/>
                <a:gd name="T79" fmla="*/ 268 h 303"/>
                <a:gd name="T80" fmla="*/ 0 w 294"/>
                <a:gd name="T81" fmla="*/ 277 h 303"/>
                <a:gd name="T82" fmla="*/ 3 w 294"/>
                <a:gd name="T83" fmla="*/ 289 h 303"/>
                <a:gd name="T84" fmla="*/ 5 w 294"/>
                <a:gd name="T85" fmla="*/ 298 h 303"/>
                <a:gd name="T86" fmla="*/ 15 w 294"/>
                <a:gd name="T87" fmla="*/ 298 h 303"/>
                <a:gd name="T88" fmla="*/ 19 w 294"/>
                <a:gd name="T89" fmla="*/ 301 h 303"/>
                <a:gd name="T90" fmla="*/ 29 w 294"/>
                <a:gd name="T91" fmla="*/ 298 h 303"/>
                <a:gd name="T92" fmla="*/ 36 w 294"/>
                <a:gd name="T93" fmla="*/ 294 h 303"/>
                <a:gd name="T94" fmla="*/ 41 w 294"/>
                <a:gd name="T95" fmla="*/ 287 h 303"/>
                <a:gd name="T96" fmla="*/ 48 w 294"/>
                <a:gd name="T97" fmla="*/ 282 h 303"/>
                <a:gd name="T98" fmla="*/ 52 w 294"/>
                <a:gd name="T99" fmla="*/ 282 h 303"/>
                <a:gd name="T100" fmla="*/ 69 w 294"/>
                <a:gd name="T101" fmla="*/ 279 h 303"/>
                <a:gd name="T102" fmla="*/ 232 w 294"/>
                <a:gd name="T103" fmla="*/ 220 h 303"/>
                <a:gd name="T104" fmla="*/ 244 w 294"/>
                <a:gd name="T105" fmla="*/ 204 h 303"/>
                <a:gd name="T106" fmla="*/ 254 w 294"/>
                <a:gd name="T107" fmla="*/ 190 h 303"/>
                <a:gd name="T108" fmla="*/ 263 w 294"/>
                <a:gd name="T109" fmla="*/ 173 h 303"/>
                <a:gd name="T110" fmla="*/ 270 w 294"/>
                <a:gd name="T111" fmla="*/ 166 h 303"/>
                <a:gd name="T112" fmla="*/ 282 w 294"/>
                <a:gd name="T113" fmla="*/ 156 h 303"/>
                <a:gd name="T114" fmla="*/ 289 w 294"/>
                <a:gd name="T115" fmla="*/ 14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4" h="303">
                  <a:moveTo>
                    <a:pt x="291" y="123"/>
                  </a:moveTo>
                  <a:lnTo>
                    <a:pt x="291" y="121"/>
                  </a:lnTo>
                  <a:lnTo>
                    <a:pt x="291" y="121"/>
                  </a:lnTo>
                  <a:lnTo>
                    <a:pt x="291" y="121"/>
                  </a:lnTo>
                  <a:lnTo>
                    <a:pt x="289" y="119"/>
                  </a:lnTo>
                  <a:lnTo>
                    <a:pt x="289" y="119"/>
                  </a:lnTo>
                  <a:lnTo>
                    <a:pt x="289" y="116"/>
                  </a:lnTo>
                  <a:lnTo>
                    <a:pt x="291" y="114"/>
                  </a:lnTo>
                  <a:lnTo>
                    <a:pt x="291" y="114"/>
                  </a:lnTo>
                  <a:lnTo>
                    <a:pt x="289" y="109"/>
                  </a:lnTo>
                  <a:lnTo>
                    <a:pt x="287" y="107"/>
                  </a:lnTo>
                  <a:lnTo>
                    <a:pt x="284" y="100"/>
                  </a:lnTo>
                  <a:lnTo>
                    <a:pt x="284" y="100"/>
                  </a:lnTo>
                  <a:lnTo>
                    <a:pt x="284" y="97"/>
                  </a:lnTo>
                  <a:lnTo>
                    <a:pt x="287" y="97"/>
                  </a:lnTo>
                  <a:lnTo>
                    <a:pt x="287" y="95"/>
                  </a:lnTo>
                  <a:lnTo>
                    <a:pt x="289" y="95"/>
                  </a:lnTo>
                  <a:lnTo>
                    <a:pt x="289" y="95"/>
                  </a:lnTo>
                  <a:lnTo>
                    <a:pt x="287" y="92"/>
                  </a:lnTo>
                  <a:lnTo>
                    <a:pt x="287" y="92"/>
                  </a:lnTo>
                  <a:lnTo>
                    <a:pt x="287" y="90"/>
                  </a:lnTo>
                  <a:lnTo>
                    <a:pt x="287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2" y="88"/>
                  </a:lnTo>
                  <a:lnTo>
                    <a:pt x="280" y="83"/>
                  </a:lnTo>
                  <a:lnTo>
                    <a:pt x="280" y="78"/>
                  </a:lnTo>
                  <a:lnTo>
                    <a:pt x="280" y="76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1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3" y="74"/>
                  </a:lnTo>
                  <a:lnTo>
                    <a:pt x="273" y="74"/>
                  </a:lnTo>
                  <a:lnTo>
                    <a:pt x="273" y="71"/>
                  </a:lnTo>
                  <a:lnTo>
                    <a:pt x="270" y="69"/>
                  </a:lnTo>
                  <a:lnTo>
                    <a:pt x="270" y="69"/>
                  </a:lnTo>
                  <a:lnTo>
                    <a:pt x="268" y="62"/>
                  </a:lnTo>
                  <a:lnTo>
                    <a:pt x="268" y="62"/>
                  </a:lnTo>
                  <a:lnTo>
                    <a:pt x="268" y="59"/>
                  </a:lnTo>
                  <a:lnTo>
                    <a:pt x="265" y="59"/>
                  </a:lnTo>
                  <a:lnTo>
                    <a:pt x="263" y="59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1" y="50"/>
                  </a:lnTo>
                  <a:lnTo>
                    <a:pt x="261" y="48"/>
                  </a:lnTo>
                  <a:lnTo>
                    <a:pt x="261" y="48"/>
                  </a:lnTo>
                  <a:lnTo>
                    <a:pt x="261" y="48"/>
                  </a:lnTo>
                  <a:lnTo>
                    <a:pt x="261" y="45"/>
                  </a:lnTo>
                  <a:lnTo>
                    <a:pt x="258" y="45"/>
                  </a:lnTo>
                  <a:lnTo>
                    <a:pt x="261" y="45"/>
                  </a:lnTo>
                  <a:lnTo>
                    <a:pt x="261" y="43"/>
                  </a:lnTo>
                  <a:lnTo>
                    <a:pt x="261" y="43"/>
                  </a:lnTo>
                  <a:lnTo>
                    <a:pt x="261" y="43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63" y="38"/>
                  </a:lnTo>
                  <a:lnTo>
                    <a:pt x="263" y="36"/>
                  </a:lnTo>
                  <a:lnTo>
                    <a:pt x="263" y="31"/>
                  </a:lnTo>
                  <a:lnTo>
                    <a:pt x="263" y="31"/>
                  </a:lnTo>
                  <a:lnTo>
                    <a:pt x="261" y="31"/>
                  </a:lnTo>
                  <a:lnTo>
                    <a:pt x="261" y="29"/>
                  </a:lnTo>
                  <a:lnTo>
                    <a:pt x="261" y="29"/>
                  </a:lnTo>
                  <a:lnTo>
                    <a:pt x="258" y="26"/>
                  </a:lnTo>
                  <a:lnTo>
                    <a:pt x="256" y="26"/>
                  </a:lnTo>
                  <a:lnTo>
                    <a:pt x="256" y="26"/>
                  </a:lnTo>
                  <a:lnTo>
                    <a:pt x="256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6"/>
                  </a:lnTo>
                  <a:lnTo>
                    <a:pt x="251" y="24"/>
                  </a:lnTo>
                  <a:lnTo>
                    <a:pt x="251" y="24"/>
                  </a:lnTo>
                  <a:lnTo>
                    <a:pt x="251" y="24"/>
                  </a:lnTo>
                  <a:lnTo>
                    <a:pt x="251" y="24"/>
                  </a:lnTo>
                  <a:lnTo>
                    <a:pt x="249" y="24"/>
                  </a:lnTo>
                  <a:lnTo>
                    <a:pt x="249" y="24"/>
                  </a:lnTo>
                  <a:lnTo>
                    <a:pt x="249" y="24"/>
                  </a:lnTo>
                  <a:lnTo>
                    <a:pt x="246" y="24"/>
                  </a:lnTo>
                  <a:lnTo>
                    <a:pt x="246" y="24"/>
                  </a:lnTo>
                  <a:lnTo>
                    <a:pt x="249" y="24"/>
                  </a:lnTo>
                  <a:lnTo>
                    <a:pt x="249" y="24"/>
                  </a:lnTo>
                  <a:lnTo>
                    <a:pt x="246" y="21"/>
                  </a:lnTo>
                  <a:lnTo>
                    <a:pt x="246" y="21"/>
                  </a:lnTo>
                  <a:lnTo>
                    <a:pt x="249" y="21"/>
                  </a:lnTo>
                  <a:lnTo>
                    <a:pt x="249" y="19"/>
                  </a:lnTo>
                  <a:lnTo>
                    <a:pt x="249" y="19"/>
                  </a:lnTo>
                  <a:lnTo>
                    <a:pt x="249" y="19"/>
                  </a:lnTo>
                  <a:lnTo>
                    <a:pt x="249" y="19"/>
                  </a:lnTo>
                  <a:lnTo>
                    <a:pt x="246" y="19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44" y="17"/>
                  </a:lnTo>
                  <a:lnTo>
                    <a:pt x="244" y="17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42" y="14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5"/>
                  </a:lnTo>
                  <a:lnTo>
                    <a:pt x="242" y="5"/>
                  </a:lnTo>
                  <a:lnTo>
                    <a:pt x="239" y="3"/>
                  </a:lnTo>
                  <a:lnTo>
                    <a:pt x="239" y="3"/>
                  </a:lnTo>
                  <a:lnTo>
                    <a:pt x="237" y="0"/>
                  </a:lnTo>
                  <a:lnTo>
                    <a:pt x="232" y="5"/>
                  </a:lnTo>
                  <a:lnTo>
                    <a:pt x="230" y="10"/>
                  </a:lnTo>
                  <a:lnTo>
                    <a:pt x="223" y="17"/>
                  </a:lnTo>
                  <a:lnTo>
                    <a:pt x="218" y="21"/>
                  </a:lnTo>
                  <a:lnTo>
                    <a:pt x="213" y="24"/>
                  </a:lnTo>
                  <a:lnTo>
                    <a:pt x="213" y="24"/>
                  </a:lnTo>
                  <a:lnTo>
                    <a:pt x="211" y="26"/>
                  </a:lnTo>
                  <a:lnTo>
                    <a:pt x="209" y="26"/>
                  </a:lnTo>
                  <a:lnTo>
                    <a:pt x="202" y="26"/>
                  </a:lnTo>
                  <a:lnTo>
                    <a:pt x="197" y="26"/>
                  </a:lnTo>
                  <a:lnTo>
                    <a:pt x="194" y="26"/>
                  </a:lnTo>
                  <a:lnTo>
                    <a:pt x="192" y="24"/>
                  </a:lnTo>
                  <a:lnTo>
                    <a:pt x="187" y="19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0" y="21"/>
                  </a:lnTo>
                  <a:lnTo>
                    <a:pt x="178" y="24"/>
                  </a:lnTo>
                  <a:lnTo>
                    <a:pt x="173" y="26"/>
                  </a:lnTo>
                  <a:lnTo>
                    <a:pt x="164" y="26"/>
                  </a:lnTo>
                  <a:lnTo>
                    <a:pt x="154" y="26"/>
                  </a:lnTo>
                  <a:lnTo>
                    <a:pt x="152" y="26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6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0" y="38"/>
                  </a:lnTo>
                  <a:lnTo>
                    <a:pt x="140" y="38"/>
                  </a:lnTo>
                  <a:lnTo>
                    <a:pt x="138" y="38"/>
                  </a:lnTo>
                  <a:lnTo>
                    <a:pt x="135" y="38"/>
                  </a:lnTo>
                  <a:lnTo>
                    <a:pt x="135" y="36"/>
                  </a:lnTo>
                  <a:lnTo>
                    <a:pt x="135" y="36"/>
                  </a:lnTo>
                  <a:lnTo>
                    <a:pt x="135" y="36"/>
                  </a:lnTo>
                  <a:lnTo>
                    <a:pt x="133" y="36"/>
                  </a:lnTo>
                  <a:lnTo>
                    <a:pt x="133" y="36"/>
                  </a:lnTo>
                  <a:lnTo>
                    <a:pt x="128" y="36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26" y="29"/>
                  </a:lnTo>
                  <a:lnTo>
                    <a:pt x="123" y="24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1" y="21"/>
                  </a:lnTo>
                  <a:lnTo>
                    <a:pt x="121" y="24"/>
                  </a:lnTo>
                  <a:lnTo>
                    <a:pt x="116" y="29"/>
                  </a:lnTo>
                  <a:lnTo>
                    <a:pt x="116" y="29"/>
                  </a:lnTo>
                  <a:lnTo>
                    <a:pt x="114" y="29"/>
                  </a:lnTo>
                  <a:lnTo>
                    <a:pt x="109" y="29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5" y="31"/>
                  </a:lnTo>
                  <a:lnTo>
                    <a:pt x="100" y="26"/>
                  </a:lnTo>
                  <a:lnTo>
                    <a:pt x="95" y="24"/>
                  </a:lnTo>
                  <a:lnTo>
                    <a:pt x="93" y="24"/>
                  </a:lnTo>
                  <a:lnTo>
                    <a:pt x="90" y="24"/>
                  </a:lnTo>
                  <a:lnTo>
                    <a:pt x="88" y="24"/>
                  </a:lnTo>
                  <a:lnTo>
                    <a:pt x="86" y="24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1" y="26"/>
                  </a:lnTo>
                  <a:lnTo>
                    <a:pt x="81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4" y="31"/>
                  </a:lnTo>
                  <a:lnTo>
                    <a:pt x="71" y="36"/>
                  </a:lnTo>
                  <a:lnTo>
                    <a:pt x="69" y="38"/>
                  </a:lnTo>
                  <a:lnTo>
                    <a:pt x="69" y="40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1" y="48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52"/>
                  </a:lnTo>
                  <a:lnTo>
                    <a:pt x="67" y="59"/>
                  </a:lnTo>
                  <a:lnTo>
                    <a:pt x="64" y="62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7" y="64"/>
                  </a:lnTo>
                  <a:lnTo>
                    <a:pt x="69" y="66"/>
                  </a:lnTo>
                  <a:lnTo>
                    <a:pt x="69" y="66"/>
                  </a:lnTo>
                  <a:lnTo>
                    <a:pt x="69" y="69"/>
                  </a:lnTo>
                  <a:lnTo>
                    <a:pt x="71" y="71"/>
                  </a:lnTo>
                  <a:lnTo>
                    <a:pt x="71" y="74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64" y="95"/>
                  </a:lnTo>
                  <a:lnTo>
                    <a:pt x="67" y="95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100"/>
                  </a:lnTo>
                  <a:lnTo>
                    <a:pt x="69" y="100"/>
                  </a:lnTo>
                  <a:lnTo>
                    <a:pt x="71" y="102"/>
                  </a:lnTo>
                  <a:lnTo>
                    <a:pt x="71" y="102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7"/>
                  </a:lnTo>
                  <a:lnTo>
                    <a:pt x="76" y="97"/>
                  </a:lnTo>
                  <a:lnTo>
                    <a:pt x="78" y="97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4"/>
                  </a:lnTo>
                  <a:lnTo>
                    <a:pt x="81" y="104"/>
                  </a:lnTo>
                  <a:lnTo>
                    <a:pt x="83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8" y="102"/>
                  </a:lnTo>
                  <a:lnTo>
                    <a:pt x="88" y="104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90" y="109"/>
                  </a:lnTo>
                  <a:lnTo>
                    <a:pt x="93" y="109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4"/>
                  </a:lnTo>
                  <a:lnTo>
                    <a:pt x="93" y="116"/>
                  </a:lnTo>
                  <a:lnTo>
                    <a:pt x="88" y="121"/>
                  </a:lnTo>
                  <a:lnTo>
                    <a:pt x="86" y="126"/>
                  </a:lnTo>
                  <a:lnTo>
                    <a:pt x="83" y="126"/>
                  </a:lnTo>
                  <a:lnTo>
                    <a:pt x="81" y="130"/>
                  </a:lnTo>
                  <a:lnTo>
                    <a:pt x="76" y="135"/>
                  </a:lnTo>
                  <a:lnTo>
                    <a:pt x="69" y="140"/>
                  </a:lnTo>
                  <a:lnTo>
                    <a:pt x="62" y="147"/>
                  </a:lnTo>
                  <a:lnTo>
                    <a:pt x="57" y="152"/>
                  </a:lnTo>
                  <a:lnTo>
                    <a:pt x="55" y="154"/>
                  </a:lnTo>
                  <a:lnTo>
                    <a:pt x="50" y="159"/>
                  </a:lnTo>
                  <a:lnTo>
                    <a:pt x="50" y="161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6" y="168"/>
                  </a:lnTo>
                  <a:lnTo>
                    <a:pt x="36" y="168"/>
                  </a:lnTo>
                  <a:lnTo>
                    <a:pt x="36" y="171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5"/>
                  </a:lnTo>
                  <a:lnTo>
                    <a:pt x="36" y="175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26" y="178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2"/>
                  </a:lnTo>
                  <a:lnTo>
                    <a:pt x="22" y="182"/>
                  </a:lnTo>
                  <a:lnTo>
                    <a:pt x="22" y="185"/>
                  </a:lnTo>
                  <a:lnTo>
                    <a:pt x="22" y="185"/>
                  </a:lnTo>
                  <a:lnTo>
                    <a:pt x="22" y="187"/>
                  </a:lnTo>
                  <a:lnTo>
                    <a:pt x="22" y="192"/>
                  </a:lnTo>
                  <a:lnTo>
                    <a:pt x="22" y="192"/>
                  </a:lnTo>
                  <a:lnTo>
                    <a:pt x="22" y="197"/>
                  </a:lnTo>
                  <a:lnTo>
                    <a:pt x="22" y="199"/>
                  </a:lnTo>
                  <a:lnTo>
                    <a:pt x="22" y="201"/>
                  </a:lnTo>
                  <a:lnTo>
                    <a:pt x="22" y="201"/>
                  </a:lnTo>
                  <a:lnTo>
                    <a:pt x="19" y="201"/>
                  </a:lnTo>
                  <a:lnTo>
                    <a:pt x="17" y="206"/>
                  </a:lnTo>
                  <a:lnTo>
                    <a:pt x="17" y="206"/>
                  </a:lnTo>
                  <a:lnTo>
                    <a:pt x="17" y="208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5" y="218"/>
                  </a:lnTo>
                  <a:lnTo>
                    <a:pt x="12" y="218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18"/>
                  </a:lnTo>
                  <a:lnTo>
                    <a:pt x="10" y="220"/>
                  </a:lnTo>
                  <a:lnTo>
                    <a:pt x="10" y="223"/>
                  </a:lnTo>
                  <a:lnTo>
                    <a:pt x="10" y="223"/>
                  </a:lnTo>
                  <a:lnTo>
                    <a:pt x="10" y="225"/>
                  </a:lnTo>
                  <a:lnTo>
                    <a:pt x="10" y="225"/>
                  </a:lnTo>
                  <a:lnTo>
                    <a:pt x="10" y="227"/>
                  </a:lnTo>
                  <a:lnTo>
                    <a:pt x="10" y="230"/>
                  </a:lnTo>
                  <a:lnTo>
                    <a:pt x="8" y="234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8" y="242"/>
                  </a:lnTo>
                  <a:lnTo>
                    <a:pt x="5" y="249"/>
                  </a:lnTo>
                  <a:lnTo>
                    <a:pt x="5" y="251"/>
                  </a:lnTo>
                  <a:lnTo>
                    <a:pt x="5" y="251"/>
                  </a:lnTo>
                  <a:lnTo>
                    <a:pt x="5" y="251"/>
                  </a:lnTo>
                  <a:lnTo>
                    <a:pt x="5" y="253"/>
                  </a:lnTo>
                  <a:lnTo>
                    <a:pt x="8" y="256"/>
                  </a:lnTo>
                  <a:lnTo>
                    <a:pt x="8" y="256"/>
                  </a:lnTo>
                  <a:lnTo>
                    <a:pt x="5" y="256"/>
                  </a:lnTo>
                  <a:lnTo>
                    <a:pt x="5" y="256"/>
                  </a:lnTo>
                  <a:lnTo>
                    <a:pt x="5" y="256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61"/>
                  </a:lnTo>
                  <a:lnTo>
                    <a:pt x="5" y="261"/>
                  </a:lnTo>
                  <a:lnTo>
                    <a:pt x="3" y="263"/>
                  </a:lnTo>
                  <a:lnTo>
                    <a:pt x="3" y="265"/>
                  </a:lnTo>
                  <a:lnTo>
                    <a:pt x="5" y="268"/>
                  </a:lnTo>
                  <a:lnTo>
                    <a:pt x="5" y="268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3" y="272"/>
                  </a:lnTo>
                  <a:lnTo>
                    <a:pt x="3" y="272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3" y="282"/>
                  </a:lnTo>
                  <a:lnTo>
                    <a:pt x="3" y="282"/>
                  </a:lnTo>
                  <a:lnTo>
                    <a:pt x="3" y="284"/>
                  </a:lnTo>
                  <a:lnTo>
                    <a:pt x="0" y="287"/>
                  </a:lnTo>
                  <a:lnTo>
                    <a:pt x="0" y="289"/>
                  </a:lnTo>
                  <a:lnTo>
                    <a:pt x="3" y="289"/>
                  </a:lnTo>
                  <a:lnTo>
                    <a:pt x="3" y="289"/>
                  </a:lnTo>
                  <a:lnTo>
                    <a:pt x="3" y="291"/>
                  </a:lnTo>
                  <a:lnTo>
                    <a:pt x="3" y="291"/>
                  </a:lnTo>
                  <a:lnTo>
                    <a:pt x="3" y="294"/>
                  </a:lnTo>
                  <a:lnTo>
                    <a:pt x="3" y="294"/>
                  </a:lnTo>
                  <a:lnTo>
                    <a:pt x="3" y="294"/>
                  </a:lnTo>
                  <a:lnTo>
                    <a:pt x="3" y="296"/>
                  </a:lnTo>
                  <a:lnTo>
                    <a:pt x="3" y="296"/>
                  </a:lnTo>
                  <a:lnTo>
                    <a:pt x="3" y="298"/>
                  </a:lnTo>
                  <a:lnTo>
                    <a:pt x="5" y="298"/>
                  </a:lnTo>
                  <a:lnTo>
                    <a:pt x="5" y="298"/>
                  </a:lnTo>
                  <a:lnTo>
                    <a:pt x="8" y="298"/>
                  </a:lnTo>
                  <a:lnTo>
                    <a:pt x="8" y="298"/>
                  </a:lnTo>
                  <a:lnTo>
                    <a:pt x="8" y="298"/>
                  </a:lnTo>
                  <a:lnTo>
                    <a:pt x="10" y="298"/>
                  </a:lnTo>
                  <a:lnTo>
                    <a:pt x="10" y="296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5" y="298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7" y="296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19" y="301"/>
                  </a:lnTo>
                  <a:lnTo>
                    <a:pt x="19" y="303"/>
                  </a:lnTo>
                  <a:lnTo>
                    <a:pt x="19" y="303"/>
                  </a:lnTo>
                  <a:lnTo>
                    <a:pt x="22" y="303"/>
                  </a:lnTo>
                  <a:lnTo>
                    <a:pt x="22" y="303"/>
                  </a:lnTo>
                  <a:lnTo>
                    <a:pt x="24" y="303"/>
                  </a:lnTo>
                  <a:lnTo>
                    <a:pt x="26" y="301"/>
                  </a:lnTo>
                  <a:lnTo>
                    <a:pt x="26" y="301"/>
                  </a:lnTo>
                  <a:lnTo>
                    <a:pt x="26" y="301"/>
                  </a:lnTo>
                  <a:lnTo>
                    <a:pt x="29" y="298"/>
                  </a:lnTo>
                  <a:lnTo>
                    <a:pt x="29" y="298"/>
                  </a:lnTo>
                  <a:lnTo>
                    <a:pt x="31" y="298"/>
                  </a:lnTo>
                  <a:lnTo>
                    <a:pt x="31" y="298"/>
                  </a:lnTo>
                  <a:lnTo>
                    <a:pt x="34" y="296"/>
                  </a:lnTo>
                  <a:lnTo>
                    <a:pt x="34" y="296"/>
                  </a:lnTo>
                  <a:lnTo>
                    <a:pt x="34" y="294"/>
                  </a:lnTo>
                  <a:lnTo>
                    <a:pt x="34" y="294"/>
                  </a:lnTo>
                  <a:lnTo>
                    <a:pt x="34" y="294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6" y="291"/>
                  </a:lnTo>
                  <a:lnTo>
                    <a:pt x="38" y="291"/>
                  </a:lnTo>
                  <a:lnTo>
                    <a:pt x="41" y="289"/>
                  </a:lnTo>
                  <a:lnTo>
                    <a:pt x="41" y="289"/>
                  </a:lnTo>
                  <a:lnTo>
                    <a:pt x="41" y="289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3" y="287"/>
                  </a:lnTo>
                  <a:lnTo>
                    <a:pt x="43" y="284"/>
                  </a:lnTo>
                  <a:lnTo>
                    <a:pt x="43" y="282"/>
                  </a:lnTo>
                  <a:lnTo>
                    <a:pt x="43" y="282"/>
                  </a:lnTo>
                  <a:lnTo>
                    <a:pt x="43" y="282"/>
                  </a:lnTo>
                  <a:lnTo>
                    <a:pt x="45" y="282"/>
                  </a:lnTo>
                  <a:lnTo>
                    <a:pt x="45" y="282"/>
                  </a:lnTo>
                  <a:lnTo>
                    <a:pt x="48" y="282"/>
                  </a:lnTo>
                  <a:lnTo>
                    <a:pt x="48" y="282"/>
                  </a:lnTo>
                  <a:lnTo>
                    <a:pt x="48" y="282"/>
                  </a:lnTo>
                  <a:lnTo>
                    <a:pt x="48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5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2" y="279"/>
                  </a:lnTo>
                  <a:lnTo>
                    <a:pt x="62" y="279"/>
                  </a:lnTo>
                  <a:lnTo>
                    <a:pt x="64" y="279"/>
                  </a:lnTo>
                  <a:lnTo>
                    <a:pt x="67" y="277"/>
                  </a:lnTo>
                  <a:lnTo>
                    <a:pt x="69" y="279"/>
                  </a:lnTo>
                  <a:lnTo>
                    <a:pt x="69" y="279"/>
                  </a:lnTo>
                  <a:lnTo>
                    <a:pt x="235" y="279"/>
                  </a:lnTo>
                  <a:lnTo>
                    <a:pt x="235" y="268"/>
                  </a:lnTo>
                  <a:lnTo>
                    <a:pt x="232" y="261"/>
                  </a:lnTo>
                  <a:lnTo>
                    <a:pt x="235" y="253"/>
                  </a:lnTo>
                  <a:lnTo>
                    <a:pt x="235" y="242"/>
                  </a:lnTo>
                  <a:lnTo>
                    <a:pt x="237" y="234"/>
                  </a:lnTo>
                  <a:lnTo>
                    <a:pt x="237" y="232"/>
                  </a:lnTo>
                  <a:lnTo>
                    <a:pt x="235" y="225"/>
                  </a:lnTo>
                  <a:lnTo>
                    <a:pt x="232" y="220"/>
                  </a:lnTo>
                  <a:lnTo>
                    <a:pt x="232" y="220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42" y="208"/>
                  </a:lnTo>
                  <a:lnTo>
                    <a:pt x="244" y="208"/>
                  </a:lnTo>
                  <a:lnTo>
                    <a:pt x="244" y="206"/>
                  </a:lnTo>
                  <a:lnTo>
                    <a:pt x="244" y="206"/>
                  </a:lnTo>
                  <a:lnTo>
                    <a:pt x="244" y="204"/>
                  </a:lnTo>
                  <a:lnTo>
                    <a:pt x="244" y="204"/>
                  </a:lnTo>
                  <a:lnTo>
                    <a:pt x="244" y="204"/>
                  </a:lnTo>
                  <a:lnTo>
                    <a:pt x="244" y="201"/>
                  </a:lnTo>
                  <a:lnTo>
                    <a:pt x="244" y="201"/>
                  </a:lnTo>
                  <a:lnTo>
                    <a:pt x="244" y="201"/>
                  </a:lnTo>
                  <a:lnTo>
                    <a:pt x="246" y="194"/>
                  </a:lnTo>
                  <a:lnTo>
                    <a:pt x="246" y="194"/>
                  </a:lnTo>
                  <a:lnTo>
                    <a:pt x="246" y="194"/>
                  </a:lnTo>
                  <a:lnTo>
                    <a:pt x="249" y="192"/>
                  </a:lnTo>
                  <a:lnTo>
                    <a:pt x="251" y="192"/>
                  </a:lnTo>
                  <a:lnTo>
                    <a:pt x="254" y="190"/>
                  </a:lnTo>
                  <a:lnTo>
                    <a:pt x="254" y="190"/>
                  </a:lnTo>
                  <a:lnTo>
                    <a:pt x="254" y="187"/>
                  </a:lnTo>
                  <a:lnTo>
                    <a:pt x="256" y="185"/>
                  </a:lnTo>
                  <a:lnTo>
                    <a:pt x="256" y="185"/>
                  </a:lnTo>
                  <a:lnTo>
                    <a:pt x="256" y="185"/>
                  </a:lnTo>
                  <a:lnTo>
                    <a:pt x="258" y="182"/>
                  </a:lnTo>
                  <a:lnTo>
                    <a:pt x="261" y="182"/>
                  </a:lnTo>
                  <a:lnTo>
                    <a:pt x="261" y="180"/>
                  </a:lnTo>
                  <a:lnTo>
                    <a:pt x="263" y="178"/>
                  </a:lnTo>
                  <a:lnTo>
                    <a:pt x="263" y="175"/>
                  </a:lnTo>
                  <a:lnTo>
                    <a:pt x="263" y="173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6"/>
                  </a:lnTo>
                  <a:lnTo>
                    <a:pt x="268" y="168"/>
                  </a:lnTo>
                  <a:lnTo>
                    <a:pt x="268" y="168"/>
                  </a:lnTo>
                  <a:lnTo>
                    <a:pt x="268" y="168"/>
                  </a:lnTo>
                  <a:lnTo>
                    <a:pt x="268" y="168"/>
                  </a:lnTo>
                  <a:lnTo>
                    <a:pt x="270" y="166"/>
                  </a:lnTo>
                  <a:lnTo>
                    <a:pt x="270" y="166"/>
                  </a:lnTo>
                  <a:lnTo>
                    <a:pt x="270" y="166"/>
                  </a:lnTo>
                  <a:lnTo>
                    <a:pt x="270" y="163"/>
                  </a:lnTo>
                  <a:lnTo>
                    <a:pt x="273" y="163"/>
                  </a:lnTo>
                  <a:lnTo>
                    <a:pt x="275" y="161"/>
                  </a:lnTo>
                  <a:lnTo>
                    <a:pt x="275" y="161"/>
                  </a:lnTo>
                  <a:lnTo>
                    <a:pt x="280" y="161"/>
                  </a:lnTo>
                  <a:lnTo>
                    <a:pt x="282" y="161"/>
                  </a:lnTo>
                  <a:lnTo>
                    <a:pt x="282" y="159"/>
                  </a:lnTo>
                  <a:lnTo>
                    <a:pt x="282" y="156"/>
                  </a:lnTo>
                  <a:lnTo>
                    <a:pt x="280" y="154"/>
                  </a:lnTo>
                  <a:lnTo>
                    <a:pt x="280" y="152"/>
                  </a:lnTo>
                  <a:lnTo>
                    <a:pt x="280" y="152"/>
                  </a:lnTo>
                  <a:lnTo>
                    <a:pt x="284" y="149"/>
                  </a:lnTo>
                  <a:lnTo>
                    <a:pt x="284" y="145"/>
                  </a:lnTo>
                  <a:lnTo>
                    <a:pt x="287" y="142"/>
                  </a:lnTo>
                  <a:lnTo>
                    <a:pt x="287" y="142"/>
                  </a:lnTo>
                  <a:lnTo>
                    <a:pt x="287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91" y="137"/>
                  </a:lnTo>
                  <a:lnTo>
                    <a:pt x="291" y="137"/>
                  </a:lnTo>
                  <a:lnTo>
                    <a:pt x="291" y="126"/>
                  </a:lnTo>
                  <a:lnTo>
                    <a:pt x="291" y="126"/>
                  </a:lnTo>
                  <a:lnTo>
                    <a:pt x="291" y="123"/>
                  </a:lnTo>
                  <a:lnTo>
                    <a:pt x="294" y="123"/>
                  </a:lnTo>
                  <a:lnTo>
                    <a:pt x="291" y="123"/>
                  </a:lnTo>
                  <a:close/>
                </a:path>
              </a:pathLst>
            </a:custGeom>
            <a:solidFill>
              <a:srgbClr val="36529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ADDE48CB-5A76-D0D9-82BB-C2DFC67F8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584" y="2627008"/>
              <a:ext cx="126298" cy="327888"/>
            </a:xfrm>
            <a:custGeom>
              <a:avLst/>
              <a:gdLst>
                <a:gd name="T0" fmla="*/ 97 w 104"/>
                <a:gd name="T1" fmla="*/ 248 h 270"/>
                <a:gd name="T2" fmla="*/ 94 w 104"/>
                <a:gd name="T3" fmla="*/ 244 h 270"/>
                <a:gd name="T4" fmla="*/ 94 w 104"/>
                <a:gd name="T5" fmla="*/ 241 h 270"/>
                <a:gd name="T6" fmla="*/ 94 w 104"/>
                <a:gd name="T7" fmla="*/ 234 h 270"/>
                <a:gd name="T8" fmla="*/ 92 w 104"/>
                <a:gd name="T9" fmla="*/ 227 h 270"/>
                <a:gd name="T10" fmla="*/ 94 w 104"/>
                <a:gd name="T11" fmla="*/ 194 h 270"/>
                <a:gd name="T12" fmla="*/ 94 w 104"/>
                <a:gd name="T13" fmla="*/ 149 h 270"/>
                <a:gd name="T14" fmla="*/ 97 w 104"/>
                <a:gd name="T15" fmla="*/ 142 h 270"/>
                <a:gd name="T16" fmla="*/ 94 w 104"/>
                <a:gd name="T17" fmla="*/ 118 h 270"/>
                <a:gd name="T18" fmla="*/ 83 w 104"/>
                <a:gd name="T19" fmla="*/ 97 h 270"/>
                <a:gd name="T20" fmla="*/ 78 w 104"/>
                <a:gd name="T21" fmla="*/ 85 h 270"/>
                <a:gd name="T22" fmla="*/ 80 w 104"/>
                <a:gd name="T23" fmla="*/ 73 h 270"/>
                <a:gd name="T24" fmla="*/ 59 w 104"/>
                <a:gd name="T25" fmla="*/ 47 h 270"/>
                <a:gd name="T26" fmla="*/ 49 w 104"/>
                <a:gd name="T27" fmla="*/ 24 h 270"/>
                <a:gd name="T28" fmla="*/ 54 w 104"/>
                <a:gd name="T29" fmla="*/ 12 h 270"/>
                <a:gd name="T30" fmla="*/ 33 w 104"/>
                <a:gd name="T31" fmla="*/ 9 h 270"/>
                <a:gd name="T32" fmla="*/ 35 w 104"/>
                <a:gd name="T33" fmla="*/ 7 h 270"/>
                <a:gd name="T34" fmla="*/ 0 w 104"/>
                <a:gd name="T35" fmla="*/ 0 h 270"/>
                <a:gd name="T36" fmla="*/ 9 w 104"/>
                <a:gd name="T37" fmla="*/ 2 h 270"/>
                <a:gd name="T38" fmla="*/ 7 w 104"/>
                <a:gd name="T39" fmla="*/ 14 h 270"/>
                <a:gd name="T40" fmla="*/ 2 w 104"/>
                <a:gd name="T41" fmla="*/ 21 h 270"/>
                <a:gd name="T42" fmla="*/ 7 w 104"/>
                <a:gd name="T43" fmla="*/ 28 h 270"/>
                <a:gd name="T44" fmla="*/ 12 w 104"/>
                <a:gd name="T45" fmla="*/ 31 h 270"/>
                <a:gd name="T46" fmla="*/ 19 w 104"/>
                <a:gd name="T47" fmla="*/ 38 h 270"/>
                <a:gd name="T48" fmla="*/ 23 w 104"/>
                <a:gd name="T49" fmla="*/ 40 h 270"/>
                <a:gd name="T50" fmla="*/ 28 w 104"/>
                <a:gd name="T51" fmla="*/ 45 h 270"/>
                <a:gd name="T52" fmla="*/ 26 w 104"/>
                <a:gd name="T53" fmla="*/ 54 h 270"/>
                <a:gd name="T54" fmla="*/ 28 w 104"/>
                <a:gd name="T55" fmla="*/ 59 h 270"/>
                <a:gd name="T56" fmla="*/ 28 w 104"/>
                <a:gd name="T57" fmla="*/ 62 h 270"/>
                <a:gd name="T58" fmla="*/ 26 w 104"/>
                <a:gd name="T59" fmla="*/ 69 h 270"/>
                <a:gd name="T60" fmla="*/ 26 w 104"/>
                <a:gd name="T61" fmla="*/ 78 h 270"/>
                <a:gd name="T62" fmla="*/ 23 w 104"/>
                <a:gd name="T63" fmla="*/ 83 h 270"/>
                <a:gd name="T64" fmla="*/ 23 w 104"/>
                <a:gd name="T65" fmla="*/ 83 h 270"/>
                <a:gd name="T66" fmla="*/ 21 w 104"/>
                <a:gd name="T67" fmla="*/ 88 h 270"/>
                <a:gd name="T68" fmla="*/ 21 w 104"/>
                <a:gd name="T69" fmla="*/ 90 h 270"/>
                <a:gd name="T70" fmla="*/ 26 w 104"/>
                <a:gd name="T71" fmla="*/ 90 h 270"/>
                <a:gd name="T72" fmla="*/ 33 w 104"/>
                <a:gd name="T73" fmla="*/ 90 h 270"/>
                <a:gd name="T74" fmla="*/ 35 w 104"/>
                <a:gd name="T75" fmla="*/ 92 h 270"/>
                <a:gd name="T76" fmla="*/ 35 w 104"/>
                <a:gd name="T77" fmla="*/ 99 h 270"/>
                <a:gd name="T78" fmla="*/ 33 w 104"/>
                <a:gd name="T79" fmla="*/ 109 h 270"/>
                <a:gd name="T80" fmla="*/ 33 w 104"/>
                <a:gd name="T81" fmla="*/ 123 h 270"/>
                <a:gd name="T82" fmla="*/ 31 w 104"/>
                <a:gd name="T83" fmla="*/ 125 h 270"/>
                <a:gd name="T84" fmla="*/ 28 w 104"/>
                <a:gd name="T85" fmla="*/ 125 h 270"/>
                <a:gd name="T86" fmla="*/ 38 w 104"/>
                <a:gd name="T87" fmla="*/ 140 h 270"/>
                <a:gd name="T88" fmla="*/ 45 w 104"/>
                <a:gd name="T89" fmla="*/ 149 h 270"/>
                <a:gd name="T90" fmla="*/ 42 w 104"/>
                <a:gd name="T91" fmla="*/ 154 h 270"/>
                <a:gd name="T92" fmla="*/ 40 w 104"/>
                <a:gd name="T93" fmla="*/ 159 h 270"/>
                <a:gd name="T94" fmla="*/ 40 w 104"/>
                <a:gd name="T95" fmla="*/ 168 h 270"/>
                <a:gd name="T96" fmla="*/ 40 w 104"/>
                <a:gd name="T97" fmla="*/ 185 h 270"/>
                <a:gd name="T98" fmla="*/ 35 w 104"/>
                <a:gd name="T99" fmla="*/ 189 h 270"/>
                <a:gd name="T100" fmla="*/ 38 w 104"/>
                <a:gd name="T101" fmla="*/ 201 h 270"/>
                <a:gd name="T102" fmla="*/ 40 w 104"/>
                <a:gd name="T103" fmla="*/ 213 h 270"/>
                <a:gd name="T104" fmla="*/ 35 w 104"/>
                <a:gd name="T105" fmla="*/ 222 h 270"/>
                <a:gd name="T106" fmla="*/ 35 w 104"/>
                <a:gd name="T107" fmla="*/ 232 h 270"/>
                <a:gd name="T108" fmla="*/ 42 w 104"/>
                <a:gd name="T109" fmla="*/ 239 h 270"/>
                <a:gd name="T110" fmla="*/ 47 w 104"/>
                <a:gd name="T111" fmla="*/ 244 h 270"/>
                <a:gd name="T112" fmla="*/ 47 w 104"/>
                <a:gd name="T113" fmla="*/ 251 h 270"/>
                <a:gd name="T114" fmla="*/ 61 w 104"/>
                <a:gd name="T115" fmla="*/ 258 h 270"/>
                <a:gd name="T116" fmla="*/ 66 w 104"/>
                <a:gd name="T117" fmla="*/ 265 h 270"/>
                <a:gd name="T118" fmla="*/ 85 w 104"/>
                <a:gd name="T119" fmla="*/ 265 h 270"/>
                <a:gd name="T120" fmla="*/ 101 w 104"/>
                <a:gd name="T121" fmla="*/ 25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" h="270">
                  <a:moveTo>
                    <a:pt x="101" y="256"/>
                  </a:moveTo>
                  <a:lnTo>
                    <a:pt x="101" y="253"/>
                  </a:lnTo>
                  <a:lnTo>
                    <a:pt x="99" y="251"/>
                  </a:lnTo>
                  <a:lnTo>
                    <a:pt x="99" y="251"/>
                  </a:lnTo>
                  <a:lnTo>
                    <a:pt x="99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6"/>
                  </a:lnTo>
                  <a:lnTo>
                    <a:pt x="97" y="246"/>
                  </a:lnTo>
                  <a:lnTo>
                    <a:pt x="97" y="246"/>
                  </a:lnTo>
                  <a:lnTo>
                    <a:pt x="97" y="246"/>
                  </a:lnTo>
                  <a:lnTo>
                    <a:pt x="97" y="244"/>
                  </a:lnTo>
                  <a:lnTo>
                    <a:pt x="97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41"/>
                  </a:lnTo>
                  <a:lnTo>
                    <a:pt x="94" y="241"/>
                  </a:lnTo>
                  <a:lnTo>
                    <a:pt x="94" y="241"/>
                  </a:lnTo>
                  <a:lnTo>
                    <a:pt x="94" y="241"/>
                  </a:lnTo>
                  <a:lnTo>
                    <a:pt x="92" y="239"/>
                  </a:lnTo>
                  <a:lnTo>
                    <a:pt x="92" y="239"/>
                  </a:lnTo>
                  <a:lnTo>
                    <a:pt x="92" y="239"/>
                  </a:lnTo>
                  <a:lnTo>
                    <a:pt x="92" y="237"/>
                  </a:lnTo>
                  <a:lnTo>
                    <a:pt x="92" y="237"/>
                  </a:lnTo>
                  <a:lnTo>
                    <a:pt x="94" y="237"/>
                  </a:lnTo>
                  <a:lnTo>
                    <a:pt x="94" y="234"/>
                  </a:lnTo>
                  <a:lnTo>
                    <a:pt x="94" y="234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0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5"/>
                  </a:lnTo>
                  <a:lnTo>
                    <a:pt x="90" y="222"/>
                  </a:lnTo>
                  <a:lnTo>
                    <a:pt x="94" y="222"/>
                  </a:lnTo>
                  <a:lnTo>
                    <a:pt x="94" y="222"/>
                  </a:lnTo>
                  <a:lnTo>
                    <a:pt x="94" y="213"/>
                  </a:lnTo>
                  <a:lnTo>
                    <a:pt x="94" y="206"/>
                  </a:lnTo>
                  <a:lnTo>
                    <a:pt x="94" y="199"/>
                  </a:lnTo>
                  <a:lnTo>
                    <a:pt x="94" y="194"/>
                  </a:lnTo>
                  <a:lnTo>
                    <a:pt x="94" y="189"/>
                  </a:lnTo>
                  <a:lnTo>
                    <a:pt x="94" y="187"/>
                  </a:lnTo>
                  <a:lnTo>
                    <a:pt x="94" y="177"/>
                  </a:lnTo>
                  <a:lnTo>
                    <a:pt x="94" y="168"/>
                  </a:lnTo>
                  <a:lnTo>
                    <a:pt x="94" y="159"/>
                  </a:lnTo>
                  <a:lnTo>
                    <a:pt x="94" y="154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7"/>
                  </a:lnTo>
                  <a:lnTo>
                    <a:pt x="94" y="147"/>
                  </a:lnTo>
                  <a:lnTo>
                    <a:pt x="94" y="144"/>
                  </a:lnTo>
                  <a:lnTo>
                    <a:pt x="97" y="142"/>
                  </a:lnTo>
                  <a:lnTo>
                    <a:pt x="97" y="142"/>
                  </a:lnTo>
                  <a:lnTo>
                    <a:pt x="97" y="142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94" y="130"/>
                  </a:lnTo>
                  <a:lnTo>
                    <a:pt x="94" y="125"/>
                  </a:lnTo>
                  <a:lnTo>
                    <a:pt x="94" y="118"/>
                  </a:lnTo>
                  <a:lnTo>
                    <a:pt x="94" y="111"/>
                  </a:lnTo>
                  <a:lnTo>
                    <a:pt x="94" y="111"/>
                  </a:lnTo>
                  <a:lnTo>
                    <a:pt x="92" y="109"/>
                  </a:lnTo>
                  <a:lnTo>
                    <a:pt x="92" y="106"/>
                  </a:lnTo>
                  <a:lnTo>
                    <a:pt x="87" y="104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3" y="90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78" y="85"/>
                  </a:lnTo>
                  <a:lnTo>
                    <a:pt x="78" y="85"/>
                  </a:lnTo>
                  <a:lnTo>
                    <a:pt x="78" y="85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8"/>
                  </a:lnTo>
                  <a:lnTo>
                    <a:pt x="80" y="73"/>
                  </a:lnTo>
                  <a:lnTo>
                    <a:pt x="80" y="66"/>
                  </a:lnTo>
                  <a:lnTo>
                    <a:pt x="80" y="64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73" y="57"/>
                  </a:lnTo>
                  <a:lnTo>
                    <a:pt x="66" y="52"/>
                  </a:lnTo>
                  <a:lnTo>
                    <a:pt x="61" y="50"/>
                  </a:lnTo>
                  <a:lnTo>
                    <a:pt x="59" y="47"/>
                  </a:lnTo>
                  <a:lnTo>
                    <a:pt x="54" y="43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8"/>
                  </a:lnTo>
                  <a:lnTo>
                    <a:pt x="49" y="33"/>
                  </a:lnTo>
                  <a:lnTo>
                    <a:pt x="49" y="31"/>
                  </a:lnTo>
                  <a:lnTo>
                    <a:pt x="49" y="28"/>
                  </a:lnTo>
                  <a:lnTo>
                    <a:pt x="49" y="24"/>
                  </a:lnTo>
                  <a:lnTo>
                    <a:pt x="49" y="21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49" y="7"/>
                  </a:lnTo>
                  <a:lnTo>
                    <a:pt x="45" y="7"/>
                  </a:lnTo>
                  <a:lnTo>
                    <a:pt x="40" y="7"/>
                  </a:lnTo>
                  <a:lnTo>
                    <a:pt x="33" y="9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28" y="5"/>
                  </a:lnTo>
                  <a:lnTo>
                    <a:pt x="23" y="5"/>
                  </a:lnTo>
                  <a:lnTo>
                    <a:pt x="12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6" y="38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3" y="38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6" y="43"/>
                  </a:lnTo>
                  <a:lnTo>
                    <a:pt x="23" y="45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26" y="54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8" y="62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9"/>
                  </a:lnTo>
                  <a:lnTo>
                    <a:pt x="26" y="69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3" y="78"/>
                  </a:lnTo>
                  <a:lnTo>
                    <a:pt x="23" y="78"/>
                  </a:lnTo>
                  <a:lnTo>
                    <a:pt x="21" y="78"/>
                  </a:lnTo>
                  <a:lnTo>
                    <a:pt x="21" y="80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26" y="80"/>
                  </a:lnTo>
                  <a:lnTo>
                    <a:pt x="28" y="80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3" y="92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3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8" y="95"/>
                  </a:lnTo>
                  <a:lnTo>
                    <a:pt x="35" y="97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102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6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1" y="111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5" y="118"/>
                  </a:lnTo>
                  <a:lnTo>
                    <a:pt x="3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8"/>
                  </a:lnTo>
                  <a:lnTo>
                    <a:pt x="28" y="130"/>
                  </a:lnTo>
                  <a:lnTo>
                    <a:pt x="31" y="133"/>
                  </a:lnTo>
                  <a:lnTo>
                    <a:pt x="31" y="135"/>
                  </a:lnTo>
                  <a:lnTo>
                    <a:pt x="33" y="137"/>
                  </a:lnTo>
                  <a:lnTo>
                    <a:pt x="35" y="137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0" y="142"/>
                  </a:lnTo>
                  <a:lnTo>
                    <a:pt x="42" y="144"/>
                  </a:lnTo>
                  <a:lnTo>
                    <a:pt x="42" y="147"/>
                  </a:lnTo>
                  <a:lnTo>
                    <a:pt x="45" y="147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7" y="151"/>
                  </a:lnTo>
                  <a:lnTo>
                    <a:pt x="45" y="154"/>
                  </a:lnTo>
                  <a:lnTo>
                    <a:pt x="45" y="154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38" y="156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8" y="161"/>
                  </a:lnTo>
                  <a:lnTo>
                    <a:pt x="40" y="163"/>
                  </a:lnTo>
                  <a:lnTo>
                    <a:pt x="40" y="166"/>
                  </a:lnTo>
                  <a:lnTo>
                    <a:pt x="40" y="168"/>
                  </a:lnTo>
                  <a:lnTo>
                    <a:pt x="40" y="168"/>
                  </a:lnTo>
                  <a:lnTo>
                    <a:pt x="40" y="170"/>
                  </a:lnTo>
                  <a:lnTo>
                    <a:pt x="40" y="173"/>
                  </a:lnTo>
                  <a:lnTo>
                    <a:pt x="40" y="175"/>
                  </a:lnTo>
                  <a:lnTo>
                    <a:pt x="40" y="177"/>
                  </a:lnTo>
                  <a:lnTo>
                    <a:pt x="40" y="180"/>
                  </a:lnTo>
                  <a:lnTo>
                    <a:pt x="40" y="182"/>
                  </a:lnTo>
                  <a:lnTo>
                    <a:pt x="40" y="185"/>
                  </a:lnTo>
                  <a:lnTo>
                    <a:pt x="40" y="185"/>
                  </a:lnTo>
                  <a:lnTo>
                    <a:pt x="38" y="185"/>
                  </a:lnTo>
                  <a:lnTo>
                    <a:pt x="38" y="187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5" y="189"/>
                  </a:lnTo>
                  <a:lnTo>
                    <a:pt x="35" y="189"/>
                  </a:lnTo>
                  <a:lnTo>
                    <a:pt x="35" y="189"/>
                  </a:lnTo>
                  <a:lnTo>
                    <a:pt x="35" y="192"/>
                  </a:lnTo>
                  <a:lnTo>
                    <a:pt x="35" y="192"/>
                  </a:lnTo>
                  <a:lnTo>
                    <a:pt x="35" y="194"/>
                  </a:lnTo>
                  <a:lnTo>
                    <a:pt x="35" y="196"/>
                  </a:lnTo>
                  <a:lnTo>
                    <a:pt x="35" y="199"/>
                  </a:lnTo>
                  <a:lnTo>
                    <a:pt x="38" y="201"/>
                  </a:lnTo>
                  <a:lnTo>
                    <a:pt x="38" y="201"/>
                  </a:lnTo>
                  <a:lnTo>
                    <a:pt x="40" y="201"/>
                  </a:lnTo>
                  <a:lnTo>
                    <a:pt x="42" y="201"/>
                  </a:lnTo>
                  <a:lnTo>
                    <a:pt x="42" y="201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42" y="208"/>
                  </a:lnTo>
                  <a:lnTo>
                    <a:pt x="42" y="211"/>
                  </a:lnTo>
                  <a:lnTo>
                    <a:pt x="40" y="213"/>
                  </a:lnTo>
                  <a:lnTo>
                    <a:pt x="40" y="215"/>
                  </a:lnTo>
                  <a:lnTo>
                    <a:pt x="40" y="218"/>
                  </a:lnTo>
                  <a:lnTo>
                    <a:pt x="40" y="220"/>
                  </a:lnTo>
                  <a:lnTo>
                    <a:pt x="40" y="222"/>
                  </a:lnTo>
                  <a:lnTo>
                    <a:pt x="38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5"/>
                  </a:lnTo>
                  <a:lnTo>
                    <a:pt x="38" y="225"/>
                  </a:lnTo>
                  <a:lnTo>
                    <a:pt x="38" y="227"/>
                  </a:lnTo>
                  <a:lnTo>
                    <a:pt x="38" y="227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2"/>
                  </a:lnTo>
                  <a:lnTo>
                    <a:pt x="38" y="232"/>
                  </a:lnTo>
                  <a:lnTo>
                    <a:pt x="38" y="234"/>
                  </a:lnTo>
                  <a:lnTo>
                    <a:pt x="38" y="234"/>
                  </a:lnTo>
                  <a:lnTo>
                    <a:pt x="40" y="234"/>
                  </a:lnTo>
                  <a:lnTo>
                    <a:pt x="40" y="237"/>
                  </a:lnTo>
                  <a:lnTo>
                    <a:pt x="42" y="237"/>
                  </a:lnTo>
                  <a:lnTo>
                    <a:pt x="42" y="237"/>
                  </a:lnTo>
                  <a:lnTo>
                    <a:pt x="42" y="239"/>
                  </a:lnTo>
                  <a:lnTo>
                    <a:pt x="42" y="241"/>
                  </a:lnTo>
                  <a:lnTo>
                    <a:pt x="42" y="241"/>
                  </a:lnTo>
                  <a:lnTo>
                    <a:pt x="42" y="241"/>
                  </a:lnTo>
                  <a:lnTo>
                    <a:pt x="42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7" y="244"/>
                  </a:lnTo>
                  <a:lnTo>
                    <a:pt x="47" y="244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7" y="251"/>
                  </a:lnTo>
                  <a:lnTo>
                    <a:pt x="47" y="251"/>
                  </a:lnTo>
                  <a:lnTo>
                    <a:pt x="49" y="253"/>
                  </a:lnTo>
                  <a:lnTo>
                    <a:pt x="52" y="253"/>
                  </a:lnTo>
                  <a:lnTo>
                    <a:pt x="52" y="256"/>
                  </a:lnTo>
                  <a:lnTo>
                    <a:pt x="54" y="258"/>
                  </a:lnTo>
                  <a:lnTo>
                    <a:pt x="57" y="258"/>
                  </a:lnTo>
                  <a:lnTo>
                    <a:pt x="57" y="258"/>
                  </a:lnTo>
                  <a:lnTo>
                    <a:pt x="61" y="258"/>
                  </a:lnTo>
                  <a:lnTo>
                    <a:pt x="61" y="263"/>
                  </a:lnTo>
                  <a:lnTo>
                    <a:pt x="64" y="263"/>
                  </a:lnTo>
                  <a:lnTo>
                    <a:pt x="64" y="263"/>
                  </a:lnTo>
                  <a:lnTo>
                    <a:pt x="64" y="263"/>
                  </a:lnTo>
                  <a:lnTo>
                    <a:pt x="64" y="265"/>
                  </a:lnTo>
                  <a:lnTo>
                    <a:pt x="64" y="265"/>
                  </a:lnTo>
                  <a:lnTo>
                    <a:pt x="66" y="265"/>
                  </a:lnTo>
                  <a:lnTo>
                    <a:pt x="66" y="265"/>
                  </a:lnTo>
                  <a:lnTo>
                    <a:pt x="66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73" y="270"/>
                  </a:lnTo>
                  <a:lnTo>
                    <a:pt x="75" y="267"/>
                  </a:lnTo>
                  <a:lnTo>
                    <a:pt x="85" y="265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101" y="260"/>
                  </a:lnTo>
                  <a:lnTo>
                    <a:pt x="104" y="260"/>
                  </a:lnTo>
                  <a:lnTo>
                    <a:pt x="101" y="256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F09C2221-78A8-0F4C-0FB6-FC441ED1ED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0479" y="3411511"/>
              <a:ext cx="723783" cy="698280"/>
            </a:xfrm>
            <a:custGeom>
              <a:avLst/>
              <a:gdLst>
                <a:gd name="T0" fmla="*/ 558 w 596"/>
                <a:gd name="T1" fmla="*/ 239 h 575"/>
                <a:gd name="T2" fmla="*/ 563 w 596"/>
                <a:gd name="T3" fmla="*/ 223 h 575"/>
                <a:gd name="T4" fmla="*/ 560 w 596"/>
                <a:gd name="T5" fmla="*/ 213 h 575"/>
                <a:gd name="T6" fmla="*/ 556 w 596"/>
                <a:gd name="T7" fmla="*/ 215 h 575"/>
                <a:gd name="T8" fmla="*/ 556 w 596"/>
                <a:gd name="T9" fmla="*/ 225 h 575"/>
                <a:gd name="T10" fmla="*/ 553 w 596"/>
                <a:gd name="T11" fmla="*/ 230 h 575"/>
                <a:gd name="T12" fmla="*/ 560 w 596"/>
                <a:gd name="T13" fmla="*/ 362 h 575"/>
                <a:gd name="T14" fmla="*/ 549 w 596"/>
                <a:gd name="T15" fmla="*/ 372 h 575"/>
                <a:gd name="T16" fmla="*/ 563 w 596"/>
                <a:gd name="T17" fmla="*/ 357 h 575"/>
                <a:gd name="T18" fmla="*/ 584 w 596"/>
                <a:gd name="T19" fmla="*/ 492 h 575"/>
                <a:gd name="T20" fmla="*/ 577 w 596"/>
                <a:gd name="T21" fmla="*/ 497 h 575"/>
                <a:gd name="T22" fmla="*/ 563 w 596"/>
                <a:gd name="T23" fmla="*/ 483 h 575"/>
                <a:gd name="T24" fmla="*/ 558 w 596"/>
                <a:gd name="T25" fmla="*/ 469 h 575"/>
                <a:gd name="T26" fmla="*/ 551 w 596"/>
                <a:gd name="T27" fmla="*/ 452 h 575"/>
                <a:gd name="T28" fmla="*/ 551 w 596"/>
                <a:gd name="T29" fmla="*/ 438 h 575"/>
                <a:gd name="T30" fmla="*/ 544 w 596"/>
                <a:gd name="T31" fmla="*/ 426 h 575"/>
                <a:gd name="T32" fmla="*/ 541 w 596"/>
                <a:gd name="T33" fmla="*/ 419 h 575"/>
                <a:gd name="T34" fmla="*/ 534 w 596"/>
                <a:gd name="T35" fmla="*/ 391 h 575"/>
                <a:gd name="T36" fmla="*/ 537 w 596"/>
                <a:gd name="T37" fmla="*/ 362 h 575"/>
                <a:gd name="T38" fmla="*/ 534 w 596"/>
                <a:gd name="T39" fmla="*/ 339 h 575"/>
                <a:gd name="T40" fmla="*/ 546 w 596"/>
                <a:gd name="T41" fmla="*/ 322 h 575"/>
                <a:gd name="T42" fmla="*/ 530 w 596"/>
                <a:gd name="T43" fmla="*/ 305 h 575"/>
                <a:gd name="T44" fmla="*/ 513 w 596"/>
                <a:gd name="T45" fmla="*/ 291 h 575"/>
                <a:gd name="T46" fmla="*/ 506 w 596"/>
                <a:gd name="T47" fmla="*/ 268 h 575"/>
                <a:gd name="T48" fmla="*/ 518 w 596"/>
                <a:gd name="T49" fmla="*/ 237 h 575"/>
                <a:gd name="T50" fmla="*/ 525 w 596"/>
                <a:gd name="T51" fmla="*/ 211 h 575"/>
                <a:gd name="T52" fmla="*/ 508 w 596"/>
                <a:gd name="T53" fmla="*/ 185 h 575"/>
                <a:gd name="T54" fmla="*/ 442 w 596"/>
                <a:gd name="T55" fmla="*/ 133 h 575"/>
                <a:gd name="T56" fmla="*/ 338 w 596"/>
                <a:gd name="T57" fmla="*/ 50 h 575"/>
                <a:gd name="T58" fmla="*/ 63 w 596"/>
                <a:gd name="T59" fmla="*/ 5 h 575"/>
                <a:gd name="T60" fmla="*/ 66 w 596"/>
                <a:gd name="T61" fmla="*/ 17 h 575"/>
                <a:gd name="T62" fmla="*/ 80 w 596"/>
                <a:gd name="T63" fmla="*/ 40 h 575"/>
                <a:gd name="T64" fmla="*/ 80 w 596"/>
                <a:gd name="T65" fmla="*/ 73 h 575"/>
                <a:gd name="T66" fmla="*/ 61 w 596"/>
                <a:gd name="T67" fmla="*/ 90 h 575"/>
                <a:gd name="T68" fmla="*/ 71 w 596"/>
                <a:gd name="T69" fmla="*/ 107 h 575"/>
                <a:gd name="T70" fmla="*/ 80 w 596"/>
                <a:gd name="T71" fmla="*/ 118 h 575"/>
                <a:gd name="T72" fmla="*/ 61 w 596"/>
                <a:gd name="T73" fmla="*/ 135 h 575"/>
                <a:gd name="T74" fmla="*/ 45 w 596"/>
                <a:gd name="T75" fmla="*/ 166 h 575"/>
                <a:gd name="T76" fmla="*/ 4 w 596"/>
                <a:gd name="T77" fmla="*/ 185 h 575"/>
                <a:gd name="T78" fmla="*/ 35 w 596"/>
                <a:gd name="T79" fmla="*/ 310 h 575"/>
                <a:gd name="T80" fmla="*/ 104 w 596"/>
                <a:gd name="T81" fmla="*/ 407 h 575"/>
                <a:gd name="T82" fmla="*/ 130 w 596"/>
                <a:gd name="T83" fmla="*/ 424 h 575"/>
                <a:gd name="T84" fmla="*/ 170 w 596"/>
                <a:gd name="T85" fmla="*/ 443 h 575"/>
                <a:gd name="T86" fmla="*/ 208 w 596"/>
                <a:gd name="T87" fmla="*/ 454 h 575"/>
                <a:gd name="T88" fmla="*/ 243 w 596"/>
                <a:gd name="T89" fmla="*/ 464 h 575"/>
                <a:gd name="T90" fmla="*/ 267 w 596"/>
                <a:gd name="T91" fmla="*/ 469 h 575"/>
                <a:gd name="T92" fmla="*/ 281 w 596"/>
                <a:gd name="T93" fmla="*/ 511 h 575"/>
                <a:gd name="T94" fmla="*/ 284 w 596"/>
                <a:gd name="T95" fmla="*/ 533 h 575"/>
                <a:gd name="T96" fmla="*/ 293 w 596"/>
                <a:gd name="T97" fmla="*/ 554 h 575"/>
                <a:gd name="T98" fmla="*/ 328 w 596"/>
                <a:gd name="T99" fmla="*/ 568 h 575"/>
                <a:gd name="T100" fmla="*/ 352 w 596"/>
                <a:gd name="T101" fmla="*/ 561 h 575"/>
                <a:gd name="T102" fmla="*/ 371 w 596"/>
                <a:gd name="T103" fmla="*/ 575 h 575"/>
                <a:gd name="T104" fmla="*/ 404 w 596"/>
                <a:gd name="T105" fmla="*/ 568 h 575"/>
                <a:gd name="T106" fmla="*/ 437 w 596"/>
                <a:gd name="T107" fmla="*/ 573 h 575"/>
                <a:gd name="T108" fmla="*/ 468 w 596"/>
                <a:gd name="T109" fmla="*/ 552 h 575"/>
                <a:gd name="T110" fmla="*/ 501 w 596"/>
                <a:gd name="T111" fmla="*/ 552 h 575"/>
                <a:gd name="T112" fmla="*/ 570 w 596"/>
                <a:gd name="T113" fmla="*/ 528 h 575"/>
                <a:gd name="T114" fmla="*/ 530 w 596"/>
                <a:gd name="T115" fmla="*/ 260 h 575"/>
                <a:gd name="T116" fmla="*/ 532 w 596"/>
                <a:gd name="T117" fmla="*/ 284 h 575"/>
                <a:gd name="T118" fmla="*/ 541 w 596"/>
                <a:gd name="T119" fmla="*/ 289 h 575"/>
                <a:gd name="T120" fmla="*/ 539 w 596"/>
                <a:gd name="T121" fmla="*/ 277 h 575"/>
                <a:gd name="T122" fmla="*/ 532 w 596"/>
                <a:gd name="T123" fmla="*/ 2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6" h="575">
                  <a:moveTo>
                    <a:pt x="549" y="237"/>
                  </a:moveTo>
                  <a:lnTo>
                    <a:pt x="549" y="239"/>
                  </a:lnTo>
                  <a:lnTo>
                    <a:pt x="551" y="239"/>
                  </a:lnTo>
                  <a:lnTo>
                    <a:pt x="551" y="239"/>
                  </a:lnTo>
                  <a:lnTo>
                    <a:pt x="553" y="239"/>
                  </a:lnTo>
                  <a:lnTo>
                    <a:pt x="553" y="239"/>
                  </a:lnTo>
                  <a:lnTo>
                    <a:pt x="553" y="239"/>
                  </a:lnTo>
                  <a:lnTo>
                    <a:pt x="551" y="239"/>
                  </a:lnTo>
                  <a:lnTo>
                    <a:pt x="551" y="239"/>
                  </a:lnTo>
                  <a:lnTo>
                    <a:pt x="551" y="237"/>
                  </a:lnTo>
                  <a:lnTo>
                    <a:pt x="549" y="237"/>
                  </a:lnTo>
                  <a:lnTo>
                    <a:pt x="549" y="237"/>
                  </a:lnTo>
                  <a:lnTo>
                    <a:pt x="549" y="234"/>
                  </a:lnTo>
                  <a:lnTo>
                    <a:pt x="549" y="237"/>
                  </a:lnTo>
                  <a:lnTo>
                    <a:pt x="549" y="237"/>
                  </a:lnTo>
                  <a:lnTo>
                    <a:pt x="549" y="237"/>
                  </a:lnTo>
                  <a:close/>
                  <a:moveTo>
                    <a:pt x="553" y="237"/>
                  </a:moveTo>
                  <a:lnTo>
                    <a:pt x="556" y="237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6" y="237"/>
                  </a:lnTo>
                  <a:lnTo>
                    <a:pt x="556" y="237"/>
                  </a:lnTo>
                  <a:lnTo>
                    <a:pt x="556" y="237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8" y="239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4"/>
                  </a:lnTo>
                  <a:lnTo>
                    <a:pt x="560" y="234"/>
                  </a:lnTo>
                  <a:lnTo>
                    <a:pt x="558" y="237"/>
                  </a:lnTo>
                  <a:lnTo>
                    <a:pt x="560" y="237"/>
                  </a:lnTo>
                  <a:lnTo>
                    <a:pt x="560" y="237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3" y="230"/>
                  </a:lnTo>
                  <a:lnTo>
                    <a:pt x="563" y="227"/>
                  </a:lnTo>
                  <a:lnTo>
                    <a:pt x="563" y="227"/>
                  </a:lnTo>
                  <a:lnTo>
                    <a:pt x="563" y="227"/>
                  </a:lnTo>
                  <a:lnTo>
                    <a:pt x="563" y="223"/>
                  </a:lnTo>
                  <a:lnTo>
                    <a:pt x="563" y="223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23"/>
                  </a:lnTo>
                  <a:lnTo>
                    <a:pt x="563" y="223"/>
                  </a:lnTo>
                  <a:lnTo>
                    <a:pt x="563" y="223"/>
                  </a:lnTo>
                  <a:lnTo>
                    <a:pt x="563" y="220"/>
                  </a:lnTo>
                  <a:lnTo>
                    <a:pt x="563" y="218"/>
                  </a:lnTo>
                  <a:lnTo>
                    <a:pt x="563" y="218"/>
                  </a:lnTo>
                  <a:lnTo>
                    <a:pt x="563" y="218"/>
                  </a:lnTo>
                  <a:lnTo>
                    <a:pt x="563" y="215"/>
                  </a:lnTo>
                  <a:lnTo>
                    <a:pt x="563" y="215"/>
                  </a:lnTo>
                  <a:lnTo>
                    <a:pt x="563" y="215"/>
                  </a:lnTo>
                  <a:lnTo>
                    <a:pt x="565" y="213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13"/>
                  </a:lnTo>
                  <a:lnTo>
                    <a:pt x="563" y="213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3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58" y="211"/>
                  </a:lnTo>
                  <a:lnTo>
                    <a:pt x="558" y="211"/>
                  </a:lnTo>
                  <a:lnTo>
                    <a:pt x="558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11"/>
                  </a:lnTo>
                  <a:lnTo>
                    <a:pt x="553" y="211"/>
                  </a:lnTo>
                  <a:lnTo>
                    <a:pt x="553" y="213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53" y="213"/>
                  </a:lnTo>
                  <a:lnTo>
                    <a:pt x="553" y="215"/>
                  </a:lnTo>
                  <a:lnTo>
                    <a:pt x="553" y="215"/>
                  </a:lnTo>
                  <a:lnTo>
                    <a:pt x="556" y="215"/>
                  </a:lnTo>
                  <a:lnTo>
                    <a:pt x="553" y="215"/>
                  </a:lnTo>
                  <a:lnTo>
                    <a:pt x="553" y="215"/>
                  </a:lnTo>
                  <a:lnTo>
                    <a:pt x="553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20"/>
                  </a:lnTo>
                  <a:lnTo>
                    <a:pt x="553" y="220"/>
                  </a:lnTo>
                  <a:lnTo>
                    <a:pt x="556" y="220"/>
                  </a:lnTo>
                  <a:lnTo>
                    <a:pt x="553" y="220"/>
                  </a:lnTo>
                  <a:lnTo>
                    <a:pt x="553" y="220"/>
                  </a:lnTo>
                  <a:lnTo>
                    <a:pt x="553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8" y="223"/>
                  </a:lnTo>
                  <a:lnTo>
                    <a:pt x="558" y="225"/>
                  </a:lnTo>
                  <a:lnTo>
                    <a:pt x="556" y="225"/>
                  </a:lnTo>
                  <a:lnTo>
                    <a:pt x="558" y="225"/>
                  </a:lnTo>
                  <a:lnTo>
                    <a:pt x="556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1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6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6" y="227"/>
                  </a:lnTo>
                  <a:lnTo>
                    <a:pt x="556" y="227"/>
                  </a:lnTo>
                  <a:lnTo>
                    <a:pt x="553" y="227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3" y="230"/>
                  </a:lnTo>
                  <a:lnTo>
                    <a:pt x="553" y="230"/>
                  </a:lnTo>
                  <a:lnTo>
                    <a:pt x="553" y="230"/>
                  </a:lnTo>
                  <a:lnTo>
                    <a:pt x="553" y="232"/>
                  </a:lnTo>
                  <a:lnTo>
                    <a:pt x="556" y="232"/>
                  </a:lnTo>
                  <a:lnTo>
                    <a:pt x="553" y="232"/>
                  </a:lnTo>
                  <a:lnTo>
                    <a:pt x="553" y="232"/>
                  </a:lnTo>
                  <a:lnTo>
                    <a:pt x="553" y="232"/>
                  </a:lnTo>
                  <a:lnTo>
                    <a:pt x="551" y="234"/>
                  </a:lnTo>
                  <a:lnTo>
                    <a:pt x="551" y="234"/>
                  </a:lnTo>
                  <a:lnTo>
                    <a:pt x="551" y="237"/>
                  </a:lnTo>
                  <a:lnTo>
                    <a:pt x="551" y="237"/>
                  </a:lnTo>
                  <a:lnTo>
                    <a:pt x="553" y="237"/>
                  </a:lnTo>
                  <a:close/>
                  <a:moveTo>
                    <a:pt x="558" y="374"/>
                  </a:moveTo>
                  <a:lnTo>
                    <a:pt x="556" y="376"/>
                  </a:lnTo>
                  <a:lnTo>
                    <a:pt x="556" y="376"/>
                  </a:lnTo>
                  <a:lnTo>
                    <a:pt x="556" y="379"/>
                  </a:lnTo>
                  <a:lnTo>
                    <a:pt x="556" y="379"/>
                  </a:lnTo>
                  <a:lnTo>
                    <a:pt x="556" y="379"/>
                  </a:lnTo>
                  <a:lnTo>
                    <a:pt x="558" y="379"/>
                  </a:lnTo>
                  <a:lnTo>
                    <a:pt x="560" y="376"/>
                  </a:lnTo>
                  <a:lnTo>
                    <a:pt x="560" y="376"/>
                  </a:lnTo>
                  <a:lnTo>
                    <a:pt x="560" y="374"/>
                  </a:lnTo>
                  <a:lnTo>
                    <a:pt x="558" y="374"/>
                  </a:lnTo>
                  <a:lnTo>
                    <a:pt x="558" y="374"/>
                  </a:lnTo>
                  <a:close/>
                  <a:moveTo>
                    <a:pt x="563" y="360"/>
                  </a:moveTo>
                  <a:lnTo>
                    <a:pt x="563" y="360"/>
                  </a:lnTo>
                  <a:lnTo>
                    <a:pt x="563" y="360"/>
                  </a:lnTo>
                  <a:lnTo>
                    <a:pt x="563" y="362"/>
                  </a:lnTo>
                  <a:lnTo>
                    <a:pt x="560" y="362"/>
                  </a:lnTo>
                  <a:lnTo>
                    <a:pt x="560" y="362"/>
                  </a:lnTo>
                  <a:lnTo>
                    <a:pt x="560" y="362"/>
                  </a:lnTo>
                  <a:lnTo>
                    <a:pt x="558" y="362"/>
                  </a:lnTo>
                  <a:lnTo>
                    <a:pt x="558" y="362"/>
                  </a:lnTo>
                  <a:lnTo>
                    <a:pt x="560" y="362"/>
                  </a:lnTo>
                  <a:lnTo>
                    <a:pt x="560" y="362"/>
                  </a:lnTo>
                  <a:lnTo>
                    <a:pt x="560" y="365"/>
                  </a:lnTo>
                  <a:lnTo>
                    <a:pt x="560" y="365"/>
                  </a:lnTo>
                  <a:lnTo>
                    <a:pt x="558" y="365"/>
                  </a:lnTo>
                  <a:lnTo>
                    <a:pt x="558" y="365"/>
                  </a:lnTo>
                  <a:lnTo>
                    <a:pt x="556" y="365"/>
                  </a:lnTo>
                  <a:lnTo>
                    <a:pt x="556" y="365"/>
                  </a:lnTo>
                  <a:lnTo>
                    <a:pt x="556" y="365"/>
                  </a:lnTo>
                  <a:lnTo>
                    <a:pt x="556" y="367"/>
                  </a:lnTo>
                  <a:lnTo>
                    <a:pt x="556" y="367"/>
                  </a:lnTo>
                  <a:lnTo>
                    <a:pt x="553" y="367"/>
                  </a:lnTo>
                  <a:lnTo>
                    <a:pt x="551" y="369"/>
                  </a:lnTo>
                  <a:lnTo>
                    <a:pt x="551" y="369"/>
                  </a:lnTo>
                  <a:lnTo>
                    <a:pt x="551" y="369"/>
                  </a:lnTo>
                  <a:lnTo>
                    <a:pt x="551" y="369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49" y="372"/>
                  </a:lnTo>
                  <a:lnTo>
                    <a:pt x="549" y="372"/>
                  </a:lnTo>
                  <a:lnTo>
                    <a:pt x="549" y="372"/>
                  </a:lnTo>
                  <a:lnTo>
                    <a:pt x="551" y="374"/>
                  </a:lnTo>
                  <a:lnTo>
                    <a:pt x="551" y="374"/>
                  </a:lnTo>
                  <a:lnTo>
                    <a:pt x="553" y="374"/>
                  </a:lnTo>
                  <a:lnTo>
                    <a:pt x="553" y="374"/>
                  </a:lnTo>
                  <a:lnTo>
                    <a:pt x="556" y="374"/>
                  </a:lnTo>
                  <a:lnTo>
                    <a:pt x="556" y="372"/>
                  </a:lnTo>
                  <a:lnTo>
                    <a:pt x="558" y="372"/>
                  </a:lnTo>
                  <a:lnTo>
                    <a:pt x="558" y="369"/>
                  </a:lnTo>
                  <a:lnTo>
                    <a:pt x="560" y="369"/>
                  </a:lnTo>
                  <a:lnTo>
                    <a:pt x="560" y="369"/>
                  </a:lnTo>
                  <a:lnTo>
                    <a:pt x="560" y="369"/>
                  </a:lnTo>
                  <a:lnTo>
                    <a:pt x="563" y="369"/>
                  </a:lnTo>
                  <a:lnTo>
                    <a:pt x="563" y="369"/>
                  </a:lnTo>
                  <a:lnTo>
                    <a:pt x="563" y="369"/>
                  </a:lnTo>
                  <a:lnTo>
                    <a:pt x="563" y="369"/>
                  </a:lnTo>
                  <a:lnTo>
                    <a:pt x="563" y="367"/>
                  </a:lnTo>
                  <a:lnTo>
                    <a:pt x="563" y="367"/>
                  </a:lnTo>
                  <a:lnTo>
                    <a:pt x="563" y="367"/>
                  </a:lnTo>
                  <a:lnTo>
                    <a:pt x="563" y="367"/>
                  </a:lnTo>
                  <a:lnTo>
                    <a:pt x="563" y="365"/>
                  </a:lnTo>
                  <a:lnTo>
                    <a:pt x="565" y="362"/>
                  </a:lnTo>
                  <a:lnTo>
                    <a:pt x="565" y="357"/>
                  </a:lnTo>
                  <a:lnTo>
                    <a:pt x="565" y="357"/>
                  </a:lnTo>
                  <a:lnTo>
                    <a:pt x="565" y="355"/>
                  </a:lnTo>
                  <a:lnTo>
                    <a:pt x="565" y="355"/>
                  </a:lnTo>
                  <a:lnTo>
                    <a:pt x="565" y="357"/>
                  </a:lnTo>
                  <a:lnTo>
                    <a:pt x="565" y="357"/>
                  </a:lnTo>
                  <a:lnTo>
                    <a:pt x="563" y="357"/>
                  </a:lnTo>
                  <a:lnTo>
                    <a:pt x="563" y="360"/>
                  </a:lnTo>
                  <a:close/>
                  <a:moveTo>
                    <a:pt x="593" y="502"/>
                  </a:moveTo>
                  <a:lnTo>
                    <a:pt x="596" y="502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1" y="499"/>
                  </a:lnTo>
                  <a:lnTo>
                    <a:pt x="591" y="499"/>
                  </a:lnTo>
                  <a:lnTo>
                    <a:pt x="591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502"/>
                  </a:lnTo>
                  <a:lnTo>
                    <a:pt x="591" y="502"/>
                  </a:lnTo>
                  <a:lnTo>
                    <a:pt x="591" y="502"/>
                  </a:lnTo>
                  <a:lnTo>
                    <a:pt x="589" y="502"/>
                  </a:lnTo>
                  <a:lnTo>
                    <a:pt x="589" y="502"/>
                  </a:lnTo>
                  <a:lnTo>
                    <a:pt x="589" y="502"/>
                  </a:lnTo>
                  <a:lnTo>
                    <a:pt x="586" y="497"/>
                  </a:lnTo>
                  <a:lnTo>
                    <a:pt x="586" y="497"/>
                  </a:lnTo>
                  <a:lnTo>
                    <a:pt x="586" y="497"/>
                  </a:lnTo>
                  <a:lnTo>
                    <a:pt x="584" y="497"/>
                  </a:lnTo>
                  <a:lnTo>
                    <a:pt x="584" y="495"/>
                  </a:lnTo>
                  <a:lnTo>
                    <a:pt x="584" y="495"/>
                  </a:lnTo>
                  <a:lnTo>
                    <a:pt x="584" y="495"/>
                  </a:lnTo>
                  <a:lnTo>
                    <a:pt x="584" y="492"/>
                  </a:lnTo>
                  <a:lnTo>
                    <a:pt x="584" y="492"/>
                  </a:lnTo>
                  <a:lnTo>
                    <a:pt x="582" y="495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9"/>
                  </a:lnTo>
                  <a:lnTo>
                    <a:pt x="582" y="497"/>
                  </a:lnTo>
                  <a:lnTo>
                    <a:pt x="582" y="497"/>
                  </a:lnTo>
                  <a:lnTo>
                    <a:pt x="582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5"/>
                  </a:lnTo>
                  <a:lnTo>
                    <a:pt x="577" y="495"/>
                  </a:lnTo>
                  <a:lnTo>
                    <a:pt x="577" y="495"/>
                  </a:lnTo>
                  <a:lnTo>
                    <a:pt x="577" y="495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5" y="490"/>
                  </a:lnTo>
                  <a:lnTo>
                    <a:pt x="575" y="490"/>
                  </a:lnTo>
                  <a:lnTo>
                    <a:pt x="572" y="490"/>
                  </a:lnTo>
                  <a:lnTo>
                    <a:pt x="572" y="490"/>
                  </a:lnTo>
                  <a:lnTo>
                    <a:pt x="570" y="490"/>
                  </a:lnTo>
                  <a:lnTo>
                    <a:pt x="570" y="490"/>
                  </a:lnTo>
                  <a:lnTo>
                    <a:pt x="570" y="490"/>
                  </a:lnTo>
                  <a:lnTo>
                    <a:pt x="570" y="490"/>
                  </a:lnTo>
                  <a:lnTo>
                    <a:pt x="570" y="492"/>
                  </a:lnTo>
                  <a:lnTo>
                    <a:pt x="570" y="492"/>
                  </a:lnTo>
                  <a:lnTo>
                    <a:pt x="570" y="495"/>
                  </a:lnTo>
                  <a:lnTo>
                    <a:pt x="570" y="495"/>
                  </a:lnTo>
                  <a:lnTo>
                    <a:pt x="570" y="492"/>
                  </a:lnTo>
                  <a:lnTo>
                    <a:pt x="570" y="490"/>
                  </a:lnTo>
                  <a:lnTo>
                    <a:pt x="565" y="485"/>
                  </a:lnTo>
                  <a:lnTo>
                    <a:pt x="565" y="483"/>
                  </a:lnTo>
                  <a:lnTo>
                    <a:pt x="565" y="483"/>
                  </a:lnTo>
                  <a:lnTo>
                    <a:pt x="563" y="483"/>
                  </a:lnTo>
                  <a:lnTo>
                    <a:pt x="563" y="483"/>
                  </a:lnTo>
                  <a:lnTo>
                    <a:pt x="560" y="483"/>
                  </a:lnTo>
                  <a:lnTo>
                    <a:pt x="560" y="483"/>
                  </a:lnTo>
                  <a:lnTo>
                    <a:pt x="560" y="481"/>
                  </a:lnTo>
                  <a:lnTo>
                    <a:pt x="558" y="481"/>
                  </a:lnTo>
                  <a:lnTo>
                    <a:pt x="556" y="485"/>
                  </a:lnTo>
                  <a:lnTo>
                    <a:pt x="553" y="485"/>
                  </a:lnTo>
                  <a:lnTo>
                    <a:pt x="556" y="485"/>
                  </a:lnTo>
                  <a:lnTo>
                    <a:pt x="556" y="483"/>
                  </a:lnTo>
                  <a:lnTo>
                    <a:pt x="556" y="483"/>
                  </a:lnTo>
                  <a:lnTo>
                    <a:pt x="556" y="483"/>
                  </a:lnTo>
                  <a:lnTo>
                    <a:pt x="556" y="481"/>
                  </a:lnTo>
                  <a:lnTo>
                    <a:pt x="556" y="481"/>
                  </a:lnTo>
                  <a:lnTo>
                    <a:pt x="558" y="481"/>
                  </a:lnTo>
                  <a:lnTo>
                    <a:pt x="558" y="478"/>
                  </a:lnTo>
                  <a:lnTo>
                    <a:pt x="560" y="478"/>
                  </a:lnTo>
                  <a:lnTo>
                    <a:pt x="560" y="478"/>
                  </a:lnTo>
                  <a:lnTo>
                    <a:pt x="558" y="476"/>
                  </a:lnTo>
                  <a:lnTo>
                    <a:pt x="558" y="476"/>
                  </a:lnTo>
                  <a:lnTo>
                    <a:pt x="558" y="476"/>
                  </a:lnTo>
                  <a:lnTo>
                    <a:pt x="560" y="476"/>
                  </a:lnTo>
                  <a:lnTo>
                    <a:pt x="560" y="473"/>
                  </a:lnTo>
                  <a:lnTo>
                    <a:pt x="560" y="473"/>
                  </a:lnTo>
                  <a:lnTo>
                    <a:pt x="560" y="473"/>
                  </a:lnTo>
                  <a:lnTo>
                    <a:pt x="560" y="471"/>
                  </a:lnTo>
                  <a:lnTo>
                    <a:pt x="558" y="471"/>
                  </a:lnTo>
                  <a:lnTo>
                    <a:pt x="558" y="471"/>
                  </a:lnTo>
                  <a:lnTo>
                    <a:pt x="558" y="469"/>
                  </a:lnTo>
                  <a:lnTo>
                    <a:pt x="558" y="469"/>
                  </a:lnTo>
                  <a:lnTo>
                    <a:pt x="558" y="469"/>
                  </a:lnTo>
                  <a:lnTo>
                    <a:pt x="556" y="469"/>
                  </a:lnTo>
                  <a:lnTo>
                    <a:pt x="556" y="469"/>
                  </a:lnTo>
                  <a:lnTo>
                    <a:pt x="556" y="469"/>
                  </a:lnTo>
                  <a:lnTo>
                    <a:pt x="556" y="466"/>
                  </a:lnTo>
                  <a:lnTo>
                    <a:pt x="556" y="466"/>
                  </a:lnTo>
                  <a:lnTo>
                    <a:pt x="558" y="466"/>
                  </a:lnTo>
                  <a:lnTo>
                    <a:pt x="556" y="466"/>
                  </a:lnTo>
                  <a:lnTo>
                    <a:pt x="558" y="464"/>
                  </a:lnTo>
                  <a:lnTo>
                    <a:pt x="556" y="464"/>
                  </a:lnTo>
                  <a:lnTo>
                    <a:pt x="556" y="464"/>
                  </a:lnTo>
                  <a:lnTo>
                    <a:pt x="556" y="464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59"/>
                  </a:lnTo>
                  <a:lnTo>
                    <a:pt x="553" y="457"/>
                  </a:lnTo>
                  <a:lnTo>
                    <a:pt x="553" y="457"/>
                  </a:lnTo>
                  <a:lnTo>
                    <a:pt x="553" y="454"/>
                  </a:lnTo>
                  <a:lnTo>
                    <a:pt x="551" y="454"/>
                  </a:lnTo>
                  <a:lnTo>
                    <a:pt x="551" y="454"/>
                  </a:lnTo>
                  <a:lnTo>
                    <a:pt x="553" y="452"/>
                  </a:lnTo>
                  <a:lnTo>
                    <a:pt x="553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49" y="452"/>
                  </a:lnTo>
                  <a:lnTo>
                    <a:pt x="549" y="452"/>
                  </a:lnTo>
                  <a:lnTo>
                    <a:pt x="549" y="452"/>
                  </a:lnTo>
                  <a:lnTo>
                    <a:pt x="549" y="452"/>
                  </a:lnTo>
                  <a:lnTo>
                    <a:pt x="549" y="450"/>
                  </a:lnTo>
                  <a:lnTo>
                    <a:pt x="549" y="450"/>
                  </a:lnTo>
                  <a:lnTo>
                    <a:pt x="549" y="450"/>
                  </a:lnTo>
                  <a:lnTo>
                    <a:pt x="549" y="450"/>
                  </a:lnTo>
                  <a:lnTo>
                    <a:pt x="551" y="450"/>
                  </a:lnTo>
                  <a:lnTo>
                    <a:pt x="551" y="450"/>
                  </a:lnTo>
                  <a:lnTo>
                    <a:pt x="551" y="450"/>
                  </a:lnTo>
                  <a:lnTo>
                    <a:pt x="551" y="447"/>
                  </a:lnTo>
                  <a:lnTo>
                    <a:pt x="551" y="447"/>
                  </a:lnTo>
                  <a:lnTo>
                    <a:pt x="551" y="445"/>
                  </a:lnTo>
                  <a:lnTo>
                    <a:pt x="551" y="445"/>
                  </a:lnTo>
                  <a:lnTo>
                    <a:pt x="551" y="445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0"/>
                  </a:lnTo>
                  <a:lnTo>
                    <a:pt x="551" y="438"/>
                  </a:lnTo>
                  <a:lnTo>
                    <a:pt x="551" y="438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6" y="433"/>
                  </a:lnTo>
                  <a:lnTo>
                    <a:pt x="546" y="436"/>
                  </a:lnTo>
                  <a:lnTo>
                    <a:pt x="544" y="436"/>
                  </a:lnTo>
                  <a:lnTo>
                    <a:pt x="544" y="436"/>
                  </a:lnTo>
                  <a:lnTo>
                    <a:pt x="544" y="436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28"/>
                  </a:lnTo>
                  <a:lnTo>
                    <a:pt x="544" y="428"/>
                  </a:lnTo>
                  <a:lnTo>
                    <a:pt x="544" y="428"/>
                  </a:lnTo>
                  <a:lnTo>
                    <a:pt x="544" y="428"/>
                  </a:lnTo>
                  <a:lnTo>
                    <a:pt x="544" y="426"/>
                  </a:lnTo>
                  <a:lnTo>
                    <a:pt x="544" y="426"/>
                  </a:lnTo>
                  <a:lnTo>
                    <a:pt x="544" y="426"/>
                  </a:lnTo>
                  <a:lnTo>
                    <a:pt x="544" y="426"/>
                  </a:lnTo>
                  <a:lnTo>
                    <a:pt x="541" y="426"/>
                  </a:lnTo>
                  <a:lnTo>
                    <a:pt x="541" y="424"/>
                  </a:lnTo>
                  <a:lnTo>
                    <a:pt x="541" y="424"/>
                  </a:lnTo>
                  <a:lnTo>
                    <a:pt x="541" y="424"/>
                  </a:lnTo>
                  <a:lnTo>
                    <a:pt x="539" y="424"/>
                  </a:lnTo>
                  <a:lnTo>
                    <a:pt x="539" y="424"/>
                  </a:lnTo>
                  <a:lnTo>
                    <a:pt x="539" y="421"/>
                  </a:lnTo>
                  <a:lnTo>
                    <a:pt x="539" y="421"/>
                  </a:lnTo>
                  <a:lnTo>
                    <a:pt x="539" y="421"/>
                  </a:lnTo>
                  <a:lnTo>
                    <a:pt x="541" y="421"/>
                  </a:lnTo>
                  <a:lnTo>
                    <a:pt x="541" y="421"/>
                  </a:lnTo>
                  <a:lnTo>
                    <a:pt x="541" y="421"/>
                  </a:lnTo>
                  <a:lnTo>
                    <a:pt x="544" y="424"/>
                  </a:lnTo>
                  <a:lnTo>
                    <a:pt x="544" y="424"/>
                  </a:lnTo>
                  <a:lnTo>
                    <a:pt x="544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4" y="421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1" y="419"/>
                  </a:lnTo>
                  <a:lnTo>
                    <a:pt x="541" y="419"/>
                  </a:lnTo>
                  <a:lnTo>
                    <a:pt x="541" y="417"/>
                  </a:lnTo>
                  <a:lnTo>
                    <a:pt x="541" y="417"/>
                  </a:lnTo>
                  <a:lnTo>
                    <a:pt x="541" y="417"/>
                  </a:lnTo>
                  <a:lnTo>
                    <a:pt x="541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7" y="414"/>
                  </a:lnTo>
                  <a:lnTo>
                    <a:pt x="537" y="412"/>
                  </a:lnTo>
                  <a:lnTo>
                    <a:pt x="537" y="407"/>
                  </a:lnTo>
                  <a:lnTo>
                    <a:pt x="537" y="407"/>
                  </a:lnTo>
                  <a:lnTo>
                    <a:pt x="537" y="405"/>
                  </a:lnTo>
                  <a:lnTo>
                    <a:pt x="534" y="405"/>
                  </a:lnTo>
                  <a:lnTo>
                    <a:pt x="534" y="402"/>
                  </a:lnTo>
                  <a:lnTo>
                    <a:pt x="534" y="400"/>
                  </a:lnTo>
                  <a:lnTo>
                    <a:pt x="534" y="398"/>
                  </a:lnTo>
                  <a:lnTo>
                    <a:pt x="534" y="395"/>
                  </a:lnTo>
                  <a:lnTo>
                    <a:pt x="534" y="395"/>
                  </a:lnTo>
                  <a:lnTo>
                    <a:pt x="532" y="393"/>
                  </a:lnTo>
                  <a:lnTo>
                    <a:pt x="532" y="391"/>
                  </a:lnTo>
                  <a:lnTo>
                    <a:pt x="532" y="391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2" y="388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4" y="388"/>
                  </a:lnTo>
                  <a:lnTo>
                    <a:pt x="537" y="391"/>
                  </a:lnTo>
                  <a:lnTo>
                    <a:pt x="537" y="388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3"/>
                  </a:lnTo>
                  <a:lnTo>
                    <a:pt x="539" y="379"/>
                  </a:lnTo>
                  <a:lnTo>
                    <a:pt x="541" y="376"/>
                  </a:lnTo>
                  <a:lnTo>
                    <a:pt x="541" y="376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41" y="372"/>
                  </a:lnTo>
                  <a:lnTo>
                    <a:pt x="539" y="369"/>
                  </a:lnTo>
                  <a:lnTo>
                    <a:pt x="539" y="369"/>
                  </a:lnTo>
                  <a:lnTo>
                    <a:pt x="541" y="367"/>
                  </a:lnTo>
                  <a:lnTo>
                    <a:pt x="541" y="367"/>
                  </a:lnTo>
                  <a:lnTo>
                    <a:pt x="541" y="365"/>
                  </a:lnTo>
                  <a:lnTo>
                    <a:pt x="539" y="365"/>
                  </a:lnTo>
                  <a:lnTo>
                    <a:pt x="539" y="362"/>
                  </a:lnTo>
                  <a:lnTo>
                    <a:pt x="537" y="362"/>
                  </a:lnTo>
                  <a:lnTo>
                    <a:pt x="537" y="362"/>
                  </a:lnTo>
                  <a:lnTo>
                    <a:pt x="537" y="362"/>
                  </a:lnTo>
                  <a:lnTo>
                    <a:pt x="537" y="362"/>
                  </a:lnTo>
                  <a:lnTo>
                    <a:pt x="537" y="360"/>
                  </a:lnTo>
                  <a:lnTo>
                    <a:pt x="534" y="360"/>
                  </a:lnTo>
                  <a:lnTo>
                    <a:pt x="534" y="362"/>
                  </a:lnTo>
                  <a:lnTo>
                    <a:pt x="534" y="365"/>
                  </a:lnTo>
                  <a:lnTo>
                    <a:pt x="532" y="365"/>
                  </a:lnTo>
                  <a:lnTo>
                    <a:pt x="532" y="365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32" y="360"/>
                  </a:lnTo>
                  <a:lnTo>
                    <a:pt x="532" y="360"/>
                  </a:lnTo>
                  <a:lnTo>
                    <a:pt x="532" y="357"/>
                  </a:lnTo>
                  <a:lnTo>
                    <a:pt x="532" y="357"/>
                  </a:lnTo>
                  <a:lnTo>
                    <a:pt x="532" y="355"/>
                  </a:lnTo>
                  <a:lnTo>
                    <a:pt x="532" y="355"/>
                  </a:lnTo>
                  <a:lnTo>
                    <a:pt x="532" y="353"/>
                  </a:lnTo>
                  <a:lnTo>
                    <a:pt x="532" y="348"/>
                  </a:lnTo>
                  <a:lnTo>
                    <a:pt x="534" y="346"/>
                  </a:lnTo>
                  <a:lnTo>
                    <a:pt x="534" y="343"/>
                  </a:lnTo>
                  <a:lnTo>
                    <a:pt x="537" y="343"/>
                  </a:lnTo>
                  <a:lnTo>
                    <a:pt x="537" y="341"/>
                  </a:lnTo>
                  <a:lnTo>
                    <a:pt x="537" y="341"/>
                  </a:lnTo>
                  <a:lnTo>
                    <a:pt x="537" y="341"/>
                  </a:lnTo>
                  <a:lnTo>
                    <a:pt x="537" y="339"/>
                  </a:lnTo>
                  <a:lnTo>
                    <a:pt x="534" y="339"/>
                  </a:lnTo>
                  <a:lnTo>
                    <a:pt x="534" y="339"/>
                  </a:lnTo>
                  <a:lnTo>
                    <a:pt x="534" y="339"/>
                  </a:lnTo>
                  <a:lnTo>
                    <a:pt x="537" y="339"/>
                  </a:lnTo>
                  <a:lnTo>
                    <a:pt x="537" y="339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9" y="336"/>
                  </a:lnTo>
                  <a:lnTo>
                    <a:pt x="539" y="334"/>
                  </a:lnTo>
                  <a:lnTo>
                    <a:pt x="539" y="334"/>
                  </a:lnTo>
                  <a:lnTo>
                    <a:pt x="539" y="334"/>
                  </a:lnTo>
                  <a:lnTo>
                    <a:pt x="539" y="331"/>
                  </a:lnTo>
                  <a:lnTo>
                    <a:pt x="539" y="331"/>
                  </a:lnTo>
                  <a:lnTo>
                    <a:pt x="541" y="331"/>
                  </a:lnTo>
                  <a:lnTo>
                    <a:pt x="541" y="331"/>
                  </a:lnTo>
                  <a:lnTo>
                    <a:pt x="544" y="329"/>
                  </a:lnTo>
                  <a:lnTo>
                    <a:pt x="544" y="331"/>
                  </a:lnTo>
                  <a:lnTo>
                    <a:pt x="544" y="331"/>
                  </a:lnTo>
                  <a:lnTo>
                    <a:pt x="544" y="331"/>
                  </a:lnTo>
                  <a:lnTo>
                    <a:pt x="544" y="331"/>
                  </a:lnTo>
                  <a:lnTo>
                    <a:pt x="544" y="329"/>
                  </a:lnTo>
                  <a:lnTo>
                    <a:pt x="546" y="329"/>
                  </a:lnTo>
                  <a:lnTo>
                    <a:pt x="546" y="327"/>
                  </a:lnTo>
                  <a:lnTo>
                    <a:pt x="546" y="327"/>
                  </a:lnTo>
                  <a:lnTo>
                    <a:pt x="546" y="327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4" y="317"/>
                  </a:lnTo>
                  <a:lnTo>
                    <a:pt x="544" y="315"/>
                  </a:lnTo>
                  <a:lnTo>
                    <a:pt x="544" y="315"/>
                  </a:lnTo>
                  <a:lnTo>
                    <a:pt x="541" y="315"/>
                  </a:lnTo>
                  <a:lnTo>
                    <a:pt x="541" y="315"/>
                  </a:lnTo>
                  <a:lnTo>
                    <a:pt x="539" y="315"/>
                  </a:lnTo>
                  <a:lnTo>
                    <a:pt x="539" y="312"/>
                  </a:lnTo>
                  <a:lnTo>
                    <a:pt x="539" y="312"/>
                  </a:lnTo>
                  <a:lnTo>
                    <a:pt x="537" y="312"/>
                  </a:lnTo>
                  <a:lnTo>
                    <a:pt x="537" y="312"/>
                  </a:lnTo>
                  <a:lnTo>
                    <a:pt x="534" y="312"/>
                  </a:lnTo>
                  <a:lnTo>
                    <a:pt x="534" y="312"/>
                  </a:lnTo>
                  <a:lnTo>
                    <a:pt x="532" y="312"/>
                  </a:lnTo>
                  <a:lnTo>
                    <a:pt x="534" y="312"/>
                  </a:lnTo>
                  <a:lnTo>
                    <a:pt x="534" y="312"/>
                  </a:lnTo>
                  <a:lnTo>
                    <a:pt x="534" y="312"/>
                  </a:lnTo>
                  <a:lnTo>
                    <a:pt x="532" y="312"/>
                  </a:lnTo>
                  <a:lnTo>
                    <a:pt x="532" y="310"/>
                  </a:lnTo>
                  <a:lnTo>
                    <a:pt x="532" y="308"/>
                  </a:lnTo>
                  <a:lnTo>
                    <a:pt x="532" y="308"/>
                  </a:lnTo>
                  <a:lnTo>
                    <a:pt x="532" y="308"/>
                  </a:lnTo>
                  <a:lnTo>
                    <a:pt x="530" y="308"/>
                  </a:lnTo>
                  <a:lnTo>
                    <a:pt x="530" y="305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27" y="301"/>
                  </a:lnTo>
                  <a:lnTo>
                    <a:pt x="527" y="301"/>
                  </a:lnTo>
                  <a:lnTo>
                    <a:pt x="527" y="301"/>
                  </a:lnTo>
                  <a:lnTo>
                    <a:pt x="525" y="298"/>
                  </a:lnTo>
                  <a:lnTo>
                    <a:pt x="525" y="298"/>
                  </a:lnTo>
                  <a:lnTo>
                    <a:pt x="525" y="298"/>
                  </a:lnTo>
                  <a:lnTo>
                    <a:pt x="522" y="296"/>
                  </a:lnTo>
                  <a:lnTo>
                    <a:pt x="520" y="294"/>
                  </a:lnTo>
                  <a:lnTo>
                    <a:pt x="518" y="294"/>
                  </a:lnTo>
                  <a:lnTo>
                    <a:pt x="518" y="291"/>
                  </a:lnTo>
                  <a:lnTo>
                    <a:pt x="518" y="294"/>
                  </a:lnTo>
                  <a:lnTo>
                    <a:pt x="518" y="294"/>
                  </a:lnTo>
                  <a:lnTo>
                    <a:pt x="520" y="294"/>
                  </a:lnTo>
                  <a:lnTo>
                    <a:pt x="520" y="294"/>
                  </a:lnTo>
                  <a:lnTo>
                    <a:pt x="518" y="294"/>
                  </a:lnTo>
                  <a:lnTo>
                    <a:pt x="518" y="294"/>
                  </a:lnTo>
                  <a:lnTo>
                    <a:pt x="518" y="294"/>
                  </a:lnTo>
                  <a:lnTo>
                    <a:pt x="515" y="294"/>
                  </a:lnTo>
                  <a:lnTo>
                    <a:pt x="515" y="294"/>
                  </a:lnTo>
                  <a:lnTo>
                    <a:pt x="515" y="294"/>
                  </a:lnTo>
                  <a:lnTo>
                    <a:pt x="515" y="294"/>
                  </a:lnTo>
                  <a:lnTo>
                    <a:pt x="515" y="291"/>
                  </a:lnTo>
                  <a:lnTo>
                    <a:pt x="515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11" y="289"/>
                  </a:lnTo>
                  <a:lnTo>
                    <a:pt x="511" y="289"/>
                  </a:lnTo>
                  <a:lnTo>
                    <a:pt x="511" y="289"/>
                  </a:lnTo>
                  <a:lnTo>
                    <a:pt x="508" y="286"/>
                  </a:lnTo>
                  <a:lnTo>
                    <a:pt x="508" y="284"/>
                  </a:lnTo>
                  <a:lnTo>
                    <a:pt x="508" y="282"/>
                  </a:lnTo>
                  <a:lnTo>
                    <a:pt x="508" y="282"/>
                  </a:lnTo>
                  <a:lnTo>
                    <a:pt x="511" y="279"/>
                  </a:lnTo>
                  <a:lnTo>
                    <a:pt x="511" y="279"/>
                  </a:lnTo>
                  <a:lnTo>
                    <a:pt x="511" y="277"/>
                  </a:lnTo>
                  <a:lnTo>
                    <a:pt x="511" y="277"/>
                  </a:lnTo>
                  <a:lnTo>
                    <a:pt x="508" y="277"/>
                  </a:lnTo>
                  <a:lnTo>
                    <a:pt x="508" y="275"/>
                  </a:lnTo>
                  <a:lnTo>
                    <a:pt x="508" y="275"/>
                  </a:lnTo>
                  <a:lnTo>
                    <a:pt x="506" y="275"/>
                  </a:lnTo>
                  <a:lnTo>
                    <a:pt x="506" y="272"/>
                  </a:lnTo>
                  <a:lnTo>
                    <a:pt x="506" y="272"/>
                  </a:lnTo>
                  <a:lnTo>
                    <a:pt x="506" y="272"/>
                  </a:lnTo>
                  <a:lnTo>
                    <a:pt x="506" y="270"/>
                  </a:lnTo>
                  <a:lnTo>
                    <a:pt x="506" y="270"/>
                  </a:lnTo>
                  <a:lnTo>
                    <a:pt x="506" y="268"/>
                  </a:lnTo>
                  <a:lnTo>
                    <a:pt x="506" y="268"/>
                  </a:lnTo>
                  <a:lnTo>
                    <a:pt x="506" y="265"/>
                  </a:lnTo>
                  <a:lnTo>
                    <a:pt x="506" y="265"/>
                  </a:lnTo>
                  <a:lnTo>
                    <a:pt x="506" y="265"/>
                  </a:lnTo>
                  <a:lnTo>
                    <a:pt x="508" y="265"/>
                  </a:lnTo>
                  <a:lnTo>
                    <a:pt x="508" y="265"/>
                  </a:lnTo>
                  <a:lnTo>
                    <a:pt x="508" y="263"/>
                  </a:lnTo>
                  <a:lnTo>
                    <a:pt x="508" y="260"/>
                  </a:lnTo>
                  <a:lnTo>
                    <a:pt x="508" y="258"/>
                  </a:lnTo>
                  <a:lnTo>
                    <a:pt x="508" y="258"/>
                  </a:lnTo>
                  <a:lnTo>
                    <a:pt x="511" y="256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11" y="251"/>
                  </a:lnTo>
                  <a:lnTo>
                    <a:pt x="513" y="249"/>
                  </a:lnTo>
                  <a:lnTo>
                    <a:pt x="511" y="249"/>
                  </a:lnTo>
                  <a:lnTo>
                    <a:pt x="513" y="246"/>
                  </a:lnTo>
                  <a:lnTo>
                    <a:pt x="515" y="244"/>
                  </a:lnTo>
                  <a:lnTo>
                    <a:pt x="515" y="241"/>
                  </a:lnTo>
                  <a:lnTo>
                    <a:pt x="518" y="239"/>
                  </a:lnTo>
                  <a:lnTo>
                    <a:pt x="518" y="239"/>
                  </a:lnTo>
                  <a:lnTo>
                    <a:pt x="518" y="239"/>
                  </a:lnTo>
                  <a:lnTo>
                    <a:pt x="515" y="237"/>
                  </a:lnTo>
                  <a:lnTo>
                    <a:pt x="515" y="237"/>
                  </a:lnTo>
                  <a:lnTo>
                    <a:pt x="515" y="237"/>
                  </a:lnTo>
                  <a:lnTo>
                    <a:pt x="518" y="237"/>
                  </a:lnTo>
                  <a:lnTo>
                    <a:pt x="518" y="237"/>
                  </a:lnTo>
                  <a:lnTo>
                    <a:pt x="518" y="237"/>
                  </a:lnTo>
                  <a:lnTo>
                    <a:pt x="518" y="234"/>
                  </a:lnTo>
                  <a:lnTo>
                    <a:pt x="520" y="234"/>
                  </a:lnTo>
                  <a:lnTo>
                    <a:pt x="522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5"/>
                  </a:lnTo>
                  <a:lnTo>
                    <a:pt x="522" y="223"/>
                  </a:lnTo>
                  <a:lnTo>
                    <a:pt x="522" y="223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18"/>
                  </a:lnTo>
                  <a:lnTo>
                    <a:pt x="525" y="218"/>
                  </a:lnTo>
                  <a:lnTo>
                    <a:pt x="522" y="218"/>
                  </a:lnTo>
                  <a:lnTo>
                    <a:pt x="522" y="218"/>
                  </a:lnTo>
                  <a:lnTo>
                    <a:pt x="522" y="218"/>
                  </a:lnTo>
                  <a:lnTo>
                    <a:pt x="522" y="215"/>
                  </a:lnTo>
                  <a:lnTo>
                    <a:pt x="522" y="215"/>
                  </a:lnTo>
                  <a:lnTo>
                    <a:pt x="522" y="215"/>
                  </a:lnTo>
                  <a:lnTo>
                    <a:pt x="525" y="215"/>
                  </a:lnTo>
                  <a:lnTo>
                    <a:pt x="525" y="215"/>
                  </a:lnTo>
                  <a:lnTo>
                    <a:pt x="525" y="215"/>
                  </a:lnTo>
                  <a:lnTo>
                    <a:pt x="525" y="213"/>
                  </a:lnTo>
                  <a:lnTo>
                    <a:pt x="525" y="211"/>
                  </a:lnTo>
                  <a:lnTo>
                    <a:pt x="522" y="211"/>
                  </a:lnTo>
                  <a:lnTo>
                    <a:pt x="525" y="211"/>
                  </a:lnTo>
                  <a:lnTo>
                    <a:pt x="525" y="208"/>
                  </a:lnTo>
                  <a:lnTo>
                    <a:pt x="525" y="206"/>
                  </a:lnTo>
                  <a:lnTo>
                    <a:pt x="527" y="208"/>
                  </a:lnTo>
                  <a:lnTo>
                    <a:pt x="527" y="208"/>
                  </a:lnTo>
                  <a:lnTo>
                    <a:pt x="525" y="208"/>
                  </a:lnTo>
                  <a:lnTo>
                    <a:pt x="525" y="211"/>
                  </a:lnTo>
                  <a:lnTo>
                    <a:pt x="525" y="211"/>
                  </a:lnTo>
                  <a:lnTo>
                    <a:pt x="527" y="211"/>
                  </a:lnTo>
                  <a:lnTo>
                    <a:pt x="527" y="208"/>
                  </a:lnTo>
                  <a:lnTo>
                    <a:pt x="530" y="206"/>
                  </a:lnTo>
                  <a:lnTo>
                    <a:pt x="530" y="206"/>
                  </a:lnTo>
                  <a:lnTo>
                    <a:pt x="530" y="204"/>
                  </a:lnTo>
                  <a:lnTo>
                    <a:pt x="530" y="204"/>
                  </a:lnTo>
                  <a:lnTo>
                    <a:pt x="527" y="204"/>
                  </a:lnTo>
                  <a:lnTo>
                    <a:pt x="527" y="204"/>
                  </a:lnTo>
                  <a:lnTo>
                    <a:pt x="527" y="204"/>
                  </a:lnTo>
                  <a:lnTo>
                    <a:pt x="527" y="201"/>
                  </a:lnTo>
                  <a:lnTo>
                    <a:pt x="530" y="201"/>
                  </a:lnTo>
                  <a:lnTo>
                    <a:pt x="530" y="199"/>
                  </a:lnTo>
                  <a:lnTo>
                    <a:pt x="530" y="199"/>
                  </a:lnTo>
                  <a:lnTo>
                    <a:pt x="527" y="197"/>
                  </a:lnTo>
                  <a:lnTo>
                    <a:pt x="527" y="197"/>
                  </a:lnTo>
                  <a:lnTo>
                    <a:pt x="522" y="194"/>
                  </a:lnTo>
                  <a:lnTo>
                    <a:pt x="518" y="192"/>
                  </a:lnTo>
                  <a:lnTo>
                    <a:pt x="513" y="187"/>
                  </a:lnTo>
                  <a:lnTo>
                    <a:pt x="508" y="185"/>
                  </a:lnTo>
                  <a:lnTo>
                    <a:pt x="504" y="180"/>
                  </a:lnTo>
                  <a:lnTo>
                    <a:pt x="501" y="178"/>
                  </a:lnTo>
                  <a:lnTo>
                    <a:pt x="496" y="175"/>
                  </a:lnTo>
                  <a:lnTo>
                    <a:pt x="492" y="170"/>
                  </a:lnTo>
                  <a:lnTo>
                    <a:pt x="487" y="168"/>
                  </a:lnTo>
                  <a:lnTo>
                    <a:pt x="487" y="168"/>
                  </a:lnTo>
                  <a:lnTo>
                    <a:pt x="482" y="163"/>
                  </a:lnTo>
                  <a:lnTo>
                    <a:pt x="478" y="161"/>
                  </a:lnTo>
                  <a:lnTo>
                    <a:pt x="473" y="159"/>
                  </a:lnTo>
                  <a:lnTo>
                    <a:pt x="468" y="154"/>
                  </a:lnTo>
                  <a:lnTo>
                    <a:pt x="463" y="152"/>
                  </a:lnTo>
                  <a:lnTo>
                    <a:pt x="459" y="149"/>
                  </a:lnTo>
                  <a:lnTo>
                    <a:pt x="454" y="144"/>
                  </a:lnTo>
                  <a:lnTo>
                    <a:pt x="452" y="142"/>
                  </a:lnTo>
                  <a:lnTo>
                    <a:pt x="452" y="142"/>
                  </a:lnTo>
                  <a:lnTo>
                    <a:pt x="449" y="140"/>
                  </a:lnTo>
                  <a:lnTo>
                    <a:pt x="449" y="137"/>
                  </a:lnTo>
                  <a:lnTo>
                    <a:pt x="449" y="137"/>
                  </a:lnTo>
                  <a:lnTo>
                    <a:pt x="449" y="135"/>
                  </a:lnTo>
                  <a:lnTo>
                    <a:pt x="447" y="135"/>
                  </a:lnTo>
                  <a:lnTo>
                    <a:pt x="447" y="135"/>
                  </a:lnTo>
                  <a:lnTo>
                    <a:pt x="444" y="135"/>
                  </a:lnTo>
                  <a:lnTo>
                    <a:pt x="442" y="135"/>
                  </a:lnTo>
                  <a:lnTo>
                    <a:pt x="442" y="135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0"/>
                  </a:lnTo>
                  <a:lnTo>
                    <a:pt x="442" y="130"/>
                  </a:lnTo>
                  <a:lnTo>
                    <a:pt x="442" y="130"/>
                  </a:lnTo>
                  <a:lnTo>
                    <a:pt x="442" y="130"/>
                  </a:lnTo>
                  <a:lnTo>
                    <a:pt x="442" y="128"/>
                  </a:lnTo>
                  <a:lnTo>
                    <a:pt x="444" y="128"/>
                  </a:lnTo>
                  <a:lnTo>
                    <a:pt x="444" y="128"/>
                  </a:lnTo>
                  <a:lnTo>
                    <a:pt x="447" y="128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7" y="118"/>
                  </a:lnTo>
                  <a:lnTo>
                    <a:pt x="447" y="118"/>
                  </a:lnTo>
                  <a:lnTo>
                    <a:pt x="447" y="111"/>
                  </a:lnTo>
                  <a:lnTo>
                    <a:pt x="444" y="111"/>
                  </a:lnTo>
                  <a:lnTo>
                    <a:pt x="440" y="109"/>
                  </a:lnTo>
                  <a:lnTo>
                    <a:pt x="433" y="104"/>
                  </a:lnTo>
                  <a:lnTo>
                    <a:pt x="428" y="102"/>
                  </a:lnTo>
                  <a:lnTo>
                    <a:pt x="418" y="95"/>
                  </a:lnTo>
                  <a:lnTo>
                    <a:pt x="407" y="88"/>
                  </a:lnTo>
                  <a:lnTo>
                    <a:pt x="395" y="83"/>
                  </a:lnTo>
                  <a:lnTo>
                    <a:pt x="383" y="76"/>
                  </a:lnTo>
                  <a:lnTo>
                    <a:pt x="371" y="69"/>
                  </a:lnTo>
                  <a:lnTo>
                    <a:pt x="359" y="64"/>
                  </a:lnTo>
                  <a:lnTo>
                    <a:pt x="350" y="57"/>
                  </a:lnTo>
                  <a:lnTo>
                    <a:pt x="338" y="50"/>
                  </a:lnTo>
                  <a:lnTo>
                    <a:pt x="326" y="45"/>
                  </a:lnTo>
                  <a:lnTo>
                    <a:pt x="317" y="40"/>
                  </a:lnTo>
                  <a:lnTo>
                    <a:pt x="314" y="38"/>
                  </a:lnTo>
                  <a:lnTo>
                    <a:pt x="302" y="31"/>
                  </a:lnTo>
                  <a:lnTo>
                    <a:pt x="291" y="26"/>
                  </a:lnTo>
                  <a:lnTo>
                    <a:pt x="288" y="24"/>
                  </a:lnTo>
                  <a:lnTo>
                    <a:pt x="279" y="19"/>
                  </a:lnTo>
                  <a:lnTo>
                    <a:pt x="269" y="12"/>
                  </a:lnTo>
                  <a:lnTo>
                    <a:pt x="257" y="5"/>
                  </a:lnTo>
                  <a:lnTo>
                    <a:pt x="253" y="5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6" y="14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68" y="19"/>
                  </a:lnTo>
                  <a:lnTo>
                    <a:pt x="68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8" y="28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6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8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7"/>
                  </a:lnTo>
                  <a:lnTo>
                    <a:pt x="80" y="55"/>
                  </a:lnTo>
                  <a:lnTo>
                    <a:pt x="82" y="57"/>
                  </a:lnTo>
                  <a:lnTo>
                    <a:pt x="82" y="57"/>
                  </a:lnTo>
                  <a:lnTo>
                    <a:pt x="82" y="57"/>
                  </a:lnTo>
                  <a:lnTo>
                    <a:pt x="82" y="59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0" y="73"/>
                  </a:lnTo>
                  <a:lnTo>
                    <a:pt x="80" y="73"/>
                  </a:lnTo>
                  <a:lnTo>
                    <a:pt x="80" y="73"/>
                  </a:lnTo>
                  <a:lnTo>
                    <a:pt x="78" y="73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5" y="76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1" y="73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59" y="88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61" y="90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61" y="92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1" y="97"/>
                  </a:lnTo>
                  <a:lnTo>
                    <a:pt x="59" y="97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3" y="104"/>
                  </a:lnTo>
                  <a:lnTo>
                    <a:pt x="63" y="104"/>
                  </a:lnTo>
                  <a:lnTo>
                    <a:pt x="63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8" y="104"/>
                  </a:lnTo>
                  <a:lnTo>
                    <a:pt x="71" y="104"/>
                  </a:lnTo>
                  <a:lnTo>
                    <a:pt x="71" y="104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5" y="107"/>
                  </a:lnTo>
                  <a:lnTo>
                    <a:pt x="75" y="107"/>
                  </a:lnTo>
                  <a:lnTo>
                    <a:pt x="75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78" y="109"/>
                  </a:lnTo>
                  <a:lnTo>
                    <a:pt x="78" y="111"/>
                  </a:lnTo>
                  <a:lnTo>
                    <a:pt x="78" y="111"/>
                  </a:lnTo>
                  <a:lnTo>
                    <a:pt x="80" y="111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3" y="123"/>
                  </a:lnTo>
                  <a:lnTo>
                    <a:pt x="73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68" y="12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71" y="128"/>
                  </a:lnTo>
                  <a:lnTo>
                    <a:pt x="71" y="130"/>
                  </a:lnTo>
                  <a:lnTo>
                    <a:pt x="68" y="133"/>
                  </a:lnTo>
                  <a:lnTo>
                    <a:pt x="66" y="133"/>
                  </a:lnTo>
                  <a:lnTo>
                    <a:pt x="66" y="133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7"/>
                  </a:lnTo>
                  <a:lnTo>
                    <a:pt x="59" y="137"/>
                  </a:lnTo>
                  <a:lnTo>
                    <a:pt x="59" y="137"/>
                  </a:lnTo>
                  <a:lnTo>
                    <a:pt x="59" y="140"/>
                  </a:lnTo>
                  <a:lnTo>
                    <a:pt x="59" y="140"/>
                  </a:lnTo>
                  <a:lnTo>
                    <a:pt x="59" y="142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6" y="149"/>
                  </a:lnTo>
                  <a:lnTo>
                    <a:pt x="56" y="149"/>
                  </a:lnTo>
                  <a:lnTo>
                    <a:pt x="56" y="149"/>
                  </a:lnTo>
                  <a:lnTo>
                    <a:pt x="54" y="149"/>
                  </a:lnTo>
                  <a:lnTo>
                    <a:pt x="52" y="149"/>
                  </a:lnTo>
                  <a:lnTo>
                    <a:pt x="52" y="154"/>
                  </a:lnTo>
                  <a:lnTo>
                    <a:pt x="47" y="156"/>
                  </a:lnTo>
                  <a:lnTo>
                    <a:pt x="47" y="156"/>
                  </a:lnTo>
                  <a:lnTo>
                    <a:pt x="47" y="161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5" y="166"/>
                  </a:lnTo>
                  <a:lnTo>
                    <a:pt x="42" y="168"/>
                  </a:lnTo>
                  <a:lnTo>
                    <a:pt x="40" y="170"/>
                  </a:lnTo>
                  <a:lnTo>
                    <a:pt x="37" y="170"/>
                  </a:lnTo>
                  <a:lnTo>
                    <a:pt x="37" y="175"/>
                  </a:lnTo>
                  <a:lnTo>
                    <a:pt x="35" y="175"/>
                  </a:lnTo>
                  <a:lnTo>
                    <a:pt x="35" y="175"/>
                  </a:lnTo>
                  <a:lnTo>
                    <a:pt x="35" y="178"/>
                  </a:lnTo>
                  <a:lnTo>
                    <a:pt x="33" y="178"/>
                  </a:lnTo>
                  <a:lnTo>
                    <a:pt x="30" y="180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5"/>
                  </a:lnTo>
                  <a:lnTo>
                    <a:pt x="23" y="185"/>
                  </a:lnTo>
                  <a:lnTo>
                    <a:pt x="23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19" y="185"/>
                  </a:lnTo>
                  <a:lnTo>
                    <a:pt x="16" y="185"/>
                  </a:lnTo>
                  <a:lnTo>
                    <a:pt x="4" y="185"/>
                  </a:lnTo>
                  <a:lnTo>
                    <a:pt x="4" y="185"/>
                  </a:lnTo>
                  <a:lnTo>
                    <a:pt x="4" y="187"/>
                  </a:lnTo>
                  <a:lnTo>
                    <a:pt x="4" y="192"/>
                  </a:lnTo>
                  <a:lnTo>
                    <a:pt x="2" y="201"/>
                  </a:lnTo>
                  <a:lnTo>
                    <a:pt x="0" y="206"/>
                  </a:lnTo>
                  <a:lnTo>
                    <a:pt x="0" y="211"/>
                  </a:lnTo>
                  <a:lnTo>
                    <a:pt x="2" y="215"/>
                  </a:lnTo>
                  <a:lnTo>
                    <a:pt x="2" y="215"/>
                  </a:lnTo>
                  <a:lnTo>
                    <a:pt x="2" y="220"/>
                  </a:lnTo>
                  <a:lnTo>
                    <a:pt x="7" y="227"/>
                  </a:lnTo>
                  <a:lnTo>
                    <a:pt x="9" y="234"/>
                  </a:lnTo>
                  <a:lnTo>
                    <a:pt x="14" y="249"/>
                  </a:lnTo>
                  <a:lnTo>
                    <a:pt x="16" y="251"/>
                  </a:lnTo>
                  <a:lnTo>
                    <a:pt x="14" y="256"/>
                  </a:lnTo>
                  <a:lnTo>
                    <a:pt x="14" y="258"/>
                  </a:lnTo>
                  <a:lnTo>
                    <a:pt x="9" y="265"/>
                  </a:lnTo>
                  <a:lnTo>
                    <a:pt x="9" y="268"/>
                  </a:lnTo>
                  <a:lnTo>
                    <a:pt x="9" y="270"/>
                  </a:lnTo>
                  <a:lnTo>
                    <a:pt x="9" y="277"/>
                  </a:lnTo>
                  <a:lnTo>
                    <a:pt x="11" y="282"/>
                  </a:lnTo>
                  <a:lnTo>
                    <a:pt x="11" y="284"/>
                  </a:lnTo>
                  <a:lnTo>
                    <a:pt x="14" y="286"/>
                  </a:lnTo>
                  <a:lnTo>
                    <a:pt x="16" y="291"/>
                  </a:lnTo>
                  <a:lnTo>
                    <a:pt x="19" y="298"/>
                  </a:lnTo>
                  <a:lnTo>
                    <a:pt x="21" y="301"/>
                  </a:lnTo>
                  <a:lnTo>
                    <a:pt x="23" y="303"/>
                  </a:lnTo>
                  <a:lnTo>
                    <a:pt x="30" y="308"/>
                  </a:lnTo>
                  <a:lnTo>
                    <a:pt x="35" y="310"/>
                  </a:lnTo>
                  <a:lnTo>
                    <a:pt x="37" y="312"/>
                  </a:lnTo>
                  <a:lnTo>
                    <a:pt x="40" y="315"/>
                  </a:lnTo>
                  <a:lnTo>
                    <a:pt x="49" y="324"/>
                  </a:lnTo>
                  <a:lnTo>
                    <a:pt x="52" y="329"/>
                  </a:lnTo>
                  <a:lnTo>
                    <a:pt x="56" y="339"/>
                  </a:lnTo>
                  <a:lnTo>
                    <a:pt x="59" y="346"/>
                  </a:lnTo>
                  <a:lnTo>
                    <a:pt x="59" y="348"/>
                  </a:lnTo>
                  <a:lnTo>
                    <a:pt x="59" y="353"/>
                  </a:lnTo>
                  <a:lnTo>
                    <a:pt x="71" y="372"/>
                  </a:lnTo>
                  <a:lnTo>
                    <a:pt x="75" y="381"/>
                  </a:lnTo>
                  <a:lnTo>
                    <a:pt x="75" y="386"/>
                  </a:lnTo>
                  <a:lnTo>
                    <a:pt x="78" y="391"/>
                  </a:lnTo>
                  <a:lnTo>
                    <a:pt x="80" y="395"/>
                  </a:lnTo>
                  <a:lnTo>
                    <a:pt x="85" y="400"/>
                  </a:lnTo>
                  <a:lnTo>
                    <a:pt x="87" y="405"/>
                  </a:lnTo>
                  <a:lnTo>
                    <a:pt x="89" y="405"/>
                  </a:lnTo>
                  <a:lnTo>
                    <a:pt x="92" y="407"/>
                  </a:lnTo>
                  <a:lnTo>
                    <a:pt x="94" y="407"/>
                  </a:lnTo>
                  <a:lnTo>
                    <a:pt x="97" y="407"/>
                  </a:lnTo>
                  <a:lnTo>
                    <a:pt x="97" y="407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101" y="407"/>
                  </a:lnTo>
                  <a:lnTo>
                    <a:pt x="101" y="407"/>
                  </a:lnTo>
                  <a:lnTo>
                    <a:pt x="101" y="407"/>
                  </a:lnTo>
                  <a:lnTo>
                    <a:pt x="104" y="407"/>
                  </a:lnTo>
                  <a:lnTo>
                    <a:pt x="104" y="410"/>
                  </a:lnTo>
                  <a:lnTo>
                    <a:pt x="104" y="407"/>
                  </a:lnTo>
                  <a:lnTo>
                    <a:pt x="104" y="407"/>
                  </a:lnTo>
                  <a:lnTo>
                    <a:pt x="106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10"/>
                  </a:lnTo>
                  <a:lnTo>
                    <a:pt x="111" y="410"/>
                  </a:lnTo>
                  <a:lnTo>
                    <a:pt x="111" y="410"/>
                  </a:lnTo>
                  <a:lnTo>
                    <a:pt x="111" y="410"/>
                  </a:lnTo>
                  <a:lnTo>
                    <a:pt x="113" y="410"/>
                  </a:lnTo>
                  <a:lnTo>
                    <a:pt x="113" y="410"/>
                  </a:lnTo>
                  <a:lnTo>
                    <a:pt x="116" y="410"/>
                  </a:lnTo>
                  <a:lnTo>
                    <a:pt x="116" y="412"/>
                  </a:lnTo>
                  <a:lnTo>
                    <a:pt x="118" y="412"/>
                  </a:lnTo>
                  <a:lnTo>
                    <a:pt x="118" y="412"/>
                  </a:lnTo>
                  <a:lnTo>
                    <a:pt x="118" y="414"/>
                  </a:lnTo>
                  <a:lnTo>
                    <a:pt x="118" y="417"/>
                  </a:lnTo>
                  <a:lnTo>
                    <a:pt x="120" y="419"/>
                  </a:lnTo>
                  <a:lnTo>
                    <a:pt x="120" y="419"/>
                  </a:lnTo>
                  <a:lnTo>
                    <a:pt x="125" y="424"/>
                  </a:lnTo>
                  <a:lnTo>
                    <a:pt x="127" y="424"/>
                  </a:lnTo>
                  <a:lnTo>
                    <a:pt x="127" y="424"/>
                  </a:lnTo>
                  <a:lnTo>
                    <a:pt x="130" y="424"/>
                  </a:lnTo>
                  <a:lnTo>
                    <a:pt x="130" y="424"/>
                  </a:lnTo>
                  <a:lnTo>
                    <a:pt x="132" y="424"/>
                  </a:lnTo>
                  <a:lnTo>
                    <a:pt x="139" y="426"/>
                  </a:lnTo>
                  <a:lnTo>
                    <a:pt x="139" y="426"/>
                  </a:lnTo>
                  <a:lnTo>
                    <a:pt x="139" y="431"/>
                  </a:lnTo>
                  <a:lnTo>
                    <a:pt x="139" y="431"/>
                  </a:lnTo>
                  <a:lnTo>
                    <a:pt x="142" y="433"/>
                  </a:lnTo>
                  <a:lnTo>
                    <a:pt x="144" y="433"/>
                  </a:lnTo>
                  <a:lnTo>
                    <a:pt x="144" y="431"/>
                  </a:lnTo>
                  <a:lnTo>
                    <a:pt x="144" y="431"/>
                  </a:lnTo>
                  <a:lnTo>
                    <a:pt x="146" y="431"/>
                  </a:lnTo>
                  <a:lnTo>
                    <a:pt x="149" y="433"/>
                  </a:lnTo>
                  <a:lnTo>
                    <a:pt x="149" y="433"/>
                  </a:lnTo>
                  <a:lnTo>
                    <a:pt x="149" y="433"/>
                  </a:lnTo>
                  <a:lnTo>
                    <a:pt x="149" y="433"/>
                  </a:lnTo>
                  <a:lnTo>
                    <a:pt x="151" y="433"/>
                  </a:lnTo>
                  <a:lnTo>
                    <a:pt x="151" y="433"/>
                  </a:lnTo>
                  <a:lnTo>
                    <a:pt x="151" y="433"/>
                  </a:lnTo>
                  <a:lnTo>
                    <a:pt x="153" y="436"/>
                  </a:lnTo>
                  <a:lnTo>
                    <a:pt x="153" y="436"/>
                  </a:lnTo>
                  <a:lnTo>
                    <a:pt x="156" y="436"/>
                  </a:lnTo>
                  <a:lnTo>
                    <a:pt x="156" y="436"/>
                  </a:lnTo>
                  <a:lnTo>
                    <a:pt x="163" y="436"/>
                  </a:lnTo>
                  <a:lnTo>
                    <a:pt x="165" y="436"/>
                  </a:lnTo>
                  <a:lnTo>
                    <a:pt x="168" y="438"/>
                  </a:lnTo>
                  <a:lnTo>
                    <a:pt x="168" y="438"/>
                  </a:lnTo>
                  <a:lnTo>
                    <a:pt x="170" y="440"/>
                  </a:lnTo>
                  <a:lnTo>
                    <a:pt x="170" y="443"/>
                  </a:lnTo>
                  <a:lnTo>
                    <a:pt x="170" y="443"/>
                  </a:lnTo>
                  <a:lnTo>
                    <a:pt x="172" y="443"/>
                  </a:lnTo>
                  <a:lnTo>
                    <a:pt x="177" y="443"/>
                  </a:lnTo>
                  <a:lnTo>
                    <a:pt x="182" y="445"/>
                  </a:lnTo>
                  <a:lnTo>
                    <a:pt x="182" y="445"/>
                  </a:lnTo>
                  <a:lnTo>
                    <a:pt x="182" y="445"/>
                  </a:lnTo>
                  <a:lnTo>
                    <a:pt x="182" y="445"/>
                  </a:lnTo>
                  <a:lnTo>
                    <a:pt x="182" y="447"/>
                  </a:lnTo>
                  <a:lnTo>
                    <a:pt x="184" y="447"/>
                  </a:lnTo>
                  <a:lnTo>
                    <a:pt x="184" y="447"/>
                  </a:lnTo>
                  <a:lnTo>
                    <a:pt x="184" y="447"/>
                  </a:lnTo>
                  <a:lnTo>
                    <a:pt x="184" y="447"/>
                  </a:lnTo>
                  <a:lnTo>
                    <a:pt x="186" y="447"/>
                  </a:lnTo>
                  <a:lnTo>
                    <a:pt x="191" y="450"/>
                  </a:lnTo>
                  <a:lnTo>
                    <a:pt x="191" y="450"/>
                  </a:lnTo>
                  <a:lnTo>
                    <a:pt x="194" y="450"/>
                  </a:lnTo>
                  <a:lnTo>
                    <a:pt x="194" y="450"/>
                  </a:lnTo>
                  <a:lnTo>
                    <a:pt x="196" y="450"/>
                  </a:lnTo>
                  <a:lnTo>
                    <a:pt x="196" y="450"/>
                  </a:lnTo>
                  <a:lnTo>
                    <a:pt x="198" y="452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05" y="457"/>
                  </a:lnTo>
                  <a:lnTo>
                    <a:pt x="205" y="457"/>
                  </a:lnTo>
                  <a:lnTo>
                    <a:pt x="205" y="457"/>
                  </a:lnTo>
                  <a:lnTo>
                    <a:pt x="208" y="454"/>
                  </a:lnTo>
                  <a:lnTo>
                    <a:pt x="208" y="454"/>
                  </a:lnTo>
                  <a:lnTo>
                    <a:pt x="208" y="454"/>
                  </a:lnTo>
                  <a:lnTo>
                    <a:pt x="210" y="454"/>
                  </a:lnTo>
                  <a:lnTo>
                    <a:pt x="210" y="454"/>
                  </a:lnTo>
                  <a:lnTo>
                    <a:pt x="210" y="454"/>
                  </a:lnTo>
                  <a:lnTo>
                    <a:pt x="210" y="454"/>
                  </a:lnTo>
                  <a:lnTo>
                    <a:pt x="213" y="454"/>
                  </a:lnTo>
                  <a:lnTo>
                    <a:pt x="213" y="454"/>
                  </a:lnTo>
                  <a:lnTo>
                    <a:pt x="215" y="457"/>
                  </a:lnTo>
                  <a:lnTo>
                    <a:pt x="217" y="459"/>
                  </a:lnTo>
                  <a:lnTo>
                    <a:pt x="217" y="459"/>
                  </a:lnTo>
                  <a:lnTo>
                    <a:pt x="217" y="462"/>
                  </a:lnTo>
                  <a:lnTo>
                    <a:pt x="220" y="462"/>
                  </a:lnTo>
                  <a:lnTo>
                    <a:pt x="220" y="462"/>
                  </a:lnTo>
                  <a:lnTo>
                    <a:pt x="222" y="462"/>
                  </a:lnTo>
                  <a:lnTo>
                    <a:pt x="224" y="462"/>
                  </a:lnTo>
                  <a:lnTo>
                    <a:pt x="224" y="462"/>
                  </a:lnTo>
                  <a:lnTo>
                    <a:pt x="227" y="462"/>
                  </a:lnTo>
                  <a:lnTo>
                    <a:pt x="229" y="462"/>
                  </a:lnTo>
                  <a:lnTo>
                    <a:pt x="229" y="462"/>
                  </a:lnTo>
                  <a:lnTo>
                    <a:pt x="231" y="462"/>
                  </a:lnTo>
                  <a:lnTo>
                    <a:pt x="231" y="462"/>
                  </a:lnTo>
                  <a:lnTo>
                    <a:pt x="231" y="462"/>
                  </a:lnTo>
                  <a:lnTo>
                    <a:pt x="234" y="462"/>
                  </a:lnTo>
                  <a:lnTo>
                    <a:pt x="236" y="459"/>
                  </a:lnTo>
                  <a:lnTo>
                    <a:pt x="236" y="462"/>
                  </a:lnTo>
                  <a:lnTo>
                    <a:pt x="239" y="462"/>
                  </a:lnTo>
                  <a:lnTo>
                    <a:pt x="241" y="464"/>
                  </a:lnTo>
                  <a:lnTo>
                    <a:pt x="241" y="464"/>
                  </a:lnTo>
                  <a:lnTo>
                    <a:pt x="243" y="464"/>
                  </a:lnTo>
                  <a:lnTo>
                    <a:pt x="243" y="466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8" y="466"/>
                  </a:lnTo>
                  <a:lnTo>
                    <a:pt x="248" y="464"/>
                  </a:lnTo>
                  <a:lnTo>
                    <a:pt x="248" y="464"/>
                  </a:lnTo>
                  <a:lnTo>
                    <a:pt x="248" y="464"/>
                  </a:lnTo>
                  <a:lnTo>
                    <a:pt x="248" y="462"/>
                  </a:lnTo>
                  <a:lnTo>
                    <a:pt x="248" y="462"/>
                  </a:lnTo>
                  <a:lnTo>
                    <a:pt x="248" y="459"/>
                  </a:lnTo>
                  <a:lnTo>
                    <a:pt x="248" y="457"/>
                  </a:lnTo>
                  <a:lnTo>
                    <a:pt x="248" y="457"/>
                  </a:lnTo>
                  <a:lnTo>
                    <a:pt x="250" y="454"/>
                  </a:lnTo>
                  <a:lnTo>
                    <a:pt x="250" y="454"/>
                  </a:lnTo>
                  <a:lnTo>
                    <a:pt x="253" y="454"/>
                  </a:lnTo>
                  <a:lnTo>
                    <a:pt x="255" y="457"/>
                  </a:lnTo>
                  <a:lnTo>
                    <a:pt x="255" y="457"/>
                  </a:lnTo>
                  <a:lnTo>
                    <a:pt x="255" y="457"/>
                  </a:lnTo>
                  <a:lnTo>
                    <a:pt x="255" y="457"/>
                  </a:lnTo>
                  <a:lnTo>
                    <a:pt x="257" y="459"/>
                  </a:lnTo>
                  <a:lnTo>
                    <a:pt x="257" y="459"/>
                  </a:lnTo>
                  <a:lnTo>
                    <a:pt x="257" y="462"/>
                  </a:lnTo>
                  <a:lnTo>
                    <a:pt x="260" y="462"/>
                  </a:lnTo>
                  <a:lnTo>
                    <a:pt x="265" y="466"/>
                  </a:lnTo>
                  <a:lnTo>
                    <a:pt x="267" y="466"/>
                  </a:lnTo>
                  <a:lnTo>
                    <a:pt x="267" y="469"/>
                  </a:lnTo>
                  <a:lnTo>
                    <a:pt x="267" y="469"/>
                  </a:lnTo>
                  <a:lnTo>
                    <a:pt x="267" y="471"/>
                  </a:lnTo>
                  <a:lnTo>
                    <a:pt x="267" y="471"/>
                  </a:lnTo>
                  <a:lnTo>
                    <a:pt x="269" y="471"/>
                  </a:lnTo>
                  <a:lnTo>
                    <a:pt x="269" y="471"/>
                  </a:lnTo>
                  <a:lnTo>
                    <a:pt x="269" y="473"/>
                  </a:lnTo>
                  <a:lnTo>
                    <a:pt x="269" y="473"/>
                  </a:lnTo>
                  <a:lnTo>
                    <a:pt x="276" y="481"/>
                  </a:lnTo>
                  <a:lnTo>
                    <a:pt x="276" y="481"/>
                  </a:lnTo>
                  <a:lnTo>
                    <a:pt x="279" y="483"/>
                  </a:lnTo>
                  <a:lnTo>
                    <a:pt x="279" y="485"/>
                  </a:lnTo>
                  <a:lnTo>
                    <a:pt x="279" y="485"/>
                  </a:lnTo>
                  <a:lnTo>
                    <a:pt x="279" y="485"/>
                  </a:lnTo>
                  <a:lnTo>
                    <a:pt x="279" y="488"/>
                  </a:lnTo>
                  <a:lnTo>
                    <a:pt x="279" y="488"/>
                  </a:lnTo>
                  <a:lnTo>
                    <a:pt x="279" y="490"/>
                  </a:lnTo>
                  <a:lnTo>
                    <a:pt x="281" y="492"/>
                  </a:lnTo>
                  <a:lnTo>
                    <a:pt x="281" y="497"/>
                  </a:lnTo>
                  <a:lnTo>
                    <a:pt x="281" y="497"/>
                  </a:lnTo>
                  <a:lnTo>
                    <a:pt x="281" y="497"/>
                  </a:lnTo>
                  <a:lnTo>
                    <a:pt x="281" y="499"/>
                  </a:lnTo>
                  <a:lnTo>
                    <a:pt x="281" y="504"/>
                  </a:lnTo>
                  <a:lnTo>
                    <a:pt x="281" y="507"/>
                  </a:lnTo>
                  <a:lnTo>
                    <a:pt x="281" y="507"/>
                  </a:lnTo>
                  <a:lnTo>
                    <a:pt x="281" y="509"/>
                  </a:lnTo>
                  <a:lnTo>
                    <a:pt x="281" y="509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4"/>
                  </a:lnTo>
                  <a:lnTo>
                    <a:pt x="281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6" y="518"/>
                  </a:lnTo>
                  <a:lnTo>
                    <a:pt x="286" y="518"/>
                  </a:lnTo>
                  <a:lnTo>
                    <a:pt x="286" y="521"/>
                  </a:lnTo>
                  <a:lnTo>
                    <a:pt x="284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5"/>
                  </a:lnTo>
                  <a:lnTo>
                    <a:pt x="284" y="528"/>
                  </a:lnTo>
                  <a:lnTo>
                    <a:pt x="284" y="530"/>
                  </a:lnTo>
                  <a:lnTo>
                    <a:pt x="284" y="533"/>
                  </a:lnTo>
                  <a:lnTo>
                    <a:pt x="284" y="535"/>
                  </a:lnTo>
                  <a:lnTo>
                    <a:pt x="284" y="535"/>
                  </a:lnTo>
                  <a:lnTo>
                    <a:pt x="281" y="535"/>
                  </a:lnTo>
                  <a:lnTo>
                    <a:pt x="281" y="537"/>
                  </a:lnTo>
                  <a:lnTo>
                    <a:pt x="281" y="537"/>
                  </a:lnTo>
                  <a:lnTo>
                    <a:pt x="284" y="540"/>
                  </a:lnTo>
                  <a:lnTo>
                    <a:pt x="284" y="542"/>
                  </a:lnTo>
                  <a:lnTo>
                    <a:pt x="284" y="542"/>
                  </a:lnTo>
                  <a:lnTo>
                    <a:pt x="286" y="544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8" y="547"/>
                  </a:lnTo>
                  <a:lnTo>
                    <a:pt x="288" y="547"/>
                  </a:lnTo>
                  <a:lnTo>
                    <a:pt x="288" y="547"/>
                  </a:lnTo>
                  <a:lnTo>
                    <a:pt x="288" y="549"/>
                  </a:lnTo>
                  <a:lnTo>
                    <a:pt x="288" y="549"/>
                  </a:lnTo>
                  <a:lnTo>
                    <a:pt x="288" y="549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88" y="552"/>
                  </a:lnTo>
                  <a:lnTo>
                    <a:pt x="291" y="554"/>
                  </a:lnTo>
                  <a:lnTo>
                    <a:pt x="291" y="556"/>
                  </a:lnTo>
                  <a:lnTo>
                    <a:pt x="291" y="556"/>
                  </a:lnTo>
                  <a:lnTo>
                    <a:pt x="293" y="554"/>
                  </a:lnTo>
                  <a:lnTo>
                    <a:pt x="293" y="554"/>
                  </a:lnTo>
                  <a:lnTo>
                    <a:pt x="293" y="554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8" y="556"/>
                  </a:lnTo>
                  <a:lnTo>
                    <a:pt x="298" y="559"/>
                  </a:lnTo>
                  <a:lnTo>
                    <a:pt x="298" y="559"/>
                  </a:lnTo>
                  <a:lnTo>
                    <a:pt x="300" y="559"/>
                  </a:lnTo>
                  <a:lnTo>
                    <a:pt x="300" y="561"/>
                  </a:lnTo>
                  <a:lnTo>
                    <a:pt x="300" y="561"/>
                  </a:lnTo>
                  <a:lnTo>
                    <a:pt x="300" y="561"/>
                  </a:lnTo>
                  <a:lnTo>
                    <a:pt x="300" y="561"/>
                  </a:lnTo>
                  <a:lnTo>
                    <a:pt x="300" y="563"/>
                  </a:lnTo>
                  <a:lnTo>
                    <a:pt x="300" y="563"/>
                  </a:lnTo>
                  <a:lnTo>
                    <a:pt x="302" y="563"/>
                  </a:lnTo>
                  <a:lnTo>
                    <a:pt x="302" y="563"/>
                  </a:lnTo>
                  <a:lnTo>
                    <a:pt x="302" y="568"/>
                  </a:lnTo>
                  <a:lnTo>
                    <a:pt x="302" y="568"/>
                  </a:lnTo>
                  <a:lnTo>
                    <a:pt x="324" y="568"/>
                  </a:lnTo>
                  <a:lnTo>
                    <a:pt x="326" y="568"/>
                  </a:lnTo>
                  <a:lnTo>
                    <a:pt x="326" y="568"/>
                  </a:lnTo>
                  <a:lnTo>
                    <a:pt x="326" y="568"/>
                  </a:lnTo>
                  <a:lnTo>
                    <a:pt x="326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70"/>
                  </a:lnTo>
                  <a:lnTo>
                    <a:pt x="331" y="570"/>
                  </a:lnTo>
                  <a:lnTo>
                    <a:pt x="331" y="568"/>
                  </a:lnTo>
                  <a:lnTo>
                    <a:pt x="333" y="568"/>
                  </a:lnTo>
                  <a:lnTo>
                    <a:pt x="333" y="568"/>
                  </a:lnTo>
                  <a:lnTo>
                    <a:pt x="333" y="570"/>
                  </a:lnTo>
                  <a:lnTo>
                    <a:pt x="336" y="568"/>
                  </a:lnTo>
                  <a:lnTo>
                    <a:pt x="336" y="568"/>
                  </a:lnTo>
                  <a:lnTo>
                    <a:pt x="338" y="568"/>
                  </a:lnTo>
                  <a:lnTo>
                    <a:pt x="338" y="568"/>
                  </a:lnTo>
                  <a:lnTo>
                    <a:pt x="340" y="566"/>
                  </a:lnTo>
                  <a:lnTo>
                    <a:pt x="340" y="566"/>
                  </a:lnTo>
                  <a:lnTo>
                    <a:pt x="340" y="566"/>
                  </a:lnTo>
                  <a:lnTo>
                    <a:pt x="340" y="563"/>
                  </a:lnTo>
                  <a:lnTo>
                    <a:pt x="340" y="563"/>
                  </a:lnTo>
                  <a:lnTo>
                    <a:pt x="343" y="563"/>
                  </a:lnTo>
                  <a:lnTo>
                    <a:pt x="345" y="563"/>
                  </a:lnTo>
                  <a:lnTo>
                    <a:pt x="345" y="561"/>
                  </a:lnTo>
                  <a:lnTo>
                    <a:pt x="347" y="559"/>
                  </a:lnTo>
                  <a:lnTo>
                    <a:pt x="347" y="559"/>
                  </a:lnTo>
                  <a:lnTo>
                    <a:pt x="350" y="559"/>
                  </a:lnTo>
                  <a:lnTo>
                    <a:pt x="352" y="561"/>
                  </a:lnTo>
                  <a:lnTo>
                    <a:pt x="352" y="561"/>
                  </a:lnTo>
                  <a:lnTo>
                    <a:pt x="354" y="561"/>
                  </a:lnTo>
                  <a:lnTo>
                    <a:pt x="354" y="561"/>
                  </a:lnTo>
                  <a:lnTo>
                    <a:pt x="354" y="561"/>
                  </a:lnTo>
                  <a:lnTo>
                    <a:pt x="354" y="563"/>
                  </a:lnTo>
                  <a:lnTo>
                    <a:pt x="354" y="563"/>
                  </a:lnTo>
                  <a:lnTo>
                    <a:pt x="357" y="563"/>
                  </a:lnTo>
                  <a:lnTo>
                    <a:pt x="357" y="563"/>
                  </a:lnTo>
                  <a:lnTo>
                    <a:pt x="359" y="563"/>
                  </a:lnTo>
                  <a:lnTo>
                    <a:pt x="359" y="563"/>
                  </a:lnTo>
                  <a:lnTo>
                    <a:pt x="362" y="566"/>
                  </a:lnTo>
                  <a:lnTo>
                    <a:pt x="362" y="566"/>
                  </a:lnTo>
                  <a:lnTo>
                    <a:pt x="364" y="566"/>
                  </a:lnTo>
                  <a:lnTo>
                    <a:pt x="364" y="566"/>
                  </a:lnTo>
                  <a:lnTo>
                    <a:pt x="364" y="566"/>
                  </a:lnTo>
                  <a:lnTo>
                    <a:pt x="364" y="568"/>
                  </a:lnTo>
                  <a:lnTo>
                    <a:pt x="364" y="568"/>
                  </a:lnTo>
                  <a:lnTo>
                    <a:pt x="364" y="568"/>
                  </a:lnTo>
                  <a:lnTo>
                    <a:pt x="366" y="568"/>
                  </a:lnTo>
                  <a:lnTo>
                    <a:pt x="366" y="568"/>
                  </a:lnTo>
                  <a:lnTo>
                    <a:pt x="366" y="570"/>
                  </a:lnTo>
                  <a:lnTo>
                    <a:pt x="366" y="570"/>
                  </a:lnTo>
                  <a:lnTo>
                    <a:pt x="366" y="573"/>
                  </a:lnTo>
                  <a:lnTo>
                    <a:pt x="366" y="573"/>
                  </a:lnTo>
                  <a:lnTo>
                    <a:pt x="366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3" y="575"/>
                  </a:lnTo>
                  <a:lnTo>
                    <a:pt x="373" y="575"/>
                  </a:lnTo>
                  <a:lnTo>
                    <a:pt x="376" y="575"/>
                  </a:lnTo>
                  <a:lnTo>
                    <a:pt x="376" y="573"/>
                  </a:lnTo>
                  <a:lnTo>
                    <a:pt x="376" y="573"/>
                  </a:lnTo>
                  <a:lnTo>
                    <a:pt x="378" y="573"/>
                  </a:lnTo>
                  <a:lnTo>
                    <a:pt x="383" y="573"/>
                  </a:lnTo>
                  <a:lnTo>
                    <a:pt x="383" y="573"/>
                  </a:lnTo>
                  <a:lnTo>
                    <a:pt x="385" y="575"/>
                  </a:lnTo>
                  <a:lnTo>
                    <a:pt x="385" y="575"/>
                  </a:lnTo>
                  <a:lnTo>
                    <a:pt x="385" y="575"/>
                  </a:lnTo>
                  <a:lnTo>
                    <a:pt x="385" y="575"/>
                  </a:lnTo>
                  <a:lnTo>
                    <a:pt x="388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2" y="575"/>
                  </a:lnTo>
                  <a:lnTo>
                    <a:pt x="392" y="575"/>
                  </a:lnTo>
                  <a:lnTo>
                    <a:pt x="392" y="575"/>
                  </a:lnTo>
                  <a:lnTo>
                    <a:pt x="395" y="575"/>
                  </a:lnTo>
                  <a:lnTo>
                    <a:pt x="395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9" y="570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11" y="568"/>
                  </a:lnTo>
                  <a:lnTo>
                    <a:pt x="411" y="568"/>
                  </a:lnTo>
                  <a:lnTo>
                    <a:pt x="411" y="568"/>
                  </a:lnTo>
                  <a:lnTo>
                    <a:pt x="411" y="568"/>
                  </a:lnTo>
                  <a:lnTo>
                    <a:pt x="414" y="568"/>
                  </a:lnTo>
                  <a:lnTo>
                    <a:pt x="414" y="570"/>
                  </a:lnTo>
                  <a:lnTo>
                    <a:pt x="416" y="573"/>
                  </a:lnTo>
                  <a:lnTo>
                    <a:pt x="418" y="573"/>
                  </a:lnTo>
                  <a:lnTo>
                    <a:pt x="423" y="575"/>
                  </a:lnTo>
                  <a:lnTo>
                    <a:pt x="425" y="575"/>
                  </a:lnTo>
                  <a:lnTo>
                    <a:pt x="428" y="575"/>
                  </a:lnTo>
                  <a:lnTo>
                    <a:pt x="428" y="573"/>
                  </a:lnTo>
                  <a:lnTo>
                    <a:pt x="428" y="573"/>
                  </a:lnTo>
                  <a:lnTo>
                    <a:pt x="428" y="573"/>
                  </a:lnTo>
                  <a:lnTo>
                    <a:pt x="428" y="573"/>
                  </a:lnTo>
                  <a:lnTo>
                    <a:pt x="430" y="573"/>
                  </a:lnTo>
                  <a:lnTo>
                    <a:pt x="430" y="575"/>
                  </a:lnTo>
                  <a:lnTo>
                    <a:pt x="430" y="575"/>
                  </a:lnTo>
                  <a:lnTo>
                    <a:pt x="433" y="575"/>
                  </a:lnTo>
                  <a:lnTo>
                    <a:pt x="435" y="575"/>
                  </a:lnTo>
                  <a:lnTo>
                    <a:pt x="435" y="575"/>
                  </a:lnTo>
                  <a:lnTo>
                    <a:pt x="435" y="575"/>
                  </a:lnTo>
                  <a:lnTo>
                    <a:pt x="437" y="575"/>
                  </a:lnTo>
                  <a:lnTo>
                    <a:pt x="437" y="575"/>
                  </a:lnTo>
                  <a:lnTo>
                    <a:pt x="437" y="573"/>
                  </a:lnTo>
                  <a:lnTo>
                    <a:pt x="437" y="573"/>
                  </a:lnTo>
                  <a:lnTo>
                    <a:pt x="437" y="573"/>
                  </a:lnTo>
                  <a:lnTo>
                    <a:pt x="440" y="573"/>
                  </a:lnTo>
                  <a:lnTo>
                    <a:pt x="442" y="570"/>
                  </a:lnTo>
                  <a:lnTo>
                    <a:pt x="442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7" y="570"/>
                  </a:lnTo>
                  <a:lnTo>
                    <a:pt x="449" y="568"/>
                  </a:lnTo>
                  <a:lnTo>
                    <a:pt x="452" y="566"/>
                  </a:lnTo>
                  <a:lnTo>
                    <a:pt x="454" y="566"/>
                  </a:lnTo>
                  <a:lnTo>
                    <a:pt x="454" y="566"/>
                  </a:lnTo>
                  <a:lnTo>
                    <a:pt x="454" y="566"/>
                  </a:lnTo>
                  <a:lnTo>
                    <a:pt x="454" y="563"/>
                  </a:lnTo>
                  <a:lnTo>
                    <a:pt x="454" y="563"/>
                  </a:lnTo>
                  <a:lnTo>
                    <a:pt x="454" y="563"/>
                  </a:lnTo>
                  <a:lnTo>
                    <a:pt x="454" y="561"/>
                  </a:lnTo>
                  <a:lnTo>
                    <a:pt x="456" y="559"/>
                  </a:lnTo>
                  <a:lnTo>
                    <a:pt x="456" y="559"/>
                  </a:lnTo>
                  <a:lnTo>
                    <a:pt x="456" y="559"/>
                  </a:lnTo>
                  <a:lnTo>
                    <a:pt x="456" y="554"/>
                  </a:lnTo>
                  <a:lnTo>
                    <a:pt x="456" y="554"/>
                  </a:lnTo>
                  <a:lnTo>
                    <a:pt x="456" y="554"/>
                  </a:lnTo>
                  <a:lnTo>
                    <a:pt x="461" y="552"/>
                  </a:lnTo>
                  <a:lnTo>
                    <a:pt x="461" y="552"/>
                  </a:lnTo>
                  <a:lnTo>
                    <a:pt x="463" y="552"/>
                  </a:lnTo>
                  <a:lnTo>
                    <a:pt x="463" y="552"/>
                  </a:lnTo>
                  <a:lnTo>
                    <a:pt x="466" y="552"/>
                  </a:lnTo>
                  <a:lnTo>
                    <a:pt x="468" y="552"/>
                  </a:lnTo>
                  <a:lnTo>
                    <a:pt x="468" y="552"/>
                  </a:lnTo>
                  <a:lnTo>
                    <a:pt x="468" y="552"/>
                  </a:lnTo>
                  <a:lnTo>
                    <a:pt x="468" y="549"/>
                  </a:lnTo>
                  <a:lnTo>
                    <a:pt x="470" y="549"/>
                  </a:lnTo>
                  <a:lnTo>
                    <a:pt x="470" y="549"/>
                  </a:lnTo>
                  <a:lnTo>
                    <a:pt x="470" y="549"/>
                  </a:lnTo>
                  <a:lnTo>
                    <a:pt x="470" y="549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3" y="552"/>
                  </a:lnTo>
                  <a:lnTo>
                    <a:pt x="473" y="552"/>
                  </a:lnTo>
                  <a:lnTo>
                    <a:pt x="473" y="552"/>
                  </a:lnTo>
                  <a:lnTo>
                    <a:pt x="475" y="552"/>
                  </a:lnTo>
                  <a:lnTo>
                    <a:pt x="475" y="552"/>
                  </a:lnTo>
                  <a:lnTo>
                    <a:pt x="478" y="552"/>
                  </a:lnTo>
                  <a:lnTo>
                    <a:pt x="480" y="554"/>
                  </a:lnTo>
                  <a:lnTo>
                    <a:pt x="482" y="556"/>
                  </a:lnTo>
                  <a:lnTo>
                    <a:pt x="485" y="556"/>
                  </a:lnTo>
                  <a:lnTo>
                    <a:pt x="489" y="559"/>
                  </a:lnTo>
                  <a:lnTo>
                    <a:pt x="489" y="559"/>
                  </a:lnTo>
                  <a:lnTo>
                    <a:pt x="489" y="559"/>
                  </a:lnTo>
                  <a:lnTo>
                    <a:pt x="492" y="556"/>
                  </a:lnTo>
                  <a:lnTo>
                    <a:pt x="496" y="554"/>
                  </a:lnTo>
                  <a:lnTo>
                    <a:pt x="499" y="552"/>
                  </a:lnTo>
                  <a:lnTo>
                    <a:pt x="499" y="552"/>
                  </a:lnTo>
                  <a:lnTo>
                    <a:pt x="501" y="552"/>
                  </a:lnTo>
                  <a:lnTo>
                    <a:pt x="501" y="552"/>
                  </a:lnTo>
                  <a:lnTo>
                    <a:pt x="501" y="552"/>
                  </a:lnTo>
                  <a:lnTo>
                    <a:pt x="504" y="552"/>
                  </a:lnTo>
                  <a:lnTo>
                    <a:pt x="504" y="552"/>
                  </a:lnTo>
                  <a:lnTo>
                    <a:pt x="504" y="552"/>
                  </a:lnTo>
                  <a:lnTo>
                    <a:pt x="506" y="549"/>
                  </a:lnTo>
                  <a:lnTo>
                    <a:pt x="508" y="549"/>
                  </a:lnTo>
                  <a:lnTo>
                    <a:pt x="508" y="547"/>
                  </a:lnTo>
                  <a:lnTo>
                    <a:pt x="508" y="547"/>
                  </a:lnTo>
                  <a:lnTo>
                    <a:pt x="511" y="547"/>
                  </a:lnTo>
                  <a:lnTo>
                    <a:pt x="511" y="544"/>
                  </a:lnTo>
                  <a:lnTo>
                    <a:pt x="513" y="544"/>
                  </a:lnTo>
                  <a:lnTo>
                    <a:pt x="520" y="544"/>
                  </a:lnTo>
                  <a:lnTo>
                    <a:pt x="522" y="544"/>
                  </a:lnTo>
                  <a:lnTo>
                    <a:pt x="525" y="544"/>
                  </a:lnTo>
                  <a:lnTo>
                    <a:pt x="525" y="544"/>
                  </a:lnTo>
                  <a:lnTo>
                    <a:pt x="527" y="544"/>
                  </a:lnTo>
                  <a:lnTo>
                    <a:pt x="530" y="547"/>
                  </a:lnTo>
                  <a:lnTo>
                    <a:pt x="530" y="547"/>
                  </a:lnTo>
                  <a:lnTo>
                    <a:pt x="532" y="544"/>
                  </a:lnTo>
                  <a:lnTo>
                    <a:pt x="532" y="544"/>
                  </a:lnTo>
                  <a:lnTo>
                    <a:pt x="544" y="537"/>
                  </a:lnTo>
                  <a:lnTo>
                    <a:pt x="544" y="535"/>
                  </a:lnTo>
                  <a:lnTo>
                    <a:pt x="544" y="535"/>
                  </a:lnTo>
                  <a:lnTo>
                    <a:pt x="549" y="535"/>
                  </a:lnTo>
                  <a:lnTo>
                    <a:pt x="558" y="533"/>
                  </a:lnTo>
                  <a:lnTo>
                    <a:pt x="560" y="533"/>
                  </a:lnTo>
                  <a:lnTo>
                    <a:pt x="565" y="530"/>
                  </a:lnTo>
                  <a:lnTo>
                    <a:pt x="570" y="528"/>
                  </a:lnTo>
                  <a:lnTo>
                    <a:pt x="572" y="525"/>
                  </a:lnTo>
                  <a:lnTo>
                    <a:pt x="577" y="521"/>
                  </a:lnTo>
                  <a:lnTo>
                    <a:pt x="579" y="521"/>
                  </a:lnTo>
                  <a:lnTo>
                    <a:pt x="579" y="521"/>
                  </a:lnTo>
                  <a:lnTo>
                    <a:pt x="582" y="518"/>
                  </a:lnTo>
                  <a:lnTo>
                    <a:pt x="584" y="516"/>
                  </a:lnTo>
                  <a:lnTo>
                    <a:pt x="586" y="514"/>
                  </a:lnTo>
                  <a:lnTo>
                    <a:pt x="589" y="514"/>
                  </a:lnTo>
                  <a:lnTo>
                    <a:pt x="591" y="511"/>
                  </a:lnTo>
                  <a:lnTo>
                    <a:pt x="593" y="509"/>
                  </a:lnTo>
                  <a:lnTo>
                    <a:pt x="593" y="509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4"/>
                  </a:lnTo>
                  <a:lnTo>
                    <a:pt x="593" y="504"/>
                  </a:lnTo>
                  <a:lnTo>
                    <a:pt x="593" y="504"/>
                  </a:lnTo>
                  <a:lnTo>
                    <a:pt x="593" y="504"/>
                  </a:lnTo>
                  <a:lnTo>
                    <a:pt x="593" y="502"/>
                  </a:lnTo>
                  <a:lnTo>
                    <a:pt x="593" y="502"/>
                  </a:lnTo>
                  <a:close/>
                  <a:moveTo>
                    <a:pt x="530" y="256"/>
                  </a:moveTo>
                  <a:lnTo>
                    <a:pt x="530" y="258"/>
                  </a:lnTo>
                  <a:lnTo>
                    <a:pt x="530" y="258"/>
                  </a:lnTo>
                  <a:lnTo>
                    <a:pt x="530" y="260"/>
                  </a:lnTo>
                  <a:lnTo>
                    <a:pt x="530" y="260"/>
                  </a:lnTo>
                  <a:lnTo>
                    <a:pt x="530" y="260"/>
                  </a:lnTo>
                  <a:lnTo>
                    <a:pt x="530" y="260"/>
                  </a:lnTo>
                  <a:lnTo>
                    <a:pt x="530" y="258"/>
                  </a:lnTo>
                  <a:lnTo>
                    <a:pt x="530" y="258"/>
                  </a:lnTo>
                  <a:lnTo>
                    <a:pt x="530" y="258"/>
                  </a:lnTo>
                  <a:lnTo>
                    <a:pt x="530" y="258"/>
                  </a:lnTo>
                  <a:lnTo>
                    <a:pt x="530" y="256"/>
                  </a:lnTo>
                  <a:lnTo>
                    <a:pt x="530" y="256"/>
                  </a:lnTo>
                  <a:lnTo>
                    <a:pt x="530" y="256"/>
                  </a:lnTo>
                  <a:close/>
                  <a:moveTo>
                    <a:pt x="530" y="263"/>
                  </a:moveTo>
                  <a:lnTo>
                    <a:pt x="530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5"/>
                  </a:lnTo>
                  <a:lnTo>
                    <a:pt x="527" y="268"/>
                  </a:lnTo>
                  <a:lnTo>
                    <a:pt x="527" y="270"/>
                  </a:lnTo>
                  <a:lnTo>
                    <a:pt x="530" y="275"/>
                  </a:lnTo>
                  <a:lnTo>
                    <a:pt x="527" y="277"/>
                  </a:lnTo>
                  <a:lnTo>
                    <a:pt x="527" y="277"/>
                  </a:lnTo>
                  <a:lnTo>
                    <a:pt x="527" y="279"/>
                  </a:lnTo>
                  <a:lnTo>
                    <a:pt x="530" y="279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4" y="282"/>
                  </a:lnTo>
                  <a:lnTo>
                    <a:pt x="534" y="282"/>
                  </a:lnTo>
                  <a:lnTo>
                    <a:pt x="534" y="282"/>
                  </a:lnTo>
                  <a:lnTo>
                    <a:pt x="537" y="284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9" y="289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4"/>
                  </a:lnTo>
                  <a:lnTo>
                    <a:pt x="539" y="284"/>
                  </a:lnTo>
                  <a:lnTo>
                    <a:pt x="539" y="284"/>
                  </a:lnTo>
                  <a:lnTo>
                    <a:pt x="539" y="284"/>
                  </a:lnTo>
                  <a:lnTo>
                    <a:pt x="541" y="289"/>
                  </a:lnTo>
                  <a:lnTo>
                    <a:pt x="541" y="291"/>
                  </a:lnTo>
                  <a:lnTo>
                    <a:pt x="541" y="291"/>
                  </a:lnTo>
                  <a:lnTo>
                    <a:pt x="541" y="291"/>
                  </a:lnTo>
                  <a:lnTo>
                    <a:pt x="544" y="294"/>
                  </a:lnTo>
                  <a:lnTo>
                    <a:pt x="546" y="291"/>
                  </a:lnTo>
                  <a:lnTo>
                    <a:pt x="549" y="291"/>
                  </a:lnTo>
                  <a:lnTo>
                    <a:pt x="549" y="289"/>
                  </a:lnTo>
                  <a:lnTo>
                    <a:pt x="546" y="286"/>
                  </a:lnTo>
                  <a:lnTo>
                    <a:pt x="546" y="284"/>
                  </a:lnTo>
                  <a:lnTo>
                    <a:pt x="546" y="277"/>
                  </a:lnTo>
                  <a:lnTo>
                    <a:pt x="544" y="275"/>
                  </a:lnTo>
                  <a:lnTo>
                    <a:pt x="544" y="275"/>
                  </a:lnTo>
                  <a:lnTo>
                    <a:pt x="544" y="275"/>
                  </a:lnTo>
                  <a:lnTo>
                    <a:pt x="544" y="277"/>
                  </a:lnTo>
                  <a:lnTo>
                    <a:pt x="544" y="279"/>
                  </a:lnTo>
                  <a:lnTo>
                    <a:pt x="544" y="277"/>
                  </a:lnTo>
                  <a:lnTo>
                    <a:pt x="544" y="279"/>
                  </a:lnTo>
                  <a:lnTo>
                    <a:pt x="544" y="279"/>
                  </a:lnTo>
                  <a:lnTo>
                    <a:pt x="544" y="279"/>
                  </a:lnTo>
                  <a:lnTo>
                    <a:pt x="544" y="279"/>
                  </a:lnTo>
                  <a:lnTo>
                    <a:pt x="541" y="277"/>
                  </a:lnTo>
                  <a:lnTo>
                    <a:pt x="541" y="277"/>
                  </a:lnTo>
                  <a:lnTo>
                    <a:pt x="541" y="279"/>
                  </a:lnTo>
                  <a:lnTo>
                    <a:pt x="541" y="279"/>
                  </a:lnTo>
                  <a:lnTo>
                    <a:pt x="541" y="279"/>
                  </a:lnTo>
                  <a:lnTo>
                    <a:pt x="541" y="277"/>
                  </a:lnTo>
                  <a:lnTo>
                    <a:pt x="541" y="277"/>
                  </a:lnTo>
                  <a:lnTo>
                    <a:pt x="539" y="277"/>
                  </a:lnTo>
                  <a:lnTo>
                    <a:pt x="539" y="277"/>
                  </a:lnTo>
                  <a:lnTo>
                    <a:pt x="539" y="277"/>
                  </a:lnTo>
                  <a:lnTo>
                    <a:pt x="541" y="277"/>
                  </a:lnTo>
                  <a:lnTo>
                    <a:pt x="541" y="275"/>
                  </a:lnTo>
                  <a:lnTo>
                    <a:pt x="539" y="275"/>
                  </a:lnTo>
                  <a:lnTo>
                    <a:pt x="539" y="275"/>
                  </a:lnTo>
                  <a:lnTo>
                    <a:pt x="539" y="275"/>
                  </a:lnTo>
                  <a:lnTo>
                    <a:pt x="539" y="272"/>
                  </a:lnTo>
                  <a:lnTo>
                    <a:pt x="541" y="272"/>
                  </a:lnTo>
                  <a:lnTo>
                    <a:pt x="541" y="272"/>
                  </a:lnTo>
                  <a:lnTo>
                    <a:pt x="541" y="270"/>
                  </a:lnTo>
                  <a:lnTo>
                    <a:pt x="539" y="270"/>
                  </a:lnTo>
                  <a:lnTo>
                    <a:pt x="539" y="270"/>
                  </a:lnTo>
                  <a:lnTo>
                    <a:pt x="539" y="268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3"/>
                  </a:lnTo>
                  <a:lnTo>
                    <a:pt x="537" y="263"/>
                  </a:lnTo>
                  <a:lnTo>
                    <a:pt x="537" y="260"/>
                  </a:lnTo>
                  <a:lnTo>
                    <a:pt x="537" y="258"/>
                  </a:lnTo>
                  <a:lnTo>
                    <a:pt x="537" y="258"/>
                  </a:lnTo>
                  <a:lnTo>
                    <a:pt x="534" y="253"/>
                  </a:lnTo>
                  <a:lnTo>
                    <a:pt x="534" y="253"/>
                  </a:lnTo>
                  <a:lnTo>
                    <a:pt x="532" y="253"/>
                  </a:lnTo>
                  <a:lnTo>
                    <a:pt x="532" y="258"/>
                  </a:lnTo>
                  <a:lnTo>
                    <a:pt x="532" y="260"/>
                  </a:lnTo>
                  <a:lnTo>
                    <a:pt x="532" y="260"/>
                  </a:lnTo>
                  <a:lnTo>
                    <a:pt x="530" y="263"/>
                  </a:lnTo>
                  <a:lnTo>
                    <a:pt x="530" y="263"/>
                  </a:lnTo>
                  <a:close/>
                </a:path>
              </a:pathLst>
            </a:custGeom>
            <a:solidFill>
              <a:srgbClr val="36529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51">
              <a:extLst>
                <a:ext uri="{FF2B5EF4-FFF2-40B4-BE49-F238E27FC236}">
                  <a16:creationId xmlns:a16="http://schemas.microsoft.com/office/drawing/2014/main" id="{D37B9823-15AE-B0B8-DB23-3579DC3EB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202" y="5070381"/>
              <a:ext cx="86223" cy="111725"/>
            </a:xfrm>
            <a:custGeom>
              <a:avLst/>
              <a:gdLst>
                <a:gd name="T0" fmla="*/ 68 w 71"/>
                <a:gd name="T1" fmla="*/ 40 h 92"/>
                <a:gd name="T2" fmla="*/ 68 w 71"/>
                <a:gd name="T3" fmla="*/ 30 h 92"/>
                <a:gd name="T4" fmla="*/ 68 w 71"/>
                <a:gd name="T5" fmla="*/ 26 h 92"/>
                <a:gd name="T6" fmla="*/ 68 w 71"/>
                <a:gd name="T7" fmla="*/ 21 h 92"/>
                <a:gd name="T8" fmla="*/ 68 w 71"/>
                <a:gd name="T9" fmla="*/ 16 h 92"/>
                <a:gd name="T10" fmla="*/ 66 w 71"/>
                <a:gd name="T11" fmla="*/ 14 h 92"/>
                <a:gd name="T12" fmla="*/ 61 w 71"/>
                <a:gd name="T13" fmla="*/ 11 h 92"/>
                <a:gd name="T14" fmla="*/ 59 w 71"/>
                <a:gd name="T15" fmla="*/ 14 h 92"/>
                <a:gd name="T16" fmla="*/ 52 w 71"/>
                <a:gd name="T17" fmla="*/ 9 h 92"/>
                <a:gd name="T18" fmla="*/ 45 w 71"/>
                <a:gd name="T19" fmla="*/ 7 h 92"/>
                <a:gd name="T20" fmla="*/ 35 w 71"/>
                <a:gd name="T21" fmla="*/ 0 h 92"/>
                <a:gd name="T22" fmla="*/ 30 w 71"/>
                <a:gd name="T23" fmla="*/ 0 h 92"/>
                <a:gd name="T24" fmla="*/ 28 w 71"/>
                <a:gd name="T25" fmla="*/ 0 h 92"/>
                <a:gd name="T26" fmla="*/ 19 w 71"/>
                <a:gd name="T27" fmla="*/ 9 h 92"/>
                <a:gd name="T28" fmla="*/ 16 w 71"/>
                <a:gd name="T29" fmla="*/ 14 h 92"/>
                <a:gd name="T30" fmla="*/ 9 w 71"/>
                <a:gd name="T31" fmla="*/ 26 h 92"/>
                <a:gd name="T32" fmla="*/ 7 w 71"/>
                <a:gd name="T33" fmla="*/ 33 h 92"/>
                <a:gd name="T34" fmla="*/ 0 w 71"/>
                <a:gd name="T35" fmla="*/ 42 h 92"/>
                <a:gd name="T36" fmla="*/ 0 w 71"/>
                <a:gd name="T37" fmla="*/ 56 h 92"/>
                <a:gd name="T38" fmla="*/ 2 w 71"/>
                <a:gd name="T39" fmla="*/ 64 h 92"/>
                <a:gd name="T40" fmla="*/ 2 w 71"/>
                <a:gd name="T41" fmla="*/ 61 h 92"/>
                <a:gd name="T42" fmla="*/ 4 w 71"/>
                <a:gd name="T43" fmla="*/ 61 h 92"/>
                <a:gd name="T44" fmla="*/ 4 w 71"/>
                <a:gd name="T45" fmla="*/ 61 h 92"/>
                <a:gd name="T46" fmla="*/ 7 w 71"/>
                <a:gd name="T47" fmla="*/ 66 h 92"/>
                <a:gd name="T48" fmla="*/ 9 w 71"/>
                <a:gd name="T49" fmla="*/ 68 h 92"/>
                <a:gd name="T50" fmla="*/ 9 w 71"/>
                <a:gd name="T51" fmla="*/ 71 h 92"/>
                <a:gd name="T52" fmla="*/ 9 w 71"/>
                <a:gd name="T53" fmla="*/ 73 h 92"/>
                <a:gd name="T54" fmla="*/ 16 w 71"/>
                <a:gd name="T55" fmla="*/ 80 h 92"/>
                <a:gd name="T56" fmla="*/ 19 w 71"/>
                <a:gd name="T57" fmla="*/ 85 h 92"/>
                <a:gd name="T58" fmla="*/ 26 w 71"/>
                <a:gd name="T59" fmla="*/ 87 h 92"/>
                <a:gd name="T60" fmla="*/ 30 w 71"/>
                <a:gd name="T61" fmla="*/ 90 h 92"/>
                <a:gd name="T62" fmla="*/ 40 w 71"/>
                <a:gd name="T63" fmla="*/ 92 h 92"/>
                <a:gd name="T64" fmla="*/ 54 w 71"/>
                <a:gd name="T65" fmla="*/ 92 h 92"/>
                <a:gd name="T66" fmla="*/ 64 w 71"/>
                <a:gd name="T67" fmla="*/ 92 h 92"/>
                <a:gd name="T68" fmla="*/ 64 w 71"/>
                <a:gd name="T69" fmla="*/ 92 h 92"/>
                <a:gd name="T70" fmla="*/ 64 w 71"/>
                <a:gd name="T71" fmla="*/ 90 h 92"/>
                <a:gd name="T72" fmla="*/ 61 w 71"/>
                <a:gd name="T73" fmla="*/ 85 h 92"/>
                <a:gd name="T74" fmla="*/ 61 w 71"/>
                <a:gd name="T75" fmla="*/ 80 h 92"/>
                <a:gd name="T76" fmla="*/ 64 w 71"/>
                <a:gd name="T77" fmla="*/ 68 h 92"/>
                <a:gd name="T78" fmla="*/ 64 w 71"/>
                <a:gd name="T79" fmla="*/ 64 h 92"/>
                <a:gd name="T80" fmla="*/ 68 w 71"/>
                <a:gd name="T81" fmla="*/ 64 h 92"/>
                <a:gd name="T82" fmla="*/ 71 w 71"/>
                <a:gd name="T83" fmla="*/ 64 h 92"/>
                <a:gd name="T84" fmla="*/ 71 w 71"/>
                <a:gd name="T85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92">
                  <a:moveTo>
                    <a:pt x="71" y="45"/>
                  </a:moveTo>
                  <a:lnTo>
                    <a:pt x="68" y="40"/>
                  </a:lnTo>
                  <a:lnTo>
                    <a:pt x="68" y="38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26"/>
                  </a:lnTo>
                  <a:lnTo>
                    <a:pt x="68" y="23"/>
                  </a:lnTo>
                  <a:lnTo>
                    <a:pt x="68" y="21"/>
                  </a:lnTo>
                  <a:lnTo>
                    <a:pt x="68" y="19"/>
                  </a:lnTo>
                  <a:lnTo>
                    <a:pt x="68" y="16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1" y="11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6" y="14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45" y="7"/>
                  </a:lnTo>
                  <a:lnTo>
                    <a:pt x="40" y="2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9" y="9"/>
                  </a:lnTo>
                  <a:lnTo>
                    <a:pt x="16" y="9"/>
                  </a:lnTo>
                  <a:lnTo>
                    <a:pt x="16" y="14"/>
                  </a:lnTo>
                  <a:lnTo>
                    <a:pt x="14" y="21"/>
                  </a:lnTo>
                  <a:lnTo>
                    <a:pt x="9" y="26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2" y="64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7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5"/>
                  </a:lnTo>
                  <a:lnTo>
                    <a:pt x="16" y="80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1" y="87"/>
                  </a:lnTo>
                  <a:lnTo>
                    <a:pt x="26" y="87"/>
                  </a:lnTo>
                  <a:lnTo>
                    <a:pt x="26" y="87"/>
                  </a:lnTo>
                  <a:lnTo>
                    <a:pt x="30" y="90"/>
                  </a:lnTo>
                  <a:lnTo>
                    <a:pt x="35" y="92"/>
                  </a:lnTo>
                  <a:lnTo>
                    <a:pt x="40" y="92"/>
                  </a:lnTo>
                  <a:lnTo>
                    <a:pt x="45" y="92"/>
                  </a:lnTo>
                  <a:lnTo>
                    <a:pt x="54" y="92"/>
                  </a:lnTo>
                  <a:lnTo>
                    <a:pt x="59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61" y="85"/>
                  </a:lnTo>
                  <a:lnTo>
                    <a:pt x="61" y="82"/>
                  </a:lnTo>
                  <a:lnTo>
                    <a:pt x="61" y="80"/>
                  </a:lnTo>
                  <a:lnTo>
                    <a:pt x="64" y="75"/>
                  </a:lnTo>
                  <a:lnTo>
                    <a:pt x="64" y="68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49"/>
                  </a:lnTo>
                  <a:lnTo>
                    <a:pt x="71" y="45"/>
                  </a:lnTo>
                  <a:close/>
                </a:path>
              </a:pathLst>
            </a:custGeom>
            <a:solidFill>
              <a:srgbClr val="D4B147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52">
              <a:extLst>
                <a:ext uri="{FF2B5EF4-FFF2-40B4-BE49-F238E27FC236}">
                  <a16:creationId xmlns:a16="http://schemas.microsoft.com/office/drawing/2014/main" id="{6F26594C-C3B7-ECF5-9E35-2FFB970B0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4089" y="2555359"/>
              <a:ext cx="763858" cy="568339"/>
            </a:xfrm>
            <a:custGeom>
              <a:avLst/>
              <a:gdLst>
                <a:gd name="T0" fmla="*/ 613 w 629"/>
                <a:gd name="T1" fmla="*/ 367 h 468"/>
                <a:gd name="T2" fmla="*/ 594 w 629"/>
                <a:gd name="T3" fmla="*/ 362 h 468"/>
                <a:gd name="T4" fmla="*/ 577 w 629"/>
                <a:gd name="T5" fmla="*/ 336 h 468"/>
                <a:gd name="T6" fmla="*/ 565 w 629"/>
                <a:gd name="T7" fmla="*/ 300 h 468"/>
                <a:gd name="T8" fmla="*/ 556 w 629"/>
                <a:gd name="T9" fmla="*/ 289 h 468"/>
                <a:gd name="T10" fmla="*/ 537 w 629"/>
                <a:gd name="T11" fmla="*/ 272 h 468"/>
                <a:gd name="T12" fmla="*/ 511 w 629"/>
                <a:gd name="T13" fmla="*/ 246 h 468"/>
                <a:gd name="T14" fmla="*/ 487 w 629"/>
                <a:gd name="T15" fmla="*/ 241 h 468"/>
                <a:gd name="T16" fmla="*/ 473 w 629"/>
                <a:gd name="T17" fmla="*/ 232 h 468"/>
                <a:gd name="T18" fmla="*/ 482 w 629"/>
                <a:gd name="T19" fmla="*/ 218 h 468"/>
                <a:gd name="T20" fmla="*/ 482 w 629"/>
                <a:gd name="T21" fmla="*/ 210 h 468"/>
                <a:gd name="T22" fmla="*/ 494 w 629"/>
                <a:gd name="T23" fmla="*/ 203 h 468"/>
                <a:gd name="T24" fmla="*/ 511 w 629"/>
                <a:gd name="T25" fmla="*/ 208 h 468"/>
                <a:gd name="T26" fmla="*/ 530 w 629"/>
                <a:gd name="T27" fmla="*/ 149 h 468"/>
                <a:gd name="T28" fmla="*/ 525 w 629"/>
                <a:gd name="T29" fmla="*/ 116 h 468"/>
                <a:gd name="T30" fmla="*/ 478 w 629"/>
                <a:gd name="T31" fmla="*/ 33 h 468"/>
                <a:gd name="T32" fmla="*/ 459 w 629"/>
                <a:gd name="T33" fmla="*/ 7 h 468"/>
                <a:gd name="T34" fmla="*/ 416 w 629"/>
                <a:gd name="T35" fmla="*/ 85 h 468"/>
                <a:gd name="T36" fmla="*/ 326 w 629"/>
                <a:gd name="T37" fmla="*/ 113 h 468"/>
                <a:gd name="T38" fmla="*/ 251 w 629"/>
                <a:gd name="T39" fmla="*/ 156 h 468"/>
                <a:gd name="T40" fmla="*/ 132 w 629"/>
                <a:gd name="T41" fmla="*/ 147 h 468"/>
                <a:gd name="T42" fmla="*/ 94 w 629"/>
                <a:gd name="T43" fmla="*/ 109 h 468"/>
                <a:gd name="T44" fmla="*/ 73 w 629"/>
                <a:gd name="T45" fmla="*/ 102 h 468"/>
                <a:gd name="T46" fmla="*/ 61 w 629"/>
                <a:gd name="T47" fmla="*/ 102 h 468"/>
                <a:gd name="T48" fmla="*/ 49 w 629"/>
                <a:gd name="T49" fmla="*/ 104 h 468"/>
                <a:gd name="T50" fmla="*/ 42 w 629"/>
                <a:gd name="T51" fmla="*/ 123 h 468"/>
                <a:gd name="T52" fmla="*/ 28 w 629"/>
                <a:gd name="T53" fmla="*/ 154 h 468"/>
                <a:gd name="T54" fmla="*/ 2 w 629"/>
                <a:gd name="T55" fmla="*/ 189 h 468"/>
                <a:gd name="T56" fmla="*/ 4 w 629"/>
                <a:gd name="T57" fmla="*/ 213 h 468"/>
                <a:gd name="T58" fmla="*/ 28 w 629"/>
                <a:gd name="T59" fmla="*/ 215 h 468"/>
                <a:gd name="T60" fmla="*/ 52 w 629"/>
                <a:gd name="T61" fmla="*/ 232 h 468"/>
                <a:gd name="T62" fmla="*/ 57 w 629"/>
                <a:gd name="T63" fmla="*/ 248 h 468"/>
                <a:gd name="T64" fmla="*/ 71 w 629"/>
                <a:gd name="T65" fmla="*/ 265 h 468"/>
                <a:gd name="T66" fmla="*/ 90 w 629"/>
                <a:gd name="T67" fmla="*/ 274 h 468"/>
                <a:gd name="T68" fmla="*/ 101 w 629"/>
                <a:gd name="T69" fmla="*/ 286 h 468"/>
                <a:gd name="T70" fmla="*/ 120 w 629"/>
                <a:gd name="T71" fmla="*/ 300 h 468"/>
                <a:gd name="T72" fmla="*/ 118 w 629"/>
                <a:gd name="T73" fmla="*/ 315 h 468"/>
                <a:gd name="T74" fmla="*/ 123 w 629"/>
                <a:gd name="T75" fmla="*/ 331 h 468"/>
                <a:gd name="T76" fmla="*/ 146 w 629"/>
                <a:gd name="T77" fmla="*/ 341 h 468"/>
                <a:gd name="T78" fmla="*/ 163 w 629"/>
                <a:gd name="T79" fmla="*/ 350 h 468"/>
                <a:gd name="T80" fmla="*/ 165 w 629"/>
                <a:gd name="T81" fmla="*/ 357 h 468"/>
                <a:gd name="T82" fmla="*/ 175 w 629"/>
                <a:gd name="T83" fmla="*/ 388 h 468"/>
                <a:gd name="T84" fmla="*/ 191 w 629"/>
                <a:gd name="T85" fmla="*/ 397 h 468"/>
                <a:gd name="T86" fmla="*/ 201 w 629"/>
                <a:gd name="T87" fmla="*/ 412 h 468"/>
                <a:gd name="T88" fmla="*/ 208 w 629"/>
                <a:gd name="T89" fmla="*/ 416 h 468"/>
                <a:gd name="T90" fmla="*/ 227 w 629"/>
                <a:gd name="T91" fmla="*/ 426 h 468"/>
                <a:gd name="T92" fmla="*/ 243 w 629"/>
                <a:gd name="T93" fmla="*/ 412 h 468"/>
                <a:gd name="T94" fmla="*/ 262 w 629"/>
                <a:gd name="T95" fmla="*/ 416 h 468"/>
                <a:gd name="T96" fmla="*/ 281 w 629"/>
                <a:gd name="T97" fmla="*/ 412 h 468"/>
                <a:gd name="T98" fmla="*/ 296 w 629"/>
                <a:gd name="T99" fmla="*/ 409 h 468"/>
                <a:gd name="T100" fmla="*/ 303 w 629"/>
                <a:gd name="T101" fmla="*/ 421 h 468"/>
                <a:gd name="T102" fmla="*/ 317 w 629"/>
                <a:gd name="T103" fmla="*/ 435 h 468"/>
                <a:gd name="T104" fmla="*/ 340 w 629"/>
                <a:gd name="T105" fmla="*/ 447 h 468"/>
                <a:gd name="T106" fmla="*/ 350 w 629"/>
                <a:gd name="T107" fmla="*/ 461 h 468"/>
                <a:gd name="T108" fmla="*/ 364 w 629"/>
                <a:gd name="T109" fmla="*/ 457 h 468"/>
                <a:gd name="T110" fmla="*/ 395 w 629"/>
                <a:gd name="T111" fmla="*/ 459 h 468"/>
                <a:gd name="T112" fmla="*/ 421 w 629"/>
                <a:gd name="T113" fmla="*/ 464 h 468"/>
                <a:gd name="T114" fmla="*/ 466 w 629"/>
                <a:gd name="T115" fmla="*/ 452 h 468"/>
                <a:gd name="T116" fmla="*/ 537 w 629"/>
                <a:gd name="T117" fmla="*/ 419 h 468"/>
                <a:gd name="T118" fmla="*/ 608 w 629"/>
                <a:gd name="T119" fmla="*/ 39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9" h="468">
                  <a:moveTo>
                    <a:pt x="622" y="400"/>
                  </a:moveTo>
                  <a:lnTo>
                    <a:pt x="622" y="397"/>
                  </a:lnTo>
                  <a:lnTo>
                    <a:pt x="620" y="395"/>
                  </a:lnTo>
                  <a:lnTo>
                    <a:pt x="620" y="383"/>
                  </a:lnTo>
                  <a:lnTo>
                    <a:pt x="622" y="383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4" y="378"/>
                  </a:lnTo>
                  <a:lnTo>
                    <a:pt x="622" y="378"/>
                  </a:lnTo>
                  <a:lnTo>
                    <a:pt x="622" y="376"/>
                  </a:lnTo>
                  <a:lnTo>
                    <a:pt x="622" y="374"/>
                  </a:lnTo>
                  <a:lnTo>
                    <a:pt x="622" y="374"/>
                  </a:lnTo>
                  <a:lnTo>
                    <a:pt x="624" y="371"/>
                  </a:lnTo>
                  <a:lnTo>
                    <a:pt x="624" y="371"/>
                  </a:lnTo>
                  <a:lnTo>
                    <a:pt x="620" y="369"/>
                  </a:lnTo>
                  <a:lnTo>
                    <a:pt x="617" y="367"/>
                  </a:lnTo>
                  <a:lnTo>
                    <a:pt x="615" y="367"/>
                  </a:lnTo>
                  <a:lnTo>
                    <a:pt x="615" y="367"/>
                  </a:lnTo>
                  <a:lnTo>
                    <a:pt x="613" y="367"/>
                  </a:lnTo>
                  <a:lnTo>
                    <a:pt x="613" y="367"/>
                  </a:lnTo>
                  <a:lnTo>
                    <a:pt x="610" y="367"/>
                  </a:lnTo>
                  <a:lnTo>
                    <a:pt x="608" y="367"/>
                  </a:lnTo>
                  <a:lnTo>
                    <a:pt x="608" y="364"/>
                  </a:lnTo>
                  <a:lnTo>
                    <a:pt x="605" y="364"/>
                  </a:lnTo>
                  <a:lnTo>
                    <a:pt x="605" y="364"/>
                  </a:lnTo>
                  <a:lnTo>
                    <a:pt x="605" y="364"/>
                  </a:lnTo>
                  <a:lnTo>
                    <a:pt x="603" y="364"/>
                  </a:lnTo>
                  <a:lnTo>
                    <a:pt x="603" y="367"/>
                  </a:lnTo>
                  <a:lnTo>
                    <a:pt x="601" y="369"/>
                  </a:lnTo>
                  <a:lnTo>
                    <a:pt x="598" y="369"/>
                  </a:lnTo>
                  <a:lnTo>
                    <a:pt x="598" y="369"/>
                  </a:lnTo>
                  <a:lnTo>
                    <a:pt x="596" y="369"/>
                  </a:lnTo>
                  <a:lnTo>
                    <a:pt x="596" y="367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2"/>
                  </a:lnTo>
                  <a:lnTo>
                    <a:pt x="594" y="362"/>
                  </a:lnTo>
                  <a:lnTo>
                    <a:pt x="596" y="362"/>
                  </a:lnTo>
                  <a:lnTo>
                    <a:pt x="594" y="362"/>
                  </a:lnTo>
                  <a:lnTo>
                    <a:pt x="594" y="360"/>
                  </a:lnTo>
                  <a:lnTo>
                    <a:pt x="591" y="360"/>
                  </a:lnTo>
                  <a:lnTo>
                    <a:pt x="589" y="357"/>
                  </a:lnTo>
                  <a:lnTo>
                    <a:pt x="587" y="355"/>
                  </a:lnTo>
                  <a:lnTo>
                    <a:pt x="584" y="352"/>
                  </a:lnTo>
                  <a:lnTo>
                    <a:pt x="584" y="350"/>
                  </a:lnTo>
                  <a:lnTo>
                    <a:pt x="584" y="348"/>
                  </a:lnTo>
                  <a:lnTo>
                    <a:pt x="579" y="343"/>
                  </a:lnTo>
                  <a:lnTo>
                    <a:pt x="579" y="341"/>
                  </a:lnTo>
                  <a:lnTo>
                    <a:pt x="579" y="341"/>
                  </a:lnTo>
                  <a:lnTo>
                    <a:pt x="579" y="341"/>
                  </a:lnTo>
                  <a:lnTo>
                    <a:pt x="579" y="341"/>
                  </a:lnTo>
                  <a:lnTo>
                    <a:pt x="579" y="338"/>
                  </a:lnTo>
                  <a:lnTo>
                    <a:pt x="579" y="338"/>
                  </a:lnTo>
                  <a:lnTo>
                    <a:pt x="579" y="338"/>
                  </a:lnTo>
                  <a:lnTo>
                    <a:pt x="577" y="336"/>
                  </a:lnTo>
                  <a:lnTo>
                    <a:pt x="577" y="336"/>
                  </a:lnTo>
                  <a:lnTo>
                    <a:pt x="577" y="336"/>
                  </a:lnTo>
                  <a:lnTo>
                    <a:pt x="579" y="334"/>
                  </a:lnTo>
                  <a:lnTo>
                    <a:pt x="579" y="334"/>
                  </a:lnTo>
                  <a:lnTo>
                    <a:pt x="577" y="331"/>
                  </a:lnTo>
                  <a:lnTo>
                    <a:pt x="577" y="329"/>
                  </a:lnTo>
                  <a:lnTo>
                    <a:pt x="577" y="329"/>
                  </a:lnTo>
                  <a:lnTo>
                    <a:pt x="575" y="329"/>
                  </a:lnTo>
                  <a:lnTo>
                    <a:pt x="575" y="326"/>
                  </a:lnTo>
                  <a:lnTo>
                    <a:pt x="575" y="324"/>
                  </a:lnTo>
                  <a:lnTo>
                    <a:pt x="572" y="322"/>
                  </a:lnTo>
                  <a:lnTo>
                    <a:pt x="572" y="319"/>
                  </a:lnTo>
                  <a:lnTo>
                    <a:pt x="572" y="317"/>
                  </a:lnTo>
                  <a:lnTo>
                    <a:pt x="572" y="315"/>
                  </a:lnTo>
                  <a:lnTo>
                    <a:pt x="570" y="312"/>
                  </a:lnTo>
                  <a:lnTo>
                    <a:pt x="570" y="310"/>
                  </a:lnTo>
                  <a:lnTo>
                    <a:pt x="568" y="307"/>
                  </a:lnTo>
                  <a:lnTo>
                    <a:pt x="568" y="305"/>
                  </a:lnTo>
                  <a:lnTo>
                    <a:pt x="568" y="303"/>
                  </a:lnTo>
                  <a:lnTo>
                    <a:pt x="565" y="300"/>
                  </a:lnTo>
                  <a:lnTo>
                    <a:pt x="565" y="300"/>
                  </a:lnTo>
                  <a:lnTo>
                    <a:pt x="565" y="298"/>
                  </a:lnTo>
                  <a:lnTo>
                    <a:pt x="565" y="298"/>
                  </a:lnTo>
                  <a:lnTo>
                    <a:pt x="565" y="298"/>
                  </a:lnTo>
                  <a:lnTo>
                    <a:pt x="561" y="296"/>
                  </a:lnTo>
                  <a:lnTo>
                    <a:pt x="561" y="296"/>
                  </a:lnTo>
                  <a:lnTo>
                    <a:pt x="558" y="296"/>
                  </a:lnTo>
                  <a:lnTo>
                    <a:pt x="556" y="296"/>
                  </a:lnTo>
                  <a:lnTo>
                    <a:pt x="556" y="293"/>
                  </a:lnTo>
                  <a:lnTo>
                    <a:pt x="556" y="293"/>
                  </a:lnTo>
                  <a:lnTo>
                    <a:pt x="556" y="291"/>
                  </a:lnTo>
                  <a:lnTo>
                    <a:pt x="553" y="291"/>
                  </a:lnTo>
                  <a:lnTo>
                    <a:pt x="553" y="291"/>
                  </a:lnTo>
                  <a:lnTo>
                    <a:pt x="553" y="291"/>
                  </a:lnTo>
                  <a:lnTo>
                    <a:pt x="553" y="291"/>
                  </a:lnTo>
                  <a:lnTo>
                    <a:pt x="556" y="291"/>
                  </a:lnTo>
                  <a:lnTo>
                    <a:pt x="556" y="291"/>
                  </a:lnTo>
                  <a:lnTo>
                    <a:pt x="556" y="289"/>
                  </a:lnTo>
                  <a:lnTo>
                    <a:pt x="556" y="289"/>
                  </a:lnTo>
                  <a:lnTo>
                    <a:pt x="553" y="286"/>
                  </a:lnTo>
                  <a:lnTo>
                    <a:pt x="553" y="286"/>
                  </a:lnTo>
                  <a:lnTo>
                    <a:pt x="551" y="284"/>
                  </a:lnTo>
                  <a:lnTo>
                    <a:pt x="544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39" y="279"/>
                  </a:lnTo>
                  <a:lnTo>
                    <a:pt x="539" y="279"/>
                  </a:lnTo>
                  <a:lnTo>
                    <a:pt x="539" y="277"/>
                  </a:lnTo>
                  <a:lnTo>
                    <a:pt x="537" y="277"/>
                  </a:lnTo>
                  <a:lnTo>
                    <a:pt x="537" y="277"/>
                  </a:lnTo>
                  <a:lnTo>
                    <a:pt x="537" y="277"/>
                  </a:lnTo>
                  <a:lnTo>
                    <a:pt x="537" y="274"/>
                  </a:lnTo>
                  <a:lnTo>
                    <a:pt x="537" y="272"/>
                  </a:lnTo>
                  <a:lnTo>
                    <a:pt x="537" y="272"/>
                  </a:lnTo>
                  <a:lnTo>
                    <a:pt x="537" y="272"/>
                  </a:lnTo>
                  <a:lnTo>
                    <a:pt x="534" y="272"/>
                  </a:lnTo>
                  <a:lnTo>
                    <a:pt x="534" y="272"/>
                  </a:lnTo>
                  <a:lnTo>
                    <a:pt x="532" y="272"/>
                  </a:lnTo>
                  <a:lnTo>
                    <a:pt x="532" y="270"/>
                  </a:lnTo>
                  <a:lnTo>
                    <a:pt x="530" y="267"/>
                  </a:lnTo>
                  <a:lnTo>
                    <a:pt x="530" y="267"/>
                  </a:lnTo>
                  <a:lnTo>
                    <a:pt x="530" y="267"/>
                  </a:lnTo>
                  <a:lnTo>
                    <a:pt x="530" y="263"/>
                  </a:lnTo>
                  <a:lnTo>
                    <a:pt x="527" y="260"/>
                  </a:lnTo>
                  <a:lnTo>
                    <a:pt x="527" y="258"/>
                  </a:lnTo>
                  <a:lnTo>
                    <a:pt x="520" y="253"/>
                  </a:lnTo>
                  <a:lnTo>
                    <a:pt x="518" y="251"/>
                  </a:lnTo>
                  <a:lnTo>
                    <a:pt x="518" y="251"/>
                  </a:lnTo>
                  <a:lnTo>
                    <a:pt x="518" y="251"/>
                  </a:lnTo>
                  <a:lnTo>
                    <a:pt x="518" y="251"/>
                  </a:lnTo>
                  <a:lnTo>
                    <a:pt x="513" y="248"/>
                  </a:lnTo>
                  <a:lnTo>
                    <a:pt x="513" y="246"/>
                  </a:lnTo>
                  <a:lnTo>
                    <a:pt x="511" y="246"/>
                  </a:lnTo>
                  <a:lnTo>
                    <a:pt x="511" y="246"/>
                  </a:lnTo>
                  <a:lnTo>
                    <a:pt x="508" y="244"/>
                  </a:lnTo>
                  <a:lnTo>
                    <a:pt x="508" y="244"/>
                  </a:lnTo>
                  <a:lnTo>
                    <a:pt x="508" y="244"/>
                  </a:lnTo>
                  <a:lnTo>
                    <a:pt x="504" y="244"/>
                  </a:lnTo>
                  <a:lnTo>
                    <a:pt x="504" y="244"/>
                  </a:lnTo>
                  <a:lnTo>
                    <a:pt x="501" y="244"/>
                  </a:lnTo>
                  <a:lnTo>
                    <a:pt x="501" y="241"/>
                  </a:lnTo>
                  <a:lnTo>
                    <a:pt x="501" y="241"/>
                  </a:lnTo>
                  <a:lnTo>
                    <a:pt x="501" y="241"/>
                  </a:lnTo>
                  <a:lnTo>
                    <a:pt x="499" y="241"/>
                  </a:lnTo>
                  <a:lnTo>
                    <a:pt x="499" y="241"/>
                  </a:lnTo>
                  <a:lnTo>
                    <a:pt x="499" y="241"/>
                  </a:lnTo>
                  <a:lnTo>
                    <a:pt x="497" y="241"/>
                  </a:lnTo>
                  <a:lnTo>
                    <a:pt x="494" y="241"/>
                  </a:lnTo>
                  <a:lnTo>
                    <a:pt x="494" y="241"/>
                  </a:lnTo>
                  <a:lnTo>
                    <a:pt x="492" y="241"/>
                  </a:lnTo>
                  <a:lnTo>
                    <a:pt x="492" y="241"/>
                  </a:lnTo>
                  <a:lnTo>
                    <a:pt x="490" y="241"/>
                  </a:lnTo>
                  <a:lnTo>
                    <a:pt x="487" y="241"/>
                  </a:lnTo>
                  <a:lnTo>
                    <a:pt x="487" y="239"/>
                  </a:lnTo>
                  <a:lnTo>
                    <a:pt x="487" y="239"/>
                  </a:lnTo>
                  <a:lnTo>
                    <a:pt x="485" y="239"/>
                  </a:lnTo>
                  <a:lnTo>
                    <a:pt x="485" y="239"/>
                  </a:lnTo>
                  <a:lnTo>
                    <a:pt x="482" y="239"/>
                  </a:lnTo>
                  <a:lnTo>
                    <a:pt x="482" y="239"/>
                  </a:lnTo>
                  <a:lnTo>
                    <a:pt x="480" y="239"/>
                  </a:lnTo>
                  <a:lnTo>
                    <a:pt x="480" y="239"/>
                  </a:lnTo>
                  <a:lnTo>
                    <a:pt x="480" y="239"/>
                  </a:lnTo>
                  <a:lnTo>
                    <a:pt x="480" y="239"/>
                  </a:lnTo>
                  <a:lnTo>
                    <a:pt x="478" y="239"/>
                  </a:lnTo>
                  <a:lnTo>
                    <a:pt x="478" y="239"/>
                  </a:lnTo>
                  <a:lnTo>
                    <a:pt x="475" y="239"/>
                  </a:lnTo>
                  <a:lnTo>
                    <a:pt x="475" y="236"/>
                  </a:lnTo>
                  <a:lnTo>
                    <a:pt x="475" y="236"/>
                  </a:lnTo>
                  <a:lnTo>
                    <a:pt x="475" y="236"/>
                  </a:lnTo>
                  <a:lnTo>
                    <a:pt x="475" y="236"/>
                  </a:lnTo>
                  <a:lnTo>
                    <a:pt x="475" y="234"/>
                  </a:lnTo>
                  <a:lnTo>
                    <a:pt x="473" y="232"/>
                  </a:lnTo>
                  <a:lnTo>
                    <a:pt x="473" y="232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5" y="229"/>
                  </a:lnTo>
                  <a:lnTo>
                    <a:pt x="475" y="229"/>
                  </a:lnTo>
                  <a:lnTo>
                    <a:pt x="475" y="227"/>
                  </a:lnTo>
                  <a:lnTo>
                    <a:pt x="475" y="227"/>
                  </a:lnTo>
                  <a:lnTo>
                    <a:pt x="475" y="227"/>
                  </a:lnTo>
                  <a:lnTo>
                    <a:pt x="478" y="222"/>
                  </a:lnTo>
                  <a:lnTo>
                    <a:pt x="480" y="222"/>
                  </a:lnTo>
                  <a:lnTo>
                    <a:pt x="480" y="222"/>
                  </a:lnTo>
                  <a:lnTo>
                    <a:pt x="480" y="222"/>
                  </a:lnTo>
                  <a:lnTo>
                    <a:pt x="480" y="222"/>
                  </a:lnTo>
                  <a:lnTo>
                    <a:pt x="482" y="222"/>
                  </a:lnTo>
                  <a:lnTo>
                    <a:pt x="482" y="220"/>
                  </a:lnTo>
                  <a:lnTo>
                    <a:pt x="482" y="220"/>
                  </a:lnTo>
                  <a:lnTo>
                    <a:pt x="482" y="220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5"/>
                  </a:lnTo>
                  <a:lnTo>
                    <a:pt x="482" y="215"/>
                  </a:lnTo>
                  <a:lnTo>
                    <a:pt x="482" y="215"/>
                  </a:lnTo>
                  <a:lnTo>
                    <a:pt x="485" y="215"/>
                  </a:lnTo>
                  <a:lnTo>
                    <a:pt x="485" y="215"/>
                  </a:lnTo>
                  <a:lnTo>
                    <a:pt x="485" y="215"/>
                  </a:lnTo>
                  <a:lnTo>
                    <a:pt x="485" y="213"/>
                  </a:lnTo>
                  <a:lnTo>
                    <a:pt x="485" y="213"/>
                  </a:lnTo>
                  <a:lnTo>
                    <a:pt x="482" y="213"/>
                  </a:lnTo>
                  <a:lnTo>
                    <a:pt x="482" y="213"/>
                  </a:lnTo>
                  <a:lnTo>
                    <a:pt x="482" y="213"/>
                  </a:lnTo>
                  <a:lnTo>
                    <a:pt x="482" y="210"/>
                  </a:lnTo>
                  <a:lnTo>
                    <a:pt x="482" y="210"/>
                  </a:lnTo>
                  <a:lnTo>
                    <a:pt x="482" y="210"/>
                  </a:lnTo>
                  <a:lnTo>
                    <a:pt x="482" y="210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6"/>
                  </a:lnTo>
                  <a:lnTo>
                    <a:pt x="482" y="206"/>
                  </a:lnTo>
                  <a:lnTo>
                    <a:pt x="482" y="206"/>
                  </a:lnTo>
                  <a:lnTo>
                    <a:pt x="482" y="206"/>
                  </a:lnTo>
                  <a:lnTo>
                    <a:pt x="485" y="206"/>
                  </a:lnTo>
                  <a:lnTo>
                    <a:pt x="485" y="203"/>
                  </a:lnTo>
                  <a:lnTo>
                    <a:pt x="485" y="203"/>
                  </a:lnTo>
                  <a:lnTo>
                    <a:pt x="485" y="203"/>
                  </a:lnTo>
                  <a:lnTo>
                    <a:pt x="487" y="203"/>
                  </a:lnTo>
                  <a:lnTo>
                    <a:pt x="487" y="203"/>
                  </a:lnTo>
                  <a:lnTo>
                    <a:pt x="492" y="203"/>
                  </a:lnTo>
                  <a:lnTo>
                    <a:pt x="494" y="203"/>
                  </a:lnTo>
                  <a:lnTo>
                    <a:pt x="494" y="203"/>
                  </a:lnTo>
                  <a:lnTo>
                    <a:pt x="494" y="203"/>
                  </a:lnTo>
                  <a:lnTo>
                    <a:pt x="494" y="203"/>
                  </a:lnTo>
                  <a:lnTo>
                    <a:pt x="497" y="203"/>
                  </a:lnTo>
                  <a:lnTo>
                    <a:pt x="499" y="203"/>
                  </a:lnTo>
                  <a:lnTo>
                    <a:pt x="499" y="203"/>
                  </a:lnTo>
                  <a:lnTo>
                    <a:pt x="499" y="201"/>
                  </a:lnTo>
                  <a:lnTo>
                    <a:pt x="499" y="201"/>
                  </a:lnTo>
                  <a:lnTo>
                    <a:pt x="501" y="201"/>
                  </a:lnTo>
                  <a:lnTo>
                    <a:pt x="501" y="201"/>
                  </a:lnTo>
                  <a:lnTo>
                    <a:pt x="501" y="203"/>
                  </a:lnTo>
                  <a:lnTo>
                    <a:pt x="504" y="203"/>
                  </a:lnTo>
                  <a:lnTo>
                    <a:pt x="504" y="203"/>
                  </a:lnTo>
                  <a:lnTo>
                    <a:pt x="504" y="203"/>
                  </a:lnTo>
                  <a:lnTo>
                    <a:pt x="506" y="201"/>
                  </a:lnTo>
                  <a:lnTo>
                    <a:pt x="506" y="203"/>
                  </a:lnTo>
                  <a:lnTo>
                    <a:pt x="508" y="203"/>
                  </a:lnTo>
                  <a:lnTo>
                    <a:pt x="508" y="206"/>
                  </a:lnTo>
                  <a:lnTo>
                    <a:pt x="511" y="208"/>
                  </a:lnTo>
                  <a:lnTo>
                    <a:pt x="513" y="208"/>
                  </a:lnTo>
                  <a:lnTo>
                    <a:pt x="513" y="208"/>
                  </a:lnTo>
                  <a:lnTo>
                    <a:pt x="513" y="208"/>
                  </a:lnTo>
                  <a:lnTo>
                    <a:pt x="516" y="206"/>
                  </a:lnTo>
                  <a:lnTo>
                    <a:pt x="516" y="206"/>
                  </a:lnTo>
                  <a:lnTo>
                    <a:pt x="518" y="206"/>
                  </a:lnTo>
                  <a:lnTo>
                    <a:pt x="518" y="203"/>
                  </a:lnTo>
                  <a:lnTo>
                    <a:pt x="520" y="203"/>
                  </a:lnTo>
                  <a:lnTo>
                    <a:pt x="523" y="203"/>
                  </a:lnTo>
                  <a:lnTo>
                    <a:pt x="525" y="203"/>
                  </a:lnTo>
                  <a:lnTo>
                    <a:pt x="525" y="203"/>
                  </a:lnTo>
                  <a:lnTo>
                    <a:pt x="530" y="199"/>
                  </a:lnTo>
                  <a:lnTo>
                    <a:pt x="532" y="196"/>
                  </a:lnTo>
                  <a:lnTo>
                    <a:pt x="532" y="196"/>
                  </a:lnTo>
                  <a:lnTo>
                    <a:pt x="532" y="194"/>
                  </a:lnTo>
                  <a:lnTo>
                    <a:pt x="532" y="194"/>
                  </a:lnTo>
                  <a:lnTo>
                    <a:pt x="532" y="177"/>
                  </a:lnTo>
                  <a:lnTo>
                    <a:pt x="532" y="163"/>
                  </a:lnTo>
                  <a:lnTo>
                    <a:pt x="530" y="149"/>
                  </a:lnTo>
                  <a:lnTo>
                    <a:pt x="523" y="149"/>
                  </a:lnTo>
                  <a:lnTo>
                    <a:pt x="520" y="149"/>
                  </a:lnTo>
                  <a:lnTo>
                    <a:pt x="520" y="149"/>
                  </a:lnTo>
                  <a:lnTo>
                    <a:pt x="520" y="149"/>
                  </a:lnTo>
                  <a:lnTo>
                    <a:pt x="520" y="149"/>
                  </a:lnTo>
                  <a:lnTo>
                    <a:pt x="520" y="147"/>
                  </a:lnTo>
                  <a:lnTo>
                    <a:pt x="520" y="144"/>
                  </a:lnTo>
                  <a:lnTo>
                    <a:pt x="520" y="139"/>
                  </a:lnTo>
                  <a:lnTo>
                    <a:pt x="523" y="135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5"/>
                  </a:lnTo>
                  <a:lnTo>
                    <a:pt x="525" y="125"/>
                  </a:lnTo>
                  <a:lnTo>
                    <a:pt x="525" y="123"/>
                  </a:lnTo>
                  <a:lnTo>
                    <a:pt x="525" y="121"/>
                  </a:lnTo>
                  <a:lnTo>
                    <a:pt x="525" y="118"/>
                  </a:lnTo>
                  <a:lnTo>
                    <a:pt x="525" y="116"/>
                  </a:lnTo>
                  <a:lnTo>
                    <a:pt x="525" y="116"/>
                  </a:lnTo>
                  <a:lnTo>
                    <a:pt x="523" y="111"/>
                  </a:lnTo>
                  <a:lnTo>
                    <a:pt x="523" y="109"/>
                  </a:lnTo>
                  <a:lnTo>
                    <a:pt x="511" y="99"/>
                  </a:lnTo>
                  <a:lnTo>
                    <a:pt x="499" y="90"/>
                  </a:lnTo>
                  <a:lnTo>
                    <a:pt x="494" y="85"/>
                  </a:lnTo>
                  <a:lnTo>
                    <a:pt x="494" y="85"/>
                  </a:lnTo>
                  <a:lnTo>
                    <a:pt x="494" y="85"/>
                  </a:lnTo>
                  <a:lnTo>
                    <a:pt x="482" y="80"/>
                  </a:lnTo>
                  <a:lnTo>
                    <a:pt x="480" y="80"/>
                  </a:lnTo>
                  <a:lnTo>
                    <a:pt x="480" y="78"/>
                  </a:lnTo>
                  <a:lnTo>
                    <a:pt x="482" y="78"/>
                  </a:lnTo>
                  <a:lnTo>
                    <a:pt x="482" y="76"/>
                  </a:lnTo>
                  <a:lnTo>
                    <a:pt x="482" y="76"/>
                  </a:lnTo>
                  <a:lnTo>
                    <a:pt x="482" y="73"/>
                  </a:lnTo>
                  <a:lnTo>
                    <a:pt x="480" y="54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80" y="31"/>
                  </a:lnTo>
                  <a:lnTo>
                    <a:pt x="480" y="31"/>
                  </a:lnTo>
                  <a:lnTo>
                    <a:pt x="480" y="28"/>
                  </a:lnTo>
                  <a:lnTo>
                    <a:pt x="480" y="28"/>
                  </a:lnTo>
                  <a:lnTo>
                    <a:pt x="482" y="21"/>
                  </a:lnTo>
                  <a:lnTo>
                    <a:pt x="480" y="14"/>
                  </a:lnTo>
                  <a:lnTo>
                    <a:pt x="485" y="5"/>
                  </a:lnTo>
                  <a:lnTo>
                    <a:pt x="485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2"/>
                  </a:lnTo>
                  <a:lnTo>
                    <a:pt x="459" y="2"/>
                  </a:lnTo>
                  <a:lnTo>
                    <a:pt x="459" y="2"/>
                  </a:lnTo>
                  <a:lnTo>
                    <a:pt x="459" y="5"/>
                  </a:lnTo>
                  <a:lnTo>
                    <a:pt x="459" y="7"/>
                  </a:lnTo>
                  <a:lnTo>
                    <a:pt x="459" y="9"/>
                  </a:lnTo>
                  <a:lnTo>
                    <a:pt x="461" y="9"/>
                  </a:lnTo>
                  <a:lnTo>
                    <a:pt x="461" y="9"/>
                  </a:lnTo>
                  <a:lnTo>
                    <a:pt x="459" y="12"/>
                  </a:lnTo>
                  <a:lnTo>
                    <a:pt x="442" y="12"/>
                  </a:lnTo>
                  <a:lnTo>
                    <a:pt x="423" y="12"/>
                  </a:lnTo>
                  <a:lnTo>
                    <a:pt x="437" y="26"/>
                  </a:lnTo>
                  <a:lnTo>
                    <a:pt x="437" y="28"/>
                  </a:lnTo>
                  <a:lnTo>
                    <a:pt x="440" y="28"/>
                  </a:lnTo>
                  <a:lnTo>
                    <a:pt x="440" y="28"/>
                  </a:lnTo>
                  <a:lnTo>
                    <a:pt x="440" y="35"/>
                  </a:lnTo>
                  <a:lnTo>
                    <a:pt x="437" y="42"/>
                  </a:lnTo>
                  <a:lnTo>
                    <a:pt x="437" y="50"/>
                  </a:lnTo>
                  <a:lnTo>
                    <a:pt x="440" y="52"/>
                  </a:lnTo>
                  <a:lnTo>
                    <a:pt x="442" y="59"/>
                  </a:lnTo>
                  <a:lnTo>
                    <a:pt x="442" y="61"/>
                  </a:lnTo>
                  <a:lnTo>
                    <a:pt x="442" y="64"/>
                  </a:lnTo>
                  <a:lnTo>
                    <a:pt x="430" y="73"/>
                  </a:lnTo>
                  <a:lnTo>
                    <a:pt x="416" y="85"/>
                  </a:lnTo>
                  <a:lnTo>
                    <a:pt x="416" y="85"/>
                  </a:lnTo>
                  <a:lnTo>
                    <a:pt x="414" y="94"/>
                  </a:lnTo>
                  <a:lnTo>
                    <a:pt x="409" y="99"/>
                  </a:lnTo>
                  <a:lnTo>
                    <a:pt x="409" y="102"/>
                  </a:lnTo>
                  <a:lnTo>
                    <a:pt x="402" y="109"/>
                  </a:lnTo>
                  <a:lnTo>
                    <a:pt x="390" y="118"/>
                  </a:lnTo>
                  <a:lnTo>
                    <a:pt x="378" y="130"/>
                  </a:lnTo>
                  <a:lnTo>
                    <a:pt x="376" y="132"/>
                  </a:lnTo>
                  <a:lnTo>
                    <a:pt x="364" y="132"/>
                  </a:lnTo>
                  <a:lnTo>
                    <a:pt x="364" y="132"/>
                  </a:lnTo>
                  <a:lnTo>
                    <a:pt x="357" y="132"/>
                  </a:lnTo>
                  <a:lnTo>
                    <a:pt x="357" y="132"/>
                  </a:lnTo>
                  <a:lnTo>
                    <a:pt x="357" y="135"/>
                  </a:lnTo>
                  <a:lnTo>
                    <a:pt x="355" y="135"/>
                  </a:lnTo>
                  <a:lnTo>
                    <a:pt x="355" y="135"/>
                  </a:lnTo>
                  <a:lnTo>
                    <a:pt x="355" y="135"/>
                  </a:lnTo>
                  <a:lnTo>
                    <a:pt x="352" y="135"/>
                  </a:lnTo>
                  <a:lnTo>
                    <a:pt x="338" y="121"/>
                  </a:lnTo>
                  <a:lnTo>
                    <a:pt x="326" y="113"/>
                  </a:lnTo>
                  <a:lnTo>
                    <a:pt x="314" y="104"/>
                  </a:lnTo>
                  <a:lnTo>
                    <a:pt x="312" y="106"/>
                  </a:lnTo>
                  <a:lnTo>
                    <a:pt x="298" y="113"/>
                  </a:lnTo>
                  <a:lnTo>
                    <a:pt x="293" y="116"/>
                  </a:lnTo>
                  <a:lnTo>
                    <a:pt x="293" y="116"/>
                  </a:lnTo>
                  <a:lnTo>
                    <a:pt x="293" y="125"/>
                  </a:lnTo>
                  <a:lnTo>
                    <a:pt x="291" y="128"/>
                  </a:lnTo>
                  <a:lnTo>
                    <a:pt x="286" y="132"/>
                  </a:lnTo>
                  <a:lnTo>
                    <a:pt x="274" y="135"/>
                  </a:lnTo>
                  <a:lnTo>
                    <a:pt x="267" y="137"/>
                  </a:lnTo>
                  <a:lnTo>
                    <a:pt x="260" y="142"/>
                  </a:lnTo>
                  <a:lnTo>
                    <a:pt x="260" y="142"/>
                  </a:lnTo>
                  <a:lnTo>
                    <a:pt x="255" y="144"/>
                  </a:lnTo>
                  <a:lnTo>
                    <a:pt x="251" y="149"/>
                  </a:lnTo>
                  <a:lnTo>
                    <a:pt x="251" y="151"/>
                  </a:lnTo>
                  <a:lnTo>
                    <a:pt x="251" y="154"/>
                  </a:lnTo>
                  <a:lnTo>
                    <a:pt x="251" y="154"/>
                  </a:lnTo>
                  <a:lnTo>
                    <a:pt x="251" y="156"/>
                  </a:lnTo>
                  <a:lnTo>
                    <a:pt x="251" y="156"/>
                  </a:lnTo>
                  <a:lnTo>
                    <a:pt x="229" y="156"/>
                  </a:lnTo>
                  <a:lnTo>
                    <a:pt x="208" y="156"/>
                  </a:lnTo>
                  <a:lnTo>
                    <a:pt x="206" y="154"/>
                  </a:lnTo>
                  <a:lnTo>
                    <a:pt x="201" y="142"/>
                  </a:lnTo>
                  <a:lnTo>
                    <a:pt x="201" y="142"/>
                  </a:lnTo>
                  <a:lnTo>
                    <a:pt x="198" y="142"/>
                  </a:lnTo>
                  <a:lnTo>
                    <a:pt x="194" y="142"/>
                  </a:lnTo>
                  <a:lnTo>
                    <a:pt x="187" y="142"/>
                  </a:lnTo>
                  <a:lnTo>
                    <a:pt x="187" y="142"/>
                  </a:lnTo>
                  <a:lnTo>
                    <a:pt x="187" y="142"/>
                  </a:lnTo>
                  <a:lnTo>
                    <a:pt x="184" y="142"/>
                  </a:lnTo>
                  <a:lnTo>
                    <a:pt x="182" y="142"/>
                  </a:lnTo>
                  <a:lnTo>
                    <a:pt x="172" y="142"/>
                  </a:lnTo>
                  <a:lnTo>
                    <a:pt x="170" y="139"/>
                  </a:lnTo>
                  <a:lnTo>
                    <a:pt x="156" y="142"/>
                  </a:lnTo>
                  <a:lnTo>
                    <a:pt x="137" y="147"/>
                  </a:lnTo>
                  <a:lnTo>
                    <a:pt x="135" y="147"/>
                  </a:lnTo>
                  <a:lnTo>
                    <a:pt x="132" y="147"/>
                  </a:lnTo>
                  <a:lnTo>
                    <a:pt x="132" y="147"/>
                  </a:lnTo>
                  <a:lnTo>
                    <a:pt x="130" y="144"/>
                  </a:lnTo>
                  <a:lnTo>
                    <a:pt x="118" y="132"/>
                  </a:lnTo>
                  <a:lnTo>
                    <a:pt x="109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4" y="111"/>
                  </a:lnTo>
                  <a:lnTo>
                    <a:pt x="94" y="111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94" y="99"/>
                  </a:lnTo>
                  <a:lnTo>
                    <a:pt x="92" y="99"/>
                  </a:lnTo>
                  <a:lnTo>
                    <a:pt x="90" y="97"/>
                  </a:lnTo>
                  <a:lnTo>
                    <a:pt x="90" y="97"/>
                  </a:lnTo>
                  <a:lnTo>
                    <a:pt x="90" y="97"/>
                  </a:lnTo>
                  <a:lnTo>
                    <a:pt x="87" y="97"/>
                  </a:lnTo>
                  <a:lnTo>
                    <a:pt x="87" y="97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3" y="99"/>
                  </a:lnTo>
                  <a:lnTo>
                    <a:pt x="83" y="99"/>
                  </a:lnTo>
                  <a:lnTo>
                    <a:pt x="83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78" y="99"/>
                  </a:lnTo>
                  <a:lnTo>
                    <a:pt x="73" y="102"/>
                  </a:lnTo>
                  <a:lnTo>
                    <a:pt x="73" y="102"/>
                  </a:lnTo>
                  <a:lnTo>
                    <a:pt x="73" y="102"/>
                  </a:lnTo>
                  <a:lnTo>
                    <a:pt x="71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4" y="104"/>
                  </a:lnTo>
                  <a:lnTo>
                    <a:pt x="54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6"/>
                  </a:lnTo>
                  <a:lnTo>
                    <a:pt x="47" y="116"/>
                  </a:lnTo>
                  <a:lnTo>
                    <a:pt x="45" y="118"/>
                  </a:lnTo>
                  <a:lnTo>
                    <a:pt x="45" y="121"/>
                  </a:lnTo>
                  <a:lnTo>
                    <a:pt x="45" y="121"/>
                  </a:lnTo>
                  <a:lnTo>
                    <a:pt x="45" y="123"/>
                  </a:lnTo>
                  <a:lnTo>
                    <a:pt x="42" y="123"/>
                  </a:lnTo>
                  <a:lnTo>
                    <a:pt x="42" y="125"/>
                  </a:lnTo>
                  <a:lnTo>
                    <a:pt x="40" y="125"/>
                  </a:lnTo>
                  <a:lnTo>
                    <a:pt x="40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44"/>
                  </a:lnTo>
                  <a:lnTo>
                    <a:pt x="35" y="144"/>
                  </a:lnTo>
                  <a:lnTo>
                    <a:pt x="35" y="147"/>
                  </a:lnTo>
                  <a:lnTo>
                    <a:pt x="30" y="151"/>
                  </a:lnTo>
                  <a:lnTo>
                    <a:pt x="30" y="151"/>
                  </a:lnTo>
                  <a:lnTo>
                    <a:pt x="28" y="151"/>
                  </a:lnTo>
                  <a:lnTo>
                    <a:pt x="28" y="154"/>
                  </a:lnTo>
                  <a:lnTo>
                    <a:pt x="28" y="163"/>
                  </a:lnTo>
                  <a:lnTo>
                    <a:pt x="28" y="163"/>
                  </a:lnTo>
                  <a:lnTo>
                    <a:pt x="28" y="165"/>
                  </a:lnTo>
                  <a:lnTo>
                    <a:pt x="23" y="173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1" y="180"/>
                  </a:lnTo>
                  <a:lnTo>
                    <a:pt x="21" y="180"/>
                  </a:lnTo>
                  <a:lnTo>
                    <a:pt x="21" y="180"/>
                  </a:lnTo>
                  <a:lnTo>
                    <a:pt x="19" y="182"/>
                  </a:lnTo>
                  <a:lnTo>
                    <a:pt x="14" y="182"/>
                  </a:lnTo>
                  <a:lnTo>
                    <a:pt x="12" y="182"/>
                  </a:lnTo>
                  <a:lnTo>
                    <a:pt x="7" y="184"/>
                  </a:lnTo>
                  <a:lnTo>
                    <a:pt x="4" y="187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4" y="189"/>
                  </a:lnTo>
                  <a:lnTo>
                    <a:pt x="4" y="192"/>
                  </a:lnTo>
                  <a:lnTo>
                    <a:pt x="4" y="192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4" y="194"/>
                  </a:lnTo>
                  <a:lnTo>
                    <a:pt x="4" y="196"/>
                  </a:lnTo>
                  <a:lnTo>
                    <a:pt x="4" y="196"/>
                  </a:lnTo>
                  <a:lnTo>
                    <a:pt x="4" y="196"/>
                  </a:lnTo>
                  <a:lnTo>
                    <a:pt x="2" y="199"/>
                  </a:lnTo>
                  <a:lnTo>
                    <a:pt x="2" y="199"/>
                  </a:lnTo>
                  <a:lnTo>
                    <a:pt x="0" y="203"/>
                  </a:lnTo>
                  <a:lnTo>
                    <a:pt x="0" y="20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2" y="210"/>
                  </a:lnTo>
                  <a:lnTo>
                    <a:pt x="2" y="213"/>
                  </a:lnTo>
                  <a:lnTo>
                    <a:pt x="4" y="213"/>
                  </a:lnTo>
                  <a:lnTo>
                    <a:pt x="7" y="213"/>
                  </a:lnTo>
                  <a:lnTo>
                    <a:pt x="7" y="213"/>
                  </a:lnTo>
                  <a:lnTo>
                    <a:pt x="7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14" y="213"/>
                  </a:lnTo>
                  <a:lnTo>
                    <a:pt x="16" y="213"/>
                  </a:lnTo>
                  <a:lnTo>
                    <a:pt x="16" y="213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21" y="215"/>
                  </a:lnTo>
                  <a:lnTo>
                    <a:pt x="26" y="215"/>
                  </a:lnTo>
                  <a:lnTo>
                    <a:pt x="28" y="215"/>
                  </a:lnTo>
                  <a:lnTo>
                    <a:pt x="28" y="215"/>
                  </a:lnTo>
                  <a:lnTo>
                    <a:pt x="30" y="215"/>
                  </a:lnTo>
                  <a:lnTo>
                    <a:pt x="33" y="218"/>
                  </a:lnTo>
                  <a:lnTo>
                    <a:pt x="35" y="218"/>
                  </a:lnTo>
                  <a:lnTo>
                    <a:pt x="38" y="218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5"/>
                  </a:lnTo>
                  <a:lnTo>
                    <a:pt x="42" y="227"/>
                  </a:lnTo>
                  <a:lnTo>
                    <a:pt x="42" y="227"/>
                  </a:lnTo>
                  <a:lnTo>
                    <a:pt x="42" y="227"/>
                  </a:lnTo>
                  <a:lnTo>
                    <a:pt x="45" y="227"/>
                  </a:lnTo>
                  <a:lnTo>
                    <a:pt x="45" y="229"/>
                  </a:lnTo>
                  <a:lnTo>
                    <a:pt x="45" y="229"/>
                  </a:lnTo>
                  <a:lnTo>
                    <a:pt x="47" y="232"/>
                  </a:lnTo>
                  <a:lnTo>
                    <a:pt x="49" y="232"/>
                  </a:lnTo>
                  <a:lnTo>
                    <a:pt x="49" y="234"/>
                  </a:lnTo>
                  <a:lnTo>
                    <a:pt x="52" y="234"/>
                  </a:lnTo>
                  <a:lnTo>
                    <a:pt x="52" y="232"/>
                  </a:lnTo>
                  <a:lnTo>
                    <a:pt x="54" y="232"/>
                  </a:lnTo>
                  <a:lnTo>
                    <a:pt x="54" y="234"/>
                  </a:lnTo>
                  <a:lnTo>
                    <a:pt x="57" y="234"/>
                  </a:lnTo>
                  <a:lnTo>
                    <a:pt x="57" y="234"/>
                  </a:lnTo>
                  <a:lnTo>
                    <a:pt x="57" y="234"/>
                  </a:lnTo>
                  <a:lnTo>
                    <a:pt x="57" y="234"/>
                  </a:lnTo>
                  <a:lnTo>
                    <a:pt x="59" y="234"/>
                  </a:lnTo>
                  <a:lnTo>
                    <a:pt x="59" y="236"/>
                  </a:lnTo>
                  <a:lnTo>
                    <a:pt x="59" y="236"/>
                  </a:lnTo>
                  <a:lnTo>
                    <a:pt x="59" y="239"/>
                  </a:lnTo>
                  <a:lnTo>
                    <a:pt x="61" y="239"/>
                  </a:lnTo>
                  <a:lnTo>
                    <a:pt x="61" y="241"/>
                  </a:lnTo>
                  <a:lnTo>
                    <a:pt x="59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1" y="246"/>
                  </a:lnTo>
                  <a:lnTo>
                    <a:pt x="61" y="246"/>
                  </a:lnTo>
                  <a:lnTo>
                    <a:pt x="59" y="248"/>
                  </a:lnTo>
                  <a:lnTo>
                    <a:pt x="57" y="248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7" y="253"/>
                  </a:lnTo>
                  <a:lnTo>
                    <a:pt x="59" y="255"/>
                  </a:lnTo>
                  <a:lnTo>
                    <a:pt x="59" y="255"/>
                  </a:lnTo>
                  <a:lnTo>
                    <a:pt x="61" y="255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4" y="258"/>
                  </a:lnTo>
                  <a:lnTo>
                    <a:pt x="64" y="260"/>
                  </a:lnTo>
                  <a:lnTo>
                    <a:pt x="64" y="260"/>
                  </a:lnTo>
                  <a:lnTo>
                    <a:pt x="64" y="263"/>
                  </a:lnTo>
                  <a:lnTo>
                    <a:pt x="64" y="263"/>
                  </a:lnTo>
                  <a:lnTo>
                    <a:pt x="66" y="263"/>
                  </a:lnTo>
                  <a:lnTo>
                    <a:pt x="68" y="265"/>
                  </a:lnTo>
                  <a:lnTo>
                    <a:pt x="71" y="265"/>
                  </a:lnTo>
                  <a:lnTo>
                    <a:pt x="71" y="267"/>
                  </a:lnTo>
                  <a:lnTo>
                    <a:pt x="73" y="265"/>
                  </a:lnTo>
                  <a:lnTo>
                    <a:pt x="73" y="267"/>
                  </a:lnTo>
                  <a:lnTo>
                    <a:pt x="73" y="267"/>
                  </a:lnTo>
                  <a:lnTo>
                    <a:pt x="75" y="270"/>
                  </a:lnTo>
                  <a:lnTo>
                    <a:pt x="78" y="270"/>
                  </a:lnTo>
                  <a:lnTo>
                    <a:pt x="80" y="270"/>
                  </a:lnTo>
                  <a:lnTo>
                    <a:pt x="83" y="270"/>
                  </a:lnTo>
                  <a:lnTo>
                    <a:pt x="83" y="272"/>
                  </a:lnTo>
                  <a:lnTo>
                    <a:pt x="83" y="272"/>
                  </a:lnTo>
                  <a:lnTo>
                    <a:pt x="85" y="272"/>
                  </a:lnTo>
                  <a:lnTo>
                    <a:pt x="85" y="272"/>
                  </a:lnTo>
                  <a:lnTo>
                    <a:pt x="85" y="272"/>
                  </a:lnTo>
                  <a:lnTo>
                    <a:pt x="87" y="272"/>
                  </a:lnTo>
                  <a:lnTo>
                    <a:pt x="87" y="272"/>
                  </a:lnTo>
                  <a:lnTo>
                    <a:pt x="87" y="274"/>
                  </a:lnTo>
                  <a:lnTo>
                    <a:pt x="87" y="274"/>
                  </a:lnTo>
                  <a:lnTo>
                    <a:pt x="90" y="274"/>
                  </a:lnTo>
                  <a:lnTo>
                    <a:pt x="90" y="274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4" y="277"/>
                  </a:lnTo>
                  <a:lnTo>
                    <a:pt x="94" y="279"/>
                  </a:lnTo>
                  <a:lnTo>
                    <a:pt x="94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81"/>
                  </a:lnTo>
                  <a:lnTo>
                    <a:pt x="99" y="281"/>
                  </a:lnTo>
                  <a:lnTo>
                    <a:pt x="101" y="281"/>
                  </a:lnTo>
                  <a:lnTo>
                    <a:pt x="101" y="281"/>
                  </a:lnTo>
                  <a:lnTo>
                    <a:pt x="101" y="284"/>
                  </a:lnTo>
                  <a:lnTo>
                    <a:pt x="101" y="286"/>
                  </a:lnTo>
                  <a:lnTo>
                    <a:pt x="101" y="286"/>
                  </a:lnTo>
                  <a:lnTo>
                    <a:pt x="101" y="286"/>
                  </a:lnTo>
                  <a:lnTo>
                    <a:pt x="101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9"/>
                  </a:lnTo>
                  <a:lnTo>
                    <a:pt x="104" y="289"/>
                  </a:lnTo>
                  <a:lnTo>
                    <a:pt x="104" y="289"/>
                  </a:lnTo>
                  <a:lnTo>
                    <a:pt x="104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09" y="293"/>
                  </a:lnTo>
                  <a:lnTo>
                    <a:pt x="111" y="296"/>
                  </a:lnTo>
                  <a:lnTo>
                    <a:pt x="111" y="296"/>
                  </a:lnTo>
                  <a:lnTo>
                    <a:pt x="113" y="296"/>
                  </a:lnTo>
                  <a:lnTo>
                    <a:pt x="116" y="298"/>
                  </a:lnTo>
                  <a:lnTo>
                    <a:pt x="120" y="300"/>
                  </a:lnTo>
                  <a:lnTo>
                    <a:pt x="120" y="300"/>
                  </a:lnTo>
                  <a:lnTo>
                    <a:pt x="120" y="300"/>
                  </a:lnTo>
                  <a:lnTo>
                    <a:pt x="118" y="300"/>
                  </a:lnTo>
                  <a:lnTo>
                    <a:pt x="118" y="303"/>
                  </a:lnTo>
                  <a:lnTo>
                    <a:pt x="116" y="305"/>
                  </a:lnTo>
                  <a:lnTo>
                    <a:pt x="116" y="307"/>
                  </a:lnTo>
                  <a:lnTo>
                    <a:pt x="116" y="307"/>
                  </a:lnTo>
                  <a:lnTo>
                    <a:pt x="113" y="307"/>
                  </a:lnTo>
                  <a:lnTo>
                    <a:pt x="113" y="307"/>
                  </a:lnTo>
                  <a:lnTo>
                    <a:pt x="113" y="310"/>
                  </a:lnTo>
                  <a:lnTo>
                    <a:pt x="116" y="310"/>
                  </a:lnTo>
                  <a:lnTo>
                    <a:pt x="116" y="310"/>
                  </a:lnTo>
                  <a:lnTo>
                    <a:pt x="113" y="312"/>
                  </a:lnTo>
                  <a:lnTo>
                    <a:pt x="113" y="312"/>
                  </a:lnTo>
                  <a:lnTo>
                    <a:pt x="116" y="315"/>
                  </a:lnTo>
                  <a:lnTo>
                    <a:pt x="116" y="315"/>
                  </a:lnTo>
                  <a:lnTo>
                    <a:pt x="116" y="315"/>
                  </a:lnTo>
                  <a:lnTo>
                    <a:pt x="118" y="315"/>
                  </a:lnTo>
                  <a:lnTo>
                    <a:pt x="118" y="315"/>
                  </a:lnTo>
                  <a:lnTo>
                    <a:pt x="120" y="317"/>
                  </a:lnTo>
                  <a:lnTo>
                    <a:pt x="120" y="317"/>
                  </a:lnTo>
                  <a:lnTo>
                    <a:pt x="123" y="319"/>
                  </a:lnTo>
                  <a:lnTo>
                    <a:pt x="123" y="319"/>
                  </a:lnTo>
                  <a:lnTo>
                    <a:pt x="123" y="322"/>
                  </a:lnTo>
                  <a:lnTo>
                    <a:pt x="123" y="322"/>
                  </a:lnTo>
                  <a:lnTo>
                    <a:pt x="125" y="322"/>
                  </a:lnTo>
                  <a:lnTo>
                    <a:pt x="125" y="322"/>
                  </a:lnTo>
                  <a:lnTo>
                    <a:pt x="125" y="322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25" y="324"/>
                  </a:lnTo>
                  <a:lnTo>
                    <a:pt x="125" y="326"/>
                  </a:lnTo>
                  <a:lnTo>
                    <a:pt x="125" y="326"/>
                  </a:lnTo>
                  <a:lnTo>
                    <a:pt x="123" y="326"/>
                  </a:lnTo>
                  <a:lnTo>
                    <a:pt x="123" y="329"/>
                  </a:lnTo>
                  <a:lnTo>
                    <a:pt x="123" y="329"/>
                  </a:lnTo>
                  <a:lnTo>
                    <a:pt x="123" y="331"/>
                  </a:lnTo>
                  <a:lnTo>
                    <a:pt x="123" y="331"/>
                  </a:lnTo>
                  <a:lnTo>
                    <a:pt x="125" y="329"/>
                  </a:lnTo>
                  <a:lnTo>
                    <a:pt x="125" y="329"/>
                  </a:lnTo>
                  <a:lnTo>
                    <a:pt x="128" y="329"/>
                  </a:lnTo>
                  <a:lnTo>
                    <a:pt x="128" y="331"/>
                  </a:lnTo>
                  <a:lnTo>
                    <a:pt x="128" y="331"/>
                  </a:lnTo>
                  <a:lnTo>
                    <a:pt x="128" y="334"/>
                  </a:lnTo>
                  <a:lnTo>
                    <a:pt x="132" y="334"/>
                  </a:lnTo>
                  <a:lnTo>
                    <a:pt x="132" y="334"/>
                  </a:lnTo>
                  <a:lnTo>
                    <a:pt x="137" y="334"/>
                  </a:lnTo>
                  <a:lnTo>
                    <a:pt x="142" y="336"/>
                  </a:lnTo>
                  <a:lnTo>
                    <a:pt x="142" y="336"/>
                  </a:lnTo>
                  <a:lnTo>
                    <a:pt x="142" y="336"/>
                  </a:lnTo>
                  <a:lnTo>
                    <a:pt x="142" y="338"/>
                  </a:lnTo>
                  <a:lnTo>
                    <a:pt x="144" y="341"/>
                  </a:lnTo>
                  <a:lnTo>
                    <a:pt x="144" y="341"/>
                  </a:lnTo>
                  <a:lnTo>
                    <a:pt x="146" y="341"/>
                  </a:lnTo>
                  <a:lnTo>
                    <a:pt x="146" y="341"/>
                  </a:lnTo>
                  <a:lnTo>
                    <a:pt x="146" y="341"/>
                  </a:lnTo>
                  <a:lnTo>
                    <a:pt x="146" y="341"/>
                  </a:lnTo>
                  <a:lnTo>
                    <a:pt x="149" y="343"/>
                  </a:lnTo>
                  <a:lnTo>
                    <a:pt x="149" y="343"/>
                  </a:lnTo>
                  <a:lnTo>
                    <a:pt x="151" y="341"/>
                  </a:lnTo>
                  <a:lnTo>
                    <a:pt x="151" y="343"/>
                  </a:lnTo>
                  <a:lnTo>
                    <a:pt x="154" y="343"/>
                  </a:lnTo>
                  <a:lnTo>
                    <a:pt x="154" y="345"/>
                  </a:lnTo>
                  <a:lnTo>
                    <a:pt x="154" y="345"/>
                  </a:lnTo>
                  <a:lnTo>
                    <a:pt x="154" y="345"/>
                  </a:lnTo>
                  <a:lnTo>
                    <a:pt x="156" y="345"/>
                  </a:lnTo>
                  <a:lnTo>
                    <a:pt x="156" y="345"/>
                  </a:lnTo>
                  <a:lnTo>
                    <a:pt x="156" y="345"/>
                  </a:lnTo>
                  <a:lnTo>
                    <a:pt x="158" y="345"/>
                  </a:lnTo>
                  <a:lnTo>
                    <a:pt x="158" y="345"/>
                  </a:lnTo>
                  <a:lnTo>
                    <a:pt x="161" y="348"/>
                  </a:lnTo>
                  <a:lnTo>
                    <a:pt x="161" y="348"/>
                  </a:lnTo>
                  <a:lnTo>
                    <a:pt x="161" y="348"/>
                  </a:lnTo>
                  <a:lnTo>
                    <a:pt x="161" y="348"/>
                  </a:lnTo>
                  <a:lnTo>
                    <a:pt x="161" y="350"/>
                  </a:lnTo>
                  <a:lnTo>
                    <a:pt x="163" y="350"/>
                  </a:lnTo>
                  <a:lnTo>
                    <a:pt x="163" y="350"/>
                  </a:lnTo>
                  <a:lnTo>
                    <a:pt x="163" y="352"/>
                  </a:lnTo>
                  <a:lnTo>
                    <a:pt x="163" y="352"/>
                  </a:lnTo>
                  <a:lnTo>
                    <a:pt x="163" y="352"/>
                  </a:lnTo>
                  <a:lnTo>
                    <a:pt x="163" y="352"/>
                  </a:lnTo>
                  <a:lnTo>
                    <a:pt x="165" y="352"/>
                  </a:lnTo>
                  <a:lnTo>
                    <a:pt x="165" y="352"/>
                  </a:lnTo>
                  <a:lnTo>
                    <a:pt x="165" y="355"/>
                  </a:lnTo>
                  <a:lnTo>
                    <a:pt x="163" y="355"/>
                  </a:lnTo>
                  <a:lnTo>
                    <a:pt x="163" y="355"/>
                  </a:lnTo>
                  <a:lnTo>
                    <a:pt x="163" y="355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5"/>
                  </a:lnTo>
                  <a:lnTo>
                    <a:pt x="165" y="355"/>
                  </a:lnTo>
                  <a:lnTo>
                    <a:pt x="165" y="357"/>
                  </a:lnTo>
                  <a:lnTo>
                    <a:pt x="168" y="357"/>
                  </a:lnTo>
                  <a:lnTo>
                    <a:pt x="165" y="357"/>
                  </a:lnTo>
                  <a:lnTo>
                    <a:pt x="168" y="357"/>
                  </a:lnTo>
                  <a:lnTo>
                    <a:pt x="165" y="364"/>
                  </a:lnTo>
                  <a:lnTo>
                    <a:pt x="165" y="364"/>
                  </a:lnTo>
                  <a:lnTo>
                    <a:pt x="165" y="364"/>
                  </a:lnTo>
                  <a:lnTo>
                    <a:pt x="165" y="367"/>
                  </a:lnTo>
                  <a:lnTo>
                    <a:pt x="165" y="369"/>
                  </a:lnTo>
                  <a:lnTo>
                    <a:pt x="165" y="371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8" y="376"/>
                  </a:lnTo>
                  <a:lnTo>
                    <a:pt x="172" y="378"/>
                  </a:lnTo>
                  <a:lnTo>
                    <a:pt x="172" y="381"/>
                  </a:lnTo>
                  <a:lnTo>
                    <a:pt x="175" y="381"/>
                  </a:lnTo>
                  <a:lnTo>
                    <a:pt x="175" y="383"/>
                  </a:lnTo>
                  <a:lnTo>
                    <a:pt x="177" y="383"/>
                  </a:lnTo>
                  <a:lnTo>
                    <a:pt x="177" y="386"/>
                  </a:lnTo>
                  <a:lnTo>
                    <a:pt x="175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80" y="388"/>
                  </a:lnTo>
                  <a:lnTo>
                    <a:pt x="180" y="390"/>
                  </a:lnTo>
                  <a:lnTo>
                    <a:pt x="180" y="390"/>
                  </a:lnTo>
                  <a:lnTo>
                    <a:pt x="180" y="390"/>
                  </a:lnTo>
                  <a:lnTo>
                    <a:pt x="180" y="393"/>
                  </a:lnTo>
                  <a:lnTo>
                    <a:pt x="182" y="393"/>
                  </a:lnTo>
                  <a:lnTo>
                    <a:pt x="182" y="393"/>
                  </a:lnTo>
                  <a:lnTo>
                    <a:pt x="187" y="393"/>
                  </a:lnTo>
                  <a:lnTo>
                    <a:pt x="189" y="395"/>
                  </a:lnTo>
                  <a:lnTo>
                    <a:pt x="189" y="395"/>
                  </a:lnTo>
                  <a:lnTo>
                    <a:pt x="189" y="397"/>
                  </a:lnTo>
                  <a:lnTo>
                    <a:pt x="189" y="397"/>
                  </a:lnTo>
                  <a:lnTo>
                    <a:pt x="189" y="400"/>
                  </a:lnTo>
                  <a:lnTo>
                    <a:pt x="191" y="400"/>
                  </a:lnTo>
                  <a:lnTo>
                    <a:pt x="191" y="397"/>
                  </a:lnTo>
                  <a:lnTo>
                    <a:pt x="191" y="397"/>
                  </a:lnTo>
                  <a:lnTo>
                    <a:pt x="191" y="400"/>
                  </a:lnTo>
                  <a:lnTo>
                    <a:pt x="194" y="400"/>
                  </a:lnTo>
                  <a:lnTo>
                    <a:pt x="194" y="400"/>
                  </a:lnTo>
                  <a:lnTo>
                    <a:pt x="194" y="400"/>
                  </a:lnTo>
                  <a:lnTo>
                    <a:pt x="194" y="402"/>
                  </a:lnTo>
                  <a:lnTo>
                    <a:pt x="194" y="405"/>
                  </a:lnTo>
                  <a:lnTo>
                    <a:pt x="194" y="407"/>
                  </a:lnTo>
                  <a:lnTo>
                    <a:pt x="194" y="409"/>
                  </a:lnTo>
                  <a:lnTo>
                    <a:pt x="194" y="409"/>
                  </a:lnTo>
                  <a:lnTo>
                    <a:pt x="194" y="409"/>
                  </a:lnTo>
                  <a:lnTo>
                    <a:pt x="196" y="409"/>
                  </a:lnTo>
                  <a:lnTo>
                    <a:pt x="196" y="409"/>
                  </a:lnTo>
                  <a:lnTo>
                    <a:pt x="196" y="409"/>
                  </a:lnTo>
                  <a:lnTo>
                    <a:pt x="198" y="412"/>
                  </a:lnTo>
                  <a:lnTo>
                    <a:pt x="198" y="412"/>
                  </a:lnTo>
                  <a:lnTo>
                    <a:pt x="198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3" y="409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8" y="412"/>
                  </a:lnTo>
                  <a:lnTo>
                    <a:pt x="208" y="412"/>
                  </a:lnTo>
                  <a:lnTo>
                    <a:pt x="206" y="414"/>
                  </a:lnTo>
                  <a:lnTo>
                    <a:pt x="206" y="414"/>
                  </a:lnTo>
                  <a:lnTo>
                    <a:pt x="206" y="414"/>
                  </a:lnTo>
                  <a:lnTo>
                    <a:pt x="206" y="416"/>
                  </a:lnTo>
                  <a:lnTo>
                    <a:pt x="208" y="416"/>
                  </a:lnTo>
                  <a:lnTo>
                    <a:pt x="208" y="416"/>
                  </a:lnTo>
                  <a:lnTo>
                    <a:pt x="208" y="419"/>
                  </a:lnTo>
                  <a:lnTo>
                    <a:pt x="210" y="419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213" y="416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3" y="421"/>
                  </a:lnTo>
                  <a:lnTo>
                    <a:pt x="215" y="421"/>
                  </a:lnTo>
                  <a:lnTo>
                    <a:pt x="215" y="423"/>
                  </a:lnTo>
                  <a:lnTo>
                    <a:pt x="217" y="423"/>
                  </a:lnTo>
                  <a:lnTo>
                    <a:pt x="220" y="421"/>
                  </a:lnTo>
                  <a:lnTo>
                    <a:pt x="222" y="421"/>
                  </a:lnTo>
                  <a:lnTo>
                    <a:pt x="225" y="423"/>
                  </a:lnTo>
                  <a:lnTo>
                    <a:pt x="225" y="423"/>
                  </a:lnTo>
                  <a:lnTo>
                    <a:pt x="225" y="426"/>
                  </a:lnTo>
                  <a:lnTo>
                    <a:pt x="225" y="426"/>
                  </a:lnTo>
                  <a:lnTo>
                    <a:pt x="227" y="426"/>
                  </a:lnTo>
                  <a:lnTo>
                    <a:pt x="227" y="426"/>
                  </a:lnTo>
                  <a:lnTo>
                    <a:pt x="229" y="426"/>
                  </a:lnTo>
                  <a:lnTo>
                    <a:pt x="229" y="423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4" y="421"/>
                  </a:lnTo>
                  <a:lnTo>
                    <a:pt x="234" y="421"/>
                  </a:lnTo>
                  <a:lnTo>
                    <a:pt x="234" y="421"/>
                  </a:lnTo>
                  <a:lnTo>
                    <a:pt x="236" y="421"/>
                  </a:lnTo>
                  <a:lnTo>
                    <a:pt x="236" y="421"/>
                  </a:lnTo>
                  <a:lnTo>
                    <a:pt x="236" y="421"/>
                  </a:lnTo>
                  <a:lnTo>
                    <a:pt x="236" y="419"/>
                  </a:lnTo>
                  <a:lnTo>
                    <a:pt x="236" y="419"/>
                  </a:lnTo>
                  <a:lnTo>
                    <a:pt x="236" y="419"/>
                  </a:lnTo>
                  <a:lnTo>
                    <a:pt x="239" y="419"/>
                  </a:lnTo>
                  <a:lnTo>
                    <a:pt x="241" y="419"/>
                  </a:lnTo>
                  <a:lnTo>
                    <a:pt x="241" y="416"/>
                  </a:lnTo>
                  <a:lnTo>
                    <a:pt x="243" y="412"/>
                  </a:lnTo>
                  <a:lnTo>
                    <a:pt x="243" y="412"/>
                  </a:lnTo>
                  <a:lnTo>
                    <a:pt x="246" y="412"/>
                  </a:lnTo>
                  <a:lnTo>
                    <a:pt x="246" y="412"/>
                  </a:lnTo>
                  <a:lnTo>
                    <a:pt x="246" y="412"/>
                  </a:lnTo>
                  <a:lnTo>
                    <a:pt x="246" y="412"/>
                  </a:lnTo>
                  <a:lnTo>
                    <a:pt x="248" y="412"/>
                  </a:lnTo>
                  <a:lnTo>
                    <a:pt x="248" y="412"/>
                  </a:lnTo>
                  <a:lnTo>
                    <a:pt x="248" y="414"/>
                  </a:lnTo>
                  <a:lnTo>
                    <a:pt x="248" y="414"/>
                  </a:lnTo>
                  <a:lnTo>
                    <a:pt x="251" y="416"/>
                  </a:lnTo>
                  <a:lnTo>
                    <a:pt x="251" y="416"/>
                  </a:lnTo>
                  <a:lnTo>
                    <a:pt x="253" y="414"/>
                  </a:lnTo>
                  <a:lnTo>
                    <a:pt x="255" y="416"/>
                  </a:lnTo>
                  <a:lnTo>
                    <a:pt x="255" y="416"/>
                  </a:lnTo>
                  <a:lnTo>
                    <a:pt x="260" y="414"/>
                  </a:lnTo>
                  <a:lnTo>
                    <a:pt x="260" y="414"/>
                  </a:lnTo>
                  <a:lnTo>
                    <a:pt x="262" y="416"/>
                  </a:lnTo>
                  <a:lnTo>
                    <a:pt x="262" y="416"/>
                  </a:lnTo>
                  <a:lnTo>
                    <a:pt x="262" y="419"/>
                  </a:lnTo>
                  <a:lnTo>
                    <a:pt x="262" y="416"/>
                  </a:lnTo>
                  <a:lnTo>
                    <a:pt x="265" y="419"/>
                  </a:lnTo>
                  <a:lnTo>
                    <a:pt x="265" y="419"/>
                  </a:lnTo>
                  <a:lnTo>
                    <a:pt x="269" y="421"/>
                  </a:lnTo>
                  <a:lnTo>
                    <a:pt x="269" y="423"/>
                  </a:lnTo>
                  <a:lnTo>
                    <a:pt x="272" y="423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4" y="421"/>
                  </a:lnTo>
                  <a:lnTo>
                    <a:pt x="274" y="421"/>
                  </a:lnTo>
                  <a:lnTo>
                    <a:pt x="277" y="421"/>
                  </a:lnTo>
                  <a:lnTo>
                    <a:pt x="277" y="419"/>
                  </a:lnTo>
                  <a:lnTo>
                    <a:pt x="277" y="419"/>
                  </a:lnTo>
                  <a:lnTo>
                    <a:pt x="277" y="416"/>
                  </a:lnTo>
                  <a:lnTo>
                    <a:pt x="281" y="414"/>
                  </a:lnTo>
                  <a:lnTo>
                    <a:pt x="281" y="414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7"/>
                  </a:lnTo>
                  <a:lnTo>
                    <a:pt x="284" y="407"/>
                  </a:lnTo>
                  <a:lnTo>
                    <a:pt x="284" y="405"/>
                  </a:lnTo>
                  <a:lnTo>
                    <a:pt x="284" y="405"/>
                  </a:lnTo>
                  <a:lnTo>
                    <a:pt x="286" y="405"/>
                  </a:lnTo>
                  <a:lnTo>
                    <a:pt x="286" y="405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8" y="405"/>
                  </a:lnTo>
                  <a:lnTo>
                    <a:pt x="288" y="405"/>
                  </a:lnTo>
                  <a:lnTo>
                    <a:pt x="288" y="407"/>
                  </a:lnTo>
                  <a:lnTo>
                    <a:pt x="291" y="407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6" y="407"/>
                  </a:lnTo>
                  <a:lnTo>
                    <a:pt x="296" y="409"/>
                  </a:lnTo>
                  <a:lnTo>
                    <a:pt x="298" y="409"/>
                  </a:lnTo>
                  <a:lnTo>
                    <a:pt x="298" y="409"/>
                  </a:lnTo>
                  <a:lnTo>
                    <a:pt x="298" y="409"/>
                  </a:lnTo>
                  <a:lnTo>
                    <a:pt x="300" y="409"/>
                  </a:lnTo>
                  <a:lnTo>
                    <a:pt x="300" y="409"/>
                  </a:lnTo>
                  <a:lnTo>
                    <a:pt x="300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0" y="414"/>
                  </a:lnTo>
                  <a:lnTo>
                    <a:pt x="300" y="414"/>
                  </a:lnTo>
                  <a:lnTo>
                    <a:pt x="303" y="414"/>
                  </a:lnTo>
                  <a:lnTo>
                    <a:pt x="303" y="414"/>
                  </a:lnTo>
                  <a:lnTo>
                    <a:pt x="303" y="416"/>
                  </a:lnTo>
                  <a:lnTo>
                    <a:pt x="300" y="416"/>
                  </a:lnTo>
                  <a:lnTo>
                    <a:pt x="300" y="419"/>
                  </a:lnTo>
                  <a:lnTo>
                    <a:pt x="303" y="421"/>
                  </a:lnTo>
                  <a:lnTo>
                    <a:pt x="303" y="423"/>
                  </a:lnTo>
                  <a:lnTo>
                    <a:pt x="305" y="423"/>
                  </a:lnTo>
                  <a:lnTo>
                    <a:pt x="307" y="423"/>
                  </a:lnTo>
                  <a:lnTo>
                    <a:pt x="307" y="423"/>
                  </a:lnTo>
                  <a:lnTo>
                    <a:pt x="310" y="423"/>
                  </a:lnTo>
                  <a:lnTo>
                    <a:pt x="310" y="426"/>
                  </a:lnTo>
                  <a:lnTo>
                    <a:pt x="310" y="426"/>
                  </a:lnTo>
                  <a:lnTo>
                    <a:pt x="310" y="426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2" y="428"/>
                  </a:lnTo>
                  <a:lnTo>
                    <a:pt x="312" y="428"/>
                  </a:lnTo>
                  <a:lnTo>
                    <a:pt x="314" y="431"/>
                  </a:lnTo>
                  <a:lnTo>
                    <a:pt x="314" y="433"/>
                  </a:lnTo>
                  <a:lnTo>
                    <a:pt x="314" y="433"/>
                  </a:lnTo>
                  <a:lnTo>
                    <a:pt x="317" y="435"/>
                  </a:lnTo>
                  <a:lnTo>
                    <a:pt x="319" y="435"/>
                  </a:lnTo>
                  <a:lnTo>
                    <a:pt x="319" y="435"/>
                  </a:lnTo>
                  <a:lnTo>
                    <a:pt x="319" y="435"/>
                  </a:lnTo>
                  <a:lnTo>
                    <a:pt x="322" y="438"/>
                  </a:lnTo>
                  <a:lnTo>
                    <a:pt x="322" y="440"/>
                  </a:lnTo>
                  <a:lnTo>
                    <a:pt x="322" y="440"/>
                  </a:lnTo>
                  <a:lnTo>
                    <a:pt x="322" y="440"/>
                  </a:lnTo>
                  <a:lnTo>
                    <a:pt x="322" y="442"/>
                  </a:lnTo>
                  <a:lnTo>
                    <a:pt x="322" y="442"/>
                  </a:lnTo>
                  <a:lnTo>
                    <a:pt x="324" y="442"/>
                  </a:lnTo>
                  <a:lnTo>
                    <a:pt x="324" y="442"/>
                  </a:lnTo>
                  <a:lnTo>
                    <a:pt x="324" y="442"/>
                  </a:lnTo>
                  <a:lnTo>
                    <a:pt x="329" y="442"/>
                  </a:lnTo>
                  <a:lnTo>
                    <a:pt x="331" y="445"/>
                  </a:lnTo>
                  <a:lnTo>
                    <a:pt x="336" y="447"/>
                  </a:lnTo>
                  <a:lnTo>
                    <a:pt x="338" y="447"/>
                  </a:lnTo>
                  <a:lnTo>
                    <a:pt x="338" y="447"/>
                  </a:lnTo>
                  <a:lnTo>
                    <a:pt x="338" y="447"/>
                  </a:lnTo>
                  <a:lnTo>
                    <a:pt x="340" y="447"/>
                  </a:lnTo>
                  <a:lnTo>
                    <a:pt x="340" y="447"/>
                  </a:lnTo>
                  <a:lnTo>
                    <a:pt x="340" y="447"/>
                  </a:lnTo>
                  <a:lnTo>
                    <a:pt x="340" y="447"/>
                  </a:lnTo>
                  <a:lnTo>
                    <a:pt x="343" y="449"/>
                  </a:lnTo>
                  <a:lnTo>
                    <a:pt x="343" y="457"/>
                  </a:lnTo>
                  <a:lnTo>
                    <a:pt x="343" y="459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5" y="461"/>
                  </a:lnTo>
                  <a:lnTo>
                    <a:pt x="345" y="461"/>
                  </a:lnTo>
                  <a:lnTo>
                    <a:pt x="348" y="461"/>
                  </a:lnTo>
                  <a:lnTo>
                    <a:pt x="348" y="461"/>
                  </a:lnTo>
                  <a:lnTo>
                    <a:pt x="348" y="461"/>
                  </a:lnTo>
                  <a:lnTo>
                    <a:pt x="350" y="461"/>
                  </a:lnTo>
                  <a:lnTo>
                    <a:pt x="352" y="459"/>
                  </a:lnTo>
                  <a:lnTo>
                    <a:pt x="352" y="459"/>
                  </a:lnTo>
                  <a:lnTo>
                    <a:pt x="352" y="459"/>
                  </a:lnTo>
                  <a:lnTo>
                    <a:pt x="355" y="459"/>
                  </a:lnTo>
                  <a:lnTo>
                    <a:pt x="355" y="459"/>
                  </a:lnTo>
                  <a:lnTo>
                    <a:pt x="355" y="461"/>
                  </a:lnTo>
                  <a:lnTo>
                    <a:pt x="355" y="461"/>
                  </a:lnTo>
                  <a:lnTo>
                    <a:pt x="355" y="461"/>
                  </a:lnTo>
                  <a:lnTo>
                    <a:pt x="357" y="464"/>
                  </a:lnTo>
                  <a:lnTo>
                    <a:pt x="357" y="464"/>
                  </a:lnTo>
                  <a:lnTo>
                    <a:pt x="357" y="466"/>
                  </a:lnTo>
                  <a:lnTo>
                    <a:pt x="357" y="468"/>
                  </a:lnTo>
                  <a:lnTo>
                    <a:pt x="357" y="466"/>
                  </a:lnTo>
                  <a:lnTo>
                    <a:pt x="359" y="464"/>
                  </a:lnTo>
                  <a:lnTo>
                    <a:pt x="362" y="459"/>
                  </a:lnTo>
                  <a:lnTo>
                    <a:pt x="364" y="459"/>
                  </a:lnTo>
                  <a:lnTo>
                    <a:pt x="364" y="459"/>
                  </a:lnTo>
                  <a:lnTo>
                    <a:pt x="364" y="459"/>
                  </a:lnTo>
                  <a:lnTo>
                    <a:pt x="364" y="457"/>
                  </a:lnTo>
                  <a:lnTo>
                    <a:pt x="364" y="457"/>
                  </a:lnTo>
                  <a:lnTo>
                    <a:pt x="366" y="457"/>
                  </a:lnTo>
                  <a:lnTo>
                    <a:pt x="366" y="457"/>
                  </a:lnTo>
                  <a:lnTo>
                    <a:pt x="366" y="457"/>
                  </a:lnTo>
                  <a:lnTo>
                    <a:pt x="369" y="457"/>
                  </a:lnTo>
                  <a:lnTo>
                    <a:pt x="369" y="454"/>
                  </a:lnTo>
                  <a:lnTo>
                    <a:pt x="371" y="454"/>
                  </a:lnTo>
                  <a:lnTo>
                    <a:pt x="371" y="454"/>
                  </a:lnTo>
                  <a:lnTo>
                    <a:pt x="371" y="454"/>
                  </a:lnTo>
                  <a:lnTo>
                    <a:pt x="374" y="452"/>
                  </a:lnTo>
                  <a:lnTo>
                    <a:pt x="376" y="452"/>
                  </a:lnTo>
                  <a:lnTo>
                    <a:pt x="378" y="452"/>
                  </a:lnTo>
                  <a:lnTo>
                    <a:pt x="381" y="452"/>
                  </a:lnTo>
                  <a:lnTo>
                    <a:pt x="383" y="452"/>
                  </a:lnTo>
                  <a:lnTo>
                    <a:pt x="388" y="454"/>
                  </a:lnTo>
                  <a:lnTo>
                    <a:pt x="393" y="459"/>
                  </a:lnTo>
                  <a:lnTo>
                    <a:pt x="395" y="459"/>
                  </a:lnTo>
                  <a:lnTo>
                    <a:pt x="395" y="459"/>
                  </a:lnTo>
                  <a:lnTo>
                    <a:pt x="395" y="459"/>
                  </a:lnTo>
                  <a:lnTo>
                    <a:pt x="395" y="459"/>
                  </a:lnTo>
                  <a:lnTo>
                    <a:pt x="397" y="457"/>
                  </a:lnTo>
                  <a:lnTo>
                    <a:pt x="402" y="457"/>
                  </a:lnTo>
                  <a:lnTo>
                    <a:pt x="404" y="457"/>
                  </a:lnTo>
                  <a:lnTo>
                    <a:pt x="404" y="457"/>
                  </a:lnTo>
                  <a:lnTo>
                    <a:pt x="409" y="452"/>
                  </a:lnTo>
                  <a:lnTo>
                    <a:pt x="409" y="449"/>
                  </a:lnTo>
                  <a:lnTo>
                    <a:pt x="409" y="449"/>
                  </a:lnTo>
                  <a:lnTo>
                    <a:pt x="409" y="452"/>
                  </a:lnTo>
                  <a:lnTo>
                    <a:pt x="409" y="452"/>
                  </a:lnTo>
                  <a:lnTo>
                    <a:pt x="411" y="452"/>
                  </a:lnTo>
                  <a:lnTo>
                    <a:pt x="414" y="457"/>
                  </a:lnTo>
                  <a:lnTo>
                    <a:pt x="416" y="459"/>
                  </a:lnTo>
                  <a:lnTo>
                    <a:pt x="416" y="459"/>
                  </a:lnTo>
                  <a:lnTo>
                    <a:pt x="416" y="461"/>
                  </a:lnTo>
                  <a:lnTo>
                    <a:pt x="416" y="461"/>
                  </a:lnTo>
                  <a:lnTo>
                    <a:pt x="416" y="464"/>
                  </a:lnTo>
                  <a:lnTo>
                    <a:pt x="421" y="464"/>
                  </a:lnTo>
                  <a:lnTo>
                    <a:pt x="421" y="464"/>
                  </a:lnTo>
                  <a:lnTo>
                    <a:pt x="423" y="464"/>
                  </a:lnTo>
                  <a:lnTo>
                    <a:pt x="423" y="464"/>
                  </a:lnTo>
                  <a:lnTo>
                    <a:pt x="423" y="464"/>
                  </a:lnTo>
                  <a:lnTo>
                    <a:pt x="423" y="466"/>
                  </a:lnTo>
                  <a:lnTo>
                    <a:pt x="426" y="466"/>
                  </a:lnTo>
                  <a:lnTo>
                    <a:pt x="428" y="466"/>
                  </a:lnTo>
                  <a:lnTo>
                    <a:pt x="428" y="466"/>
                  </a:lnTo>
                  <a:lnTo>
                    <a:pt x="430" y="466"/>
                  </a:lnTo>
                  <a:lnTo>
                    <a:pt x="430" y="466"/>
                  </a:lnTo>
                  <a:lnTo>
                    <a:pt x="430" y="466"/>
                  </a:lnTo>
                  <a:lnTo>
                    <a:pt x="430" y="464"/>
                  </a:lnTo>
                  <a:lnTo>
                    <a:pt x="430" y="461"/>
                  </a:lnTo>
                  <a:lnTo>
                    <a:pt x="430" y="461"/>
                  </a:lnTo>
                  <a:lnTo>
                    <a:pt x="430" y="461"/>
                  </a:lnTo>
                  <a:lnTo>
                    <a:pt x="440" y="454"/>
                  </a:lnTo>
                  <a:lnTo>
                    <a:pt x="442" y="454"/>
                  </a:lnTo>
                  <a:lnTo>
                    <a:pt x="452" y="454"/>
                  </a:lnTo>
                  <a:lnTo>
                    <a:pt x="461" y="454"/>
                  </a:lnTo>
                  <a:lnTo>
                    <a:pt x="466" y="452"/>
                  </a:lnTo>
                  <a:lnTo>
                    <a:pt x="468" y="449"/>
                  </a:lnTo>
                  <a:lnTo>
                    <a:pt x="473" y="447"/>
                  </a:lnTo>
                  <a:lnTo>
                    <a:pt x="473" y="447"/>
                  </a:lnTo>
                  <a:lnTo>
                    <a:pt x="475" y="447"/>
                  </a:lnTo>
                  <a:lnTo>
                    <a:pt x="480" y="452"/>
                  </a:lnTo>
                  <a:lnTo>
                    <a:pt x="482" y="454"/>
                  </a:lnTo>
                  <a:lnTo>
                    <a:pt x="485" y="454"/>
                  </a:lnTo>
                  <a:lnTo>
                    <a:pt x="490" y="454"/>
                  </a:lnTo>
                  <a:lnTo>
                    <a:pt x="497" y="454"/>
                  </a:lnTo>
                  <a:lnTo>
                    <a:pt x="499" y="454"/>
                  </a:lnTo>
                  <a:lnTo>
                    <a:pt x="501" y="452"/>
                  </a:lnTo>
                  <a:lnTo>
                    <a:pt x="501" y="452"/>
                  </a:lnTo>
                  <a:lnTo>
                    <a:pt x="506" y="449"/>
                  </a:lnTo>
                  <a:lnTo>
                    <a:pt x="511" y="445"/>
                  </a:lnTo>
                  <a:lnTo>
                    <a:pt x="518" y="438"/>
                  </a:lnTo>
                  <a:lnTo>
                    <a:pt x="520" y="433"/>
                  </a:lnTo>
                  <a:lnTo>
                    <a:pt x="525" y="428"/>
                  </a:lnTo>
                  <a:lnTo>
                    <a:pt x="532" y="423"/>
                  </a:lnTo>
                  <a:lnTo>
                    <a:pt x="537" y="419"/>
                  </a:lnTo>
                  <a:lnTo>
                    <a:pt x="542" y="414"/>
                  </a:lnTo>
                  <a:lnTo>
                    <a:pt x="546" y="407"/>
                  </a:lnTo>
                  <a:lnTo>
                    <a:pt x="551" y="405"/>
                  </a:lnTo>
                  <a:lnTo>
                    <a:pt x="556" y="405"/>
                  </a:lnTo>
                  <a:lnTo>
                    <a:pt x="558" y="402"/>
                  </a:lnTo>
                  <a:lnTo>
                    <a:pt x="563" y="400"/>
                  </a:lnTo>
                  <a:lnTo>
                    <a:pt x="568" y="397"/>
                  </a:lnTo>
                  <a:lnTo>
                    <a:pt x="572" y="397"/>
                  </a:lnTo>
                  <a:lnTo>
                    <a:pt x="577" y="395"/>
                  </a:lnTo>
                  <a:lnTo>
                    <a:pt x="579" y="393"/>
                  </a:lnTo>
                  <a:lnTo>
                    <a:pt x="587" y="393"/>
                  </a:lnTo>
                  <a:lnTo>
                    <a:pt x="589" y="390"/>
                  </a:lnTo>
                  <a:lnTo>
                    <a:pt x="594" y="388"/>
                  </a:lnTo>
                  <a:lnTo>
                    <a:pt x="594" y="390"/>
                  </a:lnTo>
                  <a:lnTo>
                    <a:pt x="598" y="388"/>
                  </a:lnTo>
                  <a:lnTo>
                    <a:pt x="603" y="386"/>
                  </a:lnTo>
                  <a:lnTo>
                    <a:pt x="603" y="388"/>
                  </a:lnTo>
                  <a:lnTo>
                    <a:pt x="601" y="390"/>
                  </a:lnTo>
                  <a:lnTo>
                    <a:pt x="608" y="390"/>
                  </a:lnTo>
                  <a:lnTo>
                    <a:pt x="610" y="393"/>
                  </a:lnTo>
                  <a:lnTo>
                    <a:pt x="608" y="400"/>
                  </a:lnTo>
                  <a:lnTo>
                    <a:pt x="610" y="402"/>
                  </a:lnTo>
                  <a:lnTo>
                    <a:pt x="613" y="407"/>
                  </a:lnTo>
                  <a:lnTo>
                    <a:pt x="613" y="407"/>
                  </a:lnTo>
                  <a:lnTo>
                    <a:pt x="617" y="409"/>
                  </a:lnTo>
                  <a:lnTo>
                    <a:pt x="617" y="407"/>
                  </a:lnTo>
                  <a:lnTo>
                    <a:pt x="617" y="407"/>
                  </a:lnTo>
                  <a:lnTo>
                    <a:pt x="617" y="405"/>
                  </a:lnTo>
                  <a:lnTo>
                    <a:pt x="620" y="405"/>
                  </a:lnTo>
                  <a:lnTo>
                    <a:pt x="622" y="405"/>
                  </a:lnTo>
                  <a:lnTo>
                    <a:pt x="622" y="407"/>
                  </a:lnTo>
                  <a:lnTo>
                    <a:pt x="627" y="407"/>
                  </a:lnTo>
                  <a:lnTo>
                    <a:pt x="629" y="407"/>
                  </a:lnTo>
                  <a:lnTo>
                    <a:pt x="622" y="40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53">
              <a:extLst>
                <a:ext uri="{FF2B5EF4-FFF2-40B4-BE49-F238E27FC236}">
                  <a16:creationId xmlns:a16="http://schemas.microsoft.com/office/drawing/2014/main" id="{5E371212-3F38-9C32-8EED-6C0C9CD6E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6185" y="4814143"/>
              <a:ext cx="1066244" cy="937517"/>
            </a:xfrm>
            <a:custGeom>
              <a:avLst/>
              <a:gdLst>
                <a:gd name="T0" fmla="*/ 786 w 878"/>
                <a:gd name="T1" fmla="*/ 298 h 772"/>
                <a:gd name="T2" fmla="*/ 795 w 878"/>
                <a:gd name="T3" fmla="*/ 211 h 772"/>
                <a:gd name="T4" fmla="*/ 829 w 878"/>
                <a:gd name="T5" fmla="*/ 137 h 772"/>
                <a:gd name="T6" fmla="*/ 786 w 878"/>
                <a:gd name="T7" fmla="*/ 12 h 772"/>
                <a:gd name="T8" fmla="*/ 734 w 878"/>
                <a:gd name="T9" fmla="*/ 9 h 772"/>
                <a:gd name="T10" fmla="*/ 689 w 878"/>
                <a:gd name="T11" fmla="*/ 2 h 772"/>
                <a:gd name="T12" fmla="*/ 646 w 878"/>
                <a:gd name="T13" fmla="*/ 24 h 772"/>
                <a:gd name="T14" fmla="*/ 618 w 878"/>
                <a:gd name="T15" fmla="*/ 45 h 772"/>
                <a:gd name="T16" fmla="*/ 597 w 878"/>
                <a:gd name="T17" fmla="*/ 64 h 772"/>
                <a:gd name="T18" fmla="*/ 578 w 878"/>
                <a:gd name="T19" fmla="*/ 76 h 772"/>
                <a:gd name="T20" fmla="*/ 566 w 878"/>
                <a:gd name="T21" fmla="*/ 88 h 772"/>
                <a:gd name="T22" fmla="*/ 526 w 878"/>
                <a:gd name="T23" fmla="*/ 144 h 772"/>
                <a:gd name="T24" fmla="*/ 445 w 878"/>
                <a:gd name="T25" fmla="*/ 215 h 772"/>
                <a:gd name="T26" fmla="*/ 388 w 878"/>
                <a:gd name="T27" fmla="*/ 194 h 772"/>
                <a:gd name="T28" fmla="*/ 343 w 878"/>
                <a:gd name="T29" fmla="*/ 189 h 772"/>
                <a:gd name="T30" fmla="*/ 334 w 878"/>
                <a:gd name="T31" fmla="*/ 218 h 772"/>
                <a:gd name="T32" fmla="*/ 301 w 878"/>
                <a:gd name="T33" fmla="*/ 260 h 772"/>
                <a:gd name="T34" fmla="*/ 228 w 878"/>
                <a:gd name="T35" fmla="*/ 277 h 772"/>
                <a:gd name="T36" fmla="*/ 230 w 878"/>
                <a:gd name="T37" fmla="*/ 215 h 772"/>
                <a:gd name="T38" fmla="*/ 220 w 878"/>
                <a:gd name="T39" fmla="*/ 192 h 772"/>
                <a:gd name="T40" fmla="*/ 194 w 878"/>
                <a:gd name="T41" fmla="*/ 161 h 772"/>
                <a:gd name="T42" fmla="*/ 185 w 878"/>
                <a:gd name="T43" fmla="*/ 372 h 772"/>
                <a:gd name="T44" fmla="*/ 147 w 878"/>
                <a:gd name="T45" fmla="*/ 393 h 772"/>
                <a:gd name="T46" fmla="*/ 102 w 878"/>
                <a:gd name="T47" fmla="*/ 400 h 772"/>
                <a:gd name="T48" fmla="*/ 48 w 878"/>
                <a:gd name="T49" fmla="*/ 379 h 772"/>
                <a:gd name="T50" fmla="*/ 34 w 878"/>
                <a:gd name="T51" fmla="*/ 348 h 772"/>
                <a:gd name="T52" fmla="*/ 19 w 878"/>
                <a:gd name="T53" fmla="*/ 360 h 772"/>
                <a:gd name="T54" fmla="*/ 0 w 878"/>
                <a:gd name="T55" fmla="*/ 381 h 772"/>
                <a:gd name="T56" fmla="*/ 22 w 878"/>
                <a:gd name="T57" fmla="*/ 424 h 772"/>
                <a:gd name="T58" fmla="*/ 45 w 878"/>
                <a:gd name="T59" fmla="*/ 495 h 772"/>
                <a:gd name="T60" fmla="*/ 88 w 878"/>
                <a:gd name="T61" fmla="*/ 566 h 772"/>
                <a:gd name="T62" fmla="*/ 81 w 878"/>
                <a:gd name="T63" fmla="*/ 637 h 772"/>
                <a:gd name="T64" fmla="*/ 76 w 878"/>
                <a:gd name="T65" fmla="*/ 653 h 772"/>
                <a:gd name="T66" fmla="*/ 83 w 878"/>
                <a:gd name="T67" fmla="*/ 663 h 772"/>
                <a:gd name="T68" fmla="*/ 107 w 878"/>
                <a:gd name="T69" fmla="*/ 703 h 772"/>
                <a:gd name="T70" fmla="*/ 102 w 878"/>
                <a:gd name="T71" fmla="*/ 731 h 772"/>
                <a:gd name="T72" fmla="*/ 126 w 878"/>
                <a:gd name="T73" fmla="*/ 724 h 772"/>
                <a:gd name="T74" fmla="*/ 140 w 878"/>
                <a:gd name="T75" fmla="*/ 741 h 772"/>
                <a:gd name="T76" fmla="*/ 171 w 878"/>
                <a:gd name="T77" fmla="*/ 767 h 772"/>
                <a:gd name="T78" fmla="*/ 223 w 878"/>
                <a:gd name="T79" fmla="*/ 746 h 772"/>
                <a:gd name="T80" fmla="*/ 291 w 878"/>
                <a:gd name="T81" fmla="*/ 736 h 772"/>
                <a:gd name="T82" fmla="*/ 339 w 878"/>
                <a:gd name="T83" fmla="*/ 717 h 772"/>
                <a:gd name="T84" fmla="*/ 367 w 878"/>
                <a:gd name="T85" fmla="*/ 722 h 772"/>
                <a:gd name="T86" fmla="*/ 448 w 878"/>
                <a:gd name="T87" fmla="*/ 727 h 772"/>
                <a:gd name="T88" fmla="*/ 488 w 878"/>
                <a:gd name="T89" fmla="*/ 715 h 772"/>
                <a:gd name="T90" fmla="*/ 566 w 878"/>
                <a:gd name="T91" fmla="*/ 689 h 772"/>
                <a:gd name="T92" fmla="*/ 606 w 878"/>
                <a:gd name="T93" fmla="*/ 658 h 772"/>
                <a:gd name="T94" fmla="*/ 651 w 878"/>
                <a:gd name="T95" fmla="*/ 620 h 772"/>
                <a:gd name="T96" fmla="*/ 694 w 878"/>
                <a:gd name="T97" fmla="*/ 570 h 772"/>
                <a:gd name="T98" fmla="*/ 755 w 878"/>
                <a:gd name="T99" fmla="*/ 499 h 772"/>
                <a:gd name="T100" fmla="*/ 803 w 878"/>
                <a:gd name="T101" fmla="*/ 419 h 772"/>
                <a:gd name="T102" fmla="*/ 845 w 878"/>
                <a:gd name="T103" fmla="*/ 383 h 772"/>
                <a:gd name="T104" fmla="*/ 876 w 878"/>
                <a:gd name="T105" fmla="*/ 291 h 772"/>
                <a:gd name="T106" fmla="*/ 675 w 878"/>
                <a:gd name="T107" fmla="*/ 457 h 772"/>
                <a:gd name="T108" fmla="*/ 630 w 878"/>
                <a:gd name="T109" fmla="*/ 483 h 772"/>
                <a:gd name="T110" fmla="*/ 608 w 878"/>
                <a:gd name="T111" fmla="*/ 504 h 772"/>
                <a:gd name="T112" fmla="*/ 582 w 878"/>
                <a:gd name="T113" fmla="*/ 476 h 772"/>
                <a:gd name="T114" fmla="*/ 568 w 878"/>
                <a:gd name="T115" fmla="*/ 443 h 772"/>
                <a:gd name="T116" fmla="*/ 587 w 878"/>
                <a:gd name="T117" fmla="*/ 424 h 772"/>
                <a:gd name="T118" fmla="*/ 601 w 878"/>
                <a:gd name="T119" fmla="*/ 405 h 772"/>
                <a:gd name="T120" fmla="*/ 630 w 878"/>
                <a:gd name="T121" fmla="*/ 388 h 772"/>
                <a:gd name="T122" fmla="*/ 672 w 878"/>
                <a:gd name="T123" fmla="*/ 40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8" h="772">
                  <a:moveTo>
                    <a:pt x="869" y="277"/>
                  </a:moveTo>
                  <a:lnTo>
                    <a:pt x="862" y="277"/>
                  </a:lnTo>
                  <a:lnTo>
                    <a:pt x="855" y="277"/>
                  </a:lnTo>
                  <a:lnTo>
                    <a:pt x="850" y="277"/>
                  </a:lnTo>
                  <a:lnTo>
                    <a:pt x="845" y="277"/>
                  </a:lnTo>
                  <a:lnTo>
                    <a:pt x="843" y="275"/>
                  </a:lnTo>
                  <a:lnTo>
                    <a:pt x="840" y="275"/>
                  </a:lnTo>
                  <a:lnTo>
                    <a:pt x="838" y="275"/>
                  </a:lnTo>
                  <a:lnTo>
                    <a:pt x="836" y="275"/>
                  </a:lnTo>
                  <a:lnTo>
                    <a:pt x="836" y="275"/>
                  </a:lnTo>
                  <a:lnTo>
                    <a:pt x="833" y="275"/>
                  </a:lnTo>
                  <a:lnTo>
                    <a:pt x="833" y="275"/>
                  </a:lnTo>
                  <a:lnTo>
                    <a:pt x="829" y="275"/>
                  </a:lnTo>
                  <a:lnTo>
                    <a:pt x="829" y="275"/>
                  </a:lnTo>
                  <a:lnTo>
                    <a:pt x="829" y="279"/>
                  </a:lnTo>
                  <a:lnTo>
                    <a:pt x="829" y="286"/>
                  </a:lnTo>
                  <a:lnTo>
                    <a:pt x="826" y="291"/>
                  </a:lnTo>
                  <a:lnTo>
                    <a:pt x="826" y="293"/>
                  </a:lnTo>
                  <a:lnTo>
                    <a:pt x="826" y="296"/>
                  </a:lnTo>
                  <a:lnTo>
                    <a:pt x="826" y="301"/>
                  </a:lnTo>
                  <a:lnTo>
                    <a:pt x="829" y="301"/>
                  </a:lnTo>
                  <a:lnTo>
                    <a:pt x="829" y="301"/>
                  </a:lnTo>
                  <a:lnTo>
                    <a:pt x="829" y="303"/>
                  </a:lnTo>
                  <a:lnTo>
                    <a:pt x="829" y="303"/>
                  </a:lnTo>
                  <a:lnTo>
                    <a:pt x="829" y="303"/>
                  </a:lnTo>
                  <a:lnTo>
                    <a:pt x="824" y="303"/>
                  </a:lnTo>
                  <a:lnTo>
                    <a:pt x="819" y="303"/>
                  </a:lnTo>
                  <a:lnTo>
                    <a:pt x="810" y="303"/>
                  </a:lnTo>
                  <a:lnTo>
                    <a:pt x="805" y="303"/>
                  </a:lnTo>
                  <a:lnTo>
                    <a:pt x="800" y="303"/>
                  </a:lnTo>
                  <a:lnTo>
                    <a:pt x="795" y="301"/>
                  </a:lnTo>
                  <a:lnTo>
                    <a:pt x="791" y="298"/>
                  </a:lnTo>
                  <a:lnTo>
                    <a:pt x="791" y="298"/>
                  </a:lnTo>
                  <a:lnTo>
                    <a:pt x="786" y="298"/>
                  </a:lnTo>
                  <a:lnTo>
                    <a:pt x="784" y="296"/>
                  </a:lnTo>
                  <a:lnTo>
                    <a:pt x="784" y="296"/>
                  </a:lnTo>
                  <a:lnTo>
                    <a:pt x="781" y="291"/>
                  </a:lnTo>
                  <a:lnTo>
                    <a:pt x="774" y="286"/>
                  </a:lnTo>
                  <a:lnTo>
                    <a:pt x="774" y="284"/>
                  </a:lnTo>
                  <a:lnTo>
                    <a:pt x="774" y="284"/>
                  </a:lnTo>
                  <a:lnTo>
                    <a:pt x="774" y="282"/>
                  </a:lnTo>
                  <a:lnTo>
                    <a:pt x="774" y="279"/>
                  </a:lnTo>
                  <a:lnTo>
                    <a:pt x="774" y="279"/>
                  </a:lnTo>
                  <a:lnTo>
                    <a:pt x="774" y="277"/>
                  </a:lnTo>
                  <a:lnTo>
                    <a:pt x="772" y="277"/>
                  </a:lnTo>
                  <a:lnTo>
                    <a:pt x="772" y="275"/>
                  </a:lnTo>
                  <a:lnTo>
                    <a:pt x="769" y="272"/>
                  </a:lnTo>
                  <a:lnTo>
                    <a:pt x="769" y="272"/>
                  </a:lnTo>
                  <a:lnTo>
                    <a:pt x="769" y="272"/>
                  </a:lnTo>
                  <a:lnTo>
                    <a:pt x="769" y="272"/>
                  </a:lnTo>
                  <a:lnTo>
                    <a:pt x="767" y="272"/>
                  </a:lnTo>
                  <a:lnTo>
                    <a:pt x="767" y="272"/>
                  </a:lnTo>
                  <a:lnTo>
                    <a:pt x="767" y="275"/>
                  </a:lnTo>
                  <a:lnTo>
                    <a:pt x="765" y="272"/>
                  </a:lnTo>
                  <a:lnTo>
                    <a:pt x="765" y="267"/>
                  </a:lnTo>
                  <a:lnTo>
                    <a:pt x="765" y="260"/>
                  </a:lnTo>
                  <a:lnTo>
                    <a:pt x="765" y="253"/>
                  </a:lnTo>
                  <a:lnTo>
                    <a:pt x="767" y="249"/>
                  </a:lnTo>
                  <a:lnTo>
                    <a:pt x="772" y="244"/>
                  </a:lnTo>
                  <a:lnTo>
                    <a:pt x="772" y="244"/>
                  </a:lnTo>
                  <a:lnTo>
                    <a:pt x="774" y="237"/>
                  </a:lnTo>
                  <a:lnTo>
                    <a:pt x="779" y="232"/>
                  </a:lnTo>
                  <a:lnTo>
                    <a:pt x="781" y="225"/>
                  </a:lnTo>
                  <a:lnTo>
                    <a:pt x="781" y="220"/>
                  </a:lnTo>
                  <a:lnTo>
                    <a:pt x="784" y="220"/>
                  </a:lnTo>
                  <a:lnTo>
                    <a:pt x="788" y="215"/>
                  </a:lnTo>
                  <a:lnTo>
                    <a:pt x="793" y="211"/>
                  </a:lnTo>
                  <a:lnTo>
                    <a:pt x="795" y="211"/>
                  </a:lnTo>
                  <a:lnTo>
                    <a:pt x="795" y="211"/>
                  </a:lnTo>
                  <a:lnTo>
                    <a:pt x="798" y="211"/>
                  </a:lnTo>
                  <a:lnTo>
                    <a:pt x="800" y="211"/>
                  </a:lnTo>
                  <a:lnTo>
                    <a:pt x="805" y="213"/>
                  </a:lnTo>
                  <a:lnTo>
                    <a:pt x="810" y="218"/>
                  </a:lnTo>
                  <a:lnTo>
                    <a:pt x="817" y="220"/>
                  </a:lnTo>
                  <a:lnTo>
                    <a:pt x="817" y="220"/>
                  </a:lnTo>
                  <a:lnTo>
                    <a:pt x="821" y="225"/>
                  </a:lnTo>
                  <a:lnTo>
                    <a:pt x="824" y="225"/>
                  </a:lnTo>
                  <a:lnTo>
                    <a:pt x="824" y="225"/>
                  </a:lnTo>
                  <a:lnTo>
                    <a:pt x="826" y="222"/>
                  </a:lnTo>
                  <a:lnTo>
                    <a:pt x="826" y="215"/>
                  </a:lnTo>
                  <a:lnTo>
                    <a:pt x="824" y="215"/>
                  </a:lnTo>
                  <a:lnTo>
                    <a:pt x="826" y="213"/>
                  </a:lnTo>
                  <a:lnTo>
                    <a:pt x="829" y="206"/>
                  </a:lnTo>
                  <a:lnTo>
                    <a:pt x="829" y="206"/>
                  </a:lnTo>
                  <a:lnTo>
                    <a:pt x="829" y="206"/>
                  </a:lnTo>
                  <a:lnTo>
                    <a:pt x="829" y="206"/>
                  </a:lnTo>
                  <a:lnTo>
                    <a:pt x="829" y="204"/>
                  </a:lnTo>
                  <a:lnTo>
                    <a:pt x="831" y="204"/>
                  </a:lnTo>
                  <a:lnTo>
                    <a:pt x="831" y="204"/>
                  </a:lnTo>
                  <a:lnTo>
                    <a:pt x="829" y="199"/>
                  </a:lnTo>
                  <a:lnTo>
                    <a:pt x="829" y="199"/>
                  </a:lnTo>
                  <a:lnTo>
                    <a:pt x="829" y="196"/>
                  </a:lnTo>
                  <a:lnTo>
                    <a:pt x="829" y="194"/>
                  </a:lnTo>
                  <a:lnTo>
                    <a:pt x="829" y="192"/>
                  </a:lnTo>
                  <a:lnTo>
                    <a:pt x="829" y="192"/>
                  </a:lnTo>
                  <a:lnTo>
                    <a:pt x="829" y="189"/>
                  </a:lnTo>
                  <a:lnTo>
                    <a:pt x="829" y="175"/>
                  </a:lnTo>
                  <a:lnTo>
                    <a:pt x="829" y="166"/>
                  </a:lnTo>
                  <a:lnTo>
                    <a:pt x="829" y="159"/>
                  </a:lnTo>
                  <a:lnTo>
                    <a:pt x="829" y="149"/>
                  </a:lnTo>
                  <a:lnTo>
                    <a:pt x="829" y="142"/>
                  </a:lnTo>
                  <a:lnTo>
                    <a:pt x="829" y="137"/>
                  </a:lnTo>
                  <a:lnTo>
                    <a:pt x="829" y="133"/>
                  </a:lnTo>
                  <a:lnTo>
                    <a:pt x="829" y="128"/>
                  </a:lnTo>
                  <a:lnTo>
                    <a:pt x="826" y="123"/>
                  </a:lnTo>
                  <a:lnTo>
                    <a:pt x="824" y="118"/>
                  </a:lnTo>
                  <a:lnTo>
                    <a:pt x="824" y="116"/>
                  </a:lnTo>
                  <a:lnTo>
                    <a:pt x="821" y="107"/>
                  </a:lnTo>
                  <a:lnTo>
                    <a:pt x="821" y="104"/>
                  </a:lnTo>
                  <a:lnTo>
                    <a:pt x="821" y="104"/>
                  </a:lnTo>
                  <a:lnTo>
                    <a:pt x="821" y="104"/>
                  </a:lnTo>
                  <a:lnTo>
                    <a:pt x="819" y="102"/>
                  </a:lnTo>
                  <a:lnTo>
                    <a:pt x="817" y="99"/>
                  </a:lnTo>
                  <a:lnTo>
                    <a:pt x="817" y="99"/>
                  </a:lnTo>
                  <a:lnTo>
                    <a:pt x="814" y="92"/>
                  </a:lnTo>
                  <a:lnTo>
                    <a:pt x="812" y="85"/>
                  </a:lnTo>
                  <a:lnTo>
                    <a:pt x="812" y="83"/>
                  </a:lnTo>
                  <a:lnTo>
                    <a:pt x="805" y="78"/>
                  </a:lnTo>
                  <a:lnTo>
                    <a:pt x="805" y="76"/>
                  </a:lnTo>
                  <a:lnTo>
                    <a:pt x="805" y="73"/>
                  </a:lnTo>
                  <a:lnTo>
                    <a:pt x="805" y="62"/>
                  </a:lnTo>
                  <a:lnTo>
                    <a:pt x="805" y="59"/>
                  </a:lnTo>
                  <a:lnTo>
                    <a:pt x="803" y="47"/>
                  </a:lnTo>
                  <a:lnTo>
                    <a:pt x="800" y="40"/>
                  </a:lnTo>
                  <a:lnTo>
                    <a:pt x="795" y="33"/>
                  </a:lnTo>
                  <a:lnTo>
                    <a:pt x="793" y="24"/>
                  </a:lnTo>
                  <a:lnTo>
                    <a:pt x="791" y="17"/>
                  </a:lnTo>
                  <a:lnTo>
                    <a:pt x="793" y="14"/>
                  </a:lnTo>
                  <a:lnTo>
                    <a:pt x="791" y="14"/>
                  </a:lnTo>
                  <a:lnTo>
                    <a:pt x="791" y="12"/>
                  </a:lnTo>
                  <a:lnTo>
                    <a:pt x="791" y="12"/>
                  </a:lnTo>
                  <a:lnTo>
                    <a:pt x="788" y="14"/>
                  </a:lnTo>
                  <a:lnTo>
                    <a:pt x="788" y="14"/>
                  </a:lnTo>
                  <a:lnTo>
                    <a:pt x="788" y="14"/>
                  </a:lnTo>
                  <a:lnTo>
                    <a:pt x="786" y="12"/>
                  </a:lnTo>
                  <a:lnTo>
                    <a:pt x="786" y="12"/>
                  </a:lnTo>
                  <a:lnTo>
                    <a:pt x="786" y="12"/>
                  </a:lnTo>
                  <a:lnTo>
                    <a:pt x="786" y="12"/>
                  </a:lnTo>
                  <a:lnTo>
                    <a:pt x="784" y="9"/>
                  </a:lnTo>
                  <a:lnTo>
                    <a:pt x="784" y="12"/>
                  </a:lnTo>
                  <a:lnTo>
                    <a:pt x="781" y="12"/>
                  </a:lnTo>
                  <a:lnTo>
                    <a:pt x="781" y="12"/>
                  </a:lnTo>
                  <a:lnTo>
                    <a:pt x="781" y="12"/>
                  </a:lnTo>
                  <a:lnTo>
                    <a:pt x="781" y="12"/>
                  </a:lnTo>
                  <a:lnTo>
                    <a:pt x="779" y="12"/>
                  </a:lnTo>
                  <a:lnTo>
                    <a:pt x="772" y="9"/>
                  </a:lnTo>
                  <a:lnTo>
                    <a:pt x="769" y="9"/>
                  </a:lnTo>
                  <a:lnTo>
                    <a:pt x="767" y="9"/>
                  </a:lnTo>
                  <a:lnTo>
                    <a:pt x="767" y="9"/>
                  </a:lnTo>
                  <a:lnTo>
                    <a:pt x="760" y="9"/>
                  </a:lnTo>
                  <a:lnTo>
                    <a:pt x="760" y="9"/>
                  </a:lnTo>
                  <a:lnTo>
                    <a:pt x="758" y="12"/>
                  </a:lnTo>
                  <a:lnTo>
                    <a:pt x="758" y="12"/>
                  </a:lnTo>
                  <a:lnTo>
                    <a:pt x="758" y="12"/>
                  </a:lnTo>
                  <a:lnTo>
                    <a:pt x="755" y="12"/>
                  </a:lnTo>
                  <a:lnTo>
                    <a:pt x="755" y="9"/>
                  </a:lnTo>
                  <a:lnTo>
                    <a:pt x="753" y="9"/>
                  </a:lnTo>
                  <a:lnTo>
                    <a:pt x="750" y="9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6" y="12"/>
                  </a:lnTo>
                  <a:lnTo>
                    <a:pt x="746" y="12"/>
                  </a:lnTo>
                  <a:lnTo>
                    <a:pt x="743" y="12"/>
                  </a:lnTo>
                  <a:lnTo>
                    <a:pt x="741" y="12"/>
                  </a:lnTo>
                  <a:lnTo>
                    <a:pt x="739" y="12"/>
                  </a:lnTo>
                  <a:lnTo>
                    <a:pt x="739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4" y="9"/>
                  </a:lnTo>
                  <a:lnTo>
                    <a:pt x="734" y="9"/>
                  </a:lnTo>
                  <a:lnTo>
                    <a:pt x="732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7" y="7"/>
                  </a:lnTo>
                  <a:lnTo>
                    <a:pt x="727" y="7"/>
                  </a:lnTo>
                  <a:lnTo>
                    <a:pt x="724" y="7"/>
                  </a:lnTo>
                  <a:lnTo>
                    <a:pt x="724" y="7"/>
                  </a:lnTo>
                  <a:lnTo>
                    <a:pt x="724" y="7"/>
                  </a:lnTo>
                  <a:lnTo>
                    <a:pt x="724" y="5"/>
                  </a:lnTo>
                  <a:lnTo>
                    <a:pt x="724" y="5"/>
                  </a:lnTo>
                  <a:lnTo>
                    <a:pt x="722" y="5"/>
                  </a:lnTo>
                  <a:lnTo>
                    <a:pt x="722" y="5"/>
                  </a:lnTo>
                  <a:lnTo>
                    <a:pt x="720" y="5"/>
                  </a:lnTo>
                  <a:lnTo>
                    <a:pt x="720" y="5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5" y="2"/>
                  </a:lnTo>
                  <a:lnTo>
                    <a:pt x="710" y="0"/>
                  </a:lnTo>
                  <a:lnTo>
                    <a:pt x="710" y="0"/>
                  </a:lnTo>
                  <a:lnTo>
                    <a:pt x="706" y="0"/>
                  </a:lnTo>
                  <a:lnTo>
                    <a:pt x="706" y="0"/>
                  </a:lnTo>
                  <a:lnTo>
                    <a:pt x="706" y="0"/>
                  </a:lnTo>
                  <a:lnTo>
                    <a:pt x="703" y="0"/>
                  </a:lnTo>
                  <a:lnTo>
                    <a:pt x="701" y="0"/>
                  </a:lnTo>
                  <a:lnTo>
                    <a:pt x="701" y="0"/>
                  </a:lnTo>
                  <a:lnTo>
                    <a:pt x="698" y="0"/>
                  </a:lnTo>
                  <a:lnTo>
                    <a:pt x="698" y="2"/>
                  </a:lnTo>
                  <a:lnTo>
                    <a:pt x="698" y="2"/>
                  </a:lnTo>
                  <a:lnTo>
                    <a:pt x="696" y="2"/>
                  </a:lnTo>
                  <a:lnTo>
                    <a:pt x="694" y="2"/>
                  </a:lnTo>
                  <a:lnTo>
                    <a:pt x="694" y="2"/>
                  </a:lnTo>
                  <a:lnTo>
                    <a:pt x="691" y="2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687" y="2"/>
                  </a:lnTo>
                  <a:lnTo>
                    <a:pt x="687" y="2"/>
                  </a:lnTo>
                  <a:lnTo>
                    <a:pt x="682" y="2"/>
                  </a:lnTo>
                  <a:lnTo>
                    <a:pt x="682" y="2"/>
                  </a:lnTo>
                  <a:lnTo>
                    <a:pt x="679" y="5"/>
                  </a:lnTo>
                  <a:lnTo>
                    <a:pt x="679" y="5"/>
                  </a:lnTo>
                  <a:lnTo>
                    <a:pt x="679" y="5"/>
                  </a:lnTo>
                  <a:lnTo>
                    <a:pt x="672" y="5"/>
                  </a:lnTo>
                  <a:lnTo>
                    <a:pt x="672" y="5"/>
                  </a:lnTo>
                  <a:lnTo>
                    <a:pt x="670" y="7"/>
                  </a:lnTo>
                  <a:lnTo>
                    <a:pt x="670" y="7"/>
                  </a:lnTo>
                  <a:lnTo>
                    <a:pt x="670" y="7"/>
                  </a:lnTo>
                  <a:lnTo>
                    <a:pt x="668" y="9"/>
                  </a:lnTo>
                  <a:lnTo>
                    <a:pt x="668" y="9"/>
                  </a:lnTo>
                  <a:lnTo>
                    <a:pt x="668" y="14"/>
                  </a:lnTo>
                  <a:lnTo>
                    <a:pt x="668" y="14"/>
                  </a:lnTo>
                  <a:lnTo>
                    <a:pt x="668" y="17"/>
                  </a:lnTo>
                  <a:lnTo>
                    <a:pt x="665" y="17"/>
                  </a:lnTo>
                  <a:lnTo>
                    <a:pt x="665" y="19"/>
                  </a:lnTo>
                  <a:lnTo>
                    <a:pt x="663" y="19"/>
                  </a:lnTo>
                  <a:lnTo>
                    <a:pt x="661" y="19"/>
                  </a:lnTo>
                  <a:lnTo>
                    <a:pt x="661" y="19"/>
                  </a:lnTo>
                  <a:lnTo>
                    <a:pt x="661" y="21"/>
                  </a:lnTo>
                  <a:lnTo>
                    <a:pt x="661" y="21"/>
                  </a:lnTo>
                  <a:lnTo>
                    <a:pt x="658" y="21"/>
                  </a:lnTo>
                  <a:lnTo>
                    <a:pt x="658" y="21"/>
                  </a:lnTo>
                  <a:lnTo>
                    <a:pt x="656" y="21"/>
                  </a:lnTo>
                  <a:lnTo>
                    <a:pt x="651" y="24"/>
                  </a:lnTo>
                  <a:lnTo>
                    <a:pt x="649" y="24"/>
                  </a:lnTo>
                  <a:lnTo>
                    <a:pt x="649" y="24"/>
                  </a:lnTo>
                  <a:lnTo>
                    <a:pt x="646" y="24"/>
                  </a:lnTo>
                  <a:lnTo>
                    <a:pt x="646" y="24"/>
                  </a:lnTo>
                  <a:lnTo>
                    <a:pt x="644" y="26"/>
                  </a:lnTo>
                  <a:lnTo>
                    <a:pt x="644" y="26"/>
                  </a:lnTo>
                  <a:lnTo>
                    <a:pt x="642" y="26"/>
                  </a:lnTo>
                  <a:lnTo>
                    <a:pt x="637" y="26"/>
                  </a:lnTo>
                  <a:lnTo>
                    <a:pt x="635" y="26"/>
                  </a:lnTo>
                  <a:lnTo>
                    <a:pt x="632" y="26"/>
                  </a:lnTo>
                  <a:lnTo>
                    <a:pt x="632" y="28"/>
                  </a:lnTo>
                  <a:lnTo>
                    <a:pt x="630" y="31"/>
                  </a:lnTo>
                  <a:lnTo>
                    <a:pt x="630" y="31"/>
                  </a:lnTo>
                  <a:lnTo>
                    <a:pt x="627" y="31"/>
                  </a:lnTo>
                  <a:lnTo>
                    <a:pt x="627" y="31"/>
                  </a:lnTo>
                  <a:lnTo>
                    <a:pt x="627" y="31"/>
                  </a:lnTo>
                  <a:lnTo>
                    <a:pt x="625" y="33"/>
                  </a:lnTo>
                  <a:lnTo>
                    <a:pt x="625" y="33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5" y="38"/>
                  </a:lnTo>
                  <a:lnTo>
                    <a:pt x="625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18" y="40"/>
                  </a:lnTo>
                  <a:lnTo>
                    <a:pt x="618" y="40"/>
                  </a:lnTo>
                  <a:lnTo>
                    <a:pt x="618" y="43"/>
                  </a:lnTo>
                  <a:lnTo>
                    <a:pt x="618" y="43"/>
                  </a:lnTo>
                  <a:lnTo>
                    <a:pt x="618" y="45"/>
                  </a:lnTo>
                  <a:lnTo>
                    <a:pt x="618" y="45"/>
                  </a:lnTo>
                  <a:lnTo>
                    <a:pt x="616" y="47"/>
                  </a:lnTo>
                  <a:lnTo>
                    <a:pt x="616" y="47"/>
                  </a:lnTo>
                  <a:lnTo>
                    <a:pt x="616" y="47"/>
                  </a:lnTo>
                  <a:lnTo>
                    <a:pt x="613" y="47"/>
                  </a:lnTo>
                  <a:lnTo>
                    <a:pt x="613" y="47"/>
                  </a:lnTo>
                  <a:lnTo>
                    <a:pt x="613" y="50"/>
                  </a:lnTo>
                  <a:lnTo>
                    <a:pt x="613" y="52"/>
                  </a:lnTo>
                  <a:lnTo>
                    <a:pt x="613" y="54"/>
                  </a:lnTo>
                  <a:lnTo>
                    <a:pt x="611" y="54"/>
                  </a:lnTo>
                  <a:lnTo>
                    <a:pt x="608" y="54"/>
                  </a:lnTo>
                  <a:lnTo>
                    <a:pt x="606" y="57"/>
                  </a:lnTo>
                  <a:lnTo>
                    <a:pt x="606" y="57"/>
                  </a:lnTo>
                  <a:lnTo>
                    <a:pt x="606" y="57"/>
                  </a:lnTo>
                  <a:lnTo>
                    <a:pt x="604" y="57"/>
                  </a:lnTo>
                  <a:lnTo>
                    <a:pt x="604" y="57"/>
                  </a:lnTo>
                  <a:lnTo>
                    <a:pt x="604" y="57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62"/>
                  </a:lnTo>
                  <a:lnTo>
                    <a:pt x="604" y="64"/>
                  </a:lnTo>
                  <a:lnTo>
                    <a:pt x="601" y="64"/>
                  </a:lnTo>
                  <a:lnTo>
                    <a:pt x="601" y="64"/>
                  </a:lnTo>
                  <a:lnTo>
                    <a:pt x="599" y="62"/>
                  </a:lnTo>
                  <a:lnTo>
                    <a:pt x="599" y="64"/>
                  </a:lnTo>
                  <a:lnTo>
                    <a:pt x="597" y="64"/>
                  </a:lnTo>
                  <a:lnTo>
                    <a:pt x="597" y="64"/>
                  </a:lnTo>
                  <a:lnTo>
                    <a:pt x="597" y="62"/>
                  </a:lnTo>
                  <a:lnTo>
                    <a:pt x="594" y="62"/>
                  </a:lnTo>
                  <a:lnTo>
                    <a:pt x="594" y="64"/>
                  </a:lnTo>
                  <a:lnTo>
                    <a:pt x="594" y="66"/>
                  </a:lnTo>
                  <a:lnTo>
                    <a:pt x="594" y="66"/>
                  </a:lnTo>
                  <a:lnTo>
                    <a:pt x="594" y="66"/>
                  </a:lnTo>
                  <a:lnTo>
                    <a:pt x="594" y="66"/>
                  </a:lnTo>
                  <a:lnTo>
                    <a:pt x="592" y="66"/>
                  </a:lnTo>
                  <a:lnTo>
                    <a:pt x="592" y="66"/>
                  </a:lnTo>
                  <a:lnTo>
                    <a:pt x="592" y="66"/>
                  </a:lnTo>
                  <a:lnTo>
                    <a:pt x="592" y="69"/>
                  </a:lnTo>
                  <a:lnTo>
                    <a:pt x="592" y="69"/>
                  </a:lnTo>
                  <a:lnTo>
                    <a:pt x="592" y="69"/>
                  </a:lnTo>
                  <a:lnTo>
                    <a:pt x="592" y="69"/>
                  </a:lnTo>
                  <a:lnTo>
                    <a:pt x="592" y="71"/>
                  </a:lnTo>
                  <a:lnTo>
                    <a:pt x="592" y="71"/>
                  </a:lnTo>
                  <a:lnTo>
                    <a:pt x="590" y="71"/>
                  </a:lnTo>
                  <a:lnTo>
                    <a:pt x="587" y="71"/>
                  </a:lnTo>
                  <a:lnTo>
                    <a:pt x="587" y="73"/>
                  </a:lnTo>
                  <a:lnTo>
                    <a:pt x="587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0" y="73"/>
                  </a:lnTo>
                  <a:lnTo>
                    <a:pt x="580" y="76"/>
                  </a:lnTo>
                  <a:lnTo>
                    <a:pt x="578" y="76"/>
                  </a:lnTo>
                  <a:lnTo>
                    <a:pt x="578" y="76"/>
                  </a:lnTo>
                  <a:lnTo>
                    <a:pt x="575" y="78"/>
                  </a:lnTo>
                  <a:lnTo>
                    <a:pt x="573" y="78"/>
                  </a:lnTo>
                  <a:lnTo>
                    <a:pt x="573" y="78"/>
                  </a:lnTo>
                  <a:lnTo>
                    <a:pt x="573" y="80"/>
                  </a:lnTo>
                  <a:lnTo>
                    <a:pt x="573" y="80"/>
                  </a:lnTo>
                  <a:lnTo>
                    <a:pt x="573" y="80"/>
                  </a:lnTo>
                  <a:lnTo>
                    <a:pt x="573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71" y="83"/>
                  </a:lnTo>
                  <a:lnTo>
                    <a:pt x="571" y="83"/>
                  </a:lnTo>
                  <a:lnTo>
                    <a:pt x="571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8"/>
                  </a:lnTo>
                  <a:lnTo>
                    <a:pt x="566" y="88"/>
                  </a:lnTo>
                  <a:lnTo>
                    <a:pt x="566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1" y="90"/>
                  </a:lnTo>
                  <a:lnTo>
                    <a:pt x="561" y="92"/>
                  </a:lnTo>
                  <a:lnTo>
                    <a:pt x="561" y="92"/>
                  </a:lnTo>
                  <a:lnTo>
                    <a:pt x="561" y="92"/>
                  </a:lnTo>
                  <a:lnTo>
                    <a:pt x="561" y="95"/>
                  </a:lnTo>
                  <a:lnTo>
                    <a:pt x="559" y="97"/>
                  </a:lnTo>
                  <a:lnTo>
                    <a:pt x="559" y="97"/>
                  </a:lnTo>
                  <a:lnTo>
                    <a:pt x="559" y="99"/>
                  </a:lnTo>
                  <a:lnTo>
                    <a:pt x="556" y="114"/>
                  </a:lnTo>
                  <a:lnTo>
                    <a:pt x="556" y="118"/>
                  </a:lnTo>
                  <a:lnTo>
                    <a:pt x="554" y="123"/>
                  </a:lnTo>
                  <a:lnTo>
                    <a:pt x="554" y="123"/>
                  </a:lnTo>
                  <a:lnTo>
                    <a:pt x="554" y="123"/>
                  </a:lnTo>
                  <a:lnTo>
                    <a:pt x="552" y="125"/>
                  </a:lnTo>
                  <a:lnTo>
                    <a:pt x="547" y="125"/>
                  </a:lnTo>
                  <a:lnTo>
                    <a:pt x="547" y="128"/>
                  </a:lnTo>
                  <a:lnTo>
                    <a:pt x="545" y="128"/>
                  </a:lnTo>
                  <a:lnTo>
                    <a:pt x="542" y="130"/>
                  </a:lnTo>
                  <a:lnTo>
                    <a:pt x="540" y="133"/>
                  </a:lnTo>
                  <a:lnTo>
                    <a:pt x="538" y="135"/>
                  </a:lnTo>
                  <a:lnTo>
                    <a:pt x="535" y="137"/>
                  </a:lnTo>
                  <a:lnTo>
                    <a:pt x="535" y="140"/>
                  </a:lnTo>
                  <a:lnTo>
                    <a:pt x="535" y="142"/>
                  </a:lnTo>
                  <a:lnTo>
                    <a:pt x="530" y="144"/>
                  </a:lnTo>
                  <a:lnTo>
                    <a:pt x="530" y="144"/>
                  </a:lnTo>
                  <a:lnTo>
                    <a:pt x="530" y="144"/>
                  </a:lnTo>
                  <a:lnTo>
                    <a:pt x="528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3" y="144"/>
                  </a:lnTo>
                  <a:lnTo>
                    <a:pt x="519" y="147"/>
                  </a:lnTo>
                  <a:lnTo>
                    <a:pt x="509" y="149"/>
                  </a:lnTo>
                  <a:lnTo>
                    <a:pt x="509" y="151"/>
                  </a:lnTo>
                  <a:lnTo>
                    <a:pt x="507" y="151"/>
                  </a:lnTo>
                  <a:lnTo>
                    <a:pt x="504" y="151"/>
                  </a:lnTo>
                  <a:lnTo>
                    <a:pt x="502" y="151"/>
                  </a:lnTo>
                  <a:lnTo>
                    <a:pt x="502" y="151"/>
                  </a:lnTo>
                  <a:lnTo>
                    <a:pt x="502" y="151"/>
                  </a:lnTo>
                  <a:lnTo>
                    <a:pt x="502" y="154"/>
                  </a:lnTo>
                  <a:lnTo>
                    <a:pt x="502" y="156"/>
                  </a:lnTo>
                  <a:lnTo>
                    <a:pt x="502" y="159"/>
                  </a:lnTo>
                  <a:lnTo>
                    <a:pt x="502" y="161"/>
                  </a:lnTo>
                  <a:lnTo>
                    <a:pt x="500" y="166"/>
                  </a:lnTo>
                  <a:lnTo>
                    <a:pt x="500" y="168"/>
                  </a:lnTo>
                  <a:lnTo>
                    <a:pt x="500" y="170"/>
                  </a:lnTo>
                  <a:lnTo>
                    <a:pt x="497" y="175"/>
                  </a:lnTo>
                  <a:lnTo>
                    <a:pt x="493" y="185"/>
                  </a:lnTo>
                  <a:lnTo>
                    <a:pt x="490" y="192"/>
                  </a:lnTo>
                  <a:lnTo>
                    <a:pt x="490" y="194"/>
                  </a:lnTo>
                  <a:lnTo>
                    <a:pt x="488" y="199"/>
                  </a:lnTo>
                  <a:lnTo>
                    <a:pt x="488" y="204"/>
                  </a:lnTo>
                  <a:lnTo>
                    <a:pt x="481" y="208"/>
                  </a:lnTo>
                  <a:lnTo>
                    <a:pt x="476" y="211"/>
                  </a:lnTo>
                  <a:lnTo>
                    <a:pt x="464" y="211"/>
                  </a:lnTo>
                  <a:lnTo>
                    <a:pt x="462" y="211"/>
                  </a:lnTo>
                  <a:lnTo>
                    <a:pt x="459" y="211"/>
                  </a:lnTo>
                  <a:lnTo>
                    <a:pt x="459" y="211"/>
                  </a:lnTo>
                  <a:lnTo>
                    <a:pt x="457" y="211"/>
                  </a:lnTo>
                  <a:lnTo>
                    <a:pt x="455" y="211"/>
                  </a:lnTo>
                  <a:lnTo>
                    <a:pt x="450" y="213"/>
                  </a:lnTo>
                  <a:lnTo>
                    <a:pt x="450" y="215"/>
                  </a:lnTo>
                  <a:lnTo>
                    <a:pt x="448" y="215"/>
                  </a:lnTo>
                  <a:lnTo>
                    <a:pt x="445" y="215"/>
                  </a:lnTo>
                  <a:lnTo>
                    <a:pt x="443" y="215"/>
                  </a:lnTo>
                  <a:lnTo>
                    <a:pt x="443" y="215"/>
                  </a:lnTo>
                  <a:lnTo>
                    <a:pt x="438" y="215"/>
                  </a:lnTo>
                  <a:lnTo>
                    <a:pt x="436" y="215"/>
                  </a:lnTo>
                  <a:lnTo>
                    <a:pt x="433" y="213"/>
                  </a:lnTo>
                  <a:lnTo>
                    <a:pt x="429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4" y="211"/>
                  </a:lnTo>
                  <a:lnTo>
                    <a:pt x="424" y="211"/>
                  </a:lnTo>
                  <a:lnTo>
                    <a:pt x="419" y="211"/>
                  </a:lnTo>
                  <a:lnTo>
                    <a:pt x="419" y="208"/>
                  </a:lnTo>
                  <a:lnTo>
                    <a:pt x="414" y="204"/>
                  </a:lnTo>
                  <a:lnTo>
                    <a:pt x="412" y="204"/>
                  </a:lnTo>
                  <a:lnTo>
                    <a:pt x="410" y="204"/>
                  </a:lnTo>
                  <a:lnTo>
                    <a:pt x="403" y="206"/>
                  </a:lnTo>
                  <a:lnTo>
                    <a:pt x="403" y="206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0" y="204"/>
                  </a:lnTo>
                  <a:lnTo>
                    <a:pt x="398" y="204"/>
                  </a:lnTo>
                  <a:lnTo>
                    <a:pt x="398" y="204"/>
                  </a:lnTo>
                  <a:lnTo>
                    <a:pt x="396" y="201"/>
                  </a:lnTo>
                  <a:lnTo>
                    <a:pt x="393" y="199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88" y="196"/>
                  </a:lnTo>
                  <a:lnTo>
                    <a:pt x="388" y="194"/>
                  </a:lnTo>
                  <a:lnTo>
                    <a:pt x="388" y="194"/>
                  </a:lnTo>
                  <a:lnTo>
                    <a:pt x="386" y="194"/>
                  </a:lnTo>
                  <a:lnTo>
                    <a:pt x="384" y="192"/>
                  </a:lnTo>
                  <a:lnTo>
                    <a:pt x="384" y="192"/>
                  </a:lnTo>
                  <a:lnTo>
                    <a:pt x="379" y="187"/>
                  </a:lnTo>
                  <a:lnTo>
                    <a:pt x="377" y="187"/>
                  </a:lnTo>
                  <a:lnTo>
                    <a:pt x="377" y="187"/>
                  </a:lnTo>
                  <a:lnTo>
                    <a:pt x="374" y="185"/>
                  </a:lnTo>
                  <a:lnTo>
                    <a:pt x="374" y="185"/>
                  </a:lnTo>
                  <a:lnTo>
                    <a:pt x="374" y="185"/>
                  </a:lnTo>
                  <a:lnTo>
                    <a:pt x="374" y="182"/>
                  </a:lnTo>
                  <a:lnTo>
                    <a:pt x="372" y="182"/>
                  </a:lnTo>
                  <a:lnTo>
                    <a:pt x="372" y="182"/>
                  </a:lnTo>
                  <a:lnTo>
                    <a:pt x="370" y="185"/>
                  </a:lnTo>
                  <a:lnTo>
                    <a:pt x="370" y="185"/>
                  </a:lnTo>
                  <a:lnTo>
                    <a:pt x="367" y="185"/>
                  </a:lnTo>
                  <a:lnTo>
                    <a:pt x="365" y="182"/>
                  </a:lnTo>
                  <a:lnTo>
                    <a:pt x="362" y="182"/>
                  </a:lnTo>
                  <a:lnTo>
                    <a:pt x="360" y="182"/>
                  </a:lnTo>
                  <a:lnTo>
                    <a:pt x="358" y="182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1" y="185"/>
                  </a:lnTo>
                  <a:lnTo>
                    <a:pt x="351" y="185"/>
                  </a:lnTo>
                  <a:lnTo>
                    <a:pt x="348" y="185"/>
                  </a:lnTo>
                  <a:lnTo>
                    <a:pt x="348" y="187"/>
                  </a:lnTo>
                  <a:lnTo>
                    <a:pt x="346" y="187"/>
                  </a:lnTo>
                  <a:lnTo>
                    <a:pt x="346" y="187"/>
                  </a:lnTo>
                  <a:lnTo>
                    <a:pt x="346" y="189"/>
                  </a:lnTo>
                  <a:lnTo>
                    <a:pt x="346" y="189"/>
                  </a:lnTo>
                  <a:lnTo>
                    <a:pt x="346" y="189"/>
                  </a:lnTo>
                  <a:lnTo>
                    <a:pt x="343" y="189"/>
                  </a:lnTo>
                  <a:lnTo>
                    <a:pt x="343" y="189"/>
                  </a:lnTo>
                  <a:lnTo>
                    <a:pt x="343" y="192"/>
                  </a:lnTo>
                  <a:lnTo>
                    <a:pt x="343" y="194"/>
                  </a:lnTo>
                  <a:lnTo>
                    <a:pt x="341" y="194"/>
                  </a:lnTo>
                  <a:lnTo>
                    <a:pt x="341" y="194"/>
                  </a:lnTo>
                  <a:lnTo>
                    <a:pt x="341" y="194"/>
                  </a:lnTo>
                  <a:lnTo>
                    <a:pt x="339" y="199"/>
                  </a:lnTo>
                  <a:lnTo>
                    <a:pt x="339" y="199"/>
                  </a:lnTo>
                  <a:lnTo>
                    <a:pt x="339" y="199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39" y="206"/>
                  </a:lnTo>
                  <a:lnTo>
                    <a:pt x="339" y="206"/>
                  </a:lnTo>
                  <a:lnTo>
                    <a:pt x="339" y="206"/>
                  </a:lnTo>
                  <a:lnTo>
                    <a:pt x="339" y="206"/>
                  </a:lnTo>
                  <a:lnTo>
                    <a:pt x="336" y="211"/>
                  </a:lnTo>
                  <a:lnTo>
                    <a:pt x="334" y="211"/>
                  </a:lnTo>
                  <a:lnTo>
                    <a:pt x="334" y="213"/>
                  </a:lnTo>
                  <a:lnTo>
                    <a:pt x="334" y="213"/>
                  </a:lnTo>
                  <a:lnTo>
                    <a:pt x="334" y="213"/>
                  </a:lnTo>
                  <a:lnTo>
                    <a:pt x="336" y="213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5"/>
                  </a:lnTo>
                  <a:lnTo>
                    <a:pt x="336" y="215"/>
                  </a:lnTo>
                  <a:lnTo>
                    <a:pt x="334" y="218"/>
                  </a:lnTo>
                  <a:lnTo>
                    <a:pt x="334" y="218"/>
                  </a:lnTo>
                  <a:lnTo>
                    <a:pt x="334" y="218"/>
                  </a:lnTo>
                  <a:lnTo>
                    <a:pt x="334" y="220"/>
                  </a:lnTo>
                  <a:lnTo>
                    <a:pt x="334" y="220"/>
                  </a:lnTo>
                  <a:lnTo>
                    <a:pt x="334" y="222"/>
                  </a:lnTo>
                  <a:lnTo>
                    <a:pt x="334" y="222"/>
                  </a:lnTo>
                  <a:lnTo>
                    <a:pt x="334" y="225"/>
                  </a:lnTo>
                  <a:lnTo>
                    <a:pt x="334" y="225"/>
                  </a:lnTo>
                  <a:lnTo>
                    <a:pt x="332" y="225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32" y="230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7" y="232"/>
                  </a:lnTo>
                  <a:lnTo>
                    <a:pt x="327" y="234"/>
                  </a:lnTo>
                  <a:lnTo>
                    <a:pt x="327" y="234"/>
                  </a:lnTo>
                  <a:lnTo>
                    <a:pt x="325" y="237"/>
                  </a:lnTo>
                  <a:lnTo>
                    <a:pt x="325" y="237"/>
                  </a:lnTo>
                  <a:lnTo>
                    <a:pt x="325" y="239"/>
                  </a:lnTo>
                  <a:lnTo>
                    <a:pt x="322" y="237"/>
                  </a:lnTo>
                  <a:lnTo>
                    <a:pt x="320" y="237"/>
                  </a:lnTo>
                  <a:lnTo>
                    <a:pt x="317" y="239"/>
                  </a:lnTo>
                  <a:lnTo>
                    <a:pt x="317" y="241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0" y="246"/>
                  </a:lnTo>
                  <a:lnTo>
                    <a:pt x="308" y="246"/>
                  </a:lnTo>
                  <a:lnTo>
                    <a:pt x="308" y="246"/>
                  </a:lnTo>
                  <a:lnTo>
                    <a:pt x="308" y="246"/>
                  </a:lnTo>
                  <a:lnTo>
                    <a:pt x="306" y="249"/>
                  </a:lnTo>
                  <a:lnTo>
                    <a:pt x="306" y="251"/>
                  </a:lnTo>
                  <a:lnTo>
                    <a:pt x="303" y="256"/>
                  </a:lnTo>
                  <a:lnTo>
                    <a:pt x="301" y="260"/>
                  </a:lnTo>
                  <a:lnTo>
                    <a:pt x="299" y="263"/>
                  </a:lnTo>
                  <a:lnTo>
                    <a:pt x="296" y="265"/>
                  </a:lnTo>
                  <a:lnTo>
                    <a:pt x="291" y="265"/>
                  </a:lnTo>
                  <a:lnTo>
                    <a:pt x="287" y="265"/>
                  </a:lnTo>
                  <a:lnTo>
                    <a:pt x="284" y="265"/>
                  </a:lnTo>
                  <a:lnTo>
                    <a:pt x="284" y="265"/>
                  </a:lnTo>
                  <a:lnTo>
                    <a:pt x="282" y="265"/>
                  </a:lnTo>
                  <a:lnTo>
                    <a:pt x="282" y="267"/>
                  </a:lnTo>
                  <a:lnTo>
                    <a:pt x="284" y="270"/>
                  </a:lnTo>
                  <a:lnTo>
                    <a:pt x="284" y="272"/>
                  </a:lnTo>
                  <a:lnTo>
                    <a:pt x="284" y="272"/>
                  </a:lnTo>
                  <a:lnTo>
                    <a:pt x="282" y="272"/>
                  </a:lnTo>
                  <a:lnTo>
                    <a:pt x="282" y="275"/>
                  </a:lnTo>
                  <a:lnTo>
                    <a:pt x="280" y="277"/>
                  </a:lnTo>
                  <a:lnTo>
                    <a:pt x="277" y="277"/>
                  </a:lnTo>
                  <a:lnTo>
                    <a:pt x="277" y="277"/>
                  </a:lnTo>
                  <a:lnTo>
                    <a:pt x="273" y="277"/>
                  </a:lnTo>
                  <a:lnTo>
                    <a:pt x="268" y="275"/>
                  </a:lnTo>
                  <a:lnTo>
                    <a:pt x="265" y="275"/>
                  </a:lnTo>
                  <a:lnTo>
                    <a:pt x="265" y="275"/>
                  </a:lnTo>
                  <a:lnTo>
                    <a:pt x="263" y="275"/>
                  </a:lnTo>
                  <a:lnTo>
                    <a:pt x="258" y="275"/>
                  </a:lnTo>
                  <a:lnTo>
                    <a:pt x="256" y="275"/>
                  </a:lnTo>
                  <a:lnTo>
                    <a:pt x="256" y="275"/>
                  </a:lnTo>
                  <a:lnTo>
                    <a:pt x="254" y="275"/>
                  </a:lnTo>
                  <a:lnTo>
                    <a:pt x="249" y="277"/>
                  </a:lnTo>
                  <a:lnTo>
                    <a:pt x="249" y="277"/>
                  </a:lnTo>
                  <a:lnTo>
                    <a:pt x="242" y="275"/>
                  </a:lnTo>
                  <a:lnTo>
                    <a:pt x="239" y="275"/>
                  </a:lnTo>
                  <a:lnTo>
                    <a:pt x="237" y="272"/>
                  </a:lnTo>
                  <a:lnTo>
                    <a:pt x="235" y="272"/>
                  </a:lnTo>
                  <a:lnTo>
                    <a:pt x="232" y="275"/>
                  </a:lnTo>
                  <a:lnTo>
                    <a:pt x="230" y="277"/>
                  </a:lnTo>
                  <a:lnTo>
                    <a:pt x="228" y="277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7"/>
                  </a:lnTo>
                  <a:lnTo>
                    <a:pt x="225" y="277"/>
                  </a:lnTo>
                  <a:lnTo>
                    <a:pt x="223" y="275"/>
                  </a:lnTo>
                  <a:lnTo>
                    <a:pt x="223" y="275"/>
                  </a:lnTo>
                  <a:lnTo>
                    <a:pt x="223" y="275"/>
                  </a:lnTo>
                  <a:lnTo>
                    <a:pt x="223" y="275"/>
                  </a:lnTo>
                  <a:lnTo>
                    <a:pt x="223" y="272"/>
                  </a:lnTo>
                  <a:lnTo>
                    <a:pt x="220" y="270"/>
                  </a:lnTo>
                  <a:lnTo>
                    <a:pt x="220" y="267"/>
                  </a:lnTo>
                  <a:lnTo>
                    <a:pt x="220" y="265"/>
                  </a:lnTo>
                  <a:lnTo>
                    <a:pt x="223" y="263"/>
                  </a:lnTo>
                  <a:lnTo>
                    <a:pt x="223" y="260"/>
                  </a:lnTo>
                  <a:lnTo>
                    <a:pt x="223" y="260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1"/>
                  </a:lnTo>
                  <a:lnTo>
                    <a:pt x="220" y="251"/>
                  </a:lnTo>
                  <a:lnTo>
                    <a:pt x="223" y="249"/>
                  </a:lnTo>
                  <a:lnTo>
                    <a:pt x="223" y="249"/>
                  </a:lnTo>
                  <a:lnTo>
                    <a:pt x="225" y="246"/>
                  </a:lnTo>
                  <a:lnTo>
                    <a:pt x="228" y="241"/>
                  </a:lnTo>
                  <a:lnTo>
                    <a:pt x="230" y="239"/>
                  </a:lnTo>
                  <a:lnTo>
                    <a:pt x="230" y="237"/>
                  </a:lnTo>
                  <a:lnTo>
                    <a:pt x="232" y="234"/>
                  </a:lnTo>
                  <a:lnTo>
                    <a:pt x="232" y="234"/>
                  </a:lnTo>
                  <a:lnTo>
                    <a:pt x="232" y="230"/>
                  </a:lnTo>
                  <a:lnTo>
                    <a:pt x="232" y="230"/>
                  </a:lnTo>
                  <a:lnTo>
                    <a:pt x="232" y="225"/>
                  </a:lnTo>
                  <a:lnTo>
                    <a:pt x="230" y="220"/>
                  </a:lnTo>
                  <a:lnTo>
                    <a:pt x="230" y="215"/>
                  </a:lnTo>
                  <a:lnTo>
                    <a:pt x="230" y="215"/>
                  </a:lnTo>
                  <a:lnTo>
                    <a:pt x="230" y="215"/>
                  </a:lnTo>
                  <a:lnTo>
                    <a:pt x="228" y="215"/>
                  </a:lnTo>
                  <a:lnTo>
                    <a:pt x="228" y="215"/>
                  </a:lnTo>
                  <a:lnTo>
                    <a:pt x="228" y="215"/>
                  </a:lnTo>
                  <a:lnTo>
                    <a:pt x="228" y="215"/>
                  </a:lnTo>
                  <a:lnTo>
                    <a:pt x="228" y="213"/>
                  </a:lnTo>
                  <a:lnTo>
                    <a:pt x="228" y="211"/>
                  </a:lnTo>
                  <a:lnTo>
                    <a:pt x="225" y="208"/>
                  </a:lnTo>
                  <a:lnTo>
                    <a:pt x="225" y="208"/>
                  </a:lnTo>
                  <a:lnTo>
                    <a:pt x="225" y="208"/>
                  </a:lnTo>
                  <a:lnTo>
                    <a:pt x="223" y="206"/>
                  </a:lnTo>
                  <a:lnTo>
                    <a:pt x="223" y="206"/>
                  </a:lnTo>
                  <a:lnTo>
                    <a:pt x="225" y="206"/>
                  </a:lnTo>
                  <a:lnTo>
                    <a:pt x="225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1"/>
                  </a:lnTo>
                  <a:lnTo>
                    <a:pt x="225" y="201"/>
                  </a:lnTo>
                  <a:lnTo>
                    <a:pt x="223" y="199"/>
                  </a:lnTo>
                  <a:lnTo>
                    <a:pt x="220" y="196"/>
                  </a:lnTo>
                  <a:lnTo>
                    <a:pt x="220" y="196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0" y="194"/>
                  </a:lnTo>
                  <a:lnTo>
                    <a:pt x="220" y="194"/>
                  </a:lnTo>
                  <a:lnTo>
                    <a:pt x="220" y="194"/>
                  </a:lnTo>
                  <a:lnTo>
                    <a:pt x="220" y="192"/>
                  </a:lnTo>
                  <a:lnTo>
                    <a:pt x="220" y="192"/>
                  </a:lnTo>
                  <a:lnTo>
                    <a:pt x="220" y="192"/>
                  </a:lnTo>
                  <a:lnTo>
                    <a:pt x="220" y="192"/>
                  </a:lnTo>
                  <a:lnTo>
                    <a:pt x="220" y="189"/>
                  </a:lnTo>
                  <a:lnTo>
                    <a:pt x="218" y="189"/>
                  </a:lnTo>
                  <a:lnTo>
                    <a:pt x="218" y="189"/>
                  </a:lnTo>
                  <a:lnTo>
                    <a:pt x="218" y="189"/>
                  </a:lnTo>
                  <a:lnTo>
                    <a:pt x="216" y="187"/>
                  </a:lnTo>
                  <a:lnTo>
                    <a:pt x="216" y="187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2"/>
                  </a:lnTo>
                  <a:lnTo>
                    <a:pt x="216" y="182"/>
                  </a:lnTo>
                  <a:lnTo>
                    <a:pt x="216" y="182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3" y="180"/>
                  </a:lnTo>
                  <a:lnTo>
                    <a:pt x="213" y="180"/>
                  </a:lnTo>
                  <a:lnTo>
                    <a:pt x="211" y="180"/>
                  </a:lnTo>
                  <a:lnTo>
                    <a:pt x="211" y="178"/>
                  </a:lnTo>
                  <a:lnTo>
                    <a:pt x="211" y="178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1" y="173"/>
                  </a:lnTo>
                  <a:lnTo>
                    <a:pt x="209" y="168"/>
                  </a:lnTo>
                  <a:lnTo>
                    <a:pt x="209" y="168"/>
                  </a:lnTo>
                  <a:lnTo>
                    <a:pt x="202" y="163"/>
                  </a:lnTo>
                  <a:lnTo>
                    <a:pt x="197" y="161"/>
                  </a:lnTo>
                  <a:lnTo>
                    <a:pt x="197" y="161"/>
                  </a:lnTo>
                  <a:lnTo>
                    <a:pt x="194" y="161"/>
                  </a:lnTo>
                  <a:lnTo>
                    <a:pt x="194" y="161"/>
                  </a:lnTo>
                  <a:lnTo>
                    <a:pt x="194" y="159"/>
                  </a:lnTo>
                  <a:lnTo>
                    <a:pt x="192" y="159"/>
                  </a:lnTo>
                  <a:lnTo>
                    <a:pt x="190" y="156"/>
                  </a:lnTo>
                  <a:lnTo>
                    <a:pt x="190" y="154"/>
                  </a:lnTo>
                  <a:lnTo>
                    <a:pt x="187" y="154"/>
                  </a:lnTo>
                  <a:lnTo>
                    <a:pt x="187" y="154"/>
                  </a:lnTo>
                  <a:lnTo>
                    <a:pt x="187" y="151"/>
                  </a:lnTo>
                  <a:lnTo>
                    <a:pt x="187" y="151"/>
                  </a:lnTo>
                  <a:lnTo>
                    <a:pt x="187" y="163"/>
                  </a:lnTo>
                  <a:lnTo>
                    <a:pt x="187" y="166"/>
                  </a:lnTo>
                  <a:lnTo>
                    <a:pt x="187" y="168"/>
                  </a:lnTo>
                  <a:lnTo>
                    <a:pt x="187" y="189"/>
                  </a:lnTo>
                  <a:lnTo>
                    <a:pt x="187" y="192"/>
                  </a:lnTo>
                  <a:lnTo>
                    <a:pt x="187" y="215"/>
                  </a:lnTo>
                  <a:lnTo>
                    <a:pt x="187" y="218"/>
                  </a:lnTo>
                  <a:lnTo>
                    <a:pt x="187" y="222"/>
                  </a:lnTo>
                  <a:lnTo>
                    <a:pt x="187" y="234"/>
                  </a:lnTo>
                  <a:lnTo>
                    <a:pt x="187" y="239"/>
                  </a:lnTo>
                  <a:lnTo>
                    <a:pt x="187" y="256"/>
                  </a:lnTo>
                  <a:lnTo>
                    <a:pt x="187" y="258"/>
                  </a:lnTo>
                  <a:lnTo>
                    <a:pt x="187" y="263"/>
                  </a:lnTo>
                  <a:lnTo>
                    <a:pt x="187" y="275"/>
                  </a:lnTo>
                  <a:lnTo>
                    <a:pt x="187" y="279"/>
                  </a:lnTo>
                  <a:lnTo>
                    <a:pt x="187" y="296"/>
                  </a:lnTo>
                  <a:lnTo>
                    <a:pt x="187" y="298"/>
                  </a:lnTo>
                  <a:lnTo>
                    <a:pt x="187" y="303"/>
                  </a:lnTo>
                  <a:lnTo>
                    <a:pt x="187" y="322"/>
                  </a:lnTo>
                  <a:lnTo>
                    <a:pt x="187" y="327"/>
                  </a:lnTo>
                  <a:lnTo>
                    <a:pt x="187" y="350"/>
                  </a:lnTo>
                  <a:lnTo>
                    <a:pt x="187" y="353"/>
                  </a:lnTo>
                  <a:lnTo>
                    <a:pt x="187" y="355"/>
                  </a:lnTo>
                  <a:lnTo>
                    <a:pt x="187" y="369"/>
                  </a:lnTo>
                  <a:lnTo>
                    <a:pt x="187" y="369"/>
                  </a:lnTo>
                  <a:lnTo>
                    <a:pt x="185" y="372"/>
                  </a:lnTo>
                  <a:lnTo>
                    <a:pt x="185" y="372"/>
                  </a:lnTo>
                  <a:lnTo>
                    <a:pt x="183" y="372"/>
                  </a:lnTo>
                  <a:lnTo>
                    <a:pt x="183" y="372"/>
                  </a:lnTo>
                  <a:lnTo>
                    <a:pt x="183" y="372"/>
                  </a:lnTo>
                  <a:lnTo>
                    <a:pt x="178" y="374"/>
                  </a:lnTo>
                  <a:lnTo>
                    <a:pt x="178" y="374"/>
                  </a:lnTo>
                  <a:lnTo>
                    <a:pt x="175" y="374"/>
                  </a:lnTo>
                  <a:lnTo>
                    <a:pt x="173" y="374"/>
                  </a:lnTo>
                  <a:lnTo>
                    <a:pt x="173" y="376"/>
                  </a:lnTo>
                  <a:lnTo>
                    <a:pt x="171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64" y="379"/>
                  </a:lnTo>
                  <a:lnTo>
                    <a:pt x="164" y="379"/>
                  </a:lnTo>
                  <a:lnTo>
                    <a:pt x="164" y="379"/>
                  </a:lnTo>
                  <a:lnTo>
                    <a:pt x="164" y="381"/>
                  </a:lnTo>
                  <a:lnTo>
                    <a:pt x="164" y="381"/>
                  </a:lnTo>
                  <a:lnTo>
                    <a:pt x="164" y="381"/>
                  </a:lnTo>
                  <a:lnTo>
                    <a:pt x="161" y="381"/>
                  </a:lnTo>
                  <a:lnTo>
                    <a:pt x="161" y="386"/>
                  </a:lnTo>
                  <a:lnTo>
                    <a:pt x="161" y="386"/>
                  </a:lnTo>
                  <a:lnTo>
                    <a:pt x="159" y="388"/>
                  </a:lnTo>
                  <a:lnTo>
                    <a:pt x="159" y="388"/>
                  </a:lnTo>
                  <a:lnTo>
                    <a:pt x="154" y="388"/>
                  </a:lnTo>
                  <a:lnTo>
                    <a:pt x="152" y="391"/>
                  </a:lnTo>
                  <a:lnTo>
                    <a:pt x="152" y="388"/>
                  </a:lnTo>
                  <a:lnTo>
                    <a:pt x="152" y="388"/>
                  </a:lnTo>
                  <a:lnTo>
                    <a:pt x="149" y="388"/>
                  </a:lnTo>
                  <a:lnTo>
                    <a:pt x="149" y="388"/>
                  </a:lnTo>
                  <a:lnTo>
                    <a:pt x="149" y="391"/>
                  </a:lnTo>
                  <a:lnTo>
                    <a:pt x="147" y="391"/>
                  </a:lnTo>
                  <a:lnTo>
                    <a:pt x="147" y="393"/>
                  </a:lnTo>
                  <a:lnTo>
                    <a:pt x="149" y="393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47" y="398"/>
                  </a:lnTo>
                  <a:lnTo>
                    <a:pt x="147" y="400"/>
                  </a:lnTo>
                  <a:lnTo>
                    <a:pt x="147" y="400"/>
                  </a:lnTo>
                  <a:lnTo>
                    <a:pt x="147" y="400"/>
                  </a:lnTo>
                  <a:lnTo>
                    <a:pt x="142" y="402"/>
                  </a:lnTo>
                  <a:lnTo>
                    <a:pt x="142" y="402"/>
                  </a:lnTo>
                  <a:lnTo>
                    <a:pt x="140" y="402"/>
                  </a:lnTo>
                  <a:lnTo>
                    <a:pt x="138" y="402"/>
                  </a:lnTo>
                  <a:lnTo>
                    <a:pt x="138" y="402"/>
                  </a:lnTo>
                  <a:lnTo>
                    <a:pt x="138" y="402"/>
                  </a:lnTo>
                  <a:lnTo>
                    <a:pt x="135" y="400"/>
                  </a:lnTo>
                  <a:lnTo>
                    <a:pt x="135" y="400"/>
                  </a:lnTo>
                  <a:lnTo>
                    <a:pt x="135" y="400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21" y="395"/>
                  </a:lnTo>
                  <a:lnTo>
                    <a:pt x="112" y="398"/>
                  </a:lnTo>
                  <a:lnTo>
                    <a:pt x="109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5" y="398"/>
                  </a:lnTo>
                  <a:lnTo>
                    <a:pt x="105" y="398"/>
                  </a:lnTo>
                  <a:lnTo>
                    <a:pt x="105" y="398"/>
                  </a:lnTo>
                  <a:lnTo>
                    <a:pt x="102" y="400"/>
                  </a:lnTo>
                  <a:lnTo>
                    <a:pt x="102" y="400"/>
                  </a:lnTo>
                  <a:lnTo>
                    <a:pt x="100" y="398"/>
                  </a:lnTo>
                  <a:lnTo>
                    <a:pt x="97" y="398"/>
                  </a:lnTo>
                  <a:lnTo>
                    <a:pt x="93" y="398"/>
                  </a:lnTo>
                  <a:lnTo>
                    <a:pt x="90" y="400"/>
                  </a:lnTo>
                  <a:lnTo>
                    <a:pt x="90" y="400"/>
                  </a:lnTo>
                  <a:lnTo>
                    <a:pt x="86" y="398"/>
                  </a:lnTo>
                  <a:lnTo>
                    <a:pt x="83" y="398"/>
                  </a:lnTo>
                  <a:lnTo>
                    <a:pt x="81" y="393"/>
                  </a:lnTo>
                  <a:lnTo>
                    <a:pt x="78" y="393"/>
                  </a:lnTo>
                  <a:lnTo>
                    <a:pt x="76" y="393"/>
                  </a:lnTo>
                  <a:lnTo>
                    <a:pt x="69" y="391"/>
                  </a:lnTo>
                  <a:lnTo>
                    <a:pt x="67" y="391"/>
                  </a:lnTo>
                  <a:lnTo>
                    <a:pt x="67" y="391"/>
                  </a:lnTo>
                  <a:lnTo>
                    <a:pt x="64" y="391"/>
                  </a:lnTo>
                  <a:lnTo>
                    <a:pt x="64" y="391"/>
                  </a:lnTo>
                  <a:lnTo>
                    <a:pt x="64" y="391"/>
                  </a:lnTo>
                  <a:lnTo>
                    <a:pt x="62" y="391"/>
                  </a:lnTo>
                  <a:lnTo>
                    <a:pt x="60" y="391"/>
                  </a:lnTo>
                  <a:lnTo>
                    <a:pt x="60" y="388"/>
                  </a:lnTo>
                  <a:lnTo>
                    <a:pt x="60" y="388"/>
                  </a:lnTo>
                  <a:lnTo>
                    <a:pt x="60" y="386"/>
                  </a:lnTo>
                  <a:lnTo>
                    <a:pt x="60" y="386"/>
                  </a:lnTo>
                  <a:lnTo>
                    <a:pt x="57" y="386"/>
                  </a:lnTo>
                  <a:lnTo>
                    <a:pt x="57" y="386"/>
                  </a:lnTo>
                  <a:lnTo>
                    <a:pt x="57" y="386"/>
                  </a:lnTo>
                  <a:lnTo>
                    <a:pt x="55" y="388"/>
                  </a:lnTo>
                  <a:lnTo>
                    <a:pt x="52" y="388"/>
                  </a:lnTo>
                  <a:lnTo>
                    <a:pt x="50" y="388"/>
                  </a:lnTo>
                  <a:lnTo>
                    <a:pt x="50" y="386"/>
                  </a:lnTo>
                  <a:lnTo>
                    <a:pt x="50" y="383"/>
                  </a:lnTo>
                  <a:lnTo>
                    <a:pt x="50" y="381"/>
                  </a:lnTo>
                  <a:lnTo>
                    <a:pt x="50" y="379"/>
                  </a:lnTo>
                  <a:lnTo>
                    <a:pt x="48" y="379"/>
                  </a:lnTo>
                  <a:lnTo>
                    <a:pt x="48" y="379"/>
                  </a:lnTo>
                  <a:lnTo>
                    <a:pt x="48" y="376"/>
                  </a:lnTo>
                  <a:lnTo>
                    <a:pt x="45" y="374"/>
                  </a:lnTo>
                  <a:lnTo>
                    <a:pt x="45" y="374"/>
                  </a:lnTo>
                  <a:lnTo>
                    <a:pt x="45" y="372"/>
                  </a:lnTo>
                  <a:lnTo>
                    <a:pt x="45" y="372"/>
                  </a:lnTo>
                  <a:lnTo>
                    <a:pt x="48" y="372"/>
                  </a:lnTo>
                  <a:lnTo>
                    <a:pt x="48" y="372"/>
                  </a:lnTo>
                  <a:lnTo>
                    <a:pt x="48" y="369"/>
                  </a:lnTo>
                  <a:lnTo>
                    <a:pt x="50" y="369"/>
                  </a:lnTo>
                  <a:lnTo>
                    <a:pt x="50" y="367"/>
                  </a:lnTo>
                  <a:lnTo>
                    <a:pt x="50" y="367"/>
                  </a:lnTo>
                  <a:lnTo>
                    <a:pt x="50" y="364"/>
                  </a:lnTo>
                  <a:lnTo>
                    <a:pt x="48" y="364"/>
                  </a:lnTo>
                  <a:lnTo>
                    <a:pt x="48" y="362"/>
                  </a:lnTo>
                  <a:lnTo>
                    <a:pt x="48" y="362"/>
                  </a:lnTo>
                  <a:lnTo>
                    <a:pt x="48" y="362"/>
                  </a:lnTo>
                  <a:lnTo>
                    <a:pt x="48" y="362"/>
                  </a:lnTo>
                  <a:lnTo>
                    <a:pt x="48" y="360"/>
                  </a:lnTo>
                  <a:lnTo>
                    <a:pt x="48" y="360"/>
                  </a:lnTo>
                  <a:lnTo>
                    <a:pt x="48" y="360"/>
                  </a:lnTo>
                  <a:lnTo>
                    <a:pt x="45" y="357"/>
                  </a:lnTo>
                  <a:lnTo>
                    <a:pt x="45" y="357"/>
                  </a:lnTo>
                  <a:lnTo>
                    <a:pt x="45" y="357"/>
                  </a:lnTo>
                  <a:lnTo>
                    <a:pt x="41" y="360"/>
                  </a:lnTo>
                  <a:lnTo>
                    <a:pt x="38" y="360"/>
                  </a:lnTo>
                  <a:lnTo>
                    <a:pt x="38" y="357"/>
                  </a:lnTo>
                  <a:lnTo>
                    <a:pt x="38" y="355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8" y="350"/>
                  </a:lnTo>
                  <a:lnTo>
                    <a:pt x="36" y="350"/>
                  </a:lnTo>
                  <a:lnTo>
                    <a:pt x="36" y="350"/>
                  </a:lnTo>
                  <a:lnTo>
                    <a:pt x="34" y="348"/>
                  </a:lnTo>
                  <a:lnTo>
                    <a:pt x="34" y="348"/>
                  </a:lnTo>
                  <a:lnTo>
                    <a:pt x="34" y="346"/>
                  </a:lnTo>
                  <a:lnTo>
                    <a:pt x="34" y="346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31" y="348"/>
                  </a:lnTo>
                  <a:lnTo>
                    <a:pt x="29" y="348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4" y="350"/>
                  </a:lnTo>
                  <a:lnTo>
                    <a:pt x="24" y="348"/>
                  </a:lnTo>
                  <a:lnTo>
                    <a:pt x="24" y="348"/>
                  </a:lnTo>
                  <a:lnTo>
                    <a:pt x="24" y="348"/>
                  </a:lnTo>
                  <a:lnTo>
                    <a:pt x="24" y="348"/>
                  </a:lnTo>
                  <a:lnTo>
                    <a:pt x="22" y="350"/>
                  </a:lnTo>
                  <a:lnTo>
                    <a:pt x="22" y="350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7"/>
                  </a:lnTo>
                  <a:lnTo>
                    <a:pt x="19" y="357"/>
                  </a:lnTo>
                  <a:lnTo>
                    <a:pt x="19" y="357"/>
                  </a:lnTo>
                  <a:lnTo>
                    <a:pt x="19" y="357"/>
                  </a:lnTo>
                  <a:lnTo>
                    <a:pt x="17" y="357"/>
                  </a:lnTo>
                  <a:lnTo>
                    <a:pt x="17" y="357"/>
                  </a:lnTo>
                  <a:lnTo>
                    <a:pt x="17" y="360"/>
                  </a:lnTo>
                  <a:lnTo>
                    <a:pt x="19" y="360"/>
                  </a:lnTo>
                  <a:lnTo>
                    <a:pt x="19" y="360"/>
                  </a:lnTo>
                  <a:lnTo>
                    <a:pt x="19" y="360"/>
                  </a:lnTo>
                  <a:lnTo>
                    <a:pt x="17" y="362"/>
                  </a:lnTo>
                  <a:lnTo>
                    <a:pt x="17" y="362"/>
                  </a:lnTo>
                  <a:lnTo>
                    <a:pt x="17" y="360"/>
                  </a:lnTo>
                  <a:lnTo>
                    <a:pt x="17" y="360"/>
                  </a:lnTo>
                  <a:lnTo>
                    <a:pt x="15" y="360"/>
                  </a:lnTo>
                  <a:lnTo>
                    <a:pt x="15" y="362"/>
                  </a:lnTo>
                  <a:lnTo>
                    <a:pt x="15" y="362"/>
                  </a:lnTo>
                  <a:lnTo>
                    <a:pt x="17" y="364"/>
                  </a:lnTo>
                  <a:lnTo>
                    <a:pt x="17" y="367"/>
                  </a:lnTo>
                  <a:lnTo>
                    <a:pt x="17" y="367"/>
                  </a:lnTo>
                  <a:lnTo>
                    <a:pt x="17" y="367"/>
                  </a:lnTo>
                  <a:lnTo>
                    <a:pt x="17" y="367"/>
                  </a:lnTo>
                  <a:lnTo>
                    <a:pt x="17" y="369"/>
                  </a:lnTo>
                  <a:lnTo>
                    <a:pt x="15" y="372"/>
                  </a:lnTo>
                  <a:lnTo>
                    <a:pt x="15" y="372"/>
                  </a:lnTo>
                  <a:lnTo>
                    <a:pt x="15" y="372"/>
                  </a:lnTo>
                  <a:lnTo>
                    <a:pt x="15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2"/>
                  </a:lnTo>
                  <a:lnTo>
                    <a:pt x="10" y="372"/>
                  </a:lnTo>
                  <a:lnTo>
                    <a:pt x="10" y="372"/>
                  </a:lnTo>
                  <a:lnTo>
                    <a:pt x="8" y="376"/>
                  </a:lnTo>
                  <a:lnTo>
                    <a:pt x="5" y="376"/>
                  </a:lnTo>
                  <a:lnTo>
                    <a:pt x="3" y="379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" y="386"/>
                  </a:lnTo>
                  <a:lnTo>
                    <a:pt x="3" y="388"/>
                  </a:lnTo>
                  <a:lnTo>
                    <a:pt x="3" y="388"/>
                  </a:lnTo>
                  <a:lnTo>
                    <a:pt x="3" y="388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5" y="391"/>
                  </a:lnTo>
                  <a:lnTo>
                    <a:pt x="5" y="391"/>
                  </a:lnTo>
                  <a:lnTo>
                    <a:pt x="5" y="391"/>
                  </a:lnTo>
                  <a:lnTo>
                    <a:pt x="5" y="393"/>
                  </a:lnTo>
                  <a:lnTo>
                    <a:pt x="5" y="395"/>
                  </a:lnTo>
                  <a:lnTo>
                    <a:pt x="8" y="398"/>
                  </a:lnTo>
                  <a:lnTo>
                    <a:pt x="10" y="400"/>
                  </a:lnTo>
                  <a:lnTo>
                    <a:pt x="12" y="402"/>
                  </a:lnTo>
                  <a:lnTo>
                    <a:pt x="12" y="405"/>
                  </a:lnTo>
                  <a:lnTo>
                    <a:pt x="15" y="407"/>
                  </a:lnTo>
                  <a:lnTo>
                    <a:pt x="15" y="407"/>
                  </a:lnTo>
                  <a:lnTo>
                    <a:pt x="17" y="409"/>
                  </a:lnTo>
                  <a:lnTo>
                    <a:pt x="19" y="412"/>
                  </a:lnTo>
                  <a:lnTo>
                    <a:pt x="19" y="412"/>
                  </a:lnTo>
                  <a:lnTo>
                    <a:pt x="19" y="414"/>
                  </a:lnTo>
                  <a:lnTo>
                    <a:pt x="19" y="414"/>
                  </a:lnTo>
                  <a:lnTo>
                    <a:pt x="19" y="417"/>
                  </a:lnTo>
                  <a:lnTo>
                    <a:pt x="19" y="417"/>
                  </a:lnTo>
                  <a:lnTo>
                    <a:pt x="19" y="419"/>
                  </a:lnTo>
                  <a:lnTo>
                    <a:pt x="19" y="419"/>
                  </a:lnTo>
                  <a:lnTo>
                    <a:pt x="19" y="419"/>
                  </a:lnTo>
                  <a:lnTo>
                    <a:pt x="22" y="419"/>
                  </a:lnTo>
                  <a:lnTo>
                    <a:pt x="22" y="424"/>
                  </a:lnTo>
                  <a:lnTo>
                    <a:pt x="22" y="424"/>
                  </a:lnTo>
                  <a:lnTo>
                    <a:pt x="24" y="426"/>
                  </a:lnTo>
                  <a:lnTo>
                    <a:pt x="24" y="426"/>
                  </a:lnTo>
                  <a:lnTo>
                    <a:pt x="24" y="426"/>
                  </a:lnTo>
                  <a:lnTo>
                    <a:pt x="24" y="426"/>
                  </a:lnTo>
                  <a:lnTo>
                    <a:pt x="26" y="433"/>
                  </a:lnTo>
                  <a:lnTo>
                    <a:pt x="26" y="433"/>
                  </a:lnTo>
                  <a:lnTo>
                    <a:pt x="29" y="438"/>
                  </a:lnTo>
                  <a:lnTo>
                    <a:pt x="29" y="440"/>
                  </a:lnTo>
                  <a:lnTo>
                    <a:pt x="29" y="443"/>
                  </a:lnTo>
                  <a:lnTo>
                    <a:pt x="29" y="443"/>
                  </a:lnTo>
                  <a:lnTo>
                    <a:pt x="29" y="443"/>
                  </a:lnTo>
                  <a:lnTo>
                    <a:pt x="31" y="447"/>
                  </a:lnTo>
                  <a:lnTo>
                    <a:pt x="31" y="447"/>
                  </a:lnTo>
                  <a:lnTo>
                    <a:pt x="31" y="450"/>
                  </a:lnTo>
                  <a:lnTo>
                    <a:pt x="31" y="450"/>
                  </a:lnTo>
                  <a:lnTo>
                    <a:pt x="31" y="450"/>
                  </a:lnTo>
                  <a:lnTo>
                    <a:pt x="34" y="454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9"/>
                  </a:lnTo>
                  <a:lnTo>
                    <a:pt x="36" y="466"/>
                  </a:lnTo>
                  <a:lnTo>
                    <a:pt x="38" y="473"/>
                  </a:lnTo>
                  <a:lnTo>
                    <a:pt x="38" y="476"/>
                  </a:lnTo>
                  <a:lnTo>
                    <a:pt x="38" y="476"/>
                  </a:lnTo>
                  <a:lnTo>
                    <a:pt x="41" y="480"/>
                  </a:lnTo>
                  <a:lnTo>
                    <a:pt x="43" y="483"/>
                  </a:lnTo>
                  <a:lnTo>
                    <a:pt x="43" y="483"/>
                  </a:lnTo>
                  <a:lnTo>
                    <a:pt x="43" y="485"/>
                  </a:lnTo>
                  <a:lnTo>
                    <a:pt x="43" y="488"/>
                  </a:lnTo>
                  <a:lnTo>
                    <a:pt x="43" y="488"/>
                  </a:lnTo>
                  <a:lnTo>
                    <a:pt x="45" y="495"/>
                  </a:lnTo>
                  <a:lnTo>
                    <a:pt x="48" y="495"/>
                  </a:lnTo>
                  <a:lnTo>
                    <a:pt x="48" y="497"/>
                  </a:lnTo>
                  <a:lnTo>
                    <a:pt x="50" y="502"/>
                  </a:lnTo>
                  <a:lnTo>
                    <a:pt x="52" y="504"/>
                  </a:lnTo>
                  <a:lnTo>
                    <a:pt x="52" y="506"/>
                  </a:lnTo>
                  <a:lnTo>
                    <a:pt x="52" y="509"/>
                  </a:lnTo>
                  <a:lnTo>
                    <a:pt x="57" y="514"/>
                  </a:lnTo>
                  <a:lnTo>
                    <a:pt x="57" y="516"/>
                  </a:lnTo>
                  <a:lnTo>
                    <a:pt x="57" y="518"/>
                  </a:lnTo>
                  <a:lnTo>
                    <a:pt x="57" y="518"/>
                  </a:lnTo>
                  <a:lnTo>
                    <a:pt x="62" y="523"/>
                  </a:lnTo>
                  <a:lnTo>
                    <a:pt x="64" y="530"/>
                  </a:lnTo>
                  <a:lnTo>
                    <a:pt x="64" y="530"/>
                  </a:lnTo>
                  <a:lnTo>
                    <a:pt x="67" y="533"/>
                  </a:lnTo>
                  <a:lnTo>
                    <a:pt x="67" y="535"/>
                  </a:lnTo>
                  <a:lnTo>
                    <a:pt x="67" y="535"/>
                  </a:lnTo>
                  <a:lnTo>
                    <a:pt x="67" y="537"/>
                  </a:lnTo>
                  <a:lnTo>
                    <a:pt x="69" y="537"/>
                  </a:lnTo>
                  <a:lnTo>
                    <a:pt x="71" y="542"/>
                  </a:lnTo>
                  <a:lnTo>
                    <a:pt x="71" y="542"/>
                  </a:lnTo>
                  <a:lnTo>
                    <a:pt x="71" y="542"/>
                  </a:lnTo>
                  <a:lnTo>
                    <a:pt x="74" y="544"/>
                  </a:lnTo>
                  <a:lnTo>
                    <a:pt x="74" y="544"/>
                  </a:lnTo>
                  <a:lnTo>
                    <a:pt x="76" y="549"/>
                  </a:lnTo>
                  <a:lnTo>
                    <a:pt x="76" y="549"/>
                  </a:lnTo>
                  <a:lnTo>
                    <a:pt x="76" y="551"/>
                  </a:lnTo>
                  <a:lnTo>
                    <a:pt x="78" y="554"/>
                  </a:lnTo>
                  <a:lnTo>
                    <a:pt x="81" y="556"/>
                  </a:lnTo>
                  <a:lnTo>
                    <a:pt x="81" y="556"/>
                  </a:lnTo>
                  <a:lnTo>
                    <a:pt x="83" y="559"/>
                  </a:lnTo>
                  <a:lnTo>
                    <a:pt x="83" y="559"/>
                  </a:lnTo>
                  <a:lnTo>
                    <a:pt x="86" y="561"/>
                  </a:lnTo>
                  <a:lnTo>
                    <a:pt x="88" y="566"/>
                  </a:lnTo>
                  <a:lnTo>
                    <a:pt x="88" y="566"/>
                  </a:lnTo>
                  <a:lnTo>
                    <a:pt x="88" y="566"/>
                  </a:lnTo>
                  <a:lnTo>
                    <a:pt x="90" y="570"/>
                  </a:lnTo>
                  <a:lnTo>
                    <a:pt x="93" y="573"/>
                  </a:lnTo>
                  <a:lnTo>
                    <a:pt x="93" y="573"/>
                  </a:lnTo>
                  <a:lnTo>
                    <a:pt x="95" y="577"/>
                  </a:lnTo>
                  <a:lnTo>
                    <a:pt x="95" y="580"/>
                  </a:lnTo>
                  <a:lnTo>
                    <a:pt x="95" y="580"/>
                  </a:lnTo>
                  <a:lnTo>
                    <a:pt x="95" y="580"/>
                  </a:lnTo>
                  <a:lnTo>
                    <a:pt x="95" y="580"/>
                  </a:lnTo>
                  <a:lnTo>
                    <a:pt x="95" y="582"/>
                  </a:lnTo>
                  <a:lnTo>
                    <a:pt x="95" y="582"/>
                  </a:lnTo>
                  <a:lnTo>
                    <a:pt x="95" y="585"/>
                  </a:lnTo>
                  <a:lnTo>
                    <a:pt x="97" y="585"/>
                  </a:lnTo>
                  <a:lnTo>
                    <a:pt x="95" y="587"/>
                  </a:lnTo>
                  <a:lnTo>
                    <a:pt x="97" y="589"/>
                  </a:lnTo>
                  <a:lnTo>
                    <a:pt x="97" y="592"/>
                  </a:lnTo>
                  <a:lnTo>
                    <a:pt x="97" y="599"/>
                  </a:lnTo>
                  <a:lnTo>
                    <a:pt x="100" y="606"/>
                  </a:lnTo>
                  <a:lnTo>
                    <a:pt x="100" y="611"/>
                  </a:lnTo>
                  <a:lnTo>
                    <a:pt x="97" y="611"/>
                  </a:lnTo>
                  <a:lnTo>
                    <a:pt x="97" y="613"/>
                  </a:lnTo>
                  <a:lnTo>
                    <a:pt x="100" y="613"/>
                  </a:lnTo>
                  <a:lnTo>
                    <a:pt x="100" y="615"/>
                  </a:lnTo>
                  <a:lnTo>
                    <a:pt x="100" y="620"/>
                  </a:lnTo>
                  <a:lnTo>
                    <a:pt x="100" y="622"/>
                  </a:lnTo>
                  <a:lnTo>
                    <a:pt x="97" y="627"/>
                  </a:lnTo>
                  <a:lnTo>
                    <a:pt x="97" y="630"/>
                  </a:lnTo>
                  <a:lnTo>
                    <a:pt x="95" y="632"/>
                  </a:lnTo>
                  <a:lnTo>
                    <a:pt x="90" y="639"/>
                  </a:lnTo>
                  <a:lnTo>
                    <a:pt x="88" y="639"/>
                  </a:lnTo>
                  <a:lnTo>
                    <a:pt x="86" y="639"/>
                  </a:lnTo>
                  <a:lnTo>
                    <a:pt x="83" y="639"/>
                  </a:lnTo>
                  <a:lnTo>
                    <a:pt x="81" y="637"/>
                  </a:lnTo>
                  <a:lnTo>
                    <a:pt x="81" y="637"/>
                  </a:lnTo>
                  <a:lnTo>
                    <a:pt x="81" y="634"/>
                  </a:lnTo>
                  <a:lnTo>
                    <a:pt x="78" y="634"/>
                  </a:lnTo>
                  <a:lnTo>
                    <a:pt x="78" y="634"/>
                  </a:lnTo>
                  <a:lnTo>
                    <a:pt x="76" y="637"/>
                  </a:lnTo>
                  <a:lnTo>
                    <a:pt x="76" y="637"/>
                  </a:lnTo>
                  <a:lnTo>
                    <a:pt x="76" y="637"/>
                  </a:lnTo>
                  <a:lnTo>
                    <a:pt x="76" y="639"/>
                  </a:lnTo>
                  <a:lnTo>
                    <a:pt x="76" y="639"/>
                  </a:lnTo>
                  <a:lnTo>
                    <a:pt x="76" y="639"/>
                  </a:lnTo>
                  <a:lnTo>
                    <a:pt x="76" y="641"/>
                  </a:lnTo>
                  <a:lnTo>
                    <a:pt x="76" y="641"/>
                  </a:lnTo>
                  <a:lnTo>
                    <a:pt x="76" y="641"/>
                  </a:lnTo>
                  <a:lnTo>
                    <a:pt x="76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4"/>
                  </a:lnTo>
                  <a:lnTo>
                    <a:pt x="74" y="644"/>
                  </a:lnTo>
                  <a:lnTo>
                    <a:pt x="74" y="644"/>
                  </a:lnTo>
                  <a:lnTo>
                    <a:pt x="74" y="644"/>
                  </a:lnTo>
                  <a:lnTo>
                    <a:pt x="76" y="646"/>
                  </a:lnTo>
                  <a:lnTo>
                    <a:pt x="74" y="646"/>
                  </a:lnTo>
                  <a:lnTo>
                    <a:pt x="74" y="646"/>
                  </a:lnTo>
                  <a:lnTo>
                    <a:pt x="74" y="648"/>
                  </a:lnTo>
                  <a:lnTo>
                    <a:pt x="74" y="648"/>
                  </a:lnTo>
                  <a:lnTo>
                    <a:pt x="74" y="648"/>
                  </a:lnTo>
                  <a:lnTo>
                    <a:pt x="76" y="651"/>
                  </a:lnTo>
                  <a:lnTo>
                    <a:pt x="76" y="651"/>
                  </a:lnTo>
                  <a:lnTo>
                    <a:pt x="74" y="653"/>
                  </a:lnTo>
                  <a:lnTo>
                    <a:pt x="76" y="653"/>
                  </a:lnTo>
                  <a:lnTo>
                    <a:pt x="76" y="653"/>
                  </a:lnTo>
                  <a:lnTo>
                    <a:pt x="76" y="656"/>
                  </a:lnTo>
                  <a:lnTo>
                    <a:pt x="76" y="656"/>
                  </a:lnTo>
                  <a:lnTo>
                    <a:pt x="76" y="656"/>
                  </a:lnTo>
                  <a:lnTo>
                    <a:pt x="76" y="656"/>
                  </a:lnTo>
                  <a:lnTo>
                    <a:pt x="76" y="658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78" y="653"/>
                  </a:lnTo>
                  <a:lnTo>
                    <a:pt x="81" y="653"/>
                  </a:lnTo>
                  <a:lnTo>
                    <a:pt x="81" y="653"/>
                  </a:lnTo>
                  <a:lnTo>
                    <a:pt x="83" y="656"/>
                  </a:lnTo>
                  <a:lnTo>
                    <a:pt x="83" y="656"/>
                  </a:lnTo>
                  <a:lnTo>
                    <a:pt x="83" y="658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5"/>
                  </a:lnTo>
                  <a:lnTo>
                    <a:pt x="88" y="665"/>
                  </a:lnTo>
                  <a:lnTo>
                    <a:pt x="88" y="665"/>
                  </a:lnTo>
                  <a:lnTo>
                    <a:pt x="88" y="667"/>
                  </a:lnTo>
                  <a:lnTo>
                    <a:pt x="88" y="667"/>
                  </a:lnTo>
                  <a:lnTo>
                    <a:pt x="86" y="667"/>
                  </a:lnTo>
                  <a:lnTo>
                    <a:pt x="86" y="665"/>
                  </a:lnTo>
                  <a:lnTo>
                    <a:pt x="86" y="665"/>
                  </a:lnTo>
                  <a:lnTo>
                    <a:pt x="83" y="663"/>
                  </a:lnTo>
                  <a:lnTo>
                    <a:pt x="83" y="663"/>
                  </a:lnTo>
                  <a:lnTo>
                    <a:pt x="83" y="663"/>
                  </a:lnTo>
                  <a:lnTo>
                    <a:pt x="83" y="663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1" y="660"/>
                  </a:lnTo>
                  <a:lnTo>
                    <a:pt x="81" y="660"/>
                  </a:lnTo>
                  <a:lnTo>
                    <a:pt x="81" y="660"/>
                  </a:lnTo>
                  <a:lnTo>
                    <a:pt x="78" y="660"/>
                  </a:lnTo>
                  <a:lnTo>
                    <a:pt x="78" y="660"/>
                  </a:lnTo>
                  <a:lnTo>
                    <a:pt x="81" y="663"/>
                  </a:lnTo>
                  <a:lnTo>
                    <a:pt x="81" y="663"/>
                  </a:lnTo>
                  <a:lnTo>
                    <a:pt x="83" y="663"/>
                  </a:lnTo>
                  <a:lnTo>
                    <a:pt x="83" y="665"/>
                  </a:lnTo>
                  <a:lnTo>
                    <a:pt x="86" y="667"/>
                  </a:lnTo>
                  <a:lnTo>
                    <a:pt x="86" y="667"/>
                  </a:lnTo>
                  <a:lnTo>
                    <a:pt x="86" y="667"/>
                  </a:lnTo>
                  <a:lnTo>
                    <a:pt x="88" y="670"/>
                  </a:lnTo>
                  <a:lnTo>
                    <a:pt x="88" y="672"/>
                  </a:lnTo>
                  <a:lnTo>
                    <a:pt x="90" y="675"/>
                  </a:lnTo>
                  <a:lnTo>
                    <a:pt x="90" y="675"/>
                  </a:lnTo>
                  <a:lnTo>
                    <a:pt x="90" y="677"/>
                  </a:lnTo>
                  <a:lnTo>
                    <a:pt x="95" y="682"/>
                  </a:lnTo>
                  <a:lnTo>
                    <a:pt x="97" y="682"/>
                  </a:lnTo>
                  <a:lnTo>
                    <a:pt x="97" y="684"/>
                  </a:lnTo>
                  <a:lnTo>
                    <a:pt x="97" y="686"/>
                  </a:lnTo>
                  <a:lnTo>
                    <a:pt x="97" y="686"/>
                  </a:lnTo>
                  <a:lnTo>
                    <a:pt x="97" y="689"/>
                  </a:lnTo>
                  <a:lnTo>
                    <a:pt x="97" y="691"/>
                  </a:lnTo>
                  <a:lnTo>
                    <a:pt x="100" y="691"/>
                  </a:lnTo>
                  <a:lnTo>
                    <a:pt x="100" y="691"/>
                  </a:lnTo>
                  <a:lnTo>
                    <a:pt x="102" y="693"/>
                  </a:lnTo>
                  <a:lnTo>
                    <a:pt x="102" y="693"/>
                  </a:lnTo>
                  <a:lnTo>
                    <a:pt x="102" y="696"/>
                  </a:lnTo>
                  <a:lnTo>
                    <a:pt x="105" y="698"/>
                  </a:lnTo>
                  <a:lnTo>
                    <a:pt x="107" y="703"/>
                  </a:lnTo>
                  <a:lnTo>
                    <a:pt x="107" y="705"/>
                  </a:lnTo>
                  <a:lnTo>
                    <a:pt x="107" y="705"/>
                  </a:lnTo>
                  <a:lnTo>
                    <a:pt x="107" y="708"/>
                  </a:lnTo>
                  <a:lnTo>
                    <a:pt x="107" y="708"/>
                  </a:lnTo>
                  <a:lnTo>
                    <a:pt x="107" y="710"/>
                  </a:lnTo>
                  <a:lnTo>
                    <a:pt x="105" y="712"/>
                  </a:lnTo>
                  <a:lnTo>
                    <a:pt x="102" y="712"/>
                  </a:lnTo>
                  <a:lnTo>
                    <a:pt x="102" y="712"/>
                  </a:lnTo>
                  <a:lnTo>
                    <a:pt x="100" y="715"/>
                  </a:lnTo>
                  <a:lnTo>
                    <a:pt x="100" y="717"/>
                  </a:lnTo>
                  <a:lnTo>
                    <a:pt x="100" y="717"/>
                  </a:lnTo>
                  <a:lnTo>
                    <a:pt x="100" y="719"/>
                  </a:lnTo>
                  <a:lnTo>
                    <a:pt x="97" y="719"/>
                  </a:lnTo>
                  <a:lnTo>
                    <a:pt x="97" y="719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4"/>
                  </a:lnTo>
                  <a:lnTo>
                    <a:pt x="100" y="724"/>
                  </a:lnTo>
                  <a:lnTo>
                    <a:pt x="100" y="724"/>
                  </a:lnTo>
                  <a:lnTo>
                    <a:pt x="100" y="724"/>
                  </a:lnTo>
                  <a:lnTo>
                    <a:pt x="100" y="727"/>
                  </a:lnTo>
                  <a:lnTo>
                    <a:pt x="97" y="727"/>
                  </a:lnTo>
                  <a:lnTo>
                    <a:pt x="97" y="727"/>
                  </a:lnTo>
                  <a:lnTo>
                    <a:pt x="97" y="727"/>
                  </a:lnTo>
                  <a:lnTo>
                    <a:pt x="100" y="729"/>
                  </a:lnTo>
                  <a:lnTo>
                    <a:pt x="100" y="729"/>
                  </a:lnTo>
                  <a:lnTo>
                    <a:pt x="100" y="729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4"/>
                  </a:lnTo>
                  <a:lnTo>
                    <a:pt x="102" y="734"/>
                  </a:lnTo>
                  <a:lnTo>
                    <a:pt x="102" y="734"/>
                  </a:lnTo>
                  <a:lnTo>
                    <a:pt x="102" y="736"/>
                  </a:lnTo>
                  <a:lnTo>
                    <a:pt x="105" y="738"/>
                  </a:lnTo>
                  <a:lnTo>
                    <a:pt x="105" y="738"/>
                  </a:lnTo>
                  <a:lnTo>
                    <a:pt x="107" y="741"/>
                  </a:lnTo>
                  <a:lnTo>
                    <a:pt x="107" y="741"/>
                  </a:lnTo>
                  <a:lnTo>
                    <a:pt x="107" y="738"/>
                  </a:lnTo>
                  <a:lnTo>
                    <a:pt x="107" y="738"/>
                  </a:lnTo>
                  <a:lnTo>
                    <a:pt x="107" y="734"/>
                  </a:lnTo>
                  <a:lnTo>
                    <a:pt x="107" y="734"/>
                  </a:lnTo>
                  <a:lnTo>
                    <a:pt x="107" y="731"/>
                  </a:lnTo>
                  <a:lnTo>
                    <a:pt x="107" y="729"/>
                  </a:lnTo>
                  <a:lnTo>
                    <a:pt x="107" y="729"/>
                  </a:lnTo>
                  <a:lnTo>
                    <a:pt x="105" y="729"/>
                  </a:lnTo>
                  <a:lnTo>
                    <a:pt x="105" y="729"/>
                  </a:lnTo>
                  <a:lnTo>
                    <a:pt x="105" y="727"/>
                  </a:lnTo>
                  <a:lnTo>
                    <a:pt x="105" y="727"/>
                  </a:lnTo>
                  <a:lnTo>
                    <a:pt x="105" y="727"/>
                  </a:lnTo>
                  <a:lnTo>
                    <a:pt x="107" y="727"/>
                  </a:lnTo>
                  <a:lnTo>
                    <a:pt x="107" y="724"/>
                  </a:lnTo>
                  <a:lnTo>
                    <a:pt x="107" y="724"/>
                  </a:lnTo>
                  <a:lnTo>
                    <a:pt x="107" y="724"/>
                  </a:lnTo>
                  <a:lnTo>
                    <a:pt x="109" y="722"/>
                  </a:lnTo>
                  <a:lnTo>
                    <a:pt x="109" y="722"/>
                  </a:lnTo>
                  <a:lnTo>
                    <a:pt x="112" y="722"/>
                  </a:lnTo>
                  <a:lnTo>
                    <a:pt x="116" y="722"/>
                  </a:lnTo>
                  <a:lnTo>
                    <a:pt x="121" y="722"/>
                  </a:lnTo>
                  <a:lnTo>
                    <a:pt x="123" y="724"/>
                  </a:lnTo>
                  <a:lnTo>
                    <a:pt x="126" y="724"/>
                  </a:lnTo>
                  <a:lnTo>
                    <a:pt x="128" y="727"/>
                  </a:lnTo>
                  <a:lnTo>
                    <a:pt x="126" y="729"/>
                  </a:lnTo>
                  <a:lnTo>
                    <a:pt x="126" y="729"/>
                  </a:lnTo>
                  <a:lnTo>
                    <a:pt x="126" y="729"/>
                  </a:lnTo>
                  <a:lnTo>
                    <a:pt x="126" y="731"/>
                  </a:lnTo>
                  <a:lnTo>
                    <a:pt x="126" y="734"/>
                  </a:lnTo>
                  <a:lnTo>
                    <a:pt x="126" y="734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8"/>
                  </a:lnTo>
                  <a:lnTo>
                    <a:pt x="126" y="741"/>
                  </a:lnTo>
                  <a:lnTo>
                    <a:pt x="126" y="741"/>
                  </a:lnTo>
                  <a:lnTo>
                    <a:pt x="123" y="741"/>
                  </a:lnTo>
                  <a:lnTo>
                    <a:pt x="126" y="741"/>
                  </a:lnTo>
                  <a:lnTo>
                    <a:pt x="126" y="743"/>
                  </a:lnTo>
                  <a:lnTo>
                    <a:pt x="126" y="743"/>
                  </a:lnTo>
                  <a:lnTo>
                    <a:pt x="126" y="743"/>
                  </a:lnTo>
                  <a:lnTo>
                    <a:pt x="126" y="741"/>
                  </a:lnTo>
                  <a:lnTo>
                    <a:pt x="128" y="741"/>
                  </a:lnTo>
                  <a:lnTo>
                    <a:pt x="133" y="741"/>
                  </a:lnTo>
                  <a:lnTo>
                    <a:pt x="135" y="738"/>
                  </a:lnTo>
                  <a:lnTo>
                    <a:pt x="135" y="738"/>
                  </a:lnTo>
                  <a:lnTo>
                    <a:pt x="140" y="741"/>
                  </a:lnTo>
                  <a:lnTo>
                    <a:pt x="140" y="738"/>
                  </a:lnTo>
                  <a:lnTo>
                    <a:pt x="142" y="736"/>
                  </a:lnTo>
                  <a:lnTo>
                    <a:pt x="142" y="736"/>
                  </a:lnTo>
                  <a:lnTo>
                    <a:pt x="142" y="738"/>
                  </a:lnTo>
                  <a:lnTo>
                    <a:pt x="142" y="738"/>
                  </a:lnTo>
                  <a:lnTo>
                    <a:pt x="140" y="741"/>
                  </a:lnTo>
                  <a:lnTo>
                    <a:pt x="140" y="741"/>
                  </a:lnTo>
                  <a:lnTo>
                    <a:pt x="140" y="741"/>
                  </a:lnTo>
                  <a:lnTo>
                    <a:pt x="140" y="741"/>
                  </a:lnTo>
                  <a:lnTo>
                    <a:pt x="142" y="743"/>
                  </a:lnTo>
                  <a:lnTo>
                    <a:pt x="142" y="743"/>
                  </a:lnTo>
                  <a:lnTo>
                    <a:pt x="142" y="743"/>
                  </a:lnTo>
                  <a:lnTo>
                    <a:pt x="147" y="746"/>
                  </a:lnTo>
                  <a:lnTo>
                    <a:pt x="149" y="743"/>
                  </a:lnTo>
                  <a:lnTo>
                    <a:pt x="149" y="743"/>
                  </a:lnTo>
                  <a:lnTo>
                    <a:pt x="152" y="746"/>
                  </a:lnTo>
                  <a:lnTo>
                    <a:pt x="152" y="746"/>
                  </a:lnTo>
                  <a:lnTo>
                    <a:pt x="154" y="748"/>
                  </a:lnTo>
                  <a:lnTo>
                    <a:pt x="154" y="750"/>
                  </a:lnTo>
                  <a:lnTo>
                    <a:pt x="154" y="753"/>
                  </a:lnTo>
                  <a:lnTo>
                    <a:pt x="154" y="753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4" y="757"/>
                  </a:lnTo>
                  <a:lnTo>
                    <a:pt x="154" y="757"/>
                  </a:lnTo>
                  <a:lnTo>
                    <a:pt x="157" y="757"/>
                  </a:lnTo>
                  <a:lnTo>
                    <a:pt x="157" y="757"/>
                  </a:lnTo>
                  <a:lnTo>
                    <a:pt x="159" y="757"/>
                  </a:lnTo>
                  <a:lnTo>
                    <a:pt x="159" y="760"/>
                  </a:lnTo>
                  <a:lnTo>
                    <a:pt x="161" y="760"/>
                  </a:lnTo>
                  <a:lnTo>
                    <a:pt x="166" y="764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71" y="767"/>
                  </a:lnTo>
                  <a:lnTo>
                    <a:pt x="171" y="767"/>
                  </a:lnTo>
                  <a:lnTo>
                    <a:pt x="171" y="767"/>
                  </a:lnTo>
                  <a:lnTo>
                    <a:pt x="173" y="767"/>
                  </a:lnTo>
                  <a:lnTo>
                    <a:pt x="180" y="767"/>
                  </a:lnTo>
                  <a:lnTo>
                    <a:pt x="183" y="767"/>
                  </a:lnTo>
                  <a:lnTo>
                    <a:pt x="183" y="767"/>
                  </a:lnTo>
                  <a:lnTo>
                    <a:pt x="185" y="769"/>
                  </a:lnTo>
                  <a:lnTo>
                    <a:pt x="187" y="769"/>
                  </a:lnTo>
                  <a:lnTo>
                    <a:pt x="187" y="772"/>
                  </a:lnTo>
                  <a:lnTo>
                    <a:pt x="187" y="772"/>
                  </a:lnTo>
                  <a:lnTo>
                    <a:pt x="190" y="772"/>
                  </a:lnTo>
                  <a:lnTo>
                    <a:pt x="190" y="769"/>
                  </a:lnTo>
                  <a:lnTo>
                    <a:pt x="192" y="769"/>
                  </a:lnTo>
                  <a:lnTo>
                    <a:pt x="192" y="769"/>
                  </a:lnTo>
                  <a:lnTo>
                    <a:pt x="190" y="767"/>
                  </a:lnTo>
                  <a:lnTo>
                    <a:pt x="192" y="764"/>
                  </a:lnTo>
                  <a:lnTo>
                    <a:pt x="197" y="762"/>
                  </a:lnTo>
                  <a:lnTo>
                    <a:pt x="199" y="762"/>
                  </a:lnTo>
                  <a:lnTo>
                    <a:pt x="199" y="762"/>
                  </a:lnTo>
                  <a:lnTo>
                    <a:pt x="199" y="762"/>
                  </a:lnTo>
                  <a:lnTo>
                    <a:pt x="202" y="760"/>
                  </a:lnTo>
                  <a:lnTo>
                    <a:pt x="202" y="760"/>
                  </a:lnTo>
                  <a:lnTo>
                    <a:pt x="202" y="757"/>
                  </a:lnTo>
                  <a:lnTo>
                    <a:pt x="204" y="757"/>
                  </a:lnTo>
                  <a:lnTo>
                    <a:pt x="204" y="757"/>
                  </a:lnTo>
                  <a:lnTo>
                    <a:pt x="206" y="757"/>
                  </a:lnTo>
                  <a:lnTo>
                    <a:pt x="206" y="755"/>
                  </a:lnTo>
                  <a:lnTo>
                    <a:pt x="206" y="755"/>
                  </a:lnTo>
                  <a:lnTo>
                    <a:pt x="206" y="755"/>
                  </a:lnTo>
                  <a:lnTo>
                    <a:pt x="206" y="755"/>
                  </a:lnTo>
                  <a:lnTo>
                    <a:pt x="209" y="755"/>
                  </a:lnTo>
                  <a:lnTo>
                    <a:pt x="209" y="753"/>
                  </a:lnTo>
                  <a:lnTo>
                    <a:pt x="213" y="750"/>
                  </a:lnTo>
                  <a:lnTo>
                    <a:pt x="213" y="748"/>
                  </a:lnTo>
                  <a:lnTo>
                    <a:pt x="216" y="748"/>
                  </a:lnTo>
                  <a:lnTo>
                    <a:pt x="223" y="746"/>
                  </a:lnTo>
                  <a:lnTo>
                    <a:pt x="232" y="748"/>
                  </a:lnTo>
                  <a:lnTo>
                    <a:pt x="235" y="748"/>
                  </a:lnTo>
                  <a:lnTo>
                    <a:pt x="235" y="746"/>
                  </a:lnTo>
                  <a:lnTo>
                    <a:pt x="235" y="746"/>
                  </a:lnTo>
                  <a:lnTo>
                    <a:pt x="232" y="743"/>
                  </a:lnTo>
                  <a:lnTo>
                    <a:pt x="232" y="743"/>
                  </a:lnTo>
                  <a:lnTo>
                    <a:pt x="232" y="743"/>
                  </a:lnTo>
                  <a:lnTo>
                    <a:pt x="235" y="741"/>
                  </a:lnTo>
                  <a:lnTo>
                    <a:pt x="235" y="741"/>
                  </a:lnTo>
                  <a:lnTo>
                    <a:pt x="237" y="741"/>
                  </a:lnTo>
                  <a:lnTo>
                    <a:pt x="239" y="741"/>
                  </a:lnTo>
                  <a:lnTo>
                    <a:pt x="244" y="741"/>
                  </a:lnTo>
                  <a:lnTo>
                    <a:pt x="246" y="741"/>
                  </a:lnTo>
                  <a:lnTo>
                    <a:pt x="256" y="746"/>
                  </a:lnTo>
                  <a:lnTo>
                    <a:pt x="258" y="746"/>
                  </a:lnTo>
                  <a:lnTo>
                    <a:pt x="261" y="746"/>
                  </a:lnTo>
                  <a:lnTo>
                    <a:pt x="263" y="743"/>
                  </a:lnTo>
                  <a:lnTo>
                    <a:pt x="265" y="743"/>
                  </a:lnTo>
                  <a:lnTo>
                    <a:pt x="265" y="743"/>
                  </a:lnTo>
                  <a:lnTo>
                    <a:pt x="265" y="741"/>
                  </a:lnTo>
                  <a:lnTo>
                    <a:pt x="265" y="741"/>
                  </a:lnTo>
                  <a:lnTo>
                    <a:pt x="268" y="741"/>
                  </a:lnTo>
                  <a:lnTo>
                    <a:pt x="270" y="741"/>
                  </a:lnTo>
                  <a:lnTo>
                    <a:pt x="270" y="741"/>
                  </a:lnTo>
                  <a:lnTo>
                    <a:pt x="273" y="741"/>
                  </a:lnTo>
                  <a:lnTo>
                    <a:pt x="275" y="741"/>
                  </a:lnTo>
                  <a:lnTo>
                    <a:pt x="280" y="743"/>
                  </a:lnTo>
                  <a:lnTo>
                    <a:pt x="282" y="743"/>
                  </a:lnTo>
                  <a:lnTo>
                    <a:pt x="284" y="743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9" y="738"/>
                  </a:lnTo>
                  <a:lnTo>
                    <a:pt x="291" y="738"/>
                  </a:lnTo>
                  <a:lnTo>
                    <a:pt x="291" y="736"/>
                  </a:lnTo>
                  <a:lnTo>
                    <a:pt x="291" y="734"/>
                  </a:lnTo>
                  <a:lnTo>
                    <a:pt x="291" y="734"/>
                  </a:lnTo>
                  <a:lnTo>
                    <a:pt x="291" y="731"/>
                  </a:lnTo>
                  <a:lnTo>
                    <a:pt x="294" y="731"/>
                  </a:lnTo>
                  <a:lnTo>
                    <a:pt x="301" y="729"/>
                  </a:lnTo>
                  <a:lnTo>
                    <a:pt x="303" y="729"/>
                  </a:lnTo>
                  <a:lnTo>
                    <a:pt x="303" y="729"/>
                  </a:lnTo>
                  <a:lnTo>
                    <a:pt x="303" y="729"/>
                  </a:lnTo>
                  <a:lnTo>
                    <a:pt x="301" y="727"/>
                  </a:lnTo>
                  <a:lnTo>
                    <a:pt x="301" y="727"/>
                  </a:lnTo>
                  <a:lnTo>
                    <a:pt x="301" y="724"/>
                  </a:lnTo>
                  <a:lnTo>
                    <a:pt x="303" y="724"/>
                  </a:lnTo>
                  <a:lnTo>
                    <a:pt x="303" y="722"/>
                  </a:lnTo>
                  <a:lnTo>
                    <a:pt x="306" y="722"/>
                  </a:lnTo>
                  <a:lnTo>
                    <a:pt x="310" y="722"/>
                  </a:lnTo>
                  <a:lnTo>
                    <a:pt x="313" y="722"/>
                  </a:lnTo>
                  <a:lnTo>
                    <a:pt x="317" y="722"/>
                  </a:lnTo>
                  <a:lnTo>
                    <a:pt x="320" y="722"/>
                  </a:lnTo>
                  <a:lnTo>
                    <a:pt x="322" y="719"/>
                  </a:lnTo>
                  <a:lnTo>
                    <a:pt x="325" y="717"/>
                  </a:lnTo>
                  <a:lnTo>
                    <a:pt x="325" y="717"/>
                  </a:lnTo>
                  <a:lnTo>
                    <a:pt x="327" y="717"/>
                  </a:lnTo>
                  <a:lnTo>
                    <a:pt x="327" y="717"/>
                  </a:lnTo>
                  <a:lnTo>
                    <a:pt x="329" y="717"/>
                  </a:lnTo>
                  <a:lnTo>
                    <a:pt x="334" y="719"/>
                  </a:lnTo>
                  <a:lnTo>
                    <a:pt x="336" y="719"/>
                  </a:lnTo>
                  <a:lnTo>
                    <a:pt x="336" y="719"/>
                  </a:lnTo>
                  <a:lnTo>
                    <a:pt x="336" y="719"/>
                  </a:lnTo>
                  <a:lnTo>
                    <a:pt x="336" y="717"/>
                  </a:lnTo>
                  <a:lnTo>
                    <a:pt x="334" y="717"/>
                  </a:lnTo>
                  <a:lnTo>
                    <a:pt x="334" y="717"/>
                  </a:lnTo>
                  <a:lnTo>
                    <a:pt x="336" y="717"/>
                  </a:lnTo>
                  <a:lnTo>
                    <a:pt x="339" y="717"/>
                  </a:lnTo>
                  <a:lnTo>
                    <a:pt x="339" y="717"/>
                  </a:lnTo>
                  <a:lnTo>
                    <a:pt x="339" y="717"/>
                  </a:lnTo>
                  <a:lnTo>
                    <a:pt x="336" y="717"/>
                  </a:lnTo>
                  <a:lnTo>
                    <a:pt x="336" y="719"/>
                  </a:lnTo>
                  <a:lnTo>
                    <a:pt x="339" y="719"/>
                  </a:lnTo>
                  <a:lnTo>
                    <a:pt x="339" y="719"/>
                  </a:lnTo>
                  <a:lnTo>
                    <a:pt x="339" y="719"/>
                  </a:lnTo>
                  <a:lnTo>
                    <a:pt x="339" y="719"/>
                  </a:lnTo>
                  <a:lnTo>
                    <a:pt x="341" y="722"/>
                  </a:lnTo>
                  <a:lnTo>
                    <a:pt x="346" y="722"/>
                  </a:lnTo>
                  <a:lnTo>
                    <a:pt x="346" y="722"/>
                  </a:lnTo>
                  <a:lnTo>
                    <a:pt x="346" y="722"/>
                  </a:lnTo>
                  <a:lnTo>
                    <a:pt x="348" y="722"/>
                  </a:lnTo>
                  <a:lnTo>
                    <a:pt x="348" y="722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51" y="724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48" y="722"/>
                  </a:lnTo>
                  <a:lnTo>
                    <a:pt x="348" y="719"/>
                  </a:lnTo>
                  <a:lnTo>
                    <a:pt x="348" y="719"/>
                  </a:lnTo>
                  <a:lnTo>
                    <a:pt x="348" y="719"/>
                  </a:lnTo>
                  <a:lnTo>
                    <a:pt x="351" y="719"/>
                  </a:lnTo>
                  <a:lnTo>
                    <a:pt x="351" y="719"/>
                  </a:lnTo>
                  <a:lnTo>
                    <a:pt x="351" y="722"/>
                  </a:lnTo>
                  <a:lnTo>
                    <a:pt x="353" y="722"/>
                  </a:lnTo>
                  <a:lnTo>
                    <a:pt x="353" y="722"/>
                  </a:lnTo>
                  <a:lnTo>
                    <a:pt x="370" y="724"/>
                  </a:lnTo>
                  <a:lnTo>
                    <a:pt x="370" y="724"/>
                  </a:lnTo>
                  <a:lnTo>
                    <a:pt x="370" y="724"/>
                  </a:lnTo>
                  <a:lnTo>
                    <a:pt x="370" y="724"/>
                  </a:lnTo>
                  <a:lnTo>
                    <a:pt x="367" y="722"/>
                  </a:lnTo>
                  <a:lnTo>
                    <a:pt x="370" y="719"/>
                  </a:lnTo>
                  <a:lnTo>
                    <a:pt x="370" y="719"/>
                  </a:lnTo>
                  <a:lnTo>
                    <a:pt x="370" y="719"/>
                  </a:lnTo>
                  <a:lnTo>
                    <a:pt x="372" y="719"/>
                  </a:lnTo>
                  <a:lnTo>
                    <a:pt x="381" y="717"/>
                  </a:lnTo>
                  <a:lnTo>
                    <a:pt x="384" y="717"/>
                  </a:lnTo>
                  <a:lnTo>
                    <a:pt x="393" y="719"/>
                  </a:lnTo>
                  <a:lnTo>
                    <a:pt x="398" y="719"/>
                  </a:lnTo>
                  <a:lnTo>
                    <a:pt x="400" y="719"/>
                  </a:lnTo>
                  <a:lnTo>
                    <a:pt x="400" y="719"/>
                  </a:lnTo>
                  <a:lnTo>
                    <a:pt x="412" y="722"/>
                  </a:lnTo>
                  <a:lnTo>
                    <a:pt x="414" y="722"/>
                  </a:lnTo>
                  <a:lnTo>
                    <a:pt x="414" y="724"/>
                  </a:lnTo>
                  <a:lnTo>
                    <a:pt x="417" y="724"/>
                  </a:lnTo>
                  <a:lnTo>
                    <a:pt x="422" y="724"/>
                  </a:lnTo>
                  <a:lnTo>
                    <a:pt x="424" y="724"/>
                  </a:lnTo>
                  <a:lnTo>
                    <a:pt x="426" y="727"/>
                  </a:lnTo>
                  <a:lnTo>
                    <a:pt x="429" y="727"/>
                  </a:lnTo>
                  <a:lnTo>
                    <a:pt x="433" y="729"/>
                  </a:lnTo>
                  <a:lnTo>
                    <a:pt x="433" y="729"/>
                  </a:lnTo>
                  <a:lnTo>
                    <a:pt x="436" y="729"/>
                  </a:lnTo>
                  <a:lnTo>
                    <a:pt x="438" y="729"/>
                  </a:lnTo>
                  <a:lnTo>
                    <a:pt x="440" y="729"/>
                  </a:lnTo>
                  <a:lnTo>
                    <a:pt x="445" y="729"/>
                  </a:lnTo>
                  <a:lnTo>
                    <a:pt x="445" y="729"/>
                  </a:lnTo>
                  <a:lnTo>
                    <a:pt x="448" y="731"/>
                  </a:lnTo>
                  <a:lnTo>
                    <a:pt x="448" y="731"/>
                  </a:lnTo>
                  <a:lnTo>
                    <a:pt x="448" y="731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7"/>
                  </a:lnTo>
                  <a:lnTo>
                    <a:pt x="448" y="727"/>
                  </a:lnTo>
                  <a:lnTo>
                    <a:pt x="450" y="724"/>
                  </a:lnTo>
                  <a:lnTo>
                    <a:pt x="450" y="724"/>
                  </a:lnTo>
                  <a:lnTo>
                    <a:pt x="452" y="722"/>
                  </a:lnTo>
                  <a:lnTo>
                    <a:pt x="452" y="722"/>
                  </a:lnTo>
                  <a:lnTo>
                    <a:pt x="450" y="719"/>
                  </a:lnTo>
                  <a:lnTo>
                    <a:pt x="452" y="717"/>
                  </a:lnTo>
                  <a:lnTo>
                    <a:pt x="452" y="717"/>
                  </a:lnTo>
                  <a:lnTo>
                    <a:pt x="457" y="715"/>
                  </a:lnTo>
                  <a:lnTo>
                    <a:pt x="462" y="715"/>
                  </a:lnTo>
                  <a:lnTo>
                    <a:pt x="467" y="715"/>
                  </a:lnTo>
                  <a:lnTo>
                    <a:pt x="471" y="717"/>
                  </a:lnTo>
                  <a:lnTo>
                    <a:pt x="474" y="717"/>
                  </a:lnTo>
                  <a:lnTo>
                    <a:pt x="474" y="719"/>
                  </a:lnTo>
                  <a:lnTo>
                    <a:pt x="476" y="719"/>
                  </a:lnTo>
                  <a:lnTo>
                    <a:pt x="478" y="719"/>
                  </a:lnTo>
                  <a:lnTo>
                    <a:pt x="478" y="719"/>
                  </a:lnTo>
                  <a:lnTo>
                    <a:pt x="481" y="719"/>
                  </a:lnTo>
                  <a:lnTo>
                    <a:pt x="483" y="719"/>
                  </a:lnTo>
                  <a:lnTo>
                    <a:pt x="485" y="719"/>
                  </a:lnTo>
                  <a:lnTo>
                    <a:pt x="488" y="722"/>
                  </a:lnTo>
                  <a:lnTo>
                    <a:pt x="490" y="719"/>
                  </a:lnTo>
                  <a:lnTo>
                    <a:pt x="490" y="719"/>
                  </a:lnTo>
                  <a:lnTo>
                    <a:pt x="490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7"/>
                  </a:lnTo>
                  <a:lnTo>
                    <a:pt x="490" y="715"/>
                  </a:lnTo>
                  <a:lnTo>
                    <a:pt x="490" y="715"/>
                  </a:lnTo>
                  <a:lnTo>
                    <a:pt x="490" y="715"/>
                  </a:lnTo>
                  <a:lnTo>
                    <a:pt x="488" y="715"/>
                  </a:lnTo>
                  <a:lnTo>
                    <a:pt x="488" y="712"/>
                  </a:lnTo>
                  <a:lnTo>
                    <a:pt x="488" y="712"/>
                  </a:lnTo>
                  <a:lnTo>
                    <a:pt x="490" y="708"/>
                  </a:lnTo>
                  <a:lnTo>
                    <a:pt x="490" y="705"/>
                  </a:lnTo>
                  <a:lnTo>
                    <a:pt x="493" y="705"/>
                  </a:lnTo>
                  <a:lnTo>
                    <a:pt x="493" y="703"/>
                  </a:lnTo>
                  <a:lnTo>
                    <a:pt x="497" y="701"/>
                  </a:lnTo>
                  <a:lnTo>
                    <a:pt x="502" y="701"/>
                  </a:lnTo>
                  <a:lnTo>
                    <a:pt x="507" y="698"/>
                  </a:lnTo>
                  <a:lnTo>
                    <a:pt x="514" y="701"/>
                  </a:lnTo>
                  <a:lnTo>
                    <a:pt x="521" y="701"/>
                  </a:lnTo>
                  <a:lnTo>
                    <a:pt x="523" y="703"/>
                  </a:lnTo>
                  <a:lnTo>
                    <a:pt x="523" y="703"/>
                  </a:lnTo>
                  <a:lnTo>
                    <a:pt x="526" y="703"/>
                  </a:lnTo>
                  <a:lnTo>
                    <a:pt x="526" y="703"/>
                  </a:lnTo>
                  <a:lnTo>
                    <a:pt x="528" y="703"/>
                  </a:lnTo>
                  <a:lnTo>
                    <a:pt x="533" y="703"/>
                  </a:lnTo>
                  <a:lnTo>
                    <a:pt x="535" y="703"/>
                  </a:lnTo>
                  <a:lnTo>
                    <a:pt x="538" y="703"/>
                  </a:lnTo>
                  <a:lnTo>
                    <a:pt x="542" y="698"/>
                  </a:lnTo>
                  <a:lnTo>
                    <a:pt x="542" y="698"/>
                  </a:lnTo>
                  <a:lnTo>
                    <a:pt x="542" y="698"/>
                  </a:lnTo>
                  <a:lnTo>
                    <a:pt x="545" y="698"/>
                  </a:lnTo>
                  <a:lnTo>
                    <a:pt x="545" y="698"/>
                  </a:lnTo>
                  <a:lnTo>
                    <a:pt x="545" y="698"/>
                  </a:lnTo>
                  <a:lnTo>
                    <a:pt x="549" y="696"/>
                  </a:lnTo>
                  <a:lnTo>
                    <a:pt x="552" y="693"/>
                  </a:lnTo>
                  <a:lnTo>
                    <a:pt x="554" y="693"/>
                  </a:lnTo>
                  <a:lnTo>
                    <a:pt x="556" y="693"/>
                  </a:lnTo>
                  <a:lnTo>
                    <a:pt x="559" y="691"/>
                  </a:lnTo>
                  <a:lnTo>
                    <a:pt x="559" y="691"/>
                  </a:lnTo>
                  <a:lnTo>
                    <a:pt x="561" y="691"/>
                  </a:lnTo>
                  <a:lnTo>
                    <a:pt x="561" y="691"/>
                  </a:lnTo>
                  <a:lnTo>
                    <a:pt x="566" y="689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4"/>
                  </a:lnTo>
                  <a:lnTo>
                    <a:pt x="571" y="684"/>
                  </a:lnTo>
                  <a:lnTo>
                    <a:pt x="575" y="682"/>
                  </a:lnTo>
                  <a:lnTo>
                    <a:pt x="575" y="682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2" y="677"/>
                  </a:lnTo>
                  <a:lnTo>
                    <a:pt x="582" y="677"/>
                  </a:lnTo>
                  <a:lnTo>
                    <a:pt x="582" y="677"/>
                  </a:lnTo>
                  <a:lnTo>
                    <a:pt x="585" y="675"/>
                  </a:lnTo>
                  <a:lnTo>
                    <a:pt x="587" y="672"/>
                  </a:lnTo>
                  <a:lnTo>
                    <a:pt x="587" y="672"/>
                  </a:lnTo>
                  <a:lnTo>
                    <a:pt x="587" y="672"/>
                  </a:lnTo>
                  <a:lnTo>
                    <a:pt x="590" y="672"/>
                  </a:lnTo>
                  <a:lnTo>
                    <a:pt x="590" y="672"/>
                  </a:lnTo>
                  <a:lnTo>
                    <a:pt x="590" y="672"/>
                  </a:lnTo>
                  <a:lnTo>
                    <a:pt x="590" y="670"/>
                  </a:lnTo>
                  <a:lnTo>
                    <a:pt x="592" y="670"/>
                  </a:lnTo>
                  <a:lnTo>
                    <a:pt x="592" y="670"/>
                  </a:lnTo>
                  <a:lnTo>
                    <a:pt x="594" y="667"/>
                  </a:lnTo>
                  <a:lnTo>
                    <a:pt x="597" y="665"/>
                  </a:lnTo>
                  <a:lnTo>
                    <a:pt x="601" y="660"/>
                  </a:lnTo>
                  <a:lnTo>
                    <a:pt x="604" y="660"/>
                  </a:lnTo>
                  <a:lnTo>
                    <a:pt x="606" y="658"/>
                  </a:lnTo>
                  <a:lnTo>
                    <a:pt x="606" y="658"/>
                  </a:lnTo>
                  <a:lnTo>
                    <a:pt x="606" y="658"/>
                  </a:lnTo>
                  <a:lnTo>
                    <a:pt x="608" y="658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3" y="653"/>
                  </a:lnTo>
                  <a:lnTo>
                    <a:pt x="613" y="653"/>
                  </a:lnTo>
                  <a:lnTo>
                    <a:pt x="616" y="653"/>
                  </a:lnTo>
                  <a:lnTo>
                    <a:pt x="620" y="648"/>
                  </a:lnTo>
                  <a:lnTo>
                    <a:pt x="620" y="646"/>
                  </a:lnTo>
                  <a:lnTo>
                    <a:pt x="623" y="646"/>
                  </a:lnTo>
                  <a:lnTo>
                    <a:pt x="623" y="644"/>
                  </a:lnTo>
                  <a:lnTo>
                    <a:pt x="623" y="641"/>
                  </a:lnTo>
                  <a:lnTo>
                    <a:pt x="625" y="641"/>
                  </a:lnTo>
                  <a:lnTo>
                    <a:pt x="627" y="639"/>
                  </a:lnTo>
                  <a:lnTo>
                    <a:pt x="630" y="639"/>
                  </a:lnTo>
                  <a:lnTo>
                    <a:pt x="632" y="637"/>
                  </a:lnTo>
                  <a:lnTo>
                    <a:pt x="635" y="634"/>
                  </a:lnTo>
                  <a:lnTo>
                    <a:pt x="635" y="634"/>
                  </a:lnTo>
                  <a:lnTo>
                    <a:pt x="635" y="634"/>
                  </a:lnTo>
                  <a:lnTo>
                    <a:pt x="637" y="632"/>
                  </a:lnTo>
                  <a:lnTo>
                    <a:pt x="639" y="632"/>
                  </a:lnTo>
                  <a:lnTo>
                    <a:pt x="639" y="630"/>
                  </a:lnTo>
                  <a:lnTo>
                    <a:pt x="646" y="627"/>
                  </a:lnTo>
                  <a:lnTo>
                    <a:pt x="646" y="625"/>
                  </a:lnTo>
                  <a:lnTo>
                    <a:pt x="646" y="625"/>
                  </a:lnTo>
                  <a:lnTo>
                    <a:pt x="646" y="622"/>
                  </a:lnTo>
                  <a:lnTo>
                    <a:pt x="649" y="620"/>
                  </a:lnTo>
                  <a:lnTo>
                    <a:pt x="649" y="620"/>
                  </a:lnTo>
                  <a:lnTo>
                    <a:pt x="651" y="620"/>
                  </a:lnTo>
                  <a:lnTo>
                    <a:pt x="651" y="620"/>
                  </a:lnTo>
                  <a:lnTo>
                    <a:pt x="651" y="618"/>
                  </a:lnTo>
                  <a:lnTo>
                    <a:pt x="658" y="611"/>
                  </a:lnTo>
                  <a:lnTo>
                    <a:pt x="661" y="611"/>
                  </a:lnTo>
                  <a:lnTo>
                    <a:pt x="663" y="608"/>
                  </a:lnTo>
                  <a:lnTo>
                    <a:pt x="668" y="601"/>
                  </a:lnTo>
                  <a:lnTo>
                    <a:pt x="675" y="594"/>
                  </a:lnTo>
                  <a:lnTo>
                    <a:pt x="677" y="592"/>
                  </a:lnTo>
                  <a:lnTo>
                    <a:pt x="677" y="592"/>
                  </a:lnTo>
                  <a:lnTo>
                    <a:pt x="677" y="589"/>
                  </a:lnTo>
                  <a:lnTo>
                    <a:pt x="677" y="589"/>
                  </a:lnTo>
                  <a:lnTo>
                    <a:pt x="682" y="587"/>
                  </a:lnTo>
                  <a:lnTo>
                    <a:pt x="682" y="587"/>
                  </a:lnTo>
                  <a:lnTo>
                    <a:pt x="682" y="587"/>
                  </a:lnTo>
                  <a:lnTo>
                    <a:pt x="682" y="587"/>
                  </a:lnTo>
                  <a:lnTo>
                    <a:pt x="682" y="585"/>
                  </a:lnTo>
                  <a:lnTo>
                    <a:pt x="682" y="585"/>
                  </a:lnTo>
                  <a:lnTo>
                    <a:pt x="684" y="585"/>
                  </a:lnTo>
                  <a:lnTo>
                    <a:pt x="684" y="582"/>
                  </a:lnTo>
                  <a:lnTo>
                    <a:pt x="684" y="582"/>
                  </a:lnTo>
                  <a:lnTo>
                    <a:pt x="684" y="580"/>
                  </a:lnTo>
                  <a:lnTo>
                    <a:pt x="687" y="580"/>
                  </a:lnTo>
                  <a:lnTo>
                    <a:pt x="689" y="577"/>
                  </a:lnTo>
                  <a:lnTo>
                    <a:pt x="689" y="577"/>
                  </a:lnTo>
                  <a:lnTo>
                    <a:pt x="689" y="575"/>
                  </a:lnTo>
                  <a:lnTo>
                    <a:pt x="689" y="575"/>
                  </a:lnTo>
                  <a:lnTo>
                    <a:pt x="691" y="575"/>
                  </a:lnTo>
                  <a:lnTo>
                    <a:pt x="691" y="573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4" y="570"/>
                  </a:lnTo>
                  <a:lnTo>
                    <a:pt x="694" y="570"/>
                  </a:lnTo>
                  <a:lnTo>
                    <a:pt x="694" y="570"/>
                  </a:lnTo>
                  <a:lnTo>
                    <a:pt x="694" y="570"/>
                  </a:lnTo>
                  <a:lnTo>
                    <a:pt x="696" y="568"/>
                  </a:lnTo>
                  <a:lnTo>
                    <a:pt x="698" y="568"/>
                  </a:lnTo>
                  <a:lnTo>
                    <a:pt x="698" y="568"/>
                  </a:lnTo>
                  <a:lnTo>
                    <a:pt x="701" y="566"/>
                  </a:lnTo>
                  <a:lnTo>
                    <a:pt x="701" y="566"/>
                  </a:lnTo>
                  <a:lnTo>
                    <a:pt x="703" y="566"/>
                  </a:lnTo>
                  <a:lnTo>
                    <a:pt x="703" y="566"/>
                  </a:lnTo>
                  <a:lnTo>
                    <a:pt x="703" y="563"/>
                  </a:lnTo>
                  <a:lnTo>
                    <a:pt x="703" y="563"/>
                  </a:lnTo>
                  <a:lnTo>
                    <a:pt x="703" y="563"/>
                  </a:lnTo>
                  <a:lnTo>
                    <a:pt x="706" y="563"/>
                  </a:lnTo>
                  <a:lnTo>
                    <a:pt x="706" y="561"/>
                  </a:lnTo>
                  <a:lnTo>
                    <a:pt x="708" y="559"/>
                  </a:lnTo>
                  <a:lnTo>
                    <a:pt x="710" y="556"/>
                  </a:lnTo>
                  <a:lnTo>
                    <a:pt x="710" y="556"/>
                  </a:lnTo>
                  <a:lnTo>
                    <a:pt x="713" y="556"/>
                  </a:lnTo>
                  <a:lnTo>
                    <a:pt x="715" y="554"/>
                  </a:lnTo>
                  <a:lnTo>
                    <a:pt x="715" y="554"/>
                  </a:lnTo>
                  <a:lnTo>
                    <a:pt x="724" y="547"/>
                  </a:lnTo>
                  <a:lnTo>
                    <a:pt x="727" y="542"/>
                  </a:lnTo>
                  <a:lnTo>
                    <a:pt x="729" y="540"/>
                  </a:lnTo>
                  <a:lnTo>
                    <a:pt x="729" y="537"/>
                  </a:lnTo>
                  <a:lnTo>
                    <a:pt x="734" y="533"/>
                  </a:lnTo>
                  <a:lnTo>
                    <a:pt x="739" y="525"/>
                  </a:lnTo>
                  <a:lnTo>
                    <a:pt x="741" y="523"/>
                  </a:lnTo>
                  <a:lnTo>
                    <a:pt x="741" y="523"/>
                  </a:lnTo>
                  <a:lnTo>
                    <a:pt x="741" y="521"/>
                  </a:lnTo>
                  <a:lnTo>
                    <a:pt x="743" y="521"/>
                  </a:lnTo>
                  <a:lnTo>
                    <a:pt x="743" y="518"/>
                  </a:lnTo>
                  <a:lnTo>
                    <a:pt x="753" y="502"/>
                  </a:lnTo>
                  <a:lnTo>
                    <a:pt x="755" y="499"/>
                  </a:lnTo>
                  <a:lnTo>
                    <a:pt x="755" y="499"/>
                  </a:lnTo>
                  <a:lnTo>
                    <a:pt x="755" y="497"/>
                  </a:lnTo>
                  <a:lnTo>
                    <a:pt x="758" y="495"/>
                  </a:lnTo>
                  <a:lnTo>
                    <a:pt x="765" y="480"/>
                  </a:lnTo>
                  <a:lnTo>
                    <a:pt x="767" y="473"/>
                  </a:lnTo>
                  <a:lnTo>
                    <a:pt x="772" y="469"/>
                  </a:lnTo>
                  <a:lnTo>
                    <a:pt x="772" y="469"/>
                  </a:lnTo>
                  <a:lnTo>
                    <a:pt x="779" y="462"/>
                  </a:lnTo>
                  <a:lnTo>
                    <a:pt x="779" y="462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6" y="459"/>
                  </a:lnTo>
                  <a:lnTo>
                    <a:pt x="776" y="462"/>
                  </a:lnTo>
                  <a:lnTo>
                    <a:pt x="776" y="459"/>
                  </a:lnTo>
                  <a:lnTo>
                    <a:pt x="776" y="459"/>
                  </a:lnTo>
                  <a:lnTo>
                    <a:pt x="779" y="459"/>
                  </a:lnTo>
                  <a:lnTo>
                    <a:pt x="779" y="457"/>
                  </a:lnTo>
                  <a:lnTo>
                    <a:pt x="779" y="454"/>
                  </a:lnTo>
                  <a:lnTo>
                    <a:pt x="786" y="440"/>
                  </a:lnTo>
                  <a:lnTo>
                    <a:pt x="793" y="431"/>
                  </a:lnTo>
                  <a:lnTo>
                    <a:pt x="793" y="428"/>
                  </a:lnTo>
                  <a:lnTo>
                    <a:pt x="795" y="428"/>
                  </a:lnTo>
                  <a:lnTo>
                    <a:pt x="795" y="428"/>
                  </a:lnTo>
                  <a:lnTo>
                    <a:pt x="795" y="428"/>
                  </a:lnTo>
                  <a:lnTo>
                    <a:pt x="795" y="426"/>
                  </a:lnTo>
                  <a:lnTo>
                    <a:pt x="795" y="426"/>
                  </a:lnTo>
                  <a:lnTo>
                    <a:pt x="798" y="426"/>
                  </a:lnTo>
                  <a:lnTo>
                    <a:pt x="798" y="424"/>
                  </a:lnTo>
                  <a:lnTo>
                    <a:pt x="800" y="424"/>
                  </a:lnTo>
                  <a:lnTo>
                    <a:pt x="803" y="421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5" y="417"/>
                  </a:lnTo>
                  <a:lnTo>
                    <a:pt x="807" y="414"/>
                  </a:lnTo>
                  <a:lnTo>
                    <a:pt x="817" y="402"/>
                  </a:lnTo>
                  <a:lnTo>
                    <a:pt x="819" y="402"/>
                  </a:lnTo>
                  <a:lnTo>
                    <a:pt x="819" y="402"/>
                  </a:lnTo>
                  <a:lnTo>
                    <a:pt x="819" y="402"/>
                  </a:lnTo>
                  <a:lnTo>
                    <a:pt x="817" y="402"/>
                  </a:lnTo>
                  <a:lnTo>
                    <a:pt x="817" y="400"/>
                  </a:lnTo>
                  <a:lnTo>
                    <a:pt x="817" y="400"/>
                  </a:lnTo>
                  <a:lnTo>
                    <a:pt x="819" y="400"/>
                  </a:lnTo>
                  <a:lnTo>
                    <a:pt x="821" y="400"/>
                  </a:lnTo>
                  <a:lnTo>
                    <a:pt x="824" y="400"/>
                  </a:lnTo>
                  <a:lnTo>
                    <a:pt x="831" y="398"/>
                  </a:lnTo>
                  <a:lnTo>
                    <a:pt x="833" y="395"/>
                  </a:lnTo>
                  <a:lnTo>
                    <a:pt x="833" y="393"/>
                  </a:lnTo>
                  <a:lnTo>
                    <a:pt x="833" y="393"/>
                  </a:lnTo>
                  <a:lnTo>
                    <a:pt x="831" y="395"/>
                  </a:lnTo>
                  <a:lnTo>
                    <a:pt x="831" y="395"/>
                  </a:lnTo>
                  <a:lnTo>
                    <a:pt x="831" y="395"/>
                  </a:lnTo>
                  <a:lnTo>
                    <a:pt x="829" y="393"/>
                  </a:lnTo>
                  <a:lnTo>
                    <a:pt x="831" y="393"/>
                  </a:lnTo>
                  <a:lnTo>
                    <a:pt x="833" y="393"/>
                  </a:lnTo>
                  <a:lnTo>
                    <a:pt x="836" y="393"/>
                  </a:lnTo>
                  <a:lnTo>
                    <a:pt x="840" y="388"/>
                  </a:lnTo>
                  <a:lnTo>
                    <a:pt x="840" y="388"/>
                  </a:lnTo>
                  <a:lnTo>
                    <a:pt x="843" y="386"/>
                  </a:lnTo>
                  <a:lnTo>
                    <a:pt x="843" y="386"/>
                  </a:lnTo>
                  <a:lnTo>
                    <a:pt x="843" y="383"/>
                  </a:lnTo>
                  <a:lnTo>
                    <a:pt x="845" y="383"/>
                  </a:lnTo>
                  <a:lnTo>
                    <a:pt x="845" y="383"/>
                  </a:lnTo>
                  <a:lnTo>
                    <a:pt x="850" y="379"/>
                  </a:lnTo>
                  <a:lnTo>
                    <a:pt x="850" y="376"/>
                  </a:lnTo>
                  <a:lnTo>
                    <a:pt x="852" y="376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7"/>
                  </a:lnTo>
                  <a:lnTo>
                    <a:pt x="855" y="367"/>
                  </a:lnTo>
                  <a:lnTo>
                    <a:pt x="855" y="364"/>
                  </a:lnTo>
                  <a:lnTo>
                    <a:pt x="855" y="364"/>
                  </a:lnTo>
                  <a:lnTo>
                    <a:pt x="855" y="362"/>
                  </a:lnTo>
                  <a:lnTo>
                    <a:pt x="859" y="357"/>
                  </a:lnTo>
                  <a:lnTo>
                    <a:pt x="859" y="355"/>
                  </a:lnTo>
                  <a:lnTo>
                    <a:pt x="862" y="341"/>
                  </a:lnTo>
                  <a:lnTo>
                    <a:pt x="862" y="338"/>
                  </a:lnTo>
                  <a:lnTo>
                    <a:pt x="862" y="338"/>
                  </a:lnTo>
                  <a:lnTo>
                    <a:pt x="862" y="338"/>
                  </a:lnTo>
                  <a:lnTo>
                    <a:pt x="862" y="336"/>
                  </a:lnTo>
                  <a:lnTo>
                    <a:pt x="862" y="336"/>
                  </a:lnTo>
                  <a:lnTo>
                    <a:pt x="862" y="336"/>
                  </a:lnTo>
                  <a:lnTo>
                    <a:pt x="862" y="334"/>
                  </a:lnTo>
                  <a:lnTo>
                    <a:pt x="866" y="317"/>
                  </a:lnTo>
                  <a:lnTo>
                    <a:pt x="871" y="301"/>
                  </a:lnTo>
                  <a:lnTo>
                    <a:pt x="871" y="298"/>
                  </a:lnTo>
                  <a:lnTo>
                    <a:pt x="873" y="298"/>
                  </a:lnTo>
                  <a:lnTo>
                    <a:pt x="873" y="298"/>
                  </a:lnTo>
                  <a:lnTo>
                    <a:pt x="873" y="296"/>
                  </a:lnTo>
                  <a:lnTo>
                    <a:pt x="873" y="296"/>
                  </a:lnTo>
                  <a:lnTo>
                    <a:pt x="876" y="291"/>
                  </a:lnTo>
                  <a:lnTo>
                    <a:pt x="876" y="291"/>
                  </a:lnTo>
                  <a:lnTo>
                    <a:pt x="876" y="289"/>
                  </a:lnTo>
                  <a:lnTo>
                    <a:pt x="876" y="286"/>
                  </a:lnTo>
                  <a:lnTo>
                    <a:pt x="878" y="277"/>
                  </a:lnTo>
                  <a:lnTo>
                    <a:pt x="878" y="275"/>
                  </a:lnTo>
                  <a:lnTo>
                    <a:pt x="869" y="277"/>
                  </a:lnTo>
                  <a:close/>
                  <a:moveTo>
                    <a:pt x="694" y="426"/>
                  </a:moveTo>
                  <a:lnTo>
                    <a:pt x="691" y="428"/>
                  </a:lnTo>
                  <a:lnTo>
                    <a:pt x="691" y="428"/>
                  </a:lnTo>
                  <a:lnTo>
                    <a:pt x="691" y="431"/>
                  </a:lnTo>
                  <a:lnTo>
                    <a:pt x="691" y="431"/>
                  </a:lnTo>
                  <a:lnTo>
                    <a:pt x="691" y="431"/>
                  </a:lnTo>
                  <a:lnTo>
                    <a:pt x="691" y="433"/>
                  </a:lnTo>
                  <a:lnTo>
                    <a:pt x="689" y="433"/>
                  </a:lnTo>
                  <a:lnTo>
                    <a:pt x="687" y="433"/>
                  </a:lnTo>
                  <a:lnTo>
                    <a:pt x="687" y="433"/>
                  </a:lnTo>
                  <a:lnTo>
                    <a:pt x="684" y="435"/>
                  </a:lnTo>
                  <a:lnTo>
                    <a:pt x="684" y="435"/>
                  </a:lnTo>
                  <a:lnTo>
                    <a:pt x="684" y="438"/>
                  </a:lnTo>
                  <a:lnTo>
                    <a:pt x="684" y="438"/>
                  </a:lnTo>
                  <a:lnTo>
                    <a:pt x="684" y="440"/>
                  </a:lnTo>
                  <a:lnTo>
                    <a:pt x="687" y="440"/>
                  </a:lnTo>
                  <a:lnTo>
                    <a:pt x="684" y="440"/>
                  </a:lnTo>
                  <a:lnTo>
                    <a:pt x="684" y="443"/>
                  </a:lnTo>
                  <a:lnTo>
                    <a:pt x="684" y="443"/>
                  </a:lnTo>
                  <a:lnTo>
                    <a:pt x="684" y="443"/>
                  </a:lnTo>
                  <a:lnTo>
                    <a:pt x="679" y="445"/>
                  </a:lnTo>
                  <a:lnTo>
                    <a:pt x="677" y="445"/>
                  </a:lnTo>
                  <a:lnTo>
                    <a:pt x="677" y="447"/>
                  </a:lnTo>
                  <a:lnTo>
                    <a:pt x="677" y="450"/>
                  </a:lnTo>
                  <a:lnTo>
                    <a:pt x="675" y="452"/>
                  </a:lnTo>
                  <a:lnTo>
                    <a:pt x="675" y="452"/>
                  </a:lnTo>
                  <a:lnTo>
                    <a:pt x="675" y="452"/>
                  </a:lnTo>
                  <a:lnTo>
                    <a:pt x="675" y="454"/>
                  </a:lnTo>
                  <a:lnTo>
                    <a:pt x="675" y="457"/>
                  </a:lnTo>
                  <a:lnTo>
                    <a:pt x="677" y="457"/>
                  </a:lnTo>
                  <a:lnTo>
                    <a:pt x="677" y="457"/>
                  </a:lnTo>
                  <a:lnTo>
                    <a:pt x="677" y="457"/>
                  </a:lnTo>
                  <a:lnTo>
                    <a:pt x="677" y="459"/>
                  </a:lnTo>
                  <a:lnTo>
                    <a:pt x="677" y="459"/>
                  </a:lnTo>
                  <a:lnTo>
                    <a:pt x="677" y="462"/>
                  </a:lnTo>
                  <a:lnTo>
                    <a:pt x="677" y="462"/>
                  </a:lnTo>
                  <a:lnTo>
                    <a:pt x="677" y="462"/>
                  </a:lnTo>
                  <a:lnTo>
                    <a:pt x="677" y="462"/>
                  </a:lnTo>
                  <a:lnTo>
                    <a:pt x="675" y="462"/>
                  </a:lnTo>
                  <a:lnTo>
                    <a:pt x="675" y="462"/>
                  </a:lnTo>
                  <a:lnTo>
                    <a:pt x="670" y="466"/>
                  </a:lnTo>
                  <a:lnTo>
                    <a:pt x="668" y="466"/>
                  </a:lnTo>
                  <a:lnTo>
                    <a:pt x="663" y="471"/>
                  </a:lnTo>
                  <a:lnTo>
                    <a:pt x="658" y="471"/>
                  </a:lnTo>
                  <a:lnTo>
                    <a:pt x="656" y="473"/>
                  </a:lnTo>
                  <a:lnTo>
                    <a:pt x="651" y="476"/>
                  </a:lnTo>
                  <a:lnTo>
                    <a:pt x="649" y="476"/>
                  </a:lnTo>
                  <a:lnTo>
                    <a:pt x="646" y="473"/>
                  </a:lnTo>
                  <a:lnTo>
                    <a:pt x="644" y="473"/>
                  </a:lnTo>
                  <a:lnTo>
                    <a:pt x="644" y="473"/>
                  </a:lnTo>
                  <a:lnTo>
                    <a:pt x="642" y="476"/>
                  </a:lnTo>
                  <a:lnTo>
                    <a:pt x="642" y="476"/>
                  </a:lnTo>
                  <a:lnTo>
                    <a:pt x="637" y="476"/>
                  </a:lnTo>
                  <a:lnTo>
                    <a:pt x="637" y="476"/>
                  </a:lnTo>
                  <a:lnTo>
                    <a:pt x="635" y="476"/>
                  </a:lnTo>
                  <a:lnTo>
                    <a:pt x="635" y="478"/>
                  </a:lnTo>
                  <a:lnTo>
                    <a:pt x="635" y="478"/>
                  </a:lnTo>
                  <a:lnTo>
                    <a:pt x="635" y="480"/>
                  </a:lnTo>
                  <a:lnTo>
                    <a:pt x="632" y="480"/>
                  </a:lnTo>
                  <a:lnTo>
                    <a:pt x="632" y="480"/>
                  </a:lnTo>
                  <a:lnTo>
                    <a:pt x="632" y="480"/>
                  </a:lnTo>
                  <a:lnTo>
                    <a:pt x="632" y="480"/>
                  </a:lnTo>
                  <a:lnTo>
                    <a:pt x="630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7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30" y="488"/>
                  </a:lnTo>
                  <a:lnTo>
                    <a:pt x="630" y="488"/>
                  </a:lnTo>
                  <a:lnTo>
                    <a:pt x="627" y="490"/>
                  </a:lnTo>
                  <a:lnTo>
                    <a:pt x="627" y="490"/>
                  </a:lnTo>
                  <a:lnTo>
                    <a:pt x="623" y="495"/>
                  </a:lnTo>
                  <a:lnTo>
                    <a:pt x="623" y="495"/>
                  </a:lnTo>
                  <a:lnTo>
                    <a:pt x="623" y="495"/>
                  </a:lnTo>
                  <a:lnTo>
                    <a:pt x="623" y="497"/>
                  </a:lnTo>
                  <a:lnTo>
                    <a:pt x="623" y="497"/>
                  </a:lnTo>
                  <a:lnTo>
                    <a:pt x="623" y="497"/>
                  </a:lnTo>
                  <a:lnTo>
                    <a:pt x="623" y="499"/>
                  </a:lnTo>
                  <a:lnTo>
                    <a:pt x="623" y="502"/>
                  </a:lnTo>
                  <a:lnTo>
                    <a:pt x="623" y="502"/>
                  </a:lnTo>
                  <a:lnTo>
                    <a:pt x="623" y="502"/>
                  </a:lnTo>
                  <a:lnTo>
                    <a:pt x="620" y="502"/>
                  </a:lnTo>
                  <a:lnTo>
                    <a:pt x="620" y="502"/>
                  </a:lnTo>
                  <a:lnTo>
                    <a:pt x="620" y="502"/>
                  </a:lnTo>
                  <a:lnTo>
                    <a:pt x="620" y="504"/>
                  </a:lnTo>
                  <a:lnTo>
                    <a:pt x="620" y="504"/>
                  </a:lnTo>
                  <a:lnTo>
                    <a:pt x="620" y="506"/>
                  </a:lnTo>
                  <a:lnTo>
                    <a:pt x="620" y="506"/>
                  </a:lnTo>
                  <a:lnTo>
                    <a:pt x="618" y="506"/>
                  </a:lnTo>
                  <a:lnTo>
                    <a:pt x="613" y="506"/>
                  </a:lnTo>
                  <a:lnTo>
                    <a:pt x="611" y="506"/>
                  </a:lnTo>
                  <a:lnTo>
                    <a:pt x="611" y="504"/>
                  </a:lnTo>
                  <a:lnTo>
                    <a:pt x="611" y="504"/>
                  </a:lnTo>
                  <a:lnTo>
                    <a:pt x="608" y="504"/>
                  </a:lnTo>
                  <a:lnTo>
                    <a:pt x="608" y="504"/>
                  </a:lnTo>
                  <a:lnTo>
                    <a:pt x="608" y="504"/>
                  </a:lnTo>
                  <a:lnTo>
                    <a:pt x="608" y="504"/>
                  </a:lnTo>
                  <a:lnTo>
                    <a:pt x="606" y="504"/>
                  </a:lnTo>
                  <a:lnTo>
                    <a:pt x="606" y="504"/>
                  </a:lnTo>
                  <a:lnTo>
                    <a:pt x="604" y="504"/>
                  </a:lnTo>
                  <a:lnTo>
                    <a:pt x="601" y="504"/>
                  </a:lnTo>
                  <a:lnTo>
                    <a:pt x="601" y="502"/>
                  </a:lnTo>
                  <a:lnTo>
                    <a:pt x="599" y="499"/>
                  </a:lnTo>
                  <a:lnTo>
                    <a:pt x="594" y="497"/>
                  </a:lnTo>
                  <a:lnTo>
                    <a:pt x="594" y="497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2" y="492"/>
                  </a:lnTo>
                  <a:lnTo>
                    <a:pt x="592" y="492"/>
                  </a:lnTo>
                  <a:lnTo>
                    <a:pt x="592" y="490"/>
                  </a:lnTo>
                  <a:lnTo>
                    <a:pt x="592" y="490"/>
                  </a:lnTo>
                  <a:lnTo>
                    <a:pt x="590" y="490"/>
                  </a:lnTo>
                  <a:lnTo>
                    <a:pt x="587" y="488"/>
                  </a:lnTo>
                  <a:lnTo>
                    <a:pt x="587" y="488"/>
                  </a:lnTo>
                  <a:lnTo>
                    <a:pt x="587" y="485"/>
                  </a:lnTo>
                  <a:lnTo>
                    <a:pt x="587" y="485"/>
                  </a:lnTo>
                  <a:lnTo>
                    <a:pt x="585" y="485"/>
                  </a:lnTo>
                  <a:lnTo>
                    <a:pt x="585" y="485"/>
                  </a:lnTo>
                  <a:lnTo>
                    <a:pt x="585" y="485"/>
                  </a:lnTo>
                  <a:lnTo>
                    <a:pt x="585" y="485"/>
                  </a:lnTo>
                  <a:lnTo>
                    <a:pt x="582" y="485"/>
                  </a:lnTo>
                  <a:lnTo>
                    <a:pt x="582" y="485"/>
                  </a:lnTo>
                  <a:lnTo>
                    <a:pt x="582" y="485"/>
                  </a:lnTo>
                  <a:lnTo>
                    <a:pt x="582" y="485"/>
                  </a:lnTo>
                  <a:lnTo>
                    <a:pt x="580" y="480"/>
                  </a:lnTo>
                  <a:lnTo>
                    <a:pt x="580" y="480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0" y="476"/>
                  </a:lnTo>
                  <a:lnTo>
                    <a:pt x="580" y="476"/>
                  </a:lnTo>
                  <a:lnTo>
                    <a:pt x="580" y="476"/>
                  </a:lnTo>
                  <a:lnTo>
                    <a:pt x="578" y="473"/>
                  </a:lnTo>
                  <a:lnTo>
                    <a:pt x="578" y="473"/>
                  </a:lnTo>
                  <a:lnTo>
                    <a:pt x="578" y="469"/>
                  </a:lnTo>
                  <a:lnTo>
                    <a:pt x="578" y="469"/>
                  </a:lnTo>
                  <a:lnTo>
                    <a:pt x="575" y="466"/>
                  </a:lnTo>
                  <a:lnTo>
                    <a:pt x="573" y="466"/>
                  </a:lnTo>
                  <a:lnTo>
                    <a:pt x="571" y="462"/>
                  </a:lnTo>
                  <a:lnTo>
                    <a:pt x="568" y="452"/>
                  </a:lnTo>
                  <a:lnTo>
                    <a:pt x="568" y="452"/>
                  </a:lnTo>
                  <a:lnTo>
                    <a:pt x="568" y="452"/>
                  </a:lnTo>
                  <a:lnTo>
                    <a:pt x="566" y="450"/>
                  </a:lnTo>
                  <a:lnTo>
                    <a:pt x="566" y="447"/>
                  </a:lnTo>
                  <a:lnTo>
                    <a:pt x="564" y="447"/>
                  </a:lnTo>
                  <a:lnTo>
                    <a:pt x="564" y="447"/>
                  </a:lnTo>
                  <a:lnTo>
                    <a:pt x="564" y="447"/>
                  </a:lnTo>
                  <a:lnTo>
                    <a:pt x="564" y="445"/>
                  </a:lnTo>
                  <a:lnTo>
                    <a:pt x="564" y="445"/>
                  </a:lnTo>
                  <a:lnTo>
                    <a:pt x="564" y="443"/>
                  </a:lnTo>
                  <a:lnTo>
                    <a:pt x="564" y="443"/>
                  </a:lnTo>
                  <a:lnTo>
                    <a:pt x="564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68" y="440"/>
                  </a:lnTo>
                  <a:lnTo>
                    <a:pt x="571" y="440"/>
                  </a:lnTo>
                  <a:lnTo>
                    <a:pt x="571" y="440"/>
                  </a:lnTo>
                  <a:lnTo>
                    <a:pt x="573" y="440"/>
                  </a:lnTo>
                  <a:lnTo>
                    <a:pt x="573" y="440"/>
                  </a:lnTo>
                  <a:lnTo>
                    <a:pt x="573" y="440"/>
                  </a:lnTo>
                  <a:lnTo>
                    <a:pt x="575" y="438"/>
                  </a:lnTo>
                  <a:lnTo>
                    <a:pt x="578" y="438"/>
                  </a:lnTo>
                  <a:lnTo>
                    <a:pt x="578" y="438"/>
                  </a:lnTo>
                  <a:lnTo>
                    <a:pt x="578" y="438"/>
                  </a:lnTo>
                  <a:lnTo>
                    <a:pt x="578" y="438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2" y="435"/>
                  </a:lnTo>
                  <a:lnTo>
                    <a:pt x="582" y="433"/>
                  </a:lnTo>
                  <a:lnTo>
                    <a:pt x="582" y="433"/>
                  </a:lnTo>
                  <a:lnTo>
                    <a:pt x="585" y="431"/>
                  </a:lnTo>
                  <a:lnTo>
                    <a:pt x="585" y="431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6"/>
                  </a:lnTo>
                  <a:lnTo>
                    <a:pt x="585" y="426"/>
                  </a:lnTo>
                  <a:lnTo>
                    <a:pt x="585" y="426"/>
                  </a:lnTo>
                  <a:lnTo>
                    <a:pt x="585" y="426"/>
                  </a:lnTo>
                  <a:lnTo>
                    <a:pt x="587" y="426"/>
                  </a:lnTo>
                  <a:lnTo>
                    <a:pt x="587" y="426"/>
                  </a:lnTo>
                  <a:lnTo>
                    <a:pt x="587" y="424"/>
                  </a:lnTo>
                  <a:lnTo>
                    <a:pt x="587" y="424"/>
                  </a:lnTo>
                  <a:lnTo>
                    <a:pt x="587" y="424"/>
                  </a:lnTo>
                  <a:lnTo>
                    <a:pt x="590" y="421"/>
                  </a:lnTo>
                  <a:lnTo>
                    <a:pt x="590" y="421"/>
                  </a:lnTo>
                  <a:lnTo>
                    <a:pt x="592" y="421"/>
                  </a:lnTo>
                  <a:lnTo>
                    <a:pt x="592" y="421"/>
                  </a:lnTo>
                  <a:lnTo>
                    <a:pt x="590" y="419"/>
                  </a:lnTo>
                  <a:lnTo>
                    <a:pt x="590" y="419"/>
                  </a:lnTo>
                  <a:lnTo>
                    <a:pt x="592" y="419"/>
                  </a:lnTo>
                  <a:lnTo>
                    <a:pt x="592" y="417"/>
                  </a:lnTo>
                  <a:lnTo>
                    <a:pt x="592" y="417"/>
                  </a:lnTo>
                  <a:lnTo>
                    <a:pt x="592" y="417"/>
                  </a:lnTo>
                  <a:lnTo>
                    <a:pt x="594" y="414"/>
                  </a:lnTo>
                  <a:lnTo>
                    <a:pt x="597" y="412"/>
                  </a:lnTo>
                  <a:lnTo>
                    <a:pt x="597" y="412"/>
                  </a:lnTo>
                  <a:lnTo>
                    <a:pt x="597" y="409"/>
                  </a:lnTo>
                  <a:lnTo>
                    <a:pt x="597" y="409"/>
                  </a:lnTo>
                  <a:lnTo>
                    <a:pt x="597" y="409"/>
                  </a:lnTo>
                  <a:lnTo>
                    <a:pt x="597" y="409"/>
                  </a:lnTo>
                  <a:lnTo>
                    <a:pt x="599" y="409"/>
                  </a:lnTo>
                  <a:lnTo>
                    <a:pt x="599" y="409"/>
                  </a:lnTo>
                  <a:lnTo>
                    <a:pt x="597" y="409"/>
                  </a:lnTo>
                  <a:lnTo>
                    <a:pt x="597" y="407"/>
                  </a:lnTo>
                  <a:lnTo>
                    <a:pt x="597" y="407"/>
                  </a:lnTo>
                  <a:lnTo>
                    <a:pt x="597" y="407"/>
                  </a:lnTo>
                  <a:lnTo>
                    <a:pt x="599" y="407"/>
                  </a:lnTo>
                  <a:lnTo>
                    <a:pt x="599" y="407"/>
                  </a:lnTo>
                  <a:lnTo>
                    <a:pt x="599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608" y="400"/>
                  </a:lnTo>
                  <a:lnTo>
                    <a:pt x="611" y="400"/>
                  </a:lnTo>
                  <a:lnTo>
                    <a:pt x="611" y="398"/>
                  </a:lnTo>
                  <a:lnTo>
                    <a:pt x="611" y="398"/>
                  </a:lnTo>
                  <a:lnTo>
                    <a:pt x="611" y="398"/>
                  </a:lnTo>
                  <a:lnTo>
                    <a:pt x="613" y="395"/>
                  </a:lnTo>
                  <a:lnTo>
                    <a:pt x="613" y="398"/>
                  </a:lnTo>
                  <a:lnTo>
                    <a:pt x="613" y="398"/>
                  </a:lnTo>
                  <a:lnTo>
                    <a:pt x="613" y="398"/>
                  </a:lnTo>
                  <a:lnTo>
                    <a:pt x="616" y="398"/>
                  </a:lnTo>
                  <a:lnTo>
                    <a:pt x="616" y="398"/>
                  </a:lnTo>
                  <a:lnTo>
                    <a:pt x="618" y="398"/>
                  </a:lnTo>
                  <a:lnTo>
                    <a:pt x="618" y="398"/>
                  </a:lnTo>
                  <a:lnTo>
                    <a:pt x="618" y="398"/>
                  </a:lnTo>
                  <a:lnTo>
                    <a:pt x="618" y="398"/>
                  </a:lnTo>
                  <a:lnTo>
                    <a:pt x="618" y="393"/>
                  </a:lnTo>
                  <a:lnTo>
                    <a:pt x="620" y="391"/>
                  </a:lnTo>
                  <a:lnTo>
                    <a:pt x="623" y="391"/>
                  </a:lnTo>
                  <a:lnTo>
                    <a:pt x="623" y="388"/>
                  </a:lnTo>
                  <a:lnTo>
                    <a:pt x="623" y="388"/>
                  </a:lnTo>
                  <a:lnTo>
                    <a:pt x="625" y="388"/>
                  </a:lnTo>
                  <a:lnTo>
                    <a:pt x="625" y="388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30" y="388"/>
                  </a:lnTo>
                  <a:lnTo>
                    <a:pt x="630" y="388"/>
                  </a:lnTo>
                  <a:lnTo>
                    <a:pt x="632" y="388"/>
                  </a:lnTo>
                  <a:lnTo>
                    <a:pt x="632" y="388"/>
                  </a:lnTo>
                  <a:lnTo>
                    <a:pt x="635" y="386"/>
                  </a:lnTo>
                  <a:lnTo>
                    <a:pt x="635" y="383"/>
                  </a:lnTo>
                  <a:lnTo>
                    <a:pt x="637" y="383"/>
                  </a:lnTo>
                  <a:lnTo>
                    <a:pt x="637" y="381"/>
                  </a:lnTo>
                  <a:lnTo>
                    <a:pt x="644" y="381"/>
                  </a:lnTo>
                  <a:lnTo>
                    <a:pt x="646" y="381"/>
                  </a:lnTo>
                  <a:lnTo>
                    <a:pt x="649" y="379"/>
                  </a:lnTo>
                  <a:lnTo>
                    <a:pt x="651" y="379"/>
                  </a:lnTo>
                  <a:lnTo>
                    <a:pt x="651" y="381"/>
                  </a:lnTo>
                  <a:lnTo>
                    <a:pt x="651" y="381"/>
                  </a:lnTo>
                  <a:lnTo>
                    <a:pt x="651" y="381"/>
                  </a:lnTo>
                  <a:lnTo>
                    <a:pt x="653" y="383"/>
                  </a:lnTo>
                  <a:lnTo>
                    <a:pt x="653" y="386"/>
                  </a:lnTo>
                  <a:lnTo>
                    <a:pt x="653" y="386"/>
                  </a:lnTo>
                  <a:lnTo>
                    <a:pt x="656" y="386"/>
                  </a:lnTo>
                  <a:lnTo>
                    <a:pt x="656" y="388"/>
                  </a:lnTo>
                  <a:lnTo>
                    <a:pt x="658" y="391"/>
                  </a:lnTo>
                  <a:lnTo>
                    <a:pt x="658" y="391"/>
                  </a:lnTo>
                  <a:lnTo>
                    <a:pt x="661" y="391"/>
                  </a:lnTo>
                  <a:lnTo>
                    <a:pt x="661" y="391"/>
                  </a:lnTo>
                  <a:lnTo>
                    <a:pt x="661" y="391"/>
                  </a:lnTo>
                  <a:lnTo>
                    <a:pt x="663" y="391"/>
                  </a:lnTo>
                  <a:lnTo>
                    <a:pt x="663" y="391"/>
                  </a:lnTo>
                  <a:lnTo>
                    <a:pt x="663" y="393"/>
                  </a:lnTo>
                  <a:lnTo>
                    <a:pt x="663" y="393"/>
                  </a:lnTo>
                  <a:lnTo>
                    <a:pt x="665" y="398"/>
                  </a:lnTo>
                  <a:lnTo>
                    <a:pt x="668" y="400"/>
                  </a:lnTo>
                  <a:lnTo>
                    <a:pt x="670" y="400"/>
                  </a:lnTo>
                  <a:lnTo>
                    <a:pt x="670" y="400"/>
                  </a:lnTo>
                  <a:lnTo>
                    <a:pt x="672" y="400"/>
                  </a:lnTo>
                  <a:lnTo>
                    <a:pt x="672" y="402"/>
                  </a:lnTo>
                  <a:lnTo>
                    <a:pt x="672" y="402"/>
                  </a:lnTo>
                  <a:lnTo>
                    <a:pt x="672" y="402"/>
                  </a:lnTo>
                  <a:lnTo>
                    <a:pt x="672" y="405"/>
                  </a:lnTo>
                  <a:lnTo>
                    <a:pt x="675" y="405"/>
                  </a:lnTo>
                  <a:lnTo>
                    <a:pt x="677" y="405"/>
                  </a:lnTo>
                  <a:lnTo>
                    <a:pt x="682" y="409"/>
                  </a:lnTo>
                  <a:lnTo>
                    <a:pt x="682" y="409"/>
                  </a:lnTo>
                  <a:lnTo>
                    <a:pt x="684" y="409"/>
                  </a:lnTo>
                  <a:lnTo>
                    <a:pt x="687" y="412"/>
                  </a:lnTo>
                  <a:lnTo>
                    <a:pt x="687" y="414"/>
                  </a:lnTo>
                  <a:lnTo>
                    <a:pt x="687" y="414"/>
                  </a:lnTo>
                  <a:lnTo>
                    <a:pt x="689" y="417"/>
                  </a:lnTo>
                  <a:lnTo>
                    <a:pt x="689" y="417"/>
                  </a:lnTo>
                  <a:lnTo>
                    <a:pt x="689" y="417"/>
                  </a:lnTo>
                  <a:lnTo>
                    <a:pt x="689" y="419"/>
                  </a:lnTo>
                  <a:lnTo>
                    <a:pt x="691" y="421"/>
                  </a:lnTo>
                  <a:lnTo>
                    <a:pt x="691" y="424"/>
                  </a:lnTo>
                  <a:lnTo>
                    <a:pt x="691" y="424"/>
                  </a:lnTo>
                  <a:lnTo>
                    <a:pt x="691" y="424"/>
                  </a:lnTo>
                  <a:lnTo>
                    <a:pt x="691" y="424"/>
                  </a:lnTo>
                  <a:lnTo>
                    <a:pt x="691" y="426"/>
                  </a:lnTo>
                  <a:lnTo>
                    <a:pt x="694" y="426"/>
                  </a:lnTo>
                  <a:lnTo>
                    <a:pt x="694" y="426"/>
                  </a:lnTo>
                  <a:lnTo>
                    <a:pt x="694" y="426"/>
                  </a:lnTo>
                  <a:close/>
                </a:path>
              </a:pathLst>
            </a:custGeom>
            <a:solidFill>
              <a:srgbClr val="D4B147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54">
              <a:extLst>
                <a:ext uri="{FF2B5EF4-FFF2-40B4-BE49-F238E27FC236}">
                  <a16:creationId xmlns:a16="http://schemas.microsoft.com/office/drawing/2014/main" id="{8742CFF3-C247-DD33-4853-519F9D3C0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132" y="2601506"/>
              <a:ext cx="408039" cy="229522"/>
            </a:xfrm>
            <a:custGeom>
              <a:avLst/>
              <a:gdLst>
                <a:gd name="T0" fmla="*/ 326 w 336"/>
                <a:gd name="T1" fmla="*/ 12 h 189"/>
                <a:gd name="T2" fmla="*/ 314 w 336"/>
                <a:gd name="T3" fmla="*/ 9 h 189"/>
                <a:gd name="T4" fmla="*/ 305 w 336"/>
                <a:gd name="T5" fmla="*/ 12 h 189"/>
                <a:gd name="T6" fmla="*/ 303 w 336"/>
                <a:gd name="T7" fmla="*/ 14 h 189"/>
                <a:gd name="T8" fmla="*/ 300 w 336"/>
                <a:gd name="T9" fmla="*/ 16 h 189"/>
                <a:gd name="T10" fmla="*/ 298 w 336"/>
                <a:gd name="T11" fmla="*/ 16 h 189"/>
                <a:gd name="T12" fmla="*/ 281 w 336"/>
                <a:gd name="T13" fmla="*/ 21 h 189"/>
                <a:gd name="T14" fmla="*/ 260 w 336"/>
                <a:gd name="T15" fmla="*/ 16 h 189"/>
                <a:gd name="T16" fmla="*/ 248 w 336"/>
                <a:gd name="T17" fmla="*/ 21 h 189"/>
                <a:gd name="T18" fmla="*/ 241 w 336"/>
                <a:gd name="T19" fmla="*/ 26 h 189"/>
                <a:gd name="T20" fmla="*/ 227 w 336"/>
                <a:gd name="T21" fmla="*/ 33 h 189"/>
                <a:gd name="T22" fmla="*/ 225 w 336"/>
                <a:gd name="T23" fmla="*/ 35 h 189"/>
                <a:gd name="T24" fmla="*/ 213 w 336"/>
                <a:gd name="T25" fmla="*/ 42 h 189"/>
                <a:gd name="T26" fmla="*/ 206 w 336"/>
                <a:gd name="T27" fmla="*/ 45 h 189"/>
                <a:gd name="T28" fmla="*/ 196 w 336"/>
                <a:gd name="T29" fmla="*/ 42 h 189"/>
                <a:gd name="T30" fmla="*/ 184 w 336"/>
                <a:gd name="T31" fmla="*/ 40 h 189"/>
                <a:gd name="T32" fmla="*/ 173 w 336"/>
                <a:gd name="T33" fmla="*/ 35 h 189"/>
                <a:gd name="T34" fmla="*/ 170 w 336"/>
                <a:gd name="T35" fmla="*/ 35 h 189"/>
                <a:gd name="T36" fmla="*/ 168 w 336"/>
                <a:gd name="T37" fmla="*/ 35 h 189"/>
                <a:gd name="T38" fmla="*/ 163 w 336"/>
                <a:gd name="T39" fmla="*/ 38 h 189"/>
                <a:gd name="T40" fmla="*/ 156 w 336"/>
                <a:gd name="T41" fmla="*/ 40 h 189"/>
                <a:gd name="T42" fmla="*/ 149 w 336"/>
                <a:gd name="T43" fmla="*/ 47 h 189"/>
                <a:gd name="T44" fmla="*/ 144 w 336"/>
                <a:gd name="T45" fmla="*/ 45 h 189"/>
                <a:gd name="T46" fmla="*/ 125 w 336"/>
                <a:gd name="T47" fmla="*/ 56 h 189"/>
                <a:gd name="T48" fmla="*/ 118 w 336"/>
                <a:gd name="T49" fmla="*/ 59 h 189"/>
                <a:gd name="T50" fmla="*/ 106 w 336"/>
                <a:gd name="T51" fmla="*/ 61 h 189"/>
                <a:gd name="T52" fmla="*/ 92 w 336"/>
                <a:gd name="T53" fmla="*/ 59 h 189"/>
                <a:gd name="T54" fmla="*/ 73 w 336"/>
                <a:gd name="T55" fmla="*/ 47 h 189"/>
                <a:gd name="T56" fmla="*/ 52 w 336"/>
                <a:gd name="T57" fmla="*/ 23 h 189"/>
                <a:gd name="T58" fmla="*/ 49 w 336"/>
                <a:gd name="T59" fmla="*/ 19 h 189"/>
                <a:gd name="T60" fmla="*/ 45 w 336"/>
                <a:gd name="T61" fmla="*/ 14 h 189"/>
                <a:gd name="T62" fmla="*/ 45 w 336"/>
                <a:gd name="T63" fmla="*/ 7 h 189"/>
                <a:gd name="T64" fmla="*/ 40 w 336"/>
                <a:gd name="T65" fmla="*/ 7 h 189"/>
                <a:gd name="T66" fmla="*/ 35 w 336"/>
                <a:gd name="T67" fmla="*/ 0 h 189"/>
                <a:gd name="T68" fmla="*/ 28 w 336"/>
                <a:gd name="T69" fmla="*/ 4 h 189"/>
                <a:gd name="T70" fmla="*/ 12 w 336"/>
                <a:gd name="T71" fmla="*/ 33 h 189"/>
                <a:gd name="T72" fmla="*/ 9 w 336"/>
                <a:gd name="T73" fmla="*/ 38 h 189"/>
                <a:gd name="T74" fmla="*/ 5 w 336"/>
                <a:gd name="T75" fmla="*/ 45 h 189"/>
                <a:gd name="T76" fmla="*/ 0 w 336"/>
                <a:gd name="T77" fmla="*/ 47 h 189"/>
                <a:gd name="T78" fmla="*/ 7 w 336"/>
                <a:gd name="T79" fmla="*/ 56 h 189"/>
                <a:gd name="T80" fmla="*/ 12 w 336"/>
                <a:gd name="T81" fmla="*/ 73 h 189"/>
                <a:gd name="T82" fmla="*/ 21 w 336"/>
                <a:gd name="T83" fmla="*/ 83 h 189"/>
                <a:gd name="T84" fmla="*/ 28 w 336"/>
                <a:gd name="T85" fmla="*/ 87 h 189"/>
                <a:gd name="T86" fmla="*/ 35 w 336"/>
                <a:gd name="T87" fmla="*/ 101 h 189"/>
                <a:gd name="T88" fmla="*/ 38 w 336"/>
                <a:gd name="T89" fmla="*/ 104 h 189"/>
                <a:gd name="T90" fmla="*/ 40 w 336"/>
                <a:gd name="T91" fmla="*/ 111 h 189"/>
                <a:gd name="T92" fmla="*/ 49 w 336"/>
                <a:gd name="T93" fmla="*/ 118 h 189"/>
                <a:gd name="T94" fmla="*/ 61 w 336"/>
                <a:gd name="T95" fmla="*/ 125 h 189"/>
                <a:gd name="T96" fmla="*/ 83 w 336"/>
                <a:gd name="T97" fmla="*/ 139 h 189"/>
                <a:gd name="T98" fmla="*/ 106 w 336"/>
                <a:gd name="T99" fmla="*/ 146 h 189"/>
                <a:gd name="T100" fmla="*/ 130 w 336"/>
                <a:gd name="T101" fmla="*/ 154 h 189"/>
                <a:gd name="T102" fmla="*/ 154 w 336"/>
                <a:gd name="T103" fmla="*/ 163 h 189"/>
                <a:gd name="T104" fmla="*/ 173 w 336"/>
                <a:gd name="T105" fmla="*/ 168 h 189"/>
                <a:gd name="T106" fmla="*/ 194 w 336"/>
                <a:gd name="T107" fmla="*/ 175 h 189"/>
                <a:gd name="T108" fmla="*/ 217 w 336"/>
                <a:gd name="T109" fmla="*/ 184 h 189"/>
                <a:gd name="T110" fmla="*/ 236 w 336"/>
                <a:gd name="T111" fmla="*/ 189 h 189"/>
                <a:gd name="T112" fmla="*/ 296 w 336"/>
                <a:gd name="T113" fmla="*/ 175 h 189"/>
                <a:gd name="T114" fmla="*/ 312 w 336"/>
                <a:gd name="T115" fmla="*/ 151 h 189"/>
                <a:gd name="T116" fmla="*/ 326 w 336"/>
                <a:gd name="T117" fmla="*/ 125 h 189"/>
                <a:gd name="T118" fmla="*/ 336 w 336"/>
                <a:gd name="T119" fmla="*/ 1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189">
                  <a:moveTo>
                    <a:pt x="336" y="14"/>
                  </a:moveTo>
                  <a:lnTo>
                    <a:pt x="336" y="14"/>
                  </a:lnTo>
                  <a:lnTo>
                    <a:pt x="333" y="14"/>
                  </a:lnTo>
                  <a:lnTo>
                    <a:pt x="329" y="12"/>
                  </a:lnTo>
                  <a:lnTo>
                    <a:pt x="326" y="12"/>
                  </a:lnTo>
                  <a:lnTo>
                    <a:pt x="326" y="12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17" y="9"/>
                  </a:lnTo>
                  <a:lnTo>
                    <a:pt x="314" y="9"/>
                  </a:lnTo>
                  <a:lnTo>
                    <a:pt x="314" y="12"/>
                  </a:lnTo>
                  <a:lnTo>
                    <a:pt x="312" y="12"/>
                  </a:lnTo>
                  <a:lnTo>
                    <a:pt x="310" y="12"/>
                  </a:lnTo>
                  <a:lnTo>
                    <a:pt x="307" y="12"/>
                  </a:lnTo>
                  <a:lnTo>
                    <a:pt x="305" y="12"/>
                  </a:lnTo>
                  <a:lnTo>
                    <a:pt x="305" y="14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3" y="16"/>
                  </a:lnTo>
                  <a:lnTo>
                    <a:pt x="303" y="16"/>
                  </a:lnTo>
                  <a:lnTo>
                    <a:pt x="300" y="16"/>
                  </a:lnTo>
                  <a:lnTo>
                    <a:pt x="300" y="16"/>
                  </a:lnTo>
                  <a:lnTo>
                    <a:pt x="300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6" y="19"/>
                  </a:lnTo>
                  <a:lnTo>
                    <a:pt x="296" y="19"/>
                  </a:lnTo>
                  <a:lnTo>
                    <a:pt x="293" y="21"/>
                  </a:lnTo>
                  <a:lnTo>
                    <a:pt x="284" y="21"/>
                  </a:lnTo>
                  <a:lnTo>
                    <a:pt x="281" y="21"/>
                  </a:lnTo>
                  <a:lnTo>
                    <a:pt x="274" y="21"/>
                  </a:lnTo>
                  <a:lnTo>
                    <a:pt x="272" y="21"/>
                  </a:lnTo>
                  <a:lnTo>
                    <a:pt x="270" y="21"/>
                  </a:lnTo>
                  <a:lnTo>
                    <a:pt x="260" y="16"/>
                  </a:lnTo>
                  <a:lnTo>
                    <a:pt x="260" y="16"/>
                  </a:lnTo>
                  <a:lnTo>
                    <a:pt x="255" y="19"/>
                  </a:lnTo>
                  <a:lnTo>
                    <a:pt x="255" y="16"/>
                  </a:lnTo>
                  <a:lnTo>
                    <a:pt x="253" y="19"/>
                  </a:lnTo>
                  <a:lnTo>
                    <a:pt x="253" y="19"/>
                  </a:lnTo>
                  <a:lnTo>
                    <a:pt x="248" y="21"/>
                  </a:lnTo>
                  <a:lnTo>
                    <a:pt x="246" y="21"/>
                  </a:lnTo>
                  <a:lnTo>
                    <a:pt x="246" y="23"/>
                  </a:lnTo>
                  <a:lnTo>
                    <a:pt x="243" y="23"/>
                  </a:lnTo>
                  <a:lnTo>
                    <a:pt x="241" y="23"/>
                  </a:lnTo>
                  <a:lnTo>
                    <a:pt x="241" y="26"/>
                  </a:lnTo>
                  <a:lnTo>
                    <a:pt x="236" y="28"/>
                  </a:lnTo>
                  <a:lnTo>
                    <a:pt x="234" y="30"/>
                  </a:lnTo>
                  <a:lnTo>
                    <a:pt x="229" y="33"/>
                  </a:lnTo>
                  <a:lnTo>
                    <a:pt x="227" y="33"/>
                  </a:lnTo>
                  <a:lnTo>
                    <a:pt x="227" y="33"/>
                  </a:lnTo>
                  <a:lnTo>
                    <a:pt x="227" y="33"/>
                  </a:lnTo>
                  <a:lnTo>
                    <a:pt x="227" y="33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5" y="35"/>
                  </a:lnTo>
                  <a:lnTo>
                    <a:pt x="222" y="38"/>
                  </a:lnTo>
                  <a:lnTo>
                    <a:pt x="217" y="40"/>
                  </a:lnTo>
                  <a:lnTo>
                    <a:pt x="215" y="40"/>
                  </a:lnTo>
                  <a:lnTo>
                    <a:pt x="215" y="40"/>
                  </a:lnTo>
                  <a:lnTo>
                    <a:pt x="213" y="42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08" y="42"/>
                  </a:lnTo>
                  <a:lnTo>
                    <a:pt x="206" y="42"/>
                  </a:lnTo>
                  <a:lnTo>
                    <a:pt x="206" y="45"/>
                  </a:lnTo>
                  <a:lnTo>
                    <a:pt x="203" y="45"/>
                  </a:lnTo>
                  <a:lnTo>
                    <a:pt x="201" y="45"/>
                  </a:lnTo>
                  <a:lnTo>
                    <a:pt x="199" y="45"/>
                  </a:lnTo>
                  <a:lnTo>
                    <a:pt x="199" y="42"/>
                  </a:lnTo>
                  <a:lnTo>
                    <a:pt x="196" y="42"/>
                  </a:lnTo>
                  <a:lnTo>
                    <a:pt x="194" y="40"/>
                  </a:lnTo>
                  <a:lnTo>
                    <a:pt x="191" y="38"/>
                  </a:lnTo>
                  <a:lnTo>
                    <a:pt x="191" y="38"/>
                  </a:lnTo>
                  <a:lnTo>
                    <a:pt x="187" y="40"/>
                  </a:lnTo>
                  <a:lnTo>
                    <a:pt x="184" y="40"/>
                  </a:lnTo>
                  <a:lnTo>
                    <a:pt x="182" y="40"/>
                  </a:lnTo>
                  <a:lnTo>
                    <a:pt x="182" y="40"/>
                  </a:lnTo>
                  <a:lnTo>
                    <a:pt x="180" y="38"/>
                  </a:lnTo>
                  <a:lnTo>
                    <a:pt x="177" y="38"/>
                  </a:lnTo>
                  <a:lnTo>
                    <a:pt x="173" y="35"/>
                  </a:lnTo>
                  <a:lnTo>
                    <a:pt x="173" y="35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68" y="35"/>
                  </a:lnTo>
                  <a:lnTo>
                    <a:pt x="168" y="35"/>
                  </a:lnTo>
                  <a:lnTo>
                    <a:pt x="165" y="35"/>
                  </a:lnTo>
                  <a:lnTo>
                    <a:pt x="165" y="35"/>
                  </a:lnTo>
                  <a:lnTo>
                    <a:pt x="165" y="35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1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5"/>
                  </a:lnTo>
                  <a:lnTo>
                    <a:pt x="151" y="45"/>
                  </a:lnTo>
                  <a:lnTo>
                    <a:pt x="149" y="45"/>
                  </a:lnTo>
                  <a:lnTo>
                    <a:pt x="149" y="47"/>
                  </a:lnTo>
                  <a:lnTo>
                    <a:pt x="146" y="47"/>
                  </a:lnTo>
                  <a:lnTo>
                    <a:pt x="146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39" y="49"/>
                  </a:lnTo>
                  <a:lnTo>
                    <a:pt x="135" y="52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9"/>
                  </a:lnTo>
                  <a:lnTo>
                    <a:pt x="120" y="59"/>
                  </a:lnTo>
                  <a:lnTo>
                    <a:pt x="118" y="59"/>
                  </a:lnTo>
                  <a:lnTo>
                    <a:pt x="116" y="59"/>
                  </a:lnTo>
                  <a:lnTo>
                    <a:pt x="113" y="59"/>
                  </a:lnTo>
                  <a:lnTo>
                    <a:pt x="111" y="59"/>
                  </a:lnTo>
                  <a:lnTo>
                    <a:pt x="109" y="59"/>
                  </a:lnTo>
                  <a:lnTo>
                    <a:pt x="106" y="61"/>
                  </a:lnTo>
                  <a:lnTo>
                    <a:pt x="104" y="61"/>
                  </a:lnTo>
                  <a:lnTo>
                    <a:pt x="102" y="61"/>
                  </a:lnTo>
                  <a:lnTo>
                    <a:pt x="97" y="59"/>
                  </a:lnTo>
                  <a:lnTo>
                    <a:pt x="94" y="59"/>
                  </a:lnTo>
                  <a:lnTo>
                    <a:pt x="92" y="59"/>
                  </a:lnTo>
                  <a:lnTo>
                    <a:pt x="90" y="59"/>
                  </a:lnTo>
                  <a:lnTo>
                    <a:pt x="87" y="56"/>
                  </a:lnTo>
                  <a:lnTo>
                    <a:pt x="80" y="52"/>
                  </a:lnTo>
                  <a:lnTo>
                    <a:pt x="78" y="49"/>
                  </a:lnTo>
                  <a:lnTo>
                    <a:pt x="73" y="47"/>
                  </a:lnTo>
                  <a:lnTo>
                    <a:pt x="68" y="42"/>
                  </a:lnTo>
                  <a:lnTo>
                    <a:pt x="64" y="38"/>
                  </a:lnTo>
                  <a:lnTo>
                    <a:pt x="59" y="33"/>
                  </a:lnTo>
                  <a:lnTo>
                    <a:pt x="54" y="28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7" y="19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9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5" y="4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8" y="4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9" y="66"/>
                  </a:lnTo>
                  <a:lnTo>
                    <a:pt x="9" y="71"/>
                  </a:lnTo>
                  <a:lnTo>
                    <a:pt x="12" y="73"/>
                  </a:lnTo>
                  <a:lnTo>
                    <a:pt x="16" y="75"/>
                  </a:lnTo>
                  <a:lnTo>
                    <a:pt x="19" y="75"/>
                  </a:lnTo>
                  <a:lnTo>
                    <a:pt x="19" y="78"/>
                  </a:lnTo>
                  <a:lnTo>
                    <a:pt x="19" y="80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23" y="85"/>
                  </a:lnTo>
                  <a:lnTo>
                    <a:pt x="26" y="87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31" y="90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6"/>
                  </a:lnTo>
                  <a:lnTo>
                    <a:pt x="40" y="106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40" y="111"/>
                  </a:lnTo>
                  <a:lnTo>
                    <a:pt x="40" y="113"/>
                  </a:lnTo>
                  <a:lnTo>
                    <a:pt x="42" y="113"/>
                  </a:lnTo>
                  <a:lnTo>
                    <a:pt x="45" y="116"/>
                  </a:lnTo>
                  <a:lnTo>
                    <a:pt x="49" y="118"/>
                  </a:lnTo>
                  <a:lnTo>
                    <a:pt x="49" y="118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8"/>
                  </a:lnTo>
                  <a:lnTo>
                    <a:pt x="57" y="120"/>
                  </a:lnTo>
                  <a:lnTo>
                    <a:pt x="61" y="125"/>
                  </a:lnTo>
                  <a:lnTo>
                    <a:pt x="68" y="132"/>
                  </a:lnTo>
                  <a:lnTo>
                    <a:pt x="71" y="135"/>
                  </a:lnTo>
                  <a:lnTo>
                    <a:pt x="73" y="137"/>
                  </a:lnTo>
                  <a:lnTo>
                    <a:pt x="78" y="137"/>
                  </a:lnTo>
                  <a:lnTo>
                    <a:pt x="83" y="139"/>
                  </a:lnTo>
                  <a:lnTo>
                    <a:pt x="87" y="142"/>
                  </a:lnTo>
                  <a:lnTo>
                    <a:pt x="92" y="142"/>
                  </a:lnTo>
                  <a:lnTo>
                    <a:pt x="97" y="144"/>
                  </a:lnTo>
                  <a:lnTo>
                    <a:pt x="102" y="146"/>
                  </a:lnTo>
                  <a:lnTo>
                    <a:pt x="106" y="146"/>
                  </a:lnTo>
                  <a:lnTo>
                    <a:pt x="111" y="149"/>
                  </a:lnTo>
                  <a:lnTo>
                    <a:pt x="116" y="151"/>
                  </a:lnTo>
                  <a:lnTo>
                    <a:pt x="120" y="151"/>
                  </a:lnTo>
                  <a:lnTo>
                    <a:pt x="125" y="154"/>
                  </a:lnTo>
                  <a:lnTo>
                    <a:pt x="130" y="154"/>
                  </a:lnTo>
                  <a:lnTo>
                    <a:pt x="135" y="156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61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8" y="163"/>
                  </a:lnTo>
                  <a:lnTo>
                    <a:pt x="163" y="165"/>
                  </a:lnTo>
                  <a:lnTo>
                    <a:pt x="168" y="168"/>
                  </a:lnTo>
                  <a:lnTo>
                    <a:pt x="173" y="168"/>
                  </a:lnTo>
                  <a:lnTo>
                    <a:pt x="177" y="170"/>
                  </a:lnTo>
                  <a:lnTo>
                    <a:pt x="180" y="172"/>
                  </a:lnTo>
                  <a:lnTo>
                    <a:pt x="184" y="172"/>
                  </a:lnTo>
                  <a:lnTo>
                    <a:pt x="189" y="175"/>
                  </a:lnTo>
                  <a:lnTo>
                    <a:pt x="194" y="175"/>
                  </a:lnTo>
                  <a:lnTo>
                    <a:pt x="199" y="177"/>
                  </a:lnTo>
                  <a:lnTo>
                    <a:pt x="203" y="180"/>
                  </a:lnTo>
                  <a:lnTo>
                    <a:pt x="208" y="180"/>
                  </a:lnTo>
                  <a:lnTo>
                    <a:pt x="213" y="182"/>
                  </a:lnTo>
                  <a:lnTo>
                    <a:pt x="217" y="184"/>
                  </a:lnTo>
                  <a:lnTo>
                    <a:pt x="220" y="184"/>
                  </a:lnTo>
                  <a:lnTo>
                    <a:pt x="225" y="187"/>
                  </a:lnTo>
                  <a:lnTo>
                    <a:pt x="229" y="187"/>
                  </a:lnTo>
                  <a:lnTo>
                    <a:pt x="232" y="189"/>
                  </a:lnTo>
                  <a:lnTo>
                    <a:pt x="236" y="189"/>
                  </a:lnTo>
                  <a:lnTo>
                    <a:pt x="277" y="189"/>
                  </a:lnTo>
                  <a:lnTo>
                    <a:pt x="286" y="189"/>
                  </a:lnTo>
                  <a:lnTo>
                    <a:pt x="288" y="184"/>
                  </a:lnTo>
                  <a:lnTo>
                    <a:pt x="291" y="180"/>
                  </a:lnTo>
                  <a:lnTo>
                    <a:pt x="296" y="175"/>
                  </a:lnTo>
                  <a:lnTo>
                    <a:pt x="298" y="170"/>
                  </a:lnTo>
                  <a:lnTo>
                    <a:pt x="300" y="165"/>
                  </a:lnTo>
                  <a:lnTo>
                    <a:pt x="305" y="161"/>
                  </a:lnTo>
                  <a:lnTo>
                    <a:pt x="307" y="156"/>
                  </a:lnTo>
                  <a:lnTo>
                    <a:pt x="312" y="151"/>
                  </a:lnTo>
                  <a:lnTo>
                    <a:pt x="314" y="146"/>
                  </a:lnTo>
                  <a:lnTo>
                    <a:pt x="317" y="139"/>
                  </a:lnTo>
                  <a:lnTo>
                    <a:pt x="322" y="135"/>
                  </a:lnTo>
                  <a:lnTo>
                    <a:pt x="324" y="130"/>
                  </a:lnTo>
                  <a:lnTo>
                    <a:pt x="326" y="125"/>
                  </a:lnTo>
                  <a:lnTo>
                    <a:pt x="331" y="120"/>
                  </a:lnTo>
                  <a:lnTo>
                    <a:pt x="333" y="116"/>
                  </a:lnTo>
                  <a:lnTo>
                    <a:pt x="336" y="111"/>
                  </a:lnTo>
                  <a:lnTo>
                    <a:pt x="336" y="14"/>
                  </a:lnTo>
                  <a:lnTo>
                    <a:pt x="336" y="14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2" name="Freeform 55">
              <a:extLst>
                <a:ext uri="{FF2B5EF4-FFF2-40B4-BE49-F238E27FC236}">
                  <a16:creationId xmlns:a16="http://schemas.microsoft.com/office/drawing/2014/main" id="{D32DFAE5-90B8-BEF4-F34E-392010E99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5836" y="2569932"/>
              <a:ext cx="677635" cy="887727"/>
            </a:xfrm>
            <a:custGeom>
              <a:avLst/>
              <a:gdLst>
                <a:gd name="T0" fmla="*/ 549 w 558"/>
                <a:gd name="T1" fmla="*/ 78 h 731"/>
                <a:gd name="T2" fmla="*/ 539 w 558"/>
                <a:gd name="T3" fmla="*/ 85 h 731"/>
                <a:gd name="T4" fmla="*/ 544 w 558"/>
                <a:gd name="T5" fmla="*/ 71 h 731"/>
                <a:gd name="T6" fmla="*/ 542 w 558"/>
                <a:gd name="T7" fmla="*/ 35 h 731"/>
                <a:gd name="T8" fmla="*/ 551 w 558"/>
                <a:gd name="T9" fmla="*/ 11 h 731"/>
                <a:gd name="T10" fmla="*/ 525 w 558"/>
                <a:gd name="T11" fmla="*/ 0 h 731"/>
                <a:gd name="T12" fmla="*/ 513 w 558"/>
                <a:gd name="T13" fmla="*/ 7 h 731"/>
                <a:gd name="T14" fmla="*/ 494 w 558"/>
                <a:gd name="T15" fmla="*/ 23 h 731"/>
                <a:gd name="T16" fmla="*/ 478 w 558"/>
                <a:gd name="T17" fmla="*/ 26 h 731"/>
                <a:gd name="T18" fmla="*/ 459 w 558"/>
                <a:gd name="T19" fmla="*/ 33 h 731"/>
                <a:gd name="T20" fmla="*/ 426 w 558"/>
                <a:gd name="T21" fmla="*/ 40 h 731"/>
                <a:gd name="T22" fmla="*/ 397 w 558"/>
                <a:gd name="T23" fmla="*/ 38 h 731"/>
                <a:gd name="T24" fmla="*/ 388 w 558"/>
                <a:gd name="T25" fmla="*/ 42 h 731"/>
                <a:gd name="T26" fmla="*/ 343 w 558"/>
                <a:gd name="T27" fmla="*/ 45 h 731"/>
                <a:gd name="T28" fmla="*/ 317 w 558"/>
                <a:gd name="T29" fmla="*/ 61 h 731"/>
                <a:gd name="T30" fmla="*/ 289 w 558"/>
                <a:gd name="T31" fmla="*/ 68 h 731"/>
                <a:gd name="T32" fmla="*/ 263 w 558"/>
                <a:gd name="T33" fmla="*/ 64 h 731"/>
                <a:gd name="T34" fmla="*/ 248 w 558"/>
                <a:gd name="T35" fmla="*/ 66 h 731"/>
                <a:gd name="T36" fmla="*/ 222 w 558"/>
                <a:gd name="T37" fmla="*/ 80 h 731"/>
                <a:gd name="T38" fmla="*/ 184 w 558"/>
                <a:gd name="T39" fmla="*/ 85 h 731"/>
                <a:gd name="T40" fmla="*/ 139 w 558"/>
                <a:gd name="T41" fmla="*/ 45 h 731"/>
                <a:gd name="T42" fmla="*/ 130 w 558"/>
                <a:gd name="T43" fmla="*/ 33 h 731"/>
                <a:gd name="T44" fmla="*/ 104 w 558"/>
                <a:gd name="T45" fmla="*/ 59 h 731"/>
                <a:gd name="T46" fmla="*/ 92 w 558"/>
                <a:gd name="T47" fmla="*/ 73 h 731"/>
                <a:gd name="T48" fmla="*/ 109 w 558"/>
                <a:gd name="T49" fmla="*/ 106 h 731"/>
                <a:gd name="T50" fmla="*/ 128 w 558"/>
                <a:gd name="T51" fmla="*/ 130 h 731"/>
                <a:gd name="T52" fmla="*/ 147 w 558"/>
                <a:gd name="T53" fmla="*/ 146 h 731"/>
                <a:gd name="T54" fmla="*/ 215 w 558"/>
                <a:gd name="T55" fmla="*/ 180 h 731"/>
                <a:gd name="T56" fmla="*/ 279 w 558"/>
                <a:gd name="T57" fmla="*/ 201 h 731"/>
                <a:gd name="T58" fmla="*/ 371 w 558"/>
                <a:gd name="T59" fmla="*/ 220 h 731"/>
                <a:gd name="T60" fmla="*/ 333 w 558"/>
                <a:gd name="T61" fmla="*/ 255 h 731"/>
                <a:gd name="T62" fmla="*/ 296 w 558"/>
                <a:gd name="T63" fmla="*/ 291 h 731"/>
                <a:gd name="T64" fmla="*/ 244 w 558"/>
                <a:gd name="T65" fmla="*/ 348 h 731"/>
                <a:gd name="T66" fmla="*/ 194 w 558"/>
                <a:gd name="T67" fmla="*/ 381 h 731"/>
                <a:gd name="T68" fmla="*/ 154 w 558"/>
                <a:gd name="T69" fmla="*/ 381 h 731"/>
                <a:gd name="T70" fmla="*/ 104 w 558"/>
                <a:gd name="T71" fmla="*/ 409 h 731"/>
                <a:gd name="T72" fmla="*/ 52 w 558"/>
                <a:gd name="T73" fmla="*/ 426 h 731"/>
                <a:gd name="T74" fmla="*/ 12 w 558"/>
                <a:gd name="T75" fmla="*/ 480 h 731"/>
                <a:gd name="T76" fmla="*/ 0 w 558"/>
                <a:gd name="T77" fmla="*/ 677 h 731"/>
                <a:gd name="T78" fmla="*/ 28 w 558"/>
                <a:gd name="T79" fmla="*/ 721 h 731"/>
                <a:gd name="T80" fmla="*/ 42 w 558"/>
                <a:gd name="T81" fmla="*/ 717 h 731"/>
                <a:gd name="T82" fmla="*/ 50 w 558"/>
                <a:gd name="T83" fmla="*/ 705 h 731"/>
                <a:gd name="T84" fmla="*/ 52 w 558"/>
                <a:gd name="T85" fmla="*/ 693 h 731"/>
                <a:gd name="T86" fmla="*/ 57 w 558"/>
                <a:gd name="T87" fmla="*/ 691 h 731"/>
                <a:gd name="T88" fmla="*/ 68 w 558"/>
                <a:gd name="T89" fmla="*/ 679 h 731"/>
                <a:gd name="T90" fmla="*/ 80 w 558"/>
                <a:gd name="T91" fmla="*/ 667 h 731"/>
                <a:gd name="T92" fmla="*/ 104 w 558"/>
                <a:gd name="T93" fmla="*/ 641 h 731"/>
                <a:gd name="T94" fmla="*/ 165 w 558"/>
                <a:gd name="T95" fmla="*/ 584 h 731"/>
                <a:gd name="T96" fmla="*/ 206 w 558"/>
                <a:gd name="T97" fmla="*/ 549 h 731"/>
                <a:gd name="T98" fmla="*/ 277 w 558"/>
                <a:gd name="T99" fmla="*/ 508 h 731"/>
                <a:gd name="T100" fmla="*/ 296 w 558"/>
                <a:gd name="T101" fmla="*/ 487 h 731"/>
                <a:gd name="T102" fmla="*/ 400 w 558"/>
                <a:gd name="T103" fmla="*/ 364 h 731"/>
                <a:gd name="T104" fmla="*/ 442 w 558"/>
                <a:gd name="T105" fmla="*/ 279 h 731"/>
                <a:gd name="T106" fmla="*/ 473 w 558"/>
                <a:gd name="T107" fmla="*/ 224 h 731"/>
                <a:gd name="T108" fmla="*/ 497 w 558"/>
                <a:gd name="T109" fmla="*/ 189 h 731"/>
                <a:gd name="T110" fmla="*/ 516 w 558"/>
                <a:gd name="T111" fmla="*/ 158 h 731"/>
                <a:gd name="T112" fmla="*/ 528 w 558"/>
                <a:gd name="T113" fmla="*/ 132 h 731"/>
                <a:gd name="T114" fmla="*/ 532 w 558"/>
                <a:gd name="T115" fmla="*/ 109 h 731"/>
                <a:gd name="T116" fmla="*/ 551 w 558"/>
                <a:gd name="T117" fmla="*/ 8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8" h="731">
                  <a:moveTo>
                    <a:pt x="558" y="82"/>
                  </a:moveTo>
                  <a:lnTo>
                    <a:pt x="558" y="82"/>
                  </a:lnTo>
                  <a:lnTo>
                    <a:pt x="558" y="82"/>
                  </a:lnTo>
                  <a:lnTo>
                    <a:pt x="556" y="82"/>
                  </a:lnTo>
                  <a:lnTo>
                    <a:pt x="556" y="82"/>
                  </a:lnTo>
                  <a:lnTo>
                    <a:pt x="556" y="82"/>
                  </a:lnTo>
                  <a:lnTo>
                    <a:pt x="554" y="82"/>
                  </a:lnTo>
                  <a:lnTo>
                    <a:pt x="554" y="82"/>
                  </a:lnTo>
                  <a:lnTo>
                    <a:pt x="554" y="82"/>
                  </a:lnTo>
                  <a:lnTo>
                    <a:pt x="551" y="80"/>
                  </a:lnTo>
                  <a:lnTo>
                    <a:pt x="551" y="80"/>
                  </a:lnTo>
                  <a:lnTo>
                    <a:pt x="551" y="80"/>
                  </a:lnTo>
                  <a:lnTo>
                    <a:pt x="549" y="80"/>
                  </a:lnTo>
                  <a:lnTo>
                    <a:pt x="549" y="80"/>
                  </a:lnTo>
                  <a:lnTo>
                    <a:pt x="549" y="78"/>
                  </a:lnTo>
                  <a:lnTo>
                    <a:pt x="546" y="78"/>
                  </a:lnTo>
                  <a:lnTo>
                    <a:pt x="546" y="78"/>
                  </a:lnTo>
                  <a:lnTo>
                    <a:pt x="546" y="78"/>
                  </a:lnTo>
                  <a:lnTo>
                    <a:pt x="546" y="80"/>
                  </a:lnTo>
                  <a:lnTo>
                    <a:pt x="546" y="80"/>
                  </a:lnTo>
                  <a:lnTo>
                    <a:pt x="546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6" y="82"/>
                  </a:lnTo>
                  <a:lnTo>
                    <a:pt x="539" y="85"/>
                  </a:lnTo>
                  <a:lnTo>
                    <a:pt x="537" y="85"/>
                  </a:lnTo>
                  <a:lnTo>
                    <a:pt x="537" y="85"/>
                  </a:lnTo>
                  <a:lnTo>
                    <a:pt x="537" y="82"/>
                  </a:lnTo>
                  <a:lnTo>
                    <a:pt x="539" y="82"/>
                  </a:lnTo>
                  <a:lnTo>
                    <a:pt x="539" y="82"/>
                  </a:lnTo>
                  <a:lnTo>
                    <a:pt x="542" y="82"/>
                  </a:lnTo>
                  <a:lnTo>
                    <a:pt x="542" y="82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2" y="78"/>
                  </a:lnTo>
                  <a:lnTo>
                    <a:pt x="542" y="75"/>
                  </a:lnTo>
                  <a:lnTo>
                    <a:pt x="544" y="75"/>
                  </a:lnTo>
                  <a:lnTo>
                    <a:pt x="544" y="75"/>
                  </a:lnTo>
                  <a:lnTo>
                    <a:pt x="546" y="75"/>
                  </a:lnTo>
                  <a:lnTo>
                    <a:pt x="544" y="71"/>
                  </a:lnTo>
                  <a:lnTo>
                    <a:pt x="544" y="61"/>
                  </a:lnTo>
                  <a:lnTo>
                    <a:pt x="544" y="54"/>
                  </a:lnTo>
                  <a:lnTo>
                    <a:pt x="544" y="52"/>
                  </a:lnTo>
                  <a:lnTo>
                    <a:pt x="544" y="52"/>
                  </a:lnTo>
                  <a:lnTo>
                    <a:pt x="544" y="52"/>
                  </a:lnTo>
                  <a:lnTo>
                    <a:pt x="544" y="49"/>
                  </a:lnTo>
                  <a:lnTo>
                    <a:pt x="546" y="47"/>
                  </a:lnTo>
                  <a:lnTo>
                    <a:pt x="546" y="47"/>
                  </a:lnTo>
                  <a:lnTo>
                    <a:pt x="546" y="45"/>
                  </a:lnTo>
                  <a:lnTo>
                    <a:pt x="544" y="45"/>
                  </a:lnTo>
                  <a:lnTo>
                    <a:pt x="542" y="42"/>
                  </a:lnTo>
                  <a:lnTo>
                    <a:pt x="542" y="40"/>
                  </a:lnTo>
                  <a:lnTo>
                    <a:pt x="542" y="38"/>
                  </a:lnTo>
                  <a:lnTo>
                    <a:pt x="542" y="35"/>
                  </a:lnTo>
                  <a:lnTo>
                    <a:pt x="542" y="35"/>
                  </a:lnTo>
                  <a:lnTo>
                    <a:pt x="544" y="30"/>
                  </a:lnTo>
                  <a:lnTo>
                    <a:pt x="544" y="28"/>
                  </a:lnTo>
                  <a:lnTo>
                    <a:pt x="544" y="28"/>
                  </a:lnTo>
                  <a:lnTo>
                    <a:pt x="544" y="28"/>
                  </a:lnTo>
                  <a:lnTo>
                    <a:pt x="544" y="26"/>
                  </a:lnTo>
                  <a:lnTo>
                    <a:pt x="544" y="26"/>
                  </a:lnTo>
                  <a:lnTo>
                    <a:pt x="544" y="26"/>
                  </a:lnTo>
                  <a:lnTo>
                    <a:pt x="544" y="23"/>
                  </a:lnTo>
                  <a:lnTo>
                    <a:pt x="546" y="21"/>
                  </a:lnTo>
                  <a:lnTo>
                    <a:pt x="549" y="21"/>
                  </a:lnTo>
                  <a:lnTo>
                    <a:pt x="549" y="19"/>
                  </a:lnTo>
                  <a:lnTo>
                    <a:pt x="551" y="19"/>
                  </a:lnTo>
                  <a:lnTo>
                    <a:pt x="551" y="16"/>
                  </a:lnTo>
                  <a:lnTo>
                    <a:pt x="551" y="14"/>
                  </a:lnTo>
                  <a:lnTo>
                    <a:pt x="551" y="11"/>
                  </a:lnTo>
                  <a:lnTo>
                    <a:pt x="551" y="9"/>
                  </a:lnTo>
                  <a:lnTo>
                    <a:pt x="554" y="9"/>
                  </a:lnTo>
                  <a:lnTo>
                    <a:pt x="551" y="7"/>
                  </a:lnTo>
                  <a:lnTo>
                    <a:pt x="551" y="7"/>
                  </a:lnTo>
                  <a:lnTo>
                    <a:pt x="549" y="7"/>
                  </a:lnTo>
                  <a:lnTo>
                    <a:pt x="546" y="7"/>
                  </a:lnTo>
                  <a:lnTo>
                    <a:pt x="546" y="7"/>
                  </a:lnTo>
                  <a:lnTo>
                    <a:pt x="544" y="7"/>
                  </a:lnTo>
                  <a:lnTo>
                    <a:pt x="544" y="7"/>
                  </a:lnTo>
                  <a:lnTo>
                    <a:pt x="539" y="7"/>
                  </a:lnTo>
                  <a:lnTo>
                    <a:pt x="539" y="4"/>
                  </a:lnTo>
                  <a:lnTo>
                    <a:pt x="535" y="2"/>
                  </a:lnTo>
                  <a:lnTo>
                    <a:pt x="530" y="2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23" y="0"/>
                  </a:lnTo>
                  <a:lnTo>
                    <a:pt x="520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6" y="2"/>
                  </a:lnTo>
                  <a:lnTo>
                    <a:pt x="516" y="2"/>
                  </a:lnTo>
                  <a:lnTo>
                    <a:pt x="513" y="4"/>
                  </a:lnTo>
                  <a:lnTo>
                    <a:pt x="513" y="4"/>
                  </a:lnTo>
                  <a:lnTo>
                    <a:pt x="513" y="7"/>
                  </a:lnTo>
                  <a:lnTo>
                    <a:pt x="511" y="7"/>
                  </a:lnTo>
                  <a:lnTo>
                    <a:pt x="511" y="9"/>
                  </a:lnTo>
                  <a:lnTo>
                    <a:pt x="511" y="9"/>
                  </a:lnTo>
                  <a:lnTo>
                    <a:pt x="511" y="11"/>
                  </a:lnTo>
                  <a:lnTo>
                    <a:pt x="511" y="11"/>
                  </a:lnTo>
                  <a:lnTo>
                    <a:pt x="511" y="11"/>
                  </a:lnTo>
                  <a:lnTo>
                    <a:pt x="509" y="14"/>
                  </a:lnTo>
                  <a:lnTo>
                    <a:pt x="506" y="16"/>
                  </a:lnTo>
                  <a:lnTo>
                    <a:pt x="506" y="16"/>
                  </a:lnTo>
                  <a:lnTo>
                    <a:pt x="504" y="16"/>
                  </a:lnTo>
                  <a:lnTo>
                    <a:pt x="499" y="21"/>
                  </a:lnTo>
                  <a:lnTo>
                    <a:pt x="497" y="21"/>
                  </a:lnTo>
                  <a:lnTo>
                    <a:pt x="494" y="21"/>
                  </a:lnTo>
                  <a:lnTo>
                    <a:pt x="494" y="23"/>
                  </a:lnTo>
                  <a:lnTo>
                    <a:pt x="494" y="23"/>
                  </a:lnTo>
                  <a:lnTo>
                    <a:pt x="494" y="23"/>
                  </a:lnTo>
                  <a:lnTo>
                    <a:pt x="492" y="23"/>
                  </a:lnTo>
                  <a:lnTo>
                    <a:pt x="492" y="23"/>
                  </a:lnTo>
                  <a:lnTo>
                    <a:pt x="490" y="23"/>
                  </a:lnTo>
                  <a:lnTo>
                    <a:pt x="487" y="26"/>
                  </a:lnTo>
                  <a:lnTo>
                    <a:pt x="487" y="26"/>
                  </a:lnTo>
                  <a:lnTo>
                    <a:pt x="483" y="26"/>
                  </a:lnTo>
                  <a:lnTo>
                    <a:pt x="483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78" y="26"/>
                  </a:lnTo>
                  <a:lnTo>
                    <a:pt x="478" y="28"/>
                  </a:lnTo>
                  <a:lnTo>
                    <a:pt x="478" y="28"/>
                  </a:lnTo>
                  <a:lnTo>
                    <a:pt x="475" y="28"/>
                  </a:lnTo>
                  <a:lnTo>
                    <a:pt x="473" y="28"/>
                  </a:lnTo>
                  <a:lnTo>
                    <a:pt x="468" y="28"/>
                  </a:lnTo>
                  <a:lnTo>
                    <a:pt x="466" y="28"/>
                  </a:lnTo>
                  <a:lnTo>
                    <a:pt x="466" y="28"/>
                  </a:lnTo>
                  <a:lnTo>
                    <a:pt x="466" y="28"/>
                  </a:lnTo>
                  <a:lnTo>
                    <a:pt x="464" y="28"/>
                  </a:lnTo>
                  <a:lnTo>
                    <a:pt x="464" y="28"/>
                  </a:lnTo>
                  <a:lnTo>
                    <a:pt x="461" y="28"/>
                  </a:lnTo>
                  <a:lnTo>
                    <a:pt x="461" y="28"/>
                  </a:lnTo>
                  <a:lnTo>
                    <a:pt x="459" y="28"/>
                  </a:lnTo>
                  <a:lnTo>
                    <a:pt x="459" y="30"/>
                  </a:lnTo>
                  <a:lnTo>
                    <a:pt x="459" y="33"/>
                  </a:lnTo>
                  <a:lnTo>
                    <a:pt x="457" y="33"/>
                  </a:lnTo>
                  <a:lnTo>
                    <a:pt x="457" y="33"/>
                  </a:lnTo>
                  <a:lnTo>
                    <a:pt x="454" y="35"/>
                  </a:lnTo>
                  <a:lnTo>
                    <a:pt x="452" y="35"/>
                  </a:lnTo>
                  <a:lnTo>
                    <a:pt x="452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5" y="35"/>
                  </a:lnTo>
                  <a:lnTo>
                    <a:pt x="445" y="35"/>
                  </a:lnTo>
                  <a:lnTo>
                    <a:pt x="442" y="38"/>
                  </a:lnTo>
                  <a:lnTo>
                    <a:pt x="435" y="38"/>
                  </a:lnTo>
                  <a:lnTo>
                    <a:pt x="428" y="40"/>
                  </a:lnTo>
                  <a:lnTo>
                    <a:pt x="426" y="40"/>
                  </a:lnTo>
                  <a:lnTo>
                    <a:pt x="426" y="40"/>
                  </a:lnTo>
                  <a:lnTo>
                    <a:pt x="426" y="40"/>
                  </a:lnTo>
                  <a:lnTo>
                    <a:pt x="426" y="40"/>
                  </a:lnTo>
                  <a:lnTo>
                    <a:pt x="423" y="40"/>
                  </a:lnTo>
                  <a:lnTo>
                    <a:pt x="419" y="38"/>
                  </a:lnTo>
                  <a:lnTo>
                    <a:pt x="416" y="38"/>
                  </a:lnTo>
                  <a:lnTo>
                    <a:pt x="416" y="38"/>
                  </a:lnTo>
                  <a:lnTo>
                    <a:pt x="412" y="35"/>
                  </a:lnTo>
                  <a:lnTo>
                    <a:pt x="412" y="35"/>
                  </a:lnTo>
                  <a:lnTo>
                    <a:pt x="407" y="35"/>
                  </a:lnTo>
                  <a:lnTo>
                    <a:pt x="404" y="35"/>
                  </a:lnTo>
                  <a:lnTo>
                    <a:pt x="404" y="38"/>
                  </a:lnTo>
                  <a:lnTo>
                    <a:pt x="402" y="38"/>
                  </a:lnTo>
                  <a:lnTo>
                    <a:pt x="400" y="38"/>
                  </a:lnTo>
                  <a:lnTo>
                    <a:pt x="397" y="38"/>
                  </a:lnTo>
                  <a:lnTo>
                    <a:pt x="395" y="38"/>
                  </a:lnTo>
                  <a:lnTo>
                    <a:pt x="395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2"/>
                  </a:lnTo>
                  <a:lnTo>
                    <a:pt x="393" y="42"/>
                  </a:lnTo>
                  <a:lnTo>
                    <a:pt x="390" y="42"/>
                  </a:lnTo>
                  <a:lnTo>
                    <a:pt x="390" y="42"/>
                  </a:lnTo>
                  <a:lnTo>
                    <a:pt x="390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6" y="45"/>
                  </a:lnTo>
                  <a:lnTo>
                    <a:pt x="386" y="45"/>
                  </a:lnTo>
                  <a:lnTo>
                    <a:pt x="383" y="47"/>
                  </a:lnTo>
                  <a:lnTo>
                    <a:pt x="374" y="47"/>
                  </a:lnTo>
                  <a:lnTo>
                    <a:pt x="371" y="47"/>
                  </a:lnTo>
                  <a:lnTo>
                    <a:pt x="364" y="47"/>
                  </a:lnTo>
                  <a:lnTo>
                    <a:pt x="362" y="47"/>
                  </a:lnTo>
                  <a:lnTo>
                    <a:pt x="360" y="47"/>
                  </a:lnTo>
                  <a:lnTo>
                    <a:pt x="350" y="42"/>
                  </a:lnTo>
                  <a:lnTo>
                    <a:pt x="350" y="42"/>
                  </a:lnTo>
                  <a:lnTo>
                    <a:pt x="345" y="45"/>
                  </a:lnTo>
                  <a:lnTo>
                    <a:pt x="345" y="42"/>
                  </a:lnTo>
                  <a:lnTo>
                    <a:pt x="343" y="45"/>
                  </a:lnTo>
                  <a:lnTo>
                    <a:pt x="343" y="45"/>
                  </a:lnTo>
                  <a:lnTo>
                    <a:pt x="338" y="47"/>
                  </a:lnTo>
                  <a:lnTo>
                    <a:pt x="336" y="47"/>
                  </a:lnTo>
                  <a:lnTo>
                    <a:pt x="336" y="49"/>
                  </a:lnTo>
                  <a:lnTo>
                    <a:pt x="333" y="49"/>
                  </a:lnTo>
                  <a:lnTo>
                    <a:pt x="331" y="49"/>
                  </a:lnTo>
                  <a:lnTo>
                    <a:pt x="331" y="52"/>
                  </a:lnTo>
                  <a:lnTo>
                    <a:pt x="326" y="54"/>
                  </a:lnTo>
                  <a:lnTo>
                    <a:pt x="324" y="56"/>
                  </a:lnTo>
                  <a:lnTo>
                    <a:pt x="319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61"/>
                  </a:lnTo>
                  <a:lnTo>
                    <a:pt x="317" y="61"/>
                  </a:lnTo>
                  <a:lnTo>
                    <a:pt x="315" y="61"/>
                  </a:lnTo>
                  <a:lnTo>
                    <a:pt x="312" y="64"/>
                  </a:lnTo>
                  <a:lnTo>
                    <a:pt x="307" y="66"/>
                  </a:lnTo>
                  <a:lnTo>
                    <a:pt x="305" y="66"/>
                  </a:lnTo>
                  <a:lnTo>
                    <a:pt x="305" y="66"/>
                  </a:lnTo>
                  <a:lnTo>
                    <a:pt x="303" y="68"/>
                  </a:lnTo>
                  <a:lnTo>
                    <a:pt x="300" y="68"/>
                  </a:lnTo>
                  <a:lnTo>
                    <a:pt x="300" y="68"/>
                  </a:lnTo>
                  <a:lnTo>
                    <a:pt x="298" y="68"/>
                  </a:lnTo>
                  <a:lnTo>
                    <a:pt x="296" y="68"/>
                  </a:lnTo>
                  <a:lnTo>
                    <a:pt x="296" y="71"/>
                  </a:lnTo>
                  <a:lnTo>
                    <a:pt x="293" y="71"/>
                  </a:lnTo>
                  <a:lnTo>
                    <a:pt x="291" y="71"/>
                  </a:lnTo>
                  <a:lnTo>
                    <a:pt x="289" y="71"/>
                  </a:lnTo>
                  <a:lnTo>
                    <a:pt x="289" y="68"/>
                  </a:lnTo>
                  <a:lnTo>
                    <a:pt x="286" y="68"/>
                  </a:lnTo>
                  <a:lnTo>
                    <a:pt x="284" y="66"/>
                  </a:lnTo>
                  <a:lnTo>
                    <a:pt x="281" y="64"/>
                  </a:lnTo>
                  <a:lnTo>
                    <a:pt x="281" y="64"/>
                  </a:lnTo>
                  <a:lnTo>
                    <a:pt x="277" y="66"/>
                  </a:lnTo>
                  <a:lnTo>
                    <a:pt x="274" y="66"/>
                  </a:lnTo>
                  <a:lnTo>
                    <a:pt x="272" y="66"/>
                  </a:lnTo>
                  <a:lnTo>
                    <a:pt x="272" y="66"/>
                  </a:lnTo>
                  <a:lnTo>
                    <a:pt x="270" y="64"/>
                  </a:lnTo>
                  <a:lnTo>
                    <a:pt x="267" y="64"/>
                  </a:lnTo>
                  <a:lnTo>
                    <a:pt x="263" y="61"/>
                  </a:lnTo>
                  <a:lnTo>
                    <a:pt x="263" y="61"/>
                  </a:lnTo>
                  <a:lnTo>
                    <a:pt x="263" y="64"/>
                  </a:lnTo>
                  <a:lnTo>
                    <a:pt x="263" y="64"/>
                  </a:lnTo>
                  <a:lnTo>
                    <a:pt x="263" y="64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58" y="61"/>
                  </a:lnTo>
                  <a:lnTo>
                    <a:pt x="258" y="61"/>
                  </a:lnTo>
                  <a:lnTo>
                    <a:pt x="255" y="61"/>
                  </a:lnTo>
                  <a:lnTo>
                    <a:pt x="255" y="61"/>
                  </a:lnTo>
                  <a:lnTo>
                    <a:pt x="255" y="61"/>
                  </a:lnTo>
                  <a:lnTo>
                    <a:pt x="253" y="64"/>
                  </a:lnTo>
                  <a:lnTo>
                    <a:pt x="253" y="64"/>
                  </a:lnTo>
                  <a:lnTo>
                    <a:pt x="253" y="64"/>
                  </a:lnTo>
                  <a:lnTo>
                    <a:pt x="253" y="64"/>
                  </a:lnTo>
                  <a:lnTo>
                    <a:pt x="251" y="66"/>
                  </a:lnTo>
                  <a:lnTo>
                    <a:pt x="248" y="66"/>
                  </a:lnTo>
                  <a:lnTo>
                    <a:pt x="246" y="66"/>
                  </a:lnTo>
                  <a:lnTo>
                    <a:pt x="246" y="68"/>
                  </a:lnTo>
                  <a:lnTo>
                    <a:pt x="244" y="71"/>
                  </a:lnTo>
                  <a:lnTo>
                    <a:pt x="241" y="71"/>
                  </a:lnTo>
                  <a:lnTo>
                    <a:pt x="239" y="71"/>
                  </a:lnTo>
                  <a:lnTo>
                    <a:pt x="239" y="73"/>
                  </a:lnTo>
                  <a:lnTo>
                    <a:pt x="236" y="73"/>
                  </a:lnTo>
                  <a:lnTo>
                    <a:pt x="236" y="71"/>
                  </a:lnTo>
                  <a:lnTo>
                    <a:pt x="234" y="71"/>
                  </a:lnTo>
                  <a:lnTo>
                    <a:pt x="234" y="71"/>
                  </a:lnTo>
                  <a:lnTo>
                    <a:pt x="234" y="71"/>
                  </a:lnTo>
                  <a:lnTo>
                    <a:pt x="229" y="75"/>
                  </a:lnTo>
                  <a:lnTo>
                    <a:pt x="225" y="78"/>
                  </a:lnTo>
                  <a:lnTo>
                    <a:pt x="222" y="78"/>
                  </a:lnTo>
                  <a:lnTo>
                    <a:pt x="222" y="80"/>
                  </a:lnTo>
                  <a:lnTo>
                    <a:pt x="215" y="82"/>
                  </a:lnTo>
                  <a:lnTo>
                    <a:pt x="215" y="82"/>
                  </a:lnTo>
                  <a:lnTo>
                    <a:pt x="215" y="82"/>
                  </a:lnTo>
                  <a:lnTo>
                    <a:pt x="215" y="85"/>
                  </a:lnTo>
                  <a:lnTo>
                    <a:pt x="210" y="85"/>
                  </a:lnTo>
                  <a:lnTo>
                    <a:pt x="208" y="85"/>
                  </a:lnTo>
                  <a:lnTo>
                    <a:pt x="206" y="85"/>
                  </a:lnTo>
                  <a:lnTo>
                    <a:pt x="203" y="85"/>
                  </a:lnTo>
                  <a:lnTo>
                    <a:pt x="201" y="85"/>
                  </a:lnTo>
                  <a:lnTo>
                    <a:pt x="199" y="85"/>
                  </a:lnTo>
                  <a:lnTo>
                    <a:pt x="196" y="87"/>
                  </a:lnTo>
                  <a:lnTo>
                    <a:pt x="194" y="87"/>
                  </a:lnTo>
                  <a:lnTo>
                    <a:pt x="192" y="87"/>
                  </a:lnTo>
                  <a:lnTo>
                    <a:pt x="187" y="85"/>
                  </a:lnTo>
                  <a:lnTo>
                    <a:pt x="184" y="85"/>
                  </a:lnTo>
                  <a:lnTo>
                    <a:pt x="182" y="85"/>
                  </a:lnTo>
                  <a:lnTo>
                    <a:pt x="180" y="85"/>
                  </a:lnTo>
                  <a:lnTo>
                    <a:pt x="177" y="82"/>
                  </a:lnTo>
                  <a:lnTo>
                    <a:pt x="170" y="78"/>
                  </a:lnTo>
                  <a:lnTo>
                    <a:pt x="168" y="75"/>
                  </a:lnTo>
                  <a:lnTo>
                    <a:pt x="163" y="73"/>
                  </a:lnTo>
                  <a:lnTo>
                    <a:pt x="158" y="68"/>
                  </a:lnTo>
                  <a:lnTo>
                    <a:pt x="154" y="64"/>
                  </a:lnTo>
                  <a:lnTo>
                    <a:pt x="149" y="59"/>
                  </a:lnTo>
                  <a:lnTo>
                    <a:pt x="144" y="54"/>
                  </a:lnTo>
                  <a:lnTo>
                    <a:pt x="142" y="49"/>
                  </a:lnTo>
                  <a:lnTo>
                    <a:pt x="142" y="47"/>
                  </a:lnTo>
                  <a:lnTo>
                    <a:pt x="139" y="47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37" y="45"/>
                  </a:lnTo>
                  <a:lnTo>
                    <a:pt x="137" y="42"/>
                  </a:lnTo>
                  <a:lnTo>
                    <a:pt x="137" y="42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25" y="30"/>
                  </a:lnTo>
                  <a:lnTo>
                    <a:pt x="125" y="28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3" y="28"/>
                  </a:lnTo>
                  <a:lnTo>
                    <a:pt x="123" y="28"/>
                  </a:lnTo>
                  <a:lnTo>
                    <a:pt x="123" y="28"/>
                  </a:lnTo>
                  <a:lnTo>
                    <a:pt x="118" y="30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6"/>
                  </a:lnTo>
                  <a:lnTo>
                    <a:pt x="104" y="59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4"/>
                  </a:lnTo>
                  <a:lnTo>
                    <a:pt x="97" y="64"/>
                  </a:lnTo>
                  <a:lnTo>
                    <a:pt x="97" y="66"/>
                  </a:lnTo>
                  <a:lnTo>
                    <a:pt x="95" y="66"/>
                  </a:lnTo>
                  <a:lnTo>
                    <a:pt x="95" y="68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2" y="73"/>
                  </a:lnTo>
                  <a:lnTo>
                    <a:pt x="92" y="73"/>
                  </a:lnTo>
                  <a:lnTo>
                    <a:pt x="92" y="73"/>
                  </a:lnTo>
                  <a:lnTo>
                    <a:pt x="90" y="73"/>
                  </a:lnTo>
                  <a:lnTo>
                    <a:pt x="90" y="75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7" y="85"/>
                  </a:lnTo>
                  <a:lnTo>
                    <a:pt x="97" y="90"/>
                  </a:lnTo>
                  <a:lnTo>
                    <a:pt x="99" y="92"/>
                  </a:lnTo>
                  <a:lnTo>
                    <a:pt x="99" y="97"/>
                  </a:lnTo>
                  <a:lnTo>
                    <a:pt x="102" y="99"/>
                  </a:lnTo>
                  <a:lnTo>
                    <a:pt x="106" y="101"/>
                  </a:lnTo>
                  <a:lnTo>
                    <a:pt x="109" y="101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11" y="109"/>
                  </a:lnTo>
                  <a:lnTo>
                    <a:pt x="111" y="111"/>
                  </a:lnTo>
                  <a:lnTo>
                    <a:pt x="113" y="111"/>
                  </a:lnTo>
                  <a:lnTo>
                    <a:pt x="116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21" y="116"/>
                  </a:lnTo>
                  <a:lnTo>
                    <a:pt x="123" y="125"/>
                  </a:lnTo>
                  <a:lnTo>
                    <a:pt x="123" y="125"/>
                  </a:lnTo>
                  <a:lnTo>
                    <a:pt x="123" y="127"/>
                  </a:lnTo>
                  <a:lnTo>
                    <a:pt x="125" y="127"/>
                  </a:lnTo>
                  <a:lnTo>
                    <a:pt x="125" y="127"/>
                  </a:lnTo>
                  <a:lnTo>
                    <a:pt x="125" y="127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8" y="132"/>
                  </a:lnTo>
                  <a:lnTo>
                    <a:pt x="130" y="132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7"/>
                  </a:lnTo>
                  <a:lnTo>
                    <a:pt x="130" y="139"/>
                  </a:lnTo>
                  <a:lnTo>
                    <a:pt x="132" y="139"/>
                  </a:lnTo>
                  <a:lnTo>
                    <a:pt x="135" y="142"/>
                  </a:lnTo>
                  <a:lnTo>
                    <a:pt x="139" y="144"/>
                  </a:lnTo>
                  <a:lnTo>
                    <a:pt x="139" y="144"/>
                  </a:lnTo>
                  <a:lnTo>
                    <a:pt x="142" y="144"/>
                  </a:lnTo>
                  <a:lnTo>
                    <a:pt x="142" y="142"/>
                  </a:lnTo>
                  <a:lnTo>
                    <a:pt x="142" y="144"/>
                  </a:lnTo>
                  <a:lnTo>
                    <a:pt x="147" y="146"/>
                  </a:lnTo>
                  <a:lnTo>
                    <a:pt x="151" y="151"/>
                  </a:lnTo>
                  <a:lnTo>
                    <a:pt x="158" y="158"/>
                  </a:lnTo>
                  <a:lnTo>
                    <a:pt x="161" y="161"/>
                  </a:lnTo>
                  <a:lnTo>
                    <a:pt x="163" y="163"/>
                  </a:lnTo>
                  <a:lnTo>
                    <a:pt x="168" y="163"/>
                  </a:lnTo>
                  <a:lnTo>
                    <a:pt x="173" y="165"/>
                  </a:lnTo>
                  <a:lnTo>
                    <a:pt x="177" y="168"/>
                  </a:lnTo>
                  <a:lnTo>
                    <a:pt x="182" y="168"/>
                  </a:lnTo>
                  <a:lnTo>
                    <a:pt x="187" y="170"/>
                  </a:lnTo>
                  <a:lnTo>
                    <a:pt x="192" y="172"/>
                  </a:lnTo>
                  <a:lnTo>
                    <a:pt x="196" y="172"/>
                  </a:lnTo>
                  <a:lnTo>
                    <a:pt x="201" y="175"/>
                  </a:lnTo>
                  <a:lnTo>
                    <a:pt x="206" y="177"/>
                  </a:lnTo>
                  <a:lnTo>
                    <a:pt x="210" y="177"/>
                  </a:lnTo>
                  <a:lnTo>
                    <a:pt x="215" y="180"/>
                  </a:lnTo>
                  <a:lnTo>
                    <a:pt x="220" y="180"/>
                  </a:lnTo>
                  <a:lnTo>
                    <a:pt x="225" y="182"/>
                  </a:lnTo>
                  <a:lnTo>
                    <a:pt x="229" y="184"/>
                  </a:lnTo>
                  <a:lnTo>
                    <a:pt x="234" y="184"/>
                  </a:lnTo>
                  <a:lnTo>
                    <a:pt x="239" y="187"/>
                  </a:lnTo>
                  <a:lnTo>
                    <a:pt x="244" y="189"/>
                  </a:lnTo>
                  <a:lnTo>
                    <a:pt x="244" y="189"/>
                  </a:lnTo>
                  <a:lnTo>
                    <a:pt x="248" y="189"/>
                  </a:lnTo>
                  <a:lnTo>
                    <a:pt x="253" y="191"/>
                  </a:lnTo>
                  <a:lnTo>
                    <a:pt x="258" y="194"/>
                  </a:lnTo>
                  <a:lnTo>
                    <a:pt x="263" y="194"/>
                  </a:lnTo>
                  <a:lnTo>
                    <a:pt x="267" y="196"/>
                  </a:lnTo>
                  <a:lnTo>
                    <a:pt x="270" y="198"/>
                  </a:lnTo>
                  <a:lnTo>
                    <a:pt x="274" y="198"/>
                  </a:lnTo>
                  <a:lnTo>
                    <a:pt x="279" y="201"/>
                  </a:lnTo>
                  <a:lnTo>
                    <a:pt x="284" y="201"/>
                  </a:lnTo>
                  <a:lnTo>
                    <a:pt x="289" y="203"/>
                  </a:lnTo>
                  <a:lnTo>
                    <a:pt x="293" y="206"/>
                  </a:lnTo>
                  <a:lnTo>
                    <a:pt x="298" y="206"/>
                  </a:lnTo>
                  <a:lnTo>
                    <a:pt x="303" y="208"/>
                  </a:lnTo>
                  <a:lnTo>
                    <a:pt x="307" y="210"/>
                  </a:lnTo>
                  <a:lnTo>
                    <a:pt x="310" y="210"/>
                  </a:lnTo>
                  <a:lnTo>
                    <a:pt x="315" y="213"/>
                  </a:lnTo>
                  <a:lnTo>
                    <a:pt x="319" y="213"/>
                  </a:lnTo>
                  <a:lnTo>
                    <a:pt x="322" y="215"/>
                  </a:lnTo>
                  <a:lnTo>
                    <a:pt x="326" y="215"/>
                  </a:lnTo>
                  <a:lnTo>
                    <a:pt x="367" y="215"/>
                  </a:lnTo>
                  <a:lnTo>
                    <a:pt x="376" y="215"/>
                  </a:lnTo>
                  <a:lnTo>
                    <a:pt x="374" y="217"/>
                  </a:lnTo>
                  <a:lnTo>
                    <a:pt x="371" y="220"/>
                  </a:lnTo>
                  <a:lnTo>
                    <a:pt x="367" y="222"/>
                  </a:lnTo>
                  <a:lnTo>
                    <a:pt x="364" y="224"/>
                  </a:lnTo>
                  <a:lnTo>
                    <a:pt x="362" y="227"/>
                  </a:lnTo>
                  <a:lnTo>
                    <a:pt x="360" y="229"/>
                  </a:lnTo>
                  <a:lnTo>
                    <a:pt x="357" y="234"/>
                  </a:lnTo>
                  <a:lnTo>
                    <a:pt x="355" y="236"/>
                  </a:lnTo>
                  <a:lnTo>
                    <a:pt x="352" y="239"/>
                  </a:lnTo>
                  <a:lnTo>
                    <a:pt x="352" y="239"/>
                  </a:lnTo>
                  <a:lnTo>
                    <a:pt x="350" y="241"/>
                  </a:lnTo>
                  <a:lnTo>
                    <a:pt x="348" y="243"/>
                  </a:lnTo>
                  <a:lnTo>
                    <a:pt x="345" y="246"/>
                  </a:lnTo>
                  <a:lnTo>
                    <a:pt x="341" y="248"/>
                  </a:lnTo>
                  <a:lnTo>
                    <a:pt x="338" y="251"/>
                  </a:lnTo>
                  <a:lnTo>
                    <a:pt x="336" y="253"/>
                  </a:lnTo>
                  <a:lnTo>
                    <a:pt x="333" y="255"/>
                  </a:lnTo>
                  <a:lnTo>
                    <a:pt x="331" y="258"/>
                  </a:lnTo>
                  <a:lnTo>
                    <a:pt x="329" y="260"/>
                  </a:lnTo>
                  <a:lnTo>
                    <a:pt x="326" y="262"/>
                  </a:lnTo>
                  <a:lnTo>
                    <a:pt x="324" y="265"/>
                  </a:lnTo>
                  <a:lnTo>
                    <a:pt x="322" y="267"/>
                  </a:lnTo>
                  <a:lnTo>
                    <a:pt x="319" y="269"/>
                  </a:lnTo>
                  <a:lnTo>
                    <a:pt x="315" y="274"/>
                  </a:lnTo>
                  <a:lnTo>
                    <a:pt x="312" y="277"/>
                  </a:lnTo>
                  <a:lnTo>
                    <a:pt x="310" y="279"/>
                  </a:lnTo>
                  <a:lnTo>
                    <a:pt x="307" y="281"/>
                  </a:lnTo>
                  <a:lnTo>
                    <a:pt x="305" y="284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298" y="288"/>
                  </a:lnTo>
                  <a:lnTo>
                    <a:pt x="296" y="291"/>
                  </a:lnTo>
                  <a:lnTo>
                    <a:pt x="296" y="293"/>
                  </a:lnTo>
                  <a:lnTo>
                    <a:pt x="296" y="293"/>
                  </a:lnTo>
                  <a:lnTo>
                    <a:pt x="293" y="295"/>
                  </a:lnTo>
                  <a:lnTo>
                    <a:pt x="289" y="298"/>
                  </a:lnTo>
                  <a:lnTo>
                    <a:pt x="286" y="303"/>
                  </a:lnTo>
                  <a:lnTo>
                    <a:pt x="281" y="305"/>
                  </a:lnTo>
                  <a:lnTo>
                    <a:pt x="279" y="310"/>
                  </a:lnTo>
                  <a:lnTo>
                    <a:pt x="277" y="312"/>
                  </a:lnTo>
                  <a:lnTo>
                    <a:pt x="272" y="317"/>
                  </a:lnTo>
                  <a:lnTo>
                    <a:pt x="270" y="319"/>
                  </a:lnTo>
                  <a:lnTo>
                    <a:pt x="267" y="322"/>
                  </a:lnTo>
                  <a:lnTo>
                    <a:pt x="260" y="329"/>
                  </a:lnTo>
                  <a:lnTo>
                    <a:pt x="255" y="336"/>
                  </a:lnTo>
                  <a:lnTo>
                    <a:pt x="248" y="340"/>
                  </a:lnTo>
                  <a:lnTo>
                    <a:pt x="244" y="348"/>
                  </a:lnTo>
                  <a:lnTo>
                    <a:pt x="244" y="348"/>
                  </a:lnTo>
                  <a:lnTo>
                    <a:pt x="236" y="355"/>
                  </a:lnTo>
                  <a:lnTo>
                    <a:pt x="232" y="359"/>
                  </a:lnTo>
                  <a:lnTo>
                    <a:pt x="227" y="366"/>
                  </a:lnTo>
                  <a:lnTo>
                    <a:pt x="220" y="371"/>
                  </a:lnTo>
                  <a:lnTo>
                    <a:pt x="218" y="376"/>
                  </a:lnTo>
                  <a:lnTo>
                    <a:pt x="218" y="376"/>
                  </a:lnTo>
                  <a:lnTo>
                    <a:pt x="213" y="381"/>
                  </a:lnTo>
                  <a:lnTo>
                    <a:pt x="210" y="381"/>
                  </a:lnTo>
                  <a:lnTo>
                    <a:pt x="208" y="381"/>
                  </a:lnTo>
                  <a:lnTo>
                    <a:pt x="206" y="381"/>
                  </a:lnTo>
                  <a:lnTo>
                    <a:pt x="203" y="381"/>
                  </a:lnTo>
                  <a:lnTo>
                    <a:pt x="201" y="381"/>
                  </a:lnTo>
                  <a:lnTo>
                    <a:pt x="199" y="381"/>
                  </a:lnTo>
                  <a:lnTo>
                    <a:pt x="194" y="381"/>
                  </a:lnTo>
                  <a:lnTo>
                    <a:pt x="194" y="381"/>
                  </a:lnTo>
                  <a:lnTo>
                    <a:pt x="192" y="381"/>
                  </a:lnTo>
                  <a:lnTo>
                    <a:pt x="189" y="381"/>
                  </a:lnTo>
                  <a:lnTo>
                    <a:pt x="187" y="378"/>
                  </a:lnTo>
                  <a:lnTo>
                    <a:pt x="184" y="378"/>
                  </a:lnTo>
                  <a:lnTo>
                    <a:pt x="180" y="378"/>
                  </a:lnTo>
                  <a:lnTo>
                    <a:pt x="177" y="378"/>
                  </a:lnTo>
                  <a:lnTo>
                    <a:pt x="175" y="378"/>
                  </a:lnTo>
                  <a:lnTo>
                    <a:pt x="173" y="378"/>
                  </a:lnTo>
                  <a:lnTo>
                    <a:pt x="170" y="378"/>
                  </a:lnTo>
                  <a:lnTo>
                    <a:pt x="168" y="378"/>
                  </a:lnTo>
                  <a:lnTo>
                    <a:pt x="163" y="378"/>
                  </a:lnTo>
                  <a:lnTo>
                    <a:pt x="161" y="378"/>
                  </a:lnTo>
                  <a:lnTo>
                    <a:pt x="158" y="378"/>
                  </a:lnTo>
                  <a:lnTo>
                    <a:pt x="154" y="381"/>
                  </a:lnTo>
                  <a:lnTo>
                    <a:pt x="154" y="381"/>
                  </a:lnTo>
                  <a:lnTo>
                    <a:pt x="147" y="381"/>
                  </a:lnTo>
                  <a:lnTo>
                    <a:pt x="144" y="383"/>
                  </a:lnTo>
                  <a:lnTo>
                    <a:pt x="137" y="383"/>
                  </a:lnTo>
                  <a:lnTo>
                    <a:pt x="135" y="385"/>
                  </a:lnTo>
                  <a:lnTo>
                    <a:pt x="128" y="388"/>
                  </a:lnTo>
                  <a:lnTo>
                    <a:pt x="121" y="393"/>
                  </a:lnTo>
                  <a:lnTo>
                    <a:pt x="116" y="395"/>
                  </a:lnTo>
                  <a:lnTo>
                    <a:pt x="111" y="397"/>
                  </a:lnTo>
                  <a:lnTo>
                    <a:pt x="106" y="402"/>
                  </a:lnTo>
                  <a:lnTo>
                    <a:pt x="106" y="402"/>
                  </a:lnTo>
                  <a:lnTo>
                    <a:pt x="106" y="402"/>
                  </a:lnTo>
                  <a:lnTo>
                    <a:pt x="106" y="404"/>
                  </a:lnTo>
                  <a:lnTo>
                    <a:pt x="104" y="407"/>
                  </a:lnTo>
                  <a:lnTo>
                    <a:pt x="104" y="409"/>
                  </a:lnTo>
                  <a:lnTo>
                    <a:pt x="102" y="411"/>
                  </a:lnTo>
                  <a:lnTo>
                    <a:pt x="102" y="411"/>
                  </a:lnTo>
                  <a:lnTo>
                    <a:pt x="99" y="414"/>
                  </a:lnTo>
                  <a:lnTo>
                    <a:pt x="97" y="414"/>
                  </a:lnTo>
                  <a:lnTo>
                    <a:pt x="95" y="414"/>
                  </a:lnTo>
                  <a:lnTo>
                    <a:pt x="85" y="416"/>
                  </a:lnTo>
                  <a:lnTo>
                    <a:pt x="78" y="416"/>
                  </a:lnTo>
                  <a:lnTo>
                    <a:pt x="71" y="419"/>
                  </a:lnTo>
                  <a:lnTo>
                    <a:pt x="68" y="419"/>
                  </a:lnTo>
                  <a:lnTo>
                    <a:pt x="64" y="419"/>
                  </a:lnTo>
                  <a:lnTo>
                    <a:pt x="61" y="419"/>
                  </a:lnTo>
                  <a:lnTo>
                    <a:pt x="59" y="419"/>
                  </a:lnTo>
                  <a:lnTo>
                    <a:pt x="57" y="421"/>
                  </a:lnTo>
                  <a:lnTo>
                    <a:pt x="52" y="423"/>
                  </a:lnTo>
                  <a:lnTo>
                    <a:pt x="52" y="426"/>
                  </a:lnTo>
                  <a:lnTo>
                    <a:pt x="52" y="426"/>
                  </a:lnTo>
                  <a:lnTo>
                    <a:pt x="52" y="428"/>
                  </a:lnTo>
                  <a:lnTo>
                    <a:pt x="52" y="428"/>
                  </a:lnTo>
                  <a:lnTo>
                    <a:pt x="50" y="428"/>
                  </a:lnTo>
                  <a:lnTo>
                    <a:pt x="50" y="430"/>
                  </a:lnTo>
                  <a:lnTo>
                    <a:pt x="45" y="437"/>
                  </a:lnTo>
                  <a:lnTo>
                    <a:pt x="40" y="442"/>
                  </a:lnTo>
                  <a:lnTo>
                    <a:pt x="35" y="449"/>
                  </a:lnTo>
                  <a:lnTo>
                    <a:pt x="31" y="456"/>
                  </a:lnTo>
                  <a:lnTo>
                    <a:pt x="28" y="459"/>
                  </a:lnTo>
                  <a:lnTo>
                    <a:pt x="26" y="464"/>
                  </a:lnTo>
                  <a:lnTo>
                    <a:pt x="24" y="468"/>
                  </a:lnTo>
                  <a:lnTo>
                    <a:pt x="21" y="471"/>
                  </a:lnTo>
                  <a:lnTo>
                    <a:pt x="16" y="475"/>
                  </a:lnTo>
                  <a:lnTo>
                    <a:pt x="12" y="480"/>
                  </a:lnTo>
                  <a:lnTo>
                    <a:pt x="7" y="485"/>
                  </a:lnTo>
                  <a:lnTo>
                    <a:pt x="2" y="490"/>
                  </a:lnTo>
                  <a:lnTo>
                    <a:pt x="2" y="490"/>
                  </a:lnTo>
                  <a:lnTo>
                    <a:pt x="0" y="492"/>
                  </a:lnTo>
                  <a:lnTo>
                    <a:pt x="0" y="494"/>
                  </a:lnTo>
                  <a:lnTo>
                    <a:pt x="0" y="501"/>
                  </a:lnTo>
                  <a:lnTo>
                    <a:pt x="0" y="508"/>
                  </a:lnTo>
                  <a:lnTo>
                    <a:pt x="0" y="641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0" y="653"/>
                  </a:lnTo>
                  <a:lnTo>
                    <a:pt x="0" y="660"/>
                  </a:lnTo>
                  <a:lnTo>
                    <a:pt x="0" y="665"/>
                  </a:lnTo>
                  <a:lnTo>
                    <a:pt x="0" y="669"/>
                  </a:lnTo>
                  <a:lnTo>
                    <a:pt x="0" y="677"/>
                  </a:lnTo>
                  <a:lnTo>
                    <a:pt x="0" y="679"/>
                  </a:lnTo>
                  <a:lnTo>
                    <a:pt x="2" y="684"/>
                  </a:lnTo>
                  <a:lnTo>
                    <a:pt x="2" y="688"/>
                  </a:lnTo>
                  <a:lnTo>
                    <a:pt x="2" y="688"/>
                  </a:lnTo>
                  <a:lnTo>
                    <a:pt x="5" y="691"/>
                  </a:lnTo>
                  <a:lnTo>
                    <a:pt x="5" y="693"/>
                  </a:lnTo>
                  <a:lnTo>
                    <a:pt x="7" y="695"/>
                  </a:lnTo>
                  <a:lnTo>
                    <a:pt x="9" y="698"/>
                  </a:lnTo>
                  <a:lnTo>
                    <a:pt x="12" y="703"/>
                  </a:lnTo>
                  <a:lnTo>
                    <a:pt x="14" y="705"/>
                  </a:lnTo>
                  <a:lnTo>
                    <a:pt x="16" y="710"/>
                  </a:lnTo>
                  <a:lnTo>
                    <a:pt x="21" y="712"/>
                  </a:lnTo>
                  <a:lnTo>
                    <a:pt x="24" y="714"/>
                  </a:lnTo>
                  <a:lnTo>
                    <a:pt x="26" y="719"/>
                  </a:lnTo>
                  <a:lnTo>
                    <a:pt x="28" y="721"/>
                  </a:lnTo>
                  <a:lnTo>
                    <a:pt x="31" y="724"/>
                  </a:lnTo>
                  <a:lnTo>
                    <a:pt x="31" y="726"/>
                  </a:lnTo>
                  <a:lnTo>
                    <a:pt x="31" y="726"/>
                  </a:lnTo>
                  <a:lnTo>
                    <a:pt x="31" y="731"/>
                  </a:lnTo>
                  <a:lnTo>
                    <a:pt x="31" y="731"/>
                  </a:lnTo>
                  <a:lnTo>
                    <a:pt x="31" y="731"/>
                  </a:lnTo>
                  <a:lnTo>
                    <a:pt x="33" y="731"/>
                  </a:lnTo>
                  <a:lnTo>
                    <a:pt x="33" y="731"/>
                  </a:lnTo>
                  <a:lnTo>
                    <a:pt x="33" y="729"/>
                  </a:lnTo>
                  <a:lnTo>
                    <a:pt x="35" y="726"/>
                  </a:lnTo>
                  <a:lnTo>
                    <a:pt x="35" y="726"/>
                  </a:lnTo>
                  <a:lnTo>
                    <a:pt x="38" y="724"/>
                  </a:lnTo>
                  <a:lnTo>
                    <a:pt x="40" y="721"/>
                  </a:lnTo>
                  <a:lnTo>
                    <a:pt x="40" y="719"/>
                  </a:lnTo>
                  <a:lnTo>
                    <a:pt x="42" y="717"/>
                  </a:lnTo>
                  <a:lnTo>
                    <a:pt x="47" y="710"/>
                  </a:lnTo>
                  <a:lnTo>
                    <a:pt x="47" y="707"/>
                  </a:lnTo>
                  <a:lnTo>
                    <a:pt x="47" y="707"/>
                  </a:lnTo>
                  <a:lnTo>
                    <a:pt x="47" y="705"/>
                  </a:lnTo>
                  <a:lnTo>
                    <a:pt x="47" y="703"/>
                  </a:lnTo>
                  <a:lnTo>
                    <a:pt x="47" y="703"/>
                  </a:lnTo>
                  <a:lnTo>
                    <a:pt x="47" y="705"/>
                  </a:lnTo>
                  <a:lnTo>
                    <a:pt x="47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2" y="703"/>
                  </a:lnTo>
                  <a:lnTo>
                    <a:pt x="52" y="700"/>
                  </a:lnTo>
                  <a:lnTo>
                    <a:pt x="52" y="700"/>
                  </a:lnTo>
                  <a:lnTo>
                    <a:pt x="52" y="700"/>
                  </a:lnTo>
                  <a:lnTo>
                    <a:pt x="52" y="700"/>
                  </a:lnTo>
                  <a:lnTo>
                    <a:pt x="54" y="698"/>
                  </a:lnTo>
                  <a:lnTo>
                    <a:pt x="54" y="698"/>
                  </a:lnTo>
                  <a:lnTo>
                    <a:pt x="54" y="698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4" y="693"/>
                  </a:lnTo>
                  <a:lnTo>
                    <a:pt x="54" y="693"/>
                  </a:lnTo>
                  <a:lnTo>
                    <a:pt x="52" y="693"/>
                  </a:lnTo>
                  <a:lnTo>
                    <a:pt x="52" y="693"/>
                  </a:lnTo>
                  <a:lnTo>
                    <a:pt x="52" y="691"/>
                  </a:lnTo>
                  <a:lnTo>
                    <a:pt x="52" y="691"/>
                  </a:lnTo>
                  <a:lnTo>
                    <a:pt x="54" y="691"/>
                  </a:lnTo>
                  <a:lnTo>
                    <a:pt x="54" y="691"/>
                  </a:lnTo>
                  <a:lnTo>
                    <a:pt x="54" y="688"/>
                  </a:lnTo>
                  <a:lnTo>
                    <a:pt x="54" y="688"/>
                  </a:lnTo>
                  <a:lnTo>
                    <a:pt x="54" y="691"/>
                  </a:lnTo>
                  <a:lnTo>
                    <a:pt x="54" y="693"/>
                  </a:lnTo>
                  <a:lnTo>
                    <a:pt x="54" y="693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7" y="693"/>
                  </a:lnTo>
                  <a:lnTo>
                    <a:pt x="57" y="693"/>
                  </a:lnTo>
                  <a:lnTo>
                    <a:pt x="57" y="691"/>
                  </a:lnTo>
                  <a:lnTo>
                    <a:pt x="57" y="691"/>
                  </a:lnTo>
                  <a:lnTo>
                    <a:pt x="59" y="688"/>
                  </a:lnTo>
                  <a:lnTo>
                    <a:pt x="59" y="688"/>
                  </a:lnTo>
                  <a:lnTo>
                    <a:pt x="59" y="688"/>
                  </a:lnTo>
                  <a:lnTo>
                    <a:pt x="59" y="688"/>
                  </a:lnTo>
                  <a:lnTo>
                    <a:pt x="59" y="686"/>
                  </a:lnTo>
                  <a:lnTo>
                    <a:pt x="59" y="686"/>
                  </a:lnTo>
                  <a:lnTo>
                    <a:pt x="59" y="686"/>
                  </a:lnTo>
                  <a:lnTo>
                    <a:pt x="61" y="686"/>
                  </a:lnTo>
                  <a:lnTo>
                    <a:pt x="61" y="686"/>
                  </a:lnTo>
                  <a:lnTo>
                    <a:pt x="64" y="686"/>
                  </a:lnTo>
                  <a:lnTo>
                    <a:pt x="64" y="684"/>
                  </a:lnTo>
                  <a:lnTo>
                    <a:pt x="64" y="684"/>
                  </a:lnTo>
                  <a:lnTo>
                    <a:pt x="66" y="684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76" y="672"/>
                  </a:lnTo>
                  <a:lnTo>
                    <a:pt x="76" y="669"/>
                  </a:lnTo>
                  <a:lnTo>
                    <a:pt x="78" y="669"/>
                  </a:lnTo>
                  <a:lnTo>
                    <a:pt x="78" y="667"/>
                  </a:lnTo>
                  <a:lnTo>
                    <a:pt x="78" y="667"/>
                  </a:lnTo>
                  <a:lnTo>
                    <a:pt x="80" y="665"/>
                  </a:lnTo>
                  <a:lnTo>
                    <a:pt x="80" y="665"/>
                  </a:lnTo>
                  <a:lnTo>
                    <a:pt x="80" y="665"/>
                  </a:lnTo>
                  <a:lnTo>
                    <a:pt x="80" y="667"/>
                  </a:lnTo>
                  <a:lnTo>
                    <a:pt x="80" y="667"/>
                  </a:lnTo>
                  <a:lnTo>
                    <a:pt x="80" y="667"/>
                  </a:lnTo>
                  <a:lnTo>
                    <a:pt x="83" y="665"/>
                  </a:lnTo>
                  <a:lnTo>
                    <a:pt x="80" y="665"/>
                  </a:lnTo>
                  <a:lnTo>
                    <a:pt x="80" y="665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5" y="660"/>
                  </a:lnTo>
                  <a:lnTo>
                    <a:pt x="85" y="660"/>
                  </a:lnTo>
                  <a:lnTo>
                    <a:pt x="85" y="660"/>
                  </a:lnTo>
                  <a:lnTo>
                    <a:pt x="85" y="660"/>
                  </a:lnTo>
                  <a:lnTo>
                    <a:pt x="87" y="658"/>
                  </a:lnTo>
                  <a:lnTo>
                    <a:pt x="90" y="653"/>
                  </a:lnTo>
                  <a:lnTo>
                    <a:pt x="95" y="650"/>
                  </a:lnTo>
                  <a:lnTo>
                    <a:pt x="97" y="648"/>
                  </a:lnTo>
                  <a:lnTo>
                    <a:pt x="104" y="641"/>
                  </a:lnTo>
                  <a:lnTo>
                    <a:pt x="113" y="629"/>
                  </a:lnTo>
                  <a:lnTo>
                    <a:pt x="118" y="624"/>
                  </a:lnTo>
                  <a:lnTo>
                    <a:pt x="125" y="620"/>
                  </a:lnTo>
                  <a:lnTo>
                    <a:pt x="135" y="608"/>
                  </a:lnTo>
                  <a:lnTo>
                    <a:pt x="144" y="598"/>
                  </a:lnTo>
                  <a:lnTo>
                    <a:pt x="147" y="596"/>
                  </a:lnTo>
                  <a:lnTo>
                    <a:pt x="147" y="596"/>
                  </a:lnTo>
                  <a:lnTo>
                    <a:pt x="149" y="596"/>
                  </a:lnTo>
                  <a:lnTo>
                    <a:pt x="151" y="594"/>
                  </a:lnTo>
                  <a:lnTo>
                    <a:pt x="154" y="591"/>
                  </a:lnTo>
                  <a:lnTo>
                    <a:pt x="158" y="589"/>
                  </a:lnTo>
                  <a:lnTo>
                    <a:pt x="161" y="584"/>
                  </a:lnTo>
                  <a:lnTo>
                    <a:pt x="163" y="584"/>
                  </a:lnTo>
                  <a:lnTo>
                    <a:pt x="163" y="584"/>
                  </a:lnTo>
                  <a:lnTo>
                    <a:pt x="165" y="584"/>
                  </a:lnTo>
                  <a:lnTo>
                    <a:pt x="168" y="579"/>
                  </a:lnTo>
                  <a:lnTo>
                    <a:pt x="168" y="579"/>
                  </a:lnTo>
                  <a:lnTo>
                    <a:pt x="168" y="579"/>
                  </a:lnTo>
                  <a:lnTo>
                    <a:pt x="170" y="579"/>
                  </a:lnTo>
                  <a:lnTo>
                    <a:pt x="170" y="577"/>
                  </a:lnTo>
                  <a:lnTo>
                    <a:pt x="170" y="577"/>
                  </a:lnTo>
                  <a:lnTo>
                    <a:pt x="170" y="577"/>
                  </a:lnTo>
                  <a:lnTo>
                    <a:pt x="170" y="577"/>
                  </a:lnTo>
                  <a:lnTo>
                    <a:pt x="170" y="575"/>
                  </a:lnTo>
                  <a:lnTo>
                    <a:pt x="173" y="575"/>
                  </a:lnTo>
                  <a:lnTo>
                    <a:pt x="175" y="575"/>
                  </a:lnTo>
                  <a:lnTo>
                    <a:pt x="180" y="568"/>
                  </a:lnTo>
                  <a:lnTo>
                    <a:pt x="192" y="558"/>
                  </a:lnTo>
                  <a:lnTo>
                    <a:pt x="199" y="553"/>
                  </a:lnTo>
                  <a:lnTo>
                    <a:pt x="206" y="549"/>
                  </a:lnTo>
                  <a:lnTo>
                    <a:pt x="206" y="549"/>
                  </a:lnTo>
                  <a:lnTo>
                    <a:pt x="208" y="549"/>
                  </a:lnTo>
                  <a:lnTo>
                    <a:pt x="215" y="542"/>
                  </a:lnTo>
                  <a:lnTo>
                    <a:pt x="227" y="537"/>
                  </a:lnTo>
                  <a:lnTo>
                    <a:pt x="227" y="537"/>
                  </a:lnTo>
                  <a:lnTo>
                    <a:pt x="229" y="537"/>
                  </a:lnTo>
                  <a:lnTo>
                    <a:pt x="229" y="537"/>
                  </a:lnTo>
                  <a:lnTo>
                    <a:pt x="248" y="525"/>
                  </a:lnTo>
                  <a:lnTo>
                    <a:pt x="253" y="523"/>
                  </a:lnTo>
                  <a:lnTo>
                    <a:pt x="260" y="518"/>
                  </a:lnTo>
                  <a:lnTo>
                    <a:pt x="272" y="511"/>
                  </a:lnTo>
                  <a:lnTo>
                    <a:pt x="272" y="511"/>
                  </a:lnTo>
                  <a:lnTo>
                    <a:pt x="272" y="508"/>
                  </a:lnTo>
                  <a:lnTo>
                    <a:pt x="274" y="508"/>
                  </a:lnTo>
                  <a:lnTo>
                    <a:pt x="277" y="508"/>
                  </a:lnTo>
                  <a:lnTo>
                    <a:pt x="277" y="506"/>
                  </a:lnTo>
                  <a:lnTo>
                    <a:pt x="277" y="506"/>
                  </a:lnTo>
                  <a:lnTo>
                    <a:pt x="281" y="499"/>
                  </a:lnTo>
                  <a:lnTo>
                    <a:pt x="284" y="499"/>
                  </a:lnTo>
                  <a:lnTo>
                    <a:pt x="286" y="499"/>
                  </a:lnTo>
                  <a:lnTo>
                    <a:pt x="286" y="497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91" y="492"/>
                  </a:lnTo>
                  <a:lnTo>
                    <a:pt x="296" y="487"/>
                  </a:lnTo>
                  <a:lnTo>
                    <a:pt x="303" y="480"/>
                  </a:lnTo>
                  <a:lnTo>
                    <a:pt x="307" y="475"/>
                  </a:lnTo>
                  <a:lnTo>
                    <a:pt x="315" y="471"/>
                  </a:lnTo>
                  <a:lnTo>
                    <a:pt x="324" y="459"/>
                  </a:lnTo>
                  <a:lnTo>
                    <a:pt x="324" y="456"/>
                  </a:lnTo>
                  <a:lnTo>
                    <a:pt x="333" y="447"/>
                  </a:lnTo>
                  <a:lnTo>
                    <a:pt x="341" y="440"/>
                  </a:lnTo>
                  <a:lnTo>
                    <a:pt x="350" y="433"/>
                  </a:lnTo>
                  <a:lnTo>
                    <a:pt x="355" y="426"/>
                  </a:lnTo>
                  <a:lnTo>
                    <a:pt x="369" y="411"/>
                  </a:lnTo>
                  <a:lnTo>
                    <a:pt x="374" y="404"/>
                  </a:lnTo>
                  <a:lnTo>
                    <a:pt x="378" y="397"/>
                  </a:lnTo>
                  <a:lnTo>
                    <a:pt x="388" y="381"/>
                  </a:lnTo>
                  <a:lnTo>
                    <a:pt x="395" y="371"/>
                  </a:lnTo>
                  <a:lnTo>
                    <a:pt x="400" y="364"/>
                  </a:lnTo>
                  <a:lnTo>
                    <a:pt x="407" y="355"/>
                  </a:lnTo>
                  <a:lnTo>
                    <a:pt x="409" y="352"/>
                  </a:lnTo>
                  <a:lnTo>
                    <a:pt x="412" y="350"/>
                  </a:lnTo>
                  <a:lnTo>
                    <a:pt x="414" y="345"/>
                  </a:lnTo>
                  <a:lnTo>
                    <a:pt x="421" y="331"/>
                  </a:lnTo>
                  <a:lnTo>
                    <a:pt x="428" y="322"/>
                  </a:lnTo>
                  <a:lnTo>
                    <a:pt x="433" y="314"/>
                  </a:lnTo>
                  <a:lnTo>
                    <a:pt x="433" y="310"/>
                  </a:lnTo>
                  <a:lnTo>
                    <a:pt x="435" y="305"/>
                  </a:lnTo>
                  <a:lnTo>
                    <a:pt x="435" y="305"/>
                  </a:lnTo>
                  <a:lnTo>
                    <a:pt x="433" y="303"/>
                  </a:lnTo>
                  <a:lnTo>
                    <a:pt x="433" y="300"/>
                  </a:lnTo>
                  <a:lnTo>
                    <a:pt x="433" y="300"/>
                  </a:lnTo>
                  <a:lnTo>
                    <a:pt x="440" y="286"/>
                  </a:lnTo>
                  <a:lnTo>
                    <a:pt x="442" y="279"/>
                  </a:lnTo>
                  <a:lnTo>
                    <a:pt x="445" y="274"/>
                  </a:lnTo>
                  <a:lnTo>
                    <a:pt x="449" y="267"/>
                  </a:lnTo>
                  <a:lnTo>
                    <a:pt x="459" y="255"/>
                  </a:lnTo>
                  <a:lnTo>
                    <a:pt x="461" y="253"/>
                  </a:lnTo>
                  <a:lnTo>
                    <a:pt x="464" y="246"/>
                  </a:lnTo>
                  <a:lnTo>
                    <a:pt x="471" y="236"/>
                  </a:lnTo>
                  <a:lnTo>
                    <a:pt x="471" y="236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3" y="232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7"/>
                  </a:lnTo>
                  <a:lnTo>
                    <a:pt x="473" y="224"/>
                  </a:lnTo>
                  <a:lnTo>
                    <a:pt x="473" y="224"/>
                  </a:lnTo>
                  <a:lnTo>
                    <a:pt x="473" y="224"/>
                  </a:lnTo>
                  <a:lnTo>
                    <a:pt x="473" y="220"/>
                  </a:lnTo>
                  <a:lnTo>
                    <a:pt x="473" y="220"/>
                  </a:lnTo>
                  <a:lnTo>
                    <a:pt x="475" y="217"/>
                  </a:lnTo>
                  <a:lnTo>
                    <a:pt x="480" y="213"/>
                  </a:lnTo>
                  <a:lnTo>
                    <a:pt x="487" y="208"/>
                  </a:lnTo>
                  <a:lnTo>
                    <a:pt x="487" y="206"/>
                  </a:lnTo>
                  <a:lnTo>
                    <a:pt x="490" y="203"/>
                  </a:lnTo>
                  <a:lnTo>
                    <a:pt x="492" y="198"/>
                  </a:lnTo>
                  <a:lnTo>
                    <a:pt x="492" y="198"/>
                  </a:lnTo>
                  <a:lnTo>
                    <a:pt x="492" y="196"/>
                  </a:lnTo>
                  <a:lnTo>
                    <a:pt x="497" y="194"/>
                  </a:lnTo>
                  <a:lnTo>
                    <a:pt x="497" y="191"/>
                  </a:lnTo>
                  <a:lnTo>
                    <a:pt x="497" y="191"/>
                  </a:lnTo>
                  <a:lnTo>
                    <a:pt x="497" y="189"/>
                  </a:lnTo>
                  <a:lnTo>
                    <a:pt x="499" y="189"/>
                  </a:lnTo>
                  <a:lnTo>
                    <a:pt x="499" y="189"/>
                  </a:lnTo>
                  <a:lnTo>
                    <a:pt x="499" y="189"/>
                  </a:lnTo>
                  <a:lnTo>
                    <a:pt x="501" y="187"/>
                  </a:lnTo>
                  <a:lnTo>
                    <a:pt x="501" y="184"/>
                  </a:lnTo>
                  <a:lnTo>
                    <a:pt x="501" y="182"/>
                  </a:lnTo>
                  <a:lnTo>
                    <a:pt x="501" y="180"/>
                  </a:lnTo>
                  <a:lnTo>
                    <a:pt x="504" y="177"/>
                  </a:lnTo>
                  <a:lnTo>
                    <a:pt x="504" y="175"/>
                  </a:lnTo>
                  <a:lnTo>
                    <a:pt x="506" y="170"/>
                  </a:lnTo>
                  <a:lnTo>
                    <a:pt x="506" y="170"/>
                  </a:lnTo>
                  <a:lnTo>
                    <a:pt x="506" y="168"/>
                  </a:lnTo>
                  <a:lnTo>
                    <a:pt x="509" y="165"/>
                  </a:lnTo>
                  <a:lnTo>
                    <a:pt x="511" y="163"/>
                  </a:lnTo>
                  <a:lnTo>
                    <a:pt x="516" y="158"/>
                  </a:lnTo>
                  <a:lnTo>
                    <a:pt x="518" y="158"/>
                  </a:lnTo>
                  <a:lnTo>
                    <a:pt x="518" y="156"/>
                  </a:lnTo>
                  <a:lnTo>
                    <a:pt x="518" y="153"/>
                  </a:lnTo>
                  <a:lnTo>
                    <a:pt x="518" y="151"/>
                  </a:lnTo>
                  <a:lnTo>
                    <a:pt x="518" y="151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3" y="144"/>
                  </a:lnTo>
                  <a:lnTo>
                    <a:pt x="525" y="144"/>
                  </a:lnTo>
                  <a:lnTo>
                    <a:pt x="528" y="139"/>
                  </a:lnTo>
                  <a:lnTo>
                    <a:pt x="528" y="137"/>
                  </a:lnTo>
                  <a:lnTo>
                    <a:pt x="528" y="137"/>
                  </a:lnTo>
                  <a:lnTo>
                    <a:pt x="528" y="135"/>
                  </a:lnTo>
                  <a:lnTo>
                    <a:pt x="528" y="132"/>
                  </a:lnTo>
                  <a:lnTo>
                    <a:pt x="528" y="130"/>
                  </a:lnTo>
                  <a:lnTo>
                    <a:pt x="528" y="127"/>
                  </a:lnTo>
                  <a:lnTo>
                    <a:pt x="528" y="127"/>
                  </a:lnTo>
                  <a:lnTo>
                    <a:pt x="528" y="123"/>
                  </a:lnTo>
                  <a:lnTo>
                    <a:pt x="528" y="123"/>
                  </a:lnTo>
                  <a:lnTo>
                    <a:pt x="528" y="120"/>
                  </a:lnTo>
                  <a:lnTo>
                    <a:pt x="528" y="120"/>
                  </a:lnTo>
                  <a:lnTo>
                    <a:pt x="528" y="120"/>
                  </a:lnTo>
                  <a:lnTo>
                    <a:pt x="530" y="118"/>
                  </a:lnTo>
                  <a:lnTo>
                    <a:pt x="530" y="116"/>
                  </a:lnTo>
                  <a:lnTo>
                    <a:pt x="530" y="113"/>
                  </a:lnTo>
                  <a:lnTo>
                    <a:pt x="530" y="113"/>
                  </a:lnTo>
                  <a:lnTo>
                    <a:pt x="530" y="111"/>
                  </a:lnTo>
                  <a:lnTo>
                    <a:pt x="532" y="109"/>
                  </a:lnTo>
                  <a:lnTo>
                    <a:pt x="532" y="109"/>
                  </a:lnTo>
                  <a:lnTo>
                    <a:pt x="532" y="106"/>
                  </a:lnTo>
                  <a:lnTo>
                    <a:pt x="532" y="106"/>
                  </a:lnTo>
                  <a:lnTo>
                    <a:pt x="530" y="104"/>
                  </a:lnTo>
                  <a:lnTo>
                    <a:pt x="530" y="101"/>
                  </a:lnTo>
                  <a:lnTo>
                    <a:pt x="532" y="99"/>
                  </a:lnTo>
                  <a:lnTo>
                    <a:pt x="532" y="94"/>
                  </a:lnTo>
                  <a:lnTo>
                    <a:pt x="532" y="92"/>
                  </a:lnTo>
                  <a:lnTo>
                    <a:pt x="532" y="90"/>
                  </a:lnTo>
                  <a:lnTo>
                    <a:pt x="537" y="87"/>
                  </a:lnTo>
                  <a:lnTo>
                    <a:pt x="542" y="85"/>
                  </a:lnTo>
                  <a:lnTo>
                    <a:pt x="549" y="85"/>
                  </a:lnTo>
                  <a:lnTo>
                    <a:pt x="551" y="85"/>
                  </a:lnTo>
                  <a:lnTo>
                    <a:pt x="551" y="85"/>
                  </a:lnTo>
                  <a:lnTo>
                    <a:pt x="551" y="87"/>
                  </a:lnTo>
                  <a:lnTo>
                    <a:pt x="551" y="87"/>
                  </a:lnTo>
                  <a:lnTo>
                    <a:pt x="554" y="87"/>
                  </a:lnTo>
                  <a:lnTo>
                    <a:pt x="554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8" y="87"/>
                  </a:lnTo>
                  <a:lnTo>
                    <a:pt x="558" y="87"/>
                  </a:lnTo>
                  <a:lnTo>
                    <a:pt x="558" y="87"/>
                  </a:lnTo>
                  <a:lnTo>
                    <a:pt x="558" y="85"/>
                  </a:lnTo>
                  <a:lnTo>
                    <a:pt x="558" y="82"/>
                  </a:lnTo>
                  <a:lnTo>
                    <a:pt x="558" y="8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Freeform 56">
              <a:extLst>
                <a:ext uri="{FF2B5EF4-FFF2-40B4-BE49-F238E27FC236}">
                  <a16:creationId xmlns:a16="http://schemas.microsoft.com/office/drawing/2014/main" id="{8918DB09-F850-3F36-79E0-CB11AD65DB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2860" y="2702301"/>
              <a:ext cx="195519" cy="197948"/>
            </a:xfrm>
            <a:custGeom>
              <a:avLst/>
              <a:gdLst>
                <a:gd name="T0" fmla="*/ 38 w 161"/>
                <a:gd name="T1" fmla="*/ 125 h 163"/>
                <a:gd name="T2" fmla="*/ 19 w 161"/>
                <a:gd name="T3" fmla="*/ 130 h 163"/>
                <a:gd name="T4" fmla="*/ 38 w 161"/>
                <a:gd name="T5" fmla="*/ 137 h 163"/>
                <a:gd name="T6" fmla="*/ 43 w 161"/>
                <a:gd name="T7" fmla="*/ 132 h 163"/>
                <a:gd name="T8" fmla="*/ 151 w 161"/>
                <a:gd name="T9" fmla="*/ 85 h 163"/>
                <a:gd name="T10" fmla="*/ 137 w 161"/>
                <a:gd name="T11" fmla="*/ 92 h 163"/>
                <a:gd name="T12" fmla="*/ 142 w 161"/>
                <a:gd name="T13" fmla="*/ 78 h 163"/>
                <a:gd name="T14" fmla="*/ 147 w 161"/>
                <a:gd name="T15" fmla="*/ 66 h 163"/>
                <a:gd name="T16" fmla="*/ 144 w 161"/>
                <a:gd name="T17" fmla="*/ 56 h 163"/>
                <a:gd name="T18" fmla="*/ 135 w 161"/>
                <a:gd name="T19" fmla="*/ 47 h 163"/>
                <a:gd name="T20" fmla="*/ 140 w 161"/>
                <a:gd name="T21" fmla="*/ 37 h 163"/>
                <a:gd name="T22" fmla="*/ 133 w 161"/>
                <a:gd name="T23" fmla="*/ 33 h 163"/>
                <a:gd name="T24" fmla="*/ 130 w 161"/>
                <a:gd name="T25" fmla="*/ 26 h 163"/>
                <a:gd name="T26" fmla="*/ 125 w 161"/>
                <a:gd name="T27" fmla="*/ 18 h 163"/>
                <a:gd name="T28" fmla="*/ 114 w 161"/>
                <a:gd name="T29" fmla="*/ 0 h 163"/>
                <a:gd name="T30" fmla="*/ 62 w 161"/>
                <a:gd name="T31" fmla="*/ 4 h 163"/>
                <a:gd name="T32" fmla="*/ 43 w 161"/>
                <a:gd name="T33" fmla="*/ 7 h 163"/>
                <a:gd name="T34" fmla="*/ 40 w 161"/>
                <a:gd name="T35" fmla="*/ 14 h 163"/>
                <a:gd name="T36" fmla="*/ 35 w 161"/>
                <a:gd name="T37" fmla="*/ 21 h 163"/>
                <a:gd name="T38" fmla="*/ 31 w 161"/>
                <a:gd name="T39" fmla="*/ 30 h 163"/>
                <a:gd name="T40" fmla="*/ 28 w 161"/>
                <a:gd name="T41" fmla="*/ 33 h 163"/>
                <a:gd name="T42" fmla="*/ 21 w 161"/>
                <a:gd name="T43" fmla="*/ 37 h 163"/>
                <a:gd name="T44" fmla="*/ 17 w 161"/>
                <a:gd name="T45" fmla="*/ 44 h 163"/>
                <a:gd name="T46" fmla="*/ 2 w 161"/>
                <a:gd name="T47" fmla="*/ 49 h 163"/>
                <a:gd name="T48" fmla="*/ 2 w 161"/>
                <a:gd name="T49" fmla="*/ 54 h 163"/>
                <a:gd name="T50" fmla="*/ 12 w 161"/>
                <a:gd name="T51" fmla="*/ 56 h 163"/>
                <a:gd name="T52" fmla="*/ 9 w 161"/>
                <a:gd name="T53" fmla="*/ 59 h 163"/>
                <a:gd name="T54" fmla="*/ 17 w 161"/>
                <a:gd name="T55" fmla="*/ 61 h 163"/>
                <a:gd name="T56" fmla="*/ 2 w 161"/>
                <a:gd name="T57" fmla="*/ 68 h 163"/>
                <a:gd name="T58" fmla="*/ 7 w 161"/>
                <a:gd name="T59" fmla="*/ 78 h 163"/>
                <a:gd name="T60" fmla="*/ 9 w 161"/>
                <a:gd name="T61" fmla="*/ 73 h 163"/>
                <a:gd name="T62" fmla="*/ 12 w 161"/>
                <a:gd name="T63" fmla="*/ 73 h 163"/>
                <a:gd name="T64" fmla="*/ 12 w 161"/>
                <a:gd name="T65" fmla="*/ 73 h 163"/>
                <a:gd name="T66" fmla="*/ 21 w 161"/>
                <a:gd name="T67" fmla="*/ 71 h 163"/>
                <a:gd name="T68" fmla="*/ 21 w 161"/>
                <a:gd name="T69" fmla="*/ 78 h 163"/>
                <a:gd name="T70" fmla="*/ 12 w 161"/>
                <a:gd name="T71" fmla="*/ 78 h 163"/>
                <a:gd name="T72" fmla="*/ 12 w 161"/>
                <a:gd name="T73" fmla="*/ 85 h 163"/>
                <a:gd name="T74" fmla="*/ 7 w 161"/>
                <a:gd name="T75" fmla="*/ 80 h 163"/>
                <a:gd name="T76" fmla="*/ 2 w 161"/>
                <a:gd name="T77" fmla="*/ 80 h 163"/>
                <a:gd name="T78" fmla="*/ 5 w 161"/>
                <a:gd name="T79" fmla="*/ 87 h 163"/>
                <a:gd name="T80" fmla="*/ 7 w 161"/>
                <a:gd name="T81" fmla="*/ 97 h 163"/>
                <a:gd name="T82" fmla="*/ 17 w 161"/>
                <a:gd name="T83" fmla="*/ 92 h 163"/>
                <a:gd name="T84" fmla="*/ 19 w 161"/>
                <a:gd name="T85" fmla="*/ 97 h 163"/>
                <a:gd name="T86" fmla="*/ 21 w 161"/>
                <a:gd name="T87" fmla="*/ 104 h 163"/>
                <a:gd name="T88" fmla="*/ 19 w 161"/>
                <a:gd name="T89" fmla="*/ 111 h 163"/>
                <a:gd name="T90" fmla="*/ 26 w 161"/>
                <a:gd name="T91" fmla="*/ 115 h 163"/>
                <a:gd name="T92" fmla="*/ 35 w 161"/>
                <a:gd name="T93" fmla="*/ 123 h 163"/>
                <a:gd name="T94" fmla="*/ 45 w 161"/>
                <a:gd name="T95" fmla="*/ 120 h 163"/>
                <a:gd name="T96" fmla="*/ 43 w 161"/>
                <a:gd name="T97" fmla="*/ 125 h 163"/>
                <a:gd name="T98" fmla="*/ 47 w 161"/>
                <a:gd name="T99" fmla="*/ 130 h 163"/>
                <a:gd name="T100" fmla="*/ 54 w 161"/>
                <a:gd name="T101" fmla="*/ 127 h 163"/>
                <a:gd name="T102" fmla="*/ 59 w 161"/>
                <a:gd name="T103" fmla="*/ 127 h 163"/>
                <a:gd name="T104" fmla="*/ 52 w 161"/>
                <a:gd name="T105" fmla="*/ 132 h 163"/>
                <a:gd name="T106" fmla="*/ 45 w 161"/>
                <a:gd name="T107" fmla="*/ 132 h 163"/>
                <a:gd name="T108" fmla="*/ 47 w 161"/>
                <a:gd name="T109" fmla="*/ 137 h 163"/>
                <a:gd name="T110" fmla="*/ 43 w 161"/>
                <a:gd name="T111" fmla="*/ 139 h 163"/>
                <a:gd name="T112" fmla="*/ 92 w 161"/>
                <a:gd name="T113" fmla="*/ 160 h 163"/>
                <a:gd name="T114" fmla="*/ 99 w 161"/>
                <a:gd name="T115" fmla="*/ 163 h 163"/>
                <a:gd name="T116" fmla="*/ 104 w 161"/>
                <a:gd name="T117" fmla="*/ 156 h 163"/>
                <a:gd name="T118" fmla="*/ 116 w 161"/>
                <a:gd name="T119" fmla="*/ 142 h 163"/>
                <a:gd name="T120" fmla="*/ 142 w 161"/>
                <a:gd name="T121" fmla="*/ 118 h 163"/>
                <a:gd name="T122" fmla="*/ 149 w 161"/>
                <a:gd name="T123" fmla="*/ 99 h 163"/>
                <a:gd name="T124" fmla="*/ 161 w 161"/>
                <a:gd name="T125" fmla="*/ 8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1" h="163">
                  <a:moveTo>
                    <a:pt x="43" y="132"/>
                  </a:moveTo>
                  <a:lnTo>
                    <a:pt x="43" y="130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0" y="127"/>
                  </a:lnTo>
                  <a:lnTo>
                    <a:pt x="40" y="127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5" y="125"/>
                  </a:lnTo>
                  <a:lnTo>
                    <a:pt x="33" y="125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4" y="127"/>
                  </a:lnTo>
                  <a:lnTo>
                    <a:pt x="21" y="127"/>
                  </a:lnTo>
                  <a:lnTo>
                    <a:pt x="21" y="127"/>
                  </a:lnTo>
                  <a:lnTo>
                    <a:pt x="21" y="127"/>
                  </a:lnTo>
                  <a:lnTo>
                    <a:pt x="21" y="127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24" y="130"/>
                  </a:lnTo>
                  <a:lnTo>
                    <a:pt x="28" y="132"/>
                  </a:lnTo>
                  <a:lnTo>
                    <a:pt x="31" y="132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7"/>
                  </a:lnTo>
                  <a:lnTo>
                    <a:pt x="40" y="137"/>
                  </a:lnTo>
                  <a:lnTo>
                    <a:pt x="38" y="137"/>
                  </a:lnTo>
                  <a:lnTo>
                    <a:pt x="38" y="139"/>
                  </a:lnTo>
                  <a:lnTo>
                    <a:pt x="40" y="139"/>
                  </a:lnTo>
                  <a:lnTo>
                    <a:pt x="40" y="139"/>
                  </a:lnTo>
                  <a:lnTo>
                    <a:pt x="43" y="139"/>
                  </a:lnTo>
                  <a:lnTo>
                    <a:pt x="43" y="137"/>
                  </a:lnTo>
                  <a:lnTo>
                    <a:pt x="40" y="134"/>
                  </a:lnTo>
                  <a:lnTo>
                    <a:pt x="40" y="134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43" y="132"/>
                  </a:lnTo>
                  <a:lnTo>
                    <a:pt x="43" y="132"/>
                  </a:lnTo>
                  <a:close/>
                  <a:moveTo>
                    <a:pt x="161" y="80"/>
                  </a:moveTo>
                  <a:lnTo>
                    <a:pt x="161" y="80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4" y="80"/>
                  </a:lnTo>
                  <a:lnTo>
                    <a:pt x="154" y="80"/>
                  </a:lnTo>
                  <a:lnTo>
                    <a:pt x="154" y="82"/>
                  </a:lnTo>
                  <a:lnTo>
                    <a:pt x="151" y="85"/>
                  </a:lnTo>
                  <a:lnTo>
                    <a:pt x="151" y="85"/>
                  </a:lnTo>
                  <a:lnTo>
                    <a:pt x="149" y="87"/>
                  </a:lnTo>
                  <a:lnTo>
                    <a:pt x="147" y="89"/>
                  </a:lnTo>
                  <a:lnTo>
                    <a:pt x="147" y="89"/>
                  </a:lnTo>
                  <a:lnTo>
                    <a:pt x="144" y="89"/>
                  </a:lnTo>
                  <a:lnTo>
                    <a:pt x="144" y="89"/>
                  </a:lnTo>
                  <a:lnTo>
                    <a:pt x="142" y="89"/>
                  </a:lnTo>
                  <a:lnTo>
                    <a:pt x="142" y="87"/>
                  </a:lnTo>
                  <a:lnTo>
                    <a:pt x="140" y="89"/>
                  </a:lnTo>
                  <a:lnTo>
                    <a:pt x="137" y="89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7" y="89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5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42" y="78"/>
                  </a:lnTo>
                  <a:lnTo>
                    <a:pt x="142" y="78"/>
                  </a:lnTo>
                  <a:lnTo>
                    <a:pt x="144" y="78"/>
                  </a:lnTo>
                  <a:lnTo>
                    <a:pt x="144" y="75"/>
                  </a:lnTo>
                  <a:lnTo>
                    <a:pt x="144" y="73"/>
                  </a:lnTo>
                  <a:lnTo>
                    <a:pt x="147" y="73"/>
                  </a:lnTo>
                  <a:lnTo>
                    <a:pt x="147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51" y="71"/>
                  </a:lnTo>
                  <a:lnTo>
                    <a:pt x="149" y="66"/>
                  </a:lnTo>
                  <a:lnTo>
                    <a:pt x="147" y="66"/>
                  </a:lnTo>
                  <a:lnTo>
                    <a:pt x="147" y="66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4" y="61"/>
                  </a:lnTo>
                  <a:lnTo>
                    <a:pt x="144" y="61"/>
                  </a:lnTo>
                  <a:lnTo>
                    <a:pt x="144" y="61"/>
                  </a:lnTo>
                  <a:lnTo>
                    <a:pt x="144" y="59"/>
                  </a:lnTo>
                  <a:lnTo>
                    <a:pt x="144" y="59"/>
                  </a:lnTo>
                  <a:lnTo>
                    <a:pt x="144" y="56"/>
                  </a:lnTo>
                  <a:lnTo>
                    <a:pt x="144" y="54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2" y="49"/>
                  </a:lnTo>
                  <a:lnTo>
                    <a:pt x="140" y="49"/>
                  </a:lnTo>
                  <a:lnTo>
                    <a:pt x="137" y="49"/>
                  </a:lnTo>
                  <a:lnTo>
                    <a:pt x="137" y="47"/>
                  </a:lnTo>
                  <a:lnTo>
                    <a:pt x="135" y="47"/>
                  </a:lnTo>
                  <a:lnTo>
                    <a:pt x="137" y="44"/>
                  </a:lnTo>
                  <a:lnTo>
                    <a:pt x="137" y="42"/>
                  </a:lnTo>
                  <a:lnTo>
                    <a:pt x="137" y="42"/>
                  </a:lnTo>
                  <a:lnTo>
                    <a:pt x="140" y="42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5"/>
                  </a:lnTo>
                  <a:lnTo>
                    <a:pt x="137" y="35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3" y="33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28" y="21"/>
                  </a:lnTo>
                  <a:lnTo>
                    <a:pt x="128" y="21"/>
                  </a:lnTo>
                  <a:lnTo>
                    <a:pt x="128" y="21"/>
                  </a:lnTo>
                  <a:lnTo>
                    <a:pt x="125" y="21"/>
                  </a:lnTo>
                  <a:lnTo>
                    <a:pt x="125" y="18"/>
                  </a:lnTo>
                  <a:lnTo>
                    <a:pt x="125" y="18"/>
                  </a:lnTo>
                  <a:lnTo>
                    <a:pt x="125" y="18"/>
                  </a:lnTo>
                  <a:lnTo>
                    <a:pt x="125" y="18"/>
                  </a:lnTo>
                  <a:lnTo>
                    <a:pt x="125" y="16"/>
                  </a:lnTo>
                  <a:lnTo>
                    <a:pt x="123" y="16"/>
                  </a:lnTo>
                  <a:lnTo>
                    <a:pt x="123" y="14"/>
                  </a:lnTo>
                  <a:lnTo>
                    <a:pt x="123" y="11"/>
                  </a:lnTo>
                  <a:lnTo>
                    <a:pt x="121" y="9"/>
                  </a:lnTo>
                  <a:lnTo>
                    <a:pt x="118" y="9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7" y="0"/>
                  </a:lnTo>
                  <a:lnTo>
                    <a:pt x="73" y="0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4" y="2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2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7" y="61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9" y="61"/>
                  </a:lnTo>
                  <a:lnTo>
                    <a:pt x="7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2" y="61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5" y="71"/>
                  </a:lnTo>
                  <a:lnTo>
                    <a:pt x="5" y="73"/>
                  </a:lnTo>
                  <a:lnTo>
                    <a:pt x="5" y="73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7" y="78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9" y="73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1" y="73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24" y="75"/>
                  </a:lnTo>
                  <a:lnTo>
                    <a:pt x="21" y="75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19" y="75"/>
                  </a:lnTo>
                  <a:lnTo>
                    <a:pt x="17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2" y="78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2" y="82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14" y="87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9" y="85"/>
                  </a:lnTo>
                  <a:lnTo>
                    <a:pt x="7" y="82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8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4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9"/>
                  </a:lnTo>
                  <a:lnTo>
                    <a:pt x="19" y="99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6" y="111"/>
                  </a:lnTo>
                  <a:lnTo>
                    <a:pt x="24" y="111"/>
                  </a:lnTo>
                  <a:lnTo>
                    <a:pt x="24" y="108"/>
                  </a:lnTo>
                  <a:lnTo>
                    <a:pt x="21" y="108"/>
                  </a:lnTo>
                  <a:lnTo>
                    <a:pt x="21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3"/>
                  </a:lnTo>
                  <a:lnTo>
                    <a:pt x="19" y="113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1" y="115"/>
                  </a:lnTo>
                  <a:lnTo>
                    <a:pt x="26" y="118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6" y="115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43" y="120"/>
                  </a:lnTo>
                  <a:lnTo>
                    <a:pt x="43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43" y="120"/>
                  </a:lnTo>
                  <a:lnTo>
                    <a:pt x="40" y="123"/>
                  </a:lnTo>
                  <a:lnTo>
                    <a:pt x="40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5" y="127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4" y="132"/>
                  </a:lnTo>
                  <a:lnTo>
                    <a:pt x="52" y="132"/>
                  </a:lnTo>
                  <a:lnTo>
                    <a:pt x="52" y="132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0" y="130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47" y="132"/>
                  </a:lnTo>
                  <a:lnTo>
                    <a:pt x="47" y="132"/>
                  </a:lnTo>
                  <a:lnTo>
                    <a:pt x="47" y="132"/>
                  </a:lnTo>
                  <a:lnTo>
                    <a:pt x="45" y="132"/>
                  </a:lnTo>
                  <a:lnTo>
                    <a:pt x="45" y="132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0" y="139"/>
                  </a:lnTo>
                  <a:lnTo>
                    <a:pt x="50" y="139"/>
                  </a:lnTo>
                  <a:lnTo>
                    <a:pt x="47" y="139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3" y="139"/>
                  </a:lnTo>
                  <a:lnTo>
                    <a:pt x="52" y="142"/>
                  </a:lnTo>
                  <a:lnTo>
                    <a:pt x="66" y="146"/>
                  </a:lnTo>
                  <a:lnTo>
                    <a:pt x="78" y="151"/>
                  </a:lnTo>
                  <a:lnTo>
                    <a:pt x="85" y="156"/>
                  </a:lnTo>
                  <a:lnTo>
                    <a:pt x="88" y="158"/>
                  </a:lnTo>
                  <a:lnTo>
                    <a:pt x="90" y="158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3"/>
                  </a:lnTo>
                  <a:lnTo>
                    <a:pt x="95" y="163"/>
                  </a:lnTo>
                  <a:lnTo>
                    <a:pt x="97" y="163"/>
                  </a:lnTo>
                  <a:lnTo>
                    <a:pt x="97" y="163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0"/>
                  </a:lnTo>
                  <a:lnTo>
                    <a:pt x="99" y="160"/>
                  </a:lnTo>
                  <a:lnTo>
                    <a:pt x="102" y="160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2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11" y="146"/>
                  </a:lnTo>
                  <a:lnTo>
                    <a:pt x="111" y="146"/>
                  </a:lnTo>
                  <a:lnTo>
                    <a:pt x="116" y="142"/>
                  </a:lnTo>
                  <a:lnTo>
                    <a:pt x="116" y="139"/>
                  </a:lnTo>
                  <a:lnTo>
                    <a:pt x="123" y="134"/>
                  </a:lnTo>
                  <a:lnTo>
                    <a:pt x="125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37" y="123"/>
                  </a:lnTo>
                  <a:lnTo>
                    <a:pt x="140" y="120"/>
                  </a:lnTo>
                  <a:lnTo>
                    <a:pt x="142" y="118"/>
                  </a:lnTo>
                  <a:lnTo>
                    <a:pt x="142" y="118"/>
                  </a:lnTo>
                  <a:lnTo>
                    <a:pt x="144" y="118"/>
                  </a:lnTo>
                  <a:lnTo>
                    <a:pt x="144" y="106"/>
                  </a:lnTo>
                  <a:lnTo>
                    <a:pt x="144" y="106"/>
                  </a:lnTo>
                  <a:lnTo>
                    <a:pt x="144" y="104"/>
                  </a:lnTo>
                  <a:lnTo>
                    <a:pt x="144" y="104"/>
                  </a:lnTo>
                  <a:lnTo>
                    <a:pt x="144" y="104"/>
                  </a:lnTo>
                  <a:lnTo>
                    <a:pt x="147" y="104"/>
                  </a:lnTo>
                  <a:lnTo>
                    <a:pt x="147" y="101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4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59" y="92"/>
                  </a:lnTo>
                  <a:lnTo>
                    <a:pt x="159" y="89"/>
                  </a:lnTo>
                  <a:lnTo>
                    <a:pt x="161" y="82"/>
                  </a:lnTo>
                  <a:lnTo>
                    <a:pt x="161" y="80"/>
                  </a:lnTo>
                  <a:lnTo>
                    <a:pt x="161" y="8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57">
              <a:extLst>
                <a:ext uri="{FF2B5EF4-FFF2-40B4-BE49-F238E27FC236}">
                  <a16:creationId xmlns:a16="http://schemas.microsoft.com/office/drawing/2014/main" id="{3A1A5EAD-53EE-F4E1-6397-F4F8C47D0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7082" y="3592457"/>
              <a:ext cx="653347" cy="388608"/>
            </a:xfrm>
            <a:custGeom>
              <a:avLst/>
              <a:gdLst>
                <a:gd name="T0" fmla="*/ 69 w 538"/>
                <a:gd name="T1" fmla="*/ 317 h 320"/>
                <a:gd name="T2" fmla="*/ 348 w 538"/>
                <a:gd name="T3" fmla="*/ 173 h 320"/>
                <a:gd name="T4" fmla="*/ 348 w 538"/>
                <a:gd name="T5" fmla="*/ 173 h 320"/>
                <a:gd name="T6" fmla="*/ 381 w 538"/>
                <a:gd name="T7" fmla="*/ 88 h 320"/>
                <a:gd name="T8" fmla="*/ 381 w 538"/>
                <a:gd name="T9" fmla="*/ 88 h 320"/>
                <a:gd name="T10" fmla="*/ 381 w 538"/>
                <a:gd name="T11" fmla="*/ 88 h 320"/>
                <a:gd name="T12" fmla="*/ 3 w 538"/>
                <a:gd name="T13" fmla="*/ 298 h 320"/>
                <a:gd name="T14" fmla="*/ 5 w 538"/>
                <a:gd name="T15" fmla="*/ 298 h 320"/>
                <a:gd name="T16" fmla="*/ 10 w 538"/>
                <a:gd name="T17" fmla="*/ 298 h 320"/>
                <a:gd name="T18" fmla="*/ 10 w 538"/>
                <a:gd name="T19" fmla="*/ 298 h 320"/>
                <a:gd name="T20" fmla="*/ 3 w 538"/>
                <a:gd name="T21" fmla="*/ 298 h 320"/>
                <a:gd name="T22" fmla="*/ 3 w 538"/>
                <a:gd name="T23" fmla="*/ 298 h 320"/>
                <a:gd name="T24" fmla="*/ 15 w 538"/>
                <a:gd name="T25" fmla="*/ 320 h 320"/>
                <a:gd name="T26" fmla="*/ 15 w 538"/>
                <a:gd name="T27" fmla="*/ 320 h 320"/>
                <a:gd name="T28" fmla="*/ 15 w 538"/>
                <a:gd name="T29" fmla="*/ 320 h 320"/>
                <a:gd name="T30" fmla="*/ 12 w 538"/>
                <a:gd name="T31" fmla="*/ 298 h 320"/>
                <a:gd name="T32" fmla="*/ 12 w 538"/>
                <a:gd name="T33" fmla="*/ 301 h 320"/>
                <a:gd name="T34" fmla="*/ 12 w 538"/>
                <a:gd name="T35" fmla="*/ 301 h 320"/>
                <a:gd name="T36" fmla="*/ 12 w 538"/>
                <a:gd name="T37" fmla="*/ 301 h 320"/>
                <a:gd name="T38" fmla="*/ 8 w 538"/>
                <a:gd name="T39" fmla="*/ 301 h 320"/>
                <a:gd name="T40" fmla="*/ 3 w 538"/>
                <a:gd name="T41" fmla="*/ 303 h 320"/>
                <a:gd name="T42" fmla="*/ 0 w 538"/>
                <a:gd name="T43" fmla="*/ 303 h 320"/>
                <a:gd name="T44" fmla="*/ 12 w 538"/>
                <a:gd name="T45" fmla="*/ 303 h 320"/>
                <a:gd name="T46" fmla="*/ 17 w 538"/>
                <a:gd name="T47" fmla="*/ 301 h 320"/>
                <a:gd name="T48" fmla="*/ 15 w 538"/>
                <a:gd name="T49" fmla="*/ 298 h 320"/>
                <a:gd name="T50" fmla="*/ 504 w 538"/>
                <a:gd name="T51" fmla="*/ 3 h 320"/>
                <a:gd name="T52" fmla="*/ 483 w 538"/>
                <a:gd name="T53" fmla="*/ 36 h 320"/>
                <a:gd name="T54" fmla="*/ 483 w 538"/>
                <a:gd name="T55" fmla="*/ 38 h 320"/>
                <a:gd name="T56" fmla="*/ 483 w 538"/>
                <a:gd name="T57" fmla="*/ 38 h 320"/>
                <a:gd name="T58" fmla="*/ 538 w 538"/>
                <a:gd name="T59" fmla="*/ 178 h 320"/>
                <a:gd name="T60" fmla="*/ 538 w 538"/>
                <a:gd name="T61" fmla="*/ 180 h 320"/>
                <a:gd name="T62" fmla="*/ 538 w 538"/>
                <a:gd name="T63" fmla="*/ 178 h 320"/>
                <a:gd name="T64" fmla="*/ 507 w 538"/>
                <a:gd name="T65" fmla="*/ 26 h 320"/>
                <a:gd name="T66" fmla="*/ 507 w 538"/>
                <a:gd name="T67" fmla="*/ 29 h 320"/>
                <a:gd name="T68" fmla="*/ 509 w 538"/>
                <a:gd name="T69" fmla="*/ 31 h 320"/>
                <a:gd name="T70" fmla="*/ 512 w 538"/>
                <a:gd name="T71" fmla="*/ 31 h 320"/>
                <a:gd name="T72" fmla="*/ 512 w 538"/>
                <a:gd name="T73" fmla="*/ 29 h 320"/>
                <a:gd name="T74" fmla="*/ 507 w 538"/>
                <a:gd name="T75" fmla="*/ 26 h 320"/>
                <a:gd name="T76" fmla="*/ 490 w 538"/>
                <a:gd name="T77" fmla="*/ 111 h 320"/>
                <a:gd name="T78" fmla="*/ 500 w 538"/>
                <a:gd name="T79" fmla="*/ 48 h 320"/>
                <a:gd name="T80" fmla="*/ 495 w 538"/>
                <a:gd name="T81" fmla="*/ 45 h 320"/>
                <a:gd name="T82" fmla="*/ 495 w 538"/>
                <a:gd name="T83" fmla="*/ 40 h 320"/>
                <a:gd name="T84" fmla="*/ 493 w 538"/>
                <a:gd name="T85" fmla="*/ 43 h 320"/>
                <a:gd name="T86" fmla="*/ 490 w 538"/>
                <a:gd name="T87" fmla="*/ 43 h 320"/>
                <a:gd name="T88" fmla="*/ 490 w 538"/>
                <a:gd name="T89" fmla="*/ 45 h 320"/>
                <a:gd name="T90" fmla="*/ 493 w 538"/>
                <a:gd name="T91" fmla="*/ 48 h 320"/>
                <a:gd name="T92" fmla="*/ 495 w 538"/>
                <a:gd name="T93" fmla="*/ 48 h 320"/>
                <a:gd name="T94" fmla="*/ 495 w 538"/>
                <a:gd name="T95" fmla="*/ 50 h 320"/>
                <a:gd name="T96" fmla="*/ 497 w 538"/>
                <a:gd name="T97" fmla="*/ 50 h 320"/>
                <a:gd name="T98" fmla="*/ 497 w 538"/>
                <a:gd name="T99" fmla="*/ 50 h 320"/>
                <a:gd name="T100" fmla="*/ 497 w 538"/>
                <a:gd name="T101" fmla="*/ 55 h 320"/>
                <a:gd name="T102" fmla="*/ 500 w 538"/>
                <a:gd name="T103" fmla="*/ 4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8" h="320">
                  <a:moveTo>
                    <a:pt x="69" y="317"/>
                  </a:moveTo>
                  <a:lnTo>
                    <a:pt x="69" y="317"/>
                  </a:lnTo>
                  <a:lnTo>
                    <a:pt x="69" y="317"/>
                  </a:lnTo>
                  <a:lnTo>
                    <a:pt x="69" y="317"/>
                  </a:lnTo>
                  <a:lnTo>
                    <a:pt x="69" y="317"/>
                  </a:lnTo>
                  <a:close/>
                  <a:moveTo>
                    <a:pt x="348" y="173"/>
                  </a:moveTo>
                  <a:lnTo>
                    <a:pt x="348" y="173"/>
                  </a:lnTo>
                  <a:lnTo>
                    <a:pt x="348" y="173"/>
                  </a:lnTo>
                  <a:lnTo>
                    <a:pt x="348" y="173"/>
                  </a:lnTo>
                  <a:lnTo>
                    <a:pt x="348" y="173"/>
                  </a:lnTo>
                  <a:lnTo>
                    <a:pt x="348" y="173"/>
                  </a:lnTo>
                  <a:close/>
                  <a:moveTo>
                    <a:pt x="381" y="88"/>
                  </a:moveTo>
                  <a:lnTo>
                    <a:pt x="381" y="88"/>
                  </a:lnTo>
                  <a:lnTo>
                    <a:pt x="381" y="88"/>
                  </a:lnTo>
                  <a:lnTo>
                    <a:pt x="381" y="88"/>
                  </a:lnTo>
                  <a:lnTo>
                    <a:pt x="381" y="90"/>
                  </a:lnTo>
                  <a:lnTo>
                    <a:pt x="381" y="88"/>
                  </a:lnTo>
                  <a:lnTo>
                    <a:pt x="381" y="88"/>
                  </a:lnTo>
                  <a:close/>
                  <a:moveTo>
                    <a:pt x="3" y="298"/>
                  </a:move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5" y="298"/>
                  </a:lnTo>
                  <a:lnTo>
                    <a:pt x="5" y="298"/>
                  </a:lnTo>
                  <a:lnTo>
                    <a:pt x="5" y="298"/>
                  </a:lnTo>
                  <a:lnTo>
                    <a:pt x="8" y="298"/>
                  </a:lnTo>
                  <a:lnTo>
                    <a:pt x="10" y="298"/>
                  </a:lnTo>
                  <a:lnTo>
                    <a:pt x="10" y="298"/>
                  </a:lnTo>
                  <a:lnTo>
                    <a:pt x="12" y="298"/>
                  </a:lnTo>
                  <a:lnTo>
                    <a:pt x="10" y="298"/>
                  </a:lnTo>
                  <a:lnTo>
                    <a:pt x="8" y="298"/>
                  </a:lnTo>
                  <a:lnTo>
                    <a:pt x="5" y="296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close/>
                  <a:moveTo>
                    <a:pt x="15" y="320"/>
                  </a:moveTo>
                  <a:lnTo>
                    <a:pt x="15" y="320"/>
                  </a:lnTo>
                  <a:lnTo>
                    <a:pt x="15" y="320"/>
                  </a:lnTo>
                  <a:lnTo>
                    <a:pt x="15" y="320"/>
                  </a:lnTo>
                  <a:lnTo>
                    <a:pt x="15" y="320"/>
                  </a:lnTo>
                  <a:lnTo>
                    <a:pt x="15" y="320"/>
                  </a:lnTo>
                  <a:lnTo>
                    <a:pt x="17" y="317"/>
                  </a:lnTo>
                  <a:lnTo>
                    <a:pt x="15" y="320"/>
                  </a:lnTo>
                  <a:lnTo>
                    <a:pt x="15" y="320"/>
                  </a:lnTo>
                  <a:close/>
                  <a:moveTo>
                    <a:pt x="15" y="298"/>
                  </a:moveTo>
                  <a:lnTo>
                    <a:pt x="12" y="298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2" y="301"/>
                  </a:lnTo>
                  <a:lnTo>
                    <a:pt x="15" y="301"/>
                  </a:lnTo>
                  <a:lnTo>
                    <a:pt x="15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0" y="301"/>
                  </a:lnTo>
                  <a:lnTo>
                    <a:pt x="8" y="301"/>
                  </a:lnTo>
                  <a:lnTo>
                    <a:pt x="8" y="301"/>
                  </a:lnTo>
                  <a:lnTo>
                    <a:pt x="5" y="303"/>
                  </a:lnTo>
                  <a:lnTo>
                    <a:pt x="3" y="303"/>
                  </a:lnTo>
                  <a:lnTo>
                    <a:pt x="0" y="301"/>
                  </a:lnTo>
                  <a:lnTo>
                    <a:pt x="0" y="301"/>
                  </a:lnTo>
                  <a:lnTo>
                    <a:pt x="0" y="303"/>
                  </a:lnTo>
                  <a:lnTo>
                    <a:pt x="5" y="303"/>
                  </a:lnTo>
                  <a:lnTo>
                    <a:pt x="10" y="303"/>
                  </a:lnTo>
                  <a:lnTo>
                    <a:pt x="12" y="303"/>
                  </a:lnTo>
                  <a:lnTo>
                    <a:pt x="15" y="303"/>
                  </a:lnTo>
                  <a:lnTo>
                    <a:pt x="15" y="301"/>
                  </a:lnTo>
                  <a:lnTo>
                    <a:pt x="17" y="301"/>
                  </a:lnTo>
                  <a:lnTo>
                    <a:pt x="17" y="301"/>
                  </a:lnTo>
                  <a:lnTo>
                    <a:pt x="17" y="301"/>
                  </a:lnTo>
                  <a:lnTo>
                    <a:pt x="15" y="298"/>
                  </a:lnTo>
                  <a:close/>
                  <a:moveTo>
                    <a:pt x="504" y="3"/>
                  </a:moveTo>
                  <a:lnTo>
                    <a:pt x="504" y="3"/>
                  </a:lnTo>
                  <a:lnTo>
                    <a:pt x="504" y="3"/>
                  </a:lnTo>
                  <a:lnTo>
                    <a:pt x="504" y="0"/>
                  </a:lnTo>
                  <a:lnTo>
                    <a:pt x="504" y="3"/>
                  </a:lnTo>
                  <a:close/>
                  <a:moveTo>
                    <a:pt x="483" y="36"/>
                  </a:moveTo>
                  <a:lnTo>
                    <a:pt x="481" y="36"/>
                  </a:lnTo>
                  <a:lnTo>
                    <a:pt x="481" y="36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3" y="36"/>
                  </a:lnTo>
                  <a:lnTo>
                    <a:pt x="483" y="36"/>
                  </a:lnTo>
                  <a:close/>
                  <a:moveTo>
                    <a:pt x="538" y="178"/>
                  </a:moveTo>
                  <a:lnTo>
                    <a:pt x="538" y="180"/>
                  </a:lnTo>
                  <a:lnTo>
                    <a:pt x="538" y="182"/>
                  </a:lnTo>
                  <a:lnTo>
                    <a:pt x="538" y="180"/>
                  </a:lnTo>
                  <a:lnTo>
                    <a:pt x="538" y="180"/>
                  </a:lnTo>
                  <a:lnTo>
                    <a:pt x="538" y="178"/>
                  </a:lnTo>
                  <a:lnTo>
                    <a:pt x="538" y="178"/>
                  </a:lnTo>
                  <a:close/>
                  <a:moveTo>
                    <a:pt x="507" y="26"/>
                  </a:moveTo>
                  <a:lnTo>
                    <a:pt x="507" y="26"/>
                  </a:lnTo>
                  <a:lnTo>
                    <a:pt x="507" y="26"/>
                  </a:lnTo>
                  <a:lnTo>
                    <a:pt x="507" y="29"/>
                  </a:lnTo>
                  <a:lnTo>
                    <a:pt x="507" y="29"/>
                  </a:lnTo>
                  <a:lnTo>
                    <a:pt x="507" y="29"/>
                  </a:lnTo>
                  <a:lnTo>
                    <a:pt x="509" y="29"/>
                  </a:lnTo>
                  <a:lnTo>
                    <a:pt x="509" y="29"/>
                  </a:lnTo>
                  <a:lnTo>
                    <a:pt x="509" y="31"/>
                  </a:lnTo>
                  <a:lnTo>
                    <a:pt x="509" y="31"/>
                  </a:lnTo>
                  <a:lnTo>
                    <a:pt x="509" y="31"/>
                  </a:lnTo>
                  <a:lnTo>
                    <a:pt x="512" y="31"/>
                  </a:lnTo>
                  <a:lnTo>
                    <a:pt x="512" y="31"/>
                  </a:lnTo>
                  <a:lnTo>
                    <a:pt x="512" y="29"/>
                  </a:lnTo>
                  <a:lnTo>
                    <a:pt x="512" y="29"/>
                  </a:lnTo>
                  <a:lnTo>
                    <a:pt x="512" y="29"/>
                  </a:lnTo>
                  <a:lnTo>
                    <a:pt x="509" y="29"/>
                  </a:lnTo>
                  <a:lnTo>
                    <a:pt x="507" y="26"/>
                  </a:lnTo>
                  <a:close/>
                  <a:moveTo>
                    <a:pt x="490" y="111"/>
                  </a:moveTo>
                  <a:lnTo>
                    <a:pt x="490" y="111"/>
                  </a:lnTo>
                  <a:lnTo>
                    <a:pt x="490" y="111"/>
                  </a:lnTo>
                  <a:lnTo>
                    <a:pt x="490" y="111"/>
                  </a:lnTo>
                  <a:lnTo>
                    <a:pt x="490" y="111"/>
                  </a:lnTo>
                  <a:close/>
                  <a:moveTo>
                    <a:pt x="500" y="48"/>
                  </a:moveTo>
                  <a:lnTo>
                    <a:pt x="497" y="48"/>
                  </a:lnTo>
                  <a:lnTo>
                    <a:pt x="497" y="48"/>
                  </a:lnTo>
                  <a:lnTo>
                    <a:pt x="495" y="45"/>
                  </a:lnTo>
                  <a:lnTo>
                    <a:pt x="495" y="45"/>
                  </a:lnTo>
                  <a:lnTo>
                    <a:pt x="495" y="43"/>
                  </a:lnTo>
                  <a:lnTo>
                    <a:pt x="495" y="40"/>
                  </a:lnTo>
                  <a:lnTo>
                    <a:pt x="495" y="40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0" y="43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3" y="48"/>
                  </a:lnTo>
                  <a:lnTo>
                    <a:pt x="493" y="48"/>
                  </a:lnTo>
                  <a:lnTo>
                    <a:pt x="495" y="48"/>
                  </a:lnTo>
                  <a:lnTo>
                    <a:pt x="495" y="48"/>
                  </a:lnTo>
                  <a:lnTo>
                    <a:pt x="495" y="48"/>
                  </a:lnTo>
                  <a:lnTo>
                    <a:pt x="495" y="50"/>
                  </a:lnTo>
                  <a:lnTo>
                    <a:pt x="495" y="50"/>
                  </a:lnTo>
                  <a:lnTo>
                    <a:pt x="495" y="50"/>
                  </a:lnTo>
                  <a:lnTo>
                    <a:pt x="497" y="50"/>
                  </a:lnTo>
                  <a:lnTo>
                    <a:pt x="497" y="50"/>
                  </a:lnTo>
                  <a:lnTo>
                    <a:pt x="495" y="50"/>
                  </a:lnTo>
                  <a:lnTo>
                    <a:pt x="495" y="50"/>
                  </a:lnTo>
                  <a:lnTo>
                    <a:pt x="497" y="50"/>
                  </a:lnTo>
                  <a:lnTo>
                    <a:pt x="495" y="52"/>
                  </a:lnTo>
                  <a:lnTo>
                    <a:pt x="497" y="52"/>
                  </a:lnTo>
                  <a:lnTo>
                    <a:pt x="497" y="55"/>
                  </a:lnTo>
                  <a:lnTo>
                    <a:pt x="500" y="55"/>
                  </a:lnTo>
                  <a:lnTo>
                    <a:pt x="500" y="55"/>
                  </a:lnTo>
                  <a:lnTo>
                    <a:pt x="500" y="4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59">
              <a:extLst>
                <a:ext uri="{FF2B5EF4-FFF2-40B4-BE49-F238E27FC236}">
                  <a16:creationId xmlns:a16="http://schemas.microsoft.com/office/drawing/2014/main" id="{6F959089-BA3A-B72F-2D4B-68FC5AF10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4053" y="3239066"/>
              <a:ext cx="66792" cy="109296"/>
            </a:xfrm>
            <a:custGeom>
              <a:avLst/>
              <a:gdLst>
                <a:gd name="T0" fmla="*/ 14 w 55"/>
                <a:gd name="T1" fmla="*/ 71 h 90"/>
                <a:gd name="T2" fmla="*/ 12 w 55"/>
                <a:gd name="T3" fmla="*/ 69 h 90"/>
                <a:gd name="T4" fmla="*/ 10 w 55"/>
                <a:gd name="T5" fmla="*/ 69 h 90"/>
                <a:gd name="T6" fmla="*/ 5 w 55"/>
                <a:gd name="T7" fmla="*/ 71 h 90"/>
                <a:gd name="T8" fmla="*/ 3 w 55"/>
                <a:gd name="T9" fmla="*/ 73 h 90"/>
                <a:gd name="T10" fmla="*/ 3 w 55"/>
                <a:gd name="T11" fmla="*/ 73 h 90"/>
                <a:gd name="T12" fmla="*/ 3 w 55"/>
                <a:gd name="T13" fmla="*/ 76 h 90"/>
                <a:gd name="T14" fmla="*/ 3 w 55"/>
                <a:gd name="T15" fmla="*/ 78 h 90"/>
                <a:gd name="T16" fmla="*/ 0 w 55"/>
                <a:gd name="T17" fmla="*/ 78 h 90"/>
                <a:gd name="T18" fmla="*/ 3 w 55"/>
                <a:gd name="T19" fmla="*/ 85 h 90"/>
                <a:gd name="T20" fmla="*/ 5 w 55"/>
                <a:gd name="T21" fmla="*/ 85 h 90"/>
                <a:gd name="T22" fmla="*/ 5 w 55"/>
                <a:gd name="T23" fmla="*/ 85 h 90"/>
                <a:gd name="T24" fmla="*/ 5 w 55"/>
                <a:gd name="T25" fmla="*/ 88 h 90"/>
                <a:gd name="T26" fmla="*/ 5 w 55"/>
                <a:gd name="T27" fmla="*/ 88 h 90"/>
                <a:gd name="T28" fmla="*/ 5 w 55"/>
                <a:gd name="T29" fmla="*/ 90 h 90"/>
                <a:gd name="T30" fmla="*/ 7 w 55"/>
                <a:gd name="T31" fmla="*/ 90 h 90"/>
                <a:gd name="T32" fmla="*/ 7 w 55"/>
                <a:gd name="T33" fmla="*/ 85 h 90"/>
                <a:gd name="T34" fmla="*/ 10 w 55"/>
                <a:gd name="T35" fmla="*/ 85 h 90"/>
                <a:gd name="T36" fmla="*/ 10 w 55"/>
                <a:gd name="T37" fmla="*/ 85 h 90"/>
                <a:gd name="T38" fmla="*/ 12 w 55"/>
                <a:gd name="T39" fmla="*/ 85 h 90"/>
                <a:gd name="T40" fmla="*/ 12 w 55"/>
                <a:gd name="T41" fmla="*/ 83 h 90"/>
                <a:gd name="T42" fmla="*/ 12 w 55"/>
                <a:gd name="T43" fmla="*/ 83 h 90"/>
                <a:gd name="T44" fmla="*/ 14 w 55"/>
                <a:gd name="T45" fmla="*/ 81 h 90"/>
                <a:gd name="T46" fmla="*/ 17 w 55"/>
                <a:gd name="T47" fmla="*/ 78 h 90"/>
                <a:gd name="T48" fmla="*/ 17 w 55"/>
                <a:gd name="T49" fmla="*/ 78 h 90"/>
                <a:gd name="T50" fmla="*/ 17 w 55"/>
                <a:gd name="T51" fmla="*/ 76 h 90"/>
                <a:gd name="T52" fmla="*/ 17 w 55"/>
                <a:gd name="T53" fmla="*/ 73 h 90"/>
                <a:gd name="T54" fmla="*/ 52 w 55"/>
                <a:gd name="T55" fmla="*/ 2 h 90"/>
                <a:gd name="T56" fmla="*/ 55 w 55"/>
                <a:gd name="T57" fmla="*/ 2 h 90"/>
                <a:gd name="T58" fmla="*/ 55 w 55"/>
                <a:gd name="T59" fmla="*/ 2 h 90"/>
                <a:gd name="T60" fmla="*/ 55 w 55"/>
                <a:gd name="T61" fmla="*/ 0 h 90"/>
                <a:gd name="T62" fmla="*/ 52 w 55"/>
                <a:gd name="T63" fmla="*/ 0 h 90"/>
                <a:gd name="T64" fmla="*/ 50 w 55"/>
                <a:gd name="T65" fmla="*/ 2 h 90"/>
                <a:gd name="T66" fmla="*/ 50 w 55"/>
                <a:gd name="T67" fmla="*/ 2 h 90"/>
                <a:gd name="T68" fmla="*/ 50 w 55"/>
                <a:gd name="T69" fmla="*/ 5 h 90"/>
                <a:gd name="T70" fmla="*/ 48 w 55"/>
                <a:gd name="T71" fmla="*/ 5 h 90"/>
                <a:gd name="T72" fmla="*/ 48 w 55"/>
                <a:gd name="T73" fmla="*/ 7 h 90"/>
                <a:gd name="T74" fmla="*/ 50 w 55"/>
                <a:gd name="T75" fmla="*/ 7 h 90"/>
                <a:gd name="T76" fmla="*/ 50 w 55"/>
                <a:gd name="T77" fmla="*/ 10 h 90"/>
                <a:gd name="T78" fmla="*/ 52 w 55"/>
                <a:gd name="T79" fmla="*/ 7 h 90"/>
                <a:gd name="T80" fmla="*/ 52 w 55"/>
                <a:gd name="T81" fmla="*/ 10 h 90"/>
                <a:gd name="T82" fmla="*/ 52 w 55"/>
                <a:gd name="T83" fmla="*/ 10 h 90"/>
                <a:gd name="T84" fmla="*/ 52 w 55"/>
                <a:gd name="T85" fmla="*/ 7 h 90"/>
                <a:gd name="T86" fmla="*/ 52 w 55"/>
                <a:gd name="T87" fmla="*/ 7 h 90"/>
                <a:gd name="T88" fmla="*/ 52 w 55"/>
                <a:gd name="T89" fmla="*/ 5 h 90"/>
                <a:gd name="T90" fmla="*/ 55 w 55"/>
                <a:gd name="T91" fmla="*/ 5 h 90"/>
                <a:gd name="T92" fmla="*/ 55 w 55"/>
                <a:gd name="T93" fmla="*/ 5 h 90"/>
                <a:gd name="T94" fmla="*/ 55 w 55"/>
                <a:gd name="T9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" h="90">
                  <a:moveTo>
                    <a:pt x="17" y="73"/>
                  </a:moveTo>
                  <a:lnTo>
                    <a:pt x="14" y="71"/>
                  </a:lnTo>
                  <a:lnTo>
                    <a:pt x="14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0" y="69"/>
                  </a:lnTo>
                  <a:lnTo>
                    <a:pt x="7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3" y="78"/>
                  </a:lnTo>
                  <a:lnTo>
                    <a:pt x="3" y="85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7" y="90"/>
                  </a:lnTo>
                  <a:lnTo>
                    <a:pt x="7" y="88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4" y="81"/>
                  </a:lnTo>
                  <a:lnTo>
                    <a:pt x="14" y="81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3"/>
                  </a:lnTo>
                  <a:close/>
                  <a:moveTo>
                    <a:pt x="55" y="2"/>
                  </a:moveTo>
                  <a:lnTo>
                    <a:pt x="52" y="2"/>
                  </a:lnTo>
                  <a:lnTo>
                    <a:pt x="52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60">
              <a:extLst>
                <a:ext uri="{FF2B5EF4-FFF2-40B4-BE49-F238E27FC236}">
                  <a16:creationId xmlns:a16="http://schemas.microsoft.com/office/drawing/2014/main" id="{ABB83C3D-7565-9E5A-6A60-5FB8A7BEC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1333" y="3417583"/>
              <a:ext cx="128726" cy="114154"/>
            </a:xfrm>
            <a:custGeom>
              <a:avLst/>
              <a:gdLst>
                <a:gd name="T0" fmla="*/ 104 w 106"/>
                <a:gd name="T1" fmla="*/ 52 h 94"/>
                <a:gd name="T2" fmla="*/ 104 w 106"/>
                <a:gd name="T3" fmla="*/ 45 h 94"/>
                <a:gd name="T4" fmla="*/ 104 w 106"/>
                <a:gd name="T5" fmla="*/ 38 h 94"/>
                <a:gd name="T6" fmla="*/ 104 w 106"/>
                <a:gd name="T7" fmla="*/ 31 h 94"/>
                <a:gd name="T8" fmla="*/ 102 w 106"/>
                <a:gd name="T9" fmla="*/ 26 h 94"/>
                <a:gd name="T10" fmla="*/ 99 w 106"/>
                <a:gd name="T11" fmla="*/ 21 h 94"/>
                <a:gd name="T12" fmla="*/ 92 w 106"/>
                <a:gd name="T13" fmla="*/ 16 h 94"/>
                <a:gd name="T14" fmla="*/ 90 w 106"/>
                <a:gd name="T15" fmla="*/ 12 h 94"/>
                <a:gd name="T16" fmla="*/ 90 w 106"/>
                <a:gd name="T17" fmla="*/ 9 h 94"/>
                <a:gd name="T18" fmla="*/ 87 w 106"/>
                <a:gd name="T19" fmla="*/ 5 h 94"/>
                <a:gd name="T20" fmla="*/ 85 w 106"/>
                <a:gd name="T21" fmla="*/ 5 h 94"/>
                <a:gd name="T22" fmla="*/ 85 w 106"/>
                <a:gd name="T23" fmla="*/ 0 h 94"/>
                <a:gd name="T24" fmla="*/ 83 w 106"/>
                <a:gd name="T25" fmla="*/ 0 h 94"/>
                <a:gd name="T26" fmla="*/ 78 w 106"/>
                <a:gd name="T27" fmla="*/ 2 h 94"/>
                <a:gd name="T28" fmla="*/ 76 w 106"/>
                <a:gd name="T29" fmla="*/ 5 h 94"/>
                <a:gd name="T30" fmla="*/ 71 w 106"/>
                <a:gd name="T31" fmla="*/ 12 h 94"/>
                <a:gd name="T32" fmla="*/ 69 w 106"/>
                <a:gd name="T33" fmla="*/ 14 h 94"/>
                <a:gd name="T34" fmla="*/ 61 w 106"/>
                <a:gd name="T35" fmla="*/ 19 h 94"/>
                <a:gd name="T36" fmla="*/ 54 w 106"/>
                <a:gd name="T37" fmla="*/ 21 h 94"/>
                <a:gd name="T38" fmla="*/ 50 w 106"/>
                <a:gd name="T39" fmla="*/ 14 h 94"/>
                <a:gd name="T40" fmla="*/ 50 w 106"/>
                <a:gd name="T41" fmla="*/ 16 h 94"/>
                <a:gd name="T42" fmla="*/ 43 w 106"/>
                <a:gd name="T43" fmla="*/ 16 h 94"/>
                <a:gd name="T44" fmla="*/ 35 w 106"/>
                <a:gd name="T45" fmla="*/ 19 h 94"/>
                <a:gd name="T46" fmla="*/ 31 w 106"/>
                <a:gd name="T47" fmla="*/ 23 h 94"/>
                <a:gd name="T48" fmla="*/ 21 w 106"/>
                <a:gd name="T49" fmla="*/ 28 h 94"/>
                <a:gd name="T50" fmla="*/ 14 w 106"/>
                <a:gd name="T51" fmla="*/ 42 h 94"/>
                <a:gd name="T52" fmla="*/ 14 w 106"/>
                <a:gd name="T53" fmla="*/ 61 h 94"/>
                <a:gd name="T54" fmla="*/ 5 w 106"/>
                <a:gd name="T55" fmla="*/ 66 h 94"/>
                <a:gd name="T56" fmla="*/ 2 w 106"/>
                <a:gd name="T57" fmla="*/ 68 h 94"/>
                <a:gd name="T58" fmla="*/ 0 w 106"/>
                <a:gd name="T59" fmla="*/ 73 h 94"/>
                <a:gd name="T60" fmla="*/ 0 w 106"/>
                <a:gd name="T61" fmla="*/ 78 h 94"/>
                <a:gd name="T62" fmla="*/ 2 w 106"/>
                <a:gd name="T63" fmla="*/ 85 h 94"/>
                <a:gd name="T64" fmla="*/ 9 w 106"/>
                <a:gd name="T65" fmla="*/ 83 h 94"/>
                <a:gd name="T66" fmla="*/ 21 w 106"/>
                <a:gd name="T67" fmla="*/ 83 h 94"/>
                <a:gd name="T68" fmla="*/ 24 w 106"/>
                <a:gd name="T69" fmla="*/ 87 h 94"/>
                <a:gd name="T70" fmla="*/ 24 w 106"/>
                <a:gd name="T71" fmla="*/ 90 h 94"/>
                <a:gd name="T72" fmla="*/ 28 w 106"/>
                <a:gd name="T73" fmla="*/ 92 h 94"/>
                <a:gd name="T74" fmla="*/ 38 w 106"/>
                <a:gd name="T75" fmla="*/ 92 h 94"/>
                <a:gd name="T76" fmla="*/ 40 w 106"/>
                <a:gd name="T77" fmla="*/ 92 h 94"/>
                <a:gd name="T78" fmla="*/ 45 w 106"/>
                <a:gd name="T79" fmla="*/ 90 h 94"/>
                <a:gd name="T80" fmla="*/ 52 w 106"/>
                <a:gd name="T81" fmla="*/ 90 h 94"/>
                <a:gd name="T82" fmla="*/ 54 w 106"/>
                <a:gd name="T83" fmla="*/ 83 h 94"/>
                <a:gd name="T84" fmla="*/ 57 w 106"/>
                <a:gd name="T85" fmla="*/ 66 h 94"/>
                <a:gd name="T86" fmla="*/ 59 w 106"/>
                <a:gd name="T87" fmla="*/ 68 h 94"/>
                <a:gd name="T88" fmla="*/ 64 w 106"/>
                <a:gd name="T89" fmla="*/ 71 h 94"/>
                <a:gd name="T90" fmla="*/ 71 w 106"/>
                <a:gd name="T91" fmla="*/ 68 h 94"/>
                <a:gd name="T92" fmla="*/ 76 w 106"/>
                <a:gd name="T93" fmla="*/ 68 h 94"/>
                <a:gd name="T94" fmla="*/ 78 w 106"/>
                <a:gd name="T95" fmla="*/ 66 h 94"/>
                <a:gd name="T96" fmla="*/ 83 w 106"/>
                <a:gd name="T97" fmla="*/ 66 h 94"/>
                <a:gd name="T98" fmla="*/ 90 w 106"/>
                <a:gd name="T99" fmla="*/ 71 h 94"/>
                <a:gd name="T100" fmla="*/ 97 w 106"/>
                <a:gd name="T101" fmla="*/ 68 h 94"/>
                <a:gd name="T102" fmla="*/ 102 w 106"/>
                <a:gd name="T103" fmla="*/ 71 h 94"/>
                <a:gd name="T104" fmla="*/ 106 w 106"/>
                <a:gd name="T105" fmla="*/ 6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94">
                  <a:moveTo>
                    <a:pt x="106" y="54"/>
                  </a:moveTo>
                  <a:lnTo>
                    <a:pt x="106" y="52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04" y="50"/>
                  </a:lnTo>
                  <a:lnTo>
                    <a:pt x="104" y="52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2" y="47"/>
                  </a:lnTo>
                  <a:lnTo>
                    <a:pt x="104" y="45"/>
                  </a:lnTo>
                  <a:lnTo>
                    <a:pt x="104" y="45"/>
                  </a:lnTo>
                  <a:lnTo>
                    <a:pt x="104" y="45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1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2" y="28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2" y="23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16"/>
                  </a:lnTo>
                  <a:lnTo>
                    <a:pt x="95" y="16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9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3" y="9"/>
                  </a:lnTo>
                  <a:lnTo>
                    <a:pt x="71" y="9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59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19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5" y="14"/>
                  </a:lnTo>
                  <a:lnTo>
                    <a:pt x="45" y="16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31" y="21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3"/>
                  </a:lnTo>
                  <a:lnTo>
                    <a:pt x="16" y="35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4" y="54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2" y="64"/>
                  </a:lnTo>
                  <a:lnTo>
                    <a:pt x="9" y="64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0"/>
                  </a:lnTo>
                  <a:lnTo>
                    <a:pt x="0" y="85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12" y="80"/>
                  </a:lnTo>
                  <a:lnTo>
                    <a:pt x="14" y="83"/>
                  </a:lnTo>
                  <a:lnTo>
                    <a:pt x="16" y="83"/>
                  </a:lnTo>
                  <a:lnTo>
                    <a:pt x="19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4"/>
                  </a:lnTo>
                  <a:lnTo>
                    <a:pt x="26" y="94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31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5" y="94"/>
                  </a:lnTo>
                  <a:lnTo>
                    <a:pt x="35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43" y="92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90"/>
                  </a:lnTo>
                  <a:lnTo>
                    <a:pt x="47" y="90"/>
                  </a:lnTo>
                  <a:lnTo>
                    <a:pt x="47" y="90"/>
                  </a:lnTo>
                  <a:lnTo>
                    <a:pt x="47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4" y="87"/>
                  </a:lnTo>
                  <a:lnTo>
                    <a:pt x="54" y="87"/>
                  </a:lnTo>
                  <a:lnTo>
                    <a:pt x="54" y="85"/>
                  </a:lnTo>
                  <a:lnTo>
                    <a:pt x="54" y="85"/>
                  </a:lnTo>
                  <a:lnTo>
                    <a:pt x="54" y="83"/>
                  </a:lnTo>
                  <a:lnTo>
                    <a:pt x="54" y="78"/>
                  </a:lnTo>
                  <a:lnTo>
                    <a:pt x="57" y="73"/>
                  </a:lnTo>
                  <a:lnTo>
                    <a:pt x="57" y="71"/>
                  </a:lnTo>
                  <a:lnTo>
                    <a:pt x="57" y="68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6" y="68"/>
                  </a:lnTo>
                  <a:lnTo>
                    <a:pt x="76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8"/>
                  </a:lnTo>
                  <a:lnTo>
                    <a:pt x="83" y="68"/>
                  </a:lnTo>
                  <a:lnTo>
                    <a:pt x="85" y="71"/>
                  </a:lnTo>
                  <a:lnTo>
                    <a:pt x="87" y="71"/>
                  </a:lnTo>
                  <a:lnTo>
                    <a:pt x="90" y="71"/>
                  </a:lnTo>
                  <a:lnTo>
                    <a:pt x="90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9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6" y="61"/>
                  </a:lnTo>
                  <a:lnTo>
                    <a:pt x="106" y="59"/>
                  </a:lnTo>
                  <a:lnTo>
                    <a:pt x="106" y="54"/>
                  </a:lnTo>
                  <a:close/>
                </a:path>
              </a:pathLst>
            </a:custGeom>
            <a:noFill/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61">
              <a:extLst>
                <a:ext uri="{FF2B5EF4-FFF2-40B4-BE49-F238E27FC236}">
                  <a16:creationId xmlns:a16="http://schemas.microsoft.com/office/drawing/2014/main" id="{55567F14-311A-43F9-FB77-A280B1FC8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209" y="4725492"/>
              <a:ext cx="42504" cy="36432"/>
            </a:xfrm>
            <a:custGeom>
              <a:avLst/>
              <a:gdLst>
                <a:gd name="T0" fmla="*/ 33 w 35"/>
                <a:gd name="T1" fmla="*/ 16 h 30"/>
                <a:gd name="T2" fmla="*/ 31 w 35"/>
                <a:gd name="T3" fmla="*/ 14 h 30"/>
                <a:gd name="T4" fmla="*/ 31 w 35"/>
                <a:gd name="T5" fmla="*/ 14 h 30"/>
                <a:gd name="T6" fmla="*/ 28 w 35"/>
                <a:gd name="T7" fmla="*/ 11 h 30"/>
                <a:gd name="T8" fmla="*/ 28 w 35"/>
                <a:gd name="T9" fmla="*/ 11 h 30"/>
                <a:gd name="T10" fmla="*/ 28 w 35"/>
                <a:gd name="T11" fmla="*/ 9 h 30"/>
                <a:gd name="T12" fmla="*/ 26 w 35"/>
                <a:gd name="T13" fmla="*/ 7 h 30"/>
                <a:gd name="T14" fmla="*/ 26 w 35"/>
                <a:gd name="T15" fmla="*/ 4 h 30"/>
                <a:gd name="T16" fmla="*/ 26 w 35"/>
                <a:gd name="T17" fmla="*/ 4 h 30"/>
                <a:gd name="T18" fmla="*/ 23 w 35"/>
                <a:gd name="T19" fmla="*/ 2 h 30"/>
                <a:gd name="T20" fmla="*/ 21 w 35"/>
                <a:gd name="T21" fmla="*/ 2 h 30"/>
                <a:gd name="T22" fmla="*/ 19 w 35"/>
                <a:gd name="T23" fmla="*/ 2 h 30"/>
                <a:gd name="T24" fmla="*/ 16 w 35"/>
                <a:gd name="T25" fmla="*/ 2 h 30"/>
                <a:gd name="T26" fmla="*/ 14 w 35"/>
                <a:gd name="T27" fmla="*/ 0 h 30"/>
                <a:gd name="T28" fmla="*/ 12 w 35"/>
                <a:gd name="T29" fmla="*/ 0 h 30"/>
                <a:gd name="T30" fmla="*/ 7 w 35"/>
                <a:gd name="T31" fmla="*/ 2 h 30"/>
                <a:gd name="T32" fmla="*/ 4 w 35"/>
                <a:gd name="T33" fmla="*/ 4 h 30"/>
                <a:gd name="T34" fmla="*/ 4 w 35"/>
                <a:gd name="T35" fmla="*/ 4 h 30"/>
                <a:gd name="T36" fmla="*/ 4 w 35"/>
                <a:gd name="T37" fmla="*/ 4 h 30"/>
                <a:gd name="T38" fmla="*/ 4 w 35"/>
                <a:gd name="T39" fmla="*/ 7 h 30"/>
                <a:gd name="T40" fmla="*/ 2 w 35"/>
                <a:gd name="T41" fmla="*/ 7 h 30"/>
                <a:gd name="T42" fmla="*/ 0 w 35"/>
                <a:gd name="T43" fmla="*/ 9 h 30"/>
                <a:gd name="T44" fmla="*/ 2 w 35"/>
                <a:gd name="T45" fmla="*/ 11 h 30"/>
                <a:gd name="T46" fmla="*/ 4 w 35"/>
                <a:gd name="T47" fmla="*/ 16 h 30"/>
                <a:gd name="T48" fmla="*/ 4 w 35"/>
                <a:gd name="T49" fmla="*/ 19 h 30"/>
                <a:gd name="T50" fmla="*/ 4 w 35"/>
                <a:gd name="T51" fmla="*/ 21 h 30"/>
                <a:gd name="T52" fmla="*/ 7 w 35"/>
                <a:gd name="T53" fmla="*/ 23 h 30"/>
                <a:gd name="T54" fmla="*/ 9 w 35"/>
                <a:gd name="T55" fmla="*/ 23 h 30"/>
                <a:gd name="T56" fmla="*/ 12 w 35"/>
                <a:gd name="T57" fmla="*/ 23 h 30"/>
                <a:gd name="T58" fmla="*/ 12 w 35"/>
                <a:gd name="T59" fmla="*/ 26 h 30"/>
                <a:gd name="T60" fmla="*/ 14 w 35"/>
                <a:gd name="T61" fmla="*/ 28 h 30"/>
                <a:gd name="T62" fmla="*/ 19 w 35"/>
                <a:gd name="T63" fmla="*/ 28 h 30"/>
                <a:gd name="T64" fmla="*/ 19 w 35"/>
                <a:gd name="T65" fmla="*/ 30 h 30"/>
                <a:gd name="T66" fmla="*/ 23 w 35"/>
                <a:gd name="T67" fmla="*/ 30 h 30"/>
                <a:gd name="T68" fmla="*/ 23 w 35"/>
                <a:gd name="T69" fmla="*/ 30 h 30"/>
                <a:gd name="T70" fmla="*/ 26 w 35"/>
                <a:gd name="T71" fmla="*/ 30 h 30"/>
                <a:gd name="T72" fmla="*/ 28 w 35"/>
                <a:gd name="T73" fmla="*/ 28 h 30"/>
                <a:gd name="T74" fmla="*/ 33 w 35"/>
                <a:gd name="T75" fmla="*/ 28 h 30"/>
                <a:gd name="T76" fmla="*/ 33 w 35"/>
                <a:gd name="T77" fmla="*/ 26 h 30"/>
                <a:gd name="T78" fmla="*/ 33 w 35"/>
                <a:gd name="T79" fmla="*/ 23 h 30"/>
                <a:gd name="T80" fmla="*/ 35 w 35"/>
                <a:gd name="T81" fmla="*/ 19 h 30"/>
                <a:gd name="T82" fmla="*/ 35 w 35"/>
                <a:gd name="T8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" h="30">
                  <a:moveTo>
                    <a:pt x="35" y="16"/>
                  </a:moveTo>
                  <a:lnTo>
                    <a:pt x="33" y="16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2" y="2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28"/>
                  </a:lnTo>
                  <a:lnTo>
                    <a:pt x="23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3"/>
                  </a:lnTo>
                  <a:lnTo>
                    <a:pt x="33" y="19"/>
                  </a:lnTo>
                  <a:lnTo>
                    <a:pt x="35" y="19"/>
                  </a:lnTo>
                  <a:lnTo>
                    <a:pt x="35" y="16"/>
                  </a:lnTo>
                  <a:lnTo>
                    <a:pt x="35" y="16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96">
              <a:extLst>
                <a:ext uri="{FF2B5EF4-FFF2-40B4-BE49-F238E27FC236}">
                  <a16:creationId xmlns:a16="http://schemas.microsoft.com/office/drawing/2014/main" id="{1E71051B-C865-FE21-7A7B-5D57DC1C77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9958" y="2443634"/>
              <a:ext cx="778431" cy="629059"/>
            </a:xfrm>
            <a:custGeom>
              <a:avLst/>
              <a:gdLst>
                <a:gd name="T0" fmla="*/ 244 w 641"/>
                <a:gd name="T1" fmla="*/ 506 h 518"/>
                <a:gd name="T2" fmla="*/ 634 w 641"/>
                <a:gd name="T3" fmla="*/ 89 h 518"/>
                <a:gd name="T4" fmla="*/ 570 w 641"/>
                <a:gd name="T5" fmla="*/ 9 h 518"/>
                <a:gd name="T6" fmla="*/ 559 w 641"/>
                <a:gd name="T7" fmla="*/ 21 h 518"/>
                <a:gd name="T8" fmla="*/ 542 w 641"/>
                <a:gd name="T9" fmla="*/ 26 h 518"/>
                <a:gd name="T10" fmla="*/ 530 w 641"/>
                <a:gd name="T11" fmla="*/ 33 h 518"/>
                <a:gd name="T12" fmla="*/ 514 w 641"/>
                <a:gd name="T13" fmla="*/ 44 h 518"/>
                <a:gd name="T14" fmla="*/ 386 w 641"/>
                <a:gd name="T15" fmla="*/ 44 h 518"/>
                <a:gd name="T16" fmla="*/ 310 w 641"/>
                <a:gd name="T17" fmla="*/ 44 h 518"/>
                <a:gd name="T18" fmla="*/ 239 w 641"/>
                <a:gd name="T19" fmla="*/ 47 h 518"/>
                <a:gd name="T20" fmla="*/ 142 w 641"/>
                <a:gd name="T21" fmla="*/ 2 h 518"/>
                <a:gd name="T22" fmla="*/ 52 w 641"/>
                <a:gd name="T23" fmla="*/ 75 h 518"/>
                <a:gd name="T24" fmla="*/ 52 w 641"/>
                <a:gd name="T25" fmla="*/ 149 h 518"/>
                <a:gd name="T26" fmla="*/ 62 w 641"/>
                <a:gd name="T27" fmla="*/ 177 h 518"/>
                <a:gd name="T28" fmla="*/ 52 w 641"/>
                <a:gd name="T29" fmla="*/ 205 h 518"/>
                <a:gd name="T30" fmla="*/ 26 w 641"/>
                <a:gd name="T31" fmla="*/ 239 h 518"/>
                <a:gd name="T32" fmla="*/ 5 w 641"/>
                <a:gd name="T33" fmla="*/ 267 h 518"/>
                <a:gd name="T34" fmla="*/ 3 w 641"/>
                <a:gd name="T35" fmla="*/ 298 h 518"/>
                <a:gd name="T36" fmla="*/ 3 w 641"/>
                <a:gd name="T37" fmla="*/ 343 h 518"/>
                <a:gd name="T38" fmla="*/ 3 w 641"/>
                <a:gd name="T39" fmla="*/ 378 h 518"/>
                <a:gd name="T40" fmla="*/ 36 w 641"/>
                <a:gd name="T41" fmla="*/ 404 h 518"/>
                <a:gd name="T42" fmla="*/ 43 w 641"/>
                <a:gd name="T43" fmla="*/ 397 h 518"/>
                <a:gd name="T44" fmla="*/ 47 w 641"/>
                <a:gd name="T45" fmla="*/ 399 h 518"/>
                <a:gd name="T46" fmla="*/ 90 w 641"/>
                <a:gd name="T47" fmla="*/ 407 h 518"/>
                <a:gd name="T48" fmla="*/ 133 w 641"/>
                <a:gd name="T49" fmla="*/ 437 h 518"/>
                <a:gd name="T50" fmla="*/ 142 w 641"/>
                <a:gd name="T51" fmla="*/ 442 h 518"/>
                <a:gd name="T52" fmla="*/ 147 w 641"/>
                <a:gd name="T53" fmla="*/ 449 h 518"/>
                <a:gd name="T54" fmla="*/ 149 w 641"/>
                <a:gd name="T55" fmla="*/ 459 h 518"/>
                <a:gd name="T56" fmla="*/ 154 w 641"/>
                <a:gd name="T57" fmla="*/ 459 h 518"/>
                <a:gd name="T58" fmla="*/ 149 w 641"/>
                <a:gd name="T59" fmla="*/ 470 h 518"/>
                <a:gd name="T60" fmla="*/ 149 w 641"/>
                <a:gd name="T61" fmla="*/ 489 h 518"/>
                <a:gd name="T62" fmla="*/ 171 w 641"/>
                <a:gd name="T63" fmla="*/ 511 h 518"/>
                <a:gd name="T64" fmla="*/ 180 w 641"/>
                <a:gd name="T65" fmla="*/ 518 h 518"/>
                <a:gd name="T66" fmla="*/ 185 w 641"/>
                <a:gd name="T67" fmla="*/ 518 h 518"/>
                <a:gd name="T68" fmla="*/ 192 w 641"/>
                <a:gd name="T69" fmla="*/ 508 h 518"/>
                <a:gd name="T70" fmla="*/ 211 w 641"/>
                <a:gd name="T71" fmla="*/ 506 h 518"/>
                <a:gd name="T72" fmla="*/ 215 w 641"/>
                <a:gd name="T73" fmla="*/ 506 h 518"/>
                <a:gd name="T74" fmla="*/ 220 w 641"/>
                <a:gd name="T75" fmla="*/ 501 h 518"/>
                <a:gd name="T76" fmla="*/ 218 w 641"/>
                <a:gd name="T77" fmla="*/ 494 h 518"/>
                <a:gd name="T78" fmla="*/ 232 w 641"/>
                <a:gd name="T79" fmla="*/ 513 h 518"/>
                <a:gd name="T80" fmla="*/ 230 w 641"/>
                <a:gd name="T81" fmla="*/ 501 h 518"/>
                <a:gd name="T82" fmla="*/ 232 w 641"/>
                <a:gd name="T83" fmla="*/ 506 h 518"/>
                <a:gd name="T84" fmla="*/ 234 w 641"/>
                <a:gd name="T85" fmla="*/ 494 h 518"/>
                <a:gd name="T86" fmla="*/ 246 w 641"/>
                <a:gd name="T87" fmla="*/ 504 h 518"/>
                <a:gd name="T88" fmla="*/ 260 w 641"/>
                <a:gd name="T89" fmla="*/ 501 h 518"/>
                <a:gd name="T90" fmla="*/ 260 w 641"/>
                <a:gd name="T91" fmla="*/ 504 h 518"/>
                <a:gd name="T92" fmla="*/ 301 w 641"/>
                <a:gd name="T93" fmla="*/ 501 h 518"/>
                <a:gd name="T94" fmla="*/ 296 w 641"/>
                <a:gd name="T95" fmla="*/ 482 h 518"/>
                <a:gd name="T96" fmla="*/ 310 w 641"/>
                <a:gd name="T97" fmla="*/ 494 h 518"/>
                <a:gd name="T98" fmla="*/ 317 w 641"/>
                <a:gd name="T99" fmla="*/ 487 h 518"/>
                <a:gd name="T100" fmla="*/ 329 w 641"/>
                <a:gd name="T101" fmla="*/ 452 h 518"/>
                <a:gd name="T102" fmla="*/ 339 w 641"/>
                <a:gd name="T103" fmla="*/ 428 h 518"/>
                <a:gd name="T104" fmla="*/ 381 w 641"/>
                <a:gd name="T105" fmla="*/ 383 h 518"/>
                <a:gd name="T106" fmla="*/ 431 w 641"/>
                <a:gd name="T107" fmla="*/ 373 h 518"/>
                <a:gd name="T108" fmla="*/ 464 w 641"/>
                <a:gd name="T109" fmla="*/ 402 h 518"/>
                <a:gd name="T110" fmla="*/ 485 w 641"/>
                <a:gd name="T111" fmla="*/ 373 h 518"/>
                <a:gd name="T112" fmla="*/ 499 w 641"/>
                <a:gd name="T113" fmla="*/ 338 h 518"/>
                <a:gd name="T114" fmla="*/ 521 w 641"/>
                <a:gd name="T115" fmla="*/ 293 h 518"/>
                <a:gd name="T116" fmla="*/ 542 w 641"/>
                <a:gd name="T117" fmla="*/ 274 h 518"/>
                <a:gd name="T118" fmla="*/ 566 w 641"/>
                <a:gd name="T119" fmla="*/ 222 h 518"/>
                <a:gd name="T120" fmla="*/ 592 w 641"/>
                <a:gd name="T121" fmla="*/ 160 h 518"/>
                <a:gd name="T122" fmla="*/ 630 w 641"/>
                <a:gd name="T123" fmla="*/ 134 h 518"/>
                <a:gd name="T124" fmla="*/ 639 w 641"/>
                <a:gd name="T125" fmla="*/ 106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1" h="518">
                  <a:moveTo>
                    <a:pt x="260" y="506"/>
                  </a:moveTo>
                  <a:lnTo>
                    <a:pt x="258" y="506"/>
                  </a:lnTo>
                  <a:lnTo>
                    <a:pt x="258" y="508"/>
                  </a:lnTo>
                  <a:lnTo>
                    <a:pt x="256" y="508"/>
                  </a:lnTo>
                  <a:lnTo>
                    <a:pt x="256" y="508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51" y="506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51" y="508"/>
                  </a:lnTo>
                  <a:lnTo>
                    <a:pt x="253" y="511"/>
                  </a:lnTo>
                  <a:lnTo>
                    <a:pt x="256" y="511"/>
                  </a:lnTo>
                  <a:lnTo>
                    <a:pt x="258" y="508"/>
                  </a:lnTo>
                  <a:lnTo>
                    <a:pt x="258" y="508"/>
                  </a:lnTo>
                  <a:lnTo>
                    <a:pt x="260" y="508"/>
                  </a:lnTo>
                  <a:lnTo>
                    <a:pt x="263" y="508"/>
                  </a:lnTo>
                  <a:lnTo>
                    <a:pt x="263" y="508"/>
                  </a:lnTo>
                  <a:lnTo>
                    <a:pt x="263" y="506"/>
                  </a:lnTo>
                  <a:lnTo>
                    <a:pt x="263" y="506"/>
                  </a:lnTo>
                  <a:lnTo>
                    <a:pt x="260" y="506"/>
                  </a:lnTo>
                  <a:close/>
                  <a:moveTo>
                    <a:pt x="246" y="506"/>
                  </a:moveTo>
                  <a:lnTo>
                    <a:pt x="244" y="506"/>
                  </a:lnTo>
                  <a:lnTo>
                    <a:pt x="244" y="506"/>
                  </a:lnTo>
                  <a:lnTo>
                    <a:pt x="244" y="504"/>
                  </a:lnTo>
                  <a:lnTo>
                    <a:pt x="244" y="506"/>
                  </a:lnTo>
                  <a:lnTo>
                    <a:pt x="244" y="506"/>
                  </a:lnTo>
                  <a:lnTo>
                    <a:pt x="242" y="506"/>
                  </a:lnTo>
                  <a:lnTo>
                    <a:pt x="242" y="508"/>
                  </a:lnTo>
                  <a:lnTo>
                    <a:pt x="239" y="511"/>
                  </a:lnTo>
                  <a:lnTo>
                    <a:pt x="239" y="511"/>
                  </a:lnTo>
                  <a:lnTo>
                    <a:pt x="239" y="513"/>
                  </a:lnTo>
                  <a:lnTo>
                    <a:pt x="242" y="513"/>
                  </a:lnTo>
                  <a:lnTo>
                    <a:pt x="246" y="511"/>
                  </a:lnTo>
                  <a:lnTo>
                    <a:pt x="246" y="511"/>
                  </a:lnTo>
                  <a:lnTo>
                    <a:pt x="246" y="511"/>
                  </a:lnTo>
                  <a:lnTo>
                    <a:pt x="249" y="511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6"/>
                  </a:lnTo>
                  <a:lnTo>
                    <a:pt x="249" y="506"/>
                  </a:lnTo>
                  <a:lnTo>
                    <a:pt x="246" y="506"/>
                  </a:lnTo>
                  <a:close/>
                  <a:moveTo>
                    <a:pt x="641" y="94"/>
                  </a:moveTo>
                  <a:lnTo>
                    <a:pt x="641" y="94"/>
                  </a:lnTo>
                  <a:lnTo>
                    <a:pt x="641" y="92"/>
                  </a:lnTo>
                  <a:lnTo>
                    <a:pt x="639" y="92"/>
                  </a:lnTo>
                  <a:lnTo>
                    <a:pt x="639" y="94"/>
                  </a:lnTo>
                  <a:lnTo>
                    <a:pt x="639" y="94"/>
                  </a:lnTo>
                  <a:lnTo>
                    <a:pt x="639" y="94"/>
                  </a:lnTo>
                  <a:lnTo>
                    <a:pt x="637" y="92"/>
                  </a:lnTo>
                  <a:lnTo>
                    <a:pt x="637" y="92"/>
                  </a:lnTo>
                  <a:lnTo>
                    <a:pt x="637" y="92"/>
                  </a:lnTo>
                  <a:lnTo>
                    <a:pt x="634" y="89"/>
                  </a:lnTo>
                  <a:lnTo>
                    <a:pt x="634" y="89"/>
                  </a:lnTo>
                  <a:lnTo>
                    <a:pt x="637" y="89"/>
                  </a:lnTo>
                  <a:lnTo>
                    <a:pt x="637" y="89"/>
                  </a:lnTo>
                  <a:lnTo>
                    <a:pt x="634" y="89"/>
                  </a:lnTo>
                  <a:lnTo>
                    <a:pt x="634" y="87"/>
                  </a:lnTo>
                  <a:lnTo>
                    <a:pt x="632" y="87"/>
                  </a:lnTo>
                  <a:lnTo>
                    <a:pt x="632" y="87"/>
                  </a:lnTo>
                  <a:lnTo>
                    <a:pt x="634" y="87"/>
                  </a:lnTo>
                  <a:lnTo>
                    <a:pt x="632" y="85"/>
                  </a:lnTo>
                  <a:lnTo>
                    <a:pt x="632" y="85"/>
                  </a:lnTo>
                  <a:lnTo>
                    <a:pt x="627" y="85"/>
                  </a:lnTo>
                  <a:lnTo>
                    <a:pt x="618" y="85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5" y="80"/>
                  </a:lnTo>
                  <a:lnTo>
                    <a:pt x="615" y="80"/>
                  </a:lnTo>
                  <a:lnTo>
                    <a:pt x="615" y="78"/>
                  </a:lnTo>
                  <a:lnTo>
                    <a:pt x="615" y="78"/>
                  </a:lnTo>
                  <a:lnTo>
                    <a:pt x="615" y="73"/>
                  </a:lnTo>
                  <a:lnTo>
                    <a:pt x="613" y="59"/>
                  </a:lnTo>
                  <a:lnTo>
                    <a:pt x="608" y="44"/>
                  </a:lnTo>
                  <a:lnTo>
                    <a:pt x="596" y="28"/>
                  </a:lnTo>
                  <a:lnTo>
                    <a:pt x="585" y="11"/>
                  </a:lnTo>
                  <a:lnTo>
                    <a:pt x="570" y="9"/>
                  </a:lnTo>
                  <a:lnTo>
                    <a:pt x="570" y="9"/>
                  </a:lnTo>
                  <a:lnTo>
                    <a:pt x="570" y="9"/>
                  </a:lnTo>
                  <a:lnTo>
                    <a:pt x="568" y="11"/>
                  </a:lnTo>
                  <a:lnTo>
                    <a:pt x="570" y="11"/>
                  </a:lnTo>
                  <a:lnTo>
                    <a:pt x="568" y="11"/>
                  </a:lnTo>
                  <a:lnTo>
                    <a:pt x="566" y="14"/>
                  </a:lnTo>
                  <a:lnTo>
                    <a:pt x="566" y="14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3" y="16"/>
                  </a:lnTo>
                  <a:lnTo>
                    <a:pt x="563" y="18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63" y="18"/>
                  </a:lnTo>
                  <a:lnTo>
                    <a:pt x="561" y="18"/>
                  </a:lnTo>
                  <a:lnTo>
                    <a:pt x="561" y="21"/>
                  </a:lnTo>
                  <a:lnTo>
                    <a:pt x="561" y="21"/>
                  </a:lnTo>
                  <a:lnTo>
                    <a:pt x="561" y="18"/>
                  </a:lnTo>
                  <a:lnTo>
                    <a:pt x="561" y="18"/>
                  </a:lnTo>
                  <a:lnTo>
                    <a:pt x="559" y="18"/>
                  </a:lnTo>
                  <a:lnTo>
                    <a:pt x="559" y="18"/>
                  </a:lnTo>
                  <a:lnTo>
                    <a:pt x="559" y="21"/>
                  </a:lnTo>
                  <a:lnTo>
                    <a:pt x="559" y="21"/>
                  </a:lnTo>
                  <a:lnTo>
                    <a:pt x="559" y="21"/>
                  </a:lnTo>
                  <a:lnTo>
                    <a:pt x="559" y="18"/>
                  </a:lnTo>
                  <a:lnTo>
                    <a:pt x="559" y="21"/>
                  </a:lnTo>
                  <a:lnTo>
                    <a:pt x="556" y="21"/>
                  </a:lnTo>
                  <a:lnTo>
                    <a:pt x="556" y="18"/>
                  </a:lnTo>
                  <a:lnTo>
                    <a:pt x="556" y="18"/>
                  </a:lnTo>
                  <a:lnTo>
                    <a:pt x="556" y="18"/>
                  </a:lnTo>
                  <a:lnTo>
                    <a:pt x="554" y="18"/>
                  </a:lnTo>
                  <a:lnTo>
                    <a:pt x="554" y="18"/>
                  </a:lnTo>
                  <a:lnTo>
                    <a:pt x="549" y="21"/>
                  </a:lnTo>
                  <a:lnTo>
                    <a:pt x="547" y="23"/>
                  </a:lnTo>
                  <a:lnTo>
                    <a:pt x="547" y="21"/>
                  </a:lnTo>
                  <a:lnTo>
                    <a:pt x="547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37" y="30"/>
                  </a:lnTo>
                  <a:lnTo>
                    <a:pt x="537" y="30"/>
                  </a:lnTo>
                  <a:lnTo>
                    <a:pt x="537" y="30"/>
                  </a:lnTo>
                  <a:lnTo>
                    <a:pt x="535" y="33"/>
                  </a:lnTo>
                  <a:lnTo>
                    <a:pt x="535" y="33"/>
                  </a:lnTo>
                  <a:lnTo>
                    <a:pt x="535" y="33"/>
                  </a:lnTo>
                  <a:lnTo>
                    <a:pt x="535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28" y="35"/>
                  </a:lnTo>
                  <a:lnTo>
                    <a:pt x="528" y="37"/>
                  </a:lnTo>
                  <a:lnTo>
                    <a:pt x="528" y="37"/>
                  </a:lnTo>
                  <a:lnTo>
                    <a:pt x="528" y="37"/>
                  </a:lnTo>
                  <a:lnTo>
                    <a:pt x="528" y="37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525" y="42"/>
                  </a:lnTo>
                  <a:lnTo>
                    <a:pt x="525" y="42"/>
                  </a:lnTo>
                  <a:lnTo>
                    <a:pt x="525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3" y="44"/>
                  </a:lnTo>
                  <a:lnTo>
                    <a:pt x="523" y="44"/>
                  </a:lnTo>
                  <a:lnTo>
                    <a:pt x="521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6" y="44"/>
                  </a:lnTo>
                  <a:lnTo>
                    <a:pt x="516" y="44"/>
                  </a:lnTo>
                  <a:lnTo>
                    <a:pt x="516" y="44"/>
                  </a:lnTo>
                  <a:lnTo>
                    <a:pt x="516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2"/>
                  </a:lnTo>
                  <a:lnTo>
                    <a:pt x="511" y="42"/>
                  </a:lnTo>
                  <a:lnTo>
                    <a:pt x="509" y="42"/>
                  </a:lnTo>
                  <a:lnTo>
                    <a:pt x="509" y="42"/>
                  </a:lnTo>
                  <a:lnTo>
                    <a:pt x="507" y="42"/>
                  </a:lnTo>
                  <a:lnTo>
                    <a:pt x="507" y="42"/>
                  </a:lnTo>
                  <a:lnTo>
                    <a:pt x="504" y="42"/>
                  </a:lnTo>
                  <a:lnTo>
                    <a:pt x="502" y="42"/>
                  </a:lnTo>
                  <a:lnTo>
                    <a:pt x="502" y="42"/>
                  </a:lnTo>
                  <a:lnTo>
                    <a:pt x="497" y="40"/>
                  </a:lnTo>
                  <a:lnTo>
                    <a:pt x="490" y="35"/>
                  </a:lnTo>
                  <a:lnTo>
                    <a:pt x="485" y="33"/>
                  </a:lnTo>
                  <a:lnTo>
                    <a:pt x="469" y="28"/>
                  </a:lnTo>
                  <a:lnTo>
                    <a:pt x="443" y="28"/>
                  </a:lnTo>
                  <a:lnTo>
                    <a:pt x="433" y="28"/>
                  </a:lnTo>
                  <a:lnTo>
                    <a:pt x="428" y="28"/>
                  </a:lnTo>
                  <a:lnTo>
                    <a:pt x="426" y="28"/>
                  </a:lnTo>
                  <a:lnTo>
                    <a:pt x="400" y="35"/>
                  </a:lnTo>
                  <a:lnTo>
                    <a:pt x="398" y="35"/>
                  </a:lnTo>
                  <a:lnTo>
                    <a:pt x="388" y="40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3" y="44"/>
                  </a:lnTo>
                  <a:lnTo>
                    <a:pt x="381" y="47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69" y="59"/>
                  </a:lnTo>
                  <a:lnTo>
                    <a:pt x="357" y="59"/>
                  </a:lnTo>
                  <a:lnTo>
                    <a:pt x="357" y="59"/>
                  </a:lnTo>
                  <a:lnTo>
                    <a:pt x="355" y="59"/>
                  </a:lnTo>
                  <a:lnTo>
                    <a:pt x="353" y="59"/>
                  </a:lnTo>
                  <a:lnTo>
                    <a:pt x="336" y="56"/>
                  </a:lnTo>
                  <a:lnTo>
                    <a:pt x="336" y="56"/>
                  </a:lnTo>
                  <a:lnTo>
                    <a:pt x="322" y="54"/>
                  </a:lnTo>
                  <a:lnTo>
                    <a:pt x="320" y="52"/>
                  </a:lnTo>
                  <a:lnTo>
                    <a:pt x="317" y="52"/>
                  </a:lnTo>
                  <a:lnTo>
                    <a:pt x="317" y="49"/>
                  </a:lnTo>
                  <a:lnTo>
                    <a:pt x="315" y="47"/>
                  </a:lnTo>
                  <a:lnTo>
                    <a:pt x="313" y="44"/>
                  </a:lnTo>
                  <a:lnTo>
                    <a:pt x="313" y="44"/>
                  </a:lnTo>
                  <a:lnTo>
                    <a:pt x="310" y="44"/>
                  </a:lnTo>
                  <a:lnTo>
                    <a:pt x="310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4"/>
                  </a:lnTo>
                  <a:lnTo>
                    <a:pt x="301" y="40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6" y="37"/>
                  </a:lnTo>
                  <a:lnTo>
                    <a:pt x="296" y="37"/>
                  </a:lnTo>
                  <a:lnTo>
                    <a:pt x="294" y="35"/>
                  </a:lnTo>
                  <a:lnTo>
                    <a:pt x="291" y="35"/>
                  </a:lnTo>
                  <a:lnTo>
                    <a:pt x="291" y="33"/>
                  </a:lnTo>
                  <a:lnTo>
                    <a:pt x="291" y="33"/>
                  </a:lnTo>
                  <a:lnTo>
                    <a:pt x="289" y="33"/>
                  </a:lnTo>
                  <a:lnTo>
                    <a:pt x="275" y="30"/>
                  </a:lnTo>
                  <a:lnTo>
                    <a:pt x="272" y="30"/>
                  </a:lnTo>
                  <a:lnTo>
                    <a:pt x="272" y="30"/>
                  </a:lnTo>
                  <a:lnTo>
                    <a:pt x="253" y="42"/>
                  </a:lnTo>
                  <a:lnTo>
                    <a:pt x="251" y="42"/>
                  </a:lnTo>
                  <a:lnTo>
                    <a:pt x="249" y="42"/>
                  </a:lnTo>
                  <a:lnTo>
                    <a:pt x="244" y="42"/>
                  </a:lnTo>
                  <a:lnTo>
                    <a:pt x="242" y="42"/>
                  </a:lnTo>
                  <a:lnTo>
                    <a:pt x="239" y="47"/>
                  </a:lnTo>
                  <a:lnTo>
                    <a:pt x="237" y="49"/>
                  </a:lnTo>
                  <a:lnTo>
                    <a:pt x="234" y="49"/>
                  </a:lnTo>
                  <a:lnTo>
                    <a:pt x="234" y="49"/>
                  </a:lnTo>
                  <a:lnTo>
                    <a:pt x="234" y="49"/>
                  </a:lnTo>
                  <a:lnTo>
                    <a:pt x="230" y="49"/>
                  </a:lnTo>
                  <a:lnTo>
                    <a:pt x="227" y="49"/>
                  </a:lnTo>
                  <a:lnTo>
                    <a:pt x="227" y="49"/>
                  </a:lnTo>
                  <a:lnTo>
                    <a:pt x="225" y="47"/>
                  </a:lnTo>
                  <a:lnTo>
                    <a:pt x="223" y="44"/>
                  </a:lnTo>
                  <a:lnTo>
                    <a:pt x="220" y="42"/>
                  </a:lnTo>
                  <a:lnTo>
                    <a:pt x="218" y="40"/>
                  </a:lnTo>
                  <a:lnTo>
                    <a:pt x="213" y="30"/>
                  </a:lnTo>
                  <a:lnTo>
                    <a:pt x="206" y="21"/>
                  </a:lnTo>
                  <a:lnTo>
                    <a:pt x="197" y="14"/>
                  </a:lnTo>
                  <a:lnTo>
                    <a:pt x="194" y="11"/>
                  </a:lnTo>
                  <a:lnTo>
                    <a:pt x="192" y="11"/>
                  </a:lnTo>
                  <a:lnTo>
                    <a:pt x="189" y="11"/>
                  </a:lnTo>
                  <a:lnTo>
                    <a:pt x="189" y="11"/>
                  </a:lnTo>
                  <a:lnTo>
                    <a:pt x="187" y="14"/>
                  </a:lnTo>
                  <a:lnTo>
                    <a:pt x="185" y="14"/>
                  </a:lnTo>
                  <a:lnTo>
                    <a:pt x="185" y="14"/>
                  </a:lnTo>
                  <a:lnTo>
                    <a:pt x="185" y="14"/>
                  </a:lnTo>
                  <a:lnTo>
                    <a:pt x="185" y="14"/>
                  </a:lnTo>
                  <a:lnTo>
                    <a:pt x="168" y="7"/>
                  </a:lnTo>
                  <a:lnTo>
                    <a:pt x="154" y="2"/>
                  </a:lnTo>
                  <a:lnTo>
                    <a:pt x="152" y="0"/>
                  </a:lnTo>
                  <a:lnTo>
                    <a:pt x="145" y="2"/>
                  </a:lnTo>
                  <a:lnTo>
                    <a:pt x="142" y="2"/>
                  </a:lnTo>
                  <a:lnTo>
                    <a:pt x="142" y="4"/>
                  </a:lnTo>
                  <a:lnTo>
                    <a:pt x="142" y="7"/>
                  </a:lnTo>
                  <a:lnTo>
                    <a:pt x="140" y="7"/>
                  </a:lnTo>
                  <a:lnTo>
                    <a:pt x="140" y="7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28" y="9"/>
                  </a:lnTo>
                  <a:lnTo>
                    <a:pt x="123" y="9"/>
                  </a:lnTo>
                  <a:lnTo>
                    <a:pt x="121" y="9"/>
                  </a:lnTo>
                  <a:lnTo>
                    <a:pt x="118" y="9"/>
                  </a:lnTo>
                  <a:lnTo>
                    <a:pt x="118" y="7"/>
                  </a:lnTo>
                  <a:lnTo>
                    <a:pt x="116" y="7"/>
                  </a:lnTo>
                  <a:lnTo>
                    <a:pt x="114" y="7"/>
                  </a:lnTo>
                  <a:lnTo>
                    <a:pt x="104" y="9"/>
                  </a:lnTo>
                  <a:lnTo>
                    <a:pt x="97" y="11"/>
                  </a:lnTo>
                  <a:lnTo>
                    <a:pt x="95" y="11"/>
                  </a:lnTo>
                  <a:lnTo>
                    <a:pt x="92" y="14"/>
                  </a:lnTo>
                  <a:lnTo>
                    <a:pt x="83" y="21"/>
                  </a:lnTo>
                  <a:lnTo>
                    <a:pt x="83" y="23"/>
                  </a:lnTo>
                  <a:lnTo>
                    <a:pt x="81" y="23"/>
                  </a:lnTo>
                  <a:lnTo>
                    <a:pt x="78" y="23"/>
                  </a:lnTo>
                  <a:lnTo>
                    <a:pt x="78" y="35"/>
                  </a:lnTo>
                  <a:lnTo>
                    <a:pt x="78" y="37"/>
                  </a:lnTo>
                  <a:lnTo>
                    <a:pt x="76" y="49"/>
                  </a:lnTo>
                  <a:lnTo>
                    <a:pt x="66" y="63"/>
                  </a:lnTo>
                  <a:lnTo>
                    <a:pt x="64" y="66"/>
                  </a:lnTo>
                  <a:lnTo>
                    <a:pt x="52" y="75"/>
                  </a:lnTo>
                  <a:lnTo>
                    <a:pt x="52" y="75"/>
                  </a:lnTo>
                  <a:lnTo>
                    <a:pt x="52" y="89"/>
                  </a:lnTo>
                  <a:lnTo>
                    <a:pt x="50" y="97"/>
                  </a:lnTo>
                  <a:lnTo>
                    <a:pt x="50" y="99"/>
                  </a:lnTo>
                  <a:lnTo>
                    <a:pt x="52" y="101"/>
                  </a:lnTo>
                  <a:lnTo>
                    <a:pt x="52" y="104"/>
                  </a:lnTo>
                  <a:lnTo>
                    <a:pt x="52" y="106"/>
                  </a:lnTo>
                  <a:lnTo>
                    <a:pt x="50" y="106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50" y="111"/>
                  </a:lnTo>
                  <a:lnTo>
                    <a:pt x="50" y="113"/>
                  </a:lnTo>
                  <a:lnTo>
                    <a:pt x="50" y="113"/>
                  </a:lnTo>
                  <a:lnTo>
                    <a:pt x="50" y="113"/>
                  </a:lnTo>
                  <a:lnTo>
                    <a:pt x="50" y="113"/>
                  </a:lnTo>
                  <a:lnTo>
                    <a:pt x="52" y="113"/>
                  </a:lnTo>
                  <a:lnTo>
                    <a:pt x="52" y="115"/>
                  </a:lnTo>
                  <a:lnTo>
                    <a:pt x="52" y="115"/>
                  </a:lnTo>
                  <a:lnTo>
                    <a:pt x="52" y="118"/>
                  </a:lnTo>
                  <a:lnTo>
                    <a:pt x="52" y="118"/>
                  </a:lnTo>
                  <a:lnTo>
                    <a:pt x="50" y="120"/>
                  </a:lnTo>
                  <a:lnTo>
                    <a:pt x="47" y="120"/>
                  </a:lnTo>
                  <a:lnTo>
                    <a:pt x="45" y="127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43" y="137"/>
                  </a:lnTo>
                  <a:lnTo>
                    <a:pt x="52" y="149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7" y="151"/>
                  </a:lnTo>
                  <a:lnTo>
                    <a:pt x="55" y="153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7" y="156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57" y="163"/>
                  </a:lnTo>
                  <a:lnTo>
                    <a:pt x="57" y="165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57" y="170"/>
                  </a:lnTo>
                  <a:lnTo>
                    <a:pt x="57" y="170"/>
                  </a:lnTo>
                  <a:lnTo>
                    <a:pt x="57" y="170"/>
                  </a:lnTo>
                  <a:lnTo>
                    <a:pt x="59" y="170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62" y="172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79"/>
                  </a:lnTo>
                  <a:lnTo>
                    <a:pt x="62" y="179"/>
                  </a:lnTo>
                  <a:lnTo>
                    <a:pt x="59" y="184"/>
                  </a:lnTo>
                  <a:lnTo>
                    <a:pt x="59" y="184"/>
                  </a:lnTo>
                  <a:lnTo>
                    <a:pt x="59" y="186"/>
                  </a:lnTo>
                  <a:lnTo>
                    <a:pt x="59" y="189"/>
                  </a:lnTo>
                  <a:lnTo>
                    <a:pt x="59" y="189"/>
                  </a:lnTo>
                  <a:lnTo>
                    <a:pt x="57" y="189"/>
                  </a:lnTo>
                  <a:lnTo>
                    <a:pt x="55" y="189"/>
                  </a:lnTo>
                  <a:lnTo>
                    <a:pt x="52" y="186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6"/>
                  </a:lnTo>
                  <a:lnTo>
                    <a:pt x="47" y="196"/>
                  </a:lnTo>
                  <a:lnTo>
                    <a:pt x="50" y="198"/>
                  </a:lnTo>
                  <a:lnTo>
                    <a:pt x="52" y="203"/>
                  </a:lnTo>
                  <a:lnTo>
                    <a:pt x="52" y="203"/>
                  </a:lnTo>
                  <a:lnTo>
                    <a:pt x="52" y="203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0" y="208"/>
                  </a:lnTo>
                  <a:lnTo>
                    <a:pt x="50" y="208"/>
                  </a:lnTo>
                  <a:lnTo>
                    <a:pt x="50" y="208"/>
                  </a:lnTo>
                  <a:lnTo>
                    <a:pt x="50" y="213"/>
                  </a:lnTo>
                  <a:lnTo>
                    <a:pt x="50" y="215"/>
                  </a:lnTo>
                  <a:lnTo>
                    <a:pt x="47" y="217"/>
                  </a:lnTo>
                  <a:lnTo>
                    <a:pt x="45" y="220"/>
                  </a:lnTo>
                  <a:lnTo>
                    <a:pt x="45" y="220"/>
                  </a:lnTo>
                  <a:lnTo>
                    <a:pt x="40" y="220"/>
                  </a:lnTo>
                  <a:lnTo>
                    <a:pt x="40" y="220"/>
                  </a:lnTo>
                  <a:lnTo>
                    <a:pt x="36" y="222"/>
                  </a:lnTo>
                  <a:lnTo>
                    <a:pt x="36" y="222"/>
                  </a:lnTo>
                  <a:lnTo>
                    <a:pt x="33" y="224"/>
                  </a:lnTo>
                  <a:lnTo>
                    <a:pt x="33" y="224"/>
                  </a:lnTo>
                  <a:lnTo>
                    <a:pt x="33" y="224"/>
                  </a:lnTo>
                  <a:lnTo>
                    <a:pt x="36" y="227"/>
                  </a:lnTo>
                  <a:lnTo>
                    <a:pt x="36" y="229"/>
                  </a:lnTo>
                  <a:lnTo>
                    <a:pt x="36" y="229"/>
                  </a:lnTo>
                  <a:lnTo>
                    <a:pt x="33" y="231"/>
                  </a:lnTo>
                  <a:lnTo>
                    <a:pt x="33" y="231"/>
                  </a:lnTo>
                  <a:lnTo>
                    <a:pt x="31" y="231"/>
                  </a:lnTo>
                  <a:lnTo>
                    <a:pt x="31" y="231"/>
                  </a:lnTo>
                  <a:lnTo>
                    <a:pt x="31" y="231"/>
                  </a:lnTo>
                  <a:lnTo>
                    <a:pt x="31" y="234"/>
                  </a:lnTo>
                  <a:lnTo>
                    <a:pt x="31" y="234"/>
                  </a:lnTo>
                  <a:lnTo>
                    <a:pt x="31" y="234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4" y="241"/>
                  </a:lnTo>
                  <a:lnTo>
                    <a:pt x="24" y="243"/>
                  </a:lnTo>
                  <a:lnTo>
                    <a:pt x="24" y="243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4" y="253"/>
                  </a:lnTo>
                  <a:lnTo>
                    <a:pt x="21" y="257"/>
                  </a:lnTo>
                  <a:lnTo>
                    <a:pt x="21" y="260"/>
                  </a:lnTo>
                  <a:lnTo>
                    <a:pt x="19" y="262"/>
                  </a:lnTo>
                  <a:lnTo>
                    <a:pt x="17" y="262"/>
                  </a:lnTo>
                  <a:lnTo>
                    <a:pt x="17" y="262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2" y="262"/>
                  </a:lnTo>
                  <a:lnTo>
                    <a:pt x="12" y="262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5" y="262"/>
                  </a:lnTo>
                  <a:lnTo>
                    <a:pt x="5" y="265"/>
                  </a:lnTo>
                  <a:lnTo>
                    <a:pt x="5" y="267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5" y="274"/>
                  </a:lnTo>
                  <a:lnTo>
                    <a:pt x="5" y="274"/>
                  </a:lnTo>
                  <a:lnTo>
                    <a:pt x="5" y="274"/>
                  </a:lnTo>
                  <a:lnTo>
                    <a:pt x="5" y="276"/>
                  </a:lnTo>
                  <a:lnTo>
                    <a:pt x="5" y="276"/>
                  </a:lnTo>
                  <a:lnTo>
                    <a:pt x="5" y="276"/>
                  </a:lnTo>
                  <a:lnTo>
                    <a:pt x="3" y="276"/>
                  </a:lnTo>
                  <a:lnTo>
                    <a:pt x="3" y="276"/>
                  </a:lnTo>
                  <a:lnTo>
                    <a:pt x="3" y="276"/>
                  </a:lnTo>
                  <a:lnTo>
                    <a:pt x="3" y="279"/>
                  </a:lnTo>
                  <a:lnTo>
                    <a:pt x="3" y="291"/>
                  </a:lnTo>
                  <a:lnTo>
                    <a:pt x="3" y="293"/>
                  </a:lnTo>
                  <a:lnTo>
                    <a:pt x="3" y="293"/>
                  </a:lnTo>
                  <a:lnTo>
                    <a:pt x="3" y="295"/>
                  </a:lnTo>
                  <a:lnTo>
                    <a:pt x="3" y="295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3" y="305"/>
                  </a:lnTo>
                  <a:lnTo>
                    <a:pt x="3" y="307"/>
                  </a:lnTo>
                  <a:lnTo>
                    <a:pt x="3" y="307"/>
                  </a:lnTo>
                  <a:lnTo>
                    <a:pt x="3" y="310"/>
                  </a:lnTo>
                  <a:lnTo>
                    <a:pt x="3" y="310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17"/>
                  </a:lnTo>
                  <a:lnTo>
                    <a:pt x="0" y="319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3" y="328"/>
                  </a:lnTo>
                  <a:lnTo>
                    <a:pt x="3" y="328"/>
                  </a:lnTo>
                  <a:lnTo>
                    <a:pt x="3" y="331"/>
                  </a:lnTo>
                  <a:lnTo>
                    <a:pt x="3" y="338"/>
                  </a:lnTo>
                  <a:lnTo>
                    <a:pt x="3" y="338"/>
                  </a:lnTo>
                  <a:lnTo>
                    <a:pt x="3" y="340"/>
                  </a:lnTo>
                  <a:lnTo>
                    <a:pt x="3" y="343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7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3" y="350"/>
                  </a:lnTo>
                  <a:lnTo>
                    <a:pt x="3" y="350"/>
                  </a:lnTo>
                  <a:lnTo>
                    <a:pt x="5" y="364"/>
                  </a:lnTo>
                  <a:lnTo>
                    <a:pt x="5" y="364"/>
                  </a:lnTo>
                  <a:lnTo>
                    <a:pt x="5" y="366"/>
                  </a:lnTo>
                  <a:lnTo>
                    <a:pt x="5" y="366"/>
                  </a:lnTo>
                  <a:lnTo>
                    <a:pt x="3" y="366"/>
                  </a:lnTo>
                  <a:lnTo>
                    <a:pt x="3" y="366"/>
                  </a:lnTo>
                  <a:lnTo>
                    <a:pt x="3" y="366"/>
                  </a:lnTo>
                  <a:lnTo>
                    <a:pt x="3" y="369"/>
                  </a:lnTo>
                  <a:lnTo>
                    <a:pt x="5" y="369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3" y="371"/>
                  </a:lnTo>
                  <a:lnTo>
                    <a:pt x="3" y="373"/>
                  </a:lnTo>
                  <a:lnTo>
                    <a:pt x="3" y="376"/>
                  </a:lnTo>
                  <a:lnTo>
                    <a:pt x="3" y="378"/>
                  </a:lnTo>
                  <a:lnTo>
                    <a:pt x="3" y="381"/>
                  </a:lnTo>
                  <a:lnTo>
                    <a:pt x="3" y="383"/>
                  </a:lnTo>
                  <a:lnTo>
                    <a:pt x="3" y="383"/>
                  </a:lnTo>
                  <a:lnTo>
                    <a:pt x="3" y="385"/>
                  </a:lnTo>
                  <a:lnTo>
                    <a:pt x="3" y="385"/>
                  </a:lnTo>
                  <a:lnTo>
                    <a:pt x="3" y="385"/>
                  </a:lnTo>
                  <a:lnTo>
                    <a:pt x="5" y="385"/>
                  </a:lnTo>
                  <a:lnTo>
                    <a:pt x="5" y="385"/>
                  </a:lnTo>
                  <a:lnTo>
                    <a:pt x="5" y="385"/>
                  </a:lnTo>
                  <a:lnTo>
                    <a:pt x="5" y="385"/>
                  </a:lnTo>
                  <a:lnTo>
                    <a:pt x="5" y="388"/>
                  </a:lnTo>
                  <a:lnTo>
                    <a:pt x="5" y="390"/>
                  </a:lnTo>
                  <a:lnTo>
                    <a:pt x="5" y="390"/>
                  </a:lnTo>
                  <a:lnTo>
                    <a:pt x="3" y="390"/>
                  </a:lnTo>
                  <a:lnTo>
                    <a:pt x="3" y="392"/>
                  </a:lnTo>
                  <a:lnTo>
                    <a:pt x="3" y="392"/>
                  </a:lnTo>
                  <a:lnTo>
                    <a:pt x="3" y="395"/>
                  </a:lnTo>
                  <a:lnTo>
                    <a:pt x="3" y="397"/>
                  </a:lnTo>
                  <a:lnTo>
                    <a:pt x="3" y="399"/>
                  </a:lnTo>
                  <a:lnTo>
                    <a:pt x="3" y="399"/>
                  </a:lnTo>
                  <a:lnTo>
                    <a:pt x="3" y="402"/>
                  </a:lnTo>
                  <a:lnTo>
                    <a:pt x="3" y="404"/>
                  </a:lnTo>
                  <a:lnTo>
                    <a:pt x="3" y="407"/>
                  </a:lnTo>
                  <a:lnTo>
                    <a:pt x="3" y="407"/>
                  </a:lnTo>
                  <a:lnTo>
                    <a:pt x="14" y="404"/>
                  </a:lnTo>
                  <a:lnTo>
                    <a:pt x="21" y="407"/>
                  </a:lnTo>
                  <a:lnTo>
                    <a:pt x="29" y="404"/>
                  </a:lnTo>
                  <a:lnTo>
                    <a:pt x="36" y="404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8" y="397"/>
                  </a:lnTo>
                  <a:lnTo>
                    <a:pt x="38" y="397"/>
                  </a:lnTo>
                  <a:lnTo>
                    <a:pt x="38" y="397"/>
                  </a:lnTo>
                  <a:lnTo>
                    <a:pt x="38" y="397"/>
                  </a:lnTo>
                  <a:lnTo>
                    <a:pt x="40" y="397"/>
                  </a:lnTo>
                  <a:lnTo>
                    <a:pt x="40" y="397"/>
                  </a:lnTo>
                  <a:lnTo>
                    <a:pt x="40" y="397"/>
                  </a:lnTo>
                  <a:lnTo>
                    <a:pt x="40" y="395"/>
                  </a:lnTo>
                  <a:lnTo>
                    <a:pt x="43" y="395"/>
                  </a:lnTo>
                  <a:lnTo>
                    <a:pt x="43" y="395"/>
                  </a:lnTo>
                  <a:lnTo>
                    <a:pt x="43" y="395"/>
                  </a:lnTo>
                  <a:lnTo>
                    <a:pt x="43" y="395"/>
                  </a:lnTo>
                  <a:lnTo>
                    <a:pt x="43" y="397"/>
                  </a:lnTo>
                  <a:lnTo>
                    <a:pt x="43" y="397"/>
                  </a:lnTo>
                  <a:lnTo>
                    <a:pt x="43" y="397"/>
                  </a:lnTo>
                  <a:lnTo>
                    <a:pt x="43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7" y="397"/>
                  </a:lnTo>
                  <a:lnTo>
                    <a:pt x="50" y="397"/>
                  </a:lnTo>
                  <a:lnTo>
                    <a:pt x="50" y="397"/>
                  </a:lnTo>
                  <a:lnTo>
                    <a:pt x="50" y="397"/>
                  </a:lnTo>
                  <a:lnTo>
                    <a:pt x="52" y="395"/>
                  </a:lnTo>
                  <a:lnTo>
                    <a:pt x="55" y="395"/>
                  </a:lnTo>
                  <a:lnTo>
                    <a:pt x="59" y="392"/>
                  </a:lnTo>
                  <a:lnTo>
                    <a:pt x="62" y="395"/>
                  </a:lnTo>
                  <a:lnTo>
                    <a:pt x="62" y="392"/>
                  </a:lnTo>
                  <a:lnTo>
                    <a:pt x="62" y="392"/>
                  </a:lnTo>
                  <a:lnTo>
                    <a:pt x="62" y="395"/>
                  </a:lnTo>
                  <a:lnTo>
                    <a:pt x="64" y="395"/>
                  </a:lnTo>
                  <a:lnTo>
                    <a:pt x="59" y="395"/>
                  </a:lnTo>
                  <a:lnTo>
                    <a:pt x="57" y="395"/>
                  </a:lnTo>
                  <a:lnTo>
                    <a:pt x="57" y="397"/>
                  </a:lnTo>
                  <a:lnTo>
                    <a:pt x="57" y="397"/>
                  </a:lnTo>
                  <a:lnTo>
                    <a:pt x="57" y="397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52" y="399"/>
                  </a:lnTo>
                  <a:lnTo>
                    <a:pt x="50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402"/>
                  </a:lnTo>
                  <a:lnTo>
                    <a:pt x="45" y="402"/>
                  </a:lnTo>
                  <a:lnTo>
                    <a:pt x="45" y="402"/>
                  </a:lnTo>
                  <a:lnTo>
                    <a:pt x="45" y="402"/>
                  </a:lnTo>
                  <a:lnTo>
                    <a:pt x="43" y="402"/>
                  </a:lnTo>
                  <a:lnTo>
                    <a:pt x="43" y="402"/>
                  </a:lnTo>
                  <a:lnTo>
                    <a:pt x="43" y="402"/>
                  </a:lnTo>
                  <a:lnTo>
                    <a:pt x="43" y="402"/>
                  </a:lnTo>
                  <a:lnTo>
                    <a:pt x="40" y="404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0" y="404"/>
                  </a:lnTo>
                  <a:lnTo>
                    <a:pt x="64" y="404"/>
                  </a:lnTo>
                  <a:lnTo>
                    <a:pt x="78" y="404"/>
                  </a:lnTo>
                  <a:lnTo>
                    <a:pt x="90" y="407"/>
                  </a:lnTo>
                  <a:lnTo>
                    <a:pt x="92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100" y="411"/>
                  </a:lnTo>
                  <a:lnTo>
                    <a:pt x="104" y="414"/>
                  </a:lnTo>
                  <a:lnTo>
                    <a:pt x="104" y="414"/>
                  </a:lnTo>
                  <a:lnTo>
                    <a:pt x="109" y="418"/>
                  </a:lnTo>
                  <a:lnTo>
                    <a:pt x="111" y="418"/>
                  </a:lnTo>
                  <a:lnTo>
                    <a:pt x="114" y="421"/>
                  </a:lnTo>
                  <a:lnTo>
                    <a:pt x="114" y="423"/>
                  </a:lnTo>
                  <a:lnTo>
                    <a:pt x="116" y="423"/>
                  </a:lnTo>
                  <a:lnTo>
                    <a:pt x="116" y="426"/>
                  </a:lnTo>
                  <a:lnTo>
                    <a:pt x="118" y="426"/>
                  </a:lnTo>
                  <a:lnTo>
                    <a:pt x="126" y="435"/>
                  </a:lnTo>
                  <a:lnTo>
                    <a:pt x="126" y="440"/>
                  </a:lnTo>
                  <a:lnTo>
                    <a:pt x="128" y="440"/>
                  </a:lnTo>
                  <a:lnTo>
                    <a:pt x="130" y="435"/>
                  </a:lnTo>
                  <a:lnTo>
                    <a:pt x="130" y="435"/>
                  </a:lnTo>
                  <a:lnTo>
                    <a:pt x="135" y="433"/>
                  </a:lnTo>
                  <a:lnTo>
                    <a:pt x="137" y="433"/>
                  </a:lnTo>
                  <a:lnTo>
                    <a:pt x="140" y="430"/>
                  </a:lnTo>
                  <a:lnTo>
                    <a:pt x="140" y="430"/>
                  </a:lnTo>
                  <a:lnTo>
                    <a:pt x="137" y="433"/>
                  </a:lnTo>
                  <a:lnTo>
                    <a:pt x="135" y="435"/>
                  </a:lnTo>
                  <a:lnTo>
                    <a:pt x="133" y="435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0" y="437"/>
                  </a:lnTo>
                  <a:lnTo>
                    <a:pt x="130" y="437"/>
                  </a:lnTo>
                  <a:lnTo>
                    <a:pt x="130" y="437"/>
                  </a:lnTo>
                  <a:lnTo>
                    <a:pt x="130" y="437"/>
                  </a:lnTo>
                  <a:lnTo>
                    <a:pt x="128" y="440"/>
                  </a:lnTo>
                  <a:lnTo>
                    <a:pt x="128" y="440"/>
                  </a:lnTo>
                  <a:lnTo>
                    <a:pt x="128" y="442"/>
                  </a:lnTo>
                  <a:lnTo>
                    <a:pt x="130" y="442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0" y="447"/>
                  </a:lnTo>
                  <a:lnTo>
                    <a:pt x="133" y="447"/>
                  </a:lnTo>
                  <a:lnTo>
                    <a:pt x="133" y="447"/>
                  </a:lnTo>
                  <a:lnTo>
                    <a:pt x="133" y="449"/>
                  </a:lnTo>
                  <a:lnTo>
                    <a:pt x="135" y="449"/>
                  </a:lnTo>
                  <a:lnTo>
                    <a:pt x="135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40" y="447"/>
                  </a:lnTo>
                  <a:lnTo>
                    <a:pt x="140" y="447"/>
                  </a:lnTo>
                  <a:lnTo>
                    <a:pt x="140" y="444"/>
                  </a:lnTo>
                  <a:lnTo>
                    <a:pt x="142" y="440"/>
                  </a:lnTo>
                  <a:lnTo>
                    <a:pt x="142" y="440"/>
                  </a:lnTo>
                  <a:lnTo>
                    <a:pt x="142" y="442"/>
                  </a:lnTo>
                  <a:lnTo>
                    <a:pt x="142" y="442"/>
                  </a:lnTo>
                  <a:lnTo>
                    <a:pt x="142" y="444"/>
                  </a:lnTo>
                  <a:lnTo>
                    <a:pt x="142" y="447"/>
                  </a:lnTo>
                  <a:lnTo>
                    <a:pt x="142" y="447"/>
                  </a:lnTo>
                  <a:lnTo>
                    <a:pt x="142" y="447"/>
                  </a:lnTo>
                  <a:lnTo>
                    <a:pt x="145" y="447"/>
                  </a:lnTo>
                  <a:lnTo>
                    <a:pt x="145" y="447"/>
                  </a:lnTo>
                  <a:lnTo>
                    <a:pt x="145" y="447"/>
                  </a:lnTo>
                  <a:lnTo>
                    <a:pt x="147" y="447"/>
                  </a:lnTo>
                  <a:lnTo>
                    <a:pt x="147" y="444"/>
                  </a:lnTo>
                  <a:lnTo>
                    <a:pt x="147" y="444"/>
                  </a:lnTo>
                  <a:lnTo>
                    <a:pt x="149" y="444"/>
                  </a:lnTo>
                  <a:lnTo>
                    <a:pt x="149" y="444"/>
                  </a:lnTo>
                  <a:lnTo>
                    <a:pt x="149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49" y="447"/>
                  </a:lnTo>
                  <a:lnTo>
                    <a:pt x="149" y="447"/>
                  </a:lnTo>
                  <a:lnTo>
                    <a:pt x="149" y="447"/>
                  </a:lnTo>
                  <a:lnTo>
                    <a:pt x="149" y="447"/>
                  </a:lnTo>
                  <a:lnTo>
                    <a:pt x="147" y="447"/>
                  </a:lnTo>
                  <a:lnTo>
                    <a:pt x="147" y="447"/>
                  </a:lnTo>
                  <a:lnTo>
                    <a:pt x="147" y="447"/>
                  </a:lnTo>
                  <a:lnTo>
                    <a:pt x="147" y="449"/>
                  </a:lnTo>
                  <a:lnTo>
                    <a:pt x="145" y="449"/>
                  </a:lnTo>
                  <a:lnTo>
                    <a:pt x="145" y="449"/>
                  </a:lnTo>
                  <a:lnTo>
                    <a:pt x="145" y="449"/>
                  </a:lnTo>
                  <a:lnTo>
                    <a:pt x="142" y="449"/>
                  </a:lnTo>
                  <a:lnTo>
                    <a:pt x="137" y="449"/>
                  </a:lnTo>
                  <a:lnTo>
                    <a:pt x="135" y="449"/>
                  </a:lnTo>
                  <a:lnTo>
                    <a:pt x="135" y="449"/>
                  </a:lnTo>
                  <a:lnTo>
                    <a:pt x="135" y="449"/>
                  </a:lnTo>
                  <a:lnTo>
                    <a:pt x="135" y="449"/>
                  </a:lnTo>
                  <a:lnTo>
                    <a:pt x="135" y="452"/>
                  </a:lnTo>
                  <a:lnTo>
                    <a:pt x="135" y="452"/>
                  </a:lnTo>
                  <a:lnTo>
                    <a:pt x="135" y="454"/>
                  </a:lnTo>
                  <a:lnTo>
                    <a:pt x="135" y="454"/>
                  </a:lnTo>
                  <a:lnTo>
                    <a:pt x="137" y="454"/>
                  </a:lnTo>
                  <a:lnTo>
                    <a:pt x="137" y="456"/>
                  </a:lnTo>
                  <a:lnTo>
                    <a:pt x="137" y="456"/>
                  </a:lnTo>
                  <a:lnTo>
                    <a:pt x="137" y="456"/>
                  </a:lnTo>
                  <a:lnTo>
                    <a:pt x="145" y="459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9" y="456"/>
                  </a:lnTo>
                  <a:lnTo>
                    <a:pt x="149" y="459"/>
                  </a:lnTo>
                  <a:lnTo>
                    <a:pt x="149" y="459"/>
                  </a:lnTo>
                  <a:lnTo>
                    <a:pt x="152" y="456"/>
                  </a:lnTo>
                  <a:lnTo>
                    <a:pt x="152" y="456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6" y="452"/>
                  </a:lnTo>
                  <a:lnTo>
                    <a:pt x="156" y="452"/>
                  </a:lnTo>
                  <a:lnTo>
                    <a:pt x="156" y="452"/>
                  </a:lnTo>
                  <a:lnTo>
                    <a:pt x="159" y="452"/>
                  </a:lnTo>
                  <a:lnTo>
                    <a:pt x="159" y="452"/>
                  </a:lnTo>
                  <a:lnTo>
                    <a:pt x="159" y="452"/>
                  </a:lnTo>
                  <a:lnTo>
                    <a:pt x="156" y="452"/>
                  </a:lnTo>
                  <a:lnTo>
                    <a:pt x="156" y="454"/>
                  </a:lnTo>
                  <a:lnTo>
                    <a:pt x="154" y="454"/>
                  </a:lnTo>
                  <a:lnTo>
                    <a:pt x="154" y="454"/>
                  </a:lnTo>
                  <a:lnTo>
                    <a:pt x="154" y="454"/>
                  </a:lnTo>
                  <a:lnTo>
                    <a:pt x="154" y="454"/>
                  </a:lnTo>
                  <a:lnTo>
                    <a:pt x="152" y="454"/>
                  </a:lnTo>
                  <a:lnTo>
                    <a:pt x="154" y="456"/>
                  </a:lnTo>
                  <a:lnTo>
                    <a:pt x="154" y="456"/>
                  </a:lnTo>
                  <a:lnTo>
                    <a:pt x="154" y="456"/>
                  </a:lnTo>
                  <a:lnTo>
                    <a:pt x="154" y="459"/>
                  </a:lnTo>
                  <a:lnTo>
                    <a:pt x="156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9"/>
                  </a:lnTo>
                  <a:lnTo>
                    <a:pt x="152" y="459"/>
                  </a:lnTo>
                  <a:lnTo>
                    <a:pt x="152" y="459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59"/>
                  </a:lnTo>
                  <a:lnTo>
                    <a:pt x="147" y="461"/>
                  </a:lnTo>
                  <a:lnTo>
                    <a:pt x="145" y="461"/>
                  </a:lnTo>
                  <a:lnTo>
                    <a:pt x="142" y="461"/>
                  </a:lnTo>
                  <a:lnTo>
                    <a:pt x="142" y="461"/>
                  </a:lnTo>
                  <a:lnTo>
                    <a:pt x="145" y="466"/>
                  </a:lnTo>
                  <a:lnTo>
                    <a:pt x="145" y="468"/>
                  </a:lnTo>
                  <a:lnTo>
                    <a:pt x="145" y="470"/>
                  </a:lnTo>
                  <a:lnTo>
                    <a:pt x="145" y="470"/>
                  </a:lnTo>
                  <a:lnTo>
                    <a:pt x="145" y="470"/>
                  </a:lnTo>
                  <a:lnTo>
                    <a:pt x="145" y="470"/>
                  </a:lnTo>
                  <a:lnTo>
                    <a:pt x="147" y="470"/>
                  </a:lnTo>
                  <a:lnTo>
                    <a:pt x="147" y="470"/>
                  </a:lnTo>
                  <a:lnTo>
                    <a:pt x="147" y="470"/>
                  </a:lnTo>
                  <a:lnTo>
                    <a:pt x="147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52" y="473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3"/>
                  </a:lnTo>
                  <a:lnTo>
                    <a:pt x="149" y="475"/>
                  </a:lnTo>
                  <a:lnTo>
                    <a:pt x="149" y="475"/>
                  </a:lnTo>
                  <a:lnTo>
                    <a:pt x="149" y="473"/>
                  </a:lnTo>
                  <a:lnTo>
                    <a:pt x="147" y="473"/>
                  </a:lnTo>
                  <a:lnTo>
                    <a:pt x="147" y="473"/>
                  </a:lnTo>
                  <a:lnTo>
                    <a:pt x="147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5"/>
                  </a:lnTo>
                  <a:lnTo>
                    <a:pt x="147" y="475"/>
                  </a:lnTo>
                  <a:lnTo>
                    <a:pt x="147" y="475"/>
                  </a:lnTo>
                  <a:lnTo>
                    <a:pt x="147" y="475"/>
                  </a:lnTo>
                  <a:lnTo>
                    <a:pt x="147" y="478"/>
                  </a:lnTo>
                  <a:lnTo>
                    <a:pt x="147" y="478"/>
                  </a:lnTo>
                  <a:lnTo>
                    <a:pt x="147" y="480"/>
                  </a:lnTo>
                  <a:lnTo>
                    <a:pt x="147" y="482"/>
                  </a:lnTo>
                  <a:lnTo>
                    <a:pt x="149" y="485"/>
                  </a:lnTo>
                  <a:lnTo>
                    <a:pt x="152" y="487"/>
                  </a:lnTo>
                  <a:lnTo>
                    <a:pt x="152" y="489"/>
                  </a:lnTo>
                  <a:lnTo>
                    <a:pt x="149" y="487"/>
                  </a:lnTo>
                  <a:lnTo>
                    <a:pt x="149" y="489"/>
                  </a:lnTo>
                  <a:lnTo>
                    <a:pt x="152" y="492"/>
                  </a:lnTo>
                  <a:lnTo>
                    <a:pt x="152" y="492"/>
                  </a:lnTo>
                  <a:lnTo>
                    <a:pt x="152" y="492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7"/>
                  </a:lnTo>
                  <a:lnTo>
                    <a:pt x="156" y="499"/>
                  </a:lnTo>
                  <a:lnTo>
                    <a:pt x="161" y="504"/>
                  </a:lnTo>
                  <a:lnTo>
                    <a:pt x="161" y="504"/>
                  </a:lnTo>
                  <a:lnTo>
                    <a:pt x="163" y="506"/>
                  </a:lnTo>
                  <a:lnTo>
                    <a:pt x="163" y="506"/>
                  </a:lnTo>
                  <a:lnTo>
                    <a:pt x="163" y="506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8" y="511"/>
                  </a:lnTo>
                  <a:lnTo>
                    <a:pt x="168" y="511"/>
                  </a:lnTo>
                  <a:lnTo>
                    <a:pt x="171" y="511"/>
                  </a:lnTo>
                  <a:lnTo>
                    <a:pt x="171" y="511"/>
                  </a:lnTo>
                  <a:lnTo>
                    <a:pt x="171" y="511"/>
                  </a:lnTo>
                  <a:lnTo>
                    <a:pt x="171" y="508"/>
                  </a:lnTo>
                  <a:lnTo>
                    <a:pt x="171" y="511"/>
                  </a:lnTo>
                  <a:lnTo>
                    <a:pt x="171" y="511"/>
                  </a:lnTo>
                  <a:lnTo>
                    <a:pt x="171" y="513"/>
                  </a:lnTo>
                  <a:lnTo>
                    <a:pt x="173" y="513"/>
                  </a:lnTo>
                  <a:lnTo>
                    <a:pt x="173" y="513"/>
                  </a:lnTo>
                  <a:lnTo>
                    <a:pt x="173" y="513"/>
                  </a:lnTo>
                  <a:lnTo>
                    <a:pt x="173" y="515"/>
                  </a:lnTo>
                  <a:lnTo>
                    <a:pt x="175" y="515"/>
                  </a:lnTo>
                  <a:lnTo>
                    <a:pt x="175" y="515"/>
                  </a:lnTo>
                  <a:lnTo>
                    <a:pt x="175" y="515"/>
                  </a:lnTo>
                  <a:lnTo>
                    <a:pt x="175" y="513"/>
                  </a:lnTo>
                  <a:lnTo>
                    <a:pt x="175" y="511"/>
                  </a:lnTo>
                  <a:lnTo>
                    <a:pt x="175" y="513"/>
                  </a:lnTo>
                  <a:lnTo>
                    <a:pt x="175" y="513"/>
                  </a:lnTo>
                  <a:lnTo>
                    <a:pt x="178" y="511"/>
                  </a:lnTo>
                  <a:lnTo>
                    <a:pt x="178" y="511"/>
                  </a:lnTo>
                  <a:lnTo>
                    <a:pt x="178" y="511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5"/>
                  </a:lnTo>
                  <a:lnTo>
                    <a:pt x="178" y="515"/>
                  </a:lnTo>
                  <a:lnTo>
                    <a:pt x="180" y="515"/>
                  </a:lnTo>
                  <a:lnTo>
                    <a:pt x="180" y="515"/>
                  </a:lnTo>
                  <a:lnTo>
                    <a:pt x="180" y="518"/>
                  </a:lnTo>
                  <a:lnTo>
                    <a:pt x="180" y="518"/>
                  </a:lnTo>
                  <a:lnTo>
                    <a:pt x="182" y="515"/>
                  </a:lnTo>
                  <a:lnTo>
                    <a:pt x="180" y="515"/>
                  </a:lnTo>
                  <a:lnTo>
                    <a:pt x="180" y="515"/>
                  </a:lnTo>
                  <a:lnTo>
                    <a:pt x="180" y="513"/>
                  </a:lnTo>
                  <a:lnTo>
                    <a:pt x="180" y="513"/>
                  </a:lnTo>
                  <a:lnTo>
                    <a:pt x="180" y="513"/>
                  </a:lnTo>
                  <a:lnTo>
                    <a:pt x="180" y="513"/>
                  </a:lnTo>
                  <a:lnTo>
                    <a:pt x="180" y="511"/>
                  </a:lnTo>
                  <a:lnTo>
                    <a:pt x="180" y="511"/>
                  </a:lnTo>
                  <a:lnTo>
                    <a:pt x="180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5"/>
                  </a:lnTo>
                  <a:lnTo>
                    <a:pt x="182" y="515"/>
                  </a:lnTo>
                  <a:lnTo>
                    <a:pt x="182" y="518"/>
                  </a:lnTo>
                  <a:lnTo>
                    <a:pt x="182" y="518"/>
                  </a:lnTo>
                  <a:lnTo>
                    <a:pt x="182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7" y="518"/>
                  </a:lnTo>
                  <a:lnTo>
                    <a:pt x="189" y="518"/>
                  </a:lnTo>
                  <a:lnTo>
                    <a:pt x="189" y="518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7" y="518"/>
                  </a:lnTo>
                  <a:lnTo>
                    <a:pt x="187" y="515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9" y="513"/>
                  </a:lnTo>
                  <a:lnTo>
                    <a:pt x="189" y="513"/>
                  </a:lnTo>
                  <a:lnTo>
                    <a:pt x="189" y="511"/>
                  </a:lnTo>
                  <a:lnTo>
                    <a:pt x="189" y="511"/>
                  </a:lnTo>
                  <a:lnTo>
                    <a:pt x="189" y="508"/>
                  </a:lnTo>
                  <a:lnTo>
                    <a:pt x="189" y="508"/>
                  </a:lnTo>
                  <a:lnTo>
                    <a:pt x="189" y="511"/>
                  </a:lnTo>
                  <a:lnTo>
                    <a:pt x="189" y="511"/>
                  </a:lnTo>
                  <a:lnTo>
                    <a:pt x="192" y="511"/>
                  </a:lnTo>
                  <a:lnTo>
                    <a:pt x="192" y="511"/>
                  </a:lnTo>
                  <a:lnTo>
                    <a:pt x="189" y="508"/>
                  </a:lnTo>
                  <a:lnTo>
                    <a:pt x="189" y="508"/>
                  </a:lnTo>
                  <a:lnTo>
                    <a:pt x="189" y="506"/>
                  </a:lnTo>
                  <a:lnTo>
                    <a:pt x="192" y="506"/>
                  </a:lnTo>
                  <a:lnTo>
                    <a:pt x="192" y="508"/>
                  </a:lnTo>
                  <a:lnTo>
                    <a:pt x="192" y="511"/>
                  </a:lnTo>
                  <a:lnTo>
                    <a:pt x="194" y="511"/>
                  </a:lnTo>
                  <a:lnTo>
                    <a:pt x="194" y="508"/>
                  </a:lnTo>
                  <a:lnTo>
                    <a:pt x="194" y="508"/>
                  </a:lnTo>
                  <a:lnTo>
                    <a:pt x="194" y="508"/>
                  </a:lnTo>
                  <a:lnTo>
                    <a:pt x="197" y="511"/>
                  </a:lnTo>
                  <a:lnTo>
                    <a:pt x="192" y="513"/>
                  </a:lnTo>
                  <a:lnTo>
                    <a:pt x="192" y="515"/>
                  </a:lnTo>
                  <a:lnTo>
                    <a:pt x="192" y="518"/>
                  </a:lnTo>
                  <a:lnTo>
                    <a:pt x="194" y="518"/>
                  </a:lnTo>
                  <a:lnTo>
                    <a:pt x="197" y="518"/>
                  </a:lnTo>
                  <a:lnTo>
                    <a:pt x="197" y="515"/>
                  </a:lnTo>
                  <a:lnTo>
                    <a:pt x="199" y="515"/>
                  </a:lnTo>
                  <a:lnTo>
                    <a:pt x="199" y="515"/>
                  </a:lnTo>
                  <a:lnTo>
                    <a:pt x="199" y="515"/>
                  </a:lnTo>
                  <a:lnTo>
                    <a:pt x="199" y="515"/>
                  </a:lnTo>
                  <a:lnTo>
                    <a:pt x="201" y="515"/>
                  </a:lnTo>
                  <a:lnTo>
                    <a:pt x="201" y="515"/>
                  </a:lnTo>
                  <a:lnTo>
                    <a:pt x="201" y="515"/>
                  </a:lnTo>
                  <a:lnTo>
                    <a:pt x="206" y="515"/>
                  </a:lnTo>
                  <a:lnTo>
                    <a:pt x="208" y="515"/>
                  </a:lnTo>
                  <a:lnTo>
                    <a:pt x="208" y="513"/>
                  </a:lnTo>
                  <a:lnTo>
                    <a:pt x="208" y="511"/>
                  </a:lnTo>
                  <a:lnTo>
                    <a:pt x="208" y="508"/>
                  </a:lnTo>
                  <a:lnTo>
                    <a:pt x="208" y="506"/>
                  </a:lnTo>
                  <a:lnTo>
                    <a:pt x="206" y="506"/>
                  </a:lnTo>
                  <a:lnTo>
                    <a:pt x="208" y="506"/>
                  </a:lnTo>
                  <a:lnTo>
                    <a:pt x="211" y="506"/>
                  </a:lnTo>
                  <a:lnTo>
                    <a:pt x="211" y="508"/>
                  </a:lnTo>
                  <a:lnTo>
                    <a:pt x="211" y="511"/>
                  </a:lnTo>
                  <a:lnTo>
                    <a:pt x="211" y="513"/>
                  </a:lnTo>
                  <a:lnTo>
                    <a:pt x="211" y="515"/>
                  </a:lnTo>
                  <a:lnTo>
                    <a:pt x="211" y="515"/>
                  </a:lnTo>
                  <a:lnTo>
                    <a:pt x="213" y="515"/>
                  </a:lnTo>
                  <a:lnTo>
                    <a:pt x="213" y="515"/>
                  </a:lnTo>
                  <a:lnTo>
                    <a:pt x="215" y="515"/>
                  </a:lnTo>
                  <a:lnTo>
                    <a:pt x="215" y="515"/>
                  </a:lnTo>
                  <a:lnTo>
                    <a:pt x="215" y="513"/>
                  </a:lnTo>
                  <a:lnTo>
                    <a:pt x="215" y="511"/>
                  </a:lnTo>
                  <a:lnTo>
                    <a:pt x="213" y="511"/>
                  </a:lnTo>
                  <a:lnTo>
                    <a:pt x="213" y="511"/>
                  </a:lnTo>
                  <a:lnTo>
                    <a:pt x="213" y="508"/>
                  </a:lnTo>
                  <a:lnTo>
                    <a:pt x="213" y="506"/>
                  </a:lnTo>
                  <a:lnTo>
                    <a:pt x="213" y="506"/>
                  </a:lnTo>
                  <a:lnTo>
                    <a:pt x="213" y="506"/>
                  </a:lnTo>
                  <a:lnTo>
                    <a:pt x="213" y="506"/>
                  </a:lnTo>
                  <a:lnTo>
                    <a:pt x="213" y="504"/>
                  </a:lnTo>
                  <a:lnTo>
                    <a:pt x="213" y="504"/>
                  </a:lnTo>
                  <a:lnTo>
                    <a:pt x="213" y="506"/>
                  </a:lnTo>
                  <a:lnTo>
                    <a:pt x="213" y="508"/>
                  </a:lnTo>
                  <a:lnTo>
                    <a:pt x="215" y="508"/>
                  </a:lnTo>
                  <a:lnTo>
                    <a:pt x="215" y="511"/>
                  </a:lnTo>
                  <a:lnTo>
                    <a:pt x="215" y="511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06"/>
                  </a:lnTo>
                  <a:lnTo>
                    <a:pt x="215" y="504"/>
                  </a:lnTo>
                  <a:lnTo>
                    <a:pt x="215" y="501"/>
                  </a:lnTo>
                  <a:lnTo>
                    <a:pt x="218" y="501"/>
                  </a:lnTo>
                  <a:lnTo>
                    <a:pt x="218" y="501"/>
                  </a:lnTo>
                  <a:lnTo>
                    <a:pt x="218" y="504"/>
                  </a:lnTo>
                  <a:lnTo>
                    <a:pt x="215" y="506"/>
                  </a:lnTo>
                  <a:lnTo>
                    <a:pt x="215" y="506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11"/>
                  </a:lnTo>
                  <a:lnTo>
                    <a:pt x="215" y="511"/>
                  </a:lnTo>
                  <a:lnTo>
                    <a:pt x="215" y="513"/>
                  </a:lnTo>
                  <a:lnTo>
                    <a:pt x="215" y="513"/>
                  </a:lnTo>
                  <a:lnTo>
                    <a:pt x="218" y="515"/>
                  </a:lnTo>
                  <a:lnTo>
                    <a:pt x="220" y="515"/>
                  </a:lnTo>
                  <a:lnTo>
                    <a:pt x="220" y="515"/>
                  </a:lnTo>
                  <a:lnTo>
                    <a:pt x="223" y="515"/>
                  </a:lnTo>
                  <a:lnTo>
                    <a:pt x="225" y="513"/>
                  </a:lnTo>
                  <a:lnTo>
                    <a:pt x="223" y="513"/>
                  </a:lnTo>
                  <a:lnTo>
                    <a:pt x="223" y="511"/>
                  </a:lnTo>
                  <a:lnTo>
                    <a:pt x="223" y="511"/>
                  </a:lnTo>
                  <a:lnTo>
                    <a:pt x="223" y="511"/>
                  </a:lnTo>
                  <a:lnTo>
                    <a:pt x="220" y="508"/>
                  </a:lnTo>
                  <a:lnTo>
                    <a:pt x="220" y="504"/>
                  </a:lnTo>
                  <a:lnTo>
                    <a:pt x="220" y="501"/>
                  </a:lnTo>
                  <a:lnTo>
                    <a:pt x="220" y="501"/>
                  </a:lnTo>
                  <a:lnTo>
                    <a:pt x="223" y="501"/>
                  </a:lnTo>
                  <a:lnTo>
                    <a:pt x="220" y="499"/>
                  </a:lnTo>
                  <a:lnTo>
                    <a:pt x="220" y="499"/>
                  </a:lnTo>
                  <a:lnTo>
                    <a:pt x="220" y="499"/>
                  </a:lnTo>
                  <a:lnTo>
                    <a:pt x="220" y="497"/>
                  </a:lnTo>
                  <a:lnTo>
                    <a:pt x="218" y="497"/>
                  </a:lnTo>
                  <a:lnTo>
                    <a:pt x="218" y="494"/>
                  </a:lnTo>
                  <a:lnTo>
                    <a:pt x="218" y="492"/>
                  </a:lnTo>
                  <a:lnTo>
                    <a:pt x="218" y="492"/>
                  </a:lnTo>
                  <a:lnTo>
                    <a:pt x="218" y="492"/>
                  </a:lnTo>
                  <a:lnTo>
                    <a:pt x="215" y="492"/>
                  </a:lnTo>
                  <a:lnTo>
                    <a:pt x="215" y="489"/>
                  </a:lnTo>
                  <a:lnTo>
                    <a:pt x="215" y="489"/>
                  </a:lnTo>
                  <a:lnTo>
                    <a:pt x="215" y="489"/>
                  </a:lnTo>
                  <a:lnTo>
                    <a:pt x="215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20" y="489"/>
                  </a:lnTo>
                  <a:lnTo>
                    <a:pt x="220" y="489"/>
                  </a:lnTo>
                  <a:lnTo>
                    <a:pt x="220" y="489"/>
                  </a:lnTo>
                  <a:lnTo>
                    <a:pt x="220" y="489"/>
                  </a:lnTo>
                  <a:lnTo>
                    <a:pt x="218" y="492"/>
                  </a:lnTo>
                  <a:lnTo>
                    <a:pt x="218" y="492"/>
                  </a:lnTo>
                  <a:lnTo>
                    <a:pt x="218" y="494"/>
                  </a:lnTo>
                  <a:lnTo>
                    <a:pt x="220" y="497"/>
                  </a:lnTo>
                  <a:lnTo>
                    <a:pt x="220" y="499"/>
                  </a:lnTo>
                  <a:lnTo>
                    <a:pt x="223" y="499"/>
                  </a:lnTo>
                  <a:lnTo>
                    <a:pt x="223" y="499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4"/>
                  </a:lnTo>
                  <a:lnTo>
                    <a:pt x="223" y="504"/>
                  </a:lnTo>
                  <a:lnTo>
                    <a:pt x="223" y="506"/>
                  </a:lnTo>
                  <a:lnTo>
                    <a:pt x="223" y="506"/>
                  </a:lnTo>
                  <a:lnTo>
                    <a:pt x="223" y="508"/>
                  </a:lnTo>
                  <a:lnTo>
                    <a:pt x="225" y="508"/>
                  </a:lnTo>
                  <a:lnTo>
                    <a:pt x="223" y="511"/>
                  </a:lnTo>
                  <a:lnTo>
                    <a:pt x="225" y="511"/>
                  </a:lnTo>
                  <a:lnTo>
                    <a:pt x="225" y="511"/>
                  </a:lnTo>
                  <a:lnTo>
                    <a:pt x="225" y="513"/>
                  </a:lnTo>
                  <a:lnTo>
                    <a:pt x="225" y="511"/>
                  </a:lnTo>
                  <a:lnTo>
                    <a:pt x="227" y="513"/>
                  </a:lnTo>
                  <a:lnTo>
                    <a:pt x="227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2" y="511"/>
                  </a:lnTo>
                  <a:lnTo>
                    <a:pt x="232" y="511"/>
                  </a:lnTo>
                  <a:lnTo>
                    <a:pt x="230" y="506"/>
                  </a:lnTo>
                  <a:lnTo>
                    <a:pt x="230" y="506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25" y="497"/>
                  </a:lnTo>
                  <a:lnTo>
                    <a:pt x="225" y="497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30" y="499"/>
                  </a:lnTo>
                  <a:lnTo>
                    <a:pt x="230" y="499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497"/>
                  </a:lnTo>
                  <a:lnTo>
                    <a:pt x="230" y="497"/>
                  </a:lnTo>
                  <a:lnTo>
                    <a:pt x="230" y="497"/>
                  </a:lnTo>
                  <a:lnTo>
                    <a:pt x="230" y="494"/>
                  </a:lnTo>
                  <a:lnTo>
                    <a:pt x="230" y="494"/>
                  </a:lnTo>
                  <a:lnTo>
                    <a:pt x="230" y="494"/>
                  </a:lnTo>
                  <a:lnTo>
                    <a:pt x="230" y="497"/>
                  </a:lnTo>
                  <a:lnTo>
                    <a:pt x="230" y="497"/>
                  </a:lnTo>
                  <a:lnTo>
                    <a:pt x="232" y="494"/>
                  </a:lnTo>
                  <a:lnTo>
                    <a:pt x="232" y="494"/>
                  </a:lnTo>
                  <a:lnTo>
                    <a:pt x="232" y="497"/>
                  </a:lnTo>
                  <a:lnTo>
                    <a:pt x="232" y="497"/>
                  </a:lnTo>
                  <a:lnTo>
                    <a:pt x="232" y="499"/>
                  </a:lnTo>
                  <a:lnTo>
                    <a:pt x="234" y="499"/>
                  </a:lnTo>
                  <a:lnTo>
                    <a:pt x="234" y="499"/>
                  </a:lnTo>
                  <a:lnTo>
                    <a:pt x="232" y="499"/>
                  </a:lnTo>
                  <a:lnTo>
                    <a:pt x="232" y="499"/>
                  </a:lnTo>
                  <a:lnTo>
                    <a:pt x="232" y="499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2" y="504"/>
                  </a:lnTo>
                  <a:lnTo>
                    <a:pt x="232" y="504"/>
                  </a:lnTo>
                  <a:lnTo>
                    <a:pt x="232" y="506"/>
                  </a:lnTo>
                  <a:lnTo>
                    <a:pt x="232" y="508"/>
                  </a:lnTo>
                  <a:lnTo>
                    <a:pt x="234" y="511"/>
                  </a:lnTo>
                  <a:lnTo>
                    <a:pt x="234" y="511"/>
                  </a:lnTo>
                  <a:lnTo>
                    <a:pt x="234" y="508"/>
                  </a:lnTo>
                  <a:lnTo>
                    <a:pt x="234" y="508"/>
                  </a:lnTo>
                  <a:lnTo>
                    <a:pt x="234" y="508"/>
                  </a:lnTo>
                  <a:lnTo>
                    <a:pt x="234" y="506"/>
                  </a:lnTo>
                  <a:lnTo>
                    <a:pt x="234" y="506"/>
                  </a:lnTo>
                  <a:lnTo>
                    <a:pt x="234" y="506"/>
                  </a:lnTo>
                  <a:lnTo>
                    <a:pt x="234" y="508"/>
                  </a:lnTo>
                  <a:lnTo>
                    <a:pt x="237" y="508"/>
                  </a:lnTo>
                  <a:lnTo>
                    <a:pt x="237" y="508"/>
                  </a:lnTo>
                  <a:lnTo>
                    <a:pt x="237" y="508"/>
                  </a:lnTo>
                  <a:lnTo>
                    <a:pt x="237" y="508"/>
                  </a:lnTo>
                  <a:lnTo>
                    <a:pt x="239" y="508"/>
                  </a:lnTo>
                  <a:lnTo>
                    <a:pt x="239" y="508"/>
                  </a:lnTo>
                  <a:lnTo>
                    <a:pt x="242" y="506"/>
                  </a:lnTo>
                  <a:lnTo>
                    <a:pt x="242" y="506"/>
                  </a:lnTo>
                  <a:lnTo>
                    <a:pt x="242" y="504"/>
                  </a:lnTo>
                  <a:lnTo>
                    <a:pt x="239" y="504"/>
                  </a:lnTo>
                  <a:lnTo>
                    <a:pt x="239" y="504"/>
                  </a:lnTo>
                  <a:lnTo>
                    <a:pt x="242" y="501"/>
                  </a:lnTo>
                  <a:lnTo>
                    <a:pt x="239" y="501"/>
                  </a:lnTo>
                  <a:lnTo>
                    <a:pt x="239" y="499"/>
                  </a:lnTo>
                  <a:lnTo>
                    <a:pt x="237" y="499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2"/>
                  </a:lnTo>
                  <a:lnTo>
                    <a:pt x="234" y="492"/>
                  </a:lnTo>
                  <a:lnTo>
                    <a:pt x="237" y="494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39" y="497"/>
                  </a:lnTo>
                  <a:lnTo>
                    <a:pt x="239" y="497"/>
                  </a:lnTo>
                  <a:lnTo>
                    <a:pt x="239" y="497"/>
                  </a:lnTo>
                  <a:lnTo>
                    <a:pt x="242" y="497"/>
                  </a:lnTo>
                  <a:lnTo>
                    <a:pt x="242" y="497"/>
                  </a:lnTo>
                  <a:lnTo>
                    <a:pt x="242" y="497"/>
                  </a:lnTo>
                  <a:lnTo>
                    <a:pt x="242" y="499"/>
                  </a:lnTo>
                  <a:lnTo>
                    <a:pt x="242" y="501"/>
                  </a:lnTo>
                  <a:lnTo>
                    <a:pt x="244" y="504"/>
                  </a:lnTo>
                  <a:lnTo>
                    <a:pt x="246" y="506"/>
                  </a:lnTo>
                  <a:lnTo>
                    <a:pt x="246" y="506"/>
                  </a:lnTo>
                  <a:lnTo>
                    <a:pt x="249" y="506"/>
                  </a:lnTo>
                  <a:lnTo>
                    <a:pt x="249" y="506"/>
                  </a:lnTo>
                  <a:lnTo>
                    <a:pt x="249" y="504"/>
                  </a:lnTo>
                  <a:lnTo>
                    <a:pt x="249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51" y="501"/>
                  </a:lnTo>
                  <a:lnTo>
                    <a:pt x="253" y="501"/>
                  </a:lnTo>
                  <a:lnTo>
                    <a:pt x="253" y="504"/>
                  </a:lnTo>
                  <a:lnTo>
                    <a:pt x="256" y="504"/>
                  </a:lnTo>
                  <a:lnTo>
                    <a:pt x="256" y="501"/>
                  </a:lnTo>
                  <a:lnTo>
                    <a:pt x="256" y="501"/>
                  </a:lnTo>
                  <a:lnTo>
                    <a:pt x="256" y="504"/>
                  </a:lnTo>
                  <a:lnTo>
                    <a:pt x="258" y="504"/>
                  </a:lnTo>
                  <a:lnTo>
                    <a:pt x="258" y="501"/>
                  </a:lnTo>
                  <a:lnTo>
                    <a:pt x="258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58" y="497"/>
                  </a:lnTo>
                  <a:lnTo>
                    <a:pt x="258" y="497"/>
                  </a:lnTo>
                  <a:lnTo>
                    <a:pt x="258" y="497"/>
                  </a:lnTo>
                  <a:lnTo>
                    <a:pt x="260" y="497"/>
                  </a:lnTo>
                  <a:lnTo>
                    <a:pt x="260" y="497"/>
                  </a:lnTo>
                  <a:lnTo>
                    <a:pt x="260" y="494"/>
                  </a:lnTo>
                  <a:lnTo>
                    <a:pt x="260" y="494"/>
                  </a:lnTo>
                  <a:lnTo>
                    <a:pt x="260" y="497"/>
                  </a:lnTo>
                  <a:lnTo>
                    <a:pt x="260" y="499"/>
                  </a:lnTo>
                  <a:lnTo>
                    <a:pt x="260" y="499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3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6"/>
                  </a:lnTo>
                  <a:lnTo>
                    <a:pt x="265" y="506"/>
                  </a:lnTo>
                  <a:lnTo>
                    <a:pt x="268" y="506"/>
                  </a:lnTo>
                  <a:lnTo>
                    <a:pt x="268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2" y="506"/>
                  </a:lnTo>
                  <a:lnTo>
                    <a:pt x="272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0" y="504"/>
                  </a:lnTo>
                  <a:lnTo>
                    <a:pt x="272" y="506"/>
                  </a:lnTo>
                  <a:lnTo>
                    <a:pt x="272" y="506"/>
                  </a:lnTo>
                  <a:lnTo>
                    <a:pt x="282" y="504"/>
                  </a:lnTo>
                  <a:lnTo>
                    <a:pt x="284" y="504"/>
                  </a:lnTo>
                  <a:lnTo>
                    <a:pt x="284" y="504"/>
                  </a:lnTo>
                  <a:lnTo>
                    <a:pt x="286" y="504"/>
                  </a:lnTo>
                  <a:lnTo>
                    <a:pt x="286" y="504"/>
                  </a:lnTo>
                  <a:lnTo>
                    <a:pt x="289" y="504"/>
                  </a:lnTo>
                  <a:lnTo>
                    <a:pt x="294" y="504"/>
                  </a:lnTo>
                  <a:lnTo>
                    <a:pt x="298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03" y="499"/>
                  </a:lnTo>
                  <a:lnTo>
                    <a:pt x="303" y="499"/>
                  </a:lnTo>
                  <a:lnTo>
                    <a:pt x="303" y="499"/>
                  </a:lnTo>
                  <a:lnTo>
                    <a:pt x="303" y="497"/>
                  </a:lnTo>
                  <a:lnTo>
                    <a:pt x="303" y="497"/>
                  </a:lnTo>
                  <a:lnTo>
                    <a:pt x="301" y="497"/>
                  </a:lnTo>
                  <a:lnTo>
                    <a:pt x="303" y="497"/>
                  </a:lnTo>
                  <a:lnTo>
                    <a:pt x="303" y="494"/>
                  </a:lnTo>
                  <a:lnTo>
                    <a:pt x="303" y="494"/>
                  </a:lnTo>
                  <a:lnTo>
                    <a:pt x="301" y="494"/>
                  </a:lnTo>
                  <a:lnTo>
                    <a:pt x="301" y="492"/>
                  </a:lnTo>
                  <a:lnTo>
                    <a:pt x="301" y="492"/>
                  </a:lnTo>
                  <a:lnTo>
                    <a:pt x="301" y="492"/>
                  </a:lnTo>
                  <a:lnTo>
                    <a:pt x="298" y="489"/>
                  </a:lnTo>
                  <a:lnTo>
                    <a:pt x="298" y="489"/>
                  </a:lnTo>
                  <a:lnTo>
                    <a:pt x="298" y="489"/>
                  </a:lnTo>
                  <a:lnTo>
                    <a:pt x="298" y="487"/>
                  </a:lnTo>
                  <a:lnTo>
                    <a:pt x="298" y="487"/>
                  </a:lnTo>
                  <a:lnTo>
                    <a:pt x="298" y="485"/>
                  </a:lnTo>
                  <a:lnTo>
                    <a:pt x="296" y="482"/>
                  </a:lnTo>
                  <a:lnTo>
                    <a:pt x="294" y="480"/>
                  </a:lnTo>
                  <a:lnTo>
                    <a:pt x="294" y="480"/>
                  </a:lnTo>
                  <a:lnTo>
                    <a:pt x="294" y="480"/>
                  </a:lnTo>
                  <a:lnTo>
                    <a:pt x="294" y="480"/>
                  </a:lnTo>
                  <a:lnTo>
                    <a:pt x="296" y="480"/>
                  </a:lnTo>
                  <a:lnTo>
                    <a:pt x="296" y="482"/>
                  </a:lnTo>
                  <a:lnTo>
                    <a:pt x="296" y="482"/>
                  </a:lnTo>
                  <a:lnTo>
                    <a:pt x="296" y="482"/>
                  </a:lnTo>
                  <a:lnTo>
                    <a:pt x="298" y="482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01" y="485"/>
                  </a:lnTo>
                  <a:lnTo>
                    <a:pt x="301" y="487"/>
                  </a:lnTo>
                  <a:lnTo>
                    <a:pt x="301" y="487"/>
                  </a:lnTo>
                  <a:lnTo>
                    <a:pt x="301" y="487"/>
                  </a:lnTo>
                  <a:lnTo>
                    <a:pt x="303" y="487"/>
                  </a:lnTo>
                  <a:lnTo>
                    <a:pt x="303" y="489"/>
                  </a:lnTo>
                  <a:lnTo>
                    <a:pt x="303" y="489"/>
                  </a:lnTo>
                  <a:lnTo>
                    <a:pt x="303" y="489"/>
                  </a:lnTo>
                  <a:lnTo>
                    <a:pt x="303" y="489"/>
                  </a:lnTo>
                  <a:lnTo>
                    <a:pt x="305" y="489"/>
                  </a:lnTo>
                  <a:lnTo>
                    <a:pt x="305" y="489"/>
                  </a:lnTo>
                  <a:lnTo>
                    <a:pt x="308" y="487"/>
                  </a:lnTo>
                  <a:lnTo>
                    <a:pt x="308" y="487"/>
                  </a:lnTo>
                  <a:lnTo>
                    <a:pt x="308" y="489"/>
                  </a:lnTo>
                  <a:lnTo>
                    <a:pt x="305" y="492"/>
                  </a:lnTo>
                  <a:lnTo>
                    <a:pt x="305" y="492"/>
                  </a:lnTo>
                  <a:lnTo>
                    <a:pt x="308" y="494"/>
                  </a:lnTo>
                  <a:lnTo>
                    <a:pt x="308" y="494"/>
                  </a:lnTo>
                  <a:lnTo>
                    <a:pt x="310" y="492"/>
                  </a:lnTo>
                  <a:lnTo>
                    <a:pt x="310" y="492"/>
                  </a:lnTo>
                  <a:lnTo>
                    <a:pt x="310" y="492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2"/>
                  </a:lnTo>
                  <a:lnTo>
                    <a:pt x="313" y="492"/>
                  </a:lnTo>
                  <a:lnTo>
                    <a:pt x="313" y="492"/>
                  </a:lnTo>
                  <a:lnTo>
                    <a:pt x="315" y="492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7"/>
                  </a:lnTo>
                  <a:lnTo>
                    <a:pt x="317" y="487"/>
                  </a:lnTo>
                  <a:lnTo>
                    <a:pt x="317" y="485"/>
                  </a:lnTo>
                  <a:lnTo>
                    <a:pt x="317" y="485"/>
                  </a:lnTo>
                  <a:lnTo>
                    <a:pt x="320" y="485"/>
                  </a:lnTo>
                  <a:lnTo>
                    <a:pt x="320" y="482"/>
                  </a:lnTo>
                  <a:lnTo>
                    <a:pt x="322" y="480"/>
                  </a:lnTo>
                  <a:lnTo>
                    <a:pt x="322" y="480"/>
                  </a:lnTo>
                  <a:lnTo>
                    <a:pt x="322" y="478"/>
                  </a:lnTo>
                  <a:lnTo>
                    <a:pt x="322" y="478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73"/>
                  </a:lnTo>
                  <a:lnTo>
                    <a:pt x="324" y="473"/>
                  </a:lnTo>
                  <a:lnTo>
                    <a:pt x="327" y="473"/>
                  </a:lnTo>
                  <a:lnTo>
                    <a:pt x="327" y="473"/>
                  </a:lnTo>
                  <a:lnTo>
                    <a:pt x="327" y="473"/>
                  </a:lnTo>
                  <a:lnTo>
                    <a:pt x="327" y="470"/>
                  </a:lnTo>
                  <a:lnTo>
                    <a:pt x="329" y="463"/>
                  </a:lnTo>
                  <a:lnTo>
                    <a:pt x="329" y="463"/>
                  </a:lnTo>
                  <a:lnTo>
                    <a:pt x="329" y="461"/>
                  </a:lnTo>
                  <a:lnTo>
                    <a:pt x="329" y="461"/>
                  </a:lnTo>
                  <a:lnTo>
                    <a:pt x="329" y="461"/>
                  </a:lnTo>
                  <a:lnTo>
                    <a:pt x="329" y="459"/>
                  </a:lnTo>
                  <a:lnTo>
                    <a:pt x="329" y="456"/>
                  </a:lnTo>
                  <a:lnTo>
                    <a:pt x="329" y="456"/>
                  </a:lnTo>
                  <a:lnTo>
                    <a:pt x="329" y="454"/>
                  </a:lnTo>
                  <a:lnTo>
                    <a:pt x="329" y="454"/>
                  </a:lnTo>
                  <a:lnTo>
                    <a:pt x="329" y="452"/>
                  </a:lnTo>
                  <a:lnTo>
                    <a:pt x="331" y="452"/>
                  </a:lnTo>
                  <a:lnTo>
                    <a:pt x="331" y="449"/>
                  </a:lnTo>
                  <a:lnTo>
                    <a:pt x="334" y="449"/>
                  </a:lnTo>
                  <a:lnTo>
                    <a:pt x="334" y="447"/>
                  </a:lnTo>
                  <a:lnTo>
                    <a:pt x="331" y="447"/>
                  </a:lnTo>
                  <a:lnTo>
                    <a:pt x="331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9" y="442"/>
                  </a:lnTo>
                  <a:lnTo>
                    <a:pt x="329" y="442"/>
                  </a:lnTo>
                  <a:lnTo>
                    <a:pt x="329" y="440"/>
                  </a:lnTo>
                  <a:lnTo>
                    <a:pt x="331" y="440"/>
                  </a:lnTo>
                  <a:lnTo>
                    <a:pt x="331" y="437"/>
                  </a:lnTo>
                  <a:lnTo>
                    <a:pt x="331" y="437"/>
                  </a:lnTo>
                  <a:lnTo>
                    <a:pt x="329" y="437"/>
                  </a:lnTo>
                  <a:lnTo>
                    <a:pt x="329" y="435"/>
                  </a:lnTo>
                  <a:lnTo>
                    <a:pt x="331" y="435"/>
                  </a:lnTo>
                  <a:lnTo>
                    <a:pt x="331" y="433"/>
                  </a:lnTo>
                  <a:lnTo>
                    <a:pt x="334" y="433"/>
                  </a:lnTo>
                  <a:lnTo>
                    <a:pt x="334" y="430"/>
                  </a:lnTo>
                  <a:lnTo>
                    <a:pt x="336" y="430"/>
                  </a:lnTo>
                  <a:lnTo>
                    <a:pt x="336" y="433"/>
                  </a:lnTo>
                  <a:lnTo>
                    <a:pt x="336" y="433"/>
                  </a:lnTo>
                  <a:lnTo>
                    <a:pt x="339" y="430"/>
                  </a:lnTo>
                  <a:lnTo>
                    <a:pt x="339" y="430"/>
                  </a:lnTo>
                  <a:lnTo>
                    <a:pt x="339" y="430"/>
                  </a:lnTo>
                  <a:lnTo>
                    <a:pt x="339" y="428"/>
                  </a:lnTo>
                  <a:lnTo>
                    <a:pt x="339" y="428"/>
                  </a:lnTo>
                  <a:lnTo>
                    <a:pt x="341" y="426"/>
                  </a:lnTo>
                  <a:lnTo>
                    <a:pt x="341" y="426"/>
                  </a:lnTo>
                  <a:lnTo>
                    <a:pt x="346" y="421"/>
                  </a:lnTo>
                  <a:lnTo>
                    <a:pt x="353" y="416"/>
                  </a:lnTo>
                  <a:lnTo>
                    <a:pt x="355" y="414"/>
                  </a:lnTo>
                  <a:lnTo>
                    <a:pt x="355" y="411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2" y="404"/>
                  </a:lnTo>
                  <a:lnTo>
                    <a:pt x="365" y="404"/>
                  </a:lnTo>
                  <a:lnTo>
                    <a:pt x="365" y="404"/>
                  </a:lnTo>
                  <a:lnTo>
                    <a:pt x="367" y="402"/>
                  </a:lnTo>
                  <a:lnTo>
                    <a:pt x="367" y="402"/>
                  </a:lnTo>
                  <a:lnTo>
                    <a:pt x="369" y="402"/>
                  </a:lnTo>
                  <a:lnTo>
                    <a:pt x="369" y="399"/>
                  </a:lnTo>
                  <a:lnTo>
                    <a:pt x="369" y="399"/>
                  </a:lnTo>
                  <a:lnTo>
                    <a:pt x="372" y="397"/>
                  </a:lnTo>
                  <a:lnTo>
                    <a:pt x="372" y="397"/>
                  </a:lnTo>
                  <a:lnTo>
                    <a:pt x="374" y="397"/>
                  </a:lnTo>
                  <a:lnTo>
                    <a:pt x="376" y="397"/>
                  </a:lnTo>
                  <a:lnTo>
                    <a:pt x="376" y="397"/>
                  </a:lnTo>
                  <a:lnTo>
                    <a:pt x="379" y="385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3" y="385"/>
                  </a:lnTo>
                  <a:lnTo>
                    <a:pt x="383" y="385"/>
                  </a:lnTo>
                  <a:lnTo>
                    <a:pt x="386" y="383"/>
                  </a:lnTo>
                  <a:lnTo>
                    <a:pt x="398" y="373"/>
                  </a:lnTo>
                  <a:lnTo>
                    <a:pt x="400" y="371"/>
                  </a:lnTo>
                  <a:lnTo>
                    <a:pt x="400" y="373"/>
                  </a:lnTo>
                  <a:lnTo>
                    <a:pt x="400" y="373"/>
                  </a:lnTo>
                  <a:lnTo>
                    <a:pt x="400" y="378"/>
                  </a:lnTo>
                  <a:lnTo>
                    <a:pt x="402" y="378"/>
                  </a:lnTo>
                  <a:lnTo>
                    <a:pt x="402" y="378"/>
                  </a:lnTo>
                  <a:lnTo>
                    <a:pt x="405" y="381"/>
                  </a:lnTo>
                  <a:lnTo>
                    <a:pt x="419" y="378"/>
                  </a:lnTo>
                  <a:lnTo>
                    <a:pt x="419" y="378"/>
                  </a:lnTo>
                  <a:lnTo>
                    <a:pt x="419" y="378"/>
                  </a:lnTo>
                  <a:lnTo>
                    <a:pt x="419" y="376"/>
                  </a:lnTo>
                  <a:lnTo>
                    <a:pt x="419" y="376"/>
                  </a:lnTo>
                  <a:lnTo>
                    <a:pt x="419" y="376"/>
                  </a:lnTo>
                  <a:lnTo>
                    <a:pt x="419" y="376"/>
                  </a:lnTo>
                  <a:lnTo>
                    <a:pt x="421" y="376"/>
                  </a:lnTo>
                  <a:lnTo>
                    <a:pt x="421" y="371"/>
                  </a:lnTo>
                  <a:lnTo>
                    <a:pt x="421" y="369"/>
                  </a:lnTo>
                  <a:lnTo>
                    <a:pt x="421" y="366"/>
                  </a:lnTo>
                  <a:lnTo>
                    <a:pt x="424" y="366"/>
                  </a:lnTo>
                  <a:lnTo>
                    <a:pt x="424" y="366"/>
                  </a:lnTo>
                  <a:lnTo>
                    <a:pt x="424" y="369"/>
                  </a:lnTo>
                  <a:lnTo>
                    <a:pt x="424" y="371"/>
                  </a:lnTo>
                  <a:lnTo>
                    <a:pt x="426" y="371"/>
                  </a:lnTo>
                  <a:lnTo>
                    <a:pt x="431" y="373"/>
                  </a:lnTo>
                  <a:lnTo>
                    <a:pt x="436" y="373"/>
                  </a:lnTo>
                  <a:lnTo>
                    <a:pt x="436" y="376"/>
                  </a:lnTo>
                  <a:lnTo>
                    <a:pt x="438" y="378"/>
                  </a:lnTo>
                  <a:lnTo>
                    <a:pt x="438" y="381"/>
                  </a:lnTo>
                  <a:lnTo>
                    <a:pt x="438" y="383"/>
                  </a:lnTo>
                  <a:lnTo>
                    <a:pt x="440" y="385"/>
                  </a:lnTo>
                  <a:lnTo>
                    <a:pt x="445" y="385"/>
                  </a:lnTo>
                  <a:lnTo>
                    <a:pt x="447" y="388"/>
                  </a:lnTo>
                  <a:lnTo>
                    <a:pt x="447" y="388"/>
                  </a:lnTo>
                  <a:lnTo>
                    <a:pt x="447" y="392"/>
                  </a:lnTo>
                  <a:lnTo>
                    <a:pt x="447" y="392"/>
                  </a:lnTo>
                  <a:lnTo>
                    <a:pt x="447" y="395"/>
                  </a:lnTo>
                  <a:lnTo>
                    <a:pt x="450" y="399"/>
                  </a:lnTo>
                  <a:lnTo>
                    <a:pt x="450" y="402"/>
                  </a:lnTo>
                  <a:lnTo>
                    <a:pt x="452" y="402"/>
                  </a:lnTo>
                  <a:lnTo>
                    <a:pt x="452" y="404"/>
                  </a:lnTo>
                  <a:lnTo>
                    <a:pt x="457" y="402"/>
                  </a:lnTo>
                  <a:lnTo>
                    <a:pt x="457" y="402"/>
                  </a:lnTo>
                  <a:lnTo>
                    <a:pt x="457" y="402"/>
                  </a:lnTo>
                  <a:lnTo>
                    <a:pt x="459" y="404"/>
                  </a:lnTo>
                  <a:lnTo>
                    <a:pt x="459" y="404"/>
                  </a:lnTo>
                  <a:lnTo>
                    <a:pt x="459" y="402"/>
                  </a:lnTo>
                  <a:lnTo>
                    <a:pt x="459" y="402"/>
                  </a:lnTo>
                  <a:lnTo>
                    <a:pt x="459" y="402"/>
                  </a:lnTo>
                  <a:lnTo>
                    <a:pt x="462" y="402"/>
                  </a:lnTo>
                  <a:lnTo>
                    <a:pt x="462" y="402"/>
                  </a:lnTo>
                  <a:lnTo>
                    <a:pt x="462" y="402"/>
                  </a:lnTo>
                  <a:lnTo>
                    <a:pt x="464" y="402"/>
                  </a:lnTo>
                  <a:lnTo>
                    <a:pt x="464" y="402"/>
                  </a:lnTo>
                  <a:lnTo>
                    <a:pt x="466" y="402"/>
                  </a:lnTo>
                  <a:lnTo>
                    <a:pt x="466" y="399"/>
                  </a:lnTo>
                  <a:lnTo>
                    <a:pt x="466" y="397"/>
                  </a:lnTo>
                  <a:lnTo>
                    <a:pt x="466" y="395"/>
                  </a:lnTo>
                  <a:lnTo>
                    <a:pt x="469" y="395"/>
                  </a:lnTo>
                  <a:lnTo>
                    <a:pt x="471" y="395"/>
                  </a:lnTo>
                  <a:lnTo>
                    <a:pt x="473" y="392"/>
                  </a:lnTo>
                  <a:lnTo>
                    <a:pt x="473" y="392"/>
                  </a:lnTo>
                  <a:lnTo>
                    <a:pt x="476" y="388"/>
                  </a:lnTo>
                  <a:lnTo>
                    <a:pt x="476" y="388"/>
                  </a:lnTo>
                  <a:lnTo>
                    <a:pt x="476" y="385"/>
                  </a:lnTo>
                  <a:lnTo>
                    <a:pt x="476" y="385"/>
                  </a:lnTo>
                  <a:lnTo>
                    <a:pt x="473" y="383"/>
                  </a:lnTo>
                  <a:lnTo>
                    <a:pt x="473" y="383"/>
                  </a:lnTo>
                  <a:lnTo>
                    <a:pt x="473" y="381"/>
                  </a:lnTo>
                  <a:lnTo>
                    <a:pt x="476" y="378"/>
                  </a:lnTo>
                  <a:lnTo>
                    <a:pt x="478" y="376"/>
                  </a:lnTo>
                  <a:lnTo>
                    <a:pt x="480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5" y="373"/>
                  </a:lnTo>
                  <a:lnTo>
                    <a:pt x="485" y="373"/>
                  </a:lnTo>
                  <a:lnTo>
                    <a:pt x="485" y="373"/>
                  </a:lnTo>
                  <a:lnTo>
                    <a:pt x="485" y="371"/>
                  </a:lnTo>
                  <a:lnTo>
                    <a:pt x="485" y="371"/>
                  </a:lnTo>
                  <a:lnTo>
                    <a:pt x="485" y="371"/>
                  </a:lnTo>
                  <a:lnTo>
                    <a:pt x="488" y="369"/>
                  </a:lnTo>
                  <a:lnTo>
                    <a:pt x="490" y="369"/>
                  </a:lnTo>
                  <a:lnTo>
                    <a:pt x="490" y="369"/>
                  </a:lnTo>
                  <a:lnTo>
                    <a:pt x="490" y="369"/>
                  </a:lnTo>
                  <a:lnTo>
                    <a:pt x="490" y="369"/>
                  </a:lnTo>
                  <a:lnTo>
                    <a:pt x="492" y="369"/>
                  </a:lnTo>
                  <a:lnTo>
                    <a:pt x="492" y="369"/>
                  </a:lnTo>
                  <a:lnTo>
                    <a:pt x="492" y="366"/>
                  </a:lnTo>
                  <a:lnTo>
                    <a:pt x="492" y="366"/>
                  </a:lnTo>
                  <a:lnTo>
                    <a:pt x="490" y="364"/>
                  </a:lnTo>
                  <a:lnTo>
                    <a:pt x="488" y="359"/>
                  </a:lnTo>
                  <a:lnTo>
                    <a:pt x="485" y="359"/>
                  </a:lnTo>
                  <a:lnTo>
                    <a:pt x="485" y="359"/>
                  </a:lnTo>
                  <a:lnTo>
                    <a:pt x="485" y="359"/>
                  </a:lnTo>
                  <a:lnTo>
                    <a:pt x="485" y="359"/>
                  </a:lnTo>
                  <a:lnTo>
                    <a:pt x="485" y="357"/>
                  </a:lnTo>
                  <a:lnTo>
                    <a:pt x="488" y="357"/>
                  </a:lnTo>
                  <a:lnTo>
                    <a:pt x="490" y="352"/>
                  </a:lnTo>
                  <a:lnTo>
                    <a:pt x="492" y="347"/>
                  </a:lnTo>
                  <a:lnTo>
                    <a:pt x="497" y="345"/>
                  </a:lnTo>
                  <a:lnTo>
                    <a:pt x="497" y="343"/>
                  </a:lnTo>
                  <a:lnTo>
                    <a:pt x="499" y="343"/>
                  </a:lnTo>
                  <a:lnTo>
                    <a:pt x="499" y="343"/>
                  </a:lnTo>
                  <a:lnTo>
                    <a:pt x="499" y="340"/>
                  </a:lnTo>
                  <a:lnTo>
                    <a:pt x="499" y="338"/>
                  </a:lnTo>
                  <a:lnTo>
                    <a:pt x="499" y="336"/>
                  </a:lnTo>
                  <a:lnTo>
                    <a:pt x="499" y="336"/>
                  </a:lnTo>
                  <a:lnTo>
                    <a:pt x="499" y="333"/>
                  </a:lnTo>
                  <a:lnTo>
                    <a:pt x="502" y="331"/>
                  </a:lnTo>
                  <a:lnTo>
                    <a:pt x="507" y="324"/>
                  </a:lnTo>
                  <a:lnTo>
                    <a:pt x="509" y="321"/>
                  </a:lnTo>
                  <a:lnTo>
                    <a:pt x="509" y="321"/>
                  </a:lnTo>
                  <a:lnTo>
                    <a:pt x="509" y="319"/>
                  </a:lnTo>
                  <a:lnTo>
                    <a:pt x="509" y="319"/>
                  </a:lnTo>
                  <a:lnTo>
                    <a:pt x="509" y="317"/>
                  </a:lnTo>
                  <a:lnTo>
                    <a:pt x="509" y="314"/>
                  </a:lnTo>
                  <a:lnTo>
                    <a:pt x="509" y="312"/>
                  </a:lnTo>
                  <a:lnTo>
                    <a:pt x="511" y="310"/>
                  </a:lnTo>
                  <a:lnTo>
                    <a:pt x="511" y="310"/>
                  </a:lnTo>
                  <a:lnTo>
                    <a:pt x="511" y="310"/>
                  </a:lnTo>
                  <a:lnTo>
                    <a:pt x="511" y="307"/>
                  </a:lnTo>
                  <a:lnTo>
                    <a:pt x="511" y="302"/>
                  </a:lnTo>
                  <a:lnTo>
                    <a:pt x="511" y="300"/>
                  </a:lnTo>
                  <a:lnTo>
                    <a:pt x="511" y="298"/>
                  </a:lnTo>
                  <a:lnTo>
                    <a:pt x="511" y="298"/>
                  </a:lnTo>
                  <a:lnTo>
                    <a:pt x="514" y="295"/>
                  </a:lnTo>
                  <a:lnTo>
                    <a:pt x="516" y="295"/>
                  </a:lnTo>
                  <a:lnTo>
                    <a:pt x="516" y="295"/>
                  </a:lnTo>
                  <a:lnTo>
                    <a:pt x="516" y="295"/>
                  </a:lnTo>
                  <a:lnTo>
                    <a:pt x="518" y="295"/>
                  </a:lnTo>
                  <a:lnTo>
                    <a:pt x="518" y="295"/>
                  </a:lnTo>
                  <a:lnTo>
                    <a:pt x="518" y="293"/>
                  </a:lnTo>
                  <a:lnTo>
                    <a:pt x="521" y="293"/>
                  </a:lnTo>
                  <a:lnTo>
                    <a:pt x="521" y="293"/>
                  </a:lnTo>
                  <a:lnTo>
                    <a:pt x="521" y="291"/>
                  </a:lnTo>
                  <a:lnTo>
                    <a:pt x="521" y="291"/>
                  </a:lnTo>
                  <a:lnTo>
                    <a:pt x="518" y="288"/>
                  </a:lnTo>
                  <a:lnTo>
                    <a:pt x="518" y="286"/>
                  </a:lnTo>
                  <a:lnTo>
                    <a:pt x="521" y="286"/>
                  </a:lnTo>
                  <a:lnTo>
                    <a:pt x="521" y="286"/>
                  </a:lnTo>
                  <a:lnTo>
                    <a:pt x="521" y="286"/>
                  </a:lnTo>
                  <a:lnTo>
                    <a:pt x="523" y="286"/>
                  </a:lnTo>
                  <a:lnTo>
                    <a:pt x="523" y="286"/>
                  </a:lnTo>
                  <a:lnTo>
                    <a:pt x="523" y="286"/>
                  </a:lnTo>
                  <a:lnTo>
                    <a:pt x="525" y="286"/>
                  </a:lnTo>
                  <a:lnTo>
                    <a:pt x="525" y="286"/>
                  </a:lnTo>
                  <a:lnTo>
                    <a:pt x="528" y="286"/>
                  </a:lnTo>
                  <a:lnTo>
                    <a:pt x="528" y="286"/>
                  </a:lnTo>
                  <a:lnTo>
                    <a:pt x="528" y="286"/>
                  </a:lnTo>
                  <a:lnTo>
                    <a:pt x="535" y="284"/>
                  </a:lnTo>
                  <a:lnTo>
                    <a:pt x="535" y="284"/>
                  </a:lnTo>
                  <a:lnTo>
                    <a:pt x="535" y="281"/>
                  </a:lnTo>
                  <a:lnTo>
                    <a:pt x="535" y="279"/>
                  </a:lnTo>
                  <a:lnTo>
                    <a:pt x="537" y="279"/>
                  </a:lnTo>
                  <a:lnTo>
                    <a:pt x="537" y="279"/>
                  </a:lnTo>
                  <a:lnTo>
                    <a:pt x="537" y="279"/>
                  </a:lnTo>
                  <a:lnTo>
                    <a:pt x="540" y="279"/>
                  </a:lnTo>
                  <a:lnTo>
                    <a:pt x="540" y="279"/>
                  </a:lnTo>
                  <a:lnTo>
                    <a:pt x="540" y="279"/>
                  </a:lnTo>
                  <a:lnTo>
                    <a:pt x="542" y="276"/>
                  </a:lnTo>
                  <a:lnTo>
                    <a:pt x="542" y="274"/>
                  </a:lnTo>
                  <a:lnTo>
                    <a:pt x="542" y="265"/>
                  </a:lnTo>
                  <a:lnTo>
                    <a:pt x="542" y="262"/>
                  </a:lnTo>
                  <a:lnTo>
                    <a:pt x="542" y="260"/>
                  </a:lnTo>
                  <a:lnTo>
                    <a:pt x="544" y="257"/>
                  </a:lnTo>
                  <a:lnTo>
                    <a:pt x="547" y="253"/>
                  </a:lnTo>
                  <a:lnTo>
                    <a:pt x="547" y="253"/>
                  </a:lnTo>
                  <a:lnTo>
                    <a:pt x="547" y="250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46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47" y="243"/>
                  </a:lnTo>
                  <a:lnTo>
                    <a:pt x="549" y="243"/>
                  </a:lnTo>
                  <a:lnTo>
                    <a:pt x="549" y="243"/>
                  </a:lnTo>
                  <a:lnTo>
                    <a:pt x="551" y="241"/>
                  </a:lnTo>
                  <a:lnTo>
                    <a:pt x="551" y="241"/>
                  </a:lnTo>
                  <a:lnTo>
                    <a:pt x="554" y="239"/>
                  </a:lnTo>
                  <a:lnTo>
                    <a:pt x="559" y="239"/>
                  </a:lnTo>
                  <a:lnTo>
                    <a:pt x="563" y="236"/>
                  </a:lnTo>
                  <a:lnTo>
                    <a:pt x="563" y="231"/>
                  </a:lnTo>
                  <a:lnTo>
                    <a:pt x="563" y="229"/>
                  </a:lnTo>
                  <a:lnTo>
                    <a:pt x="566" y="224"/>
                  </a:lnTo>
                  <a:lnTo>
                    <a:pt x="566" y="224"/>
                  </a:lnTo>
                  <a:lnTo>
                    <a:pt x="566" y="222"/>
                  </a:lnTo>
                  <a:lnTo>
                    <a:pt x="566" y="222"/>
                  </a:lnTo>
                  <a:lnTo>
                    <a:pt x="566" y="222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6" y="215"/>
                  </a:lnTo>
                  <a:lnTo>
                    <a:pt x="566" y="213"/>
                  </a:lnTo>
                  <a:lnTo>
                    <a:pt x="566" y="213"/>
                  </a:lnTo>
                  <a:lnTo>
                    <a:pt x="563" y="210"/>
                  </a:lnTo>
                  <a:lnTo>
                    <a:pt x="563" y="210"/>
                  </a:lnTo>
                  <a:lnTo>
                    <a:pt x="566" y="208"/>
                  </a:lnTo>
                  <a:lnTo>
                    <a:pt x="568" y="205"/>
                  </a:lnTo>
                  <a:lnTo>
                    <a:pt x="570" y="205"/>
                  </a:lnTo>
                  <a:lnTo>
                    <a:pt x="573" y="205"/>
                  </a:lnTo>
                  <a:lnTo>
                    <a:pt x="573" y="205"/>
                  </a:lnTo>
                  <a:lnTo>
                    <a:pt x="573" y="205"/>
                  </a:lnTo>
                  <a:lnTo>
                    <a:pt x="575" y="203"/>
                  </a:lnTo>
                  <a:lnTo>
                    <a:pt x="575" y="203"/>
                  </a:lnTo>
                  <a:lnTo>
                    <a:pt x="575" y="201"/>
                  </a:lnTo>
                  <a:lnTo>
                    <a:pt x="575" y="201"/>
                  </a:lnTo>
                  <a:lnTo>
                    <a:pt x="575" y="201"/>
                  </a:lnTo>
                  <a:lnTo>
                    <a:pt x="575" y="198"/>
                  </a:lnTo>
                  <a:lnTo>
                    <a:pt x="575" y="198"/>
                  </a:lnTo>
                  <a:lnTo>
                    <a:pt x="578" y="196"/>
                  </a:lnTo>
                  <a:lnTo>
                    <a:pt x="580" y="184"/>
                  </a:lnTo>
                  <a:lnTo>
                    <a:pt x="580" y="177"/>
                  </a:lnTo>
                  <a:lnTo>
                    <a:pt x="582" y="175"/>
                  </a:lnTo>
                  <a:lnTo>
                    <a:pt x="592" y="160"/>
                  </a:lnTo>
                  <a:lnTo>
                    <a:pt x="592" y="160"/>
                  </a:lnTo>
                  <a:lnTo>
                    <a:pt x="592" y="160"/>
                  </a:lnTo>
                  <a:lnTo>
                    <a:pt x="592" y="158"/>
                  </a:lnTo>
                  <a:lnTo>
                    <a:pt x="592" y="156"/>
                  </a:lnTo>
                  <a:lnTo>
                    <a:pt x="594" y="156"/>
                  </a:lnTo>
                  <a:lnTo>
                    <a:pt x="594" y="156"/>
                  </a:lnTo>
                  <a:lnTo>
                    <a:pt x="596" y="153"/>
                  </a:lnTo>
                  <a:lnTo>
                    <a:pt x="596" y="153"/>
                  </a:lnTo>
                  <a:lnTo>
                    <a:pt x="596" y="151"/>
                  </a:lnTo>
                  <a:lnTo>
                    <a:pt x="599" y="149"/>
                  </a:lnTo>
                  <a:lnTo>
                    <a:pt x="601" y="146"/>
                  </a:lnTo>
                  <a:lnTo>
                    <a:pt x="604" y="144"/>
                  </a:lnTo>
                  <a:lnTo>
                    <a:pt x="604" y="142"/>
                  </a:lnTo>
                  <a:lnTo>
                    <a:pt x="606" y="142"/>
                  </a:lnTo>
                  <a:lnTo>
                    <a:pt x="608" y="144"/>
                  </a:lnTo>
                  <a:lnTo>
                    <a:pt x="613" y="144"/>
                  </a:lnTo>
                  <a:lnTo>
                    <a:pt x="613" y="144"/>
                  </a:lnTo>
                  <a:lnTo>
                    <a:pt x="615" y="144"/>
                  </a:lnTo>
                  <a:lnTo>
                    <a:pt x="615" y="144"/>
                  </a:lnTo>
                  <a:lnTo>
                    <a:pt x="615" y="144"/>
                  </a:lnTo>
                  <a:lnTo>
                    <a:pt x="618" y="142"/>
                  </a:lnTo>
                  <a:lnTo>
                    <a:pt x="618" y="142"/>
                  </a:lnTo>
                  <a:lnTo>
                    <a:pt x="620" y="142"/>
                  </a:lnTo>
                  <a:lnTo>
                    <a:pt x="620" y="142"/>
                  </a:lnTo>
                  <a:lnTo>
                    <a:pt x="625" y="137"/>
                  </a:lnTo>
                  <a:lnTo>
                    <a:pt x="627" y="137"/>
                  </a:lnTo>
                  <a:lnTo>
                    <a:pt x="630" y="134"/>
                  </a:lnTo>
                  <a:lnTo>
                    <a:pt x="630" y="134"/>
                  </a:lnTo>
                  <a:lnTo>
                    <a:pt x="632" y="132"/>
                  </a:lnTo>
                  <a:lnTo>
                    <a:pt x="634" y="132"/>
                  </a:lnTo>
                  <a:lnTo>
                    <a:pt x="637" y="132"/>
                  </a:lnTo>
                  <a:lnTo>
                    <a:pt x="637" y="130"/>
                  </a:lnTo>
                  <a:lnTo>
                    <a:pt x="639" y="130"/>
                  </a:lnTo>
                  <a:lnTo>
                    <a:pt x="639" y="127"/>
                  </a:lnTo>
                  <a:lnTo>
                    <a:pt x="639" y="127"/>
                  </a:lnTo>
                  <a:lnTo>
                    <a:pt x="639" y="125"/>
                  </a:lnTo>
                  <a:lnTo>
                    <a:pt x="639" y="125"/>
                  </a:lnTo>
                  <a:lnTo>
                    <a:pt x="639" y="123"/>
                  </a:lnTo>
                  <a:lnTo>
                    <a:pt x="639" y="123"/>
                  </a:lnTo>
                  <a:lnTo>
                    <a:pt x="637" y="123"/>
                  </a:lnTo>
                  <a:lnTo>
                    <a:pt x="637" y="120"/>
                  </a:lnTo>
                  <a:lnTo>
                    <a:pt x="637" y="120"/>
                  </a:lnTo>
                  <a:lnTo>
                    <a:pt x="637" y="120"/>
                  </a:lnTo>
                  <a:lnTo>
                    <a:pt x="637" y="120"/>
                  </a:lnTo>
                  <a:lnTo>
                    <a:pt x="634" y="120"/>
                  </a:lnTo>
                  <a:lnTo>
                    <a:pt x="634" y="120"/>
                  </a:lnTo>
                  <a:lnTo>
                    <a:pt x="634" y="120"/>
                  </a:lnTo>
                  <a:lnTo>
                    <a:pt x="634" y="118"/>
                  </a:lnTo>
                  <a:lnTo>
                    <a:pt x="634" y="118"/>
                  </a:lnTo>
                  <a:lnTo>
                    <a:pt x="637" y="115"/>
                  </a:lnTo>
                  <a:lnTo>
                    <a:pt x="637" y="115"/>
                  </a:lnTo>
                  <a:lnTo>
                    <a:pt x="639" y="108"/>
                  </a:lnTo>
                  <a:lnTo>
                    <a:pt x="639" y="108"/>
                  </a:lnTo>
                  <a:lnTo>
                    <a:pt x="639" y="106"/>
                  </a:lnTo>
                  <a:lnTo>
                    <a:pt x="639" y="106"/>
                  </a:lnTo>
                  <a:lnTo>
                    <a:pt x="639" y="106"/>
                  </a:lnTo>
                  <a:lnTo>
                    <a:pt x="639" y="104"/>
                  </a:lnTo>
                  <a:lnTo>
                    <a:pt x="637" y="101"/>
                  </a:lnTo>
                  <a:lnTo>
                    <a:pt x="639" y="101"/>
                  </a:lnTo>
                  <a:lnTo>
                    <a:pt x="639" y="101"/>
                  </a:lnTo>
                  <a:lnTo>
                    <a:pt x="639" y="97"/>
                  </a:lnTo>
                  <a:lnTo>
                    <a:pt x="639" y="97"/>
                  </a:lnTo>
                  <a:lnTo>
                    <a:pt x="639" y="97"/>
                  </a:lnTo>
                  <a:lnTo>
                    <a:pt x="641" y="94"/>
                  </a:lnTo>
                  <a:lnTo>
                    <a:pt x="641" y="94"/>
                  </a:lnTo>
                  <a:lnTo>
                    <a:pt x="641" y="94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1" name="Freeform 98">
              <a:extLst>
                <a:ext uri="{FF2B5EF4-FFF2-40B4-BE49-F238E27FC236}">
                  <a16:creationId xmlns:a16="http://schemas.microsoft.com/office/drawing/2014/main" id="{B95ABAF0-129E-D350-3005-26F118305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514" y="4458324"/>
              <a:ext cx="879226" cy="844008"/>
            </a:xfrm>
            <a:custGeom>
              <a:avLst/>
              <a:gdLst>
                <a:gd name="T0" fmla="*/ 717 w 724"/>
                <a:gd name="T1" fmla="*/ 42 h 695"/>
                <a:gd name="T2" fmla="*/ 710 w 724"/>
                <a:gd name="T3" fmla="*/ 35 h 695"/>
                <a:gd name="T4" fmla="*/ 691 w 724"/>
                <a:gd name="T5" fmla="*/ 33 h 695"/>
                <a:gd name="T6" fmla="*/ 672 w 724"/>
                <a:gd name="T7" fmla="*/ 30 h 695"/>
                <a:gd name="T8" fmla="*/ 634 w 724"/>
                <a:gd name="T9" fmla="*/ 37 h 695"/>
                <a:gd name="T10" fmla="*/ 516 w 724"/>
                <a:gd name="T11" fmla="*/ 59 h 695"/>
                <a:gd name="T12" fmla="*/ 485 w 724"/>
                <a:gd name="T13" fmla="*/ 59 h 695"/>
                <a:gd name="T14" fmla="*/ 466 w 724"/>
                <a:gd name="T15" fmla="*/ 52 h 695"/>
                <a:gd name="T16" fmla="*/ 442 w 724"/>
                <a:gd name="T17" fmla="*/ 52 h 695"/>
                <a:gd name="T18" fmla="*/ 400 w 724"/>
                <a:gd name="T19" fmla="*/ 47 h 695"/>
                <a:gd name="T20" fmla="*/ 367 w 724"/>
                <a:gd name="T21" fmla="*/ 33 h 695"/>
                <a:gd name="T22" fmla="*/ 298 w 724"/>
                <a:gd name="T23" fmla="*/ 26 h 695"/>
                <a:gd name="T24" fmla="*/ 130 w 724"/>
                <a:gd name="T25" fmla="*/ 26 h 695"/>
                <a:gd name="T26" fmla="*/ 102 w 724"/>
                <a:gd name="T27" fmla="*/ 14 h 695"/>
                <a:gd name="T28" fmla="*/ 83 w 724"/>
                <a:gd name="T29" fmla="*/ 2 h 695"/>
                <a:gd name="T30" fmla="*/ 61 w 724"/>
                <a:gd name="T31" fmla="*/ 7 h 695"/>
                <a:gd name="T32" fmla="*/ 40 w 724"/>
                <a:gd name="T33" fmla="*/ 16 h 695"/>
                <a:gd name="T34" fmla="*/ 24 w 724"/>
                <a:gd name="T35" fmla="*/ 11 h 695"/>
                <a:gd name="T36" fmla="*/ 7 w 724"/>
                <a:gd name="T37" fmla="*/ 18 h 695"/>
                <a:gd name="T38" fmla="*/ 7 w 724"/>
                <a:gd name="T39" fmla="*/ 68 h 695"/>
                <a:gd name="T40" fmla="*/ 31 w 724"/>
                <a:gd name="T41" fmla="*/ 99 h 695"/>
                <a:gd name="T42" fmla="*/ 59 w 724"/>
                <a:gd name="T43" fmla="*/ 146 h 695"/>
                <a:gd name="T44" fmla="*/ 90 w 724"/>
                <a:gd name="T45" fmla="*/ 220 h 695"/>
                <a:gd name="T46" fmla="*/ 121 w 724"/>
                <a:gd name="T47" fmla="*/ 272 h 695"/>
                <a:gd name="T48" fmla="*/ 151 w 724"/>
                <a:gd name="T49" fmla="*/ 324 h 695"/>
                <a:gd name="T50" fmla="*/ 147 w 724"/>
                <a:gd name="T51" fmla="*/ 336 h 695"/>
                <a:gd name="T52" fmla="*/ 149 w 724"/>
                <a:gd name="T53" fmla="*/ 364 h 695"/>
                <a:gd name="T54" fmla="*/ 149 w 724"/>
                <a:gd name="T55" fmla="*/ 397 h 695"/>
                <a:gd name="T56" fmla="*/ 156 w 724"/>
                <a:gd name="T57" fmla="*/ 430 h 695"/>
                <a:gd name="T58" fmla="*/ 165 w 724"/>
                <a:gd name="T59" fmla="*/ 475 h 695"/>
                <a:gd name="T60" fmla="*/ 170 w 724"/>
                <a:gd name="T61" fmla="*/ 508 h 695"/>
                <a:gd name="T62" fmla="*/ 177 w 724"/>
                <a:gd name="T63" fmla="*/ 539 h 695"/>
                <a:gd name="T64" fmla="*/ 180 w 724"/>
                <a:gd name="T65" fmla="*/ 558 h 695"/>
                <a:gd name="T66" fmla="*/ 189 w 724"/>
                <a:gd name="T67" fmla="*/ 575 h 695"/>
                <a:gd name="T68" fmla="*/ 199 w 724"/>
                <a:gd name="T69" fmla="*/ 605 h 695"/>
                <a:gd name="T70" fmla="*/ 220 w 724"/>
                <a:gd name="T71" fmla="*/ 643 h 695"/>
                <a:gd name="T72" fmla="*/ 258 w 724"/>
                <a:gd name="T73" fmla="*/ 672 h 695"/>
                <a:gd name="T74" fmla="*/ 272 w 724"/>
                <a:gd name="T75" fmla="*/ 660 h 695"/>
                <a:gd name="T76" fmla="*/ 274 w 724"/>
                <a:gd name="T77" fmla="*/ 650 h 695"/>
                <a:gd name="T78" fmla="*/ 281 w 724"/>
                <a:gd name="T79" fmla="*/ 641 h 695"/>
                <a:gd name="T80" fmla="*/ 293 w 724"/>
                <a:gd name="T81" fmla="*/ 653 h 695"/>
                <a:gd name="T82" fmla="*/ 303 w 724"/>
                <a:gd name="T83" fmla="*/ 665 h 695"/>
                <a:gd name="T84" fmla="*/ 312 w 724"/>
                <a:gd name="T85" fmla="*/ 679 h 695"/>
                <a:gd name="T86" fmla="*/ 345 w 724"/>
                <a:gd name="T87" fmla="*/ 693 h 695"/>
                <a:gd name="T88" fmla="*/ 367 w 724"/>
                <a:gd name="T89" fmla="*/ 691 h 695"/>
                <a:gd name="T90" fmla="*/ 404 w 724"/>
                <a:gd name="T91" fmla="*/ 691 h 695"/>
                <a:gd name="T92" fmla="*/ 419 w 724"/>
                <a:gd name="T93" fmla="*/ 674 h 695"/>
                <a:gd name="T94" fmla="*/ 440 w 724"/>
                <a:gd name="T95" fmla="*/ 665 h 695"/>
                <a:gd name="T96" fmla="*/ 442 w 724"/>
                <a:gd name="T97" fmla="*/ 527 h 695"/>
                <a:gd name="T98" fmla="*/ 442 w 724"/>
                <a:gd name="T99" fmla="*/ 376 h 695"/>
                <a:gd name="T100" fmla="*/ 497 w 724"/>
                <a:gd name="T101" fmla="*/ 267 h 695"/>
                <a:gd name="T102" fmla="*/ 497 w 724"/>
                <a:gd name="T103" fmla="*/ 194 h 695"/>
                <a:gd name="T104" fmla="*/ 504 w 724"/>
                <a:gd name="T105" fmla="*/ 78 h 695"/>
                <a:gd name="T106" fmla="*/ 554 w 724"/>
                <a:gd name="T107" fmla="*/ 71 h 695"/>
                <a:gd name="T108" fmla="*/ 620 w 724"/>
                <a:gd name="T109" fmla="*/ 61 h 695"/>
                <a:gd name="T110" fmla="*/ 627 w 724"/>
                <a:gd name="T111" fmla="*/ 71 h 695"/>
                <a:gd name="T112" fmla="*/ 634 w 724"/>
                <a:gd name="T113" fmla="*/ 85 h 695"/>
                <a:gd name="T114" fmla="*/ 655 w 724"/>
                <a:gd name="T115" fmla="*/ 68 h 695"/>
                <a:gd name="T116" fmla="*/ 672 w 724"/>
                <a:gd name="T117" fmla="*/ 61 h 695"/>
                <a:gd name="T118" fmla="*/ 688 w 724"/>
                <a:gd name="T119" fmla="*/ 61 h 695"/>
                <a:gd name="T120" fmla="*/ 703 w 724"/>
                <a:gd name="T121" fmla="*/ 49 h 695"/>
                <a:gd name="T122" fmla="*/ 719 w 724"/>
                <a:gd name="T123" fmla="*/ 47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4" h="695">
                  <a:moveTo>
                    <a:pt x="724" y="47"/>
                  </a:moveTo>
                  <a:lnTo>
                    <a:pt x="724" y="47"/>
                  </a:lnTo>
                  <a:lnTo>
                    <a:pt x="724" y="47"/>
                  </a:lnTo>
                  <a:lnTo>
                    <a:pt x="722" y="45"/>
                  </a:lnTo>
                  <a:lnTo>
                    <a:pt x="722" y="45"/>
                  </a:lnTo>
                  <a:lnTo>
                    <a:pt x="722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2"/>
                  </a:lnTo>
                  <a:lnTo>
                    <a:pt x="719" y="42"/>
                  </a:lnTo>
                  <a:lnTo>
                    <a:pt x="719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0"/>
                  </a:lnTo>
                  <a:lnTo>
                    <a:pt x="714" y="40"/>
                  </a:lnTo>
                  <a:lnTo>
                    <a:pt x="714" y="40"/>
                  </a:lnTo>
                  <a:lnTo>
                    <a:pt x="714" y="37"/>
                  </a:lnTo>
                  <a:lnTo>
                    <a:pt x="714" y="37"/>
                  </a:lnTo>
                  <a:lnTo>
                    <a:pt x="714" y="37"/>
                  </a:lnTo>
                  <a:lnTo>
                    <a:pt x="712" y="37"/>
                  </a:lnTo>
                  <a:lnTo>
                    <a:pt x="712" y="37"/>
                  </a:lnTo>
                  <a:lnTo>
                    <a:pt x="712" y="37"/>
                  </a:lnTo>
                  <a:lnTo>
                    <a:pt x="712" y="37"/>
                  </a:lnTo>
                  <a:lnTo>
                    <a:pt x="712" y="35"/>
                  </a:lnTo>
                  <a:lnTo>
                    <a:pt x="712" y="35"/>
                  </a:lnTo>
                  <a:lnTo>
                    <a:pt x="712" y="35"/>
                  </a:lnTo>
                  <a:lnTo>
                    <a:pt x="712" y="35"/>
                  </a:lnTo>
                  <a:lnTo>
                    <a:pt x="710" y="35"/>
                  </a:lnTo>
                  <a:lnTo>
                    <a:pt x="710" y="35"/>
                  </a:lnTo>
                  <a:lnTo>
                    <a:pt x="710" y="35"/>
                  </a:lnTo>
                  <a:lnTo>
                    <a:pt x="710" y="35"/>
                  </a:lnTo>
                  <a:lnTo>
                    <a:pt x="707" y="35"/>
                  </a:lnTo>
                  <a:lnTo>
                    <a:pt x="707" y="35"/>
                  </a:lnTo>
                  <a:lnTo>
                    <a:pt x="707" y="33"/>
                  </a:lnTo>
                  <a:lnTo>
                    <a:pt x="705" y="33"/>
                  </a:lnTo>
                  <a:lnTo>
                    <a:pt x="703" y="33"/>
                  </a:lnTo>
                  <a:lnTo>
                    <a:pt x="700" y="33"/>
                  </a:lnTo>
                  <a:lnTo>
                    <a:pt x="700" y="33"/>
                  </a:lnTo>
                  <a:lnTo>
                    <a:pt x="698" y="33"/>
                  </a:lnTo>
                  <a:lnTo>
                    <a:pt x="698" y="33"/>
                  </a:lnTo>
                  <a:lnTo>
                    <a:pt x="698" y="30"/>
                  </a:lnTo>
                  <a:lnTo>
                    <a:pt x="693" y="30"/>
                  </a:lnTo>
                  <a:lnTo>
                    <a:pt x="691" y="30"/>
                  </a:lnTo>
                  <a:lnTo>
                    <a:pt x="691" y="30"/>
                  </a:lnTo>
                  <a:lnTo>
                    <a:pt x="691" y="30"/>
                  </a:lnTo>
                  <a:lnTo>
                    <a:pt x="691" y="33"/>
                  </a:lnTo>
                  <a:lnTo>
                    <a:pt x="691" y="33"/>
                  </a:lnTo>
                  <a:lnTo>
                    <a:pt x="688" y="33"/>
                  </a:lnTo>
                  <a:lnTo>
                    <a:pt x="688" y="33"/>
                  </a:lnTo>
                  <a:lnTo>
                    <a:pt x="688" y="33"/>
                  </a:lnTo>
                  <a:lnTo>
                    <a:pt x="688" y="33"/>
                  </a:lnTo>
                  <a:lnTo>
                    <a:pt x="686" y="33"/>
                  </a:lnTo>
                  <a:lnTo>
                    <a:pt x="686" y="33"/>
                  </a:lnTo>
                  <a:lnTo>
                    <a:pt x="686" y="33"/>
                  </a:lnTo>
                  <a:lnTo>
                    <a:pt x="686" y="33"/>
                  </a:lnTo>
                  <a:lnTo>
                    <a:pt x="684" y="30"/>
                  </a:lnTo>
                  <a:lnTo>
                    <a:pt x="684" y="30"/>
                  </a:lnTo>
                  <a:lnTo>
                    <a:pt x="681" y="30"/>
                  </a:lnTo>
                  <a:lnTo>
                    <a:pt x="679" y="30"/>
                  </a:lnTo>
                  <a:lnTo>
                    <a:pt x="679" y="30"/>
                  </a:lnTo>
                  <a:lnTo>
                    <a:pt x="677" y="30"/>
                  </a:lnTo>
                  <a:lnTo>
                    <a:pt x="674" y="30"/>
                  </a:lnTo>
                  <a:lnTo>
                    <a:pt x="674" y="30"/>
                  </a:lnTo>
                  <a:lnTo>
                    <a:pt x="674" y="30"/>
                  </a:lnTo>
                  <a:lnTo>
                    <a:pt x="672" y="30"/>
                  </a:lnTo>
                  <a:lnTo>
                    <a:pt x="669" y="30"/>
                  </a:lnTo>
                  <a:lnTo>
                    <a:pt x="669" y="30"/>
                  </a:lnTo>
                  <a:lnTo>
                    <a:pt x="667" y="30"/>
                  </a:lnTo>
                  <a:lnTo>
                    <a:pt x="665" y="30"/>
                  </a:lnTo>
                  <a:lnTo>
                    <a:pt x="662" y="30"/>
                  </a:lnTo>
                  <a:lnTo>
                    <a:pt x="660" y="33"/>
                  </a:lnTo>
                  <a:lnTo>
                    <a:pt x="658" y="33"/>
                  </a:lnTo>
                  <a:lnTo>
                    <a:pt x="655" y="33"/>
                  </a:lnTo>
                  <a:lnTo>
                    <a:pt x="653" y="33"/>
                  </a:lnTo>
                  <a:lnTo>
                    <a:pt x="651" y="33"/>
                  </a:lnTo>
                  <a:lnTo>
                    <a:pt x="648" y="35"/>
                  </a:lnTo>
                  <a:lnTo>
                    <a:pt x="646" y="35"/>
                  </a:lnTo>
                  <a:lnTo>
                    <a:pt x="643" y="35"/>
                  </a:lnTo>
                  <a:lnTo>
                    <a:pt x="641" y="35"/>
                  </a:lnTo>
                  <a:lnTo>
                    <a:pt x="641" y="35"/>
                  </a:lnTo>
                  <a:lnTo>
                    <a:pt x="639" y="37"/>
                  </a:lnTo>
                  <a:lnTo>
                    <a:pt x="636" y="37"/>
                  </a:lnTo>
                  <a:lnTo>
                    <a:pt x="634" y="37"/>
                  </a:lnTo>
                  <a:lnTo>
                    <a:pt x="632" y="37"/>
                  </a:lnTo>
                  <a:lnTo>
                    <a:pt x="629" y="37"/>
                  </a:lnTo>
                  <a:lnTo>
                    <a:pt x="629" y="37"/>
                  </a:lnTo>
                  <a:lnTo>
                    <a:pt x="627" y="37"/>
                  </a:lnTo>
                  <a:lnTo>
                    <a:pt x="625" y="40"/>
                  </a:lnTo>
                  <a:lnTo>
                    <a:pt x="620" y="40"/>
                  </a:lnTo>
                  <a:lnTo>
                    <a:pt x="608" y="42"/>
                  </a:lnTo>
                  <a:lnTo>
                    <a:pt x="598" y="45"/>
                  </a:lnTo>
                  <a:lnTo>
                    <a:pt x="587" y="47"/>
                  </a:lnTo>
                  <a:lnTo>
                    <a:pt x="577" y="49"/>
                  </a:lnTo>
                  <a:lnTo>
                    <a:pt x="563" y="52"/>
                  </a:lnTo>
                  <a:lnTo>
                    <a:pt x="549" y="54"/>
                  </a:lnTo>
                  <a:lnTo>
                    <a:pt x="535" y="56"/>
                  </a:lnTo>
                  <a:lnTo>
                    <a:pt x="523" y="59"/>
                  </a:lnTo>
                  <a:lnTo>
                    <a:pt x="518" y="59"/>
                  </a:lnTo>
                  <a:lnTo>
                    <a:pt x="518" y="59"/>
                  </a:lnTo>
                  <a:lnTo>
                    <a:pt x="518" y="59"/>
                  </a:lnTo>
                  <a:lnTo>
                    <a:pt x="516" y="59"/>
                  </a:lnTo>
                  <a:lnTo>
                    <a:pt x="516" y="59"/>
                  </a:lnTo>
                  <a:lnTo>
                    <a:pt x="511" y="56"/>
                  </a:lnTo>
                  <a:lnTo>
                    <a:pt x="509" y="56"/>
                  </a:lnTo>
                  <a:lnTo>
                    <a:pt x="509" y="56"/>
                  </a:lnTo>
                  <a:lnTo>
                    <a:pt x="506" y="56"/>
                  </a:lnTo>
                  <a:lnTo>
                    <a:pt x="506" y="56"/>
                  </a:lnTo>
                  <a:lnTo>
                    <a:pt x="504" y="56"/>
                  </a:lnTo>
                  <a:lnTo>
                    <a:pt x="504" y="56"/>
                  </a:lnTo>
                  <a:lnTo>
                    <a:pt x="504" y="56"/>
                  </a:lnTo>
                  <a:lnTo>
                    <a:pt x="501" y="56"/>
                  </a:lnTo>
                  <a:lnTo>
                    <a:pt x="497" y="56"/>
                  </a:lnTo>
                  <a:lnTo>
                    <a:pt x="497" y="56"/>
                  </a:lnTo>
                  <a:lnTo>
                    <a:pt x="492" y="59"/>
                  </a:lnTo>
                  <a:lnTo>
                    <a:pt x="492" y="59"/>
                  </a:lnTo>
                  <a:lnTo>
                    <a:pt x="490" y="61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85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0" y="59"/>
                  </a:lnTo>
                  <a:lnTo>
                    <a:pt x="480" y="59"/>
                  </a:lnTo>
                  <a:lnTo>
                    <a:pt x="480" y="59"/>
                  </a:lnTo>
                  <a:lnTo>
                    <a:pt x="478" y="59"/>
                  </a:lnTo>
                  <a:lnTo>
                    <a:pt x="478" y="59"/>
                  </a:lnTo>
                  <a:lnTo>
                    <a:pt x="475" y="59"/>
                  </a:lnTo>
                  <a:lnTo>
                    <a:pt x="473" y="59"/>
                  </a:lnTo>
                  <a:lnTo>
                    <a:pt x="473" y="59"/>
                  </a:lnTo>
                  <a:lnTo>
                    <a:pt x="471" y="56"/>
                  </a:lnTo>
                  <a:lnTo>
                    <a:pt x="468" y="56"/>
                  </a:lnTo>
                  <a:lnTo>
                    <a:pt x="468" y="56"/>
                  </a:lnTo>
                  <a:lnTo>
                    <a:pt x="468" y="54"/>
                  </a:lnTo>
                  <a:lnTo>
                    <a:pt x="466" y="54"/>
                  </a:lnTo>
                  <a:lnTo>
                    <a:pt x="466" y="52"/>
                  </a:lnTo>
                  <a:lnTo>
                    <a:pt x="464" y="54"/>
                  </a:lnTo>
                  <a:lnTo>
                    <a:pt x="461" y="52"/>
                  </a:lnTo>
                  <a:lnTo>
                    <a:pt x="461" y="52"/>
                  </a:lnTo>
                  <a:lnTo>
                    <a:pt x="459" y="52"/>
                  </a:lnTo>
                  <a:lnTo>
                    <a:pt x="459" y="52"/>
                  </a:lnTo>
                  <a:lnTo>
                    <a:pt x="459" y="52"/>
                  </a:lnTo>
                  <a:lnTo>
                    <a:pt x="457" y="52"/>
                  </a:lnTo>
                  <a:lnTo>
                    <a:pt x="454" y="52"/>
                  </a:lnTo>
                  <a:lnTo>
                    <a:pt x="454" y="52"/>
                  </a:lnTo>
                  <a:lnTo>
                    <a:pt x="452" y="52"/>
                  </a:lnTo>
                  <a:lnTo>
                    <a:pt x="452" y="54"/>
                  </a:lnTo>
                  <a:lnTo>
                    <a:pt x="452" y="52"/>
                  </a:lnTo>
                  <a:lnTo>
                    <a:pt x="449" y="54"/>
                  </a:lnTo>
                  <a:lnTo>
                    <a:pt x="449" y="54"/>
                  </a:lnTo>
                  <a:lnTo>
                    <a:pt x="449" y="54"/>
                  </a:lnTo>
                  <a:lnTo>
                    <a:pt x="445" y="54"/>
                  </a:lnTo>
                  <a:lnTo>
                    <a:pt x="445" y="54"/>
                  </a:lnTo>
                  <a:lnTo>
                    <a:pt x="442" y="52"/>
                  </a:lnTo>
                  <a:lnTo>
                    <a:pt x="440" y="52"/>
                  </a:lnTo>
                  <a:lnTo>
                    <a:pt x="433" y="52"/>
                  </a:lnTo>
                  <a:lnTo>
                    <a:pt x="433" y="52"/>
                  </a:lnTo>
                  <a:lnTo>
                    <a:pt x="430" y="52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28" y="52"/>
                  </a:lnTo>
                  <a:lnTo>
                    <a:pt x="428" y="52"/>
                  </a:lnTo>
                  <a:lnTo>
                    <a:pt x="428" y="52"/>
                  </a:lnTo>
                  <a:lnTo>
                    <a:pt x="426" y="52"/>
                  </a:lnTo>
                  <a:lnTo>
                    <a:pt x="426" y="49"/>
                  </a:lnTo>
                  <a:lnTo>
                    <a:pt x="426" y="49"/>
                  </a:lnTo>
                  <a:lnTo>
                    <a:pt x="421" y="52"/>
                  </a:lnTo>
                  <a:lnTo>
                    <a:pt x="412" y="52"/>
                  </a:lnTo>
                  <a:lnTo>
                    <a:pt x="404" y="49"/>
                  </a:lnTo>
                  <a:lnTo>
                    <a:pt x="402" y="49"/>
                  </a:lnTo>
                  <a:lnTo>
                    <a:pt x="400" y="49"/>
                  </a:lnTo>
                  <a:lnTo>
                    <a:pt x="400" y="47"/>
                  </a:lnTo>
                  <a:lnTo>
                    <a:pt x="397" y="47"/>
                  </a:lnTo>
                  <a:lnTo>
                    <a:pt x="397" y="49"/>
                  </a:lnTo>
                  <a:lnTo>
                    <a:pt x="395" y="49"/>
                  </a:lnTo>
                  <a:lnTo>
                    <a:pt x="390" y="49"/>
                  </a:lnTo>
                  <a:lnTo>
                    <a:pt x="383" y="47"/>
                  </a:lnTo>
                  <a:lnTo>
                    <a:pt x="378" y="45"/>
                  </a:lnTo>
                  <a:lnTo>
                    <a:pt x="376" y="45"/>
                  </a:lnTo>
                  <a:lnTo>
                    <a:pt x="376" y="45"/>
                  </a:lnTo>
                  <a:lnTo>
                    <a:pt x="376" y="42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71" y="37"/>
                  </a:lnTo>
                  <a:lnTo>
                    <a:pt x="369" y="37"/>
                  </a:lnTo>
                  <a:lnTo>
                    <a:pt x="369" y="37"/>
                  </a:lnTo>
                  <a:lnTo>
                    <a:pt x="369" y="37"/>
                  </a:lnTo>
                  <a:lnTo>
                    <a:pt x="367" y="35"/>
                  </a:lnTo>
                  <a:lnTo>
                    <a:pt x="367" y="33"/>
                  </a:lnTo>
                  <a:lnTo>
                    <a:pt x="367" y="33"/>
                  </a:lnTo>
                  <a:lnTo>
                    <a:pt x="364" y="30"/>
                  </a:lnTo>
                  <a:lnTo>
                    <a:pt x="362" y="30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2" y="26"/>
                  </a:lnTo>
                  <a:lnTo>
                    <a:pt x="362" y="26"/>
                  </a:lnTo>
                  <a:lnTo>
                    <a:pt x="362" y="26"/>
                  </a:lnTo>
                  <a:lnTo>
                    <a:pt x="362" y="26"/>
                  </a:lnTo>
                  <a:lnTo>
                    <a:pt x="360" y="26"/>
                  </a:lnTo>
                  <a:lnTo>
                    <a:pt x="360" y="26"/>
                  </a:lnTo>
                  <a:lnTo>
                    <a:pt x="357" y="26"/>
                  </a:lnTo>
                  <a:lnTo>
                    <a:pt x="343" y="26"/>
                  </a:lnTo>
                  <a:lnTo>
                    <a:pt x="336" y="26"/>
                  </a:lnTo>
                  <a:lnTo>
                    <a:pt x="331" y="26"/>
                  </a:lnTo>
                  <a:lnTo>
                    <a:pt x="317" y="26"/>
                  </a:lnTo>
                  <a:lnTo>
                    <a:pt x="303" y="26"/>
                  </a:lnTo>
                  <a:lnTo>
                    <a:pt x="298" y="26"/>
                  </a:lnTo>
                  <a:lnTo>
                    <a:pt x="289" y="26"/>
                  </a:lnTo>
                  <a:lnTo>
                    <a:pt x="274" y="26"/>
                  </a:lnTo>
                  <a:lnTo>
                    <a:pt x="263" y="26"/>
                  </a:lnTo>
                  <a:lnTo>
                    <a:pt x="248" y="26"/>
                  </a:lnTo>
                  <a:lnTo>
                    <a:pt x="220" y="26"/>
                  </a:lnTo>
                  <a:lnTo>
                    <a:pt x="206" y="26"/>
                  </a:lnTo>
                  <a:lnTo>
                    <a:pt x="206" y="26"/>
                  </a:lnTo>
                  <a:lnTo>
                    <a:pt x="194" y="26"/>
                  </a:lnTo>
                  <a:lnTo>
                    <a:pt x="180" y="26"/>
                  </a:lnTo>
                  <a:lnTo>
                    <a:pt x="165" y="26"/>
                  </a:lnTo>
                  <a:lnTo>
                    <a:pt x="151" y="26"/>
                  </a:lnTo>
                  <a:lnTo>
                    <a:pt x="137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28" y="26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25" y="26"/>
                  </a:lnTo>
                  <a:lnTo>
                    <a:pt x="125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3" y="28"/>
                  </a:lnTo>
                  <a:lnTo>
                    <a:pt x="121" y="28"/>
                  </a:lnTo>
                  <a:lnTo>
                    <a:pt x="121" y="26"/>
                  </a:lnTo>
                  <a:lnTo>
                    <a:pt x="121" y="26"/>
                  </a:lnTo>
                  <a:lnTo>
                    <a:pt x="118" y="23"/>
                  </a:lnTo>
                  <a:lnTo>
                    <a:pt x="116" y="23"/>
                  </a:lnTo>
                  <a:lnTo>
                    <a:pt x="111" y="18"/>
                  </a:lnTo>
                  <a:lnTo>
                    <a:pt x="106" y="16"/>
                  </a:lnTo>
                  <a:lnTo>
                    <a:pt x="102" y="14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2" y="4"/>
                  </a:lnTo>
                  <a:lnTo>
                    <a:pt x="92" y="2"/>
                  </a:lnTo>
                  <a:lnTo>
                    <a:pt x="90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1" y="2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7" y="9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19" y="11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5" y="52"/>
                  </a:lnTo>
                  <a:lnTo>
                    <a:pt x="5" y="56"/>
                  </a:lnTo>
                  <a:lnTo>
                    <a:pt x="5" y="59"/>
                  </a:lnTo>
                  <a:lnTo>
                    <a:pt x="7" y="61"/>
                  </a:lnTo>
                  <a:lnTo>
                    <a:pt x="7" y="63"/>
                  </a:lnTo>
                  <a:lnTo>
                    <a:pt x="7" y="68"/>
                  </a:lnTo>
                  <a:lnTo>
                    <a:pt x="12" y="71"/>
                  </a:lnTo>
                  <a:lnTo>
                    <a:pt x="12" y="73"/>
                  </a:lnTo>
                  <a:lnTo>
                    <a:pt x="14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5"/>
                  </a:lnTo>
                  <a:lnTo>
                    <a:pt x="16" y="87"/>
                  </a:lnTo>
                  <a:lnTo>
                    <a:pt x="19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6" y="94"/>
                  </a:lnTo>
                  <a:lnTo>
                    <a:pt x="31" y="99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6"/>
                  </a:lnTo>
                  <a:lnTo>
                    <a:pt x="40" y="116"/>
                  </a:lnTo>
                  <a:lnTo>
                    <a:pt x="42" y="118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50" y="127"/>
                  </a:lnTo>
                  <a:lnTo>
                    <a:pt x="50" y="130"/>
                  </a:lnTo>
                  <a:lnTo>
                    <a:pt x="52" y="132"/>
                  </a:lnTo>
                  <a:lnTo>
                    <a:pt x="52" y="132"/>
                  </a:lnTo>
                  <a:lnTo>
                    <a:pt x="52" y="134"/>
                  </a:lnTo>
                  <a:lnTo>
                    <a:pt x="52" y="137"/>
                  </a:lnTo>
                  <a:lnTo>
                    <a:pt x="54" y="139"/>
                  </a:lnTo>
                  <a:lnTo>
                    <a:pt x="57" y="142"/>
                  </a:lnTo>
                  <a:lnTo>
                    <a:pt x="57" y="144"/>
                  </a:lnTo>
                  <a:lnTo>
                    <a:pt x="57" y="146"/>
                  </a:lnTo>
                  <a:lnTo>
                    <a:pt x="59" y="146"/>
                  </a:lnTo>
                  <a:lnTo>
                    <a:pt x="59" y="149"/>
                  </a:lnTo>
                  <a:lnTo>
                    <a:pt x="61" y="156"/>
                  </a:lnTo>
                  <a:lnTo>
                    <a:pt x="64" y="158"/>
                  </a:lnTo>
                  <a:lnTo>
                    <a:pt x="66" y="160"/>
                  </a:lnTo>
                  <a:lnTo>
                    <a:pt x="68" y="168"/>
                  </a:lnTo>
                  <a:lnTo>
                    <a:pt x="71" y="175"/>
                  </a:lnTo>
                  <a:lnTo>
                    <a:pt x="73" y="177"/>
                  </a:lnTo>
                  <a:lnTo>
                    <a:pt x="76" y="179"/>
                  </a:lnTo>
                  <a:lnTo>
                    <a:pt x="78" y="179"/>
                  </a:lnTo>
                  <a:lnTo>
                    <a:pt x="78" y="182"/>
                  </a:lnTo>
                  <a:lnTo>
                    <a:pt x="80" y="187"/>
                  </a:lnTo>
                  <a:lnTo>
                    <a:pt x="83" y="191"/>
                  </a:lnTo>
                  <a:lnTo>
                    <a:pt x="83" y="194"/>
                  </a:lnTo>
                  <a:lnTo>
                    <a:pt x="83" y="198"/>
                  </a:lnTo>
                  <a:lnTo>
                    <a:pt x="87" y="208"/>
                  </a:lnTo>
                  <a:lnTo>
                    <a:pt x="90" y="213"/>
                  </a:lnTo>
                  <a:lnTo>
                    <a:pt x="90" y="217"/>
                  </a:lnTo>
                  <a:lnTo>
                    <a:pt x="90" y="220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5" y="224"/>
                  </a:lnTo>
                  <a:lnTo>
                    <a:pt x="95" y="227"/>
                  </a:lnTo>
                  <a:lnTo>
                    <a:pt x="97" y="229"/>
                  </a:lnTo>
                  <a:lnTo>
                    <a:pt x="102" y="236"/>
                  </a:lnTo>
                  <a:lnTo>
                    <a:pt x="102" y="239"/>
                  </a:lnTo>
                  <a:lnTo>
                    <a:pt x="104" y="241"/>
                  </a:lnTo>
                  <a:lnTo>
                    <a:pt x="109" y="248"/>
                  </a:lnTo>
                  <a:lnTo>
                    <a:pt x="113" y="255"/>
                  </a:lnTo>
                  <a:lnTo>
                    <a:pt x="116" y="258"/>
                  </a:lnTo>
                  <a:lnTo>
                    <a:pt x="116" y="262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1" y="272"/>
                  </a:lnTo>
                  <a:lnTo>
                    <a:pt x="121" y="272"/>
                  </a:lnTo>
                  <a:lnTo>
                    <a:pt x="121" y="272"/>
                  </a:lnTo>
                  <a:lnTo>
                    <a:pt x="121" y="274"/>
                  </a:lnTo>
                  <a:lnTo>
                    <a:pt x="121" y="274"/>
                  </a:lnTo>
                  <a:lnTo>
                    <a:pt x="125" y="279"/>
                  </a:lnTo>
                  <a:lnTo>
                    <a:pt x="125" y="279"/>
                  </a:lnTo>
                  <a:lnTo>
                    <a:pt x="130" y="281"/>
                  </a:lnTo>
                  <a:lnTo>
                    <a:pt x="137" y="293"/>
                  </a:lnTo>
                  <a:lnTo>
                    <a:pt x="137" y="293"/>
                  </a:lnTo>
                  <a:lnTo>
                    <a:pt x="137" y="295"/>
                  </a:lnTo>
                  <a:lnTo>
                    <a:pt x="139" y="298"/>
                  </a:lnTo>
                  <a:lnTo>
                    <a:pt x="142" y="300"/>
                  </a:lnTo>
                  <a:lnTo>
                    <a:pt x="144" y="302"/>
                  </a:lnTo>
                  <a:lnTo>
                    <a:pt x="144" y="305"/>
                  </a:lnTo>
                  <a:lnTo>
                    <a:pt x="147" y="307"/>
                  </a:lnTo>
                  <a:lnTo>
                    <a:pt x="149" y="312"/>
                  </a:lnTo>
                  <a:lnTo>
                    <a:pt x="149" y="314"/>
                  </a:lnTo>
                  <a:lnTo>
                    <a:pt x="149" y="317"/>
                  </a:lnTo>
                  <a:lnTo>
                    <a:pt x="151" y="324"/>
                  </a:lnTo>
                  <a:lnTo>
                    <a:pt x="151" y="336"/>
                  </a:lnTo>
                  <a:lnTo>
                    <a:pt x="151" y="338"/>
                  </a:lnTo>
                  <a:lnTo>
                    <a:pt x="151" y="338"/>
                  </a:lnTo>
                  <a:lnTo>
                    <a:pt x="149" y="338"/>
                  </a:lnTo>
                  <a:lnTo>
                    <a:pt x="149" y="340"/>
                  </a:lnTo>
                  <a:lnTo>
                    <a:pt x="149" y="343"/>
                  </a:lnTo>
                  <a:lnTo>
                    <a:pt x="147" y="343"/>
                  </a:lnTo>
                  <a:lnTo>
                    <a:pt x="147" y="340"/>
                  </a:lnTo>
                  <a:lnTo>
                    <a:pt x="149" y="340"/>
                  </a:lnTo>
                  <a:lnTo>
                    <a:pt x="147" y="340"/>
                  </a:lnTo>
                  <a:lnTo>
                    <a:pt x="147" y="340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4" y="340"/>
                  </a:lnTo>
                  <a:lnTo>
                    <a:pt x="144" y="340"/>
                  </a:lnTo>
                  <a:lnTo>
                    <a:pt x="144" y="340"/>
                  </a:lnTo>
                  <a:lnTo>
                    <a:pt x="144" y="345"/>
                  </a:lnTo>
                  <a:lnTo>
                    <a:pt x="144" y="347"/>
                  </a:lnTo>
                  <a:lnTo>
                    <a:pt x="147" y="350"/>
                  </a:lnTo>
                  <a:lnTo>
                    <a:pt x="147" y="350"/>
                  </a:lnTo>
                  <a:lnTo>
                    <a:pt x="147" y="352"/>
                  </a:lnTo>
                  <a:lnTo>
                    <a:pt x="149" y="355"/>
                  </a:lnTo>
                  <a:lnTo>
                    <a:pt x="149" y="362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7" y="364"/>
                  </a:lnTo>
                  <a:lnTo>
                    <a:pt x="147" y="366"/>
                  </a:lnTo>
                  <a:lnTo>
                    <a:pt x="147" y="366"/>
                  </a:lnTo>
                  <a:lnTo>
                    <a:pt x="147" y="366"/>
                  </a:lnTo>
                  <a:lnTo>
                    <a:pt x="147" y="369"/>
                  </a:lnTo>
                  <a:lnTo>
                    <a:pt x="149" y="376"/>
                  </a:lnTo>
                  <a:lnTo>
                    <a:pt x="149" y="376"/>
                  </a:lnTo>
                  <a:lnTo>
                    <a:pt x="149" y="378"/>
                  </a:lnTo>
                  <a:lnTo>
                    <a:pt x="149" y="388"/>
                  </a:lnTo>
                  <a:lnTo>
                    <a:pt x="149" y="388"/>
                  </a:lnTo>
                  <a:lnTo>
                    <a:pt x="149" y="390"/>
                  </a:lnTo>
                  <a:lnTo>
                    <a:pt x="149" y="395"/>
                  </a:lnTo>
                  <a:lnTo>
                    <a:pt x="149" y="395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7" y="397"/>
                  </a:lnTo>
                  <a:lnTo>
                    <a:pt x="147" y="400"/>
                  </a:lnTo>
                  <a:lnTo>
                    <a:pt x="147" y="400"/>
                  </a:lnTo>
                  <a:lnTo>
                    <a:pt x="147" y="402"/>
                  </a:lnTo>
                  <a:lnTo>
                    <a:pt x="147" y="404"/>
                  </a:lnTo>
                  <a:lnTo>
                    <a:pt x="147" y="407"/>
                  </a:lnTo>
                  <a:lnTo>
                    <a:pt x="147" y="407"/>
                  </a:lnTo>
                  <a:lnTo>
                    <a:pt x="147" y="407"/>
                  </a:lnTo>
                  <a:lnTo>
                    <a:pt x="149" y="411"/>
                  </a:lnTo>
                  <a:lnTo>
                    <a:pt x="149" y="411"/>
                  </a:lnTo>
                  <a:lnTo>
                    <a:pt x="149" y="416"/>
                  </a:lnTo>
                  <a:lnTo>
                    <a:pt x="154" y="421"/>
                  </a:lnTo>
                  <a:lnTo>
                    <a:pt x="154" y="426"/>
                  </a:lnTo>
                  <a:lnTo>
                    <a:pt x="156" y="428"/>
                  </a:lnTo>
                  <a:lnTo>
                    <a:pt x="156" y="428"/>
                  </a:lnTo>
                  <a:lnTo>
                    <a:pt x="156" y="430"/>
                  </a:lnTo>
                  <a:lnTo>
                    <a:pt x="156" y="430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6" y="435"/>
                  </a:lnTo>
                  <a:lnTo>
                    <a:pt x="158" y="437"/>
                  </a:lnTo>
                  <a:lnTo>
                    <a:pt x="161" y="440"/>
                  </a:lnTo>
                  <a:lnTo>
                    <a:pt x="161" y="442"/>
                  </a:lnTo>
                  <a:lnTo>
                    <a:pt x="163" y="447"/>
                  </a:lnTo>
                  <a:lnTo>
                    <a:pt x="165" y="449"/>
                  </a:lnTo>
                  <a:lnTo>
                    <a:pt x="165" y="454"/>
                  </a:lnTo>
                  <a:lnTo>
                    <a:pt x="165" y="456"/>
                  </a:lnTo>
                  <a:lnTo>
                    <a:pt x="168" y="459"/>
                  </a:lnTo>
                  <a:lnTo>
                    <a:pt x="168" y="461"/>
                  </a:lnTo>
                  <a:lnTo>
                    <a:pt x="168" y="463"/>
                  </a:lnTo>
                  <a:lnTo>
                    <a:pt x="168" y="466"/>
                  </a:lnTo>
                  <a:lnTo>
                    <a:pt x="168" y="471"/>
                  </a:lnTo>
                  <a:lnTo>
                    <a:pt x="168" y="471"/>
                  </a:lnTo>
                  <a:lnTo>
                    <a:pt x="165" y="475"/>
                  </a:lnTo>
                  <a:lnTo>
                    <a:pt x="165" y="475"/>
                  </a:lnTo>
                  <a:lnTo>
                    <a:pt x="165" y="478"/>
                  </a:lnTo>
                  <a:lnTo>
                    <a:pt x="165" y="480"/>
                  </a:lnTo>
                  <a:lnTo>
                    <a:pt x="168" y="485"/>
                  </a:lnTo>
                  <a:lnTo>
                    <a:pt x="168" y="487"/>
                  </a:lnTo>
                  <a:lnTo>
                    <a:pt x="168" y="489"/>
                  </a:lnTo>
                  <a:lnTo>
                    <a:pt x="170" y="489"/>
                  </a:lnTo>
                  <a:lnTo>
                    <a:pt x="170" y="492"/>
                  </a:lnTo>
                  <a:lnTo>
                    <a:pt x="170" y="492"/>
                  </a:lnTo>
                  <a:lnTo>
                    <a:pt x="170" y="494"/>
                  </a:lnTo>
                  <a:lnTo>
                    <a:pt x="168" y="497"/>
                  </a:lnTo>
                  <a:lnTo>
                    <a:pt x="168" y="497"/>
                  </a:lnTo>
                  <a:lnTo>
                    <a:pt x="168" y="501"/>
                  </a:lnTo>
                  <a:lnTo>
                    <a:pt x="168" y="504"/>
                  </a:lnTo>
                  <a:lnTo>
                    <a:pt x="168" y="504"/>
                  </a:lnTo>
                  <a:lnTo>
                    <a:pt x="168" y="504"/>
                  </a:lnTo>
                  <a:lnTo>
                    <a:pt x="168" y="506"/>
                  </a:lnTo>
                  <a:lnTo>
                    <a:pt x="170" y="508"/>
                  </a:lnTo>
                  <a:lnTo>
                    <a:pt x="173" y="508"/>
                  </a:lnTo>
                  <a:lnTo>
                    <a:pt x="170" y="511"/>
                  </a:lnTo>
                  <a:lnTo>
                    <a:pt x="170" y="513"/>
                  </a:lnTo>
                  <a:lnTo>
                    <a:pt x="173" y="518"/>
                  </a:lnTo>
                  <a:lnTo>
                    <a:pt x="175" y="520"/>
                  </a:lnTo>
                  <a:lnTo>
                    <a:pt x="175" y="523"/>
                  </a:lnTo>
                  <a:lnTo>
                    <a:pt x="175" y="525"/>
                  </a:lnTo>
                  <a:lnTo>
                    <a:pt x="175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5" y="530"/>
                  </a:lnTo>
                  <a:lnTo>
                    <a:pt x="175" y="534"/>
                  </a:lnTo>
                  <a:lnTo>
                    <a:pt x="175" y="539"/>
                  </a:lnTo>
                  <a:lnTo>
                    <a:pt x="175" y="539"/>
                  </a:lnTo>
                  <a:lnTo>
                    <a:pt x="177" y="539"/>
                  </a:lnTo>
                  <a:lnTo>
                    <a:pt x="180" y="542"/>
                  </a:lnTo>
                  <a:lnTo>
                    <a:pt x="182" y="544"/>
                  </a:lnTo>
                  <a:lnTo>
                    <a:pt x="182" y="546"/>
                  </a:lnTo>
                  <a:lnTo>
                    <a:pt x="184" y="549"/>
                  </a:lnTo>
                  <a:lnTo>
                    <a:pt x="184" y="553"/>
                  </a:lnTo>
                  <a:lnTo>
                    <a:pt x="184" y="553"/>
                  </a:lnTo>
                  <a:lnTo>
                    <a:pt x="184" y="553"/>
                  </a:lnTo>
                  <a:lnTo>
                    <a:pt x="184" y="558"/>
                  </a:lnTo>
                  <a:lnTo>
                    <a:pt x="184" y="558"/>
                  </a:lnTo>
                  <a:lnTo>
                    <a:pt x="184" y="558"/>
                  </a:lnTo>
                  <a:lnTo>
                    <a:pt x="184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0" y="558"/>
                  </a:lnTo>
                  <a:lnTo>
                    <a:pt x="180" y="558"/>
                  </a:lnTo>
                  <a:lnTo>
                    <a:pt x="180" y="560"/>
                  </a:lnTo>
                  <a:lnTo>
                    <a:pt x="182" y="560"/>
                  </a:lnTo>
                  <a:lnTo>
                    <a:pt x="182" y="563"/>
                  </a:lnTo>
                  <a:lnTo>
                    <a:pt x="182" y="563"/>
                  </a:lnTo>
                  <a:lnTo>
                    <a:pt x="182" y="565"/>
                  </a:lnTo>
                  <a:lnTo>
                    <a:pt x="182" y="565"/>
                  </a:lnTo>
                  <a:lnTo>
                    <a:pt x="184" y="570"/>
                  </a:lnTo>
                  <a:lnTo>
                    <a:pt x="184" y="570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7" y="572"/>
                  </a:lnTo>
                  <a:lnTo>
                    <a:pt x="187" y="572"/>
                  </a:lnTo>
                  <a:lnTo>
                    <a:pt x="187" y="575"/>
                  </a:lnTo>
                  <a:lnTo>
                    <a:pt x="189" y="575"/>
                  </a:lnTo>
                  <a:lnTo>
                    <a:pt x="189" y="575"/>
                  </a:lnTo>
                  <a:lnTo>
                    <a:pt x="189" y="579"/>
                  </a:lnTo>
                  <a:lnTo>
                    <a:pt x="189" y="579"/>
                  </a:lnTo>
                  <a:lnTo>
                    <a:pt x="189" y="582"/>
                  </a:lnTo>
                  <a:lnTo>
                    <a:pt x="189" y="582"/>
                  </a:lnTo>
                  <a:lnTo>
                    <a:pt x="189" y="584"/>
                  </a:lnTo>
                  <a:lnTo>
                    <a:pt x="189" y="586"/>
                  </a:lnTo>
                  <a:lnTo>
                    <a:pt x="189" y="591"/>
                  </a:lnTo>
                  <a:lnTo>
                    <a:pt x="189" y="591"/>
                  </a:lnTo>
                  <a:lnTo>
                    <a:pt x="192" y="591"/>
                  </a:lnTo>
                  <a:lnTo>
                    <a:pt x="192" y="591"/>
                  </a:lnTo>
                  <a:lnTo>
                    <a:pt x="192" y="591"/>
                  </a:lnTo>
                  <a:lnTo>
                    <a:pt x="192" y="596"/>
                  </a:lnTo>
                  <a:lnTo>
                    <a:pt x="192" y="598"/>
                  </a:lnTo>
                  <a:lnTo>
                    <a:pt x="194" y="601"/>
                  </a:lnTo>
                  <a:lnTo>
                    <a:pt x="196" y="603"/>
                  </a:lnTo>
                  <a:lnTo>
                    <a:pt x="196" y="605"/>
                  </a:lnTo>
                  <a:lnTo>
                    <a:pt x="196" y="605"/>
                  </a:lnTo>
                  <a:lnTo>
                    <a:pt x="199" y="605"/>
                  </a:lnTo>
                  <a:lnTo>
                    <a:pt x="199" y="608"/>
                  </a:lnTo>
                  <a:lnTo>
                    <a:pt x="203" y="615"/>
                  </a:lnTo>
                  <a:lnTo>
                    <a:pt x="203" y="617"/>
                  </a:lnTo>
                  <a:lnTo>
                    <a:pt x="203" y="617"/>
                  </a:lnTo>
                  <a:lnTo>
                    <a:pt x="203" y="620"/>
                  </a:lnTo>
                  <a:lnTo>
                    <a:pt x="203" y="622"/>
                  </a:lnTo>
                  <a:lnTo>
                    <a:pt x="206" y="622"/>
                  </a:lnTo>
                  <a:lnTo>
                    <a:pt x="210" y="629"/>
                  </a:lnTo>
                  <a:lnTo>
                    <a:pt x="213" y="629"/>
                  </a:lnTo>
                  <a:lnTo>
                    <a:pt x="213" y="631"/>
                  </a:lnTo>
                  <a:lnTo>
                    <a:pt x="213" y="631"/>
                  </a:lnTo>
                  <a:lnTo>
                    <a:pt x="213" y="634"/>
                  </a:lnTo>
                  <a:lnTo>
                    <a:pt x="213" y="634"/>
                  </a:lnTo>
                  <a:lnTo>
                    <a:pt x="213" y="634"/>
                  </a:lnTo>
                  <a:lnTo>
                    <a:pt x="215" y="636"/>
                  </a:lnTo>
                  <a:lnTo>
                    <a:pt x="215" y="639"/>
                  </a:lnTo>
                  <a:lnTo>
                    <a:pt x="218" y="641"/>
                  </a:lnTo>
                  <a:lnTo>
                    <a:pt x="220" y="643"/>
                  </a:lnTo>
                  <a:lnTo>
                    <a:pt x="222" y="646"/>
                  </a:lnTo>
                  <a:lnTo>
                    <a:pt x="225" y="648"/>
                  </a:lnTo>
                  <a:lnTo>
                    <a:pt x="232" y="653"/>
                  </a:lnTo>
                  <a:lnTo>
                    <a:pt x="234" y="657"/>
                  </a:lnTo>
                  <a:lnTo>
                    <a:pt x="239" y="662"/>
                  </a:lnTo>
                  <a:lnTo>
                    <a:pt x="239" y="662"/>
                  </a:lnTo>
                  <a:lnTo>
                    <a:pt x="239" y="662"/>
                  </a:lnTo>
                  <a:lnTo>
                    <a:pt x="246" y="669"/>
                  </a:lnTo>
                  <a:lnTo>
                    <a:pt x="246" y="669"/>
                  </a:lnTo>
                  <a:lnTo>
                    <a:pt x="248" y="672"/>
                  </a:lnTo>
                  <a:lnTo>
                    <a:pt x="251" y="674"/>
                  </a:lnTo>
                  <a:lnTo>
                    <a:pt x="253" y="674"/>
                  </a:lnTo>
                  <a:lnTo>
                    <a:pt x="253" y="674"/>
                  </a:lnTo>
                  <a:lnTo>
                    <a:pt x="253" y="674"/>
                  </a:lnTo>
                  <a:lnTo>
                    <a:pt x="255" y="674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8" y="672"/>
                  </a:lnTo>
                  <a:lnTo>
                    <a:pt x="260" y="669"/>
                  </a:lnTo>
                  <a:lnTo>
                    <a:pt x="263" y="669"/>
                  </a:lnTo>
                  <a:lnTo>
                    <a:pt x="265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7" y="667"/>
                  </a:lnTo>
                  <a:lnTo>
                    <a:pt x="267" y="667"/>
                  </a:lnTo>
                  <a:lnTo>
                    <a:pt x="267" y="667"/>
                  </a:lnTo>
                  <a:lnTo>
                    <a:pt x="267" y="667"/>
                  </a:lnTo>
                  <a:lnTo>
                    <a:pt x="270" y="667"/>
                  </a:lnTo>
                  <a:lnTo>
                    <a:pt x="270" y="665"/>
                  </a:lnTo>
                  <a:lnTo>
                    <a:pt x="270" y="665"/>
                  </a:lnTo>
                  <a:lnTo>
                    <a:pt x="270" y="665"/>
                  </a:lnTo>
                  <a:lnTo>
                    <a:pt x="272" y="662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2" y="657"/>
                  </a:lnTo>
                  <a:lnTo>
                    <a:pt x="270" y="655"/>
                  </a:lnTo>
                  <a:lnTo>
                    <a:pt x="270" y="655"/>
                  </a:lnTo>
                  <a:lnTo>
                    <a:pt x="270" y="653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72" y="655"/>
                  </a:lnTo>
                  <a:lnTo>
                    <a:pt x="272" y="655"/>
                  </a:lnTo>
                  <a:lnTo>
                    <a:pt x="274" y="653"/>
                  </a:lnTo>
                  <a:lnTo>
                    <a:pt x="274" y="653"/>
                  </a:lnTo>
                  <a:lnTo>
                    <a:pt x="274" y="653"/>
                  </a:lnTo>
                  <a:lnTo>
                    <a:pt x="272" y="653"/>
                  </a:lnTo>
                  <a:lnTo>
                    <a:pt x="272" y="650"/>
                  </a:lnTo>
                  <a:lnTo>
                    <a:pt x="272" y="650"/>
                  </a:lnTo>
                  <a:lnTo>
                    <a:pt x="274" y="650"/>
                  </a:lnTo>
                  <a:lnTo>
                    <a:pt x="274" y="650"/>
                  </a:lnTo>
                  <a:lnTo>
                    <a:pt x="274" y="650"/>
                  </a:lnTo>
                  <a:lnTo>
                    <a:pt x="274" y="650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7" y="643"/>
                  </a:lnTo>
                  <a:lnTo>
                    <a:pt x="277" y="643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9" y="643"/>
                  </a:lnTo>
                  <a:lnTo>
                    <a:pt x="281" y="641"/>
                  </a:lnTo>
                  <a:lnTo>
                    <a:pt x="281" y="641"/>
                  </a:lnTo>
                  <a:lnTo>
                    <a:pt x="281" y="641"/>
                  </a:lnTo>
                  <a:lnTo>
                    <a:pt x="284" y="641"/>
                  </a:lnTo>
                  <a:lnTo>
                    <a:pt x="286" y="641"/>
                  </a:lnTo>
                  <a:lnTo>
                    <a:pt x="286" y="639"/>
                  </a:lnTo>
                  <a:lnTo>
                    <a:pt x="286" y="639"/>
                  </a:lnTo>
                  <a:lnTo>
                    <a:pt x="289" y="639"/>
                  </a:lnTo>
                  <a:lnTo>
                    <a:pt x="289" y="639"/>
                  </a:lnTo>
                  <a:lnTo>
                    <a:pt x="289" y="641"/>
                  </a:lnTo>
                  <a:lnTo>
                    <a:pt x="289" y="641"/>
                  </a:lnTo>
                  <a:lnTo>
                    <a:pt x="291" y="643"/>
                  </a:lnTo>
                  <a:lnTo>
                    <a:pt x="291" y="643"/>
                  </a:lnTo>
                  <a:lnTo>
                    <a:pt x="293" y="643"/>
                  </a:lnTo>
                  <a:lnTo>
                    <a:pt x="293" y="646"/>
                  </a:lnTo>
                  <a:lnTo>
                    <a:pt x="293" y="646"/>
                  </a:lnTo>
                  <a:lnTo>
                    <a:pt x="293" y="648"/>
                  </a:lnTo>
                  <a:lnTo>
                    <a:pt x="293" y="650"/>
                  </a:lnTo>
                  <a:lnTo>
                    <a:pt x="293" y="653"/>
                  </a:lnTo>
                  <a:lnTo>
                    <a:pt x="296" y="653"/>
                  </a:lnTo>
                  <a:lnTo>
                    <a:pt x="300" y="650"/>
                  </a:lnTo>
                  <a:lnTo>
                    <a:pt x="300" y="650"/>
                  </a:lnTo>
                  <a:lnTo>
                    <a:pt x="300" y="650"/>
                  </a:lnTo>
                  <a:lnTo>
                    <a:pt x="303" y="653"/>
                  </a:lnTo>
                  <a:lnTo>
                    <a:pt x="303" y="653"/>
                  </a:lnTo>
                  <a:lnTo>
                    <a:pt x="303" y="653"/>
                  </a:lnTo>
                  <a:lnTo>
                    <a:pt x="303" y="655"/>
                  </a:lnTo>
                  <a:lnTo>
                    <a:pt x="303" y="655"/>
                  </a:lnTo>
                  <a:lnTo>
                    <a:pt x="303" y="655"/>
                  </a:lnTo>
                  <a:lnTo>
                    <a:pt x="303" y="655"/>
                  </a:lnTo>
                  <a:lnTo>
                    <a:pt x="303" y="657"/>
                  </a:lnTo>
                  <a:lnTo>
                    <a:pt x="305" y="657"/>
                  </a:lnTo>
                  <a:lnTo>
                    <a:pt x="305" y="660"/>
                  </a:lnTo>
                  <a:lnTo>
                    <a:pt x="305" y="660"/>
                  </a:lnTo>
                  <a:lnTo>
                    <a:pt x="305" y="662"/>
                  </a:lnTo>
                  <a:lnTo>
                    <a:pt x="303" y="662"/>
                  </a:lnTo>
                  <a:lnTo>
                    <a:pt x="303" y="665"/>
                  </a:lnTo>
                  <a:lnTo>
                    <a:pt x="303" y="665"/>
                  </a:lnTo>
                  <a:lnTo>
                    <a:pt x="300" y="665"/>
                  </a:lnTo>
                  <a:lnTo>
                    <a:pt x="300" y="665"/>
                  </a:lnTo>
                  <a:lnTo>
                    <a:pt x="300" y="667"/>
                  </a:lnTo>
                  <a:lnTo>
                    <a:pt x="300" y="667"/>
                  </a:lnTo>
                  <a:lnTo>
                    <a:pt x="303" y="669"/>
                  </a:lnTo>
                  <a:lnTo>
                    <a:pt x="303" y="672"/>
                  </a:lnTo>
                  <a:lnTo>
                    <a:pt x="303" y="672"/>
                  </a:lnTo>
                  <a:lnTo>
                    <a:pt x="305" y="672"/>
                  </a:lnTo>
                  <a:lnTo>
                    <a:pt x="305" y="674"/>
                  </a:lnTo>
                  <a:lnTo>
                    <a:pt x="305" y="676"/>
                  </a:lnTo>
                  <a:lnTo>
                    <a:pt x="305" y="679"/>
                  </a:lnTo>
                  <a:lnTo>
                    <a:pt x="305" y="681"/>
                  </a:lnTo>
                  <a:lnTo>
                    <a:pt x="307" y="681"/>
                  </a:lnTo>
                  <a:lnTo>
                    <a:pt x="310" y="681"/>
                  </a:lnTo>
                  <a:lnTo>
                    <a:pt x="312" y="679"/>
                  </a:lnTo>
                  <a:lnTo>
                    <a:pt x="312" y="679"/>
                  </a:lnTo>
                  <a:lnTo>
                    <a:pt x="312" y="679"/>
                  </a:lnTo>
                  <a:lnTo>
                    <a:pt x="315" y="679"/>
                  </a:lnTo>
                  <a:lnTo>
                    <a:pt x="315" y="679"/>
                  </a:lnTo>
                  <a:lnTo>
                    <a:pt x="315" y="681"/>
                  </a:lnTo>
                  <a:lnTo>
                    <a:pt x="315" y="681"/>
                  </a:lnTo>
                  <a:lnTo>
                    <a:pt x="315" y="684"/>
                  </a:lnTo>
                  <a:lnTo>
                    <a:pt x="317" y="684"/>
                  </a:lnTo>
                  <a:lnTo>
                    <a:pt x="319" y="684"/>
                  </a:lnTo>
                  <a:lnTo>
                    <a:pt x="319" y="684"/>
                  </a:lnTo>
                  <a:lnTo>
                    <a:pt x="319" y="684"/>
                  </a:lnTo>
                  <a:lnTo>
                    <a:pt x="322" y="684"/>
                  </a:lnTo>
                  <a:lnTo>
                    <a:pt x="322" y="684"/>
                  </a:lnTo>
                  <a:lnTo>
                    <a:pt x="324" y="684"/>
                  </a:lnTo>
                  <a:lnTo>
                    <a:pt x="331" y="686"/>
                  </a:lnTo>
                  <a:lnTo>
                    <a:pt x="333" y="686"/>
                  </a:lnTo>
                  <a:lnTo>
                    <a:pt x="336" y="686"/>
                  </a:lnTo>
                  <a:lnTo>
                    <a:pt x="338" y="691"/>
                  </a:lnTo>
                  <a:lnTo>
                    <a:pt x="341" y="691"/>
                  </a:lnTo>
                  <a:lnTo>
                    <a:pt x="345" y="693"/>
                  </a:lnTo>
                  <a:lnTo>
                    <a:pt x="345" y="693"/>
                  </a:lnTo>
                  <a:lnTo>
                    <a:pt x="348" y="691"/>
                  </a:lnTo>
                  <a:lnTo>
                    <a:pt x="352" y="691"/>
                  </a:lnTo>
                  <a:lnTo>
                    <a:pt x="355" y="691"/>
                  </a:lnTo>
                  <a:lnTo>
                    <a:pt x="357" y="693"/>
                  </a:lnTo>
                  <a:lnTo>
                    <a:pt x="357" y="693"/>
                  </a:lnTo>
                  <a:lnTo>
                    <a:pt x="360" y="691"/>
                  </a:lnTo>
                  <a:lnTo>
                    <a:pt x="360" y="691"/>
                  </a:lnTo>
                  <a:lnTo>
                    <a:pt x="360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4" y="691"/>
                  </a:lnTo>
                  <a:lnTo>
                    <a:pt x="367" y="691"/>
                  </a:lnTo>
                  <a:lnTo>
                    <a:pt x="376" y="688"/>
                  </a:lnTo>
                  <a:lnTo>
                    <a:pt x="388" y="691"/>
                  </a:lnTo>
                  <a:lnTo>
                    <a:pt x="388" y="691"/>
                  </a:lnTo>
                  <a:lnTo>
                    <a:pt x="390" y="693"/>
                  </a:lnTo>
                  <a:lnTo>
                    <a:pt x="390" y="693"/>
                  </a:lnTo>
                  <a:lnTo>
                    <a:pt x="390" y="693"/>
                  </a:lnTo>
                  <a:lnTo>
                    <a:pt x="393" y="695"/>
                  </a:lnTo>
                  <a:lnTo>
                    <a:pt x="393" y="695"/>
                  </a:lnTo>
                  <a:lnTo>
                    <a:pt x="393" y="695"/>
                  </a:lnTo>
                  <a:lnTo>
                    <a:pt x="395" y="695"/>
                  </a:lnTo>
                  <a:lnTo>
                    <a:pt x="397" y="695"/>
                  </a:lnTo>
                  <a:lnTo>
                    <a:pt x="397" y="695"/>
                  </a:lnTo>
                  <a:lnTo>
                    <a:pt x="402" y="693"/>
                  </a:lnTo>
                  <a:lnTo>
                    <a:pt x="402" y="693"/>
                  </a:lnTo>
                  <a:lnTo>
                    <a:pt x="402" y="693"/>
                  </a:lnTo>
                  <a:lnTo>
                    <a:pt x="402" y="691"/>
                  </a:lnTo>
                  <a:lnTo>
                    <a:pt x="404" y="691"/>
                  </a:lnTo>
                  <a:lnTo>
                    <a:pt x="404" y="691"/>
                  </a:lnTo>
                  <a:lnTo>
                    <a:pt x="404" y="691"/>
                  </a:lnTo>
                  <a:lnTo>
                    <a:pt x="404" y="686"/>
                  </a:lnTo>
                  <a:lnTo>
                    <a:pt x="402" y="686"/>
                  </a:lnTo>
                  <a:lnTo>
                    <a:pt x="402" y="684"/>
                  </a:lnTo>
                  <a:lnTo>
                    <a:pt x="404" y="684"/>
                  </a:lnTo>
                  <a:lnTo>
                    <a:pt x="404" y="681"/>
                  </a:lnTo>
                  <a:lnTo>
                    <a:pt x="404" y="681"/>
                  </a:lnTo>
                  <a:lnTo>
                    <a:pt x="407" y="681"/>
                  </a:lnTo>
                  <a:lnTo>
                    <a:pt x="407" y="681"/>
                  </a:lnTo>
                  <a:lnTo>
                    <a:pt x="407" y="684"/>
                  </a:lnTo>
                  <a:lnTo>
                    <a:pt x="409" y="681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16" y="679"/>
                  </a:lnTo>
                  <a:lnTo>
                    <a:pt x="416" y="679"/>
                  </a:lnTo>
                  <a:lnTo>
                    <a:pt x="416" y="674"/>
                  </a:lnTo>
                  <a:lnTo>
                    <a:pt x="419" y="674"/>
                  </a:lnTo>
                  <a:lnTo>
                    <a:pt x="419" y="674"/>
                  </a:lnTo>
                  <a:lnTo>
                    <a:pt x="419" y="674"/>
                  </a:lnTo>
                  <a:lnTo>
                    <a:pt x="419" y="672"/>
                  </a:lnTo>
                  <a:lnTo>
                    <a:pt x="419" y="672"/>
                  </a:lnTo>
                  <a:lnTo>
                    <a:pt x="419" y="672"/>
                  </a:lnTo>
                  <a:lnTo>
                    <a:pt x="421" y="669"/>
                  </a:lnTo>
                  <a:lnTo>
                    <a:pt x="421" y="669"/>
                  </a:lnTo>
                  <a:lnTo>
                    <a:pt x="421" y="669"/>
                  </a:lnTo>
                  <a:lnTo>
                    <a:pt x="421" y="669"/>
                  </a:lnTo>
                  <a:lnTo>
                    <a:pt x="426" y="669"/>
                  </a:lnTo>
                  <a:lnTo>
                    <a:pt x="428" y="669"/>
                  </a:lnTo>
                  <a:lnTo>
                    <a:pt x="428" y="667"/>
                  </a:lnTo>
                  <a:lnTo>
                    <a:pt x="430" y="667"/>
                  </a:lnTo>
                  <a:lnTo>
                    <a:pt x="433" y="667"/>
                  </a:lnTo>
                  <a:lnTo>
                    <a:pt x="433" y="667"/>
                  </a:lnTo>
                  <a:lnTo>
                    <a:pt x="438" y="665"/>
                  </a:lnTo>
                  <a:lnTo>
                    <a:pt x="438" y="665"/>
                  </a:lnTo>
                  <a:lnTo>
                    <a:pt x="438" y="665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2" y="662"/>
                  </a:lnTo>
                  <a:lnTo>
                    <a:pt x="442" y="662"/>
                  </a:lnTo>
                  <a:lnTo>
                    <a:pt x="442" y="648"/>
                  </a:lnTo>
                  <a:lnTo>
                    <a:pt x="442" y="646"/>
                  </a:lnTo>
                  <a:lnTo>
                    <a:pt x="442" y="643"/>
                  </a:lnTo>
                  <a:lnTo>
                    <a:pt x="442" y="620"/>
                  </a:lnTo>
                  <a:lnTo>
                    <a:pt x="442" y="615"/>
                  </a:lnTo>
                  <a:lnTo>
                    <a:pt x="442" y="596"/>
                  </a:lnTo>
                  <a:lnTo>
                    <a:pt x="442" y="591"/>
                  </a:lnTo>
                  <a:lnTo>
                    <a:pt x="442" y="589"/>
                  </a:lnTo>
                  <a:lnTo>
                    <a:pt x="442" y="572"/>
                  </a:lnTo>
                  <a:lnTo>
                    <a:pt x="442" y="568"/>
                  </a:lnTo>
                  <a:lnTo>
                    <a:pt x="442" y="556"/>
                  </a:lnTo>
                  <a:lnTo>
                    <a:pt x="442" y="551"/>
                  </a:lnTo>
                  <a:lnTo>
                    <a:pt x="442" y="549"/>
                  </a:lnTo>
                  <a:lnTo>
                    <a:pt x="442" y="532"/>
                  </a:lnTo>
                  <a:lnTo>
                    <a:pt x="442" y="527"/>
                  </a:lnTo>
                  <a:lnTo>
                    <a:pt x="442" y="515"/>
                  </a:lnTo>
                  <a:lnTo>
                    <a:pt x="442" y="511"/>
                  </a:lnTo>
                  <a:lnTo>
                    <a:pt x="442" y="508"/>
                  </a:lnTo>
                  <a:lnTo>
                    <a:pt x="442" y="485"/>
                  </a:lnTo>
                  <a:lnTo>
                    <a:pt x="442" y="482"/>
                  </a:lnTo>
                  <a:lnTo>
                    <a:pt x="442" y="461"/>
                  </a:lnTo>
                  <a:lnTo>
                    <a:pt x="442" y="459"/>
                  </a:lnTo>
                  <a:lnTo>
                    <a:pt x="442" y="456"/>
                  </a:lnTo>
                  <a:lnTo>
                    <a:pt x="442" y="444"/>
                  </a:lnTo>
                  <a:lnTo>
                    <a:pt x="442" y="444"/>
                  </a:lnTo>
                  <a:lnTo>
                    <a:pt x="442" y="435"/>
                  </a:lnTo>
                  <a:lnTo>
                    <a:pt x="442" y="426"/>
                  </a:lnTo>
                  <a:lnTo>
                    <a:pt x="442" y="414"/>
                  </a:lnTo>
                  <a:lnTo>
                    <a:pt x="442" y="404"/>
                  </a:lnTo>
                  <a:lnTo>
                    <a:pt x="442" y="395"/>
                  </a:lnTo>
                  <a:lnTo>
                    <a:pt x="442" y="392"/>
                  </a:lnTo>
                  <a:lnTo>
                    <a:pt x="442" y="385"/>
                  </a:lnTo>
                  <a:lnTo>
                    <a:pt x="442" y="376"/>
                  </a:lnTo>
                  <a:lnTo>
                    <a:pt x="442" y="364"/>
                  </a:lnTo>
                  <a:lnTo>
                    <a:pt x="442" y="362"/>
                  </a:lnTo>
                  <a:lnTo>
                    <a:pt x="442" y="355"/>
                  </a:lnTo>
                  <a:lnTo>
                    <a:pt x="442" y="345"/>
                  </a:lnTo>
                  <a:lnTo>
                    <a:pt x="442" y="336"/>
                  </a:lnTo>
                  <a:lnTo>
                    <a:pt x="442" y="326"/>
                  </a:lnTo>
                  <a:lnTo>
                    <a:pt x="442" y="317"/>
                  </a:lnTo>
                  <a:lnTo>
                    <a:pt x="442" y="307"/>
                  </a:lnTo>
                  <a:lnTo>
                    <a:pt x="442" y="300"/>
                  </a:lnTo>
                  <a:lnTo>
                    <a:pt x="442" y="291"/>
                  </a:lnTo>
                  <a:lnTo>
                    <a:pt x="442" y="286"/>
                  </a:lnTo>
                  <a:lnTo>
                    <a:pt x="494" y="286"/>
                  </a:lnTo>
                  <a:lnTo>
                    <a:pt x="497" y="284"/>
                  </a:lnTo>
                  <a:lnTo>
                    <a:pt x="497" y="281"/>
                  </a:lnTo>
                  <a:lnTo>
                    <a:pt x="497" y="279"/>
                  </a:lnTo>
                  <a:lnTo>
                    <a:pt x="497" y="274"/>
                  </a:lnTo>
                  <a:lnTo>
                    <a:pt x="497" y="272"/>
                  </a:lnTo>
                  <a:lnTo>
                    <a:pt x="497" y="267"/>
                  </a:lnTo>
                  <a:lnTo>
                    <a:pt x="497" y="265"/>
                  </a:lnTo>
                  <a:lnTo>
                    <a:pt x="497" y="262"/>
                  </a:lnTo>
                  <a:lnTo>
                    <a:pt x="497" y="258"/>
                  </a:lnTo>
                  <a:lnTo>
                    <a:pt x="497" y="255"/>
                  </a:lnTo>
                  <a:lnTo>
                    <a:pt x="497" y="250"/>
                  </a:lnTo>
                  <a:lnTo>
                    <a:pt x="497" y="248"/>
                  </a:lnTo>
                  <a:lnTo>
                    <a:pt x="497" y="246"/>
                  </a:lnTo>
                  <a:lnTo>
                    <a:pt x="497" y="241"/>
                  </a:lnTo>
                  <a:lnTo>
                    <a:pt x="497" y="239"/>
                  </a:lnTo>
                  <a:lnTo>
                    <a:pt x="497" y="234"/>
                  </a:lnTo>
                  <a:lnTo>
                    <a:pt x="497" y="231"/>
                  </a:lnTo>
                  <a:lnTo>
                    <a:pt x="497" y="229"/>
                  </a:lnTo>
                  <a:lnTo>
                    <a:pt x="497" y="229"/>
                  </a:lnTo>
                  <a:lnTo>
                    <a:pt x="497" y="222"/>
                  </a:lnTo>
                  <a:lnTo>
                    <a:pt x="497" y="215"/>
                  </a:lnTo>
                  <a:lnTo>
                    <a:pt x="497" y="208"/>
                  </a:lnTo>
                  <a:lnTo>
                    <a:pt x="497" y="201"/>
                  </a:lnTo>
                  <a:lnTo>
                    <a:pt x="497" y="194"/>
                  </a:lnTo>
                  <a:lnTo>
                    <a:pt x="497" y="191"/>
                  </a:lnTo>
                  <a:lnTo>
                    <a:pt x="497" y="187"/>
                  </a:lnTo>
                  <a:lnTo>
                    <a:pt x="497" y="179"/>
                  </a:lnTo>
                  <a:lnTo>
                    <a:pt x="497" y="172"/>
                  </a:lnTo>
                  <a:lnTo>
                    <a:pt x="497" y="165"/>
                  </a:lnTo>
                  <a:lnTo>
                    <a:pt x="497" y="158"/>
                  </a:lnTo>
                  <a:lnTo>
                    <a:pt x="497" y="151"/>
                  </a:lnTo>
                  <a:lnTo>
                    <a:pt x="497" y="144"/>
                  </a:lnTo>
                  <a:lnTo>
                    <a:pt x="494" y="137"/>
                  </a:lnTo>
                  <a:lnTo>
                    <a:pt x="494" y="130"/>
                  </a:lnTo>
                  <a:lnTo>
                    <a:pt x="494" y="125"/>
                  </a:lnTo>
                  <a:lnTo>
                    <a:pt x="494" y="123"/>
                  </a:lnTo>
                  <a:lnTo>
                    <a:pt x="494" y="116"/>
                  </a:lnTo>
                  <a:lnTo>
                    <a:pt x="494" y="78"/>
                  </a:lnTo>
                  <a:lnTo>
                    <a:pt x="497" y="78"/>
                  </a:lnTo>
                  <a:lnTo>
                    <a:pt x="499" y="78"/>
                  </a:lnTo>
                  <a:lnTo>
                    <a:pt x="501" y="78"/>
                  </a:lnTo>
                  <a:lnTo>
                    <a:pt x="504" y="78"/>
                  </a:lnTo>
                  <a:lnTo>
                    <a:pt x="506" y="75"/>
                  </a:lnTo>
                  <a:lnTo>
                    <a:pt x="511" y="75"/>
                  </a:lnTo>
                  <a:lnTo>
                    <a:pt x="513" y="75"/>
                  </a:lnTo>
                  <a:lnTo>
                    <a:pt x="516" y="75"/>
                  </a:lnTo>
                  <a:lnTo>
                    <a:pt x="518" y="75"/>
                  </a:lnTo>
                  <a:lnTo>
                    <a:pt x="520" y="75"/>
                  </a:lnTo>
                  <a:lnTo>
                    <a:pt x="520" y="75"/>
                  </a:lnTo>
                  <a:lnTo>
                    <a:pt x="523" y="75"/>
                  </a:lnTo>
                  <a:lnTo>
                    <a:pt x="523" y="75"/>
                  </a:lnTo>
                  <a:lnTo>
                    <a:pt x="525" y="75"/>
                  </a:lnTo>
                  <a:lnTo>
                    <a:pt x="525" y="75"/>
                  </a:lnTo>
                  <a:lnTo>
                    <a:pt x="525" y="75"/>
                  </a:lnTo>
                  <a:lnTo>
                    <a:pt x="530" y="75"/>
                  </a:lnTo>
                  <a:lnTo>
                    <a:pt x="535" y="73"/>
                  </a:lnTo>
                  <a:lnTo>
                    <a:pt x="539" y="73"/>
                  </a:lnTo>
                  <a:lnTo>
                    <a:pt x="544" y="71"/>
                  </a:lnTo>
                  <a:lnTo>
                    <a:pt x="549" y="71"/>
                  </a:lnTo>
                  <a:lnTo>
                    <a:pt x="554" y="71"/>
                  </a:lnTo>
                  <a:lnTo>
                    <a:pt x="558" y="68"/>
                  </a:lnTo>
                  <a:lnTo>
                    <a:pt x="563" y="68"/>
                  </a:lnTo>
                  <a:lnTo>
                    <a:pt x="565" y="68"/>
                  </a:lnTo>
                  <a:lnTo>
                    <a:pt x="570" y="66"/>
                  </a:lnTo>
                  <a:lnTo>
                    <a:pt x="575" y="66"/>
                  </a:lnTo>
                  <a:lnTo>
                    <a:pt x="580" y="63"/>
                  </a:lnTo>
                  <a:lnTo>
                    <a:pt x="584" y="63"/>
                  </a:lnTo>
                  <a:lnTo>
                    <a:pt x="589" y="63"/>
                  </a:lnTo>
                  <a:lnTo>
                    <a:pt x="594" y="61"/>
                  </a:lnTo>
                  <a:lnTo>
                    <a:pt x="598" y="61"/>
                  </a:lnTo>
                  <a:lnTo>
                    <a:pt x="603" y="61"/>
                  </a:lnTo>
                  <a:lnTo>
                    <a:pt x="608" y="59"/>
                  </a:lnTo>
                  <a:lnTo>
                    <a:pt x="613" y="59"/>
                  </a:lnTo>
                  <a:lnTo>
                    <a:pt x="617" y="59"/>
                  </a:lnTo>
                  <a:lnTo>
                    <a:pt x="620" y="59"/>
                  </a:lnTo>
                  <a:lnTo>
                    <a:pt x="620" y="59"/>
                  </a:lnTo>
                  <a:lnTo>
                    <a:pt x="620" y="59"/>
                  </a:lnTo>
                  <a:lnTo>
                    <a:pt x="620" y="61"/>
                  </a:lnTo>
                  <a:lnTo>
                    <a:pt x="620" y="61"/>
                  </a:lnTo>
                  <a:lnTo>
                    <a:pt x="620" y="61"/>
                  </a:lnTo>
                  <a:lnTo>
                    <a:pt x="622" y="61"/>
                  </a:lnTo>
                  <a:lnTo>
                    <a:pt x="622" y="61"/>
                  </a:lnTo>
                  <a:lnTo>
                    <a:pt x="622" y="61"/>
                  </a:lnTo>
                  <a:lnTo>
                    <a:pt x="622" y="63"/>
                  </a:lnTo>
                  <a:lnTo>
                    <a:pt x="622" y="63"/>
                  </a:lnTo>
                  <a:lnTo>
                    <a:pt x="622" y="63"/>
                  </a:lnTo>
                  <a:lnTo>
                    <a:pt x="622" y="63"/>
                  </a:lnTo>
                  <a:lnTo>
                    <a:pt x="622" y="66"/>
                  </a:lnTo>
                  <a:lnTo>
                    <a:pt x="625" y="68"/>
                  </a:lnTo>
                  <a:lnTo>
                    <a:pt x="625" y="68"/>
                  </a:lnTo>
                  <a:lnTo>
                    <a:pt x="625" y="68"/>
                  </a:lnTo>
                  <a:lnTo>
                    <a:pt x="625" y="71"/>
                  </a:lnTo>
                  <a:lnTo>
                    <a:pt x="625" y="71"/>
                  </a:lnTo>
                  <a:lnTo>
                    <a:pt x="625" y="71"/>
                  </a:lnTo>
                  <a:lnTo>
                    <a:pt x="625" y="71"/>
                  </a:lnTo>
                  <a:lnTo>
                    <a:pt x="627" y="71"/>
                  </a:lnTo>
                  <a:lnTo>
                    <a:pt x="627" y="71"/>
                  </a:lnTo>
                  <a:lnTo>
                    <a:pt x="627" y="71"/>
                  </a:lnTo>
                  <a:lnTo>
                    <a:pt x="629" y="71"/>
                  </a:lnTo>
                  <a:lnTo>
                    <a:pt x="629" y="71"/>
                  </a:lnTo>
                  <a:lnTo>
                    <a:pt x="629" y="73"/>
                  </a:lnTo>
                  <a:lnTo>
                    <a:pt x="629" y="73"/>
                  </a:lnTo>
                  <a:lnTo>
                    <a:pt x="632" y="73"/>
                  </a:lnTo>
                  <a:lnTo>
                    <a:pt x="632" y="73"/>
                  </a:lnTo>
                  <a:lnTo>
                    <a:pt x="632" y="73"/>
                  </a:lnTo>
                  <a:lnTo>
                    <a:pt x="632" y="73"/>
                  </a:lnTo>
                  <a:lnTo>
                    <a:pt x="632" y="75"/>
                  </a:lnTo>
                  <a:lnTo>
                    <a:pt x="632" y="75"/>
                  </a:lnTo>
                  <a:lnTo>
                    <a:pt x="634" y="78"/>
                  </a:lnTo>
                  <a:lnTo>
                    <a:pt x="634" y="78"/>
                  </a:lnTo>
                  <a:lnTo>
                    <a:pt x="634" y="80"/>
                  </a:lnTo>
                  <a:lnTo>
                    <a:pt x="634" y="80"/>
                  </a:lnTo>
                  <a:lnTo>
                    <a:pt x="634" y="82"/>
                  </a:lnTo>
                  <a:lnTo>
                    <a:pt x="634" y="85"/>
                  </a:lnTo>
                  <a:lnTo>
                    <a:pt x="636" y="85"/>
                  </a:lnTo>
                  <a:lnTo>
                    <a:pt x="636" y="85"/>
                  </a:lnTo>
                  <a:lnTo>
                    <a:pt x="639" y="85"/>
                  </a:lnTo>
                  <a:lnTo>
                    <a:pt x="639" y="85"/>
                  </a:lnTo>
                  <a:lnTo>
                    <a:pt x="639" y="85"/>
                  </a:lnTo>
                  <a:lnTo>
                    <a:pt x="641" y="82"/>
                  </a:lnTo>
                  <a:lnTo>
                    <a:pt x="641" y="82"/>
                  </a:lnTo>
                  <a:lnTo>
                    <a:pt x="641" y="82"/>
                  </a:lnTo>
                  <a:lnTo>
                    <a:pt x="648" y="78"/>
                  </a:lnTo>
                  <a:lnTo>
                    <a:pt x="648" y="78"/>
                  </a:lnTo>
                  <a:lnTo>
                    <a:pt x="648" y="75"/>
                  </a:lnTo>
                  <a:lnTo>
                    <a:pt x="651" y="75"/>
                  </a:lnTo>
                  <a:lnTo>
                    <a:pt x="651" y="75"/>
                  </a:lnTo>
                  <a:lnTo>
                    <a:pt x="651" y="73"/>
                  </a:lnTo>
                  <a:lnTo>
                    <a:pt x="653" y="73"/>
                  </a:lnTo>
                  <a:lnTo>
                    <a:pt x="653" y="71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8" y="68"/>
                  </a:lnTo>
                  <a:lnTo>
                    <a:pt x="658" y="68"/>
                  </a:lnTo>
                  <a:lnTo>
                    <a:pt x="658" y="68"/>
                  </a:lnTo>
                  <a:lnTo>
                    <a:pt x="660" y="66"/>
                  </a:lnTo>
                  <a:lnTo>
                    <a:pt x="660" y="66"/>
                  </a:lnTo>
                  <a:lnTo>
                    <a:pt x="662" y="66"/>
                  </a:lnTo>
                  <a:lnTo>
                    <a:pt x="665" y="63"/>
                  </a:lnTo>
                  <a:lnTo>
                    <a:pt x="667" y="61"/>
                  </a:lnTo>
                  <a:lnTo>
                    <a:pt x="669" y="59"/>
                  </a:lnTo>
                  <a:lnTo>
                    <a:pt x="669" y="59"/>
                  </a:lnTo>
                  <a:lnTo>
                    <a:pt x="672" y="59"/>
                  </a:lnTo>
                  <a:lnTo>
                    <a:pt x="672" y="61"/>
                  </a:lnTo>
                  <a:lnTo>
                    <a:pt x="672" y="61"/>
                  </a:lnTo>
                  <a:lnTo>
                    <a:pt x="674" y="61"/>
                  </a:lnTo>
                  <a:lnTo>
                    <a:pt x="674" y="61"/>
                  </a:lnTo>
                  <a:lnTo>
                    <a:pt x="674" y="56"/>
                  </a:lnTo>
                  <a:lnTo>
                    <a:pt x="677" y="56"/>
                  </a:lnTo>
                  <a:lnTo>
                    <a:pt x="677" y="56"/>
                  </a:lnTo>
                  <a:lnTo>
                    <a:pt x="679" y="56"/>
                  </a:lnTo>
                  <a:lnTo>
                    <a:pt x="679" y="56"/>
                  </a:lnTo>
                  <a:lnTo>
                    <a:pt x="681" y="56"/>
                  </a:lnTo>
                  <a:lnTo>
                    <a:pt x="681" y="59"/>
                  </a:lnTo>
                  <a:lnTo>
                    <a:pt x="681" y="59"/>
                  </a:lnTo>
                  <a:lnTo>
                    <a:pt x="681" y="59"/>
                  </a:lnTo>
                  <a:lnTo>
                    <a:pt x="681" y="59"/>
                  </a:lnTo>
                  <a:lnTo>
                    <a:pt x="681" y="61"/>
                  </a:lnTo>
                  <a:lnTo>
                    <a:pt x="684" y="63"/>
                  </a:lnTo>
                  <a:lnTo>
                    <a:pt x="686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91" y="56"/>
                  </a:lnTo>
                  <a:lnTo>
                    <a:pt x="693" y="56"/>
                  </a:lnTo>
                  <a:lnTo>
                    <a:pt x="695" y="54"/>
                  </a:lnTo>
                  <a:lnTo>
                    <a:pt x="695" y="54"/>
                  </a:lnTo>
                  <a:lnTo>
                    <a:pt x="695" y="54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700" y="52"/>
                  </a:lnTo>
                  <a:lnTo>
                    <a:pt x="700" y="49"/>
                  </a:lnTo>
                  <a:lnTo>
                    <a:pt x="703" y="49"/>
                  </a:lnTo>
                  <a:lnTo>
                    <a:pt x="703" y="49"/>
                  </a:lnTo>
                  <a:lnTo>
                    <a:pt x="707" y="49"/>
                  </a:lnTo>
                  <a:lnTo>
                    <a:pt x="707" y="49"/>
                  </a:lnTo>
                  <a:lnTo>
                    <a:pt x="707" y="47"/>
                  </a:lnTo>
                  <a:lnTo>
                    <a:pt x="707" y="47"/>
                  </a:lnTo>
                  <a:lnTo>
                    <a:pt x="707" y="47"/>
                  </a:lnTo>
                  <a:lnTo>
                    <a:pt x="710" y="47"/>
                  </a:lnTo>
                  <a:lnTo>
                    <a:pt x="707" y="47"/>
                  </a:lnTo>
                  <a:lnTo>
                    <a:pt x="710" y="49"/>
                  </a:lnTo>
                  <a:lnTo>
                    <a:pt x="710" y="49"/>
                  </a:lnTo>
                  <a:lnTo>
                    <a:pt x="710" y="49"/>
                  </a:lnTo>
                  <a:lnTo>
                    <a:pt x="710" y="49"/>
                  </a:lnTo>
                  <a:lnTo>
                    <a:pt x="712" y="49"/>
                  </a:lnTo>
                  <a:lnTo>
                    <a:pt x="712" y="49"/>
                  </a:lnTo>
                  <a:lnTo>
                    <a:pt x="712" y="49"/>
                  </a:lnTo>
                  <a:lnTo>
                    <a:pt x="714" y="49"/>
                  </a:lnTo>
                  <a:lnTo>
                    <a:pt x="714" y="49"/>
                  </a:lnTo>
                  <a:lnTo>
                    <a:pt x="717" y="49"/>
                  </a:lnTo>
                  <a:lnTo>
                    <a:pt x="719" y="47"/>
                  </a:lnTo>
                  <a:lnTo>
                    <a:pt x="722" y="47"/>
                  </a:lnTo>
                  <a:lnTo>
                    <a:pt x="724" y="47"/>
                  </a:lnTo>
                  <a:lnTo>
                    <a:pt x="724" y="47"/>
                  </a:lnTo>
                  <a:close/>
                </a:path>
              </a:pathLst>
            </a:custGeom>
            <a:solidFill>
              <a:srgbClr val="D4B147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2" name="Freeform 99">
              <a:extLst>
                <a:ext uri="{FF2B5EF4-FFF2-40B4-BE49-F238E27FC236}">
                  <a16:creationId xmlns:a16="http://schemas.microsoft.com/office/drawing/2014/main" id="{1D38BE43-31C3-C7B4-8E7C-0669299DB3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7555" y="4029641"/>
              <a:ext cx="692208" cy="1120892"/>
            </a:xfrm>
            <a:custGeom>
              <a:avLst/>
              <a:gdLst>
                <a:gd name="T0" fmla="*/ 281 w 570"/>
                <a:gd name="T1" fmla="*/ 613 h 923"/>
                <a:gd name="T2" fmla="*/ 565 w 570"/>
                <a:gd name="T3" fmla="*/ 218 h 923"/>
                <a:gd name="T4" fmla="*/ 563 w 570"/>
                <a:gd name="T5" fmla="*/ 203 h 923"/>
                <a:gd name="T6" fmla="*/ 558 w 570"/>
                <a:gd name="T7" fmla="*/ 187 h 923"/>
                <a:gd name="T8" fmla="*/ 554 w 570"/>
                <a:gd name="T9" fmla="*/ 144 h 923"/>
                <a:gd name="T10" fmla="*/ 554 w 570"/>
                <a:gd name="T11" fmla="*/ 130 h 923"/>
                <a:gd name="T12" fmla="*/ 554 w 570"/>
                <a:gd name="T13" fmla="*/ 116 h 923"/>
                <a:gd name="T14" fmla="*/ 551 w 570"/>
                <a:gd name="T15" fmla="*/ 87 h 923"/>
                <a:gd name="T16" fmla="*/ 549 w 570"/>
                <a:gd name="T17" fmla="*/ 47 h 923"/>
                <a:gd name="T18" fmla="*/ 556 w 570"/>
                <a:gd name="T19" fmla="*/ 19 h 923"/>
                <a:gd name="T20" fmla="*/ 542 w 570"/>
                <a:gd name="T21" fmla="*/ 5 h 923"/>
                <a:gd name="T22" fmla="*/ 454 w 570"/>
                <a:gd name="T23" fmla="*/ 43 h 923"/>
                <a:gd name="T24" fmla="*/ 409 w 570"/>
                <a:gd name="T25" fmla="*/ 50 h 923"/>
                <a:gd name="T26" fmla="*/ 369 w 570"/>
                <a:gd name="T27" fmla="*/ 64 h 923"/>
                <a:gd name="T28" fmla="*/ 324 w 570"/>
                <a:gd name="T29" fmla="*/ 66 h 923"/>
                <a:gd name="T30" fmla="*/ 293 w 570"/>
                <a:gd name="T31" fmla="*/ 54 h 923"/>
                <a:gd name="T32" fmla="*/ 234 w 570"/>
                <a:gd name="T33" fmla="*/ 73 h 923"/>
                <a:gd name="T34" fmla="*/ 284 w 570"/>
                <a:gd name="T35" fmla="*/ 206 h 923"/>
                <a:gd name="T36" fmla="*/ 291 w 570"/>
                <a:gd name="T37" fmla="*/ 308 h 923"/>
                <a:gd name="T38" fmla="*/ 267 w 570"/>
                <a:gd name="T39" fmla="*/ 336 h 923"/>
                <a:gd name="T40" fmla="*/ 260 w 570"/>
                <a:gd name="T41" fmla="*/ 362 h 923"/>
                <a:gd name="T42" fmla="*/ 239 w 570"/>
                <a:gd name="T43" fmla="*/ 329 h 923"/>
                <a:gd name="T44" fmla="*/ 227 w 570"/>
                <a:gd name="T45" fmla="*/ 270 h 923"/>
                <a:gd name="T46" fmla="*/ 225 w 570"/>
                <a:gd name="T47" fmla="*/ 218 h 923"/>
                <a:gd name="T48" fmla="*/ 180 w 570"/>
                <a:gd name="T49" fmla="*/ 218 h 923"/>
                <a:gd name="T50" fmla="*/ 78 w 570"/>
                <a:gd name="T51" fmla="*/ 220 h 923"/>
                <a:gd name="T52" fmla="*/ 9 w 570"/>
                <a:gd name="T53" fmla="*/ 277 h 923"/>
                <a:gd name="T54" fmla="*/ 61 w 570"/>
                <a:gd name="T55" fmla="*/ 308 h 923"/>
                <a:gd name="T56" fmla="*/ 135 w 570"/>
                <a:gd name="T57" fmla="*/ 341 h 923"/>
                <a:gd name="T58" fmla="*/ 147 w 570"/>
                <a:gd name="T59" fmla="*/ 386 h 923"/>
                <a:gd name="T60" fmla="*/ 149 w 570"/>
                <a:gd name="T61" fmla="*/ 428 h 923"/>
                <a:gd name="T62" fmla="*/ 132 w 570"/>
                <a:gd name="T63" fmla="*/ 464 h 923"/>
                <a:gd name="T64" fmla="*/ 139 w 570"/>
                <a:gd name="T65" fmla="*/ 502 h 923"/>
                <a:gd name="T66" fmla="*/ 142 w 570"/>
                <a:gd name="T67" fmla="*/ 535 h 923"/>
                <a:gd name="T68" fmla="*/ 121 w 570"/>
                <a:gd name="T69" fmla="*/ 599 h 923"/>
                <a:gd name="T70" fmla="*/ 83 w 570"/>
                <a:gd name="T71" fmla="*/ 745 h 923"/>
                <a:gd name="T72" fmla="*/ 97 w 570"/>
                <a:gd name="T73" fmla="*/ 871 h 923"/>
                <a:gd name="T74" fmla="*/ 144 w 570"/>
                <a:gd name="T75" fmla="*/ 878 h 923"/>
                <a:gd name="T76" fmla="*/ 123 w 570"/>
                <a:gd name="T77" fmla="*/ 871 h 923"/>
                <a:gd name="T78" fmla="*/ 142 w 570"/>
                <a:gd name="T79" fmla="*/ 845 h 923"/>
                <a:gd name="T80" fmla="*/ 267 w 570"/>
                <a:gd name="T81" fmla="*/ 783 h 923"/>
                <a:gd name="T82" fmla="*/ 274 w 570"/>
                <a:gd name="T83" fmla="*/ 750 h 923"/>
                <a:gd name="T84" fmla="*/ 286 w 570"/>
                <a:gd name="T85" fmla="*/ 696 h 923"/>
                <a:gd name="T86" fmla="*/ 279 w 570"/>
                <a:gd name="T87" fmla="*/ 646 h 923"/>
                <a:gd name="T88" fmla="*/ 270 w 570"/>
                <a:gd name="T89" fmla="*/ 625 h 923"/>
                <a:gd name="T90" fmla="*/ 260 w 570"/>
                <a:gd name="T91" fmla="*/ 589 h 923"/>
                <a:gd name="T92" fmla="*/ 260 w 570"/>
                <a:gd name="T93" fmla="*/ 577 h 923"/>
                <a:gd name="T94" fmla="*/ 246 w 570"/>
                <a:gd name="T95" fmla="*/ 558 h 923"/>
                <a:gd name="T96" fmla="*/ 239 w 570"/>
                <a:gd name="T97" fmla="*/ 535 h 923"/>
                <a:gd name="T98" fmla="*/ 241 w 570"/>
                <a:gd name="T99" fmla="*/ 518 h 923"/>
                <a:gd name="T100" fmla="*/ 241 w 570"/>
                <a:gd name="T101" fmla="*/ 509 h 923"/>
                <a:gd name="T102" fmla="*/ 291 w 570"/>
                <a:gd name="T103" fmla="*/ 478 h 923"/>
                <a:gd name="T104" fmla="*/ 317 w 570"/>
                <a:gd name="T105" fmla="*/ 457 h 923"/>
                <a:gd name="T106" fmla="*/ 331 w 570"/>
                <a:gd name="T107" fmla="*/ 452 h 923"/>
                <a:gd name="T108" fmla="*/ 357 w 570"/>
                <a:gd name="T109" fmla="*/ 421 h 923"/>
                <a:gd name="T110" fmla="*/ 376 w 570"/>
                <a:gd name="T111" fmla="*/ 398 h 923"/>
                <a:gd name="T112" fmla="*/ 423 w 570"/>
                <a:gd name="T113" fmla="*/ 371 h 923"/>
                <a:gd name="T114" fmla="*/ 475 w 570"/>
                <a:gd name="T115" fmla="*/ 353 h 923"/>
                <a:gd name="T116" fmla="*/ 516 w 570"/>
                <a:gd name="T117" fmla="*/ 324 h 923"/>
                <a:gd name="T118" fmla="*/ 532 w 570"/>
                <a:gd name="T119" fmla="*/ 296 h 923"/>
                <a:gd name="T120" fmla="*/ 556 w 570"/>
                <a:gd name="T121" fmla="*/ 256 h 923"/>
                <a:gd name="T122" fmla="*/ 561 w 570"/>
                <a:gd name="T123" fmla="*/ 241 h 923"/>
                <a:gd name="T124" fmla="*/ 241 w 570"/>
                <a:gd name="T125" fmla="*/ 8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0" h="923">
                  <a:moveTo>
                    <a:pt x="144" y="871"/>
                  </a:moveTo>
                  <a:lnTo>
                    <a:pt x="144" y="873"/>
                  </a:lnTo>
                  <a:lnTo>
                    <a:pt x="144" y="876"/>
                  </a:lnTo>
                  <a:lnTo>
                    <a:pt x="144" y="873"/>
                  </a:lnTo>
                  <a:lnTo>
                    <a:pt x="144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6"/>
                  </a:lnTo>
                  <a:lnTo>
                    <a:pt x="147" y="876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9" y="871"/>
                  </a:lnTo>
                  <a:lnTo>
                    <a:pt x="149" y="871"/>
                  </a:lnTo>
                  <a:lnTo>
                    <a:pt x="149" y="868"/>
                  </a:lnTo>
                  <a:lnTo>
                    <a:pt x="147" y="871"/>
                  </a:lnTo>
                  <a:lnTo>
                    <a:pt x="144" y="871"/>
                  </a:lnTo>
                  <a:close/>
                  <a:moveTo>
                    <a:pt x="518" y="317"/>
                  </a:moveTo>
                  <a:lnTo>
                    <a:pt x="516" y="317"/>
                  </a:lnTo>
                  <a:lnTo>
                    <a:pt x="516" y="317"/>
                  </a:lnTo>
                  <a:lnTo>
                    <a:pt x="513" y="319"/>
                  </a:lnTo>
                  <a:lnTo>
                    <a:pt x="513" y="319"/>
                  </a:lnTo>
                  <a:lnTo>
                    <a:pt x="516" y="322"/>
                  </a:lnTo>
                  <a:lnTo>
                    <a:pt x="516" y="324"/>
                  </a:lnTo>
                  <a:lnTo>
                    <a:pt x="518" y="324"/>
                  </a:lnTo>
                  <a:lnTo>
                    <a:pt x="518" y="324"/>
                  </a:lnTo>
                  <a:lnTo>
                    <a:pt x="518" y="322"/>
                  </a:lnTo>
                  <a:lnTo>
                    <a:pt x="518" y="322"/>
                  </a:lnTo>
                  <a:lnTo>
                    <a:pt x="518" y="319"/>
                  </a:lnTo>
                  <a:lnTo>
                    <a:pt x="520" y="319"/>
                  </a:lnTo>
                  <a:lnTo>
                    <a:pt x="520" y="317"/>
                  </a:lnTo>
                  <a:lnTo>
                    <a:pt x="520" y="317"/>
                  </a:lnTo>
                  <a:lnTo>
                    <a:pt x="518" y="317"/>
                  </a:lnTo>
                  <a:close/>
                  <a:moveTo>
                    <a:pt x="281" y="611"/>
                  </a:moveTo>
                  <a:lnTo>
                    <a:pt x="281" y="613"/>
                  </a:lnTo>
                  <a:lnTo>
                    <a:pt x="279" y="620"/>
                  </a:lnTo>
                  <a:lnTo>
                    <a:pt x="279" y="625"/>
                  </a:lnTo>
                  <a:lnTo>
                    <a:pt x="279" y="625"/>
                  </a:lnTo>
                  <a:lnTo>
                    <a:pt x="279" y="627"/>
                  </a:lnTo>
                  <a:lnTo>
                    <a:pt x="281" y="627"/>
                  </a:lnTo>
                  <a:lnTo>
                    <a:pt x="281" y="618"/>
                  </a:lnTo>
                  <a:lnTo>
                    <a:pt x="284" y="613"/>
                  </a:lnTo>
                  <a:lnTo>
                    <a:pt x="284" y="613"/>
                  </a:lnTo>
                  <a:lnTo>
                    <a:pt x="281" y="611"/>
                  </a:lnTo>
                  <a:lnTo>
                    <a:pt x="281" y="611"/>
                  </a:lnTo>
                  <a:close/>
                  <a:moveTo>
                    <a:pt x="568" y="234"/>
                  </a:moveTo>
                  <a:lnTo>
                    <a:pt x="568" y="234"/>
                  </a:lnTo>
                  <a:lnTo>
                    <a:pt x="568" y="232"/>
                  </a:lnTo>
                  <a:lnTo>
                    <a:pt x="568" y="232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5"/>
                  </a:lnTo>
                  <a:lnTo>
                    <a:pt x="568" y="225"/>
                  </a:lnTo>
                  <a:lnTo>
                    <a:pt x="568" y="222"/>
                  </a:lnTo>
                  <a:lnTo>
                    <a:pt x="568" y="220"/>
                  </a:lnTo>
                  <a:lnTo>
                    <a:pt x="568" y="220"/>
                  </a:lnTo>
                  <a:lnTo>
                    <a:pt x="568" y="220"/>
                  </a:lnTo>
                  <a:lnTo>
                    <a:pt x="568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18"/>
                  </a:lnTo>
                  <a:lnTo>
                    <a:pt x="568" y="218"/>
                  </a:lnTo>
                  <a:lnTo>
                    <a:pt x="568" y="218"/>
                  </a:lnTo>
                  <a:lnTo>
                    <a:pt x="568" y="215"/>
                  </a:lnTo>
                  <a:lnTo>
                    <a:pt x="568" y="215"/>
                  </a:lnTo>
                  <a:lnTo>
                    <a:pt x="568" y="213"/>
                  </a:lnTo>
                  <a:lnTo>
                    <a:pt x="565" y="213"/>
                  </a:lnTo>
                  <a:lnTo>
                    <a:pt x="565" y="213"/>
                  </a:lnTo>
                  <a:lnTo>
                    <a:pt x="561" y="215"/>
                  </a:lnTo>
                  <a:lnTo>
                    <a:pt x="561" y="215"/>
                  </a:lnTo>
                  <a:lnTo>
                    <a:pt x="558" y="220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0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56" y="218"/>
                  </a:lnTo>
                  <a:lnTo>
                    <a:pt x="558" y="218"/>
                  </a:lnTo>
                  <a:lnTo>
                    <a:pt x="558" y="215"/>
                  </a:lnTo>
                  <a:lnTo>
                    <a:pt x="558" y="215"/>
                  </a:lnTo>
                  <a:lnTo>
                    <a:pt x="558" y="215"/>
                  </a:lnTo>
                  <a:lnTo>
                    <a:pt x="558" y="215"/>
                  </a:lnTo>
                  <a:lnTo>
                    <a:pt x="558" y="211"/>
                  </a:lnTo>
                  <a:lnTo>
                    <a:pt x="558" y="211"/>
                  </a:lnTo>
                  <a:lnTo>
                    <a:pt x="561" y="211"/>
                  </a:lnTo>
                  <a:lnTo>
                    <a:pt x="561" y="211"/>
                  </a:lnTo>
                  <a:lnTo>
                    <a:pt x="561" y="211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63" y="206"/>
                  </a:lnTo>
                  <a:lnTo>
                    <a:pt x="563" y="206"/>
                  </a:lnTo>
                  <a:lnTo>
                    <a:pt x="563" y="206"/>
                  </a:lnTo>
                  <a:lnTo>
                    <a:pt x="563" y="203"/>
                  </a:lnTo>
                  <a:lnTo>
                    <a:pt x="563" y="203"/>
                  </a:lnTo>
                  <a:lnTo>
                    <a:pt x="563" y="201"/>
                  </a:lnTo>
                  <a:lnTo>
                    <a:pt x="561" y="201"/>
                  </a:lnTo>
                  <a:lnTo>
                    <a:pt x="561" y="201"/>
                  </a:lnTo>
                  <a:lnTo>
                    <a:pt x="558" y="201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1"/>
                  </a:lnTo>
                  <a:lnTo>
                    <a:pt x="554" y="201"/>
                  </a:lnTo>
                  <a:lnTo>
                    <a:pt x="554" y="203"/>
                  </a:lnTo>
                  <a:lnTo>
                    <a:pt x="554" y="203"/>
                  </a:lnTo>
                  <a:lnTo>
                    <a:pt x="554" y="201"/>
                  </a:lnTo>
                  <a:lnTo>
                    <a:pt x="554" y="201"/>
                  </a:lnTo>
                  <a:lnTo>
                    <a:pt x="554" y="199"/>
                  </a:lnTo>
                  <a:lnTo>
                    <a:pt x="554" y="199"/>
                  </a:lnTo>
                  <a:lnTo>
                    <a:pt x="556" y="199"/>
                  </a:lnTo>
                  <a:lnTo>
                    <a:pt x="556" y="199"/>
                  </a:lnTo>
                  <a:lnTo>
                    <a:pt x="556" y="199"/>
                  </a:lnTo>
                  <a:lnTo>
                    <a:pt x="556" y="196"/>
                  </a:lnTo>
                  <a:lnTo>
                    <a:pt x="556" y="196"/>
                  </a:lnTo>
                  <a:lnTo>
                    <a:pt x="556" y="196"/>
                  </a:lnTo>
                  <a:lnTo>
                    <a:pt x="556" y="196"/>
                  </a:lnTo>
                  <a:lnTo>
                    <a:pt x="558" y="194"/>
                  </a:lnTo>
                  <a:lnTo>
                    <a:pt x="558" y="194"/>
                  </a:lnTo>
                  <a:lnTo>
                    <a:pt x="558" y="192"/>
                  </a:lnTo>
                  <a:lnTo>
                    <a:pt x="558" y="192"/>
                  </a:lnTo>
                  <a:lnTo>
                    <a:pt x="558" y="189"/>
                  </a:lnTo>
                  <a:lnTo>
                    <a:pt x="558" y="187"/>
                  </a:lnTo>
                  <a:lnTo>
                    <a:pt x="558" y="187"/>
                  </a:lnTo>
                  <a:lnTo>
                    <a:pt x="558" y="187"/>
                  </a:lnTo>
                  <a:lnTo>
                    <a:pt x="556" y="187"/>
                  </a:lnTo>
                  <a:lnTo>
                    <a:pt x="556" y="185"/>
                  </a:lnTo>
                  <a:lnTo>
                    <a:pt x="556" y="185"/>
                  </a:lnTo>
                  <a:lnTo>
                    <a:pt x="556" y="185"/>
                  </a:lnTo>
                  <a:lnTo>
                    <a:pt x="556" y="182"/>
                  </a:lnTo>
                  <a:lnTo>
                    <a:pt x="554" y="177"/>
                  </a:lnTo>
                  <a:lnTo>
                    <a:pt x="554" y="175"/>
                  </a:lnTo>
                  <a:lnTo>
                    <a:pt x="554" y="173"/>
                  </a:lnTo>
                  <a:lnTo>
                    <a:pt x="554" y="170"/>
                  </a:lnTo>
                  <a:lnTo>
                    <a:pt x="554" y="170"/>
                  </a:lnTo>
                  <a:lnTo>
                    <a:pt x="556" y="168"/>
                  </a:lnTo>
                  <a:lnTo>
                    <a:pt x="556" y="168"/>
                  </a:lnTo>
                  <a:lnTo>
                    <a:pt x="556" y="168"/>
                  </a:lnTo>
                  <a:lnTo>
                    <a:pt x="554" y="166"/>
                  </a:lnTo>
                  <a:lnTo>
                    <a:pt x="554" y="166"/>
                  </a:lnTo>
                  <a:lnTo>
                    <a:pt x="554" y="166"/>
                  </a:lnTo>
                  <a:lnTo>
                    <a:pt x="551" y="163"/>
                  </a:lnTo>
                  <a:lnTo>
                    <a:pt x="551" y="163"/>
                  </a:lnTo>
                  <a:lnTo>
                    <a:pt x="554" y="163"/>
                  </a:lnTo>
                  <a:lnTo>
                    <a:pt x="554" y="163"/>
                  </a:lnTo>
                  <a:lnTo>
                    <a:pt x="554" y="161"/>
                  </a:lnTo>
                  <a:lnTo>
                    <a:pt x="554" y="158"/>
                  </a:lnTo>
                  <a:lnTo>
                    <a:pt x="556" y="156"/>
                  </a:lnTo>
                  <a:lnTo>
                    <a:pt x="556" y="156"/>
                  </a:lnTo>
                  <a:lnTo>
                    <a:pt x="556" y="156"/>
                  </a:lnTo>
                  <a:lnTo>
                    <a:pt x="554" y="156"/>
                  </a:lnTo>
                  <a:lnTo>
                    <a:pt x="554" y="156"/>
                  </a:lnTo>
                  <a:lnTo>
                    <a:pt x="554" y="151"/>
                  </a:lnTo>
                  <a:lnTo>
                    <a:pt x="554" y="154"/>
                  </a:lnTo>
                  <a:lnTo>
                    <a:pt x="551" y="154"/>
                  </a:lnTo>
                  <a:lnTo>
                    <a:pt x="551" y="151"/>
                  </a:lnTo>
                  <a:lnTo>
                    <a:pt x="554" y="151"/>
                  </a:lnTo>
                  <a:lnTo>
                    <a:pt x="554" y="151"/>
                  </a:lnTo>
                  <a:lnTo>
                    <a:pt x="554" y="151"/>
                  </a:lnTo>
                  <a:lnTo>
                    <a:pt x="554" y="149"/>
                  </a:lnTo>
                  <a:lnTo>
                    <a:pt x="554" y="144"/>
                  </a:lnTo>
                  <a:lnTo>
                    <a:pt x="554" y="144"/>
                  </a:lnTo>
                  <a:lnTo>
                    <a:pt x="554" y="142"/>
                  </a:lnTo>
                  <a:lnTo>
                    <a:pt x="554" y="142"/>
                  </a:lnTo>
                  <a:lnTo>
                    <a:pt x="554" y="140"/>
                  </a:lnTo>
                  <a:lnTo>
                    <a:pt x="556" y="137"/>
                  </a:lnTo>
                  <a:lnTo>
                    <a:pt x="556" y="135"/>
                  </a:lnTo>
                  <a:lnTo>
                    <a:pt x="556" y="135"/>
                  </a:lnTo>
                  <a:lnTo>
                    <a:pt x="554" y="135"/>
                  </a:lnTo>
                  <a:lnTo>
                    <a:pt x="554" y="135"/>
                  </a:lnTo>
                  <a:lnTo>
                    <a:pt x="554" y="135"/>
                  </a:lnTo>
                  <a:lnTo>
                    <a:pt x="551" y="132"/>
                  </a:lnTo>
                  <a:lnTo>
                    <a:pt x="551" y="132"/>
                  </a:lnTo>
                  <a:lnTo>
                    <a:pt x="551" y="132"/>
                  </a:lnTo>
                  <a:lnTo>
                    <a:pt x="551" y="135"/>
                  </a:lnTo>
                  <a:lnTo>
                    <a:pt x="551" y="135"/>
                  </a:lnTo>
                  <a:lnTo>
                    <a:pt x="551" y="135"/>
                  </a:lnTo>
                  <a:lnTo>
                    <a:pt x="551" y="137"/>
                  </a:lnTo>
                  <a:lnTo>
                    <a:pt x="551" y="137"/>
                  </a:lnTo>
                  <a:lnTo>
                    <a:pt x="549" y="137"/>
                  </a:lnTo>
                  <a:lnTo>
                    <a:pt x="549" y="137"/>
                  </a:lnTo>
                  <a:lnTo>
                    <a:pt x="546" y="135"/>
                  </a:lnTo>
                  <a:lnTo>
                    <a:pt x="546" y="135"/>
                  </a:lnTo>
                  <a:lnTo>
                    <a:pt x="546" y="132"/>
                  </a:lnTo>
                  <a:lnTo>
                    <a:pt x="546" y="132"/>
                  </a:lnTo>
                  <a:lnTo>
                    <a:pt x="546" y="132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2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4" y="130"/>
                  </a:lnTo>
                  <a:lnTo>
                    <a:pt x="554" y="128"/>
                  </a:lnTo>
                  <a:lnTo>
                    <a:pt x="554" y="128"/>
                  </a:lnTo>
                  <a:lnTo>
                    <a:pt x="554" y="128"/>
                  </a:lnTo>
                  <a:lnTo>
                    <a:pt x="551" y="128"/>
                  </a:lnTo>
                  <a:lnTo>
                    <a:pt x="551" y="125"/>
                  </a:lnTo>
                  <a:lnTo>
                    <a:pt x="551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3"/>
                  </a:lnTo>
                  <a:lnTo>
                    <a:pt x="556" y="125"/>
                  </a:lnTo>
                  <a:lnTo>
                    <a:pt x="556" y="125"/>
                  </a:lnTo>
                  <a:lnTo>
                    <a:pt x="558" y="125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6" y="121"/>
                  </a:lnTo>
                  <a:lnTo>
                    <a:pt x="556" y="121"/>
                  </a:lnTo>
                  <a:lnTo>
                    <a:pt x="556" y="121"/>
                  </a:lnTo>
                  <a:lnTo>
                    <a:pt x="556" y="121"/>
                  </a:lnTo>
                  <a:lnTo>
                    <a:pt x="554" y="121"/>
                  </a:lnTo>
                  <a:lnTo>
                    <a:pt x="554" y="118"/>
                  </a:lnTo>
                  <a:lnTo>
                    <a:pt x="554" y="118"/>
                  </a:lnTo>
                  <a:lnTo>
                    <a:pt x="554" y="116"/>
                  </a:lnTo>
                  <a:lnTo>
                    <a:pt x="556" y="116"/>
                  </a:lnTo>
                  <a:lnTo>
                    <a:pt x="556" y="118"/>
                  </a:lnTo>
                  <a:lnTo>
                    <a:pt x="556" y="118"/>
                  </a:lnTo>
                  <a:lnTo>
                    <a:pt x="556" y="116"/>
                  </a:lnTo>
                  <a:lnTo>
                    <a:pt x="556" y="116"/>
                  </a:lnTo>
                  <a:lnTo>
                    <a:pt x="556" y="116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54" y="114"/>
                  </a:lnTo>
                  <a:lnTo>
                    <a:pt x="554" y="111"/>
                  </a:lnTo>
                  <a:lnTo>
                    <a:pt x="554" y="111"/>
                  </a:lnTo>
                  <a:lnTo>
                    <a:pt x="551" y="111"/>
                  </a:lnTo>
                  <a:lnTo>
                    <a:pt x="551" y="111"/>
                  </a:lnTo>
                  <a:lnTo>
                    <a:pt x="551" y="109"/>
                  </a:lnTo>
                  <a:lnTo>
                    <a:pt x="549" y="109"/>
                  </a:lnTo>
                  <a:lnTo>
                    <a:pt x="549" y="109"/>
                  </a:lnTo>
                  <a:lnTo>
                    <a:pt x="551" y="106"/>
                  </a:lnTo>
                  <a:lnTo>
                    <a:pt x="551" y="104"/>
                  </a:lnTo>
                  <a:lnTo>
                    <a:pt x="551" y="104"/>
                  </a:lnTo>
                  <a:lnTo>
                    <a:pt x="554" y="104"/>
                  </a:lnTo>
                  <a:lnTo>
                    <a:pt x="554" y="104"/>
                  </a:lnTo>
                  <a:lnTo>
                    <a:pt x="554" y="104"/>
                  </a:lnTo>
                  <a:lnTo>
                    <a:pt x="554" y="102"/>
                  </a:lnTo>
                  <a:lnTo>
                    <a:pt x="551" y="104"/>
                  </a:lnTo>
                  <a:lnTo>
                    <a:pt x="551" y="102"/>
                  </a:lnTo>
                  <a:lnTo>
                    <a:pt x="551" y="102"/>
                  </a:lnTo>
                  <a:lnTo>
                    <a:pt x="551" y="102"/>
                  </a:lnTo>
                  <a:lnTo>
                    <a:pt x="551" y="102"/>
                  </a:lnTo>
                  <a:lnTo>
                    <a:pt x="551" y="99"/>
                  </a:lnTo>
                  <a:lnTo>
                    <a:pt x="551" y="99"/>
                  </a:lnTo>
                  <a:lnTo>
                    <a:pt x="551" y="97"/>
                  </a:lnTo>
                  <a:lnTo>
                    <a:pt x="551" y="97"/>
                  </a:lnTo>
                  <a:lnTo>
                    <a:pt x="549" y="97"/>
                  </a:lnTo>
                  <a:lnTo>
                    <a:pt x="549" y="97"/>
                  </a:lnTo>
                  <a:lnTo>
                    <a:pt x="549" y="95"/>
                  </a:lnTo>
                  <a:lnTo>
                    <a:pt x="549" y="95"/>
                  </a:lnTo>
                  <a:lnTo>
                    <a:pt x="549" y="95"/>
                  </a:lnTo>
                  <a:lnTo>
                    <a:pt x="551" y="95"/>
                  </a:lnTo>
                  <a:lnTo>
                    <a:pt x="551" y="95"/>
                  </a:lnTo>
                  <a:lnTo>
                    <a:pt x="551" y="95"/>
                  </a:lnTo>
                  <a:lnTo>
                    <a:pt x="551" y="92"/>
                  </a:lnTo>
                  <a:lnTo>
                    <a:pt x="551" y="92"/>
                  </a:lnTo>
                  <a:lnTo>
                    <a:pt x="551" y="92"/>
                  </a:lnTo>
                  <a:lnTo>
                    <a:pt x="551" y="90"/>
                  </a:lnTo>
                  <a:lnTo>
                    <a:pt x="551" y="87"/>
                  </a:lnTo>
                  <a:lnTo>
                    <a:pt x="551" y="87"/>
                  </a:lnTo>
                  <a:lnTo>
                    <a:pt x="551" y="85"/>
                  </a:lnTo>
                  <a:lnTo>
                    <a:pt x="551" y="83"/>
                  </a:lnTo>
                  <a:lnTo>
                    <a:pt x="551" y="83"/>
                  </a:lnTo>
                  <a:lnTo>
                    <a:pt x="554" y="83"/>
                  </a:lnTo>
                  <a:lnTo>
                    <a:pt x="554" y="83"/>
                  </a:lnTo>
                  <a:lnTo>
                    <a:pt x="551" y="80"/>
                  </a:lnTo>
                  <a:lnTo>
                    <a:pt x="551" y="78"/>
                  </a:lnTo>
                  <a:lnTo>
                    <a:pt x="549" y="76"/>
                  </a:lnTo>
                  <a:lnTo>
                    <a:pt x="551" y="76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49" y="73"/>
                  </a:lnTo>
                  <a:lnTo>
                    <a:pt x="549" y="71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6"/>
                  </a:lnTo>
                  <a:lnTo>
                    <a:pt x="546" y="66"/>
                  </a:lnTo>
                  <a:lnTo>
                    <a:pt x="546" y="64"/>
                  </a:lnTo>
                  <a:lnTo>
                    <a:pt x="546" y="64"/>
                  </a:lnTo>
                  <a:lnTo>
                    <a:pt x="546" y="64"/>
                  </a:lnTo>
                  <a:lnTo>
                    <a:pt x="546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59"/>
                  </a:lnTo>
                  <a:lnTo>
                    <a:pt x="546" y="59"/>
                  </a:lnTo>
                  <a:lnTo>
                    <a:pt x="546" y="59"/>
                  </a:lnTo>
                  <a:lnTo>
                    <a:pt x="546" y="57"/>
                  </a:lnTo>
                  <a:lnTo>
                    <a:pt x="546" y="57"/>
                  </a:lnTo>
                  <a:lnTo>
                    <a:pt x="549" y="57"/>
                  </a:lnTo>
                  <a:lnTo>
                    <a:pt x="549" y="54"/>
                  </a:lnTo>
                  <a:lnTo>
                    <a:pt x="549" y="52"/>
                  </a:lnTo>
                  <a:lnTo>
                    <a:pt x="549" y="50"/>
                  </a:lnTo>
                  <a:lnTo>
                    <a:pt x="549" y="47"/>
                  </a:lnTo>
                  <a:lnTo>
                    <a:pt x="546" y="50"/>
                  </a:lnTo>
                  <a:lnTo>
                    <a:pt x="546" y="47"/>
                  </a:lnTo>
                  <a:lnTo>
                    <a:pt x="546" y="47"/>
                  </a:lnTo>
                  <a:lnTo>
                    <a:pt x="544" y="47"/>
                  </a:lnTo>
                  <a:lnTo>
                    <a:pt x="544" y="45"/>
                  </a:lnTo>
                  <a:lnTo>
                    <a:pt x="544" y="47"/>
                  </a:lnTo>
                  <a:lnTo>
                    <a:pt x="544" y="47"/>
                  </a:lnTo>
                  <a:lnTo>
                    <a:pt x="544" y="45"/>
                  </a:lnTo>
                  <a:lnTo>
                    <a:pt x="542" y="45"/>
                  </a:lnTo>
                  <a:lnTo>
                    <a:pt x="544" y="45"/>
                  </a:lnTo>
                  <a:lnTo>
                    <a:pt x="544" y="45"/>
                  </a:lnTo>
                  <a:lnTo>
                    <a:pt x="544" y="45"/>
                  </a:lnTo>
                  <a:lnTo>
                    <a:pt x="546" y="45"/>
                  </a:lnTo>
                  <a:lnTo>
                    <a:pt x="546" y="43"/>
                  </a:lnTo>
                  <a:lnTo>
                    <a:pt x="546" y="40"/>
                  </a:lnTo>
                  <a:lnTo>
                    <a:pt x="551" y="38"/>
                  </a:lnTo>
                  <a:lnTo>
                    <a:pt x="551" y="38"/>
                  </a:lnTo>
                  <a:lnTo>
                    <a:pt x="551" y="38"/>
                  </a:lnTo>
                  <a:lnTo>
                    <a:pt x="551" y="35"/>
                  </a:lnTo>
                  <a:lnTo>
                    <a:pt x="551" y="35"/>
                  </a:lnTo>
                  <a:lnTo>
                    <a:pt x="551" y="35"/>
                  </a:lnTo>
                  <a:lnTo>
                    <a:pt x="554" y="33"/>
                  </a:lnTo>
                  <a:lnTo>
                    <a:pt x="554" y="31"/>
                  </a:lnTo>
                  <a:lnTo>
                    <a:pt x="554" y="31"/>
                  </a:lnTo>
                  <a:lnTo>
                    <a:pt x="554" y="28"/>
                  </a:lnTo>
                  <a:lnTo>
                    <a:pt x="554" y="28"/>
                  </a:lnTo>
                  <a:lnTo>
                    <a:pt x="551" y="28"/>
                  </a:lnTo>
                  <a:lnTo>
                    <a:pt x="551" y="28"/>
                  </a:lnTo>
                  <a:lnTo>
                    <a:pt x="551" y="31"/>
                  </a:lnTo>
                  <a:lnTo>
                    <a:pt x="551" y="28"/>
                  </a:lnTo>
                  <a:lnTo>
                    <a:pt x="551" y="26"/>
                  </a:lnTo>
                  <a:lnTo>
                    <a:pt x="551" y="26"/>
                  </a:lnTo>
                  <a:lnTo>
                    <a:pt x="551" y="24"/>
                  </a:lnTo>
                  <a:lnTo>
                    <a:pt x="551" y="21"/>
                  </a:lnTo>
                  <a:lnTo>
                    <a:pt x="554" y="21"/>
                  </a:lnTo>
                  <a:lnTo>
                    <a:pt x="556" y="19"/>
                  </a:lnTo>
                  <a:lnTo>
                    <a:pt x="556" y="19"/>
                  </a:lnTo>
                  <a:lnTo>
                    <a:pt x="556" y="19"/>
                  </a:lnTo>
                  <a:lnTo>
                    <a:pt x="551" y="16"/>
                  </a:lnTo>
                  <a:lnTo>
                    <a:pt x="551" y="14"/>
                  </a:lnTo>
                  <a:lnTo>
                    <a:pt x="551" y="16"/>
                  </a:lnTo>
                  <a:lnTo>
                    <a:pt x="551" y="16"/>
                  </a:lnTo>
                  <a:lnTo>
                    <a:pt x="551" y="16"/>
                  </a:lnTo>
                  <a:lnTo>
                    <a:pt x="551" y="16"/>
                  </a:lnTo>
                  <a:lnTo>
                    <a:pt x="549" y="14"/>
                  </a:lnTo>
                  <a:lnTo>
                    <a:pt x="554" y="12"/>
                  </a:lnTo>
                  <a:lnTo>
                    <a:pt x="556" y="12"/>
                  </a:lnTo>
                  <a:lnTo>
                    <a:pt x="558" y="12"/>
                  </a:lnTo>
                  <a:lnTo>
                    <a:pt x="558" y="12"/>
                  </a:lnTo>
                  <a:lnTo>
                    <a:pt x="558" y="9"/>
                  </a:lnTo>
                  <a:lnTo>
                    <a:pt x="558" y="9"/>
                  </a:lnTo>
                  <a:lnTo>
                    <a:pt x="556" y="9"/>
                  </a:lnTo>
                  <a:lnTo>
                    <a:pt x="554" y="9"/>
                  </a:lnTo>
                  <a:lnTo>
                    <a:pt x="554" y="7"/>
                  </a:lnTo>
                  <a:lnTo>
                    <a:pt x="554" y="7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1" y="5"/>
                  </a:lnTo>
                  <a:lnTo>
                    <a:pt x="551" y="5"/>
                  </a:lnTo>
                  <a:lnTo>
                    <a:pt x="551" y="2"/>
                  </a:lnTo>
                  <a:lnTo>
                    <a:pt x="551" y="2"/>
                  </a:lnTo>
                  <a:lnTo>
                    <a:pt x="551" y="2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4" y="2"/>
                  </a:lnTo>
                  <a:lnTo>
                    <a:pt x="542" y="5"/>
                  </a:lnTo>
                  <a:lnTo>
                    <a:pt x="539" y="5"/>
                  </a:lnTo>
                  <a:lnTo>
                    <a:pt x="537" y="7"/>
                  </a:lnTo>
                  <a:lnTo>
                    <a:pt x="535" y="9"/>
                  </a:lnTo>
                  <a:lnTo>
                    <a:pt x="532" y="12"/>
                  </a:lnTo>
                  <a:lnTo>
                    <a:pt x="532" y="12"/>
                  </a:lnTo>
                  <a:lnTo>
                    <a:pt x="530" y="12"/>
                  </a:lnTo>
                  <a:lnTo>
                    <a:pt x="525" y="16"/>
                  </a:lnTo>
                  <a:lnTo>
                    <a:pt x="523" y="19"/>
                  </a:lnTo>
                  <a:lnTo>
                    <a:pt x="518" y="21"/>
                  </a:lnTo>
                  <a:lnTo>
                    <a:pt x="513" y="24"/>
                  </a:lnTo>
                  <a:lnTo>
                    <a:pt x="511" y="24"/>
                  </a:lnTo>
                  <a:lnTo>
                    <a:pt x="502" y="26"/>
                  </a:lnTo>
                  <a:lnTo>
                    <a:pt x="497" y="26"/>
                  </a:lnTo>
                  <a:lnTo>
                    <a:pt x="497" y="26"/>
                  </a:lnTo>
                  <a:lnTo>
                    <a:pt x="497" y="28"/>
                  </a:lnTo>
                  <a:lnTo>
                    <a:pt x="485" y="35"/>
                  </a:lnTo>
                  <a:lnTo>
                    <a:pt x="485" y="35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0" y="35"/>
                  </a:lnTo>
                  <a:lnTo>
                    <a:pt x="478" y="35"/>
                  </a:lnTo>
                  <a:lnTo>
                    <a:pt x="478" y="35"/>
                  </a:lnTo>
                  <a:lnTo>
                    <a:pt x="475" y="35"/>
                  </a:lnTo>
                  <a:lnTo>
                    <a:pt x="473" y="35"/>
                  </a:lnTo>
                  <a:lnTo>
                    <a:pt x="466" y="35"/>
                  </a:lnTo>
                  <a:lnTo>
                    <a:pt x="464" y="35"/>
                  </a:lnTo>
                  <a:lnTo>
                    <a:pt x="464" y="38"/>
                  </a:lnTo>
                  <a:lnTo>
                    <a:pt x="461" y="38"/>
                  </a:lnTo>
                  <a:lnTo>
                    <a:pt x="461" y="38"/>
                  </a:lnTo>
                  <a:lnTo>
                    <a:pt x="461" y="40"/>
                  </a:lnTo>
                  <a:lnTo>
                    <a:pt x="459" y="40"/>
                  </a:lnTo>
                  <a:lnTo>
                    <a:pt x="457" y="43"/>
                  </a:lnTo>
                  <a:lnTo>
                    <a:pt x="457" y="43"/>
                  </a:lnTo>
                  <a:lnTo>
                    <a:pt x="457" y="43"/>
                  </a:lnTo>
                  <a:lnTo>
                    <a:pt x="454" y="43"/>
                  </a:lnTo>
                  <a:lnTo>
                    <a:pt x="454" y="43"/>
                  </a:lnTo>
                  <a:lnTo>
                    <a:pt x="454" y="43"/>
                  </a:lnTo>
                  <a:lnTo>
                    <a:pt x="452" y="43"/>
                  </a:lnTo>
                  <a:lnTo>
                    <a:pt x="452" y="43"/>
                  </a:lnTo>
                  <a:lnTo>
                    <a:pt x="449" y="45"/>
                  </a:lnTo>
                  <a:lnTo>
                    <a:pt x="445" y="47"/>
                  </a:lnTo>
                  <a:lnTo>
                    <a:pt x="442" y="50"/>
                  </a:lnTo>
                  <a:lnTo>
                    <a:pt x="442" y="50"/>
                  </a:lnTo>
                  <a:lnTo>
                    <a:pt x="442" y="50"/>
                  </a:lnTo>
                  <a:lnTo>
                    <a:pt x="438" y="47"/>
                  </a:lnTo>
                  <a:lnTo>
                    <a:pt x="435" y="47"/>
                  </a:lnTo>
                  <a:lnTo>
                    <a:pt x="433" y="45"/>
                  </a:lnTo>
                  <a:lnTo>
                    <a:pt x="431" y="43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6" y="43"/>
                  </a:lnTo>
                  <a:lnTo>
                    <a:pt x="426" y="43"/>
                  </a:lnTo>
                  <a:lnTo>
                    <a:pt x="426" y="43"/>
                  </a:lnTo>
                  <a:lnTo>
                    <a:pt x="423" y="43"/>
                  </a:lnTo>
                  <a:lnTo>
                    <a:pt x="423" y="43"/>
                  </a:lnTo>
                  <a:lnTo>
                    <a:pt x="423" y="43"/>
                  </a:lnTo>
                  <a:lnTo>
                    <a:pt x="423" y="40"/>
                  </a:lnTo>
                  <a:lnTo>
                    <a:pt x="423" y="40"/>
                  </a:lnTo>
                  <a:lnTo>
                    <a:pt x="423" y="40"/>
                  </a:lnTo>
                  <a:lnTo>
                    <a:pt x="423" y="40"/>
                  </a:lnTo>
                  <a:lnTo>
                    <a:pt x="421" y="40"/>
                  </a:lnTo>
                  <a:lnTo>
                    <a:pt x="421" y="43"/>
                  </a:lnTo>
                  <a:lnTo>
                    <a:pt x="421" y="43"/>
                  </a:lnTo>
                  <a:lnTo>
                    <a:pt x="421" y="43"/>
                  </a:lnTo>
                  <a:lnTo>
                    <a:pt x="419" y="43"/>
                  </a:lnTo>
                  <a:lnTo>
                    <a:pt x="416" y="43"/>
                  </a:lnTo>
                  <a:lnTo>
                    <a:pt x="416" y="43"/>
                  </a:lnTo>
                  <a:lnTo>
                    <a:pt x="414" y="43"/>
                  </a:lnTo>
                  <a:lnTo>
                    <a:pt x="414" y="43"/>
                  </a:lnTo>
                  <a:lnTo>
                    <a:pt x="409" y="45"/>
                  </a:lnTo>
                  <a:lnTo>
                    <a:pt x="409" y="45"/>
                  </a:lnTo>
                  <a:lnTo>
                    <a:pt x="409" y="45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07" y="52"/>
                  </a:lnTo>
                  <a:lnTo>
                    <a:pt x="407" y="54"/>
                  </a:lnTo>
                  <a:lnTo>
                    <a:pt x="407" y="54"/>
                  </a:lnTo>
                  <a:lnTo>
                    <a:pt x="407" y="54"/>
                  </a:lnTo>
                  <a:lnTo>
                    <a:pt x="407" y="57"/>
                  </a:lnTo>
                  <a:lnTo>
                    <a:pt x="407" y="57"/>
                  </a:lnTo>
                  <a:lnTo>
                    <a:pt x="407" y="57"/>
                  </a:lnTo>
                  <a:lnTo>
                    <a:pt x="405" y="57"/>
                  </a:lnTo>
                  <a:lnTo>
                    <a:pt x="402" y="59"/>
                  </a:lnTo>
                  <a:lnTo>
                    <a:pt x="400" y="61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395" y="61"/>
                  </a:lnTo>
                  <a:lnTo>
                    <a:pt x="395" y="61"/>
                  </a:lnTo>
                  <a:lnTo>
                    <a:pt x="393" y="64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0" y="66"/>
                  </a:lnTo>
                  <a:lnTo>
                    <a:pt x="390" y="66"/>
                  </a:lnTo>
                  <a:lnTo>
                    <a:pt x="388" y="66"/>
                  </a:lnTo>
                  <a:lnTo>
                    <a:pt x="388" y="66"/>
                  </a:lnTo>
                  <a:lnTo>
                    <a:pt x="388" y="66"/>
                  </a:lnTo>
                  <a:lnTo>
                    <a:pt x="386" y="66"/>
                  </a:lnTo>
                  <a:lnTo>
                    <a:pt x="383" y="66"/>
                  </a:lnTo>
                  <a:lnTo>
                    <a:pt x="383" y="66"/>
                  </a:lnTo>
                  <a:lnTo>
                    <a:pt x="383" y="64"/>
                  </a:lnTo>
                  <a:lnTo>
                    <a:pt x="381" y="64"/>
                  </a:lnTo>
                  <a:lnTo>
                    <a:pt x="381" y="64"/>
                  </a:lnTo>
                  <a:lnTo>
                    <a:pt x="381" y="64"/>
                  </a:lnTo>
                  <a:lnTo>
                    <a:pt x="381" y="64"/>
                  </a:lnTo>
                  <a:lnTo>
                    <a:pt x="381" y="66"/>
                  </a:lnTo>
                  <a:lnTo>
                    <a:pt x="378" y="66"/>
                  </a:lnTo>
                  <a:lnTo>
                    <a:pt x="376" y="66"/>
                  </a:lnTo>
                  <a:lnTo>
                    <a:pt x="371" y="64"/>
                  </a:lnTo>
                  <a:lnTo>
                    <a:pt x="369" y="64"/>
                  </a:lnTo>
                  <a:lnTo>
                    <a:pt x="367" y="61"/>
                  </a:lnTo>
                  <a:lnTo>
                    <a:pt x="367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57" y="59"/>
                  </a:lnTo>
                  <a:lnTo>
                    <a:pt x="357" y="59"/>
                  </a:lnTo>
                  <a:lnTo>
                    <a:pt x="357" y="59"/>
                  </a:lnTo>
                  <a:lnTo>
                    <a:pt x="355" y="59"/>
                  </a:lnTo>
                  <a:lnTo>
                    <a:pt x="355" y="59"/>
                  </a:lnTo>
                  <a:lnTo>
                    <a:pt x="355" y="59"/>
                  </a:lnTo>
                  <a:lnTo>
                    <a:pt x="352" y="61"/>
                  </a:lnTo>
                  <a:lnTo>
                    <a:pt x="350" y="64"/>
                  </a:lnTo>
                  <a:lnTo>
                    <a:pt x="350" y="64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5" y="66"/>
                  </a:lnTo>
                  <a:lnTo>
                    <a:pt x="345" y="66"/>
                  </a:lnTo>
                  <a:lnTo>
                    <a:pt x="345" y="66"/>
                  </a:lnTo>
                  <a:lnTo>
                    <a:pt x="343" y="66"/>
                  </a:lnTo>
                  <a:lnTo>
                    <a:pt x="343" y="66"/>
                  </a:lnTo>
                  <a:lnTo>
                    <a:pt x="341" y="66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6" y="64"/>
                  </a:lnTo>
                  <a:lnTo>
                    <a:pt x="336" y="64"/>
                  </a:lnTo>
                  <a:lnTo>
                    <a:pt x="331" y="64"/>
                  </a:lnTo>
                  <a:lnTo>
                    <a:pt x="329" y="64"/>
                  </a:lnTo>
                  <a:lnTo>
                    <a:pt x="329" y="64"/>
                  </a:lnTo>
                  <a:lnTo>
                    <a:pt x="329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2" y="66"/>
                  </a:lnTo>
                  <a:lnTo>
                    <a:pt x="322" y="66"/>
                  </a:lnTo>
                  <a:lnTo>
                    <a:pt x="319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1"/>
                  </a:lnTo>
                  <a:lnTo>
                    <a:pt x="319" y="61"/>
                  </a:lnTo>
                  <a:lnTo>
                    <a:pt x="319" y="59"/>
                  </a:lnTo>
                  <a:lnTo>
                    <a:pt x="319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7"/>
                  </a:lnTo>
                  <a:lnTo>
                    <a:pt x="317" y="57"/>
                  </a:lnTo>
                  <a:lnTo>
                    <a:pt x="317" y="57"/>
                  </a:lnTo>
                  <a:lnTo>
                    <a:pt x="315" y="57"/>
                  </a:lnTo>
                  <a:lnTo>
                    <a:pt x="315" y="57"/>
                  </a:lnTo>
                  <a:lnTo>
                    <a:pt x="312" y="54"/>
                  </a:lnTo>
                  <a:lnTo>
                    <a:pt x="312" y="54"/>
                  </a:lnTo>
                  <a:lnTo>
                    <a:pt x="310" y="54"/>
                  </a:lnTo>
                  <a:lnTo>
                    <a:pt x="310" y="54"/>
                  </a:lnTo>
                  <a:lnTo>
                    <a:pt x="307" y="54"/>
                  </a:lnTo>
                  <a:lnTo>
                    <a:pt x="307" y="54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5" y="52"/>
                  </a:lnTo>
                  <a:lnTo>
                    <a:pt x="305" y="52"/>
                  </a:lnTo>
                  <a:lnTo>
                    <a:pt x="303" y="50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298" y="52"/>
                  </a:lnTo>
                  <a:lnTo>
                    <a:pt x="298" y="54"/>
                  </a:lnTo>
                  <a:lnTo>
                    <a:pt x="296" y="54"/>
                  </a:lnTo>
                  <a:lnTo>
                    <a:pt x="293" y="54"/>
                  </a:lnTo>
                  <a:lnTo>
                    <a:pt x="293" y="54"/>
                  </a:lnTo>
                  <a:lnTo>
                    <a:pt x="293" y="57"/>
                  </a:lnTo>
                  <a:lnTo>
                    <a:pt x="293" y="57"/>
                  </a:lnTo>
                  <a:lnTo>
                    <a:pt x="293" y="57"/>
                  </a:lnTo>
                  <a:lnTo>
                    <a:pt x="291" y="59"/>
                  </a:lnTo>
                  <a:lnTo>
                    <a:pt x="291" y="59"/>
                  </a:lnTo>
                  <a:lnTo>
                    <a:pt x="289" y="59"/>
                  </a:lnTo>
                  <a:lnTo>
                    <a:pt x="289" y="59"/>
                  </a:lnTo>
                  <a:lnTo>
                    <a:pt x="286" y="61"/>
                  </a:lnTo>
                  <a:lnTo>
                    <a:pt x="286" y="59"/>
                  </a:lnTo>
                  <a:lnTo>
                    <a:pt x="286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79" y="59"/>
                  </a:lnTo>
                  <a:lnTo>
                    <a:pt x="279" y="59"/>
                  </a:lnTo>
                  <a:lnTo>
                    <a:pt x="279" y="59"/>
                  </a:lnTo>
                  <a:lnTo>
                    <a:pt x="279" y="59"/>
                  </a:lnTo>
                  <a:lnTo>
                    <a:pt x="277" y="59"/>
                  </a:lnTo>
                  <a:lnTo>
                    <a:pt x="255" y="59"/>
                  </a:lnTo>
                  <a:lnTo>
                    <a:pt x="239" y="59"/>
                  </a:lnTo>
                  <a:lnTo>
                    <a:pt x="237" y="59"/>
                  </a:lnTo>
                  <a:lnTo>
                    <a:pt x="237" y="59"/>
                  </a:lnTo>
                  <a:lnTo>
                    <a:pt x="237" y="61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4" y="66"/>
                  </a:lnTo>
                  <a:lnTo>
                    <a:pt x="234" y="73"/>
                  </a:lnTo>
                  <a:lnTo>
                    <a:pt x="229" y="78"/>
                  </a:lnTo>
                  <a:lnTo>
                    <a:pt x="222" y="87"/>
                  </a:lnTo>
                  <a:lnTo>
                    <a:pt x="222" y="90"/>
                  </a:lnTo>
                  <a:lnTo>
                    <a:pt x="222" y="92"/>
                  </a:lnTo>
                  <a:lnTo>
                    <a:pt x="222" y="92"/>
                  </a:lnTo>
                  <a:lnTo>
                    <a:pt x="222" y="97"/>
                  </a:lnTo>
                  <a:lnTo>
                    <a:pt x="227" y="109"/>
                  </a:lnTo>
                  <a:lnTo>
                    <a:pt x="229" y="118"/>
                  </a:lnTo>
                  <a:lnTo>
                    <a:pt x="229" y="125"/>
                  </a:lnTo>
                  <a:lnTo>
                    <a:pt x="232" y="132"/>
                  </a:lnTo>
                  <a:lnTo>
                    <a:pt x="232" y="140"/>
                  </a:lnTo>
                  <a:lnTo>
                    <a:pt x="232" y="144"/>
                  </a:lnTo>
                  <a:lnTo>
                    <a:pt x="232" y="149"/>
                  </a:lnTo>
                  <a:lnTo>
                    <a:pt x="232" y="154"/>
                  </a:lnTo>
                  <a:lnTo>
                    <a:pt x="234" y="158"/>
                  </a:lnTo>
                  <a:lnTo>
                    <a:pt x="234" y="158"/>
                  </a:lnTo>
                  <a:lnTo>
                    <a:pt x="234" y="158"/>
                  </a:lnTo>
                  <a:lnTo>
                    <a:pt x="234" y="158"/>
                  </a:lnTo>
                  <a:lnTo>
                    <a:pt x="237" y="161"/>
                  </a:lnTo>
                  <a:lnTo>
                    <a:pt x="237" y="161"/>
                  </a:lnTo>
                  <a:lnTo>
                    <a:pt x="237" y="163"/>
                  </a:lnTo>
                  <a:lnTo>
                    <a:pt x="237" y="163"/>
                  </a:lnTo>
                  <a:lnTo>
                    <a:pt x="237" y="163"/>
                  </a:lnTo>
                  <a:lnTo>
                    <a:pt x="239" y="163"/>
                  </a:lnTo>
                  <a:lnTo>
                    <a:pt x="239" y="163"/>
                  </a:lnTo>
                  <a:lnTo>
                    <a:pt x="246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51" y="166"/>
                  </a:lnTo>
                  <a:lnTo>
                    <a:pt x="255" y="170"/>
                  </a:lnTo>
                  <a:lnTo>
                    <a:pt x="260" y="175"/>
                  </a:lnTo>
                  <a:lnTo>
                    <a:pt x="265" y="180"/>
                  </a:lnTo>
                  <a:lnTo>
                    <a:pt x="272" y="187"/>
                  </a:lnTo>
                  <a:lnTo>
                    <a:pt x="277" y="194"/>
                  </a:lnTo>
                  <a:lnTo>
                    <a:pt x="281" y="199"/>
                  </a:lnTo>
                  <a:lnTo>
                    <a:pt x="284" y="206"/>
                  </a:lnTo>
                  <a:lnTo>
                    <a:pt x="289" y="211"/>
                  </a:lnTo>
                  <a:lnTo>
                    <a:pt x="296" y="218"/>
                  </a:lnTo>
                  <a:lnTo>
                    <a:pt x="296" y="220"/>
                  </a:lnTo>
                  <a:lnTo>
                    <a:pt x="298" y="222"/>
                  </a:lnTo>
                  <a:lnTo>
                    <a:pt x="300" y="225"/>
                  </a:lnTo>
                  <a:lnTo>
                    <a:pt x="303" y="227"/>
                  </a:lnTo>
                  <a:lnTo>
                    <a:pt x="303" y="227"/>
                  </a:lnTo>
                  <a:lnTo>
                    <a:pt x="303" y="239"/>
                  </a:lnTo>
                  <a:lnTo>
                    <a:pt x="303" y="239"/>
                  </a:lnTo>
                  <a:lnTo>
                    <a:pt x="303" y="239"/>
                  </a:lnTo>
                  <a:lnTo>
                    <a:pt x="305" y="239"/>
                  </a:lnTo>
                  <a:lnTo>
                    <a:pt x="303" y="244"/>
                  </a:lnTo>
                  <a:lnTo>
                    <a:pt x="300" y="248"/>
                  </a:lnTo>
                  <a:lnTo>
                    <a:pt x="298" y="253"/>
                  </a:lnTo>
                  <a:lnTo>
                    <a:pt x="298" y="256"/>
                  </a:lnTo>
                  <a:lnTo>
                    <a:pt x="298" y="256"/>
                  </a:lnTo>
                  <a:lnTo>
                    <a:pt x="298" y="258"/>
                  </a:lnTo>
                  <a:lnTo>
                    <a:pt x="300" y="263"/>
                  </a:lnTo>
                  <a:lnTo>
                    <a:pt x="300" y="270"/>
                  </a:lnTo>
                  <a:lnTo>
                    <a:pt x="300" y="272"/>
                  </a:lnTo>
                  <a:lnTo>
                    <a:pt x="300" y="272"/>
                  </a:lnTo>
                  <a:lnTo>
                    <a:pt x="300" y="274"/>
                  </a:lnTo>
                  <a:lnTo>
                    <a:pt x="300" y="282"/>
                  </a:lnTo>
                  <a:lnTo>
                    <a:pt x="300" y="286"/>
                  </a:lnTo>
                  <a:lnTo>
                    <a:pt x="300" y="296"/>
                  </a:lnTo>
                  <a:lnTo>
                    <a:pt x="298" y="298"/>
                  </a:lnTo>
                  <a:lnTo>
                    <a:pt x="298" y="298"/>
                  </a:lnTo>
                  <a:lnTo>
                    <a:pt x="298" y="300"/>
                  </a:lnTo>
                  <a:lnTo>
                    <a:pt x="298" y="300"/>
                  </a:lnTo>
                  <a:lnTo>
                    <a:pt x="298" y="303"/>
                  </a:lnTo>
                  <a:lnTo>
                    <a:pt x="298" y="303"/>
                  </a:lnTo>
                  <a:lnTo>
                    <a:pt x="298" y="305"/>
                  </a:lnTo>
                  <a:lnTo>
                    <a:pt x="293" y="308"/>
                  </a:lnTo>
                  <a:lnTo>
                    <a:pt x="293" y="308"/>
                  </a:lnTo>
                  <a:lnTo>
                    <a:pt x="293" y="308"/>
                  </a:lnTo>
                  <a:lnTo>
                    <a:pt x="291" y="308"/>
                  </a:lnTo>
                  <a:lnTo>
                    <a:pt x="291" y="308"/>
                  </a:lnTo>
                  <a:lnTo>
                    <a:pt x="286" y="308"/>
                  </a:lnTo>
                  <a:lnTo>
                    <a:pt x="284" y="308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1" y="310"/>
                  </a:lnTo>
                  <a:lnTo>
                    <a:pt x="281" y="310"/>
                  </a:lnTo>
                  <a:lnTo>
                    <a:pt x="281" y="308"/>
                  </a:lnTo>
                  <a:lnTo>
                    <a:pt x="281" y="308"/>
                  </a:lnTo>
                  <a:lnTo>
                    <a:pt x="279" y="308"/>
                  </a:lnTo>
                  <a:lnTo>
                    <a:pt x="279" y="308"/>
                  </a:lnTo>
                  <a:lnTo>
                    <a:pt x="277" y="308"/>
                  </a:lnTo>
                  <a:lnTo>
                    <a:pt x="277" y="308"/>
                  </a:lnTo>
                  <a:lnTo>
                    <a:pt x="272" y="312"/>
                  </a:lnTo>
                  <a:lnTo>
                    <a:pt x="272" y="312"/>
                  </a:lnTo>
                  <a:lnTo>
                    <a:pt x="272" y="315"/>
                  </a:lnTo>
                  <a:lnTo>
                    <a:pt x="270" y="317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22"/>
                  </a:lnTo>
                  <a:lnTo>
                    <a:pt x="270" y="322"/>
                  </a:lnTo>
                  <a:lnTo>
                    <a:pt x="270" y="322"/>
                  </a:lnTo>
                  <a:lnTo>
                    <a:pt x="270" y="324"/>
                  </a:lnTo>
                  <a:lnTo>
                    <a:pt x="270" y="324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7" y="327"/>
                  </a:lnTo>
                  <a:lnTo>
                    <a:pt x="265" y="331"/>
                  </a:lnTo>
                  <a:lnTo>
                    <a:pt x="263" y="331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7" y="336"/>
                  </a:lnTo>
                  <a:lnTo>
                    <a:pt x="267" y="336"/>
                  </a:lnTo>
                  <a:lnTo>
                    <a:pt x="267" y="336"/>
                  </a:lnTo>
                  <a:lnTo>
                    <a:pt x="267" y="336"/>
                  </a:lnTo>
                  <a:lnTo>
                    <a:pt x="270" y="336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2" y="341"/>
                  </a:lnTo>
                  <a:lnTo>
                    <a:pt x="272" y="343"/>
                  </a:lnTo>
                  <a:lnTo>
                    <a:pt x="272" y="345"/>
                  </a:lnTo>
                  <a:lnTo>
                    <a:pt x="272" y="348"/>
                  </a:lnTo>
                  <a:lnTo>
                    <a:pt x="272" y="348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5"/>
                  </a:lnTo>
                  <a:lnTo>
                    <a:pt x="272" y="355"/>
                  </a:lnTo>
                  <a:lnTo>
                    <a:pt x="274" y="355"/>
                  </a:lnTo>
                  <a:lnTo>
                    <a:pt x="272" y="355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60"/>
                  </a:lnTo>
                  <a:lnTo>
                    <a:pt x="272" y="362"/>
                  </a:lnTo>
                  <a:lnTo>
                    <a:pt x="272" y="362"/>
                  </a:lnTo>
                  <a:lnTo>
                    <a:pt x="272" y="362"/>
                  </a:lnTo>
                  <a:lnTo>
                    <a:pt x="272" y="364"/>
                  </a:lnTo>
                  <a:lnTo>
                    <a:pt x="272" y="364"/>
                  </a:lnTo>
                  <a:lnTo>
                    <a:pt x="270" y="364"/>
                  </a:lnTo>
                  <a:lnTo>
                    <a:pt x="263" y="364"/>
                  </a:lnTo>
                  <a:lnTo>
                    <a:pt x="260" y="364"/>
                  </a:lnTo>
                  <a:lnTo>
                    <a:pt x="260" y="362"/>
                  </a:lnTo>
                  <a:lnTo>
                    <a:pt x="260" y="362"/>
                  </a:lnTo>
                  <a:lnTo>
                    <a:pt x="258" y="357"/>
                  </a:lnTo>
                  <a:lnTo>
                    <a:pt x="258" y="357"/>
                  </a:lnTo>
                  <a:lnTo>
                    <a:pt x="260" y="355"/>
                  </a:lnTo>
                  <a:lnTo>
                    <a:pt x="260" y="355"/>
                  </a:lnTo>
                  <a:lnTo>
                    <a:pt x="263" y="355"/>
                  </a:lnTo>
                  <a:lnTo>
                    <a:pt x="263" y="353"/>
                  </a:lnTo>
                  <a:lnTo>
                    <a:pt x="263" y="350"/>
                  </a:lnTo>
                  <a:lnTo>
                    <a:pt x="263" y="348"/>
                  </a:lnTo>
                  <a:lnTo>
                    <a:pt x="263" y="348"/>
                  </a:lnTo>
                  <a:lnTo>
                    <a:pt x="263" y="345"/>
                  </a:lnTo>
                  <a:lnTo>
                    <a:pt x="260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5" y="345"/>
                  </a:lnTo>
                  <a:lnTo>
                    <a:pt x="253" y="343"/>
                  </a:lnTo>
                  <a:lnTo>
                    <a:pt x="253" y="343"/>
                  </a:lnTo>
                  <a:lnTo>
                    <a:pt x="253" y="343"/>
                  </a:lnTo>
                  <a:lnTo>
                    <a:pt x="253" y="343"/>
                  </a:lnTo>
                  <a:lnTo>
                    <a:pt x="251" y="343"/>
                  </a:lnTo>
                  <a:lnTo>
                    <a:pt x="251" y="343"/>
                  </a:lnTo>
                  <a:lnTo>
                    <a:pt x="251" y="341"/>
                  </a:lnTo>
                  <a:lnTo>
                    <a:pt x="251" y="341"/>
                  </a:lnTo>
                  <a:lnTo>
                    <a:pt x="251" y="341"/>
                  </a:lnTo>
                  <a:lnTo>
                    <a:pt x="251" y="341"/>
                  </a:lnTo>
                  <a:lnTo>
                    <a:pt x="251" y="338"/>
                  </a:lnTo>
                  <a:lnTo>
                    <a:pt x="248" y="338"/>
                  </a:lnTo>
                  <a:lnTo>
                    <a:pt x="248" y="338"/>
                  </a:lnTo>
                  <a:lnTo>
                    <a:pt x="248" y="338"/>
                  </a:lnTo>
                  <a:lnTo>
                    <a:pt x="248" y="336"/>
                  </a:lnTo>
                  <a:lnTo>
                    <a:pt x="246" y="336"/>
                  </a:lnTo>
                  <a:lnTo>
                    <a:pt x="244" y="334"/>
                  </a:lnTo>
                  <a:lnTo>
                    <a:pt x="244" y="334"/>
                  </a:lnTo>
                  <a:lnTo>
                    <a:pt x="244" y="331"/>
                  </a:lnTo>
                  <a:lnTo>
                    <a:pt x="241" y="331"/>
                  </a:lnTo>
                  <a:lnTo>
                    <a:pt x="239" y="329"/>
                  </a:lnTo>
                  <a:lnTo>
                    <a:pt x="239" y="329"/>
                  </a:lnTo>
                  <a:lnTo>
                    <a:pt x="239" y="329"/>
                  </a:lnTo>
                  <a:lnTo>
                    <a:pt x="237" y="327"/>
                  </a:lnTo>
                  <a:lnTo>
                    <a:pt x="237" y="327"/>
                  </a:lnTo>
                  <a:lnTo>
                    <a:pt x="237" y="327"/>
                  </a:lnTo>
                  <a:lnTo>
                    <a:pt x="234" y="324"/>
                  </a:lnTo>
                  <a:lnTo>
                    <a:pt x="234" y="324"/>
                  </a:lnTo>
                  <a:lnTo>
                    <a:pt x="234" y="322"/>
                  </a:lnTo>
                  <a:lnTo>
                    <a:pt x="232" y="319"/>
                  </a:lnTo>
                  <a:lnTo>
                    <a:pt x="232" y="317"/>
                  </a:lnTo>
                  <a:lnTo>
                    <a:pt x="229" y="317"/>
                  </a:lnTo>
                  <a:lnTo>
                    <a:pt x="227" y="317"/>
                  </a:lnTo>
                  <a:lnTo>
                    <a:pt x="225" y="317"/>
                  </a:lnTo>
                  <a:lnTo>
                    <a:pt x="225" y="312"/>
                  </a:lnTo>
                  <a:lnTo>
                    <a:pt x="225" y="310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3"/>
                  </a:lnTo>
                  <a:lnTo>
                    <a:pt x="220" y="298"/>
                  </a:lnTo>
                  <a:lnTo>
                    <a:pt x="218" y="298"/>
                  </a:lnTo>
                  <a:lnTo>
                    <a:pt x="218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3"/>
                  </a:lnTo>
                  <a:lnTo>
                    <a:pt x="215" y="291"/>
                  </a:lnTo>
                  <a:lnTo>
                    <a:pt x="215" y="289"/>
                  </a:lnTo>
                  <a:lnTo>
                    <a:pt x="218" y="289"/>
                  </a:lnTo>
                  <a:lnTo>
                    <a:pt x="218" y="286"/>
                  </a:lnTo>
                  <a:lnTo>
                    <a:pt x="220" y="286"/>
                  </a:lnTo>
                  <a:lnTo>
                    <a:pt x="220" y="286"/>
                  </a:lnTo>
                  <a:lnTo>
                    <a:pt x="222" y="286"/>
                  </a:lnTo>
                  <a:lnTo>
                    <a:pt x="222" y="286"/>
                  </a:lnTo>
                  <a:lnTo>
                    <a:pt x="225" y="282"/>
                  </a:lnTo>
                  <a:lnTo>
                    <a:pt x="225" y="279"/>
                  </a:lnTo>
                  <a:lnTo>
                    <a:pt x="225" y="277"/>
                  </a:lnTo>
                  <a:lnTo>
                    <a:pt x="225" y="274"/>
                  </a:lnTo>
                  <a:lnTo>
                    <a:pt x="225" y="272"/>
                  </a:lnTo>
                  <a:lnTo>
                    <a:pt x="225" y="272"/>
                  </a:lnTo>
                  <a:lnTo>
                    <a:pt x="227" y="270"/>
                  </a:lnTo>
                  <a:lnTo>
                    <a:pt x="227" y="270"/>
                  </a:lnTo>
                  <a:lnTo>
                    <a:pt x="229" y="267"/>
                  </a:lnTo>
                  <a:lnTo>
                    <a:pt x="229" y="267"/>
                  </a:lnTo>
                  <a:lnTo>
                    <a:pt x="229" y="267"/>
                  </a:lnTo>
                  <a:lnTo>
                    <a:pt x="229" y="265"/>
                  </a:lnTo>
                  <a:lnTo>
                    <a:pt x="229" y="265"/>
                  </a:lnTo>
                  <a:lnTo>
                    <a:pt x="232" y="265"/>
                  </a:lnTo>
                  <a:lnTo>
                    <a:pt x="232" y="265"/>
                  </a:lnTo>
                  <a:lnTo>
                    <a:pt x="232" y="263"/>
                  </a:lnTo>
                  <a:lnTo>
                    <a:pt x="234" y="263"/>
                  </a:lnTo>
                  <a:lnTo>
                    <a:pt x="234" y="260"/>
                  </a:lnTo>
                  <a:lnTo>
                    <a:pt x="232" y="258"/>
                  </a:lnTo>
                  <a:lnTo>
                    <a:pt x="232" y="253"/>
                  </a:lnTo>
                  <a:lnTo>
                    <a:pt x="232" y="251"/>
                  </a:lnTo>
                  <a:lnTo>
                    <a:pt x="232" y="251"/>
                  </a:lnTo>
                  <a:lnTo>
                    <a:pt x="232" y="251"/>
                  </a:lnTo>
                  <a:lnTo>
                    <a:pt x="232" y="251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46"/>
                  </a:lnTo>
                  <a:lnTo>
                    <a:pt x="234" y="246"/>
                  </a:lnTo>
                  <a:lnTo>
                    <a:pt x="234" y="246"/>
                  </a:lnTo>
                  <a:lnTo>
                    <a:pt x="234" y="244"/>
                  </a:lnTo>
                  <a:lnTo>
                    <a:pt x="234" y="244"/>
                  </a:lnTo>
                  <a:lnTo>
                    <a:pt x="232" y="241"/>
                  </a:lnTo>
                  <a:lnTo>
                    <a:pt x="232" y="241"/>
                  </a:lnTo>
                  <a:lnTo>
                    <a:pt x="232" y="241"/>
                  </a:lnTo>
                  <a:lnTo>
                    <a:pt x="232" y="237"/>
                  </a:lnTo>
                  <a:lnTo>
                    <a:pt x="232" y="234"/>
                  </a:lnTo>
                  <a:lnTo>
                    <a:pt x="232" y="232"/>
                  </a:lnTo>
                  <a:lnTo>
                    <a:pt x="229" y="232"/>
                  </a:lnTo>
                  <a:lnTo>
                    <a:pt x="229" y="229"/>
                  </a:lnTo>
                  <a:lnTo>
                    <a:pt x="232" y="227"/>
                  </a:lnTo>
                  <a:lnTo>
                    <a:pt x="232" y="225"/>
                  </a:lnTo>
                  <a:lnTo>
                    <a:pt x="229" y="222"/>
                  </a:lnTo>
                  <a:lnTo>
                    <a:pt x="227" y="220"/>
                  </a:lnTo>
                  <a:lnTo>
                    <a:pt x="225" y="218"/>
                  </a:lnTo>
                  <a:lnTo>
                    <a:pt x="225" y="215"/>
                  </a:lnTo>
                  <a:lnTo>
                    <a:pt x="222" y="213"/>
                  </a:lnTo>
                  <a:lnTo>
                    <a:pt x="222" y="213"/>
                  </a:lnTo>
                  <a:lnTo>
                    <a:pt x="222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18" y="213"/>
                  </a:lnTo>
                  <a:lnTo>
                    <a:pt x="218" y="213"/>
                  </a:lnTo>
                  <a:lnTo>
                    <a:pt x="213" y="215"/>
                  </a:lnTo>
                  <a:lnTo>
                    <a:pt x="208" y="215"/>
                  </a:lnTo>
                  <a:lnTo>
                    <a:pt x="208" y="215"/>
                  </a:lnTo>
                  <a:lnTo>
                    <a:pt x="206" y="215"/>
                  </a:lnTo>
                  <a:lnTo>
                    <a:pt x="206" y="218"/>
                  </a:lnTo>
                  <a:lnTo>
                    <a:pt x="206" y="218"/>
                  </a:lnTo>
                  <a:lnTo>
                    <a:pt x="201" y="218"/>
                  </a:lnTo>
                  <a:lnTo>
                    <a:pt x="199" y="218"/>
                  </a:lnTo>
                  <a:lnTo>
                    <a:pt x="196" y="218"/>
                  </a:lnTo>
                  <a:lnTo>
                    <a:pt x="194" y="220"/>
                  </a:lnTo>
                  <a:lnTo>
                    <a:pt x="192" y="220"/>
                  </a:lnTo>
                  <a:lnTo>
                    <a:pt x="192" y="220"/>
                  </a:lnTo>
                  <a:lnTo>
                    <a:pt x="187" y="218"/>
                  </a:lnTo>
                  <a:lnTo>
                    <a:pt x="187" y="218"/>
                  </a:lnTo>
                  <a:lnTo>
                    <a:pt x="187" y="220"/>
                  </a:lnTo>
                  <a:lnTo>
                    <a:pt x="184" y="220"/>
                  </a:lnTo>
                  <a:lnTo>
                    <a:pt x="184" y="222"/>
                  </a:lnTo>
                  <a:lnTo>
                    <a:pt x="184" y="225"/>
                  </a:lnTo>
                  <a:lnTo>
                    <a:pt x="184" y="225"/>
                  </a:lnTo>
                  <a:lnTo>
                    <a:pt x="184" y="225"/>
                  </a:lnTo>
                  <a:lnTo>
                    <a:pt x="184" y="222"/>
                  </a:lnTo>
                  <a:lnTo>
                    <a:pt x="182" y="222"/>
                  </a:lnTo>
                  <a:lnTo>
                    <a:pt x="182" y="222"/>
                  </a:lnTo>
                  <a:lnTo>
                    <a:pt x="182" y="220"/>
                  </a:lnTo>
                  <a:lnTo>
                    <a:pt x="182" y="220"/>
                  </a:lnTo>
                  <a:lnTo>
                    <a:pt x="180" y="218"/>
                  </a:lnTo>
                  <a:lnTo>
                    <a:pt x="180" y="218"/>
                  </a:lnTo>
                  <a:lnTo>
                    <a:pt x="180" y="218"/>
                  </a:lnTo>
                  <a:lnTo>
                    <a:pt x="177" y="218"/>
                  </a:lnTo>
                  <a:lnTo>
                    <a:pt x="177" y="215"/>
                  </a:lnTo>
                  <a:lnTo>
                    <a:pt x="177" y="215"/>
                  </a:lnTo>
                  <a:lnTo>
                    <a:pt x="177" y="215"/>
                  </a:lnTo>
                  <a:lnTo>
                    <a:pt x="175" y="213"/>
                  </a:lnTo>
                  <a:lnTo>
                    <a:pt x="175" y="213"/>
                  </a:lnTo>
                  <a:lnTo>
                    <a:pt x="173" y="211"/>
                  </a:lnTo>
                  <a:lnTo>
                    <a:pt x="170" y="206"/>
                  </a:lnTo>
                  <a:lnTo>
                    <a:pt x="170" y="206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8" y="201"/>
                  </a:lnTo>
                  <a:lnTo>
                    <a:pt x="166" y="201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6"/>
                  </a:lnTo>
                  <a:lnTo>
                    <a:pt x="166" y="194"/>
                  </a:lnTo>
                  <a:lnTo>
                    <a:pt x="163" y="194"/>
                  </a:lnTo>
                  <a:lnTo>
                    <a:pt x="161" y="192"/>
                  </a:lnTo>
                  <a:lnTo>
                    <a:pt x="156" y="194"/>
                  </a:lnTo>
                  <a:lnTo>
                    <a:pt x="151" y="194"/>
                  </a:lnTo>
                  <a:lnTo>
                    <a:pt x="144" y="196"/>
                  </a:lnTo>
                  <a:lnTo>
                    <a:pt x="135" y="201"/>
                  </a:lnTo>
                  <a:lnTo>
                    <a:pt x="128" y="203"/>
                  </a:lnTo>
                  <a:lnTo>
                    <a:pt x="118" y="206"/>
                  </a:lnTo>
                  <a:lnTo>
                    <a:pt x="113" y="208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102" y="211"/>
                  </a:lnTo>
                  <a:lnTo>
                    <a:pt x="97" y="213"/>
                  </a:lnTo>
                  <a:lnTo>
                    <a:pt x="92" y="215"/>
                  </a:lnTo>
                  <a:lnTo>
                    <a:pt x="85" y="218"/>
                  </a:lnTo>
                  <a:lnTo>
                    <a:pt x="78" y="220"/>
                  </a:lnTo>
                  <a:lnTo>
                    <a:pt x="73" y="222"/>
                  </a:lnTo>
                  <a:lnTo>
                    <a:pt x="69" y="225"/>
                  </a:lnTo>
                  <a:lnTo>
                    <a:pt x="64" y="225"/>
                  </a:lnTo>
                  <a:lnTo>
                    <a:pt x="59" y="227"/>
                  </a:lnTo>
                  <a:lnTo>
                    <a:pt x="52" y="229"/>
                  </a:lnTo>
                  <a:lnTo>
                    <a:pt x="47" y="229"/>
                  </a:lnTo>
                  <a:lnTo>
                    <a:pt x="45" y="229"/>
                  </a:lnTo>
                  <a:lnTo>
                    <a:pt x="38" y="232"/>
                  </a:lnTo>
                  <a:lnTo>
                    <a:pt x="33" y="232"/>
                  </a:lnTo>
                  <a:lnTo>
                    <a:pt x="26" y="237"/>
                  </a:lnTo>
                  <a:lnTo>
                    <a:pt x="21" y="237"/>
                  </a:lnTo>
                  <a:lnTo>
                    <a:pt x="14" y="239"/>
                  </a:lnTo>
                  <a:lnTo>
                    <a:pt x="9" y="241"/>
                  </a:lnTo>
                  <a:lnTo>
                    <a:pt x="7" y="244"/>
                  </a:lnTo>
                  <a:lnTo>
                    <a:pt x="2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5" y="260"/>
                  </a:lnTo>
                  <a:lnTo>
                    <a:pt x="7" y="263"/>
                  </a:lnTo>
                  <a:lnTo>
                    <a:pt x="7" y="263"/>
                  </a:lnTo>
                  <a:lnTo>
                    <a:pt x="7" y="263"/>
                  </a:lnTo>
                  <a:lnTo>
                    <a:pt x="9" y="265"/>
                  </a:lnTo>
                  <a:lnTo>
                    <a:pt x="9" y="265"/>
                  </a:lnTo>
                  <a:lnTo>
                    <a:pt x="9" y="267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9" y="274"/>
                  </a:lnTo>
                  <a:lnTo>
                    <a:pt x="9" y="277"/>
                  </a:lnTo>
                  <a:lnTo>
                    <a:pt x="9" y="277"/>
                  </a:lnTo>
                  <a:lnTo>
                    <a:pt x="9" y="279"/>
                  </a:lnTo>
                  <a:lnTo>
                    <a:pt x="9" y="279"/>
                  </a:lnTo>
                  <a:lnTo>
                    <a:pt x="12" y="279"/>
                  </a:lnTo>
                  <a:lnTo>
                    <a:pt x="12" y="282"/>
                  </a:lnTo>
                  <a:lnTo>
                    <a:pt x="9" y="282"/>
                  </a:lnTo>
                  <a:lnTo>
                    <a:pt x="9" y="286"/>
                  </a:lnTo>
                  <a:lnTo>
                    <a:pt x="9" y="291"/>
                  </a:lnTo>
                  <a:lnTo>
                    <a:pt x="9" y="298"/>
                  </a:lnTo>
                  <a:lnTo>
                    <a:pt x="12" y="300"/>
                  </a:lnTo>
                  <a:lnTo>
                    <a:pt x="16" y="300"/>
                  </a:lnTo>
                  <a:lnTo>
                    <a:pt x="21" y="300"/>
                  </a:lnTo>
                  <a:lnTo>
                    <a:pt x="28" y="300"/>
                  </a:lnTo>
                  <a:lnTo>
                    <a:pt x="35" y="300"/>
                  </a:lnTo>
                  <a:lnTo>
                    <a:pt x="38" y="300"/>
                  </a:lnTo>
                  <a:lnTo>
                    <a:pt x="40" y="303"/>
                  </a:lnTo>
                  <a:lnTo>
                    <a:pt x="40" y="303"/>
                  </a:lnTo>
                  <a:lnTo>
                    <a:pt x="40" y="305"/>
                  </a:lnTo>
                  <a:lnTo>
                    <a:pt x="42" y="305"/>
                  </a:lnTo>
                  <a:lnTo>
                    <a:pt x="42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0"/>
                  </a:lnTo>
                  <a:lnTo>
                    <a:pt x="50" y="300"/>
                  </a:lnTo>
                  <a:lnTo>
                    <a:pt x="52" y="300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9" y="303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61" y="308"/>
                  </a:lnTo>
                  <a:lnTo>
                    <a:pt x="61" y="308"/>
                  </a:lnTo>
                  <a:lnTo>
                    <a:pt x="61" y="308"/>
                  </a:lnTo>
                  <a:lnTo>
                    <a:pt x="61" y="308"/>
                  </a:lnTo>
                  <a:lnTo>
                    <a:pt x="64" y="308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6" y="310"/>
                  </a:lnTo>
                  <a:lnTo>
                    <a:pt x="66" y="310"/>
                  </a:lnTo>
                  <a:lnTo>
                    <a:pt x="69" y="310"/>
                  </a:lnTo>
                  <a:lnTo>
                    <a:pt x="69" y="310"/>
                  </a:lnTo>
                  <a:lnTo>
                    <a:pt x="71" y="312"/>
                  </a:lnTo>
                  <a:lnTo>
                    <a:pt x="80" y="312"/>
                  </a:lnTo>
                  <a:lnTo>
                    <a:pt x="80" y="312"/>
                  </a:lnTo>
                  <a:lnTo>
                    <a:pt x="83" y="315"/>
                  </a:lnTo>
                  <a:lnTo>
                    <a:pt x="85" y="317"/>
                  </a:lnTo>
                  <a:lnTo>
                    <a:pt x="87" y="319"/>
                  </a:lnTo>
                  <a:lnTo>
                    <a:pt x="87" y="319"/>
                  </a:lnTo>
                  <a:lnTo>
                    <a:pt x="90" y="319"/>
                  </a:lnTo>
                  <a:lnTo>
                    <a:pt x="90" y="322"/>
                  </a:lnTo>
                  <a:lnTo>
                    <a:pt x="90" y="324"/>
                  </a:lnTo>
                  <a:lnTo>
                    <a:pt x="90" y="324"/>
                  </a:lnTo>
                  <a:lnTo>
                    <a:pt x="92" y="324"/>
                  </a:lnTo>
                  <a:lnTo>
                    <a:pt x="97" y="327"/>
                  </a:lnTo>
                  <a:lnTo>
                    <a:pt x="106" y="324"/>
                  </a:lnTo>
                  <a:lnTo>
                    <a:pt x="111" y="327"/>
                  </a:lnTo>
                  <a:lnTo>
                    <a:pt x="118" y="329"/>
                  </a:lnTo>
                  <a:lnTo>
                    <a:pt x="125" y="331"/>
                  </a:lnTo>
                  <a:lnTo>
                    <a:pt x="132" y="334"/>
                  </a:lnTo>
                  <a:lnTo>
                    <a:pt x="132" y="334"/>
                  </a:lnTo>
                  <a:lnTo>
                    <a:pt x="132" y="336"/>
                  </a:lnTo>
                  <a:lnTo>
                    <a:pt x="132" y="336"/>
                  </a:lnTo>
                  <a:lnTo>
                    <a:pt x="132" y="338"/>
                  </a:lnTo>
                  <a:lnTo>
                    <a:pt x="135" y="341"/>
                  </a:lnTo>
                  <a:lnTo>
                    <a:pt x="135" y="341"/>
                  </a:lnTo>
                  <a:lnTo>
                    <a:pt x="135" y="341"/>
                  </a:lnTo>
                  <a:lnTo>
                    <a:pt x="135" y="341"/>
                  </a:lnTo>
                  <a:lnTo>
                    <a:pt x="137" y="341"/>
                  </a:lnTo>
                  <a:lnTo>
                    <a:pt x="137" y="338"/>
                  </a:lnTo>
                  <a:lnTo>
                    <a:pt x="139" y="338"/>
                  </a:lnTo>
                  <a:lnTo>
                    <a:pt x="142" y="341"/>
                  </a:lnTo>
                  <a:lnTo>
                    <a:pt x="144" y="341"/>
                  </a:lnTo>
                  <a:lnTo>
                    <a:pt x="144" y="341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41"/>
                  </a:lnTo>
                  <a:lnTo>
                    <a:pt x="147" y="345"/>
                  </a:lnTo>
                  <a:lnTo>
                    <a:pt x="144" y="348"/>
                  </a:lnTo>
                  <a:lnTo>
                    <a:pt x="144" y="348"/>
                  </a:lnTo>
                  <a:lnTo>
                    <a:pt x="139" y="353"/>
                  </a:lnTo>
                  <a:lnTo>
                    <a:pt x="139" y="353"/>
                  </a:lnTo>
                  <a:lnTo>
                    <a:pt x="144" y="357"/>
                  </a:lnTo>
                  <a:lnTo>
                    <a:pt x="147" y="362"/>
                  </a:lnTo>
                  <a:lnTo>
                    <a:pt x="147" y="367"/>
                  </a:lnTo>
                  <a:lnTo>
                    <a:pt x="147" y="369"/>
                  </a:lnTo>
                  <a:lnTo>
                    <a:pt x="149" y="371"/>
                  </a:lnTo>
                  <a:lnTo>
                    <a:pt x="149" y="371"/>
                  </a:lnTo>
                  <a:lnTo>
                    <a:pt x="149" y="374"/>
                  </a:lnTo>
                  <a:lnTo>
                    <a:pt x="149" y="374"/>
                  </a:lnTo>
                  <a:lnTo>
                    <a:pt x="149" y="374"/>
                  </a:lnTo>
                  <a:lnTo>
                    <a:pt x="151" y="376"/>
                  </a:lnTo>
                  <a:lnTo>
                    <a:pt x="151" y="376"/>
                  </a:lnTo>
                  <a:lnTo>
                    <a:pt x="151" y="376"/>
                  </a:lnTo>
                  <a:lnTo>
                    <a:pt x="151" y="376"/>
                  </a:lnTo>
                  <a:lnTo>
                    <a:pt x="149" y="379"/>
                  </a:lnTo>
                  <a:lnTo>
                    <a:pt x="149" y="379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7" y="386"/>
                  </a:lnTo>
                  <a:lnTo>
                    <a:pt x="147" y="386"/>
                  </a:lnTo>
                  <a:lnTo>
                    <a:pt x="147" y="388"/>
                  </a:lnTo>
                  <a:lnTo>
                    <a:pt x="149" y="388"/>
                  </a:lnTo>
                  <a:lnTo>
                    <a:pt x="149" y="388"/>
                  </a:lnTo>
                  <a:lnTo>
                    <a:pt x="151" y="390"/>
                  </a:lnTo>
                  <a:lnTo>
                    <a:pt x="151" y="390"/>
                  </a:lnTo>
                  <a:lnTo>
                    <a:pt x="151" y="393"/>
                  </a:lnTo>
                  <a:lnTo>
                    <a:pt x="149" y="393"/>
                  </a:lnTo>
                  <a:lnTo>
                    <a:pt x="149" y="395"/>
                  </a:lnTo>
                  <a:lnTo>
                    <a:pt x="149" y="398"/>
                  </a:lnTo>
                  <a:lnTo>
                    <a:pt x="149" y="400"/>
                  </a:lnTo>
                  <a:lnTo>
                    <a:pt x="149" y="402"/>
                  </a:lnTo>
                  <a:lnTo>
                    <a:pt x="147" y="402"/>
                  </a:lnTo>
                  <a:lnTo>
                    <a:pt x="147" y="402"/>
                  </a:lnTo>
                  <a:lnTo>
                    <a:pt x="147" y="405"/>
                  </a:lnTo>
                  <a:lnTo>
                    <a:pt x="147" y="405"/>
                  </a:lnTo>
                  <a:lnTo>
                    <a:pt x="147" y="407"/>
                  </a:lnTo>
                  <a:lnTo>
                    <a:pt x="147" y="407"/>
                  </a:lnTo>
                  <a:lnTo>
                    <a:pt x="147" y="409"/>
                  </a:lnTo>
                  <a:lnTo>
                    <a:pt x="147" y="409"/>
                  </a:lnTo>
                  <a:lnTo>
                    <a:pt x="147" y="409"/>
                  </a:lnTo>
                  <a:lnTo>
                    <a:pt x="147" y="409"/>
                  </a:lnTo>
                  <a:lnTo>
                    <a:pt x="147" y="412"/>
                  </a:lnTo>
                  <a:lnTo>
                    <a:pt x="147" y="412"/>
                  </a:lnTo>
                  <a:lnTo>
                    <a:pt x="147" y="412"/>
                  </a:lnTo>
                  <a:lnTo>
                    <a:pt x="147" y="412"/>
                  </a:lnTo>
                  <a:lnTo>
                    <a:pt x="147" y="414"/>
                  </a:lnTo>
                  <a:lnTo>
                    <a:pt x="147" y="414"/>
                  </a:lnTo>
                  <a:lnTo>
                    <a:pt x="149" y="421"/>
                  </a:lnTo>
                  <a:lnTo>
                    <a:pt x="149" y="421"/>
                  </a:lnTo>
                  <a:lnTo>
                    <a:pt x="149" y="424"/>
                  </a:lnTo>
                  <a:lnTo>
                    <a:pt x="147" y="424"/>
                  </a:lnTo>
                  <a:lnTo>
                    <a:pt x="147" y="424"/>
                  </a:lnTo>
                  <a:lnTo>
                    <a:pt x="147" y="426"/>
                  </a:lnTo>
                  <a:lnTo>
                    <a:pt x="147" y="426"/>
                  </a:lnTo>
                  <a:lnTo>
                    <a:pt x="147" y="426"/>
                  </a:lnTo>
                  <a:lnTo>
                    <a:pt x="149" y="428"/>
                  </a:lnTo>
                  <a:lnTo>
                    <a:pt x="151" y="431"/>
                  </a:lnTo>
                  <a:lnTo>
                    <a:pt x="151" y="431"/>
                  </a:lnTo>
                  <a:lnTo>
                    <a:pt x="151" y="431"/>
                  </a:lnTo>
                  <a:lnTo>
                    <a:pt x="151" y="433"/>
                  </a:lnTo>
                  <a:lnTo>
                    <a:pt x="149" y="433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8"/>
                  </a:lnTo>
                  <a:lnTo>
                    <a:pt x="149" y="438"/>
                  </a:lnTo>
                  <a:lnTo>
                    <a:pt x="149" y="438"/>
                  </a:lnTo>
                  <a:lnTo>
                    <a:pt x="147" y="440"/>
                  </a:lnTo>
                  <a:lnTo>
                    <a:pt x="147" y="440"/>
                  </a:lnTo>
                  <a:lnTo>
                    <a:pt x="144" y="440"/>
                  </a:lnTo>
                  <a:lnTo>
                    <a:pt x="144" y="440"/>
                  </a:lnTo>
                  <a:lnTo>
                    <a:pt x="144" y="440"/>
                  </a:lnTo>
                  <a:lnTo>
                    <a:pt x="142" y="442"/>
                  </a:lnTo>
                  <a:lnTo>
                    <a:pt x="142" y="442"/>
                  </a:lnTo>
                  <a:lnTo>
                    <a:pt x="142" y="445"/>
                  </a:lnTo>
                  <a:lnTo>
                    <a:pt x="144" y="447"/>
                  </a:lnTo>
                  <a:lnTo>
                    <a:pt x="144" y="450"/>
                  </a:lnTo>
                  <a:lnTo>
                    <a:pt x="144" y="452"/>
                  </a:lnTo>
                  <a:lnTo>
                    <a:pt x="144" y="452"/>
                  </a:lnTo>
                  <a:lnTo>
                    <a:pt x="144" y="454"/>
                  </a:lnTo>
                  <a:lnTo>
                    <a:pt x="144" y="454"/>
                  </a:lnTo>
                  <a:lnTo>
                    <a:pt x="144" y="457"/>
                  </a:lnTo>
                  <a:lnTo>
                    <a:pt x="142" y="457"/>
                  </a:lnTo>
                  <a:lnTo>
                    <a:pt x="139" y="457"/>
                  </a:lnTo>
                  <a:lnTo>
                    <a:pt x="137" y="457"/>
                  </a:lnTo>
                  <a:lnTo>
                    <a:pt x="132" y="459"/>
                  </a:lnTo>
                  <a:lnTo>
                    <a:pt x="132" y="459"/>
                  </a:lnTo>
                  <a:lnTo>
                    <a:pt x="132" y="461"/>
                  </a:lnTo>
                  <a:lnTo>
                    <a:pt x="135" y="464"/>
                  </a:lnTo>
                  <a:lnTo>
                    <a:pt x="135" y="464"/>
                  </a:lnTo>
                  <a:lnTo>
                    <a:pt x="135" y="464"/>
                  </a:lnTo>
                  <a:lnTo>
                    <a:pt x="132" y="464"/>
                  </a:lnTo>
                  <a:lnTo>
                    <a:pt x="132" y="464"/>
                  </a:lnTo>
                  <a:lnTo>
                    <a:pt x="132" y="466"/>
                  </a:lnTo>
                  <a:lnTo>
                    <a:pt x="132" y="466"/>
                  </a:lnTo>
                  <a:lnTo>
                    <a:pt x="132" y="469"/>
                  </a:lnTo>
                  <a:lnTo>
                    <a:pt x="132" y="469"/>
                  </a:lnTo>
                  <a:lnTo>
                    <a:pt x="132" y="469"/>
                  </a:lnTo>
                  <a:lnTo>
                    <a:pt x="132" y="469"/>
                  </a:lnTo>
                  <a:lnTo>
                    <a:pt x="135" y="469"/>
                  </a:lnTo>
                  <a:lnTo>
                    <a:pt x="135" y="469"/>
                  </a:lnTo>
                  <a:lnTo>
                    <a:pt x="137" y="469"/>
                  </a:lnTo>
                  <a:lnTo>
                    <a:pt x="139" y="469"/>
                  </a:lnTo>
                  <a:lnTo>
                    <a:pt x="139" y="469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42" y="471"/>
                  </a:lnTo>
                  <a:lnTo>
                    <a:pt x="142" y="473"/>
                  </a:lnTo>
                  <a:lnTo>
                    <a:pt x="142" y="473"/>
                  </a:lnTo>
                  <a:lnTo>
                    <a:pt x="142" y="476"/>
                  </a:lnTo>
                  <a:lnTo>
                    <a:pt x="139" y="483"/>
                  </a:lnTo>
                  <a:lnTo>
                    <a:pt x="139" y="483"/>
                  </a:lnTo>
                  <a:lnTo>
                    <a:pt x="139" y="485"/>
                  </a:lnTo>
                  <a:lnTo>
                    <a:pt x="139" y="485"/>
                  </a:lnTo>
                  <a:lnTo>
                    <a:pt x="139" y="487"/>
                  </a:lnTo>
                  <a:lnTo>
                    <a:pt x="137" y="487"/>
                  </a:lnTo>
                  <a:lnTo>
                    <a:pt x="137" y="490"/>
                  </a:lnTo>
                  <a:lnTo>
                    <a:pt x="137" y="490"/>
                  </a:lnTo>
                  <a:lnTo>
                    <a:pt x="137" y="492"/>
                  </a:lnTo>
                  <a:lnTo>
                    <a:pt x="137" y="495"/>
                  </a:lnTo>
                  <a:lnTo>
                    <a:pt x="137" y="495"/>
                  </a:lnTo>
                  <a:lnTo>
                    <a:pt x="139" y="495"/>
                  </a:lnTo>
                  <a:lnTo>
                    <a:pt x="139" y="495"/>
                  </a:lnTo>
                  <a:lnTo>
                    <a:pt x="139" y="495"/>
                  </a:lnTo>
                  <a:lnTo>
                    <a:pt x="139" y="497"/>
                  </a:lnTo>
                  <a:lnTo>
                    <a:pt x="139" y="497"/>
                  </a:lnTo>
                  <a:lnTo>
                    <a:pt x="139" y="502"/>
                  </a:lnTo>
                  <a:lnTo>
                    <a:pt x="139" y="502"/>
                  </a:lnTo>
                  <a:lnTo>
                    <a:pt x="139" y="502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39" y="506"/>
                  </a:lnTo>
                  <a:lnTo>
                    <a:pt x="139" y="506"/>
                  </a:lnTo>
                  <a:lnTo>
                    <a:pt x="142" y="506"/>
                  </a:lnTo>
                  <a:lnTo>
                    <a:pt x="142" y="506"/>
                  </a:lnTo>
                  <a:lnTo>
                    <a:pt x="144" y="506"/>
                  </a:lnTo>
                  <a:lnTo>
                    <a:pt x="147" y="504"/>
                  </a:lnTo>
                  <a:lnTo>
                    <a:pt x="147" y="504"/>
                  </a:lnTo>
                  <a:lnTo>
                    <a:pt x="147" y="506"/>
                  </a:lnTo>
                  <a:lnTo>
                    <a:pt x="147" y="506"/>
                  </a:lnTo>
                  <a:lnTo>
                    <a:pt x="147" y="509"/>
                  </a:lnTo>
                  <a:lnTo>
                    <a:pt x="147" y="509"/>
                  </a:lnTo>
                  <a:lnTo>
                    <a:pt x="149" y="511"/>
                  </a:lnTo>
                  <a:lnTo>
                    <a:pt x="149" y="511"/>
                  </a:lnTo>
                  <a:lnTo>
                    <a:pt x="151" y="511"/>
                  </a:lnTo>
                  <a:lnTo>
                    <a:pt x="151" y="513"/>
                  </a:lnTo>
                  <a:lnTo>
                    <a:pt x="151" y="513"/>
                  </a:lnTo>
                  <a:lnTo>
                    <a:pt x="151" y="516"/>
                  </a:lnTo>
                  <a:lnTo>
                    <a:pt x="151" y="518"/>
                  </a:lnTo>
                  <a:lnTo>
                    <a:pt x="149" y="521"/>
                  </a:lnTo>
                  <a:lnTo>
                    <a:pt x="149" y="525"/>
                  </a:lnTo>
                  <a:lnTo>
                    <a:pt x="149" y="525"/>
                  </a:lnTo>
                  <a:lnTo>
                    <a:pt x="149" y="525"/>
                  </a:lnTo>
                  <a:lnTo>
                    <a:pt x="147" y="525"/>
                  </a:lnTo>
                  <a:lnTo>
                    <a:pt x="147" y="528"/>
                  </a:lnTo>
                  <a:lnTo>
                    <a:pt x="147" y="528"/>
                  </a:lnTo>
                  <a:lnTo>
                    <a:pt x="147" y="530"/>
                  </a:lnTo>
                  <a:lnTo>
                    <a:pt x="144" y="530"/>
                  </a:lnTo>
                  <a:lnTo>
                    <a:pt x="144" y="530"/>
                  </a:lnTo>
                  <a:lnTo>
                    <a:pt x="144" y="530"/>
                  </a:lnTo>
                  <a:lnTo>
                    <a:pt x="142" y="532"/>
                  </a:lnTo>
                  <a:lnTo>
                    <a:pt x="142" y="535"/>
                  </a:lnTo>
                  <a:lnTo>
                    <a:pt x="142" y="535"/>
                  </a:lnTo>
                  <a:lnTo>
                    <a:pt x="142" y="535"/>
                  </a:lnTo>
                  <a:lnTo>
                    <a:pt x="142" y="537"/>
                  </a:lnTo>
                  <a:lnTo>
                    <a:pt x="142" y="537"/>
                  </a:lnTo>
                  <a:lnTo>
                    <a:pt x="142" y="537"/>
                  </a:lnTo>
                  <a:lnTo>
                    <a:pt x="142" y="540"/>
                  </a:lnTo>
                  <a:lnTo>
                    <a:pt x="142" y="540"/>
                  </a:lnTo>
                  <a:lnTo>
                    <a:pt x="142" y="542"/>
                  </a:lnTo>
                  <a:lnTo>
                    <a:pt x="139" y="544"/>
                  </a:lnTo>
                  <a:lnTo>
                    <a:pt x="135" y="549"/>
                  </a:lnTo>
                  <a:lnTo>
                    <a:pt x="135" y="551"/>
                  </a:lnTo>
                  <a:lnTo>
                    <a:pt x="132" y="554"/>
                  </a:lnTo>
                  <a:lnTo>
                    <a:pt x="130" y="556"/>
                  </a:lnTo>
                  <a:lnTo>
                    <a:pt x="128" y="556"/>
                  </a:lnTo>
                  <a:lnTo>
                    <a:pt x="125" y="556"/>
                  </a:lnTo>
                  <a:lnTo>
                    <a:pt x="123" y="556"/>
                  </a:lnTo>
                  <a:lnTo>
                    <a:pt x="121" y="558"/>
                  </a:lnTo>
                  <a:lnTo>
                    <a:pt x="121" y="561"/>
                  </a:lnTo>
                  <a:lnTo>
                    <a:pt x="121" y="563"/>
                  </a:lnTo>
                  <a:lnTo>
                    <a:pt x="123" y="570"/>
                  </a:lnTo>
                  <a:lnTo>
                    <a:pt x="123" y="575"/>
                  </a:lnTo>
                  <a:lnTo>
                    <a:pt x="123" y="577"/>
                  </a:lnTo>
                  <a:lnTo>
                    <a:pt x="121" y="580"/>
                  </a:lnTo>
                  <a:lnTo>
                    <a:pt x="118" y="584"/>
                  </a:lnTo>
                  <a:lnTo>
                    <a:pt x="113" y="589"/>
                  </a:lnTo>
                  <a:lnTo>
                    <a:pt x="113" y="589"/>
                  </a:lnTo>
                  <a:lnTo>
                    <a:pt x="116" y="589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21" y="599"/>
                  </a:lnTo>
                  <a:lnTo>
                    <a:pt x="121" y="599"/>
                  </a:lnTo>
                  <a:lnTo>
                    <a:pt x="121" y="599"/>
                  </a:lnTo>
                  <a:lnTo>
                    <a:pt x="118" y="599"/>
                  </a:lnTo>
                  <a:lnTo>
                    <a:pt x="116" y="601"/>
                  </a:lnTo>
                  <a:lnTo>
                    <a:pt x="113" y="603"/>
                  </a:lnTo>
                  <a:lnTo>
                    <a:pt x="111" y="606"/>
                  </a:lnTo>
                  <a:lnTo>
                    <a:pt x="109" y="608"/>
                  </a:lnTo>
                  <a:lnTo>
                    <a:pt x="104" y="613"/>
                  </a:lnTo>
                  <a:lnTo>
                    <a:pt x="102" y="615"/>
                  </a:lnTo>
                  <a:lnTo>
                    <a:pt x="99" y="618"/>
                  </a:lnTo>
                  <a:lnTo>
                    <a:pt x="97" y="622"/>
                  </a:lnTo>
                  <a:lnTo>
                    <a:pt x="95" y="625"/>
                  </a:lnTo>
                  <a:lnTo>
                    <a:pt x="90" y="627"/>
                  </a:lnTo>
                  <a:lnTo>
                    <a:pt x="87" y="632"/>
                  </a:lnTo>
                  <a:lnTo>
                    <a:pt x="85" y="634"/>
                  </a:lnTo>
                  <a:lnTo>
                    <a:pt x="83" y="637"/>
                  </a:lnTo>
                  <a:lnTo>
                    <a:pt x="80" y="641"/>
                  </a:lnTo>
                  <a:lnTo>
                    <a:pt x="78" y="644"/>
                  </a:lnTo>
                  <a:lnTo>
                    <a:pt x="73" y="646"/>
                  </a:lnTo>
                  <a:lnTo>
                    <a:pt x="71" y="648"/>
                  </a:lnTo>
                  <a:lnTo>
                    <a:pt x="69" y="653"/>
                  </a:lnTo>
                  <a:lnTo>
                    <a:pt x="66" y="655"/>
                  </a:lnTo>
                  <a:lnTo>
                    <a:pt x="61" y="658"/>
                  </a:lnTo>
                  <a:lnTo>
                    <a:pt x="59" y="660"/>
                  </a:lnTo>
                  <a:lnTo>
                    <a:pt x="57" y="663"/>
                  </a:lnTo>
                  <a:lnTo>
                    <a:pt x="59" y="670"/>
                  </a:lnTo>
                  <a:lnTo>
                    <a:pt x="61" y="679"/>
                  </a:lnTo>
                  <a:lnTo>
                    <a:pt x="66" y="686"/>
                  </a:lnTo>
                  <a:lnTo>
                    <a:pt x="69" y="693"/>
                  </a:lnTo>
                  <a:lnTo>
                    <a:pt x="71" y="705"/>
                  </a:lnTo>
                  <a:lnTo>
                    <a:pt x="71" y="708"/>
                  </a:lnTo>
                  <a:lnTo>
                    <a:pt x="71" y="719"/>
                  </a:lnTo>
                  <a:lnTo>
                    <a:pt x="71" y="722"/>
                  </a:lnTo>
                  <a:lnTo>
                    <a:pt x="71" y="724"/>
                  </a:lnTo>
                  <a:lnTo>
                    <a:pt x="78" y="729"/>
                  </a:lnTo>
                  <a:lnTo>
                    <a:pt x="78" y="731"/>
                  </a:lnTo>
                  <a:lnTo>
                    <a:pt x="80" y="738"/>
                  </a:lnTo>
                  <a:lnTo>
                    <a:pt x="83" y="745"/>
                  </a:lnTo>
                  <a:lnTo>
                    <a:pt x="83" y="745"/>
                  </a:lnTo>
                  <a:lnTo>
                    <a:pt x="85" y="748"/>
                  </a:lnTo>
                  <a:lnTo>
                    <a:pt x="87" y="750"/>
                  </a:lnTo>
                  <a:lnTo>
                    <a:pt x="87" y="750"/>
                  </a:lnTo>
                  <a:lnTo>
                    <a:pt x="87" y="750"/>
                  </a:lnTo>
                  <a:lnTo>
                    <a:pt x="87" y="753"/>
                  </a:lnTo>
                  <a:lnTo>
                    <a:pt x="90" y="762"/>
                  </a:lnTo>
                  <a:lnTo>
                    <a:pt x="90" y="764"/>
                  </a:lnTo>
                  <a:lnTo>
                    <a:pt x="92" y="769"/>
                  </a:lnTo>
                  <a:lnTo>
                    <a:pt x="95" y="774"/>
                  </a:lnTo>
                  <a:lnTo>
                    <a:pt x="95" y="779"/>
                  </a:lnTo>
                  <a:lnTo>
                    <a:pt x="95" y="783"/>
                  </a:lnTo>
                  <a:lnTo>
                    <a:pt x="95" y="788"/>
                  </a:lnTo>
                  <a:lnTo>
                    <a:pt x="95" y="795"/>
                  </a:lnTo>
                  <a:lnTo>
                    <a:pt x="95" y="805"/>
                  </a:lnTo>
                  <a:lnTo>
                    <a:pt x="95" y="812"/>
                  </a:lnTo>
                  <a:lnTo>
                    <a:pt x="95" y="821"/>
                  </a:lnTo>
                  <a:lnTo>
                    <a:pt x="95" y="835"/>
                  </a:lnTo>
                  <a:lnTo>
                    <a:pt x="95" y="838"/>
                  </a:lnTo>
                  <a:lnTo>
                    <a:pt x="95" y="838"/>
                  </a:lnTo>
                  <a:lnTo>
                    <a:pt x="95" y="840"/>
                  </a:lnTo>
                  <a:lnTo>
                    <a:pt x="95" y="842"/>
                  </a:lnTo>
                  <a:lnTo>
                    <a:pt x="95" y="845"/>
                  </a:lnTo>
                  <a:lnTo>
                    <a:pt x="95" y="845"/>
                  </a:lnTo>
                  <a:lnTo>
                    <a:pt x="97" y="850"/>
                  </a:lnTo>
                  <a:lnTo>
                    <a:pt x="97" y="850"/>
                  </a:lnTo>
                  <a:lnTo>
                    <a:pt x="95" y="850"/>
                  </a:lnTo>
                  <a:lnTo>
                    <a:pt x="95" y="852"/>
                  </a:lnTo>
                  <a:lnTo>
                    <a:pt x="95" y="852"/>
                  </a:lnTo>
                  <a:lnTo>
                    <a:pt x="95" y="852"/>
                  </a:lnTo>
                  <a:lnTo>
                    <a:pt x="95" y="852"/>
                  </a:lnTo>
                  <a:lnTo>
                    <a:pt x="92" y="859"/>
                  </a:lnTo>
                  <a:lnTo>
                    <a:pt x="90" y="861"/>
                  </a:lnTo>
                  <a:lnTo>
                    <a:pt x="92" y="861"/>
                  </a:lnTo>
                  <a:lnTo>
                    <a:pt x="92" y="868"/>
                  </a:lnTo>
                  <a:lnTo>
                    <a:pt x="95" y="871"/>
                  </a:lnTo>
                  <a:lnTo>
                    <a:pt x="97" y="871"/>
                  </a:lnTo>
                  <a:lnTo>
                    <a:pt x="99" y="871"/>
                  </a:lnTo>
                  <a:lnTo>
                    <a:pt x="99" y="873"/>
                  </a:lnTo>
                  <a:lnTo>
                    <a:pt x="99" y="876"/>
                  </a:lnTo>
                  <a:lnTo>
                    <a:pt x="99" y="878"/>
                  </a:lnTo>
                  <a:lnTo>
                    <a:pt x="99" y="880"/>
                  </a:lnTo>
                  <a:lnTo>
                    <a:pt x="99" y="883"/>
                  </a:lnTo>
                  <a:lnTo>
                    <a:pt x="99" y="887"/>
                  </a:lnTo>
                  <a:lnTo>
                    <a:pt x="99" y="887"/>
                  </a:lnTo>
                  <a:lnTo>
                    <a:pt x="99" y="895"/>
                  </a:lnTo>
                  <a:lnTo>
                    <a:pt x="99" y="897"/>
                  </a:lnTo>
                  <a:lnTo>
                    <a:pt x="102" y="902"/>
                  </a:lnTo>
                  <a:lnTo>
                    <a:pt x="102" y="906"/>
                  </a:lnTo>
                  <a:lnTo>
                    <a:pt x="102" y="921"/>
                  </a:lnTo>
                  <a:lnTo>
                    <a:pt x="104" y="921"/>
                  </a:lnTo>
                  <a:lnTo>
                    <a:pt x="106" y="921"/>
                  </a:lnTo>
                  <a:lnTo>
                    <a:pt x="109" y="921"/>
                  </a:lnTo>
                  <a:lnTo>
                    <a:pt x="111" y="923"/>
                  </a:lnTo>
                  <a:lnTo>
                    <a:pt x="116" y="923"/>
                  </a:lnTo>
                  <a:lnTo>
                    <a:pt x="121" y="923"/>
                  </a:lnTo>
                  <a:lnTo>
                    <a:pt x="128" y="923"/>
                  </a:lnTo>
                  <a:lnTo>
                    <a:pt x="135" y="923"/>
                  </a:lnTo>
                  <a:lnTo>
                    <a:pt x="144" y="921"/>
                  </a:lnTo>
                  <a:lnTo>
                    <a:pt x="144" y="921"/>
                  </a:lnTo>
                  <a:lnTo>
                    <a:pt x="144" y="921"/>
                  </a:lnTo>
                  <a:lnTo>
                    <a:pt x="142" y="921"/>
                  </a:lnTo>
                  <a:lnTo>
                    <a:pt x="144" y="918"/>
                  </a:lnTo>
                  <a:lnTo>
                    <a:pt x="144" y="918"/>
                  </a:lnTo>
                  <a:lnTo>
                    <a:pt x="144" y="913"/>
                  </a:lnTo>
                  <a:lnTo>
                    <a:pt x="144" y="911"/>
                  </a:lnTo>
                  <a:lnTo>
                    <a:pt x="144" y="909"/>
                  </a:lnTo>
                  <a:lnTo>
                    <a:pt x="144" y="909"/>
                  </a:lnTo>
                  <a:lnTo>
                    <a:pt x="144" y="904"/>
                  </a:lnTo>
                  <a:lnTo>
                    <a:pt x="147" y="887"/>
                  </a:lnTo>
                  <a:lnTo>
                    <a:pt x="147" y="878"/>
                  </a:lnTo>
                  <a:lnTo>
                    <a:pt x="147" y="876"/>
                  </a:lnTo>
                  <a:lnTo>
                    <a:pt x="144" y="878"/>
                  </a:lnTo>
                  <a:lnTo>
                    <a:pt x="144" y="878"/>
                  </a:lnTo>
                  <a:lnTo>
                    <a:pt x="144" y="878"/>
                  </a:lnTo>
                  <a:lnTo>
                    <a:pt x="144" y="880"/>
                  </a:lnTo>
                  <a:lnTo>
                    <a:pt x="142" y="883"/>
                  </a:lnTo>
                  <a:lnTo>
                    <a:pt x="142" y="885"/>
                  </a:lnTo>
                  <a:lnTo>
                    <a:pt x="142" y="885"/>
                  </a:lnTo>
                  <a:lnTo>
                    <a:pt x="142" y="887"/>
                  </a:lnTo>
                  <a:lnTo>
                    <a:pt x="142" y="887"/>
                  </a:lnTo>
                  <a:lnTo>
                    <a:pt x="142" y="887"/>
                  </a:lnTo>
                  <a:lnTo>
                    <a:pt x="142" y="887"/>
                  </a:lnTo>
                  <a:lnTo>
                    <a:pt x="139" y="887"/>
                  </a:lnTo>
                  <a:lnTo>
                    <a:pt x="139" y="887"/>
                  </a:lnTo>
                  <a:lnTo>
                    <a:pt x="139" y="885"/>
                  </a:lnTo>
                  <a:lnTo>
                    <a:pt x="137" y="885"/>
                  </a:lnTo>
                  <a:lnTo>
                    <a:pt x="137" y="883"/>
                  </a:lnTo>
                  <a:lnTo>
                    <a:pt x="137" y="883"/>
                  </a:lnTo>
                  <a:lnTo>
                    <a:pt x="135" y="883"/>
                  </a:lnTo>
                  <a:lnTo>
                    <a:pt x="132" y="883"/>
                  </a:lnTo>
                  <a:lnTo>
                    <a:pt x="132" y="883"/>
                  </a:lnTo>
                  <a:lnTo>
                    <a:pt x="132" y="880"/>
                  </a:lnTo>
                  <a:lnTo>
                    <a:pt x="130" y="878"/>
                  </a:lnTo>
                  <a:lnTo>
                    <a:pt x="130" y="878"/>
                  </a:lnTo>
                  <a:lnTo>
                    <a:pt x="130" y="876"/>
                  </a:lnTo>
                  <a:lnTo>
                    <a:pt x="130" y="876"/>
                  </a:lnTo>
                  <a:lnTo>
                    <a:pt x="130" y="876"/>
                  </a:lnTo>
                  <a:lnTo>
                    <a:pt x="130" y="876"/>
                  </a:lnTo>
                  <a:lnTo>
                    <a:pt x="128" y="873"/>
                  </a:lnTo>
                  <a:lnTo>
                    <a:pt x="128" y="873"/>
                  </a:lnTo>
                  <a:lnTo>
                    <a:pt x="128" y="873"/>
                  </a:lnTo>
                  <a:lnTo>
                    <a:pt x="128" y="873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3" y="868"/>
                  </a:lnTo>
                  <a:lnTo>
                    <a:pt x="123" y="868"/>
                  </a:lnTo>
                  <a:lnTo>
                    <a:pt x="123" y="871"/>
                  </a:lnTo>
                  <a:lnTo>
                    <a:pt x="123" y="871"/>
                  </a:lnTo>
                  <a:lnTo>
                    <a:pt x="123" y="871"/>
                  </a:lnTo>
                  <a:lnTo>
                    <a:pt x="123" y="873"/>
                  </a:lnTo>
                  <a:lnTo>
                    <a:pt x="121" y="871"/>
                  </a:lnTo>
                  <a:lnTo>
                    <a:pt x="121" y="871"/>
                  </a:lnTo>
                  <a:lnTo>
                    <a:pt x="123" y="868"/>
                  </a:lnTo>
                  <a:lnTo>
                    <a:pt x="123" y="868"/>
                  </a:lnTo>
                  <a:lnTo>
                    <a:pt x="123" y="868"/>
                  </a:lnTo>
                  <a:lnTo>
                    <a:pt x="125" y="868"/>
                  </a:lnTo>
                  <a:lnTo>
                    <a:pt x="125" y="868"/>
                  </a:lnTo>
                  <a:lnTo>
                    <a:pt x="128" y="868"/>
                  </a:lnTo>
                  <a:lnTo>
                    <a:pt x="128" y="868"/>
                  </a:lnTo>
                  <a:lnTo>
                    <a:pt x="128" y="868"/>
                  </a:lnTo>
                  <a:lnTo>
                    <a:pt x="128" y="868"/>
                  </a:lnTo>
                  <a:lnTo>
                    <a:pt x="130" y="868"/>
                  </a:lnTo>
                  <a:lnTo>
                    <a:pt x="130" y="868"/>
                  </a:lnTo>
                  <a:lnTo>
                    <a:pt x="130" y="866"/>
                  </a:lnTo>
                  <a:lnTo>
                    <a:pt x="132" y="864"/>
                  </a:lnTo>
                  <a:lnTo>
                    <a:pt x="132" y="864"/>
                  </a:lnTo>
                  <a:lnTo>
                    <a:pt x="132" y="864"/>
                  </a:lnTo>
                  <a:lnTo>
                    <a:pt x="132" y="861"/>
                  </a:lnTo>
                  <a:lnTo>
                    <a:pt x="132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59"/>
                  </a:lnTo>
                  <a:lnTo>
                    <a:pt x="135" y="859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57"/>
                  </a:lnTo>
                  <a:lnTo>
                    <a:pt x="137" y="857"/>
                  </a:lnTo>
                  <a:lnTo>
                    <a:pt x="137" y="852"/>
                  </a:lnTo>
                  <a:lnTo>
                    <a:pt x="139" y="850"/>
                  </a:lnTo>
                  <a:lnTo>
                    <a:pt x="142" y="847"/>
                  </a:lnTo>
                  <a:lnTo>
                    <a:pt x="142" y="845"/>
                  </a:lnTo>
                  <a:lnTo>
                    <a:pt x="156" y="835"/>
                  </a:lnTo>
                  <a:lnTo>
                    <a:pt x="158" y="833"/>
                  </a:lnTo>
                  <a:lnTo>
                    <a:pt x="161" y="833"/>
                  </a:lnTo>
                  <a:lnTo>
                    <a:pt x="161" y="833"/>
                  </a:lnTo>
                  <a:lnTo>
                    <a:pt x="163" y="831"/>
                  </a:lnTo>
                  <a:lnTo>
                    <a:pt x="161" y="831"/>
                  </a:lnTo>
                  <a:lnTo>
                    <a:pt x="161" y="831"/>
                  </a:lnTo>
                  <a:lnTo>
                    <a:pt x="161" y="831"/>
                  </a:lnTo>
                  <a:lnTo>
                    <a:pt x="161" y="831"/>
                  </a:lnTo>
                  <a:lnTo>
                    <a:pt x="163" y="828"/>
                  </a:lnTo>
                  <a:lnTo>
                    <a:pt x="163" y="828"/>
                  </a:lnTo>
                  <a:lnTo>
                    <a:pt x="166" y="828"/>
                  </a:lnTo>
                  <a:lnTo>
                    <a:pt x="166" y="828"/>
                  </a:lnTo>
                  <a:lnTo>
                    <a:pt x="168" y="826"/>
                  </a:lnTo>
                  <a:lnTo>
                    <a:pt x="168" y="828"/>
                  </a:lnTo>
                  <a:lnTo>
                    <a:pt x="166" y="828"/>
                  </a:lnTo>
                  <a:lnTo>
                    <a:pt x="166" y="828"/>
                  </a:lnTo>
                  <a:lnTo>
                    <a:pt x="163" y="831"/>
                  </a:lnTo>
                  <a:lnTo>
                    <a:pt x="163" y="831"/>
                  </a:lnTo>
                  <a:lnTo>
                    <a:pt x="166" y="828"/>
                  </a:lnTo>
                  <a:lnTo>
                    <a:pt x="175" y="826"/>
                  </a:lnTo>
                  <a:lnTo>
                    <a:pt x="180" y="824"/>
                  </a:lnTo>
                  <a:lnTo>
                    <a:pt x="189" y="819"/>
                  </a:lnTo>
                  <a:lnTo>
                    <a:pt x="199" y="814"/>
                  </a:lnTo>
                  <a:lnTo>
                    <a:pt x="210" y="809"/>
                  </a:lnTo>
                  <a:lnTo>
                    <a:pt x="215" y="809"/>
                  </a:lnTo>
                  <a:lnTo>
                    <a:pt x="220" y="807"/>
                  </a:lnTo>
                  <a:lnTo>
                    <a:pt x="222" y="807"/>
                  </a:lnTo>
                  <a:lnTo>
                    <a:pt x="229" y="805"/>
                  </a:lnTo>
                  <a:lnTo>
                    <a:pt x="229" y="805"/>
                  </a:lnTo>
                  <a:lnTo>
                    <a:pt x="237" y="802"/>
                  </a:lnTo>
                  <a:lnTo>
                    <a:pt x="246" y="797"/>
                  </a:lnTo>
                  <a:lnTo>
                    <a:pt x="263" y="788"/>
                  </a:lnTo>
                  <a:lnTo>
                    <a:pt x="265" y="786"/>
                  </a:lnTo>
                  <a:lnTo>
                    <a:pt x="267" y="783"/>
                  </a:lnTo>
                  <a:lnTo>
                    <a:pt x="267" y="783"/>
                  </a:lnTo>
                  <a:lnTo>
                    <a:pt x="267" y="783"/>
                  </a:lnTo>
                  <a:lnTo>
                    <a:pt x="267" y="783"/>
                  </a:lnTo>
                  <a:lnTo>
                    <a:pt x="272" y="776"/>
                  </a:lnTo>
                  <a:lnTo>
                    <a:pt x="281" y="764"/>
                  </a:lnTo>
                  <a:lnTo>
                    <a:pt x="281" y="762"/>
                  </a:lnTo>
                  <a:lnTo>
                    <a:pt x="281" y="762"/>
                  </a:lnTo>
                  <a:lnTo>
                    <a:pt x="281" y="762"/>
                  </a:lnTo>
                  <a:lnTo>
                    <a:pt x="281" y="762"/>
                  </a:lnTo>
                  <a:lnTo>
                    <a:pt x="284" y="760"/>
                  </a:lnTo>
                  <a:lnTo>
                    <a:pt x="284" y="760"/>
                  </a:lnTo>
                  <a:lnTo>
                    <a:pt x="284" y="760"/>
                  </a:lnTo>
                  <a:lnTo>
                    <a:pt x="281" y="757"/>
                  </a:lnTo>
                  <a:lnTo>
                    <a:pt x="281" y="757"/>
                  </a:lnTo>
                  <a:lnTo>
                    <a:pt x="281" y="757"/>
                  </a:lnTo>
                  <a:lnTo>
                    <a:pt x="286" y="745"/>
                  </a:lnTo>
                  <a:lnTo>
                    <a:pt x="286" y="745"/>
                  </a:lnTo>
                  <a:lnTo>
                    <a:pt x="284" y="745"/>
                  </a:lnTo>
                  <a:lnTo>
                    <a:pt x="284" y="745"/>
                  </a:lnTo>
                  <a:lnTo>
                    <a:pt x="284" y="743"/>
                  </a:lnTo>
                  <a:lnTo>
                    <a:pt x="284" y="743"/>
                  </a:lnTo>
                  <a:lnTo>
                    <a:pt x="281" y="741"/>
                  </a:lnTo>
                  <a:lnTo>
                    <a:pt x="281" y="741"/>
                  </a:lnTo>
                  <a:lnTo>
                    <a:pt x="281" y="743"/>
                  </a:lnTo>
                  <a:lnTo>
                    <a:pt x="281" y="745"/>
                  </a:lnTo>
                  <a:lnTo>
                    <a:pt x="281" y="748"/>
                  </a:lnTo>
                  <a:lnTo>
                    <a:pt x="281" y="748"/>
                  </a:lnTo>
                  <a:lnTo>
                    <a:pt x="279" y="745"/>
                  </a:lnTo>
                  <a:lnTo>
                    <a:pt x="279" y="745"/>
                  </a:lnTo>
                  <a:lnTo>
                    <a:pt x="277" y="745"/>
                  </a:lnTo>
                  <a:lnTo>
                    <a:pt x="277" y="745"/>
                  </a:lnTo>
                  <a:lnTo>
                    <a:pt x="277" y="745"/>
                  </a:lnTo>
                  <a:lnTo>
                    <a:pt x="277" y="748"/>
                  </a:lnTo>
                  <a:lnTo>
                    <a:pt x="277" y="748"/>
                  </a:lnTo>
                  <a:lnTo>
                    <a:pt x="274" y="753"/>
                  </a:lnTo>
                  <a:lnTo>
                    <a:pt x="274" y="753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8"/>
                  </a:lnTo>
                  <a:lnTo>
                    <a:pt x="274" y="748"/>
                  </a:lnTo>
                  <a:lnTo>
                    <a:pt x="274" y="748"/>
                  </a:lnTo>
                  <a:lnTo>
                    <a:pt x="274" y="748"/>
                  </a:lnTo>
                  <a:lnTo>
                    <a:pt x="274" y="745"/>
                  </a:lnTo>
                  <a:lnTo>
                    <a:pt x="274" y="745"/>
                  </a:lnTo>
                  <a:lnTo>
                    <a:pt x="274" y="745"/>
                  </a:lnTo>
                  <a:lnTo>
                    <a:pt x="274" y="743"/>
                  </a:lnTo>
                  <a:lnTo>
                    <a:pt x="274" y="741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7" y="736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7" y="736"/>
                  </a:lnTo>
                  <a:lnTo>
                    <a:pt x="277" y="736"/>
                  </a:lnTo>
                  <a:lnTo>
                    <a:pt x="277" y="736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9" y="738"/>
                  </a:lnTo>
                  <a:lnTo>
                    <a:pt x="279" y="736"/>
                  </a:lnTo>
                  <a:lnTo>
                    <a:pt x="279" y="731"/>
                  </a:lnTo>
                  <a:lnTo>
                    <a:pt x="279" y="724"/>
                  </a:lnTo>
                  <a:lnTo>
                    <a:pt x="281" y="715"/>
                  </a:lnTo>
                  <a:lnTo>
                    <a:pt x="281" y="712"/>
                  </a:lnTo>
                  <a:lnTo>
                    <a:pt x="281" y="710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5"/>
                  </a:lnTo>
                  <a:lnTo>
                    <a:pt x="281" y="705"/>
                  </a:lnTo>
                  <a:lnTo>
                    <a:pt x="284" y="703"/>
                  </a:lnTo>
                  <a:lnTo>
                    <a:pt x="286" y="698"/>
                  </a:lnTo>
                  <a:lnTo>
                    <a:pt x="286" y="696"/>
                  </a:lnTo>
                  <a:lnTo>
                    <a:pt x="289" y="693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6" y="691"/>
                  </a:lnTo>
                  <a:lnTo>
                    <a:pt x="286" y="691"/>
                  </a:lnTo>
                  <a:lnTo>
                    <a:pt x="286" y="691"/>
                  </a:lnTo>
                  <a:lnTo>
                    <a:pt x="286" y="693"/>
                  </a:lnTo>
                  <a:lnTo>
                    <a:pt x="286" y="693"/>
                  </a:lnTo>
                  <a:lnTo>
                    <a:pt x="284" y="691"/>
                  </a:lnTo>
                  <a:lnTo>
                    <a:pt x="281" y="679"/>
                  </a:lnTo>
                  <a:lnTo>
                    <a:pt x="284" y="672"/>
                  </a:lnTo>
                  <a:lnTo>
                    <a:pt x="286" y="663"/>
                  </a:lnTo>
                  <a:lnTo>
                    <a:pt x="286" y="660"/>
                  </a:lnTo>
                  <a:lnTo>
                    <a:pt x="286" y="658"/>
                  </a:lnTo>
                  <a:lnTo>
                    <a:pt x="286" y="655"/>
                  </a:lnTo>
                  <a:lnTo>
                    <a:pt x="286" y="648"/>
                  </a:lnTo>
                  <a:lnTo>
                    <a:pt x="286" y="648"/>
                  </a:lnTo>
                  <a:lnTo>
                    <a:pt x="286" y="651"/>
                  </a:lnTo>
                  <a:lnTo>
                    <a:pt x="284" y="651"/>
                  </a:lnTo>
                  <a:lnTo>
                    <a:pt x="284" y="653"/>
                  </a:lnTo>
                  <a:lnTo>
                    <a:pt x="284" y="655"/>
                  </a:lnTo>
                  <a:lnTo>
                    <a:pt x="284" y="655"/>
                  </a:lnTo>
                  <a:lnTo>
                    <a:pt x="284" y="646"/>
                  </a:lnTo>
                  <a:lnTo>
                    <a:pt x="284" y="646"/>
                  </a:lnTo>
                  <a:lnTo>
                    <a:pt x="284" y="644"/>
                  </a:lnTo>
                  <a:lnTo>
                    <a:pt x="284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6"/>
                  </a:lnTo>
                  <a:lnTo>
                    <a:pt x="281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8"/>
                  </a:lnTo>
                  <a:lnTo>
                    <a:pt x="279" y="648"/>
                  </a:lnTo>
                  <a:lnTo>
                    <a:pt x="279" y="648"/>
                  </a:lnTo>
                  <a:lnTo>
                    <a:pt x="281" y="651"/>
                  </a:lnTo>
                  <a:lnTo>
                    <a:pt x="279" y="653"/>
                  </a:lnTo>
                  <a:lnTo>
                    <a:pt x="279" y="653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7" y="653"/>
                  </a:lnTo>
                  <a:lnTo>
                    <a:pt x="277" y="658"/>
                  </a:lnTo>
                  <a:lnTo>
                    <a:pt x="279" y="660"/>
                  </a:lnTo>
                  <a:lnTo>
                    <a:pt x="279" y="663"/>
                  </a:lnTo>
                  <a:lnTo>
                    <a:pt x="279" y="663"/>
                  </a:lnTo>
                  <a:lnTo>
                    <a:pt x="277" y="663"/>
                  </a:lnTo>
                  <a:lnTo>
                    <a:pt x="277" y="665"/>
                  </a:lnTo>
                  <a:lnTo>
                    <a:pt x="277" y="667"/>
                  </a:lnTo>
                  <a:lnTo>
                    <a:pt x="277" y="665"/>
                  </a:lnTo>
                  <a:lnTo>
                    <a:pt x="277" y="663"/>
                  </a:lnTo>
                  <a:lnTo>
                    <a:pt x="274" y="663"/>
                  </a:lnTo>
                  <a:lnTo>
                    <a:pt x="274" y="663"/>
                  </a:lnTo>
                  <a:lnTo>
                    <a:pt x="272" y="663"/>
                  </a:lnTo>
                  <a:lnTo>
                    <a:pt x="272" y="660"/>
                  </a:lnTo>
                  <a:lnTo>
                    <a:pt x="272" y="658"/>
                  </a:lnTo>
                  <a:lnTo>
                    <a:pt x="274" y="644"/>
                  </a:lnTo>
                  <a:lnTo>
                    <a:pt x="274" y="639"/>
                  </a:lnTo>
                  <a:lnTo>
                    <a:pt x="274" y="637"/>
                  </a:lnTo>
                  <a:lnTo>
                    <a:pt x="272" y="632"/>
                  </a:lnTo>
                  <a:lnTo>
                    <a:pt x="272" y="632"/>
                  </a:lnTo>
                  <a:lnTo>
                    <a:pt x="272" y="627"/>
                  </a:lnTo>
                  <a:lnTo>
                    <a:pt x="270" y="625"/>
                  </a:lnTo>
                  <a:lnTo>
                    <a:pt x="272" y="620"/>
                  </a:lnTo>
                  <a:lnTo>
                    <a:pt x="272" y="618"/>
                  </a:lnTo>
                  <a:lnTo>
                    <a:pt x="270" y="615"/>
                  </a:lnTo>
                  <a:lnTo>
                    <a:pt x="270" y="613"/>
                  </a:lnTo>
                  <a:lnTo>
                    <a:pt x="267" y="613"/>
                  </a:lnTo>
                  <a:lnTo>
                    <a:pt x="265" y="608"/>
                  </a:lnTo>
                  <a:lnTo>
                    <a:pt x="263" y="603"/>
                  </a:lnTo>
                  <a:lnTo>
                    <a:pt x="263" y="599"/>
                  </a:lnTo>
                  <a:lnTo>
                    <a:pt x="263" y="596"/>
                  </a:lnTo>
                  <a:lnTo>
                    <a:pt x="263" y="592"/>
                  </a:lnTo>
                  <a:lnTo>
                    <a:pt x="263" y="592"/>
                  </a:lnTo>
                  <a:lnTo>
                    <a:pt x="263" y="599"/>
                  </a:lnTo>
                  <a:lnTo>
                    <a:pt x="260" y="599"/>
                  </a:lnTo>
                  <a:lnTo>
                    <a:pt x="260" y="596"/>
                  </a:lnTo>
                  <a:lnTo>
                    <a:pt x="260" y="596"/>
                  </a:lnTo>
                  <a:lnTo>
                    <a:pt x="260" y="596"/>
                  </a:lnTo>
                  <a:lnTo>
                    <a:pt x="260" y="596"/>
                  </a:lnTo>
                  <a:lnTo>
                    <a:pt x="258" y="596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58" y="589"/>
                  </a:lnTo>
                  <a:lnTo>
                    <a:pt x="258" y="589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60" y="587"/>
                  </a:lnTo>
                  <a:lnTo>
                    <a:pt x="260" y="587"/>
                  </a:lnTo>
                  <a:lnTo>
                    <a:pt x="260" y="584"/>
                  </a:lnTo>
                  <a:lnTo>
                    <a:pt x="260" y="584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3" y="582"/>
                  </a:lnTo>
                  <a:lnTo>
                    <a:pt x="263" y="582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0" y="577"/>
                  </a:lnTo>
                  <a:lnTo>
                    <a:pt x="260" y="577"/>
                  </a:lnTo>
                  <a:lnTo>
                    <a:pt x="258" y="577"/>
                  </a:lnTo>
                  <a:lnTo>
                    <a:pt x="258" y="577"/>
                  </a:lnTo>
                  <a:lnTo>
                    <a:pt x="258" y="575"/>
                  </a:lnTo>
                  <a:lnTo>
                    <a:pt x="258" y="575"/>
                  </a:lnTo>
                  <a:lnTo>
                    <a:pt x="260" y="575"/>
                  </a:lnTo>
                  <a:lnTo>
                    <a:pt x="258" y="575"/>
                  </a:lnTo>
                  <a:lnTo>
                    <a:pt x="258" y="573"/>
                  </a:lnTo>
                  <a:lnTo>
                    <a:pt x="255" y="570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58" y="568"/>
                  </a:lnTo>
                  <a:lnTo>
                    <a:pt x="258" y="568"/>
                  </a:lnTo>
                  <a:lnTo>
                    <a:pt x="258" y="568"/>
                  </a:lnTo>
                  <a:lnTo>
                    <a:pt x="255" y="568"/>
                  </a:lnTo>
                  <a:lnTo>
                    <a:pt x="255" y="568"/>
                  </a:lnTo>
                  <a:lnTo>
                    <a:pt x="255" y="566"/>
                  </a:lnTo>
                  <a:lnTo>
                    <a:pt x="255" y="566"/>
                  </a:lnTo>
                  <a:lnTo>
                    <a:pt x="255" y="566"/>
                  </a:lnTo>
                  <a:lnTo>
                    <a:pt x="253" y="563"/>
                  </a:lnTo>
                  <a:lnTo>
                    <a:pt x="251" y="563"/>
                  </a:lnTo>
                  <a:lnTo>
                    <a:pt x="251" y="563"/>
                  </a:lnTo>
                  <a:lnTo>
                    <a:pt x="251" y="563"/>
                  </a:lnTo>
                  <a:lnTo>
                    <a:pt x="251" y="566"/>
                  </a:lnTo>
                  <a:lnTo>
                    <a:pt x="251" y="566"/>
                  </a:lnTo>
                  <a:lnTo>
                    <a:pt x="248" y="563"/>
                  </a:lnTo>
                  <a:lnTo>
                    <a:pt x="251" y="563"/>
                  </a:lnTo>
                  <a:lnTo>
                    <a:pt x="251" y="563"/>
                  </a:lnTo>
                  <a:lnTo>
                    <a:pt x="251" y="561"/>
                  </a:lnTo>
                  <a:lnTo>
                    <a:pt x="251" y="561"/>
                  </a:lnTo>
                  <a:lnTo>
                    <a:pt x="248" y="563"/>
                  </a:lnTo>
                  <a:lnTo>
                    <a:pt x="248" y="563"/>
                  </a:lnTo>
                  <a:lnTo>
                    <a:pt x="248" y="561"/>
                  </a:lnTo>
                  <a:lnTo>
                    <a:pt x="248" y="561"/>
                  </a:lnTo>
                  <a:lnTo>
                    <a:pt x="248" y="558"/>
                  </a:lnTo>
                  <a:lnTo>
                    <a:pt x="246" y="558"/>
                  </a:lnTo>
                  <a:lnTo>
                    <a:pt x="246" y="558"/>
                  </a:lnTo>
                  <a:lnTo>
                    <a:pt x="246" y="558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44" y="554"/>
                  </a:lnTo>
                  <a:lnTo>
                    <a:pt x="241" y="554"/>
                  </a:lnTo>
                  <a:lnTo>
                    <a:pt x="241" y="554"/>
                  </a:lnTo>
                  <a:lnTo>
                    <a:pt x="239" y="556"/>
                  </a:lnTo>
                  <a:lnTo>
                    <a:pt x="239" y="554"/>
                  </a:lnTo>
                  <a:lnTo>
                    <a:pt x="241" y="554"/>
                  </a:lnTo>
                  <a:lnTo>
                    <a:pt x="241" y="551"/>
                  </a:lnTo>
                  <a:lnTo>
                    <a:pt x="241" y="551"/>
                  </a:lnTo>
                  <a:lnTo>
                    <a:pt x="241" y="549"/>
                  </a:lnTo>
                  <a:lnTo>
                    <a:pt x="241" y="549"/>
                  </a:lnTo>
                  <a:lnTo>
                    <a:pt x="241" y="549"/>
                  </a:lnTo>
                  <a:lnTo>
                    <a:pt x="239" y="549"/>
                  </a:lnTo>
                  <a:lnTo>
                    <a:pt x="239" y="549"/>
                  </a:lnTo>
                  <a:lnTo>
                    <a:pt x="239" y="549"/>
                  </a:lnTo>
                  <a:lnTo>
                    <a:pt x="237" y="547"/>
                  </a:lnTo>
                  <a:lnTo>
                    <a:pt x="237" y="547"/>
                  </a:lnTo>
                  <a:lnTo>
                    <a:pt x="237" y="547"/>
                  </a:lnTo>
                  <a:lnTo>
                    <a:pt x="239" y="547"/>
                  </a:lnTo>
                  <a:lnTo>
                    <a:pt x="239" y="547"/>
                  </a:lnTo>
                  <a:lnTo>
                    <a:pt x="239" y="547"/>
                  </a:lnTo>
                  <a:lnTo>
                    <a:pt x="241" y="547"/>
                  </a:lnTo>
                  <a:lnTo>
                    <a:pt x="241" y="544"/>
                  </a:lnTo>
                  <a:lnTo>
                    <a:pt x="239" y="544"/>
                  </a:lnTo>
                  <a:lnTo>
                    <a:pt x="239" y="544"/>
                  </a:lnTo>
                  <a:lnTo>
                    <a:pt x="241" y="542"/>
                  </a:lnTo>
                  <a:lnTo>
                    <a:pt x="241" y="542"/>
                  </a:lnTo>
                  <a:lnTo>
                    <a:pt x="241" y="540"/>
                  </a:lnTo>
                  <a:lnTo>
                    <a:pt x="241" y="540"/>
                  </a:lnTo>
                  <a:lnTo>
                    <a:pt x="241" y="537"/>
                  </a:lnTo>
                  <a:lnTo>
                    <a:pt x="244" y="537"/>
                  </a:lnTo>
                  <a:lnTo>
                    <a:pt x="244" y="537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39" y="532"/>
                  </a:lnTo>
                  <a:lnTo>
                    <a:pt x="239" y="532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41" y="532"/>
                  </a:lnTo>
                  <a:lnTo>
                    <a:pt x="241" y="535"/>
                  </a:lnTo>
                  <a:lnTo>
                    <a:pt x="244" y="535"/>
                  </a:lnTo>
                  <a:lnTo>
                    <a:pt x="244" y="535"/>
                  </a:lnTo>
                  <a:lnTo>
                    <a:pt x="244" y="535"/>
                  </a:lnTo>
                  <a:lnTo>
                    <a:pt x="244" y="532"/>
                  </a:lnTo>
                  <a:lnTo>
                    <a:pt x="244" y="532"/>
                  </a:lnTo>
                  <a:lnTo>
                    <a:pt x="244" y="532"/>
                  </a:lnTo>
                  <a:lnTo>
                    <a:pt x="244" y="532"/>
                  </a:lnTo>
                  <a:lnTo>
                    <a:pt x="244" y="530"/>
                  </a:lnTo>
                  <a:lnTo>
                    <a:pt x="244" y="530"/>
                  </a:lnTo>
                  <a:lnTo>
                    <a:pt x="244" y="530"/>
                  </a:lnTo>
                  <a:lnTo>
                    <a:pt x="244" y="528"/>
                  </a:lnTo>
                  <a:lnTo>
                    <a:pt x="244" y="528"/>
                  </a:lnTo>
                  <a:lnTo>
                    <a:pt x="244" y="528"/>
                  </a:lnTo>
                  <a:lnTo>
                    <a:pt x="244" y="528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3"/>
                  </a:lnTo>
                  <a:lnTo>
                    <a:pt x="244" y="523"/>
                  </a:lnTo>
                  <a:lnTo>
                    <a:pt x="244" y="521"/>
                  </a:lnTo>
                  <a:lnTo>
                    <a:pt x="244" y="521"/>
                  </a:lnTo>
                  <a:lnTo>
                    <a:pt x="244" y="518"/>
                  </a:lnTo>
                  <a:lnTo>
                    <a:pt x="244" y="518"/>
                  </a:lnTo>
                  <a:lnTo>
                    <a:pt x="244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4" y="518"/>
                  </a:lnTo>
                  <a:lnTo>
                    <a:pt x="244" y="516"/>
                  </a:lnTo>
                  <a:lnTo>
                    <a:pt x="244" y="513"/>
                  </a:lnTo>
                  <a:lnTo>
                    <a:pt x="244" y="513"/>
                  </a:lnTo>
                  <a:lnTo>
                    <a:pt x="244" y="511"/>
                  </a:lnTo>
                  <a:lnTo>
                    <a:pt x="244" y="511"/>
                  </a:lnTo>
                  <a:lnTo>
                    <a:pt x="241" y="511"/>
                  </a:lnTo>
                  <a:lnTo>
                    <a:pt x="241" y="511"/>
                  </a:lnTo>
                  <a:lnTo>
                    <a:pt x="241" y="511"/>
                  </a:lnTo>
                  <a:lnTo>
                    <a:pt x="241" y="511"/>
                  </a:lnTo>
                  <a:lnTo>
                    <a:pt x="239" y="511"/>
                  </a:lnTo>
                  <a:lnTo>
                    <a:pt x="237" y="506"/>
                  </a:lnTo>
                  <a:lnTo>
                    <a:pt x="237" y="504"/>
                  </a:lnTo>
                  <a:lnTo>
                    <a:pt x="237" y="504"/>
                  </a:lnTo>
                  <a:lnTo>
                    <a:pt x="237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2" y="504"/>
                  </a:lnTo>
                  <a:lnTo>
                    <a:pt x="232" y="504"/>
                  </a:lnTo>
                  <a:lnTo>
                    <a:pt x="232" y="504"/>
                  </a:lnTo>
                  <a:lnTo>
                    <a:pt x="232" y="502"/>
                  </a:lnTo>
                  <a:lnTo>
                    <a:pt x="232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7" y="502"/>
                  </a:lnTo>
                  <a:lnTo>
                    <a:pt x="237" y="502"/>
                  </a:lnTo>
                  <a:lnTo>
                    <a:pt x="237" y="502"/>
                  </a:lnTo>
                  <a:lnTo>
                    <a:pt x="237" y="504"/>
                  </a:lnTo>
                  <a:lnTo>
                    <a:pt x="237" y="504"/>
                  </a:lnTo>
                  <a:lnTo>
                    <a:pt x="239" y="504"/>
                  </a:lnTo>
                  <a:lnTo>
                    <a:pt x="239" y="506"/>
                  </a:lnTo>
                  <a:lnTo>
                    <a:pt x="241" y="509"/>
                  </a:lnTo>
                  <a:lnTo>
                    <a:pt x="241" y="509"/>
                  </a:lnTo>
                  <a:lnTo>
                    <a:pt x="244" y="509"/>
                  </a:lnTo>
                  <a:lnTo>
                    <a:pt x="246" y="511"/>
                  </a:lnTo>
                  <a:lnTo>
                    <a:pt x="246" y="511"/>
                  </a:lnTo>
                  <a:lnTo>
                    <a:pt x="246" y="513"/>
                  </a:lnTo>
                  <a:lnTo>
                    <a:pt x="248" y="513"/>
                  </a:lnTo>
                  <a:lnTo>
                    <a:pt x="248" y="516"/>
                  </a:lnTo>
                  <a:lnTo>
                    <a:pt x="248" y="516"/>
                  </a:lnTo>
                  <a:lnTo>
                    <a:pt x="248" y="516"/>
                  </a:lnTo>
                  <a:lnTo>
                    <a:pt x="251" y="516"/>
                  </a:lnTo>
                  <a:lnTo>
                    <a:pt x="253" y="516"/>
                  </a:lnTo>
                  <a:lnTo>
                    <a:pt x="255" y="513"/>
                  </a:lnTo>
                  <a:lnTo>
                    <a:pt x="255" y="513"/>
                  </a:lnTo>
                  <a:lnTo>
                    <a:pt x="255" y="513"/>
                  </a:lnTo>
                  <a:lnTo>
                    <a:pt x="258" y="511"/>
                  </a:lnTo>
                  <a:lnTo>
                    <a:pt x="260" y="509"/>
                  </a:lnTo>
                  <a:lnTo>
                    <a:pt x="260" y="509"/>
                  </a:lnTo>
                  <a:lnTo>
                    <a:pt x="263" y="509"/>
                  </a:lnTo>
                  <a:lnTo>
                    <a:pt x="267" y="502"/>
                  </a:lnTo>
                  <a:lnTo>
                    <a:pt x="274" y="497"/>
                  </a:lnTo>
                  <a:lnTo>
                    <a:pt x="279" y="492"/>
                  </a:lnTo>
                  <a:lnTo>
                    <a:pt x="284" y="487"/>
                  </a:lnTo>
                  <a:lnTo>
                    <a:pt x="284" y="487"/>
                  </a:lnTo>
                  <a:lnTo>
                    <a:pt x="284" y="487"/>
                  </a:lnTo>
                  <a:lnTo>
                    <a:pt x="284" y="487"/>
                  </a:lnTo>
                  <a:lnTo>
                    <a:pt x="284" y="485"/>
                  </a:lnTo>
                  <a:lnTo>
                    <a:pt x="284" y="485"/>
                  </a:lnTo>
                  <a:lnTo>
                    <a:pt x="284" y="485"/>
                  </a:lnTo>
                  <a:lnTo>
                    <a:pt x="286" y="483"/>
                  </a:lnTo>
                  <a:lnTo>
                    <a:pt x="289" y="483"/>
                  </a:lnTo>
                  <a:lnTo>
                    <a:pt x="286" y="483"/>
                  </a:lnTo>
                  <a:lnTo>
                    <a:pt x="289" y="480"/>
                  </a:lnTo>
                  <a:lnTo>
                    <a:pt x="291" y="478"/>
                  </a:lnTo>
                  <a:lnTo>
                    <a:pt x="293" y="478"/>
                  </a:lnTo>
                  <a:lnTo>
                    <a:pt x="293" y="478"/>
                  </a:lnTo>
                  <a:lnTo>
                    <a:pt x="291" y="478"/>
                  </a:lnTo>
                  <a:lnTo>
                    <a:pt x="291" y="478"/>
                  </a:lnTo>
                  <a:lnTo>
                    <a:pt x="291" y="478"/>
                  </a:lnTo>
                  <a:lnTo>
                    <a:pt x="291" y="476"/>
                  </a:lnTo>
                  <a:lnTo>
                    <a:pt x="293" y="476"/>
                  </a:lnTo>
                  <a:lnTo>
                    <a:pt x="293" y="476"/>
                  </a:lnTo>
                  <a:lnTo>
                    <a:pt x="293" y="476"/>
                  </a:lnTo>
                  <a:lnTo>
                    <a:pt x="296" y="473"/>
                  </a:lnTo>
                  <a:lnTo>
                    <a:pt x="296" y="473"/>
                  </a:lnTo>
                  <a:lnTo>
                    <a:pt x="303" y="469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5" y="466"/>
                  </a:lnTo>
                  <a:lnTo>
                    <a:pt x="305" y="466"/>
                  </a:lnTo>
                  <a:lnTo>
                    <a:pt x="305" y="466"/>
                  </a:lnTo>
                  <a:lnTo>
                    <a:pt x="307" y="466"/>
                  </a:lnTo>
                  <a:lnTo>
                    <a:pt x="307" y="464"/>
                  </a:lnTo>
                  <a:lnTo>
                    <a:pt x="307" y="464"/>
                  </a:lnTo>
                  <a:lnTo>
                    <a:pt x="307" y="464"/>
                  </a:lnTo>
                  <a:lnTo>
                    <a:pt x="307" y="461"/>
                  </a:lnTo>
                  <a:lnTo>
                    <a:pt x="310" y="461"/>
                  </a:lnTo>
                  <a:lnTo>
                    <a:pt x="310" y="464"/>
                  </a:lnTo>
                  <a:lnTo>
                    <a:pt x="307" y="464"/>
                  </a:lnTo>
                  <a:lnTo>
                    <a:pt x="310" y="464"/>
                  </a:lnTo>
                  <a:lnTo>
                    <a:pt x="312" y="464"/>
                  </a:lnTo>
                  <a:lnTo>
                    <a:pt x="315" y="459"/>
                  </a:lnTo>
                  <a:lnTo>
                    <a:pt x="315" y="457"/>
                  </a:lnTo>
                  <a:lnTo>
                    <a:pt x="317" y="457"/>
                  </a:lnTo>
                  <a:lnTo>
                    <a:pt x="317" y="457"/>
                  </a:lnTo>
                  <a:lnTo>
                    <a:pt x="317" y="457"/>
                  </a:lnTo>
                  <a:lnTo>
                    <a:pt x="317" y="457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7" y="461"/>
                  </a:lnTo>
                  <a:lnTo>
                    <a:pt x="317" y="461"/>
                  </a:lnTo>
                  <a:lnTo>
                    <a:pt x="319" y="461"/>
                  </a:lnTo>
                  <a:lnTo>
                    <a:pt x="322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59"/>
                  </a:lnTo>
                  <a:lnTo>
                    <a:pt x="324" y="457"/>
                  </a:lnTo>
                  <a:lnTo>
                    <a:pt x="322" y="452"/>
                  </a:lnTo>
                  <a:lnTo>
                    <a:pt x="322" y="452"/>
                  </a:lnTo>
                  <a:lnTo>
                    <a:pt x="324" y="454"/>
                  </a:lnTo>
                  <a:lnTo>
                    <a:pt x="326" y="457"/>
                  </a:lnTo>
                  <a:lnTo>
                    <a:pt x="326" y="457"/>
                  </a:lnTo>
                  <a:lnTo>
                    <a:pt x="329" y="457"/>
                  </a:lnTo>
                  <a:lnTo>
                    <a:pt x="329" y="457"/>
                  </a:lnTo>
                  <a:lnTo>
                    <a:pt x="331" y="457"/>
                  </a:lnTo>
                  <a:lnTo>
                    <a:pt x="331" y="457"/>
                  </a:lnTo>
                  <a:lnTo>
                    <a:pt x="331" y="457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2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29" y="454"/>
                  </a:lnTo>
                  <a:lnTo>
                    <a:pt x="331" y="452"/>
                  </a:lnTo>
                  <a:lnTo>
                    <a:pt x="331" y="452"/>
                  </a:lnTo>
                  <a:lnTo>
                    <a:pt x="331" y="450"/>
                  </a:lnTo>
                  <a:lnTo>
                    <a:pt x="331" y="450"/>
                  </a:lnTo>
                  <a:lnTo>
                    <a:pt x="331" y="450"/>
                  </a:lnTo>
                  <a:lnTo>
                    <a:pt x="331" y="452"/>
                  </a:lnTo>
                  <a:lnTo>
                    <a:pt x="331" y="452"/>
                  </a:lnTo>
                  <a:lnTo>
                    <a:pt x="331" y="450"/>
                  </a:lnTo>
                  <a:lnTo>
                    <a:pt x="334" y="447"/>
                  </a:lnTo>
                  <a:lnTo>
                    <a:pt x="336" y="445"/>
                  </a:lnTo>
                  <a:lnTo>
                    <a:pt x="336" y="445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0"/>
                  </a:lnTo>
                  <a:lnTo>
                    <a:pt x="341" y="438"/>
                  </a:lnTo>
                  <a:lnTo>
                    <a:pt x="343" y="435"/>
                  </a:lnTo>
                  <a:lnTo>
                    <a:pt x="348" y="431"/>
                  </a:lnTo>
                  <a:lnTo>
                    <a:pt x="350" y="428"/>
                  </a:lnTo>
                  <a:lnTo>
                    <a:pt x="355" y="424"/>
                  </a:lnTo>
                  <a:lnTo>
                    <a:pt x="355" y="424"/>
                  </a:lnTo>
                  <a:lnTo>
                    <a:pt x="355" y="424"/>
                  </a:lnTo>
                  <a:lnTo>
                    <a:pt x="352" y="424"/>
                  </a:lnTo>
                  <a:lnTo>
                    <a:pt x="352" y="426"/>
                  </a:lnTo>
                  <a:lnTo>
                    <a:pt x="352" y="424"/>
                  </a:lnTo>
                  <a:lnTo>
                    <a:pt x="352" y="424"/>
                  </a:lnTo>
                  <a:lnTo>
                    <a:pt x="355" y="421"/>
                  </a:lnTo>
                  <a:lnTo>
                    <a:pt x="355" y="421"/>
                  </a:lnTo>
                  <a:lnTo>
                    <a:pt x="357" y="424"/>
                  </a:lnTo>
                  <a:lnTo>
                    <a:pt x="357" y="424"/>
                  </a:lnTo>
                  <a:lnTo>
                    <a:pt x="357" y="421"/>
                  </a:lnTo>
                  <a:lnTo>
                    <a:pt x="357" y="421"/>
                  </a:lnTo>
                  <a:lnTo>
                    <a:pt x="360" y="421"/>
                  </a:lnTo>
                  <a:lnTo>
                    <a:pt x="360" y="419"/>
                  </a:lnTo>
                  <a:lnTo>
                    <a:pt x="360" y="419"/>
                  </a:lnTo>
                  <a:lnTo>
                    <a:pt x="362" y="414"/>
                  </a:lnTo>
                  <a:lnTo>
                    <a:pt x="362" y="414"/>
                  </a:lnTo>
                  <a:lnTo>
                    <a:pt x="362" y="414"/>
                  </a:lnTo>
                  <a:lnTo>
                    <a:pt x="360" y="414"/>
                  </a:lnTo>
                  <a:lnTo>
                    <a:pt x="360" y="412"/>
                  </a:lnTo>
                  <a:lnTo>
                    <a:pt x="357" y="412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57" y="407"/>
                  </a:lnTo>
                  <a:lnTo>
                    <a:pt x="355" y="405"/>
                  </a:lnTo>
                  <a:lnTo>
                    <a:pt x="355" y="407"/>
                  </a:lnTo>
                  <a:lnTo>
                    <a:pt x="355" y="405"/>
                  </a:lnTo>
                  <a:lnTo>
                    <a:pt x="355" y="405"/>
                  </a:lnTo>
                  <a:lnTo>
                    <a:pt x="357" y="405"/>
                  </a:lnTo>
                  <a:lnTo>
                    <a:pt x="360" y="407"/>
                  </a:lnTo>
                  <a:lnTo>
                    <a:pt x="360" y="407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2" y="409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4" y="412"/>
                  </a:lnTo>
                  <a:lnTo>
                    <a:pt x="369" y="405"/>
                  </a:lnTo>
                  <a:lnTo>
                    <a:pt x="371" y="402"/>
                  </a:lnTo>
                  <a:lnTo>
                    <a:pt x="374" y="400"/>
                  </a:lnTo>
                  <a:lnTo>
                    <a:pt x="374" y="398"/>
                  </a:lnTo>
                  <a:lnTo>
                    <a:pt x="374" y="398"/>
                  </a:lnTo>
                  <a:lnTo>
                    <a:pt x="376" y="398"/>
                  </a:lnTo>
                  <a:lnTo>
                    <a:pt x="378" y="398"/>
                  </a:lnTo>
                  <a:lnTo>
                    <a:pt x="378" y="395"/>
                  </a:lnTo>
                  <a:lnTo>
                    <a:pt x="378" y="395"/>
                  </a:lnTo>
                  <a:lnTo>
                    <a:pt x="378" y="395"/>
                  </a:lnTo>
                  <a:lnTo>
                    <a:pt x="381" y="395"/>
                  </a:lnTo>
                  <a:lnTo>
                    <a:pt x="381" y="395"/>
                  </a:lnTo>
                  <a:lnTo>
                    <a:pt x="381" y="393"/>
                  </a:lnTo>
                  <a:lnTo>
                    <a:pt x="383" y="393"/>
                  </a:lnTo>
                  <a:lnTo>
                    <a:pt x="383" y="393"/>
                  </a:lnTo>
                  <a:lnTo>
                    <a:pt x="383" y="393"/>
                  </a:lnTo>
                  <a:lnTo>
                    <a:pt x="386" y="393"/>
                  </a:lnTo>
                  <a:lnTo>
                    <a:pt x="386" y="390"/>
                  </a:lnTo>
                  <a:lnTo>
                    <a:pt x="393" y="386"/>
                  </a:lnTo>
                  <a:lnTo>
                    <a:pt x="395" y="386"/>
                  </a:lnTo>
                  <a:lnTo>
                    <a:pt x="397" y="386"/>
                  </a:lnTo>
                  <a:lnTo>
                    <a:pt x="397" y="383"/>
                  </a:lnTo>
                  <a:lnTo>
                    <a:pt x="400" y="383"/>
                  </a:lnTo>
                  <a:lnTo>
                    <a:pt x="402" y="381"/>
                  </a:lnTo>
                  <a:lnTo>
                    <a:pt x="402" y="383"/>
                  </a:lnTo>
                  <a:lnTo>
                    <a:pt x="402" y="383"/>
                  </a:lnTo>
                  <a:lnTo>
                    <a:pt x="409" y="379"/>
                  </a:lnTo>
                  <a:lnTo>
                    <a:pt x="412" y="376"/>
                  </a:lnTo>
                  <a:lnTo>
                    <a:pt x="419" y="374"/>
                  </a:lnTo>
                  <a:lnTo>
                    <a:pt x="423" y="374"/>
                  </a:lnTo>
                  <a:lnTo>
                    <a:pt x="423" y="371"/>
                  </a:lnTo>
                  <a:lnTo>
                    <a:pt x="423" y="371"/>
                  </a:lnTo>
                  <a:lnTo>
                    <a:pt x="423" y="371"/>
                  </a:lnTo>
                  <a:lnTo>
                    <a:pt x="423" y="369"/>
                  </a:lnTo>
                  <a:lnTo>
                    <a:pt x="421" y="369"/>
                  </a:lnTo>
                  <a:lnTo>
                    <a:pt x="421" y="367"/>
                  </a:lnTo>
                  <a:lnTo>
                    <a:pt x="421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71"/>
                  </a:lnTo>
                  <a:lnTo>
                    <a:pt x="426" y="371"/>
                  </a:lnTo>
                  <a:lnTo>
                    <a:pt x="426" y="371"/>
                  </a:lnTo>
                  <a:lnTo>
                    <a:pt x="426" y="371"/>
                  </a:lnTo>
                  <a:lnTo>
                    <a:pt x="428" y="371"/>
                  </a:lnTo>
                  <a:lnTo>
                    <a:pt x="428" y="369"/>
                  </a:lnTo>
                  <a:lnTo>
                    <a:pt x="445" y="364"/>
                  </a:lnTo>
                  <a:lnTo>
                    <a:pt x="445" y="364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7" y="362"/>
                  </a:lnTo>
                  <a:lnTo>
                    <a:pt x="449" y="360"/>
                  </a:lnTo>
                  <a:lnTo>
                    <a:pt x="449" y="362"/>
                  </a:lnTo>
                  <a:lnTo>
                    <a:pt x="449" y="362"/>
                  </a:lnTo>
                  <a:lnTo>
                    <a:pt x="452" y="360"/>
                  </a:lnTo>
                  <a:lnTo>
                    <a:pt x="454" y="360"/>
                  </a:lnTo>
                  <a:lnTo>
                    <a:pt x="452" y="357"/>
                  </a:lnTo>
                  <a:lnTo>
                    <a:pt x="454" y="357"/>
                  </a:lnTo>
                  <a:lnTo>
                    <a:pt x="454" y="360"/>
                  </a:lnTo>
                  <a:lnTo>
                    <a:pt x="454" y="360"/>
                  </a:lnTo>
                  <a:lnTo>
                    <a:pt x="464" y="360"/>
                  </a:lnTo>
                  <a:lnTo>
                    <a:pt x="466" y="357"/>
                  </a:lnTo>
                  <a:lnTo>
                    <a:pt x="468" y="357"/>
                  </a:lnTo>
                  <a:lnTo>
                    <a:pt x="471" y="355"/>
                  </a:lnTo>
                  <a:lnTo>
                    <a:pt x="473" y="355"/>
                  </a:lnTo>
                  <a:lnTo>
                    <a:pt x="473" y="355"/>
                  </a:lnTo>
                  <a:lnTo>
                    <a:pt x="475" y="355"/>
                  </a:lnTo>
                  <a:lnTo>
                    <a:pt x="475" y="355"/>
                  </a:lnTo>
                  <a:lnTo>
                    <a:pt x="475" y="355"/>
                  </a:lnTo>
                  <a:lnTo>
                    <a:pt x="478" y="353"/>
                  </a:lnTo>
                  <a:lnTo>
                    <a:pt x="478" y="353"/>
                  </a:lnTo>
                  <a:lnTo>
                    <a:pt x="475" y="353"/>
                  </a:lnTo>
                  <a:lnTo>
                    <a:pt x="475" y="353"/>
                  </a:lnTo>
                  <a:lnTo>
                    <a:pt x="475" y="353"/>
                  </a:lnTo>
                  <a:lnTo>
                    <a:pt x="475" y="350"/>
                  </a:lnTo>
                  <a:lnTo>
                    <a:pt x="475" y="350"/>
                  </a:lnTo>
                  <a:lnTo>
                    <a:pt x="478" y="350"/>
                  </a:lnTo>
                  <a:lnTo>
                    <a:pt x="478" y="350"/>
                  </a:lnTo>
                  <a:lnTo>
                    <a:pt x="478" y="348"/>
                  </a:lnTo>
                  <a:lnTo>
                    <a:pt x="478" y="350"/>
                  </a:lnTo>
                  <a:lnTo>
                    <a:pt x="478" y="348"/>
                  </a:lnTo>
                  <a:lnTo>
                    <a:pt x="480" y="348"/>
                  </a:lnTo>
                  <a:lnTo>
                    <a:pt x="480" y="345"/>
                  </a:lnTo>
                  <a:lnTo>
                    <a:pt x="490" y="341"/>
                  </a:lnTo>
                  <a:lnTo>
                    <a:pt x="499" y="336"/>
                  </a:lnTo>
                  <a:lnTo>
                    <a:pt x="499" y="334"/>
                  </a:lnTo>
                  <a:lnTo>
                    <a:pt x="502" y="334"/>
                  </a:lnTo>
                  <a:lnTo>
                    <a:pt x="504" y="334"/>
                  </a:lnTo>
                  <a:lnTo>
                    <a:pt x="504" y="331"/>
                  </a:lnTo>
                  <a:lnTo>
                    <a:pt x="506" y="331"/>
                  </a:lnTo>
                  <a:lnTo>
                    <a:pt x="509" y="331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4"/>
                  </a:lnTo>
                  <a:lnTo>
                    <a:pt x="513" y="324"/>
                  </a:lnTo>
                  <a:lnTo>
                    <a:pt x="513" y="327"/>
                  </a:lnTo>
                  <a:lnTo>
                    <a:pt x="513" y="327"/>
                  </a:lnTo>
                  <a:lnTo>
                    <a:pt x="513" y="327"/>
                  </a:lnTo>
                  <a:lnTo>
                    <a:pt x="513" y="327"/>
                  </a:lnTo>
                  <a:lnTo>
                    <a:pt x="516" y="324"/>
                  </a:lnTo>
                  <a:lnTo>
                    <a:pt x="516" y="324"/>
                  </a:lnTo>
                  <a:lnTo>
                    <a:pt x="513" y="324"/>
                  </a:lnTo>
                  <a:lnTo>
                    <a:pt x="513" y="322"/>
                  </a:lnTo>
                  <a:lnTo>
                    <a:pt x="513" y="322"/>
                  </a:lnTo>
                  <a:lnTo>
                    <a:pt x="513" y="322"/>
                  </a:lnTo>
                  <a:lnTo>
                    <a:pt x="513" y="319"/>
                  </a:lnTo>
                  <a:lnTo>
                    <a:pt x="513" y="319"/>
                  </a:lnTo>
                  <a:lnTo>
                    <a:pt x="513" y="319"/>
                  </a:lnTo>
                  <a:lnTo>
                    <a:pt x="511" y="319"/>
                  </a:lnTo>
                  <a:lnTo>
                    <a:pt x="511" y="317"/>
                  </a:lnTo>
                  <a:lnTo>
                    <a:pt x="513" y="317"/>
                  </a:lnTo>
                  <a:lnTo>
                    <a:pt x="513" y="317"/>
                  </a:lnTo>
                  <a:lnTo>
                    <a:pt x="518" y="315"/>
                  </a:lnTo>
                  <a:lnTo>
                    <a:pt x="518" y="315"/>
                  </a:lnTo>
                  <a:lnTo>
                    <a:pt x="520" y="315"/>
                  </a:lnTo>
                  <a:lnTo>
                    <a:pt x="523" y="312"/>
                  </a:lnTo>
                  <a:lnTo>
                    <a:pt x="525" y="310"/>
                  </a:lnTo>
                  <a:lnTo>
                    <a:pt x="528" y="308"/>
                  </a:lnTo>
                  <a:lnTo>
                    <a:pt x="530" y="305"/>
                  </a:lnTo>
                  <a:lnTo>
                    <a:pt x="530" y="305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30" y="300"/>
                  </a:lnTo>
                  <a:lnTo>
                    <a:pt x="530" y="300"/>
                  </a:lnTo>
                  <a:lnTo>
                    <a:pt x="530" y="298"/>
                  </a:lnTo>
                  <a:lnTo>
                    <a:pt x="530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30" y="300"/>
                  </a:lnTo>
                  <a:lnTo>
                    <a:pt x="530" y="300"/>
                  </a:lnTo>
                  <a:lnTo>
                    <a:pt x="530" y="298"/>
                  </a:lnTo>
                  <a:lnTo>
                    <a:pt x="530" y="298"/>
                  </a:lnTo>
                  <a:lnTo>
                    <a:pt x="530" y="298"/>
                  </a:lnTo>
                  <a:lnTo>
                    <a:pt x="532" y="296"/>
                  </a:lnTo>
                  <a:lnTo>
                    <a:pt x="544" y="286"/>
                  </a:lnTo>
                  <a:lnTo>
                    <a:pt x="546" y="279"/>
                  </a:lnTo>
                  <a:lnTo>
                    <a:pt x="546" y="279"/>
                  </a:lnTo>
                  <a:lnTo>
                    <a:pt x="549" y="277"/>
                  </a:lnTo>
                  <a:lnTo>
                    <a:pt x="551" y="277"/>
                  </a:lnTo>
                  <a:lnTo>
                    <a:pt x="551" y="274"/>
                  </a:lnTo>
                  <a:lnTo>
                    <a:pt x="551" y="274"/>
                  </a:lnTo>
                  <a:lnTo>
                    <a:pt x="551" y="274"/>
                  </a:lnTo>
                  <a:lnTo>
                    <a:pt x="554" y="274"/>
                  </a:lnTo>
                  <a:lnTo>
                    <a:pt x="554" y="274"/>
                  </a:lnTo>
                  <a:lnTo>
                    <a:pt x="554" y="274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4" y="272"/>
                  </a:lnTo>
                  <a:lnTo>
                    <a:pt x="554" y="272"/>
                  </a:lnTo>
                  <a:lnTo>
                    <a:pt x="554" y="270"/>
                  </a:lnTo>
                  <a:lnTo>
                    <a:pt x="556" y="270"/>
                  </a:lnTo>
                  <a:lnTo>
                    <a:pt x="556" y="270"/>
                  </a:lnTo>
                  <a:lnTo>
                    <a:pt x="556" y="270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6" y="265"/>
                  </a:lnTo>
                  <a:lnTo>
                    <a:pt x="558" y="265"/>
                  </a:lnTo>
                  <a:lnTo>
                    <a:pt x="558" y="265"/>
                  </a:lnTo>
                  <a:lnTo>
                    <a:pt x="558" y="265"/>
                  </a:lnTo>
                  <a:lnTo>
                    <a:pt x="558" y="263"/>
                  </a:lnTo>
                  <a:lnTo>
                    <a:pt x="561" y="263"/>
                  </a:lnTo>
                  <a:lnTo>
                    <a:pt x="558" y="260"/>
                  </a:lnTo>
                  <a:lnTo>
                    <a:pt x="561" y="260"/>
                  </a:lnTo>
                  <a:lnTo>
                    <a:pt x="561" y="258"/>
                  </a:lnTo>
                  <a:lnTo>
                    <a:pt x="561" y="258"/>
                  </a:lnTo>
                  <a:lnTo>
                    <a:pt x="558" y="256"/>
                  </a:lnTo>
                  <a:lnTo>
                    <a:pt x="558" y="256"/>
                  </a:lnTo>
                  <a:lnTo>
                    <a:pt x="556" y="256"/>
                  </a:lnTo>
                  <a:lnTo>
                    <a:pt x="556" y="256"/>
                  </a:lnTo>
                  <a:lnTo>
                    <a:pt x="556" y="258"/>
                  </a:lnTo>
                  <a:lnTo>
                    <a:pt x="554" y="256"/>
                  </a:lnTo>
                  <a:lnTo>
                    <a:pt x="554" y="256"/>
                  </a:lnTo>
                  <a:lnTo>
                    <a:pt x="551" y="256"/>
                  </a:lnTo>
                  <a:lnTo>
                    <a:pt x="551" y="256"/>
                  </a:lnTo>
                  <a:lnTo>
                    <a:pt x="551" y="253"/>
                  </a:lnTo>
                  <a:lnTo>
                    <a:pt x="551" y="253"/>
                  </a:lnTo>
                  <a:lnTo>
                    <a:pt x="554" y="253"/>
                  </a:lnTo>
                  <a:lnTo>
                    <a:pt x="554" y="253"/>
                  </a:lnTo>
                  <a:lnTo>
                    <a:pt x="556" y="253"/>
                  </a:lnTo>
                  <a:lnTo>
                    <a:pt x="556" y="253"/>
                  </a:lnTo>
                  <a:lnTo>
                    <a:pt x="556" y="251"/>
                  </a:lnTo>
                  <a:lnTo>
                    <a:pt x="558" y="251"/>
                  </a:lnTo>
                  <a:lnTo>
                    <a:pt x="561" y="251"/>
                  </a:lnTo>
                  <a:lnTo>
                    <a:pt x="561" y="251"/>
                  </a:lnTo>
                  <a:lnTo>
                    <a:pt x="561" y="246"/>
                  </a:lnTo>
                  <a:lnTo>
                    <a:pt x="558" y="246"/>
                  </a:lnTo>
                  <a:lnTo>
                    <a:pt x="561" y="244"/>
                  </a:lnTo>
                  <a:lnTo>
                    <a:pt x="563" y="246"/>
                  </a:lnTo>
                  <a:lnTo>
                    <a:pt x="563" y="246"/>
                  </a:lnTo>
                  <a:lnTo>
                    <a:pt x="563" y="246"/>
                  </a:lnTo>
                  <a:lnTo>
                    <a:pt x="565" y="246"/>
                  </a:lnTo>
                  <a:lnTo>
                    <a:pt x="565" y="246"/>
                  </a:lnTo>
                  <a:lnTo>
                    <a:pt x="565" y="244"/>
                  </a:lnTo>
                  <a:lnTo>
                    <a:pt x="565" y="244"/>
                  </a:lnTo>
                  <a:lnTo>
                    <a:pt x="563" y="241"/>
                  </a:lnTo>
                  <a:lnTo>
                    <a:pt x="563" y="241"/>
                  </a:lnTo>
                  <a:lnTo>
                    <a:pt x="563" y="241"/>
                  </a:lnTo>
                  <a:lnTo>
                    <a:pt x="561" y="241"/>
                  </a:lnTo>
                  <a:lnTo>
                    <a:pt x="561" y="241"/>
                  </a:lnTo>
                  <a:lnTo>
                    <a:pt x="558" y="241"/>
                  </a:lnTo>
                  <a:lnTo>
                    <a:pt x="558" y="239"/>
                  </a:lnTo>
                  <a:lnTo>
                    <a:pt x="558" y="239"/>
                  </a:lnTo>
                  <a:lnTo>
                    <a:pt x="558" y="237"/>
                  </a:lnTo>
                  <a:lnTo>
                    <a:pt x="558" y="239"/>
                  </a:lnTo>
                  <a:lnTo>
                    <a:pt x="558" y="239"/>
                  </a:lnTo>
                  <a:lnTo>
                    <a:pt x="561" y="241"/>
                  </a:lnTo>
                  <a:lnTo>
                    <a:pt x="561" y="241"/>
                  </a:lnTo>
                  <a:lnTo>
                    <a:pt x="561" y="239"/>
                  </a:lnTo>
                  <a:lnTo>
                    <a:pt x="563" y="239"/>
                  </a:lnTo>
                  <a:lnTo>
                    <a:pt x="563" y="239"/>
                  </a:lnTo>
                  <a:lnTo>
                    <a:pt x="565" y="237"/>
                  </a:lnTo>
                  <a:lnTo>
                    <a:pt x="565" y="237"/>
                  </a:lnTo>
                  <a:lnTo>
                    <a:pt x="565" y="237"/>
                  </a:lnTo>
                  <a:lnTo>
                    <a:pt x="568" y="234"/>
                  </a:lnTo>
                  <a:lnTo>
                    <a:pt x="568" y="234"/>
                  </a:lnTo>
                  <a:lnTo>
                    <a:pt x="568" y="234"/>
                  </a:lnTo>
                  <a:lnTo>
                    <a:pt x="568" y="234"/>
                  </a:lnTo>
                  <a:lnTo>
                    <a:pt x="568" y="234"/>
                  </a:lnTo>
                  <a:close/>
                  <a:moveTo>
                    <a:pt x="237" y="85"/>
                  </a:moveTo>
                  <a:lnTo>
                    <a:pt x="237" y="85"/>
                  </a:lnTo>
                  <a:lnTo>
                    <a:pt x="234" y="85"/>
                  </a:lnTo>
                  <a:lnTo>
                    <a:pt x="234" y="85"/>
                  </a:lnTo>
                  <a:lnTo>
                    <a:pt x="234" y="85"/>
                  </a:lnTo>
                  <a:lnTo>
                    <a:pt x="232" y="83"/>
                  </a:lnTo>
                  <a:lnTo>
                    <a:pt x="232" y="80"/>
                  </a:lnTo>
                  <a:lnTo>
                    <a:pt x="234" y="80"/>
                  </a:lnTo>
                  <a:lnTo>
                    <a:pt x="234" y="80"/>
                  </a:lnTo>
                  <a:lnTo>
                    <a:pt x="234" y="80"/>
                  </a:lnTo>
                  <a:lnTo>
                    <a:pt x="237" y="80"/>
                  </a:lnTo>
                  <a:lnTo>
                    <a:pt x="237" y="83"/>
                  </a:lnTo>
                  <a:lnTo>
                    <a:pt x="237" y="85"/>
                  </a:lnTo>
                  <a:close/>
                  <a:moveTo>
                    <a:pt x="244" y="85"/>
                  </a:moveTo>
                  <a:lnTo>
                    <a:pt x="244" y="87"/>
                  </a:lnTo>
                  <a:lnTo>
                    <a:pt x="241" y="87"/>
                  </a:lnTo>
                  <a:lnTo>
                    <a:pt x="241" y="87"/>
                  </a:lnTo>
                  <a:lnTo>
                    <a:pt x="239" y="87"/>
                  </a:lnTo>
                  <a:lnTo>
                    <a:pt x="239" y="87"/>
                  </a:lnTo>
                  <a:lnTo>
                    <a:pt x="239" y="87"/>
                  </a:lnTo>
                  <a:lnTo>
                    <a:pt x="239" y="85"/>
                  </a:lnTo>
                  <a:lnTo>
                    <a:pt x="239" y="85"/>
                  </a:lnTo>
                  <a:lnTo>
                    <a:pt x="239" y="83"/>
                  </a:lnTo>
                  <a:lnTo>
                    <a:pt x="239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44" y="83"/>
                  </a:lnTo>
                  <a:lnTo>
                    <a:pt x="244" y="83"/>
                  </a:lnTo>
                  <a:lnTo>
                    <a:pt x="244" y="8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7" name="Freeform 104">
              <a:extLst>
                <a:ext uri="{FF2B5EF4-FFF2-40B4-BE49-F238E27FC236}">
                  <a16:creationId xmlns:a16="http://schemas.microsoft.com/office/drawing/2014/main" id="{C0939449-BAF6-C192-B9AC-6B89A95FBF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0575" y="4170511"/>
              <a:ext cx="17002" cy="23074"/>
            </a:xfrm>
            <a:custGeom>
              <a:avLst/>
              <a:gdLst>
                <a:gd name="T0" fmla="*/ 9 w 14"/>
                <a:gd name="T1" fmla="*/ 5 h 19"/>
                <a:gd name="T2" fmla="*/ 7 w 14"/>
                <a:gd name="T3" fmla="*/ 5 h 19"/>
                <a:gd name="T4" fmla="*/ 4 w 14"/>
                <a:gd name="T5" fmla="*/ 5 h 19"/>
                <a:gd name="T6" fmla="*/ 4 w 14"/>
                <a:gd name="T7" fmla="*/ 2 h 19"/>
                <a:gd name="T8" fmla="*/ 4 w 14"/>
                <a:gd name="T9" fmla="*/ 2 h 19"/>
                <a:gd name="T10" fmla="*/ 2 w 14"/>
                <a:gd name="T11" fmla="*/ 2 h 19"/>
                <a:gd name="T12" fmla="*/ 2 w 14"/>
                <a:gd name="T13" fmla="*/ 2 h 19"/>
                <a:gd name="T14" fmla="*/ 4 w 14"/>
                <a:gd name="T15" fmla="*/ 2 h 19"/>
                <a:gd name="T16" fmla="*/ 2 w 14"/>
                <a:gd name="T17" fmla="*/ 0 h 19"/>
                <a:gd name="T18" fmla="*/ 0 w 14"/>
                <a:gd name="T19" fmla="*/ 5 h 19"/>
                <a:gd name="T20" fmla="*/ 2 w 14"/>
                <a:gd name="T21" fmla="*/ 5 h 19"/>
                <a:gd name="T22" fmla="*/ 2 w 14"/>
                <a:gd name="T23" fmla="*/ 7 h 19"/>
                <a:gd name="T24" fmla="*/ 2 w 14"/>
                <a:gd name="T25" fmla="*/ 7 h 19"/>
                <a:gd name="T26" fmla="*/ 4 w 14"/>
                <a:gd name="T27" fmla="*/ 9 h 19"/>
                <a:gd name="T28" fmla="*/ 4 w 14"/>
                <a:gd name="T29" fmla="*/ 12 h 19"/>
                <a:gd name="T30" fmla="*/ 4 w 14"/>
                <a:gd name="T31" fmla="*/ 12 h 19"/>
                <a:gd name="T32" fmla="*/ 4 w 14"/>
                <a:gd name="T33" fmla="*/ 12 h 19"/>
                <a:gd name="T34" fmla="*/ 4 w 14"/>
                <a:gd name="T35" fmla="*/ 14 h 19"/>
                <a:gd name="T36" fmla="*/ 4 w 14"/>
                <a:gd name="T37" fmla="*/ 16 h 19"/>
                <a:gd name="T38" fmla="*/ 4 w 14"/>
                <a:gd name="T39" fmla="*/ 16 h 19"/>
                <a:gd name="T40" fmla="*/ 2 w 14"/>
                <a:gd name="T41" fmla="*/ 14 h 19"/>
                <a:gd name="T42" fmla="*/ 2 w 14"/>
                <a:gd name="T43" fmla="*/ 14 h 19"/>
                <a:gd name="T44" fmla="*/ 2 w 14"/>
                <a:gd name="T45" fmla="*/ 14 h 19"/>
                <a:gd name="T46" fmla="*/ 2 w 14"/>
                <a:gd name="T47" fmla="*/ 16 h 19"/>
                <a:gd name="T48" fmla="*/ 2 w 14"/>
                <a:gd name="T49" fmla="*/ 19 h 19"/>
                <a:gd name="T50" fmla="*/ 4 w 14"/>
                <a:gd name="T51" fmla="*/ 19 h 19"/>
                <a:gd name="T52" fmla="*/ 4 w 14"/>
                <a:gd name="T53" fmla="*/ 19 h 19"/>
                <a:gd name="T54" fmla="*/ 4 w 14"/>
                <a:gd name="T55" fmla="*/ 19 h 19"/>
                <a:gd name="T56" fmla="*/ 4 w 14"/>
                <a:gd name="T57" fmla="*/ 19 h 19"/>
                <a:gd name="T58" fmla="*/ 7 w 14"/>
                <a:gd name="T59" fmla="*/ 19 h 19"/>
                <a:gd name="T60" fmla="*/ 7 w 14"/>
                <a:gd name="T61" fmla="*/ 19 h 19"/>
                <a:gd name="T62" fmla="*/ 7 w 14"/>
                <a:gd name="T63" fmla="*/ 19 h 19"/>
                <a:gd name="T64" fmla="*/ 9 w 14"/>
                <a:gd name="T65" fmla="*/ 19 h 19"/>
                <a:gd name="T66" fmla="*/ 7 w 14"/>
                <a:gd name="T67" fmla="*/ 16 h 19"/>
                <a:gd name="T68" fmla="*/ 9 w 14"/>
                <a:gd name="T69" fmla="*/ 14 h 19"/>
                <a:gd name="T70" fmla="*/ 9 w 14"/>
                <a:gd name="T71" fmla="*/ 12 h 19"/>
                <a:gd name="T72" fmla="*/ 9 w 14"/>
                <a:gd name="T73" fmla="*/ 12 h 19"/>
                <a:gd name="T74" fmla="*/ 9 w 14"/>
                <a:gd name="T75" fmla="*/ 9 h 19"/>
                <a:gd name="T76" fmla="*/ 9 w 14"/>
                <a:gd name="T77" fmla="*/ 7 h 19"/>
                <a:gd name="T78" fmla="*/ 9 w 14"/>
                <a:gd name="T79" fmla="*/ 7 h 19"/>
                <a:gd name="T80" fmla="*/ 14 w 14"/>
                <a:gd name="T81" fmla="*/ 7 h 19"/>
                <a:gd name="T82" fmla="*/ 14 w 14"/>
                <a:gd name="T83" fmla="*/ 7 h 19"/>
                <a:gd name="T84" fmla="*/ 14 w 14"/>
                <a:gd name="T85" fmla="*/ 9 h 19"/>
                <a:gd name="T86" fmla="*/ 14 w 14"/>
                <a:gd name="T87" fmla="*/ 9 h 19"/>
                <a:gd name="T88" fmla="*/ 14 w 14"/>
                <a:gd name="T8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" h="19">
                  <a:moveTo>
                    <a:pt x="9" y="5"/>
                  </a:moveTo>
                  <a:lnTo>
                    <a:pt x="9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5"/>
                  </a:lnTo>
                  <a:close/>
                  <a:moveTo>
                    <a:pt x="14" y="7"/>
                  </a:moveTo>
                  <a:lnTo>
                    <a:pt x="14" y="7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05">
              <a:extLst>
                <a:ext uri="{FF2B5EF4-FFF2-40B4-BE49-F238E27FC236}">
                  <a16:creationId xmlns:a16="http://schemas.microsoft.com/office/drawing/2014/main" id="{71156067-33DA-AE1F-036A-36A9944C1E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7431" y="4017497"/>
              <a:ext cx="450543" cy="684922"/>
            </a:xfrm>
            <a:custGeom>
              <a:avLst/>
              <a:gdLst>
                <a:gd name="T0" fmla="*/ 0 w 371"/>
                <a:gd name="T1" fmla="*/ 0 h 564"/>
                <a:gd name="T2" fmla="*/ 0 w 371"/>
                <a:gd name="T3" fmla="*/ 0 h 564"/>
                <a:gd name="T4" fmla="*/ 0 w 371"/>
                <a:gd name="T5" fmla="*/ 0 h 564"/>
                <a:gd name="T6" fmla="*/ 0 w 371"/>
                <a:gd name="T7" fmla="*/ 3 h 564"/>
                <a:gd name="T8" fmla="*/ 2 w 371"/>
                <a:gd name="T9" fmla="*/ 5 h 564"/>
                <a:gd name="T10" fmla="*/ 0 w 371"/>
                <a:gd name="T11" fmla="*/ 3 h 564"/>
                <a:gd name="T12" fmla="*/ 66 w 371"/>
                <a:gd name="T13" fmla="*/ 545 h 564"/>
                <a:gd name="T14" fmla="*/ 64 w 371"/>
                <a:gd name="T15" fmla="*/ 542 h 564"/>
                <a:gd name="T16" fmla="*/ 64 w 371"/>
                <a:gd name="T17" fmla="*/ 540 h 564"/>
                <a:gd name="T18" fmla="*/ 64 w 371"/>
                <a:gd name="T19" fmla="*/ 540 h 564"/>
                <a:gd name="T20" fmla="*/ 64 w 371"/>
                <a:gd name="T21" fmla="*/ 540 h 564"/>
                <a:gd name="T22" fmla="*/ 64 w 371"/>
                <a:gd name="T23" fmla="*/ 540 h 564"/>
                <a:gd name="T24" fmla="*/ 61 w 371"/>
                <a:gd name="T25" fmla="*/ 538 h 564"/>
                <a:gd name="T26" fmla="*/ 61 w 371"/>
                <a:gd name="T27" fmla="*/ 535 h 564"/>
                <a:gd name="T28" fmla="*/ 61 w 371"/>
                <a:gd name="T29" fmla="*/ 535 h 564"/>
                <a:gd name="T30" fmla="*/ 59 w 371"/>
                <a:gd name="T31" fmla="*/ 533 h 564"/>
                <a:gd name="T32" fmla="*/ 57 w 371"/>
                <a:gd name="T33" fmla="*/ 533 h 564"/>
                <a:gd name="T34" fmla="*/ 57 w 371"/>
                <a:gd name="T35" fmla="*/ 535 h 564"/>
                <a:gd name="T36" fmla="*/ 54 w 371"/>
                <a:gd name="T37" fmla="*/ 535 h 564"/>
                <a:gd name="T38" fmla="*/ 54 w 371"/>
                <a:gd name="T39" fmla="*/ 535 h 564"/>
                <a:gd name="T40" fmla="*/ 52 w 371"/>
                <a:gd name="T41" fmla="*/ 538 h 564"/>
                <a:gd name="T42" fmla="*/ 52 w 371"/>
                <a:gd name="T43" fmla="*/ 540 h 564"/>
                <a:gd name="T44" fmla="*/ 52 w 371"/>
                <a:gd name="T45" fmla="*/ 542 h 564"/>
                <a:gd name="T46" fmla="*/ 49 w 371"/>
                <a:gd name="T47" fmla="*/ 545 h 564"/>
                <a:gd name="T48" fmla="*/ 47 w 371"/>
                <a:gd name="T49" fmla="*/ 545 h 564"/>
                <a:gd name="T50" fmla="*/ 47 w 371"/>
                <a:gd name="T51" fmla="*/ 545 h 564"/>
                <a:gd name="T52" fmla="*/ 45 w 371"/>
                <a:gd name="T53" fmla="*/ 547 h 564"/>
                <a:gd name="T54" fmla="*/ 45 w 371"/>
                <a:gd name="T55" fmla="*/ 552 h 564"/>
                <a:gd name="T56" fmla="*/ 45 w 371"/>
                <a:gd name="T57" fmla="*/ 557 h 564"/>
                <a:gd name="T58" fmla="*/ 45 w 371"/>
                <a:gd name="T59" fmla="*/ 557 h 564"/>
                <a:gd name="T60" fmla="*/ 45 w 371"/>
                <a:gd name="T61" fmla="*/ 559 h 564"/>
                <a:gd name="T62" fmla="*/ 42 w 371"/>
                <a:gd name="T63" fmla="*/ 559 h 564"/>
                <a:gd name="T64" fmla="*/ 42 w 371"/>
                <a:gd name="T65" fmla="*/ 559 h 564"/>
                <a:gd name="T66" fmla="*/ 45 w 371"/>
                <a:gd name="T67" fmla="*/ 564 h 564"/>
                <a:gd name="T68" fmla="*/ 47 w 371"/>
                <a:gd name="T69" fmla="*/ 564 h 564"/>
                <a:gd name="T70" fmla="*/ 52 w 371"/>
                <a:gd name="T71" fmla="*/ 564 h 564"/>
                <a:gd name="T72" fmla="*/ 61 w 371"/>
                <a:gd name="T73" fmla="*/ 561 h 564"/>
                <a:gd name="T74" fmla="*/ 61 w 371"/>
                <a:gd name="T75" fmla="*/ 561 h 564"/>
                <a:gd name="T76" fmla="*/ 64 w 371"/>
                <a:gd name="T77" fmla="*/ 559 h 564"/>
                <a:gd name="T78" fmla="*/ 64 w 371"/>
                <a:gd name="T79" fmla="*/ 559 h 564"/>
                <a:gd name="T80" fmla="*/ 64 w 371"/>
                <a:gd name="T81" fmla="*/ 559 h 564"/>
                <a:gd name="T82" fmla="*/ 64 w 371"/>
                <a:gd name="T83" fmla="*/ 557 h 564"/>
                <a:gd name="T84" fmla="*/ 64 w 371"/>
                <a:gd name="T85" fmla="*/ 554 h 564"/>
                <a:gd name="T86" fmla="*/ 66 w 371"/>
                <a:gd name="T87" fmla="*/ 554 h 564"/>
                <a:gd name="T88" fmla="*/ 66 w 371"/>
                <a:gd name="T89" fmla="*/ 552 h 564"/>
                <a:gd name="T90" fmla="*/ 68 w 371"/>
                <a:gd name="T91" fmla="*/ 550 h 564"/>
                <a:gd name="T92" fmla="*/ 66 w 371"/>
                <a:gd name="T93" fmla="*/ 547 h 564"/>
                <a:gd name="T94" fmla="*/ 371 w 371"/>
                <a:gd name="T95" fmla="*/ 516 h 564"/>
                <a:gd name="T96" fmla="*/ 369 w 371"/>
                <a:gd name="T97" fmla="*/ 516 h 564"/>
                <a:gd name="T98" fmla="*/ 364 w 371"/>
                <a:gd name="T99" fmla="*/ 519 h 564"/>
                <a:gd name="T100" fmla="*/ 364 w 371"/>
                <a:gd name="T101" fmla="*/ 519 h 564"/>
                <a:gd name="T102" fmla="*/ 364 w 371"/>
                <a:gd name="T103" fmla="*/ 519 h 564"/>
                <a:gd name="T104" fmla="*/ 366 w 371"/>
                <a:gd name="T105" fmla="*/ 521 h 564"/>
                <a:gd name="T106" fmla="*/ 369 w 371"/>
                <a:gd name="T107" fmla="*/ 519 h 564"/>
                <a:gd name="T108" fmla="*/ 371 w 371"/>
                <a:gd name="T109" fmla="*/ 519 h 564"/>
                <a:gd name="T110" fmla="*/ 371 w 371"/>
                <a:gd name="T111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1" h="564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3"/>
                  </a:lnTo>
                  <a:close/>
                  <a:moveTo>
                    <a:pt x="66" y="545"/>
                  </a:moveTo>
                  <a:lnTo>
                    <a:pt x="66" y="545"/>
                  </a:lnTo>
                  <a:lnTo>
                    <a:pt x="66" y="542"/>
                  </a:lnTo>
                  <a:lnTo>
                    <a:pt x="64" y="542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1" y="538"/>
                  </a:lnTo>
                  <a:lnTo>
                    <a:pt x="61" y="538"/>
                  </a:lnTo>
                  <a:lnTo>
                    <a:pt x="61" y="538"/>
                  </a:lnTo>
                  <a:lnTo>
                    <a:pt x="61" y="535"/>
                  </a:lnTo>
                  <a:lnTo>
                    <a:pt x="61" y="535"/>
                  </a:lnTo>
                  <a:lnTo>
                    <a:pt x="61" y="535"/>
                  </a:lnTo>
                  <a:lnTo>
                    <a:pt x="61" y="535"/>
                  </a:lnTo>
                  <a:lnTo>
                    <a:pt x="59" y="533"/>
                  </a:lnTo>
                  <a:lnTo>
                    <a:pt x="57" y="533"/>
                  </a:lnTo>
                  <a:lnTo>
                    <a:pt x="57" y="533"/>
                  </a:lnTo>
                  <a:lnTo>
                    <a:pt x="57" y="533"/>
                  </a:lnTo>
                  <a:lnTo>
                    <a:pt x="57" y="535"/>
                  </a:lnTo>
                  <a:lnTo>
                    <a:pt x="57" y="535"/>
                  </a:lnTo>
                  <a:lnTo>
                    <a:pt x="54" y="535"/>
                  </a:lnTo>
                  <a:lnTo>
                    <a:pt x="54" y="535"/>
                  </a:lnTo>
                  <a:lnTo>
                    <a:pt x="54" y="535"/>
                  </a:lnTo>
                  <a:lnTo>
                    <a:pt x="54" y="535"/>
                  </a:lnTo>
                  <a:lnTo>
                    <a:pt x="52" y="538"/>
                  </a:lnTo>
                  <a:lnTo>
                    <a:pt x="52" y="540"/>
                  </a:lnTo>
                  <a:lnTo>
                    <a:pt x="52" y="540"/>
                  </a:lnTo>
                  <a:lnTo>
                    <a:pt x="52" y="542"/>
                  </a:lnTo>
                  <a:lnTo>
                    <a:pt x="52" y="542"/>
                  </a:lnTo>
                  <a:lnTo>
                    <a:pt x="49" y="542"/>
                  </a:lnTo>
                  <a:lnTo>
                    <a:pt x="49" y="545"/>
                  </a:lnTo>
                  <a:lnTo>
                    <a:pt x="49" y="545"/>
                  </a:lnTo>
                  <a:lnTo>
                    <a:pt x="47" y="545"/>
                  </a:lnTo>
                  <a:lnTo>
                    <a:pt x="47" y="545"/>
                  </a:lnTo>
                  <a:lnTo>
                    <a:pt x="47" y="545"/>
                  </a:lnTo>
                  <a:lnTo>
                    <a:pt x="47" y="545"/>
                  </a:lnTo>
                  <a:lnTo>
                    <a:pt x="45" y="547"/>
                  </a:lnTo>
                  <a:lnTo>
                    <a:pt x="45" y="550"/>
                  </a:lnTo>
                  <a:lnTo>
                    <a:pt x="45" y="552"/>
                  </a:lnTo>
                  <a:lnTo>
                    <a:pt x="45" y="554"/>
                  </a:lnTo>
                  <a:lnTo>
                    <a:pt x="45" y="557"/>
                  </a:lnTo>
                  <a:lnTo>
                    <a:pt x="45" y="557"/>
                  </a:lnTo>
                  <a:lnTo>
                    <a:pt x="45" y="557"/>
                  </a:lnTo>
                  <a:lnTo>
                    <a:pt x="45" y="559"/>
                  </a:lnTo>
                  <a:lnTo>
                    <a:pt x="45" y="559"/>
                  </a:lnTo>
                  <a:lnTo>
                    <a:pt x="42" y="559"/>
                  </a:lnTo>
                  <a:lnTo>
                    <a:pt x="42" y="559"/>
                  </a:lnTo>
                  <a:lnTo>
                    <a:pt x="40" y="559"/>
                  </a:lnTo>
                  <a:lnTo>
                    <a:pt x="42" y="559"/>
                  </a:lnTo>
                  <a:lnTo>
                    <a:pt x="42" y="561"/>
                  </a:lnTo>
                  <a:lnTo>
                    <a:pt x="45" y="564"/>
                  </a:lnTo>
                  <a:lnTo>
                    <a:pt x="47" y="564"/>
                  </a:lnTo>
                  <a:lnTo>
                    <a:pt x="47" y="564"/>
                  </a:lnTo>
                  <a:lnTo>
                    <a:pt x="49" y="564"/>
                  </a:lnTo>
                  <a:lnTo>
                    <a:pt x="52" y="564"/>
                  </a:lnTo>
                  <a:lnTo>
                    <a:pt x="57" y="564"/>
                  </a:lnTo>
                  <a:lnTo>
                    <a:pt x="61" y="561"/>
                  </a:lnTo>
                  <a:lnTo>
                    <a:pt x="61" y="561"/>
                  </a:lnTo>
                  <a:lnTo>
                    <a:pt x="61" y="561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7"/>
                  </a:lnTo>
                  <a:lnTo>
                    <a:pt x="64" y="557"/>
                  </a:lnTo>
                  <a:lnTo>
                    <a:pt x="64" y="554"/>
                  </a:lnTo>
                  <a:lnTo>
                    <a:pt x="66" y="554"/>
                  </a:lnTo>
                  <a:lnTo>
                    <a:pt x="66" y="554"/>
                  </a:lnTo>
                  <a:lnTo>
                    <a:pt x="66" y="552"/>
                  </a:lnTo>
                  <a:lnTo>
                    <a:pt x="66" y="552"/>
                  </a:lnTo>
                  <a:lnTo>
                    <a:pt x="66" y="550"/>
                  </a:lnTo>
                  <a:lnTo>
                    <a:pt x="68" y="550"/>
                  </a:lnTo>
                  <a:lnTo>
                    <a:pt x="68" y="547"/>
                  </a:lnTo>
                  <a:lnTo>
                    <a:pt x="66" y="547"/>
                  </a:lnTo>
                  <a:lnTo>
                    <a:pt x="66" y="545"/>
                  </a:lnTo>
                  <a:close/>
                  <a:moveTo>
                    <a:pt x="371" y="516"/>
                  </a:moveTo>
                  <a:lnTo>
                    <a:pt x="369" y="516"/>
                  </a:lnTo>
                  <a:lnTo>
                    <a:pt x="369" y="516"/>
                  </a:lnTo>
                  <a:lnTo>
                    <a:pt x="366" y="516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21"/>
                  </a:lnTo>
                  <a:lnTo>
                    <a:pt x="366" y="521"/>
                  </a:lnTo>
                  <a:lnTo>
                    <a:pt x="366" y="521"/>
                  </a:lnTo>
                  <a:lnTo>
                    <a:pt x="369" y="519"/>
                  </a:lnTo>
                  <a:lnTo>
                    <a:pt x="369" y="519"/>
                  </a:lnTo>
                  <a:lnTo>
                    <a:pt x="371" y="519"/>
                  </a:lnTo>
                  <a:lnTo>
                    <a:pt x="371" y="519"/>
                  </a:lnTo>
                  <a:lnTo>
                    <a:pt x="371" y="516"/>
                  </a:lnTo>
                  <a:lnTo>
                    <a:pt x="371" y="516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108">
              <a:extLst>
                <a:ext uri="{FF2B5EF4-FFF2-40B4-BE49-F238E27FC236}">
                  <a16:creationId xmlns:a16="http://schemas.microsoft.com/office/drawing/2014/main" id="{E4A1B180-34DB-ABAE-9C59-7D821A01F2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7856" y="3957991"/>
              <a:ext cx="210092" cy="513692"/>
            </a:xfrm>
            <a:custGeom>
              <a:avLst/>
              <a:gdLst>
                <a:gd name="T0" fmla="*/ 157 w 173"/>
                <a:gd name="T1" fmla="*/ 270 h 423"/>
                <a:gd name="T2" fmla="*/ 107 w 173"/>
                <a:gd name="T3" fmla="*/ 222 h 423"/>
                <a:gd name="T4" fmla="*/ 100 w 173"/>
                <a:gd name="T5" fmla="*/ 203 h 423"/>
                <a:gd name="T6" fmla="*/ 102 w 173"/>
                <a:gd name="T7" fmla="*/ 125 h 423"/>
                <a:gd name="T8" fmla="*/ 121 w 173"/>
                <a:gd name="T9" fmla="*/ 111 h 423"/>
                <a:gd name="T10" fmla="*/ 112 w 173"/>
                <a:gd name="T11" fmla="*/ 106 h 423"/>
                <a:gd name="T12" fmla="*/ 109 w 173"/>
                <a:gd name="T13" fmla="*/ 97 h 423"/>
                <a:gd name="T14" fmla="*/ 105 w 173"/>
                <a:gd name="T15" fmla="*/ 85 h 423"/>
                <a:gd name="T16" fmla="*/ 105 w 173"/>
                <a:gd name="T17" fmla="*/ 71 h 423"/>
                <a:gd name="T18" fmla="*/ 102 w 173"/>
                <a:gd name="T19" fmla="*/ 61 h 423"/>
                <a:gd name="T20" fmla="*/ 102 w 173"/>
                <a:gd name="T21" fmla="*/ 47 h 423"/>
                <a:gd name="T22" fmla="*/ 90 w 173"/>
                <a:gd name="T23" fmla="*/ 21 h 423"/>
                <a:gd name="T24" fmla="*/ 76 w 173"/>
                <a:gd name="T25" fmla="*/ 7 h 423"/>
                <a:gd name="T26" fmla="*/ 69 w 173"/>
                <a:gd name="T27" fmla="*/ 14 h 423"/>
                <a:gd name="T28" fmla="*/ 55 w 173"/>
                <a:gd name="T29" fmla="*/ 12 h 423"/>
                <a:gd name="T30" fmla="*/ 38 w 173"/>
                <a:gd name="T31" fmla="*/ 9 h 423"/>
                <a:gd name="T32" fmla="*/ 26 w 173"/>
                <a:gd name="T33" fmla="*/ 7 h 423"/>
                <a:gd name="T34" fmla="*/ 15 w 173"/>
                <a:gd name="T35" fmla="*/ 4 h 423"/>
                <a:gd name="T36" fmla="*/ 19 w 173"/>
                <a:gd name="T37" fmla="*/ 12 h 423"/>
                <a:gd name="T38" fmla="*/ 29 w 173"/>
                <a:gd name="T39" fmla="*/ 14 h 423"/>
                <a:gd name="T40" fmla="*/ 36 w 173"/>
                <a:gd name="T41" fmla="*/ 23 h 423"/>
                <a:gd name="T42" fmla="*/ 41 w 173"/>
                <a:gd name="T43" fmla="*/ 42 h 423"/>
                <a:gd name="T44" fmla="*/ 52 w 173"/>
                <a:gd name="T45" fmla="*/ 59 h 423"/>
                <a:gd name="T46" fmla="*/ 45 w 173"/>
                <a:gd name="T47" fmla="*/ 73 h 423"/>
                <a:gd name="T48" fmla="*/ 34 w 173"/>
                <a:gd name="T49" fmla="*/ 78 h 423"/>
                <a:gd name="T50" fmla="*/ 34 w 173"/>
                <a:gd name="T51" fmla="*/ 87 h 423"/>
                <a:gd name="T52" fmla="*/ 31 w 173"/>
                <a:gd name="T53" fmla="*/ 106 h 423"/>
                <a:gd name="T54" fmla="*/ 29 w 173"/>
                <a:gd name="T55" fmla="*/ 118 h 423"/>
                <a:gd name="T56" fmla="*/ 34 w 173"/>
                <a:gd name="T57" fmla="*/ 137 h 423"/>
                <a:gd name="T58" fmla="*/ 43 w 173"/>
                <a:gd name="T59" fmla="*/ 158 h 423"/>
                <a:gd name="T60" fmla="*/ 38 w 173"/>
                <a:gd name="T61" fmla="*/ 165 h 423"/>
                <a:gd name="T62" fmla="*/ 29 w 173"/>
                <a:gd name="T63" fmla="*/ 173 h 423"/>
                <a:gd name="T64" fmla="*/ 24 w 173"/>
                <a:gd name="T65" fmla="*/ 173 h 423"/>
                <a:gd name="T66" fmla="*/ 15 w 173"/>
                <a:gd name="T67" fmla="*/ 180 h 423"/>
                <a:gd name="T68" fmla="*/ 17 w 173"/>
                <a:gd name="T69" fmla="*/ 203 h 423"/>
                <a:gd name="T70" fmla="*/ 7 w 173"/>
                <a:gd name="T71" fmla="*/ 222 h 423"/>
                <a:gd name="T72" fmla="*/ 3 w 173"/>
                <a:gd name="T73" fmla="*/ 229 h 423"/>
                <a:gd name="T74" fmla="*/ 12 w 173"/>
                <a:gd name="T75" fmla="*/ 244 h 423"/>
                <a:gd name="T76" fmla="*/ 19 w 173"/>
                <a:gd name="T77" fmla="*/ 253 h 423"/>
                <a:gd name="T78" fmla="*/ 34 w 173"/>
                <a:gd name="T79" fmla="*/ 255 h 423"/>
                <a:gd name="T80" fmla="*/ 43 w 173"/>
                <a:gd name="T81" fmla="*/ 272 h 423"/>
                <a:gd name="T82" fmla="*/ 52 w 173"/>
                <a:gd name="T83" fmla="*/ 284 h 423"/>
                <a:gd name="T84" fmla="*/ 69 w 173"/>
                <a:gd name="T85" fmla="*/ 277 h 423"/>
                <a:gd name="T86" fmla="*/ 88 w 173"/>
                <a:gd name="T87" fmla="*/ 272 h 423"/>
                <a:gd name="T88" fmla="*/ 100 w 173"/>
                <a:gd name="T89" fmla="*/ 293 h 423"/>
                <a:gd name="T90" fmla="*/ 100 w 173"/>
                <a:gd name="T91" fmla="*/ 310 h 423"/>
                <a:gd name="T92" fmla="*/ 97 w 173"/>
                <a:gd name="T93" fmla="*/ 326 h 423"/>
                <a:gd name="T94" fmla="*/ 88 w 173"/>
                <a:gd name="T95" fmla="*/ 345 h 423"/>
                <a:gd name="T96" fmla="*/ 93 w 173"/>
                <a:gd name="T97" fmla="*/ 364 h 423"/>
                <a:gd name="T98" fmla="*/ 105 w 173"/>
                <a:gd name="T99" fmla="*/ 386 h 423"/>
                <a:gd name="T100" fmla="*/ 119 w 173"/>
                <a:gd name="T101" fmla="*/ 397 h 423"/>
                <a:gd name="T102" fmla="*/ 126 w 173"/>
                <a:gd name="T103" fmla="*/ 404 h 423"/>
                <a:gd name="T104" fmla="*/ 128 w 173"/>
                <a:gd name="T105" fmla="*/ 421 h 423"/>
                <a:gd name="T106" fmla="*/ 142 w 173"/>
                <a:gd name="T107" fmla="*/ 414 h 423"/>
                <a:gd name="T108" fmla="*/ 140 w 173"/>
                <a:gd name="T109" fmla="*/ 402 h 423"/>
                <a:gd name="T110" fmla="*/ 133 w 173"/>
                <a:gd name="T111" fmla="*/ 395 h 423"/>
                <a:gd name="T112" fmla="*/ 138 w 173"/>
                <a:gd name="T113" fmla="*/ 381 h 423"/>
                <a:gd name="T114" fmla="*/ 149 w 173"/>
                <a:gd name="T115" fmla="*/ 369 h 423"/>
                <a:gd name="T116" fmla="*/ 166 w 173"/>
                <a:gd name="T117" fmla="*/ 364 h 423"/>
                <a:gd name="T118" fmla="*/ 168 w 173"/>
                <a:gd name="T119" fmla="*/ 329 h 423"/>
                <a:gd name="T120" fmla="*/ 102 w 173"/>
                <a:gd name="T121" fmla="*/ 144 h 423"/>
                <a:gd name="T122" fmla="*/ 107 w 173"/>
                <a:gd name="T123" fmla="*/ 146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3" h="423">
                  <a:moveTo>
                    <a:pt x="168" y="307"/>
                  </a:moveTo>
                  <a:lnTo>
                    <a:pt x="171" y="303"/>
                  </a:lnTo>
                  <a:lnTo>
                    <a:pt x="173" y="298"/>
                  </a:lnTo>
                  <a:lnTo>
                    <a:pt x="171" y="298"/>
                  </a:lnTo>
                  <a:lnTo>
                    <a:pt x="171" y="298"/>
                  </a:lnTo>
                  <a:lnTo>
                    <a:pt x="171" y="298"/>
                  </a:lnTo>
                  <a:lnTo>
                    <a:pt x="171" y="286"/>
                  </a:lnTo>
                  <a:lnTo>
                    <a:pt x="171" y="286"/>
                  </a:lnTo>
                  <a:lnTo>
                    <a:pt x="168" y="284"/>
                  </a:lnTo>
                  <a:lnTo>
                    <a:pt x="166" y="281"/>
                  </a:lnTo>
                  <a:lnTo>
                    <a:pt x="164" y="279"/>
                  </a:lnTo>
                  <a:lnTo>
                    <a:pt x="164" y="277"/>
                  </a:lnTo>
                  <a:lnTo>
                    <a:pt x="157" y="270"/>
                  </a:lnTo>
                  <a:lnTo>
                    <a:pt x="152" y="265"/>
                  </a:lnTo>
                  <a:lnTo>
                    <a:pt x="149" y="258"/>
                  </a:lnTo>
                  <a:lnTo>
                    <a:pt x="145" y="253"/>
                  </a:lnTo>
                  <a:lnTo>
                    <a:pt x="140" y="246"/>
                  </a:lnTo>
                  <a:lnTo>
                    <a:pt x="133" y="239"/>
                  </a:lnTo>
                  <a:lnTo>
                    <a:pt x="128" y="234"/>
                  </a:lnTo>
                  <a:lnTo>
                    <a:pt x="123" y="229"/>
                  </a:lnTo>
                  <a:lnTo>
                    <a:pt x="119" y="225"/>
                  </a:lnTo>
                  <a:lnTo>
                    <a:pt x="116" y="222"/>
                  </a:lnTo>
                  <a:lnTo>
                    <a:pt x="116" y="222"/>
                  </a:lnTo>
                  <a:lnTo>
                    <a:pt x="116" y="222"/>
                  </a:lnTo>
                  <a:lnTo>
                    <a:pt x="114" y="222"/>
                  </a:lnTo>
                  <a:lnTo>
                    <a:pt x="107" y="222"/>
                  </a:lnTo>
                  <a:lnTo>
                    <a:pt x="107" y="222"/>
                  </a:lnTo>
                  <a:lnTo>
                    <a:pt x="105" y="222"/>
                  </a:lnTo>
                  <a:lnTo>
                    <a:pt x="105" y="222"/>
                  </a:lnTo>
                  <a:lnTo>
                    <a:pt x="105" y="222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2" y="217"/>
                  </a:lnTo>
                  <a:lnTo>
                    <a:pt x="102" y="217"/>
                  </a:lnTo>
                  <a:lnTo>
                    <a:pt x="102" y="217"/>
                  </a:lnTo>
                  <a:lnTo>
                    <a:pt x="102" y="217"/>
                  </a:lnTo>
                  <a:lnTo>
                    <a:pt x="100" y="213"/>
                  </a:lnTo>
                  <a:lnTo>
                    <a:pt x="100" y="208"/>
                  </a:lnTo>
                  <a:lnTo>
                    <a:pt x="100" y="203"/>
                  </a:lnTo>
                  <a:lnTo>
                    <a:pt x="100" y="199"/>
                  </a:lnTo>
                  <a:lnTo>
                    <a:pt x="100" y="191"/>
                  </a:lnTo>
                  <a:lnTo>
                    <a:pt x="97" y="184"/>
                  </a:lnTo>
                  <a:lnTo>
                    <a:pt x="97" y="177"/>
                  </a:lnTo>
                  <a:lnTo>
                    <a:pt x="95" y="168"/>
                  </a:lnTo>
                  <a:lnTo>
                    <a:pt x="90" y="156"/>
                  </a:lnTo>
                  <a:lnTo>
                    <a:pt x="90" y="151"/>
                  </a:lnTo>
                  <a:lnTo>
                    <a:pt x="90" y="151"/>
                  </a:lnTo>
                  <a:lnTo>
                    <a:pt x="90" y="149"/>
                  </a:lnTo>
                  <a:lnTo>
                    <a:pt x="90" y="146"/>
                  </a:lnTo>
                  <a:lnTo>
                    <a:pt x="97" y="137"/>
                  </a:lnTo>
                  <a:lnTo>
                    <a:pt x="102" y="132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5" y="123"/>
                  </a:lnTo>
                  <a:lnTo>
                    <a:pt x="105" y="120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7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3"/>
                  </a:lnTo>
                  <a:lnTo>
                    <a:pt x="123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1"/>
                  </a:lnTo>
                  <a:lnTo>
                    <a:pt x="121" y="111"/>
                  </a:lnTo>
                  <a:lnTo>
                    <a:pt x="121" y="111"/>
                  </a:lnTo>
                  <a:lnTo>
                    <a:pt x="121" y="111"/>
                  </a:lnTo>
                  <a:lnTo>
                    <a:pt x="121" y="109"/>
                  </a:lnTo>
                  <a:lnTo>
                    <a:pt x="119" y="109"/>
                  </a:lnTo>
                  <a:lnTo>
                    <a:pt x="119" y="109"/>
                  </a:lnTo>
                  <a:lnTo>
                    <a:pt x="119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2" y="104"/>
                  </a:lnTo>
                  <a:lnTo>
                    <a:pt x="109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09" y="99"/>
                  </a:lnTo>
                  <a:lnTo>
                    <a:pt x="109" y="99"/>
                  </a:lnTo>
                  <a:lnTo>
                    <a:pt x="109" y="99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4"/>
                  </a:lnTo>
                  <a:lnTo>
                    <a:pt x="105" y="92"/>
                  </a:lnTo>
                  <a:lnTo>
                    <a:pt x="105" y="92"/>
                  </a:lnTo>
                  <a:lnTo>
                    <a:pt x="105" y="90"/>
                  </a:lnTo>
                  <a:lnTo>
                    <a:pt x="102" y="87"/>
                  </a:lnTo>
                  <a:lnTo>
                    <a:pt x="102" y="87"/>
                  </a:lnTo>
                  <a:lnTo>
                    <a:pt x="102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3"/>
                  </a:lnTo>
                  <a:lnTo>
                    <a:pt x="105" y="80"/>
                  </a:lnTo>
                  <a:lnTo>
                    <a:pt x="105" y="78"/>
                  </a:lnTo>
                  <a:lnTo>
                    <a:pt x="107" y="75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5" y="71"/>
                  </a:lnTo>
                  <a:lnTo>
                    <a:pt x="107" y="71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5" y="66"/>
                  </a:lnTo>
                  <a:lnTo>
                    <a:pt x="105" y="66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59"/>
                  </a:lnTo>
                  <a:lnTo>
                    <a:pt x="102" y="59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2" y="54"/>
                  </a:lnTo>
                  <a:lnTo>
                    <a:pt x="102" y="49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2"/>
                  </a:lnTo>
                  <a:lnTo>
                    <a:pt x="100" y="40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3"/>
                  </a:lnTo>
                  <a:lnTo>
                    <a:pt x="97" y="31"/>
                  </a:lnTo>
                  <a:lnTo>
                    <a:pt x="97" y="31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0" y="21"/>
                  </a:lnTo>
                  <a:lnTo>
                    <a:pt x="90" y="21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6"/>
                  </a:lnTo>
                  <a:lnTo>
                    <a:pt x="86" y="16"/>
                  </a:lnTo>
                  <a:lnTo>
                    <a:pt x="81" y="12"/>
                  </a:lnTo>
                  <a:lnTo>
                    <a:pt x="78" y="12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4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9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4" y="16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7" y="12"/>
                  </a:lnTo>
                  <a:lnTo>
                    <a:pt x="57" y="9"/>
                  </a:lnTo>
                  <a:lnTo>
                    <a:pt x="55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8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6" y="7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9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4" y="21"/>
                  </a:lnTo>
                  <a:lnTo>
                    <a:pt x="34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1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8"/>
                  </a:lnTo>
                  <a:lnTo>
                    <a:pt x="38" y="40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5" y="52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9"/>
                  </a:lnTo>
                  <a:lnTo>
                    <a:pt x="52" y="59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48" y="68"/>
                  </a:lnTo>
                  <a:lnTo>
                    <a:pt x="45" y="71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4" y="90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8" y="94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29" y="109"/>
                  </a:lnTo>
                  <a:lnTo>
                    <a:pt x="31" y="113"/>
                  </a:lnTo>
                  <a:lnTo>
                    <a:pt x="29" y="113"/>
                  </a:lnTo>
                  <a:lnTo>
                    <a:pt x="29" y="116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31" y="118"/>
                  </a:lnTo>
                  <a:lnTo>
                    <a:pt x="31" y="118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20"/>
                  </a:lnTo>
                  <a:lnTo>
                    <a:pt x="34" y="128"/>
                  </a:lnTo>
                  <a:lnTo>
                    <a:pt x="34" y="130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9"/>
                  </a:lnTo>
                  <a:lnTo>
                    <a:pt x="31" y="144"/>
                  </a:lnTo>
                  <a:lnTo>
                    <a:pt x="31" y="146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4" y="151"/>
                  </a:lnTo>
                  <a:lnTo>
                    <a:pt x="34" y="151"/>
                  </a:lnTo>
                  <a:lnTo>
                    <a:pt x="34" y="154"/>
                  </a:lnTo>
                  <a:lnTo>
                    <a:pt x="36" y="156"/>
                  </a:lnTo>
                  <a:lnTo>
                    <a:pt x="36" y="158"/>
                  </a:lnTo>
                  <a:lnTo>
                    <a:pt x="38" y="158"/>
                  </a:lnTo>
                  <a:lnTo>
                    <a:pt x="43" y="158"/>
                  </a:lnTo>
                  <a:lnTo>
                    <a:pt x="43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38" y="165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6" y="170"/>
                  </a:lnTo>
                  <a:lnTo>
                    <a:pt x="36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1" y="170"/>
                  </a:lnTo>
                  <a:lnTo>
                    <a:pt x="31" y="170"/>
                  </a:lnTo>
                  <a:lnTo>
                    <a:pt x="31" y="170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6" y="173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3"/>
                  </a:lnTo>
                  <a:lnTo>
                    <a:pt x="24" y="173"/>
                  </a:lnTo>
                  <a:lnTo>
                    <a:pt x="24" y="173"/>
                  </a:lnTo>
                  <a:lnTo>
                    <a:pt x="24" y="173"/>
                  </a:lnTo>
                  <a:lnTo>
                    <a:pt x="24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19" y="173"/>
                  </a:lnTo>
                  <a:lnTo>
                    <a:pt x="19" y="173"/>
                  </a:lnTo>
                  <a:lnTo>
                    <a:pt x="19" y="175"/>
                  </a:lnTo>
                  <a:lnTo>
                    <a:pt x="17" y="177"/>
                  </a:lnTo>
                  <a:lnTo>
                    <a:pt x="15" y="180"/>
                  </a:lnTo>
                  <a:lnTo>
                    <a:pt x="15" y="182"/>
                  </a:lnTo>
                  <a:lnTo>
                    <a:pt x="15" y="182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9" y="191"/>
                  </a:lnTo>
                  <a:lnTo>
                    <a:pt x="17" y="191"/>
                  </a:lnTo>
                  <a:lnTo>
                    <a:pt x="17" y="196"/>
                  </a:lnTo>
                  <a:lnTo>
                    <a:pt x="15" y="201"/>
                  </a:lnTo>
                  <a:lnTo>
                    <a:pt x="15" y="203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17" y="206"/>
                  </a:lnTo>
                  <a:lnTo>
                    <a:pt x="17" y="206"/>
                  </a:lnTo>
                  <a:lnTo>
                    <a:pt x="17" y="208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2" y="210"/>
                  </a:lnTo>
                  <a:lnTo>
                    <a:pt x="12" y="215"/>
                  </a:lnTo>
                  <a:lnTo>
                    <a:pt x="12" y="217"/>
                  </a:lnTo>
                  <a:lnTo>
                    <a:pt x="10" y="220"/>
                  </a:lnTo>
                  <a:lnTo>
                    <a:pt x="10" y="220"/>
                  </a:lnTo>
                  <a:lnTo>
                    <a:pt x="7" y="220"/>
                  </a:lnTo>
                  <a:lnTo>
                    <a:pt x="7" y="220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7" y="225"/>
                  </a:lnTo>
                  <a:lnTo>
                    <a:pt x="7" y="225"/>
                  </a:lnTo>
                  <a:lnTo>
                    <a:pt x="5" y="225"/>
                  </a:lnTo>
                  <a:lnTo>
                    <a:pt x="5" y="225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9"/>
                  </a:lnTo>
                  <a:lnTo>
                    <a:pt x="3" y="229"/>
                  </a:lnTo>
                  <a:lnTo>
                    <a:pt x="3" y="229"/>
                  </a:lnTo>
                  <a:lnTo>
                    <a:pt x="5" y="232"/>
                  </a:lnTo>
                  <a:lnTo>
                    <a:pt x="7" y="234"/>
                  </a:lnTo>
                  <a:lnTo>
                    <a:pt x="7" y="234"/>
                  </a:lnTo>
                  <a:lnTo>
                    <a:pt x="7" y="234"/>
                  </a:lnTo>
                  <a:lnTo>
                    <a:pt x="5" y="236"/>
                  </a:lnTo>
                  <a:lnTo>
                    <a:pt x="5" y="236"/>
                  </a:lnTo>
                  <a:lnTo>
                    <a:pt x="5" y="239"/>
                  </a:lnTo>
                  <a:lnTo>
                    <a:pt x="7" y="239"/>
                  </a:lnTo>
                  <a:lnTo>
                    <a:pt x="7" y="239"/>
                  </a:lnTo>
                  <a:lnTo>
                    <a:pt x="10" y="239"/>
                  </a:lnTo>
                  <a:lnTo>
                    <a:pt x="10" y="241"/>
                  </a:lnTo>
                  <a:lnTo>
                    <a:pt x="12" y="244"/>
                  </a:lnTo>
                  <a:lnTo>
                    <a:pt x="15" y="244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7" y="246"/>
                  </a:lnTo>
                  <a:lnTo>
                    <a:pt x="17" y="246"/>
                  </a:lnTo>
                  <a:lnTo>
                    <a:pt x="17" y="248"/>
                  </a:lnTo>
                  <a:lnTo>
                    <a:pt x="17" y="248"/>
                  </a:lnTo>
                  <a:lnTo>
                    <a:pt x="17" y="251"/>
                  </a:lnTo>
                  <a:lnTo>
                    <a:pt x="17" y="251"/>
                  </a:lnTo>
                  <a:lnTo>
                    <a:pt x="17" y="253"/>
                  </a:lnTo>
                  <a:lnTo>
                    <a:pt x="19" y="253"/>
                  </a:lnTo>
                  <a:lnTo>
                    <a:pt x="19" y="251"/>
                  </a:lnTo>
                  <a:lnTo>
                    <a:pt x="22" y="248"/>
                  </a:lnTo>
                  <a:lnTo>
                    <a:pt x="22" y="248"/>
                  </a:lnTo>
                  <a:lnTo>
                    <a:pt x="24" y="248"/>
                  </a:lnTo>
                  <a:lnTo>
                    <a:pt x="24" y="248"/>
                  </a:lnTo>
                  <a:lnTo>
                    <a:pt x="24" y="246"/>
                  </a:lnTo>
                  <a:lnTo>
                    <a:pt x="24" y="246"/>
                  </a:lnTo>
                  <a:lnTo>
                    <a:pt x="26" y="246"/>
                  </a:lnTo>
                  <a:lnTo>
                    <a:pt x="26" y="251"/>
                  </a:lnTo>
                  <a:lnTo>
                    <a:pt x="29" y="251"/>
                  </a:lnTo>
                  <a:lnTo>
                    <a:pt x="31" y="253"/>
                  </a:lnTo>
                  <a:lnTo>
                    <a:pt x="34" y="253"/>
                  </a:lnTo>
                  <a:lnTo>
                    <a:pt x="34" y="255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34" y="260"/>
                  </a:lnTo>
                  <a:lnTo>
                    <a:pt x="36" y="260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8" y="265"/>
                  </a:lnTo>
                  <a:lnTo>
                    <a:pt x="38" y="265"/>
                  </a:lnTo>
                  <a:lnTo>
                    <a:pt x="41" y="270"/>
                  </a:lnTo>
                  <a:lnTo>
                    <a:pt x="43" y="272"/>
                  </a:lnTo>
                  <a:lnTo>
                    <a:pt x="43" y="272"/>
                  </a:lnTo>
                  <a:lnTo>
                    <a:pt x="45" y="274"/>
                  </a:lnTo>
                  <a:lnTo>
                    <a:pt x="45" y="274"/>
                  </a:lnTo>
                  <a:lnTo>
                    <a:pt x="45" y="274"/>
                  </a:lnTo>
                  <a:lnTo>
                    <a:pt x="45" y="277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50" y="281"/>
                  </a:lnTo>
                  <a:lnTo>
                    <a:pt x="50" y="281"/>
                  </a:lnTo>
                  <a:lnTo>
                    <a:pt x="52" y="281"/>
                  </a:lnTo>
                  <a:lnTo>
                    <a:pt x="52" y="284"/>
                  </a:lnTo>
                  <a:lnTo>
                    <a:pt x="52" y="284"/>
                  </a:lnTo>
                  <a:lnTo>
                    <a:pt x="52" y="284"/>
                  </a:lnTo>
                  <a:lnTo>
                    <a:pt x="52" y="281"/>
                  </a:lnTo>
                  <a:lnTo>
                    <a:pt x="52" y="279"/>
                  </a:lnTo>
                  <a:lnTo>
                    <a:pt x="55" y="279"/>
                  </a:lnTo>
                  <a:lnTo>
                    <a:pt x="55" y="277"/>
                  </a:lnTo>
                  <a:lnTo>
                    <a:pt x="55" y="277"/>
                  </a:lnTo>
                  <a:lnTo>
                    <a:pt x="60" y="279"/>
                  </a:lnTo>
                  <a:lnTo>
                    <a:pt x="60" y="279"/>
                  </a:lnTo>
                  <a:lnTo>
                    <a:pt x="62" y="279"/>
                  </a:lnTo>
                  <a:lnTo>
                    <a:pt x="64" y="277"/>
                  </a:lnTo>
                  <a:lnTo>
                    <a:pt x="67" y="277"/>
                  </a:lnTo>
                  <a:lnTo>
                    <a:pt x="69" y="277"/>
                  </a:lnTo>
                  <a:lnTo>
                    <a:pt x="74" y="277"/>
                  </a:lnTo>
                  <a:lnTo>
                    <a:pt x="74" y="277"/>
                  </a:lnTo>
                  <a:lnTo>
                    <a:pt x="74" y="274"/>
                  </a:lnTo>
                  <a:lnTo>
                    <a:pt x="76" y="274"/>
                  </a:lnTo>
                  <a:lnTo>
                    <a:pt x="76" y="274"/>
                  </a:lnTo>
                  <a:lnTo>
                    <a:pt x="81" y="274"/>
                  </a:lnTo>
                  <a:lnTo>
                    <a:pt x="86" y="272"/>
                  </a:lnTo>
                  <a:lnTo>
                    <a:pt x="86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90" y="272"/>
                  </a:lnTo>
                  <a:lnTo>
                    <a:pt x="90" y="272"/>
                  </a:lnTo>
                  <a:lnTo>
                    <a:pt x="90" y="272"/>
                  </a:lnTo>
                  <a:lnTo>
                    <a:pt x="93" y="274"/>
                  </a:lnTo>
                  <a:lnTo>
                    <a:pt x="93" y="277"/>
                  </a:lnTo>
                  <a:lnTo>
                    <a:pt x="95" y="279"/>
                  </a:lnTo>
                  <a:lnTo>
                    <a:pt x="97" y="281"/>
                  </a:lnTo>
                  <a:lnTo>
                    <a:pt x="100" y="284"/>
                  </a:lnTo>
                  <a:lnTo>
                    <a:pt x="100" y="286"/>
                  </a:lnTo>
                  <a:lnTo>
                    <a:pt x="97" y="288"/>
                  </a:lnTo>
                  <a:lnTo>
                    <a:pt x="97" y="291"/>
                  </a:lnTo>
                  <a:lnTo>
                    <a:pt x="100" y="291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300"/>
                  </a:lnTo>
                  <a:lnTo>
                    <a:pt x="100" y="300"/>
                  </a:lnTo>
                  <a:lnTo>
                    <a:pt x="100" y="300"/>
                  </a:lnTo>
                  <a:lnTo>
                    <a:pt x="102" y="303"/>
                  </a:lnTo>
                  <a:lnTo>
                    <a:pt x="102" y="303"/>
                  </a:lnTo>
                  <a:lnTo>
                    <a:pt x="102" y="305"/>
                  </a:lnTo>
                  <a:lnTo>
                    <a:pt x="102" y="305"/>
                  </a:lnTo>
                  <a:lnTo>
                    <a:pt x="102" y="305"/>
                  </a:lnTo>
                  <a:lnTo>
                    <a:pt x="100" y="307"/>
                  </a:lnTo>
                  <a:lnTo>
                    <a:pt x="100" y="307"/>
                  </a:lnTo>
                  <a:lnTo>
                    <a:pt x="100" y="310"/>
                  </a:lnTo>
                  <a:lnTo>
                    <a:pt x="100" y="310"/>
                  </a:lnTo>
                  <a:lnTo>
                    <a:pt x="100" y="310"/>
                  </a:lnTo>
                  <a:lnTo>
                    <a:pt x="100" y="310"/>
                  </a:lnTo>
                  <a:lnTo>
                    <a:pt x="100" y="312"/>
                  </a:lnTo>
                  <a:lnTo>
                    <a:pt x="100" y="317"/>
                  </a:lnTo>
                  <a:lnTo>
                    <a:pt x="102" y="319"/>
                  </a:lnTo>
                  <a:lnTo>
                    <a:pt x="102" y="322"/>
                  </a:lnTo>
                  <a:lnTo>
                    <a:pt x="100" y="322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97" y="324"/>
                  </a:lnTo>
                  <a:lnTo>
                    <a:pt x="97" y="324"/>
                  </a:lnTo>
                  <a:lnTo>
                    <a:pt x="97" y="326"/>
                  </a:lnTo>
                  <a:lnTo>
                    <a:pt x="97" y="326"/>
                  </a:lnTo>
                  <a:lnTo>
                    <a:pt x="97" y="326"/>
                  </a:lnTo>
                  <a:lnTo>
                    <a:pt x="95" y="329"/>
                  </a:lnTo>
                  <a:lnTo>
                    <a:pt x="95" y="329"/>
                  </a:lnTo>
                  <a:lnTo>
                    <a:pt x="93" y="331"/>
                  </a:lnTo>
                  <a:lnTo>
                    <a:pt x="93" y="331"/>
                  </a:lnTo>
                  <a:lnTo>
                    <a:pt x="93" y="333"/>
                  </a:lnTo>
                  <a:lnTo>
                    <a:pt x="93" y="336"/>
                  </a:lnTo>
                  <a:lnTo>
                    <a:pt x="93" y="338"/>
                  </a:lnTo>
                  <a:lnTo>
                    <a:pt x="93" y="341"/>
                  </a:lnTo>
                  <a:lnTo>
                    <a:pt x="90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88" y="345"/>
                  </a:lnTo>
                  <a:lnTo>
                    <a:pt x="86" y="345"/>
                  </a:lnTo>
                  <a:lnTo>
                    <a:pt x="86" y="348"/>
                  </a:lnTo>
                  <a:lnTo>
                    <a:pt x="83" y="348"/>
                  </a:lnTo>
                  <a:lnTo>
                    <a:pt x="83" y="350"/>
                  </a:lnTo>
                  <a:lnTo>
                    <a:pt x="83" y="352"/>
                  </a:lnTo>
                  <a:lnTo>
                    <a:pt x="83" y="355"/>
                  </a:lnTo>
                  <a:lnTo>
                    <a:pt x="83" y="355"/>
                  </a:lnTo>
                  <a:lnTo>
                    <a:pt x="86" y="355"/>
                  </a:lnTo>
                  <a:lnTo>
                    <a:pt x="86" y="357"/>
                  </a:lnTo>
                  <a:lnTo>
                    <a:pt x="88" y="357"/>
                  </a:lnTo>
                  <a:lnTo>
                    <a:pt x="93" y="362"/>
                  </a:lnTo>
                  <a:lnTo>
                    <a:pt x="93" y="364"/>
                  </a:lnTo>
                  <a:lnTo>
                    <a:pt x="93" y="364"/>
                  </a:lnTo>
                  <a:lnTo>
                    <a:pt x="93" y="369"/>
                  </a:lnTo>
                  <a:lnTo>
                    <a:pt x="93" y="371"/>
                  </a:lnTo>
                  <a:lnTo>
                    <a:pt x="93" y="376"/>
                  </a:lnTo>
                  <a:lnTo>
                    <a:pt x="95" y="376"/>
                  </a:lnTo>
                  <a:lnTo>
                    <a:pt x="97" y="376"/>
                  </a:lnTo>
                  <a:lnTo>
                    <a:pt x="100" y="376"/>
                  </a:lnTo>
                  <a:lnTo>
                    <a:pt x="100" y="378"/>
                  </a:lnTo>
                  <a:lnTo>
                    <a:pt x="102" y="381"/>
                  </a:lnTo>
                  <a:lnTo>
                    <a:pt x="102" y="383"/>
                  </a:lnTo>
                  <a:lnTo>
                    <a:pt x="102" y="383"/>
                  </a:lnTo>
                  <a:lnTo>
                    <a:pt x="105" y="386"/>
                  </a:lnTo>
                  <a:lnTo>
                    <a:pt x="105" y="386"/>
                  </a:lnTo>
                  <a:lnTo>
                    <a:pt x="105" y="386"/>
                  </a:lnTo>
                  <a:lnTo>
                    <a:pt x="107" y="388"/>
                  </a:lnTo>
                  <a:lnTo>
                    <a:pt x="107" y="388"/>
                  </a:lnTo>
                  <a:lnTo>
                    <a:pt x="107" y="388"/>
                  </a:lnTo>
                  <a:lnTo>
                    <a:pt x="109" y="390"/>
                  </a:lnTo>
                  <a:lnTo>
                    <a:pt x="112" y="390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4" y="395"/>
                  </a:lnTo>
                  <a:lnTo>
                    <a:pt x="116" y="395"/>
                  </a:lnTo>
                  <a:lnTo>
                    <a:pt x="116" y="397"/>
                  </a:lnTo>
                  <a:lnTo>
                    <a:pt x="116" y="397"/>
                  </a:lnTo>
                  <a:lnTo>
                    <a:pt x="116" y="397"/>
                  </a:lnTo>
                  <a:lnTo>
                    <a:pt x="119" y="397"/>
                  </a:lnTo>
                  <a:lnTo>
                    <a:pt x="119" y="400"/>
                  </a:lnTo>
                  <a:lnTo>
                    <a:pt x="119" y="400"/>
                  </a:lnTo>
                  <a:lnTo>
                    <a:pt x="119" y="400"/>
                  </a:lnTo>
                  <a:lnTo>
                    <a:pt x="119" y="400"/>
                  </a:lnTo>
                  <a:lnTo>
                    <a:pt x="119" y="402"/>
                  </a:lnTo>
                  <a:lnTo>
                    <a:pt x="119" y="402"/>
                  </a:lnTo>
                  <a:lnTo>
                    <a:pt x="121" y="402"/>
                  </a:lnTo>
                  <a:lnTo>
                    <a:pt x="121" y="402"/>
                  </a:lnTo>
                  <a:lnTo>
                    <a:pt x="121" y="402"/>
                  </a:lnTo>
                  <a:lnTo>
                    <a:pt x="121" y="402"/>
                  </a:lnTo>
                  <a:lnTo>
                    <a:pt x="123" y="404"/>
                  </a:lnTo>
                  <a:lnTo>
                    <a:pt x="126" y="404"/>
                  </a:lnTo>
                  <a:lnTo>
                    <a:pt x="126" y="404"/>
                  </a:lnTo>
                  <a:lnTo>
                    <a:pt x="128" y="404"/>
                  </a:lnTo>
                  <a:lnTo>
                    <a:pt x="131" y="404"/>
                  </a:lnTo>
                  <a:lnTo>
                    <a:pt x="131" y="407"/>
                  </a:lnTo>
                  <a:lnTo>
                    <a:pt x="131" y="407"/>
                  </a:lnTo>
                  <a:lnTo>
                    <a:pt x="131" y="409"/>
                  </a:lnTo>
                  <a:lnTo>
                    <a:pt x="131" y="412"/>
                  </a:lnTo>
                  <a:lnTo>
                    <a:pt x="131" y="414"/>
                  </a:lnTo>
                  <a:lnTo>
                    <a:pt x="128" y="414"/>
                  </a:lnTo>
                  <a:lnTo>
                    <a:pt x="128" y="414"/>
                  </a:lnTo>
                  <a:lnTo>
                    <a:pt x="126" y="416"/>
                  </a:lnTo>
                  <a:lnTo>
                    <a:pt x="126" y="416"/>
                  </a:lnTo>
                  <a:lnTo>
                    <a:pt x="128" y="421"/>
                  </a:lnTo>
                  <a:lnTo>
                    <a:pt x="128" y="421"/>
                  </a:lnTo>
                  <a:lnTo>
                    <a:pt x="128" y="423"/>
                  </a:lnTo>
                  <a:lnTo>
                    <a:pt x="131" y="423"/>
                  </a:lnTo>
                  <a:lnTo>
                    <a:pt x="138" y="423"/>
                  </a:lnTo>
                  <a:lnTo>
                    <a:pt x="140" y="423"/>
                  </a:lnTo>
                  <a:lnTo>
                    <a:pt x="140" y="423"/>
                  </a:lnTo>
                  <a:lnTo>
                    <a:pt x="140" y="421"/>
                  </a:lnTo>
                  <a:lnTo>
                    <a:pt x="140" y="421"/>
                  </a:lnTo>
                  <a:lnTo>
                    <a:pt x="140" y="421"/>
                  </a:lnTo>
                  <a:lnTo>
                    <a:pt x="140" y="419"/>
                  </a:lnTo>
                  <a:lnTo>
                    <a:pt x="140" y="416"/>
                  </a:lnTo>
                  <a:lnTo>
                    <a:pt x="140" y="416"/>
                  </a:lnTo>
                  <a:lnTo>
                    <a:pt x="140" y="414"/>
                  </a:lnTo>
                  <a:lnTo>
                    <a:pt x="142" y="414"/>
                  </a:lnTo>
                  <a:lnTo>
                    <a:pt x="140" y="414"/>
                  </a:lnTo>
                  <a:lnTo>
                    <a:pt x="140" y="414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09"/>
                  </a:lnTo>
                  <a:lnTo>
                    <a:pt x="140" y="409"/>
                  </a:lnTo>
                  <a:lnTo>
                    <a:pt x="140" y="407"/>
                  </a:lnTo>
                  <a:lnTo>
                    <a:pt x="140" y="407"/>
                  </a:lnTo>
                  <a:lnTo>
                    <a:pt x="140" y="404"/>
                  </a:lnTo>
                  <a:lnTo>
                    <a:pt x="140" y="402"/>
                  </a:lnTo>
                  <a:lnTo>
                    <a:pt x="140" y="400"/>
                  </a:lnTo>
                  <a:lnTo>
                    <a:pt x="140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3" y="395"/>
                  </a:lnTo>
                  <a:lnTo>
                    <a:pt x="133" y="395"/>
                  </a:lnTo>
                  <a:lnTo>
                    <a:pt x="133" y="393"/>
                  </a:lnTo>
                  <a:lnTo>
                    <a:pt x="133" y="393"/>
                  </a:lnTo>
                  <a:lnTo>
                    <a:pt x="131" y="390"/>
                  </a:lnTo>
                  <a:lnTo>
                    <a:pt x="133" y="390"/>
                  </a:lnTo>
                  <a:lnTo>
                    <a:pt x="135" y="386"/>
                  </a:lnTo>
                  <a:lnTo>
                    <a:pt x="138" y="386"/>
                  </a:lnTo>
                  <a:lnTo>
                    <a:pt x="138" y="386"/>
                  </a:lnTo>
                  <a:lnTo>
                    <a:pt x="138" y="383"/>
                  </a:lnTo>
                  <a:lnTo>
                    <a:pt x="138" y="383"/>
                  </a:lnTo>
                  <a:lnTo>
                    <a:pt x="138" y="381"/>
                  </a:lnTo>
                  <a:lnTo>
                    <a:pt x="138" y="381"/>
                  </a:lnTo>
                  <a:lnTo>
                    <a:pt x="138" y="381"/>
                  </a:lnTo>
                  <a:lnTo>
                    <a:pt x="138" y="378"/>
                  </a:lnTo>
                  <a:lnTo>
                    <a:pt x="138" y="378"/>
                  </a:lnTo>
                  <a:lnTo>
                    <a:pt x="138" y="376"/>
                  </a:lnTo>
                  <a:lnTo>
                    <a:pt x="140" y="374"/>
                  </a:lnTo>
                  <a:lnTo>
                    <a:pt x="140" y="371"/>
                  </a:lnTo>
                  <a:lnTo>
                    <a:pt x="140" y="371"/>
                  </a:lnTo>
                  <a:lnTo>
                    <a:pt x="145" y="367"/>
                  </a:lnTo>
                  <a:lnTo>
                    <a:pt x="145" y="367"/>
                  </a:lnTo>
                  <a:lnTo>
                    <a:pt x="147" y="367"/>
                  </a:lnTo>
                  <a:lnTo>
                    <a:pt x="147" y="367"/>
                  </a:lnTo>
                  <a:lnTo>
                    <a:pt x="149" y="367"/>
                  </a:lnTo>
                  <a:lnTo>
                    <a:pt x="149" y="367"/>
                  </a:lnTo>
                  <a:lnTo>
                    <a:pt x="149" y="369"/>
                  </a:lnTo>
                  <a:lnTo>
                    <a:pt x="149" y="369"/>
                  </a:lnTo>
                  <a:lnTo>
                    <a:pt x="152" y="369"/>
                  </a:lnTo>
                  <a:lnTo>
                    <a:pt x="152" y="369"/>
                  </a:lnTo>
                  <a:lnTo>
                    <a:pt x="152" y="369"/>
                  </a:lnTo>
                  <a:lnTo>
                    <a:pt x="152" y="369"/>
                  </a:lnTo>
                  <a:lnTo>
                    <a:pt x="152" y="367"/>
                  </a:lnTo>
                  <a:lnTo>
                    <a:pt x="154" y="367"/>
                  </a:lnTo>
                  <a:lnTo>
                    <a:pt x="159" y="367"/>
                  </a:lnTo>
                  <a:lnTo>
                    <a:pt x="159" y="367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166" y="364"/>
                  </a:lnTo>
                  <a:lnTo>
                    <a:pt x="166" y="362"/>
                  </a:lnTo>
                  <a:lnTo>
                    <a:pt x="166" y="362"/>
                  </a:lnTo>
                  <a:lnTo>
                    <a:pt x="166" y="359"/>
                  </a:lnTo>
                  <a:lnTo>
                    <a:pt x="166" y="359"/>
                  </a:lnTo>
                  <a:lnTo>
                    <a:pt x="166" y="357"/>
                  </a:lnTo>
                  <a:lnTo>
                    <a:pt x="166" y="357"/>
                  </a:lnTo>
                  <a:lnTo>
                    <a:pt x="168" y="355"/>
                  </a:lnTo>
                  <a:lnTo>
                    <a:pt x="168" y="345"/>
                  </a:lnTo>
                  <a:lnTo>
                    <a:pt x="168" y="341"/>
                  </a:lnTo>
                  <a:lnTo>
                    <a:pt x="168" y="333"/>
                  </a:lnTo>
                  <a:lnTo>
                    <a:pt x="168" y="331"/>
                  </a:lnTo>
                  <a:lnTo>
                    <a:pt x="168" y="331"/>
                  </a:lnTo>
                  <a:lnTo>
                    <a:pt x="168" y="329"/>
                  </a:lnTo>
                  <a:lnTo>
                    <a:pt x="168" y="322"/>
                  </a:lnTo>
                  <a:lnTo>
                    <a:pt x="166" y="317"/>
                  </a:lnTo>
                  <a:lnTo>
                    <a:pt x="166" y="315"/>
                  </a:lnTo>
                  <a:lnTo>
                    <a:pt x="166" y="315"/>
                  </a:lnTo>
                  <a:lnTo>
                    <a:pt x="166" y="312"/>
                  </a:lnTo>
                  <a:lnTo>
                    <a:pt x="168" y="307"/>
                  </a:lnTo>
                  <a:close/>
                  <a:moveTo>
                    <a:pt x="102" y="139"/>
                  </a:moveTo>
                  <a:lnTo>
                    <a:pt x="102" y="139"/>
                  </a:lnTo>
                  <a:lnTo>
                    <a:pt x="100" y="139"/>
                  </a:lnTo>
                  <a:lnTo>
                    <a:pt x="100" y="142"/>
                  </a:lnTo>
                  <a:lnTo>
                    <a:pt x="102" y="144"/>
                  </a:lnTo>
                  <a:lnTo>
                    <a:pt x="102" y="144"/>
                  </a:lnTo>
                  <a:lnTo>
                    <a:pt x="102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2"/>
                  </a:lnTo>
                  <a:lnTo>
                    <a:pt x="105" y="139"/>
                  </a:lnTo>
                  <a:lnTo>
                    <a:pt x="102" y="139"/>
                  </a:lnTo>
                  <a:lnTo>
                    <a:pt x="102" y="139"/>
                  </a:lnTo>
                  <a:close/>
                  <a:moveTo>
                    <a:pt x="109" y="142"/>
                  </a:moveTo>
                  <a:lnTo>
                    <a:pt x="107" y="142"/>
                  </a:lnTo>
                  <a:lnTo>
                    <a:pt x="107" y="142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12" y="146"/>
                  </a:lnTo>
                  <a:lnTo>
                    <a:pt x="112" y="144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09" y="142"/>
                  </a:lnTo>
                  <a:lnTo>
                    <a:pt x="109" y="142"/>
                  </a:lnTo>
                  <a:close/>
                </a:path>
              </a:pathLst>
            </a:custGeom>
            <a:solidFill>
              <a:srgbClr val="36529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2" name="Freeform 109">
              <a:extLst>
                <a:ext uri="{FF2B5EF4-FFF2-40B4-BE49-F238E27FC236}">
                  <a16:creationId xmlns:a16="http://schemas.microsoft.com/office/drawing/2014/main" id="{E518EB58-AE41-BBDD-0DCE-FF6841EDC9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2778" y="4124364"/>
              <a:ext cx="473616" cy="933874"/>
            </a:xfrm>
            <a:custGeom>
              <a:avLst/>
              <a:gdLst>
                <a:gd name="T0" fmla="*/ 274 w 390"/>
                <a:gd name="T1" fmla="*/ 80 h 769"/>
                <a:gd name="T2" fmla="*/ 269 w 390"/>
                <a:gd name="T3" fmla="*/ 73 h 769"/>
                <a:gd name="T4" fmla="*/ 359 w 390"/>
                <a:gd name="T5" fmla="*/ 270 h 769"/>
                <a:gd name="T6" fmla="*/ 373 w 390"/>
                <a:gd name="T7" fmla="*/ 147 h 769"/>
                <a:gd name="T8" fmla="*/ 369 w 390"/>
                <a:gd name="T9" fmla="*/ 92 h 769"/>
                <a:gd name="T10" fmla="*/ 362 w 390"/>
                <a:gd name="T11" fmla="*/ 73 h 769"/>
                <a:gd name="T12" fmla="*/ 352 w 390"/>
                <a:gd name="T13" fmla="*/ 50 h 769"/>
                <a:gd name="T14" fmla="*/ 345 w 390"/>
                <a:gd name="T15" fmla="*/ 43 h 769"/>
                <a:gd name="T16" fmla="*/ 336 w 390"/>
                <a:gd name="T17" fmla="*/ 26 h 769"/>
                <a:gd name="T18" fmla="*/ 328 w 390"/>
                <a:gd name="T19" fmla="*/ 17 h 769"/>
                <a:gd name="T20" fmla="*/ 321 w 390"/>
                <a:gd name="T21" fmla="*/ 14 h 769"/>
                <a:gd name="T22" fmla="*/ 324 w 390"/>
                <a:gd name="T23" fmla="*/ 2 h 769"/>
                <a:gd name="T24" fmla="*/ 317 w 390"/>
                <a:gd name="T25" fmla="*/ 9 h 769"/>
                <a:gd name="T26" fmla="*/ 314 w 390"/>
                <a:gd name="T27" fmla="*/ 19 h 769"/>
                <a:gd name="T28" fmla="*/ 298 w 390"/>
                <a:gd name="T29" fmla="*/ 26 h 769"/>
                <a:gd name="T30" fmla="*/ 302 w 390"/>
                <a:gd name="T31" fmla="*/ 40 h 769"/>
                <a:gd name="T32" fmla="*/ 300 w 390"/>
                <a:gd name="T33" fmla="*/ 71 h 769"/>
                <a:gd name="T34" fmla="*/ 281 w 390"/>
                <a:gd name="T35" fmla="*/ 80 h 769"/>
                <a:gd name="T36" fmla="*/ 274 w 390"/>
                <a:gd name="T37" fmla="*/ 92 h 769"/>
                <a:gd name="T38" fmla="*/ 260 w 390"/>
                <a:gd name="T39" fmla="*/ 88 h 769"/>
                <a:gd name="T40" fmla="*/ 253 w 390"/>
                <a:gd name="T41" fmla="*/ 90 h 769"/>
                <a:gd name="T42" fmla="*/ 255 w 390"/>
                <a:gd name="T43" fmla="*/ 125 h 769"/>
                <a:gd name="T44" fmla="*/ 255 w 390"/>
                <a:gd name="T45" fmla="*/ 121 h 769"/>
                <a:gd name="T46" fmla="*/ 241 w 390"/>
                <a:gd name="T47" fmla="*/ 133 h 769"/>
                <a:gd name="T48" fmla="*/ 248 w 390"/>
                <a:gd name="T49" fmla="*/ 144 h 769"/>
                <a:gd name="T50" fmla="*/ 250 w 390"/>
                <a:gd name="T51" fmla="*/ 149 h 769"/>
                <a:gd name="T52" fmla="*/ 229 w 390"/>
                <a:gd name="T53" fmla="*/ 168 h 769"/>
                <a:gd name="T54" fmla="*/ 227 w 390"/>
                <a:gd name="T55" fmla="*/ 149 h 769"/>
                <a:gd name="T56" fmla="*/ 205 w 390"/>
                <a:gd name="T57" fmla="*/ 180 h 769"/>
                <a:gd name="T58" fmla="*/ 208 w 390"/>
                <a:gd name="T59" fmla="*/ 192 h 769"/>
                <a:gd name="T60" fmla="*/ 201 w 390"/>
                <a:gd name="T61" fmla="*/ 180 h 769"/>
                <a:gd name="T62" fmla="*/ 170 w 390"/>
                <a:gd name="T63" fmla="*/ 199 h 769"/>
                <a:gd name="T64" fmla="*/ 172 w 390"/>
                <a:gd name="T65" fmla="*/ 218 h 769"/>
                <a:gd name="T66" fmla="*/ 160 w 390"/>
                <a:gd name="T67" fmla="*/ 208 h 769"/>
                <a:gd name="T68" fmla="*/ 149 w 390"/>
                <a:gd name="T69" fmla="*/ 215 h 769"/>
                <a:gd name="T70" fmla="*/ 130 w 390"/>
                <a:gd name="T71" fmla="*/ 218 h 769"/>
                <a:gd name="T72" fmla="*/ 115 w 390"/>
                <a:gd name="T73" fmla="*/ 222 h 769"/>
                <a:gd name="T74" fmla="*/ 104 w 390"/>
                <a:gd name="T75" fmla="*/ 222 h 769"/>
                <a:gd name="T76" fmla="*/ 66 w 390"/>
                <a:gd name="T77" fmla="*/ 234 h 769"/>
                <a:gd name="T78" fmla="*/ 59 w 390"/>
                <a:gd name="T79" fmla="*/ 270 h 769"/>
                <a:gd name="T80" fmla="*/ 42 w 390"/>
                <a:gd name="T81" fmla="*/ 317 h 769"/>
                <a:gd name="T82" fmla="*/ 54 w 390"/>
                <a:gd name="T83" fmla="*/ 395 h 769"/>
                <a:gd name="T84" fmla="*/ 63 w 390"/>
                <a:gd name="T85" fmla="*/ 431 h 769"/>
                <a:gd name="T86" fmla="*/ 52 w 390"/>
                <a:gd name="T87" fmla="*/ 471 h 769"/>
                <a:gd name="T88" fmla="*/ 18 w 390"/>
                <a:gd name="T89" fmla="*/ 518 h 769"/>
                <a:gd name="T90" fmla="*/ 4 w 390"/>
                <a:gd name="T91" fmla="*/ 556 h 769"/>
                <a:gd name="T92" fmla="*/ 2 w 390"/>
                <a:gd name="T93" fmla="*/ 577 h 769"/>
                <a:gd name="T94" fmla="*/ 18 w 390"/>
                <a:gd name="T95" fmla="*/ 622 h 769"/>
                <a:gd name="T96" fmla="*/ 23 w 390"/>
                <a:gd name="T97" fmla="*/ 658 h 769"/>
                <a:gd name="T98" fmla="*/ 37 w 390"/>
                <a:gd name="T99" fmla="*/ 715 h 769"/>
                <a:gd name="T100" fmla="*/ 56 w 390"/>
                <a:gd name="T101" fmla="*/ 743 h 769"/>
                <a:gd name="T102" fmla="*/ 127 w 390"/>
                <a:gd name="T103" fmla="*/ 764 h 769"/>
                <a:gd name="T104" fmla="*/ 198 w 390"/>
                <a:gd name="T105" fmla="*/ 736 h 769"/>
                <a:gd name="T106" fmla="*/ 212 w 390"/>
                <a:gd name="T107" fmla="*/ 717 h 769"/>
                <a:gd name="T108" fmla="*/ 236 w 390"/>
                <a:gd name="T109" fmla="*/ 656 h 769"/>
                <a:gd name="T110" fmla="*/ 276 w 390"/>
                <a:gd name="T111" fmla="*/ 516 h 769"/>
                <a:gd name="T112" fmla="*/ 298 w 390"/>
                <a:gd name="T113" fmla="*/ 445 h 769"/>
                <a:gd name="T114" fmla="*/ 331 w 390"/>
                <a:gd name="T115" fmla="*/ 338 h 769"/>
                <a:gd name="T116" fmla="*/ 347 w 390"/>
                <a:gd name="T117" fmla="*/ 265 h 769"/>
                <a:gd name="T118" fmla="*/ 347 w 390"/>
                <a:gd name="T119" fmla="*/ 218 h 769"/>
                <a:gd name="T120" fmla="*/ 357 w 390"/>
                <a:gd name="T121" fmla="*/ 192 h 769"/>
                <a:gd name="T122" fmla="*/ 364 w 390"/>
                <a:gd name="T123" fmla="*/ 213 h 769"/>
                <a:gd name="T124" fmla="*/ 388 w 390"/>
                <a:gd name="T125" fmla="*/ 192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0" h="769">
                  <a:moveTo>
                    <a:pt x="267" y="73"/>
                  </a:moveTo>
                  <a:lnTo>
                    <a:pt x="267" y="73"/>
                  </a:lnTo>
                  <a:lnTo>
                    <a:pt x="267" y="76"/>
                  </a:lnTo>
                  <a:lnTo>
                    <a:pt x="267" y="78"/>
                  </a:lnTo>
                  <a:lnTo>
                    <a:pt x="267" y="78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9" y="80"/>
                  </a:lnTo>
                  <a:lnTo>
                    <a:pt x="269" y="80"/>
                  </a:lnTo>
                  <a:lnTo>
                    <a:pt x="269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4" y="76"/>
                  </a:lnTo>
                  <a:lnTo>
                    <a:pt x="274" y="76"/>
                  </a:lnTo>
                  <a:lnTo>
                    <a:pt x="274" y="76"/>
                  </a:lnTo>
                  <a:lnTo>
                    <a:pt x="274" y="73"/>
                  </a:lnTo>
                  <a:lnTo>
                    <a:pt x="274" y="73"/>
                  </a:lnTo>
                  <a:lnTo>
                    <a:pt x="274" y="71"/>
                  </a:lnTo>
                  <a:lnTo>
                    <a:pt x="272" y="71"/>
                  </a:lnTo>
                  <a:lnTo>
                    <a:pt x="274" y="71"/>
                  </a:lnTo>
                  <a:lnTo>
                    <a:pt x="274" y="69"/>
                  </a:lnTo>
                  <a:lnTo>
                    <a:pt x="272" y="69"/>
                  </a:lnTo>
                  <a:lnTo>
                    <a:pt x="272" y="69"/>
                  </a:lnTo>
                  <a:lnTo>
                    <a:pt x="272" y="69"/>
                  </a:lnTo>
                  <a:lnTo>
                    <a:pt x="269" y="69"/>
                  </a:lnTo>
                  <a:lnTo>
                    <a:pt x="269" y="69"/>
                  </a:lnTo>
                  <a:lnTo>
                    <a:pt x="269" y="71"/>
                  </a:lnTo>
                  <a:lnTo>
                    <a:pt x="269" y="71"/>
                  </a:lnTo>
                  <a:lnTo>
                    <a:pt x="269" y="71"/>
                  </a:lnTo>
                  <a:lnTo>
                    <a:pt x="269" y="71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1"/>
                  </a:lnTo>
                  <a:lnTo>
                    <a:pt x="267" y="73"/>
                  </a:lnTo>
                  <a:lnTo>
                    <a:pt x="267" y="71"/>
                  </a:lnTo>
                  <a:lnTo>
                    <a:pt x="267" y="71"/>
                  </a:lnTo>
                  <a:lnTo>
                    <a:pt x="265" y="73"/>
                  </a:lnTo>
                  <a:lnTo>
                    <a:pt x="267" y="73"/>
                  </a:lnTo>
                  <a:lnTo>
                    <a:pt x="267" y="73"/>
                  </a:lnTo>
                  <a:close/>
                  <a:moveTo>
                    <a:pt x="362" y="263"/>
                  </a:moveTo>
                  <a:lnTo>
                    <a:pt x="362" y="263"/>
                  </a:lnTo>
                  <a:lnTo>
                    <a:pt x="362" y="265"/>
                  </a:lnTo>
                  <a:lnTo>
                    <a:pt x="359" y="265"/>
                  </a:lnTo>
                  <a:lnTo>
                    <a:pt x="359" y="265"/>
                  </a:lnTo>
                  <a:lnTo>
                    <a:pt x="357" y="272"/>
                  </a:lnTo>
                  <a:lnTo>
                    <a:pt x="354" y="272"/>
                  </a:lnTo>
                  <a:lnTo>
                    <a:pt x="354" y="275"/>
                  </a:lnTo>
                  <a:lnTo>
                    <a:pt x="354" y="275"/>
                  </a:lnTo>
                  <a:lnTo>
                    <a:pt x="354" y="277"/>
                  </a:lnTo>
                  <a:lnTo>
                    <a:pt x="354" y="277"/>
                  </a:lnTo>
                  <a:lnTo>
                    <a:pt x="354" y="277"/>
                  </a:lnTo>
                  <a:lnTo>
                    <a:pt x="352" y="282"/>
                  </a:lnTo>
                  <a:lnTo>
                    <a:pt x="352" y="282"/>
                  </a:lnTo>
                  <a:lnTo>
                    <a:pt x="352" y="284"/>
                  </a:lnTo>
                  <a:lnTo>
                    <a:pt x="354" y="282"/>
                  </a:lnTo>
                  <a:lnTo>
                    <a:pt x="357" y="279"/>
                  </a:lnTo>
                  <a:lnTo>
                    <a:pt x="357" y="277"/>
                  </a:lnTo>
                  <a:lnTo>
                    <a:pt x="359" y="270"/>
                  </a:lnTo>
                  <a:lnTo>
                    <a:pt x="362" y="267"/>
                  </a:lnTo>
                  <a:lnTo>
                    <a:pt x="364" y="263"/>
                  </a:lnTo>
                  <a:lnTo>
                    <a:pt x="364" y="260"/>
                  </a:lnTo>
                  <a:lnTo>
                    <a:pt x="362" y="263"/>
                  </a:lnTo>
                  <a:lnTo>
                    <a:pt x="362" y="263"/>
                  </a:lnTo>
                  <a:close/>
                  <a:moveTo>
                    <a:pt x="390" y="182"/>
                  </a:moveTo>
                  <a:lnTo>
                    <a:pt x="388" y="180"/>
                  </a:lnTo>
                  <a:lnTo>
                    <a:pt x="388" y="178"/>
                  </a:lnTo>
                  <a:lnTo>
                    <a:pt x="388" y="178"/>
                  </a:lnTo>
                  <a:lnTo>
                    <a:pt x="388" y="178"/>
                  </a:lnTo>
                  <a:lnTo>
                    <a:pt x="385" y="178"/>
                  </a:lnTo>
                  <a:lnTo>
                    <a:pt x="385" y="175"/>
                  </a:lnTo>
                  <a:lnTo>
                    <a:pt x="385" y="175"/>
                  </a:lnTo>
                  <a:lnTo>
                    <a:pt x="383" y="170"/>
                  </a:lnTo>
                  <a:lnTo>
                    <a:pt x="380" y="170"/>
                  </a:lnTo>
                  <a:lnTo>
                    <a:pt x="378" y="161"/>
                  </a:lnTo>
                  <a:lnTo>
                    <a:pt x="378" y="159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73" y="154"/>
                  </a:lnTo>
                  <a:lnTo>
                    <a:pt x="373" y="154"/>
                  </a:lnTo>
                  <a:lnTo>
                    <a:pt x="376" y="154"/>
                  </a:lnTo>
                  <a:lnTo>
                    <a:pt x="376" y="151"/>
                  </a:lnTo>
                  <a:lnTo>
                    <a:pt x="376" y="149"/>
                  </a:lnTo>
                  <a:lnTo>
                    <a:pt x="373" y="147"/>
                  </a:lnTo>
                  <a:lnTo>
                    <a:pt x="373" y="140"/>
                  </a:lnTo>
                  <a:lnTo>
                    <a:pt x="373" y="137"/>
                  </a:lnTo>
                  <a:lnTo>
                    <a:pt x="373" y="137"/>
                  </a:lnTo>
                  <a:lnTo>
                    <a:pt x="373" y="135"/>
                  </a:lnTo>
                  <a:lnTo>
                    <a:pt x="373" y="135"/>
                  </a:lnTo>
                  <a:lnTo>
                    <a:pt x="373" y="130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71" y="125"/>
                  </a:lnTo>
                  <a:lnTo>
                    <a:pt x="371" y="125"/>
                  </a:lnTo>
                  <a:lnTo>
                    <a:pt x="371" y="123"/>
                  </a:lnTo>
                  <a:lnTo>
                    <a:pt x="371" y="123"/>
                  </a:lnTo>
                  <a:lnTo>
                    <a:pt x="371" y="121"/>
                  </a:lnTo>
                  <a:lnTo>
                    <a:pt x="371" y="118"/>
                  </a:lnTo>
                  <a:lnTo>
                    <a:pt x="371" y="118"/>
                  </a:lnTo>
                  <a:lnTo>
                    <a:pt x="371" y="116"/>
                  </a:lnTo>
                  <a:lnTo>
                    <a:pt x="371" y="111"/>
                  </a:lnTo>
                  <a:lnTo>
                    <a:pt x="371" y="102"/>
                  </a:lnTo>
                  <a:lnTo>
                    <a:pt x="369" y="99"/>
                  </a:lnTo>
                  <a:lnTo>
                    <a:pt x="369" y="97"/>
                  </a:lnTo>
                  <a:lnTo>
                    <a:pt x="369" y="97"/>
                  </a:lnTo>
                  <a:lnTo>
                    <a:pt x="369" y="95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4" y="85"/>
                  </a:lnTo>
                  <a:lnTo>
                    <a:pt x="364" y="83"/>
                  </a:lnTo>
                  <a:lnTo>
                    <a:pt x="364" y="80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2" y="78"/>
                  </a:lnTo>
                  <a:lnTo>
                    <a:pt x="362" y="78"/>
                  </a:lnTo>
                  <a:lnTo>
                    <a:pt x="362" y="78"/>
                  </a:lnTo>
                  <a:lnTo>
                    <a:pt x="362" y="76"/>
                  </a:lnTo>
                  <a:lnTo>
                    <a:pt x="362" y="73"/>
                  </a:lnTo>
                  <a:lnTo>
                    <a:pt x="362" y="73"/>
                  </a:lnTo>
                  <a:lnTo>
                    <a:pt x="359" y="71"/>
                  </a:lnTo>
                  <a:lnTo>
                    <a:pt x="359" y="71"/>
                  </a:lnTo>
                  <a:lnTo>
                    <a:pt x="359" y="69"/>
                  </a:lnTo>
                  <a:lnTo>
                    <a:pt x="359" y="69"/>
                  </a:lnTo>
                  <a:lnTo>
                    <a:pt x="359" y="66"/>
                  </a:lnTo>
                  <a:lnTo>
                    <a:pt x="359" y="64"/>
                  </a:lnTo>
                  <a:lnTo>
                    <a:pt x="359" y="59"/>
                  </a:lnTo>
                  <a:lnTo>
                    <a:pt x="359" y="59"/>
                  </a:lnTo>
                  <a:lnTo>
                    <a:pt x="357" y="59"/>
                  </a:lnTo>
                  <a:lnTo>
                    <a:pt x="357" y="57"/>
                  </a:lnTo>
                  <a:lnTo>
                    <a:pt x="357" y="57"/>
                  </a:lnTo>
                  <a:lnTo>
                    <a:pt x="357" y="57"/>
                  </a:lnTo>
                  <a:lnTo>
                    <a:pt x="357" y="54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57" y="52"/>
                  </a:lnTo>
                  <a:lnTo>
                    <a:pt x="357" y="52"/>
                  </a:lnTo>
                  <a:lnTo>
                    <a:pt x="354" y="52"/>
                  </a:lnTo>
                  <a:lnTo>
                    <a:pt x="354" y="52"/>
                  </a:lnTo>
                  <a:lnTo>
                    <a:pt x="354" y="52"/>
                  </a:lnTo>
                  <a:lnTo>
                    <a:pt x="352" y="52"/>
                  </a:lnTo>
                  <a:lnTo>
                    <a:pt x="352" y="50"/>
                  </a:lnTo>
                  <a:lnTo>
                    <a:pt x="352" y="50"/>
                  </a:lnTo>
                  <a:lnTo>
                    <a:pt x="352" y="50"/>
                  </a:lnTo>
                  <a:lnTo>
                    <a:pt x="352" y="47"/>
                  </a:lnTo>
                  <a:lnTo>
                    <a:pt x="352" y="47"/>
                  </a:lnTo>
                  <a:lnTo>
                    <a:pt x="350" y="45"/>
                  </a:lnTo>
                  <a:lnTo>
                    <a:pt x="350" y="45"/>
                  </a:lnTo>
                  <a:lnTo>
                    <a:pt x="350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50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47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5"/>
                  </a:lnTo>
                  <a:lnTo>
                    <a:pt x="345" y="45"/>
                  </a:lnTo>
                  <a:lnTo>
                    <a:pt x="345" y="45"/>
                  </a:lnTo>
                  <a:lnTo>
                    <a:pt x="345" y="43"/>
                  </a:lnTo>
                  <a:lnTo>
                    <a:pt x="345" y="43"/>
                  </a:lnTo>
                  <a:lnTo>
                    <a:pt x="345" y="43"/>
                  </a:lnTo>
                  <a:lnTo>
                    <a:pt x="343" y="40"/>
                  </a:lnTo>
                  <a:lnTo>
                    <a:pt x="343" y="40"/>
                  </a:lnTo>
                  <a:lnTo>
                    <a:pt x="340" y="38"/>
                  </a:lnTo>
                  <a:lnTo>
                    <a:pt x="340" y="38"/>
                  </a:lnTo>
                  <a:lnTo>
                    <a:pt x="340" y="40"/>
                  </a:lnTo>
                  <a:lnTo>
                    <a:pt x="340" y="40"/>
                  </a:lnTo>
                  <a:lnTo>
                    <a:pt x="340" y="38"/>
                  </a:lnTo>
                  <a:lnTo>
                    <a:pt x="338" y="38"/>
                  </a:lnTo>
                  <a:lnTo>
                    <a:pt x="340" y="38"/>
                  </a:lnTo>
                  <a:lnTo>
                    <a:pt x="340" y="38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38" y="26"/>
                  </a:lnTo>
                  <a:lnTo>
                    <a:pt x="338" y="28"/>
                  </a:lnTo>
                  <a:lnTo>
                    <a:pt x="338" y="28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1"/>
                  </a:lnTo>
                  <a:lnTo>
                    <a:pt x="333" y="21"/>
                  </a:lnTo>
                  <a:lnTo>
                    <a:pt x="331" y="21"/>
                  </a:lnTo>
                  <a:lnTo>
                    <a:pt x="331" y="19"/>
                  </a:lnTo>
                  <a:lnTo>
                    <a:pt x="331" y="19"/>
                  </a:lnTo>
                  <a:lnTo>
                    <a:pt x="331" y="19"/>
                  </a:lnTo>
                  <a:lnTo>
                    <a:pt x="331" y="17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8" y="19"/>
                  </a:lnTo>
                  <a:lnTo>
                    <a:pt x="328" y="19"/>
                  </a:lnTo>
                  <a:lnTo>
                    <a:pt x="328" y="19"/>
                  </a:lnTo>
                  <a:lnTo>
                    <a:pt x="328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7"/>
                  </a:lnTo>
                  <a:lnTo>
                    <a:pt x="326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1" y="17"/>
                  </a:lnTo>
                  <a:lnTo>
                    <a:pt x="321" y="17"/>
                  </a:lnTo>
                  <a:lnTo>
                    <a:pt x="321" y="14"/>
                  </a:lnTo>
                  <a:lnTo>
                    <a:pt x="321" y="14"/>
                  </a:lnTo>
                  <a:lnTo>
                    <a:pt x="321" y="14"/>
                  </a:lnTo>
                  <a:lnTo>
                    <a:pt x="321" y="12"/>
                  </a:lnTo>
                  <a:lnTo>
                    <a:pt x="321" y="12"/>
                  </a:lnTo>
                  <a:lnTo>
                    <a:pt x="324" y="12"/>
                  </a:lnTo>
                  <a:lnTo>
                    <a:pt x="324" y="12"/>
                  </a:lnTo>
                  <a:lnTo>
                    <a:pt x="324" y="12"/>
                  </a:lnTo>
                  <a:lnTo>
                    <a:pt x="324" y="12"/>
                  </a:lnTo>
                  <a:lnTo>
                    <a:pt x="324" y="14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6" y="12"/>
                  </a:lnTo>
                  <a:lnTo>
                    <a:pt x="326" y="12"/>
                  </a:lnTo>
                  <a:lnTo>
                    <a:pt x="326" y="12"/>
                  </a:lnTo>
                  <a:lnTo>
                    <a:pt x="328" y="14"/>
                  </a:lnTo>
                  <a:lnTo>
                    <a:pt x="328" y="14"/>
                  </a:lnTo>
                  <a:lnTo>
                    <a:pt x="328" y="14"/>
                  </a:lnTo>
                  <a:lnTo>
                    <a:pt x="328" y="12"/>
                  </a:lnTo>
                  <a:lnTo>
                    <a:pt x="328" y="9"/>
                  </a:lnTo>
                  <a:lnTo>
                    <a:pt x="328" y="9"/>
                  </a:lnTo>
                  <a:lnTo>
                    <a:pt x="328" y="7"/>
                  </a:lnTo>
                  <a:lnTo>
                    <a:pt x="326" y="7"/>
                  </a:lnTo>
                  <a:lnTo>
                    <a:pt x="326" y="5"/>
                  </a:lnTo>
                  <a:lnTo>
                    <a:pt x="326" y="5"/>
                  </a:lnTo>
                  <a:lnTo>
                    <a:pt x="326" y="2"/>
                  </a:lnTo>
                  <a:lnTo>
                    <a:pt x="324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21" y="2"/>
                  </a:lnTo>
                  <a:lnTo>
                    <a:pt x="321" y="2"/>
                  </a:lnTo>
                  <a:lnTo>
                    <a:pt x="321" y="2"/>
                  </a:lnTo>
                  <a:lnTo>
                    <a:pt x="321" y="5"/>
                  </a:lnTo>
                  <a:lnTo>
                    <a:pt x="321" y="5"/>
                  </a:lnTo>
                  <a:lnTo>
                    <a:pt x="321" y="5"/>
                  </a:lnTo>
                  <a:lnTo>
                    <a:pt x="321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7"/>
                  </a:lnTo>
                  <a:lnTo>
                    <a:pt x="319" y="7"/>
                  </a:lnTo>
                  <a:lnTo>
                    <a:pt x="321" y="7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19" y="7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4" y="7"/>
                  </a:lnTo>
                  <a:lnTo>
                    <a:pt x="314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7" y="14"/>
                  </a:lnTo>
                  <a:lnTo>
                    <a:pt x="317" y="14"/>
                  </a:lnTo>
                  <a:lnTo>
                    <a:pt x="317" y="14"/>
                  </a:lnTo>
                  <a:lnTo>
                    <a:pt x="319" y="14"/>
                  </a:lnTo>
                  <a:lnTo>
                    <a:pt x="319" y="17"/>
                  </a:lnTo>
                  <a:lnTo>
                    <a:pt x="317" y="17"/>
                  </a:lnTo>
                  <a:lnTo>
                    <a:pt x="317" y="17"/>
                  </a:lnTo>
                  <a:lnTo>
                    <a:pt x="317" y="17"/>
                  </a:lnTo>
                  <a:lnTo>
                    <a:pt x="314" y="17"/>
                  </a:lnTo>
                  <a:lnTo>
                    <a:pt x="314" y="17"/>
                  </a:lnTo>
                  <a:lnTo>
                    <a:pt x="314" y="19"/>
                  </a:lnTo>
                  <a:lnTo>
                    <a:pt x="314" y="19"/>
                  </a:lnTo>
                  <a:lnTo>
                    <a:pt x="312" y="19"/>
                  </a:lnTo>
                  <a:lnTo>
                    <a:pt x="312" y="19"/>
                  </a:lnTo>
                  <a:lnTo>
                    <a:pt x="312" y="19"/>
                  </a:lnTo>
                  <a:lnTo>
                    <a:pt x="309" y="21"/>
                  </a:lnTo>
                  <a:lnTo>
                    <a:pt x="309" y="21"/>
                  </a:lnTo>
                  <a:lnTo>
                    <a:pt x="309" y="21"/>
                  </a:lnTo>
                  <a:lnTo>
                    <a:pt x="309" y="21"/>
                  </a:lnTo>
                  <a:lnTo>
                    <a:pt x="307" y="21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7" y="26"/>
                  </a:lnTo>
                  <a:lnTo>
                    <a:pt x="307" y="26"/>
                  </a:lnTo>
                  <a:lnTo>
                    <a:pt x="307" y="28"/>
                  </a:lnTo>
                  <a:lnTo>
                    <a:pt x="307" y="28"/>
                  </a:lnTo>
                  <a:lnTo>
                    <a:pt x="307" y="31"/>
                  </a:lnTo>
                  <a:lnTo>
                    <a:pt x="305" y="31"/>
                  </a:lnTo>
                  <a:lnTo>
                    <a:pt x="305" y="31"/>
                  </a:lnTo>
                  <a:lnTo>
                    <a:pt x="305" y="31"/>
                  </a:lnTo>
                  <a:lnTo>
                    <a:pt x="302" y="26"/>
                  </a:lnTo>
                  <a:lnTo>
                    <a:pt x="300" y="26"/>
                  </a:lnTo>
                  <a:lnTo>
                    <a:pt x="300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5" y="26"/>
                  </a:lnTo>
                  <a:lnTo>
                    <a:pt x="295" y="26"/>
                  </a:lnTo>
                  <a:lnTo>
                    <a:pt x="295" y="28"/>
                  </a:lnTo>
                  <a:lnTo>
                    <a:pt x="298" y="28"/>
                  </a:lnTo>
                  <a:lnTo>
                    <a:pt x="298" y="28"/>
                  </a:lnTo>
                  <a:lnTo>
                    <a:pt x="298" y="28"/>
                  </a:lnTo>
                  <a:lnTo>
                    <a:pt x="298" y="31"/>
                  </a:lnTo>
                  <a:lnTo>
                    <a:pt x="300" y="31"/>
                  </a:lnTo>
                  <a:lnTo>
                    <a:pt x="300" y="33"/>
                  </a:lnTo>
                  <a:lnTo>
                    <a:pt x="300" y="36"/>
                  </a:lnTo>
                  <a:lnTo>
                    <a:pt x="300" y="33"/>
                  </a:lnTo>
                  <a:lnTo>
                    <a:pt x="302" y="33"/>
                  </a:lnTo>
                  <a:lnTo>
                    <a:pt x="302" y="33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5" y="40"/>
                  </a:lnTo>
                  <a:lnTo>
                    <a:pt x="305" y="43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7" y="47"/>
                  </a:lnTo>
                  <a:lnTo>
                    <a:pt x="307" y="47"/>
                  </a:lnTo>
                  <a:lnTo>
                    <a:pt x="307" y="50"/>
                  </a:lnTo>
                  <a:lnTo>
                    <a:pt x="305" y="52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305" y="57"/>
                  </a:lnTo>
                  <a:lnTo>
                    <a:pt x="305" y="57"/>
                  </a:lnTo>
                  <a:lnTo>
                    <a:pt x="302" y="57"/>
                  </a:lnTo>
                  <a:lnTo>
                    <a:pt x="302" y="59"/>
                  </a:lnTo>
                  <a:lnTo>
                    <a:pt x="302" y="59"/>
                  </a:lnTo>
                  <a:lnTo>
                    <a:pt x="302" y="62"/>
                  </a:lnTo>
                  <a:lnTo>
                    <a:pt x="300" y="62"/>
                  </a:lnTo>
                  <a:lnTo>
                    <a:pt x="300" y="66"/>
                  </a:lnTo>
                  <a:lnTo>
                    <a:pt x="300" y="69"/>
                  </a:lnTo>
                  <a:lnTo>
                    <a:pt x="300" y="69"/>
                  </a:lnTo>
                  <a:lnTo>
                    <a:pt x="300" y="71"/>
                  </a:lnTo>
                  <a:lnTo>
                    <a:pt x="300" y="71"/>
                  </a:lnTo>
                  <a:lnTo>
                    <a:pt x="300" y="73"/>
                  </a:lnTo>
                  <a:lnTo>
                    <a:pt x="298" y="76"/>
                  </a:lnTo>
                  <a:lnTo>
                    <a:pt x="298" y="76"/>
                  </a:lnTo>
                  <a:lnTo>
                    <a:pt x="298" y="78"/>
                  </a:lnTo>
                  <a:lnTo>
                    <a:pt x="298" y="78"/>
                  </a:lnTo>
                  <a:lnTo>
                    <a:pt x="295" y="80"/>
                  </a:lnTo>
                  <a:lnTo>
                    <a:pt x="293" y="83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3" y="78"/>
                  </a:lnTo>
                  <a:lnTo>
                    <a:pt x="283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80"/>
                  </a:lnTo>
                  <a:lnTo>
                    <a:pt x="281" y="80"/>
                  </a:lnTo>
                  <a:lnTo>
                    <a:pt x="281" y="80"/>
                  </a:lnTo>
                  <a:lnTo>
                    <a:pt x="281" y="80"/>
                  </a:lnTo>
                  <a:lnTo>
                    <a:pt x="283" y="83"/>
                  </a:lnTo>
                  <a:lnTo>
                    <a:pt x="283" y="85"/>
                  </a:lnTo>
                  <a:lnTo>
                    <a:pt x="283" y="85"/>
                  </a:lnTo>
                  <a:lnTo>
                    <a:pt x="283" y="88"/>
                  </a:lnTo>
                  <a:lnTo>
                    <a:pt x="283" y="88"/>
                  </a:lnTo>
                  <a:lnTo>
                    <a:pt x="283" y="85"/>
                  </a:lnTo>
                  <a:lnTo>
                    <a:pt x="281" y="85"/>
                  </a:lnTo>
                  <a:lnTo>
                    <a:pt x="281" y="85"/>
                  </a:lnTo>
                  <a:lnTo>
                    <a:pt x="281" y="85"/>
                  </a:lnTo>
                  <a:lnTo>
                    <a:pt x="281" y="88"/>
                  </a:lnTo>
                  <a:lnTo>
                    <a:pt x="281" y="85"/>
                  </a:lnTo>
                  <a:lnTo>
                    <a:pt x="281" y="85"/>
                  </a:lnTo>
                  <a:lnTo>
                    <a:pt x="279" y="88"/>
                  </a:lnTo>
                  <a:lnTo>
                    <a:pt x="279" y="88"/>
                  </a:lnTo>
                  <a:lnTo>
                    <a:pt x="279" y="88"/>
                  </a:lnTo>
                  <a:lnTo>
                    <a:pt x="276" y="88"/>
                  </a:lnTo>
                  <a:lnTo>
                    <a:pt x="276" y="90"/>
                  </a:lnTo>
                  <a:lnTo>
                    <a:pt x="276" y="90"/>
                  </a:lnTo>
                  <a:lnTo>
                    <a:pt x="274" y="88"/>
                  </a:lnTo>
                  <a:lnTo>
                    <a:pt x="274" y="88"/>
                  </a:lnTo>
                  <a:lnTo>
                    <a:pt x="274" y="88"/>
                  </a:lnTo>
                  <a:lnTo>
                    <a:pt x="274" y="90"/>
                  </a:lnTo>
                  <a:lnTo>
                    <a:pt x="274" y="90"/>
                  </a:lnTo>
                  <a:lnTo>
                    <a:pt x="274" y="92"/>
                  </a:lnTo>
                  <a:lnTo>
                    <a:pt x="274" y="92"/>
                  </a:lnTo>
                  <a:lnTo>
                    <a:pt x="274" y="95"/>
                  </a:lnTo>
                  <a:lnTo>
                    <a:pt x="274" y="97"/>
                  </a:lnTo>
                  <a:lnTo>
                    <a:pt x="274" y="97"/>
                  </a:lnTo>
                  <a:lnTo>
                    <a:pt x="274" y="99"/>
                  </a:lnTo>
                  <a:lnTo>
                    <a:pt x="274" y="102"/>
                  </a:lnTo>
                  <a:lnTo>
                    <a:pt x="272" y="102"/>
                  </a:lnTo>
                  <a:lnTo>
                    <a:pt x="269" y="102"/>
                  </a:lnTo>
                  <a:lnTo>
                    <a:pt x="269" y="102"/>
                  </a:lnTo>
                  <a:lnTo>
                    <a:pt x="267" y="102"/>
                  </a:lnTo>
                  <a:lnTo>
                    <a:pt x="267" y="99"/>
                  </a:lnTo>
                  <a:lnTo>
                    <a:pt x="265" y="99"/>
                  </a:lnTo>
                  <a:lnTo>
                    <a:pt x="267" y="99"/>
                  </a:lnTo>
                  <a:lnTo>
                    <a:pt x="267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95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2" y="90"/>
                  </a:lnTo>
                  <a:lnTo>
                    <a:pt x="262" y="90"/>
                  </a:lnTo>
                  <a:lnTo>
                    <a:pt x="260" y="90"/>
                  </a:lnTo>
                  <a:lnTo>
                    <a:pt x="260" y="90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90"/>
                  </a:lnTo>
                  <a:lnTo>
                    <a:pt x="257" y="90"/>
                  </a:lnTo>
                  <a:lnTo>
                    <a:pt x="257" y="90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3" y="88"/>
                  </a:lnTo>
                  <a:lnTo>
                    <a:pt x="253" y="90"/>
                  </a:lnTo>
                  <a:lnTo>
                    <a:pt x="253" y="90"/>
                  </a:lnTo>
                  <a:lnTo>
                    <a:pt x="253" y="90"/>
                  </a:lnTo>
                  <a:lnTo>
                    <a:pt x="250" y="90"/>
                  </a:lnTo>
                  <a:lnTo>
                    <a:pt x="250" y="90"/>
                  </a:lnTo>
                  <a:lnTo>
                    <a:pt x="250" y="92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7"/>
                  </a:lnTo>
                  <a:lnTo>
                    <a:pt x="253" y="97"/>
                  </a:lnTo>
                  <a:lnTo>
                    <a:pt x="250" y="97"/>
                  </a:lnTo>
                  <a:lnTo>
                    <a:pt x="248" y="102"/>
                  </a:lnTo>
                  <a:lnTo>
                    <a:pt x="250" y="104"/>
                  </a:lnTo>
                  <a:lnTo>
                    <a:pt x="250" y="107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7" y="111"/>
                  </a:lnTo>
                  <a:lnTo>
                    <a:pt x="257" y="111"/>
                  </a:lnTo>
                  <a:lnTo>
                    <a:pt x="253" y="114"/>
                  </a:lnTo>
                  <a:lnTo>
                    <a:pt x="255" y="116"/>
                  </a:lnTo>
                  <a:lnTo>
                    <a:pt x="255" y="116"/>
                  </a:lnTo>
                  <a:lnTo>
                    <a:pt x="257" y="116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7" y="121"/>
                  </a:lnTo>
                  <a:lnTo>
                    <a:pt x="257" y="121"/>
                  </a:lnTo>
                  <a:lnTo>
                    <a:pt x="257" y="123"/>
                  </a:lnTo>
                  <a:lnTo>
                    <a:pt x="255" y="125"/>
                  </a:lnTo>
                  <a:lnTo>
                    <a:pt x="255" y="125"/>
                  </a:lnTo>
                  <a:lnTo>
                    <a:pt x="257" y="125"/>
                  </a:lnTo>
                  <a:lnTo>
                    <a:pt x="257" y="125"/>
                  </a:lnTo>
                  <a:lnTo>
                    <a:pt x="257" y="128"/>
                  </a:lnTo>
                  <a:lnTo>
                    <a:pt x="257" y="128"/>
                  </a:lnTo>
                  <a:lnTo>
                    <a:pt x="257" y="128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25"/>
                  </a:lnTo>
                  <a:lnTo>
                    <a:pt x="255" y="123"/>
                  </a:lnTo>
                  <a:lnTo>
                    <a:pt x="255" y="123"/>
                  </a:lnTo>
                  <a:lnTo>
                    <a:pt x="255" y="121"/>
                  </a:lnTo>
                  <a:lnTo>
                    <a:pt x="257" y="121"/>
                  </a:lnTo>
                  <a:lnTo>
                    <a:pt x="255" y="121"/>
                  </a:lnTo>
                  <a:lnTo>
                    <a:pt x="255" y="121"/>
                  </a:lnTo>
                  <a:lnTo>
                    <a:pt x="255" y="121"/>
                  </a:lnTo>
                  <a:lnTo>
                    <a:pt x="255" y="121"/>
                  </a:lnTo>
                  <a:lnTo>
                    <a:pt x="255" y="118"/>
                  </a:lnTo>
                  <a:lnTo>
                    <a:pt x="253" y="118"/>
                  </a:lnTo>
                  <a:lnTo>
                    <a:pt x="250" y="118"/>
                  </a:lnTo>
                  <a:lnTo>
                    <a:pt x="250" y="118"/>
                  </a:lnTo>
                  <a:lnTo>
                    <a:pt x="253" y="118"/>
                  </a:lnTo>
                  <a:lnTo>
                    <a:pt x="253" y="121"/>
                  </a:lnTo>
                  <a:lnTo>
                    <a:pt x="253" y="121"/>
                  </a:lnTo>
                  <a:lnTo>
                    <a:pt x="253" y="123"/>
                  </a:lnTo>
                  <a:lnTo>
                    <a:pt x="253" y="123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0" y="125"/>
                  </a:lnTo>
                  <a:lnTo>
                    <a:pt x="250" y="125"/>
                  </a:lnTo>
                  <a:lnTo>
                    <a:pt x="248" y="125"/>
                  </a:lnTo>
                  <a:lnTo>
                    <a:pt x="246" y="125"/>
                  </a:lnTo>
                  <a:lnTo>
                    <a:pt x="243" y="125"/>
                  </a:lnTo>
                  <a:lnTo>
                    <a:pt x="243" y="125"/>
                  </a:lnTo>
                  <a:lnTo>
                    <a:pt x="243" y="125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3" y="130"/>
                  </a:lnTo>
                  <a:lnTo>
                    <a:pt x="241" y="130"/>
                  </a:lnTo>
                  <a:lnTo>
                    <a:pt x="241" y="130"/>
                  </a:lnTo>
                  <a:lnTo>
                    <a:pt x="241" y="133"/>
                  </a:lnTo>
                  <a:lnTo>
                    <a:pt x="239" y="135"/>
                  </a:lnTo>
                  <a:lnTo>
                    <a:pt x="239" y="137"/>
                  </a:lnTo>
                  <a:lnTo>
                    <a:pt x="239" y="137"/>
                  </a:lnTo>
                  <a:lnTo>
                    <a:pt x="241" y="137"/>
                  </a:lnTo>
                  <a:lnTo>
                    <a:pt x="241" y="137"/>
                  </a:lnTo>
                  <a:lnTo>
                    <a:pt x="241" y="137"/>
                  </a:lnTo>
                  <a:lnTo>
                    <a:pt x="241" y="140"/>
                  </a:lnTo>
                  <a:lnTo>
                    <a:pt x="241" y="140"/>
                  </a:lnTo>
                  <a:lnTo>
                    <a:pt x="241" y="140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4"/>
                  </a:lnTo>
                  <a:lnTo>
                    <a:pt x="241" y="144"/>
                  </a:lnTo>
                  <a:lnTo>
                    <a:pt x="243" y="147"/>
                  </a:lnTo>
                  <a:lnTo>
                    <a:pt x="243" y="144"/>
                  </a:lnTo>
                  <a:lnTo>
                    <a:pt x="243" y="144"/>
                  </a:lnTo>
                  <a:lnTo>
                    <a:pt x="246" y="142"/>
                  </a:lnTo>
                  <a:lnTo>
                    <a:pt x="246" y="142"/>
                  </a:lnTo>
                  <a:lnTo>
                    <a:pt x="246" y="144"/>
                  </a:lnTo>
                  <a:lnTo>
                    <a:pt x="246" y="144"/>
                  </a:lnTo>
                  <a:lnTo>
                    <a:pt x="248" y="144"/>
                  </a:lnTo>
                  <a:lnTo>
                    <a:pt x="248" y="144"/>
                  </a:lnTo>
                  <a:lnTo>
                    <a:pt x="248" y="144"/>
                  </a:lnTo>
                  <a:lnTo>
                    <a:pt x="248" y="144"/>
                  </a:lnTo>
                  <a:lnTo>
                    <a:pt x="250" y="144"/>
                  </a:lnTo>
                  <a:lnTo>
                    <a:pt x="253" y="144"/>
                  </a:lnTo>
                  <a:lnTo>
                    <a:pt x="253" y="144"/>
                  </a:lnTo>
                  <a:lnTo>
                    <a:pt x="253" y="147"/>
                  </a:lnTo>
                  <a:lnTo>
                    <a:pt x="255" y="147"/>
                  </a:lnTo>
                  <a:lnTo>
                    <a:pt x="255" y="147"/>
                  </a:lnTo>
                  <a:lnTo>
                    <a:pt x="255" y="147"/>
                  </a:lnTo>
                  <a:lnTo>
                    <a:pt x="257" y="149"/>
                  </a:lnTo>
                  <a:lnTo>
                    <a:pt x="257" y="151"/>
                  </a:lnTo>
                  <a:lnTo>
                    <a:pt x="257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49"/>
                  </a:lnTo>
                  <a:lnTo>
                    <a:pt x="255" y="149"/>
                  </a:lnTo>
                  <a:lnTo>
                    <a:pt x="253" y="147"/>
                  </a:lnTo>
                  <a:lnTo>
                    <a:pt x="253" y="147"/>
                  </a:lnTo>
                  <a:lnTo>
                    <a:pt x="250" y="149"/>
                  </a:lnTo>
                  <a:lnTo>
                    <a:pt x="253" y="149"/>
                  </a:lnTo>
                  <a:lnTo>
                    <a:pt x="253" y="149"/>
                  </a:lnTo>
                  <a:lnTo>
                    <a:pt x="253" y="151"/>
                  </a:lnTo>
                  <a:lnTo>
                    <a:pt x="250" y="151"/>
                  </a:lnTo>
                  <a:lnTo>
                    <a:pt x="250" y="151"/>
                  </a:lnTo>
                  <a:lnTo>
                    <a:pt x="250" y="149"/>
                  </a:lnTo>
                  <a:lnTo>
                    <a:pt x="250" y="149"/>
                  </a:lnTo>
                  <a:lnTo>
                    <a:pt x="250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7"/>
                  </a:lnTo>
                  <a:lnTo>
                    <a:pt x="246" y="144"/>
                  </a:lnTo>
                  <a:lnTo>
                    <a:pt x="246" y="144"/>
                  </a:lnTo>
                  <a:lnTo>
                    <a:pt x="243" y="147"/>
                  </a:lnTo>
                  <a:lnTo>
                    <a:pt x="243" y="147"/>
                  </a:lnTo>
                  <a:lnTo>
                    <a:pt x="243" y="147"/>
                  </a:lnTo>
                  <a:lnTo>
                    <a:pt x="243" y="147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54"/>
                  </a:lnTo>
                  <a:lnTo>
                    <a:pt x="236" y="154"/>
                  </a:lnTo>
                  <a:lnTo>
                    <a:pt x="236" y="156"/>
                  </a:lnTo>
                  <a:lnTo>
                    <a:pt x="236" y="156"/>
                  </a:lnTo>
                  <a:lnTo>
                    <a:pt x="231" y="163"/>
                  </a:lnTo>
                  <a:lnTo>
                    <a:pt x="231" y="166"/>
                  </a:lnTo>
                  <a:lnTo>
                    <a:pt x="231" y="166"/>
                  </a:lnTo>
                  <a:lnTo>
                    <a:pt x="231" y="168"/>
                  </a:lnTo>
                  <a:lnTo>
                    <a:pt x="231" y="166"/>
                  </a:lnTo>
                  <a:lnTo>
                    <a:pt x="229" y="168"/>
                  </a:lnTo>
                  <a:lnTo>
                    <a:pt x="229" y="168"/>
                  </a:lnTo>
                  <a:lnTo>
                    <a:pt x="229" y="170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66"/>
                  </a:lnTo>
                  <a:lnTo>
                    <a:pt x="224" y="163"/>
                  </a:lnTo>
                  <a:lnTo>
                    <a:pt x="227" y="163"/>
                  </a:lnTo>
                  <a:lnTo>
                    <a:pt x="229" y="159"/>
                  </a:lnTo>
                  <a:lnTo>
                    <a:pt x="229" y="159"/>
                  </a:lnTo>
                  <a:lnTo>
                    <a:pt x="229" y="159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1"/>
                  </a:lnTo>
                  <a:lnTo>
                    <a:pt x="229" y="151"/>
                  </a:lnTo>
                  <a:lnTo>
                    <a:pt x="227" y="151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0" y="156"/>
                  </a:lnTo>
                  <a:lnTo>
                    <a:pt x="217" y="159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20" y="161"/>
                  </a:lnTo>
                  <a:lnTo>
                    <a:pt x="220" y="161"/>
                  </a:lnTo>
                  <a:lnTo>
                    <a:pt x="220" y="161"/>
                  </a:lnTo>
                  <a:lnTo>
                    <a:pt x="220" y="159"/>
                  </a:lnTo>
                  <a:lnTo>
                    <a:pt x="222" y="159"/>
                  </a:lnTo>
                  <a:lnTo>
                    <a:pt x="222" y="159"/>
                  </a:lnTo>
                  <a:lnTo>
                    <a:pt x="222" y="161"/>
                  </a:lnTo>
                  <a:lnTo>
                    <a:pt x="222" y="161"/>
                  </a:lnTo>
                  <a:lnTo>
                    <a:pt x="222" y="163"/>
                  </a:lnTo>
                  <a:lnTo>
                    <a:pt x="220" y="163"/>
                  </a:lnTo>
                  <a:lnTo>
                    <a:pt x="220" y="163"/>
                  </a:lnTo>
                  <a:lnTo>
                    <a:pt x="217" y="163"/>
                  </a:lnTo>
                  <a:lnTo>
                    <a:pt x="215" y="166"/>
                  </a:lnTo>
                  <a:lnTo>
                    <a:pt x="215" y="168"/>
                  </a:lnTo>
                  <a:lnTo>
                    <a:pt x="212" y="170"/>
                  </a:lnTo>
                  <a:lnTo>
                    <a:pt x="210" y="173"/>
                  </a:lnTo>
                  <a:lnTo>
                    <a:pt x="208" y="173"/>
                  </a:lnTo>
                  <a:lnTo>
                    <a:pt x="208" y="175"/>
                  </a:lnTo>
                  <a:lnTo>
                    <a:pt x="205" y="178"/>
                  </a:lnTo>
                  <a:lnTo>
                    <a:pt x="205" y="178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2" y="187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92"/>
                  </a:lnTo>
                  <a:lnTo>
                    <a:pt x="215" y="192"/>
                  </a:lnTo>
                  <a:lnTo>
                    <a:pt x="212" y="192"/>
                  </a:lnTo>
                  <a:lnTo>
                    <a:pt x="212" y="194"/>
                  </a:lnTo>
                  <a:lnTo>
                    <a:pt x="210" y="192"/>
                  </a:lnTo>
                  <a:lnTo>
                    <a:pt x="208" y="192"/>
                  </a:lnTo>
                  <a:lnTo>
                    <a:pt x="208" y="194"/>
                  </a:lnTo>
                  <a:lnTo>
                    <a:pt x="205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1" y="196"/>
                  </a:lnTo>
                  <a:lnTo>
                    <a:pt x="201" y="196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196"/>
                  </a:lnTo>
                  <a:lnTo>
                    <a:pt x="201" y="194"/>
                  </a:lnTo>
                  <a:lnTo>
                    <a:pt x="203" y="189"/>
                  </a:lnTo>
                  <a:lnTo>
                    <a:pt x="203" y="189"/>
                  </a:lnTo>
                  <a:lnTo>
                    <a:pt x="203" y="189"/>
                  </a:lnTo>
                  <a:lnTo>
                    <a:pt x="205" y="189"/>
                  </a:lnTo>
                  <a:lnTo>
                    <a:pt x="205" y="187"/>
                  </a:lnTo>
                  <a:lnTo>
                    <a:pt x="205" y="187"/>
                  </a:lnTo>
                  <a:lnTo>
                    <a:pt x="205" y="185"/>
                  </a:lnTo>
                  <a:lnTo>
                    <a:pt x="205" y="185"/>
                  </a:lnTo>
                  <a:lnTo>
                    <a:pt x="203" y="185"/>
                  </a:lnTo>
                  <a:lnTo>
                    <a:pt x="203" y="185"/>
                  </a:lnTo>
                  <a:lnTo>
                    <a:pt x="203" y="182"/>
                  </a:lnTo>
                  <a:lnTo>
                    <a:pt x="201" y="182"/>
                  </a:lnTo>
                  <a:lnTo>
                    <a:pt x="201" y="182"/>
                  </a:lnTo>
                  <a:lnTo>
                    <a:pt x="201" y="180"/>
                  </a:lnTo>
                  <a:lnTo>
                    <a:pt x="201" y="180"/>
                  </a:lnTo>
                  <a:lnTo>
                    <a:pt x="201" y="180"/>
                  </a:lnTo>
                  <a:lnTo>
                    <a:pt x="201" y="178"/>
                  </a:lnTo>
                  <a:lnTo>
                    <a:pt x="201" y="178"/>
                  </a:lnTo>
                  <a:lnTo>
                    <a:pt x="198" y="178"/>
                  </a:lnTo>
                  <a:lnTo>
                    <a:pt x="198" y="180"/>
                  </a:lnTo>
                  <a:lnTo>
                    <a:pt x="196" y="180"/>
                  </a:lnTo>
                  <a:lnTo>
                    <a:pt x="191" y="185"/>
                  </a:lnTo>
                  <a:lnTo>
                    <a:pt x="186" y="187"/>
                  </a:lnTo>
                  <a:lnTo>
                    <a:pt x="184" y="189"/>
                  </a:lnTo>
                  <a:lnTo>
                    <a:pt x="182" y="189"/>
                  </a:lnTo>
                  <a:lnTo>
                    <a:pt x="182" y="189"/>
                  </a:lnTo>
                  <a:lnTo>
                    <a:pt x="184" y="189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2"/>
                  </a:lnTo>
                  <a:lnTo>
                    <a:pt x="182" y="192"/>
                  </a:lnTo>
                  <a:lnTo>
                    <a:pt x="179" y="192"/>
                  </a:lnTo>
                  <a:lnTo>
                    <a:pt x="179" y="192"/>
                  </a:lnTo>
                  <a:lnTo>
                    <a:pt x="177" y="194"/>
                  </a:lnTo>
                  <a:lnTo>
                    <a:pt x="175" y="196"/>
                  </a:lnTo>
                  <a:lnTo>
                    <a:pt x="175" y="196"/>
                  </a:lnTo>
                  <a:lnTo>
                    <a:pt x="175" y="196"/>
                  </a:lnTo>
                  <a:lnTo>
                    <a:pt x="175" y="196"/>
                  </a:lnTo>
                  <a:lnTo>
                    <a:pt x="175" y="194"/>
                  </a:lnTo>
                  <a:lnTo>
                    <a:pt x="175" y="194"/>
                  </a:lnTo>
                  <a:lnTo>
                    <a:pt x="172" y="196"/>
                  </a:lnTo>
                  <a:lnTo>
                    <a:pt x="170" y="199"/>
                  </a:lnTo>
                  <a:lnTo>
                    <a:pt x="168" y="201"/>
                  </a:lnTo>
                  <a:lnTo>
                    <a:pt x="168" y="204"/>
                  </a:lnTo>
                  <a:lnTo>
                    <a:pt x="165" y="204"/>
                  </a:lnTo>
                  <a:lnTo>
                    <a:pt x="165" y="206"/>
                  </a:lnTo>
                  <a:lnTo>
                    <a:pt x="165" y="206"/>
                  </a:lnTo>
                  <a:lnTo>
                    <a:pt x="165" y="208"/>
                  </a:lnTo>
                  <a:lnTo>
                    <a:pt x="165" y="208"/>
                  </a:lnTo>
                  <a:lnTo>
                    <a:pt x="168" y="208"/>
                  </a:lnTo>
                  <a:lnTo>
                    <a:pt x="168" y="208"/>
                  </a:lnTo>
                  <a:lnTo>
                    <a:pt x="168" y="208"/>
                  </a:lnTo>
                  <a:lnTo>
                    <a:pt x="168" y="208"/>
                  </a:lnTo>
                  <a:lnTo>
                    <a:pt x="165" y="211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8" y="213"/>
                  </a:lnTo>
                  <a:lnTo>
                    <a:pt x="170" y="213"/>
                  </a:lnTo>
                  <a:lnTo>
                    <a:pt x="172" y="215"/>
                  </a:lnTo>
                  <a:lnTo>
                    <a:pt x="172" y="215"/>
                  </a:lnTo>
                  <a:lnTo>
                    <a:pt x="175" y="218"/>
                  </a:lnTo>
                  <a:lnTo>
                    <a:pt x="175" y="220"/>
                  </a:lnTo>
                  <a:lnTo>
                    <a:pt x="175" y="220"/>
                  </a:lnTo>
                  <a:lnTo>
                    <a:pt x="172" y="220"/>
                  </a:lnTo>
                  <a:lnTo>
                    <a:pt x="172" y="218"/>
                  </a:lnTo>
                  <a:lnTo>
                    <a:pt x="170" y="218"/>
                  </a:lnTo>
                  <a:lnTo>
                    <a:pt x="170" y="218"/>
                  </a:lnTo>
                  <a:lnTo>
                    <a:pt x="170" y="218"/>
                  </a:lnTo>
                  <a:lnTo>
                    <a:pt x="170" y="220"/>
                  </a:lnTo>
                  <a:lnTo>
                    <a:pt x="170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65" y="222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63" y="215"/>
                  </a:lnTo>
                  <a:lnTo>
                    <a:pt x="163" y="215"/>
                  </a:lnTo>
                  <a:lnTo>
                    <a:pt x="160" y="213"/>
                  </a:lnTo>
                  <a:lnTo>
                    <a:pt x="160" y="213"/>
                  </a:lnTo>
                  <a:lnTo>
                    <a:pt x="160" y="213"/>
                  </a:lnTo>
                  <a:lnTo>
                    <a:pt x="160" y="211"/>
                  </a:lnTo>
                  <a:lnTo>
                    <a:pt x="160" y="211"/>
                  </a:lnTo>
                  <a:lnTo>
                    <a:pt x="163" y="211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6"/>
                  </a:lnTo>
                  <a:lnTo>
                    <a:pt x="160" y="206"/>
                  </a:lnTo>
                  <a:lnTo>
                    <a:pt x="158" y="206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53" y="208"/>
                  </a:lnTo>
                  <a:lnTo>
                    <a:pt x="153" y="208"/>
                  </a:lnTo>
                  <a:lnTo>
                    <a:pt x="151" y="208"/>
                  </a:lnTo>
                  <a:lnTo>
                    <a:pt x="151" y="211"/>
                  </a:lnTo>
                  <a:lnTo>
                    <a:pt x="149" y="211"/>
                  </a:lnTo>
                  <a:lnTo>
                    <a:pt x="149" y="213"/>
                  </a:lnTo>
                  <a:lnTo>
                    <a:pt x="151" y="213"/>
                  </a:lnTo>
                  <a:lnTo>
                    <a:pt x="151" y="211"/>
                  </a:lnTo>
                  <a:lnTo>
                    <a:pt x="153" y="211"/>
                  </a:lnTo>
                  <a:lnTo>
                    <a:pt x="153" y="211"/>
                  </a:lnTo>
                  <a:lnTo>
                    <a:pt x="151" y="213"/>
                  </a:lnTo>
                  <a:lnTo>
                    <a:pt x="151" y="213"/>
                  </a:lnTo>
                  <a:lnTo>
                    <a:pt x="151" y="213"/>
                  </a:lnTo>
                  <a:lnTo>
                    <a:pt x="151" y="215"/>
                  </a:lnTo>
                  <a:lnTo>
                    <a:pt x="151" y="215"/>
                  </a:lnTo>
                  <a:lnTo>
                    <a:pt x="151" y="215"/>
                  </a:lnTo>
                  <a:lnTo>
                    <a:pt x="151" y="215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46" y="215"/>
                  </a:lnTo>
                  <a:lnTo>
                    <a:pt x="146" y="213"/>
                  </a:lnTo>
                  <a:lnTo>
                    <a:pt x="146" y="213"/>
                  </a:lnTo>
                  <a:lnTo>
                    <a:pt x="146" y="213"/>
                  </a:lnTo>
                  <a:lnTo>
                    <a:pt x="146" y="211"/>
                  </a:lnTo>
                  <a:lnTo>
                    <a:pt x="146" y="211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2" y="211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37" y="211"/>
                  </a:lnTo>
                  <a:lnTo>
                    <a:pt x="134" y="211"/>
                  </a:lnTo>
                  <a:lnTo>
                    <a:pt x="134" y="211"/>
                  </a:lnTo>
                  <a:lnTo>
                    <a:pt x="134" y="211"/>
                  </a:lnTo>
                  <a:lnTo>
                    <a:pt x="132" y="211"/>
                  </a:lnTo>
                  <a:lnTo>
                    <a:pt x="132" y="211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27" y="215"/>
                  </a:lnTo>
                  <a:lnTo>
                    <a:pt x="130" y="215"/>
                  </a:lnTo>
                  <a:lnTo>
                    <a:pt x="130" y="215"/>
                  </a:lnTo>
                  <a:lnTo>
                    <a:pt x="130" y="215"/>
                  </a:lnTo>
                  <a:lnTo>
                    <a:pt x="130" y="218"/>
                  </a:lnTo>
                  <a:lnTo>
                    <a:pt x="130" y="218"/>
                  </a:lnTo>
                  <a:lnTo>
                    <a:pt x="130" y="218"/>
                  </a:lnTo>
                  <a:lnTo>
                    <a:pt x="130" y="218"/>
                  </a:lnTo>
                  <a:lnTo>
                    <a:pt x="130" y="220"/>
                  </a:lnTo>
                  <a:lnTo>
                    <a:pt x="130" y="220"/>
                  </a:lnTo>
                  <a:lnTo>
                    <a:pt x="130" y="220"/>
                  </a:lnTo>
                  <a:lnTo>
                    <a:pt x="127" y="220"/>
                  </a:lnTo>
                  <a:lnTo>
                    <a:pt x="127" y="222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5" y="225"/>
                  </a:lnTo>
                  <a:lnTo>
                    <a:pt x="127" y="222"/>
                  </a:lnTo>
                  <a:lnTo>
                    <a:pt x="127" y="222"/>
                  </a:lnTo>
                  <a:lnTo>
                    <a:pt x="127" y="222"/>
                  </a:lnTo>
                  <a:lnTo>
                    <a:pt x="127" y="222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5"/>
                  </a:lnTo>
                  <a:lnTo>
                    <a:pt x="118" y="225"/>
                  </a:lnTo>
                  <a:lnTo>
                    <a:pt x="118" y="225"/>
                  </a:lnTo>
                  <a:lnTo>
                    <a:pt x="118" y="225"/>
                  </a:lnTo>
                  <a:lnTo>
                    <a:pt x="115" y="227"/>
                  </a:lnTo>
                  <a:lnTo>
                    <a:pt x="113" y="227"/>
                  </a:lnTo>
                  <a:lnTo>
                    <a:pt x="113" y="227"/>
                  </a:lnTo>
                  <a:lnTo>
                    <a:pt x="113" y="227"/>
                  </a:lnTo>
                  <a:lnTo>
                    <a:pt x="113" y="230"/>
                  </a:lnTo>
                  <a:lnTo>
                    <a:pt x="111" y="230"/>
                  </a:lnTo>
                  <a:lnTo>
                    <a:pt x="111" y="230"/>
                  </a:lnTo>
                  <a:lnTo>
                    <a:pt x="111" y="230"/>
                  </a:lnTo>
                  <a:lnTo>
                    <a:pt x="111" y="227"/>
                  </a:lnTo>
                  <a:lnTo>
                    <a:pt x="111" y="227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2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08" y="218"/>
                  </a:lnTo>
                  <a:lnTo>
                    <a:pt x="108" y="220"/>
                  </a:lnTo>
                  <a:lnTo>
                    <a:pt x="104" y="222"/>
                  </a:lnTo>
                  <a:lnTo>
                    <a:pt x="104" y="222"/>
                  </a:lnTo>
                  <a:lnTo>
                    <a:pt x="101" y="222"/>
                  </a:lnTo>
                  <a:lnTo>
                    <a:pt x="101" y="225"/>
                  </a:lnTo>
                  <a:lnTo>
                    <a:pt x="99" y="227"/>
                  </a:lnTo>
                  <a:lnTo>
                    <a:pt x="97" y="230"/>
                  </a:lnTo>
                  <a:lnTo>
                    <a:pt x="97" y="230"/>
                  </a:lnTo>
                  <a:lnTo>
                    <a:pt x="92" y="232"/>
                  </a:lnTo>
                  <a:lnTo>
                    <a:pt x="94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89" y="232"/>
                  </a:lnTo>
                  <a:lnTo>
                    <a:pt x="89" y="234"/>
                  </a:lnTo>
                  <a:lnTo>
                    <a:pt x="89" y="234"/>
                  </a:lnTo>
                  <a:lnTo>
                    <a:pt x="89" y="234"/>
                  </a:lnTo>
                  <a:lnTo>
                    <a:pt x="87" y="234"/>
                  </a:lnTo>
                  <a:lnTo>
                    <a:pt x="87" y="234"/>
                  </a:lnTo>
                  <a:lnTo>
                    <a:pt x="87" y="234"/>
                  </a:lnTo>
                  <a:lnTo>
                    <a:pt x="85" y="234"/>
                  </a:lnTo>
                  <a:lnTo>
                    <a:pt x="85" y="234"/>
                  </a:lnTo>
                  <a:lnTo>
                    <a:pt x="82" y="234"/>
                  </a:lnTo>
                  <a:lnTo>
                    <a:pt x="82" y="234"/>
                  </a:lnTo>
                  <a:lnTo>
                    <a:pt x="71" y="232"/>
                  </a:lnTo>
                  <a:lnTo>
                    <a:pt x="68" y="232"/>
                  </a:lnTo>
                  <a:lnTo>
                    <a:pt x="66" y="232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7"/>
                  </a:lnTo>
                  <a:lnTo>
                    <a:pt x="66" y="239"/>
                  </a:lnTo>
                  <a:lnTo>
                    <a:pt x="63" y="239"/>
                  </a:lnTo>
                  <a:lnTo>
                    <a:pt x="63" y="239"/>
                  </a:lnTo>
                  <a:lnTo>
                    <a:pt x="63" y="241"/>
                  </a:lnTo>
                  <a:lnTo>
                    <a:pt x="63" y="241"/>
                  </a:lnTo>
                  <a:lnTo>
                    <a:pt x="63" y="241"/>
                  </a:lnTo>
                  <a:lnTo>
                    <a:pt x="63" y="244"/>
                  </a:lnTo>
                  <a:lnTo>
                    <a:pt x="63" y="246"/>
                  </a:lnTo>
                  <a:lnTo>
                    <a:pt x="66" y="249"/>
                  </a:lnTo>
                  <a:lnTo>
                    <a:pt x="66" y="251"/>
                  </a:lnTo>
                  <a:lnTo>
                    <a:pt x="66" y="251"/>
                  </a:lnTo>
                  <a:lnTo>
                    <a:pt x="66" y="253"/>
                  </a:lnTo>
                  <a:lnTo>
                    <a:pt x="66" y="253"/>
                  </a:lnTo>
                  <a:lnTo>
                    <a:pt x="66" y="253"/>
                  </a:lnTo>
                  <a:lnTo>
                    <a:pt x="63" y="253"/>
                  </a:lnTo>
                  <a:lnTo>
                    <a:pt x="63" y="253"/>
                  </a:lnTo>
                  <a:lnTo>
                    <a:pt x="63" y="256"/>
                  </a:lnTo>
                  <a:lnTo>
                    <a:pt x="63" y="256"/>
                  </a:lnTo>
                  <a:lnTo>
                    <a:pt x="66" y="258"/>
                  </a:lnTo>
                  <a:lnTo>
                    <a:pt x="66" y="260"/>
                  </a:lnTo>
                  <a:lnTo>
                    <a:pt x="66" y="263"/>
                  </a:lnTo>
                  <a:lnTo>
                    <a:pt x="63" y="263"/>
                  </a:lnTo>
                  <a:lnTo>
                    <a:pt x="61" y="265"/>
                  </a:lnTo>
                  <a:lnTo>
                    <a:pt x="59" y="267"/>
                  </a:lnTo>
                  <a:lnTo>
                    <a:pt x="59" y="270"/>
                  </a:lnTo>
                  <a:lnTo>
                    <a:pt x="59" y="272"/>
                  </a:lnTo>
                  <a:lnTo>
                    <a:pt x="56" y="272"/>
                  </a:lnTo>
                  <a:lnTo>
                    <a:pt x="56" y="272"/>
                  </a:lnTo>
                  <a:lnTo>
                    <a:pt x="56" y="275"/>
                  </a:lnTo>
                  <a:lnTo>
                    <a:pt x="56" y="275"/>
                  </a:lnTo>
                  <a:lnTo>
                    <a:pt x="54" y="277"/>
                  </a:lnTo>
                  <a:lnTo>
                    <a:pt x="54" y="277"/>
                  </a:lnTo>
                  <a:lnTo>
                    <a:pt x="52" y="282"/>
                  </a:lnTo>
                  <a:lnTo>
                    <a:pt x="52" y="284"/>
                  </a:lnTo>
                  <a:lnTo>
                    <a:pt x="49" y="284"/>
                  </a:lnTo>
                  <a:lnTo>
                    <a:pt x="49" y="286"/>
                  </a:lnTo>
                  <a:lnTo>
                    <a:pt x="49" y="286"/>
                  </a:lnTo>
                  <a:lnTo>
                    <a:pt x="49" y="289"/>
                  </a:lnTo>
                  <a:lnTo>
                    <a:pt x="49" y="289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2" y="298"/>
                  </a:lnTo>
                  <a:lnTo>
                    <a:pt x="42" y="296"/>
                  </a:lnTo>
                  <a:lnTo>
                    <a:pt x="42" y="296"/>
                  </a:lnTo>
                  <a:lnTo>
                    <a:pt x="42" y="298"/>
                  </a:lnTo>
                  <a:lnTo>
                    <a:pt x="40" y="303"/>
                  </a:lnTo>
                  <a:lnTo>
                    <a:pt x="37" y="305"/>
                  </a:lnTo>
                  <a:lnTo>
                    <a:pt x="37" y="308"/>
                  </a:lnTo>
                  <a:lnTo>
                    <a:pt x="37" y="310"/>
                  </a:lnTo>
                  <a:lnTo>
                    <a:pt x="37" y="312"/>
                  </a:lnTo>
                  <a:lnTo>
                    <a:pt x="42" y="317"/>
                  </a:lnTo>
                  <a:lnTo>
                    <a:pt x="42" y="320"/>
                  </a:lnTo>
                  <a:lnTo>
                    <a:pt x="42" y="320"/>
                  </a:lnTo>
                  <a:lnTo>
                    <a:pt x="44" y="322"/>
                  </a:lnTo>
                  <a:lnTo>
                    <a:pt x="42" y="324"/>
                  </a:lnTo>
                  <a:lnTo>
                    <a:pt x="42" y="331"/>
                  </a:lnTo>
                  <a:lnTo>
                    <a:pt x="42" y="334"/>
                  </a:lnTo>
                  <a:lnTo>
                    <a:pt x="44" y="346"/>
                  </a:lnTo>
                  <a:lnTo>
                    <a:pt x="44" y="357"/>
                  </a:lnTo>
                  <a:lnTo>
                    <a:pt x="44" y="357"/>
                  </a:lnTo>
                  <a:lnTo>
                    <a:pt x="47" y="362"/>
                  </a:lnTo>
                  <a:lnTo>
                    <a:pt x="52" y="369"/>
                  </a:lnTo>
                  <a:lnTo>
                    <a:pt x="54" y="376"/>
                  </a:lnTo>
                  <a:lnTo>
                    <a:pt x="56" y="379"/>
                  </a:lnTo>
                  <a:lnTo>
                    <a:pt x="56" y="381"/>
                  </a:lnTo>
                  <a:lnTo>
                    <a:pt x="56" y="381"/>
                  </a:lnTo>
                  <a:lnTo>
                    <a:pt x="56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6"/>
                  </a:lnTo>
                  <a:lnTo>
                    <a:pt x="54" y="388"/>
                  </a:lnTo>
                  <a:lnTo>
                    <a:pt x="54" y="391"/>
                  </a:lnTo>
                  <a:lnTo>
                    <a:pt x="54" y="393"/>
                  </a:lnTo>
                  <a:lnTo>
                    <a:pt x="54" y="395"/>
                  </a:lnTo>
                  <a:lnTo>
                    <a:pt x="54" y="398"/>
                  </a:lnTo>
                  <a:lnTo>
                    <a:pt x="61" y="402"/>
                  </a:lnTo>
                  <a:lnTo>
                    <a:pt x="61" y="405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3" y="409"/>
                  </a:lnTo>
                  <a:lnTo>
                    <a:pt x="66" y="412"/>
                  </a:lnTo>
                  <a:lnTo>
                    <a:pt x="66" y="414"/>
                  </a:lnTo>
                  <a:lnTo>
                    <a:pt x="68" y="417"/>
                  </a:lnTo>
                  <a:lnTo>
                    <a:pt x="68" y="419"/>
                  </a:lnTo>
                  <a:lnTo>
                    <a:pt x="66" y="421"/>
                  </a:lnTo>
                  <a:lnTo>
                    <a:pt x="66" y="421"/>
                  </a:lnTo>
                  <a:lnTo>
                    <a:pt x="66" y="421"/>
                  </a:lnTo>
                  <a:lnTo>
                    <a:pt x="66" y="421"/>
                  </a:lnTo>
                  <a:lnTo>
                    <a:pt x="66" y="424"/>
                  </a:lnTo>
                  <a:lnTo>
                    <a:pt x="63" y="424"/>
                  </a:lnTo>
                  <a:lnTo>
                    <a:pt x="63" y="424"/>
                  </a:lnTo>
                  <a:lnTo>
                    <a:pt x="63" y="424"/>
                  </a:lnTo>
                  <a:lnTo>
                    <a:pt x="63" y="426"/>
                  </a:lnTo>
                  <a:lnTo>
                    <a:pt x="63" y="426"/>
                  </a:lnTo>
                  <a:lnTo>
                    <a:pt x="63" y="426"/>
                  </a:lnTo>
                  <a:lnTo>
                    <a:pt x="63" y="426"/>
                  </a:lnTo>
                  <a:lnTo>
                    <a:pt x="63" y="428"/>
                  </a:lnTo>
                  <a:lnTo>
                    <a:pt x="63" y="431"/>
                  </a:lnTo>
                  <a:lnTo>
                    <a:pt x="63" y="431"/>
                  </a:lnTo>
                  <a:lnTo>
                    <a:pt x="63" y="431"/>
                  </a:lnTo>
                  <a:lnTo>
                    <a:pt x="61" y="433"/>
                  </a:lnTo>
                  <a:lnTo>
                    <a:pt x="61" y="433"/>
                  </a:lnTo>
                  <a:lnTo>
                    <a:pt x="61" y="435"/>
                  </a:lnTo>
                  <a:lnTo>
                    <a:pt x="61" y="435"/>
                  </a:lnTo>
                  <a:lnTo>
                    <a:pt x="63" y="435"/>
                  </a:lnTo>
                  <a:lnTo>
                    <a:pt x="63" y="438"/>
                  </a:lnTo>
                  <a:lnTo>
                    <a:pt x="63" y="438"/>
                  </a:lnTo>
                  <a:lnTo>
                    <a:pt x="66" y="438"/>
                  </a:lnTo>
                  <a:lnTo>
                    <a:pt x="66" y="438"/>
                  </a:lnTo>
                  <a:lnTo>
                    <a:pt x="66" y="438"/>
                  </a:lnTo>
                  <a:lnTo>
                    <a:pt x="66" y="440"/>
                  </a:lnTo>
                  <a:lnTo>
                    <a:pt x="66" y="440"/>
                  </a:lnTo>
                  <a:lnTo>
                    <a:pt x="68" y="443"/>
                  </a:lnTo>
                  <a:lnTo>
                    <a:pt x="68" y="445"/>
                  </a:lnTo>
                  <a:lnTo>
                    <a:pt x="68" y="445"/>
                  </a:lnTo>
                  <a:lnTo>
                    <a:pt x="66" y="447"/>
                  </a:lnTo>
                  <a:lnTo>
                    <a:pt x="66" y="450"/>
                  </a:lnTo>
                  <a:lnTo>
                    <a:pt x="63" y="452"/>
                  </a:lnTo>
                  <a:lnTo>
                    <a:pt x="61" y="454"/>
                  </a:lnTo>
                  <a:lnTo>
                    <a:pt x="59" y="457"/>
                  </a:lnTo>
                  <a:lnTo>
                    <a:pt x="56" y="464"/>
                  </a:lnTo>
                  <a:lnTo>
                    <a:pt x="54" y="466"/>
                  </a:lnTo>
                  <a:lnTo>
                    <a:pt x="56" y="469"/>
                  </a:lnTo>
                  <a:lnTo>
                    <a:pt x="54" y="469"/>
                  </a:lnTo>
                  <a:lnTo>
                    <a:pt x="52" y="471"/>
                  </a:lnTo>
                  <a:lnTo>
                    <a:pt x="52" y="471"/>
                  </a:lnTo>
                  <a:lnTo>
                    <a:pt x="49" y="473"/>
                  </a:lnTo>
                  <a:lnTo>
                    <a:pt x="49" y="473"/>
                  </a:lnTo>
                  <a:lnTo>
                    <a:pt x="49" y="473"/>
                  </a:lnTo>
                  <a:lnTo>
                    <a:pt x="49" y="473"/>
                  </a:lnTo>
                  <a:lnTo>
                    <a:pt x="49" y="476"/>
                  </a:lnTo>
                  <a:lnTo>
                    <a:pt x="47" y="478"/>
                  </a:lnTo>
                  <a:lnTo>
                    <a:pt x="47" y="480"/>
                  </a:lnTo>
                  <a:lnTo>
                    <a:pt x="47" y="483"/>
                  </a:lnTo>
                  <a:lnTo>
                    <a:pt x="44" y="488"/>
                  </a:lnTo>
                  <a:lnTo>
                    <a:pt x="42" y="488"/>
                  </a:lnTo>
                  <a:lnTo>
                    <a:pt x="40" y="490"/>
                  </a:lnTo>
                  <a:lnTo>
                    <a:pt x="40" y="490"/>
                  </a:lnTo>
                  <a:lnTo>
                    <a:pt x="37" y="497"/>
                  </a:lnTo>
                  <a:lnTo>
                    <a:pt x="35" y="506"/>
                  </a:lnTo>
                  <a:lnTo>
                    <a:pt x="33" y="514"/>
                  </a:lnTo>
                  <a:lnTo>
                    <a:pt x="33" y="514"/>
                  </a:lnTo>
                  <a:lnTo>
                    <a:pt x="33" y="516"/>
                  </a:lnTo>
                  <a:lnTo>
                    <a:pt x="30" y="518"/>
                  </a:lnTo>
                  <a:lnTo>
                    <a:pt x="28" y="518"/>
                  </a:lnTo>
                  <a:lnTo>
                    <a:pt x="28" y="518"/>
                  </a:lnTo>
                  <a:lnTo>
                    <a:pt x="26" y="518"/>
                  </a:lnTo>
                  <a:lnTo>
                    <a:pt x="26" y="518"/>
                  </a:lnTo>
                  <a:lnTo>
                    <a:pt x="26" y="518"/>
                  </a:lnTo>
                  <a:lnTo>
                    <a:pt x="23" y="518"/>
                  </a:lnTo>
                  <a:lnTo>
                    <a:pt x="18" y="518"/>
                  </a:lnTo>
                  <a:lnTo>
                    <a:pt x="18" y="518"/>
                  </a:lnTo>
                  <a:lnTo>
                    <a:pt x="18" y="521"/>
                  </a:lnTo>
                  <a:lnTo>
                    <a:pt x="16" y="521"/>
                  </a:lnTo>
                  <a:lnTo>
                    <a:pt x="16" y="523"/>
                  </a:lnTo>
                  <a:lnTo>
                    <a:pt x="16" y="523"/>
                  </a:lnTo>
                  <a:lnTo>
                    <a:pt x="16" y="521"/>
                  </a:lnTo>
                  <a:lnTo>
                    <a:pt x="16" y="523"/>
                  </a:lnTo>
                  <a:lnTo>
                    <a:pt x="14" y="525"/>
                  </a:lnTo>
                  <a:lnTo>
                    <a:pt x="14" y="525"/>
                  </a:lnTo>
                  <a:lnTo>
                    <a:pt x="14" y="542"/>
                  </a:lnTo>
                  <a:lnTo>
                    <a:pt x="11" y="542"/>
                  </a:lnTo>
                  <a:lnTo>
                    <a:pt x="11" y="542"/>
                  </a:lnTo>
                  <a:lnTo>
                    <a:pt x="11" y="542"/>
                  </a:lnTo>
                  <a:lnTo>
                    <a:pt x="7" y="547"/>
                  </a:lnTo>
                  <a:lnTo>
                    <a:pt x="7" y="547"/>
                  </a:lnTo>
                  <a:lnTo>
                    <a:pt x="7" y="549"/>
                  </a:lnTo>
                  <a:lnTo>
                    <a:pt x="7" y="551"/>
                  </a:lnTo>
                  <a:lnTo>
                    <a:pt x="7" y="554"/>
                  </a:lnTo>
                  <a:lnTo>
                    <a:pt x="4" y="556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9"/>
                  </a:lnTo>
                  <a:lnTo>
                    <a:pt x="2" y="559"/>
                  </a:lnTo>
                  <a:lnTo>
                    <a:pt x="2" y="559"/>
                  </a:lnTo>
                  <a:lnTo>
                    <a:pt x="2" y="559"/>
                  </a:lnTo>
                  <a:lnTo>
                    <a:pt x="2" y="561"/>
                  </a:lnTo>
                  <a:lnTo>
                    <a:pt x="2" y="561"/>
                  </a:lnTo>
                  <a:lnTo>
                    <a:pt x="2" y="561"/>
                  </a:lnTo>
                  <a:lnTo>
                    <a:pt x="2" y="563"/>
                  </a:lnTo>
                  <a:lnTo>
                    <a:pt x="2" y="568"/>
                  </a:lnTo>
                  <a:lnTo>
                    <a:pt x="2" y="570"/>
                  </a:lnTo>
                  <a:lnTo>
                    <a:pt x="4" y="570"/>
                  </a:lnTo>
                  <a:lnTo>
                    <a:pt x="4" y="570"/>
                  </a:lnTo>
                  <a:lnTo>
                    <a:pt x="4" y="573"/>
                  </a:lnTo>
                  <a:lnTo>
                    <a:pt x="4" y="573"/>
                  </a:lnTo>
                  <a:lnTo>
                    <a:pt x="4" y="573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0" y="573"/>
                  </a:lnTo>
                  <a:lnTo>
                    <a:pt x="0" y="575"/>
                  </a:lnTo>
                  <a:lnTo>
                    <a:pt x="0" y="577"/>
                  </a:lnTo>
                  <a:lnTo>
                    <a:pt x="2" y="577"/>
                  </a:lnTo>
                  <a:lnTo>
                    <a:pt x="2" y="577"/>
                  </a:lnTo>
                  <a:lnTo>
                    <a:pt x="2" y="580"/>
                  </a:lnTo>
                  <a:lnTo>
                    <a:pt x="2" y="580"/>
                  </a:lnTo>
                  <a:lnTo>
                    <a:pt x="2" y="582"/>
                  </a:lnTo>
                  <a:lnTo>
                    <a:pt x="2" y="585"/>
                  </a:lnTo>
                  <a:lnTo>
                    <a:pt x="4" y="589"/>
                  </a:lnTo>
                  <a:lnTo>
                    <a:pt x="4" y="592"/>
                  </a:lnTo>
                  <a:lnTo>
                    <a:pt x="4" y="594"/>
                  </a:lnTo>
                  <a:lnTo>
                    <a:pt x="4" y="596"/>
                  </a:lnTo>
                  <a:lnTo>
                    <a:pt x="4" y="596"/>
                  </a:lnTo>
                  <a:lnTo>
                    <a:pt x="4" y="596"/>
                  </a:lnTo>
                  <a:lnTo>
                    <a:pt x="4" y="596"/>
                  </a:lnTo>
                  <a:lnTo>
                    <a:pt x="4" y="599"/>
                  </a:lnTo>
                  <a:lnTo>
                    <a:pt x="7" y="601"/>
                  </a:lnTo>
                  <a:lnTo>
                    <a:pt x="7" y="604"/>
                  </a:lnTo>
                  <a:lnTo>
                    <a:pt x="7" y="606"/>
                  </a:lnTo>
                  <a:lnTo>
                    <a:pt x="7" y="608"/>
                  </a:lnTo>
                  <a:lnTo>
                    <a:pt x="7" y="608"/>
                  </a:lnTo>
                  <a:lnTo>
                    <a:pt x="9" y="611"/>
                  </a:lnTo>
                  <a:lnTo>
                    <a:pt x="9" y="613"/>
                  </a:lnTo>
                  <a:lnTo>
                    <a:pt x="11" y="613"/>
                  </a:lnTo>
                  <a:lnTo>
                    <a:pt x="11" y="615"/>
                  </a:lnTo>
                  <a:lnTo>
                    <a:pt x="14" y="615"/>
                  </a:lnTo>
                  <a:lnTo>
                    <a:pt x="14" y="618"/>
                  </a:lnTo>
                  <a:lnTo>
                    <a:pt x="14" y="618"/>
                  </a:lnTo>
                  <a:lnTo>
                    <a:pt x="18" y="620"/>
                  </a:lnTo>
                  <a:lnTo>
                    <a:pt x="18" y="622"/>
                  </a:lnTo>
                  <a:lnTo>
                    <a:pt x="21" y="625"/>
                  </a:lnTo>
                  <a:lnTo>
                    <a:pt x="21" y="630"/>
                  </a:lnTo>
                  <a:lnTo>
                    <a:pt x="21" y="634"/>
                  </a:lnTo>
                  <a:lnTo>
                    <a:pt x="21" y="637"/>
                  </a:lnTo>
                  <a:lnTo>
                    <a:pt x="21" y="637"/>
                  </a:lnTo>
                  <a:lnTo>
                    <a:pt x="21" y="639"/>
                  </a:lnTo>
                  <a:lnTo>
                    <a:pt x="23" y="639"/>
                  </a:lnTo>
                  <a:lnTo>
                    <a:pt x="23" y="639"/>
                  </a:lnTo>
                  <a:lnTo>
                    <a:pt x="23" y="639"/>
                  </a:lnTo>
                  <a:lnTo>
                    <a:pt x="23" y="639"/>
                  </a:lnTo>
                  <a:lnTo>
                    <a:pt x="26" y="641"/>
                  </a:lnTo>
                  <a:lnTo>
                    <a:pt x="26" y="641"/>
                  </a:lnTo>
                  <a:lnTo>
                    <a:pt x="28" y="644"/>
                  </a:lnTo>
                  <a:lnTo>
                    <a:pt x="28" y="644"/>
                  </a:lnTo>
                  <a:lnTo>
                    <a:pt x="28" y="644"/>
                  </a:lnTo>
                  <a:lnTo>
                    <a:pt x="28" y="646"/>
                  </a:lnTo>
                  <a:lnTo>
                    <a:pt x="28" y="646"/>
                  </a:lnTo>
                  <a:lnTo>
                    <a:pt x="28" y="646"/>
                  </a:lnTo>
                  <a:lnTo>
                    <a:pt x="28" y="648"/>
                  </a:lnTo>
                  <a:lnTo>
                    <a:pt x="28" y="648"/>
                  </a:lnTo>
                  <a:lnTo>
                    <a:pt x="28" y="651"/>
                  </a:lnTo>
                  <a:lnTo>
                    <a:pt x="28" y="651"/>
                  </a:lnTo>
                  <a:lnTo>
                    <a:pt x="28" y="653"/>
                  </a:lnTo>
                  <a:lnTo>
                    <a:pt x="23" y="653"/>
                  </a:lnTo>
                  <a:lnTo>
                    <a:pt x="23" y="656"/>
                  </a:lnTo>
                  <a:lnTo>
                    <a:pt x="23" y="658"/>
                  </a:lnTo>
                  <a:lnTo>
                    <a:pt x="23" y="660"/>
                  </a:lnTo>
                  <a:lnTo>
                    <a:pt x="21" y="663"/>
                  </a:lnTo>
                  <a:lnTo>
                    <a:pt x="23" y="663"/>
                  </a:lnTo>
                  <a:lnTo>
                    <a:pt x="23" y="665"/>
                  </a:lnTo>
                  <a:lnTo>
                    <a:pt x="23" y="667"/>
                  </a:lnTo>
                  <a:lnTo>
                    <a:pt x="23" y="667"/>
                  </a:lnTo>
                  <a:lnTo>
                    <a:pt x="23" y="670"/>
                  </a:lnTo>
                  <a:lnTo>
                    <a:pt x="23" y="670"/>
                  </a:lnTo>
                  <a:lnTo>
                    <a:pt x="23" y="670"/>
                  </a:lnTo>
                  <a:lnTo>
                    <a:pt x="23" y="672"/>
                  </a:lnTo>
                  <a:lnTo>
                    <a:pt x="23" y="677"/>
                  </a:lnTo>
                  <a:lnTo>
                    <a:pt x="23" y="686"/>
                  </a:lnTo>
                  <a:lnTo>
                    <a:pt x="23" y="696"/>
                  </a:lnTo>
                  <a:lnTo>
                    <a:pt x="26" y="701"/>
                  </a:lnTo>
                  <a:lnTo>
                    <a:pt x="28" y="701"/>
                  </a:lnTo>
                  <a:lnTo>
                    <a:pt x="30" y="703"/>
                  </a:lnTo>
                  <a:lnTo>
                    <a:pt x="33" y="705"/>
                  </a:lnTo>
                  <a:lnTo>
                    <a:pt x="33" y="705"/>
                  </a:lnTo>
                  <a:lnTo>
                    <a:pt x="33" y="708"/>
                  </a:lnTo>
                  <a:lnTo>
                    <a:pt x="33" y="708"/>
                  </a:lnTo>
                  <a:lnTo>
                    <a:pt x="35" y="708"/>
                  </a:lnTo>
                  <a:lnTo>
                    <a:pt x="35" y="708"/>
                  </a:lnTo>
                  <a:lnTo>
                    <a:pt x="35" y="708"/>
                  </a:lnTo>
                  <a:lnTo>
                    <a:pt x="37" y="710"/>
                  </a:lnTo>
                  <a:lnTo>
                    <a:pt x="37" y="712"/>
                  </a:lnTo>
                  <a:lnTo>
                    <a:pt x="37" y="715"/>
                  </a:lnTo>
                  <a:lnTo>
                    <a:pt x="37" y="719"/>
                  </a:lnTo>
                  <a:lnTo>
                    <a:pt x="37" y="722"/>
                  </a:lnTo>
                  <a:lnTo>
                    <a:pt x="42" y="727"/>
                  </a:lnTo>
                  <a:lnTo>
                    <a:pt x="42" y="729"/>
                  </a:lnTo>
                  <a:lnTo>
                    <a:pt x="42" y="734"/>
                  </a:lnTo>
                  <a:lnTo>
                    <a:pt x="42" y="734"/>
                  </a:lnTo>
                  <a:lnTo>
                    <a:pt x="47" y="738"/>
                  </a:lnTo>
                  <a:lnTo>
                    <a:pt x="49" y="738"/>
                  </a:lnTo>
                  <a:lnTo>
                    <a:pt x="49" y="738"/>
                  </a:lnTo>
                  <a:lnTo>
                    <a:pt x="52" y="738"/>
                  </a:lnTo>
                  <a:lnTo>
                    <a:pt x="54" y="741"/>
                  </a:lnTo>
                  <a:lnTo>
                    <a:pt x="56" y="743"/>
                  </a:lnTo>
                  <a:lnTo>
                    <a:pt x="59" y="743"/>
                  </a:lnTo>
                  <a:lnTo>
                    <a:pt x="59" y="743"/>
                  </a:lnTo>
                  <a:lnTo>
                    <a:pt x="59" y="743"/>
                  </a:lnTo>
                  <a:lnTo>
                    <a:pt x="61" y="743"/>
                  </a:lnTo>
                  <a:lnTo>
                    <a:pt x="61" y="746"/>
                  </a:lnTo>
                  <a:lnTo>
                    <a:pt x="63" y="746"/>
                  </a:lnTo>
                  <a:lnTo>
                    <a:pt x="63" y="746"/>
                  </a:lnTo>
                  <a:lnTo>
                    <a:pt x="63" y="748"/>
                  </a:lnTo>
                  <a:lnTo>
                    <a:pt x="63" y="748"/>
                  </a:lnTo>
                  <a:lnTo>
                    <a:pt x="61" y="748"/>
                  </a:lnTo>
                  <a:lnTo>
                    <a:pt x="61" y="746"/>
                  </a:lnTo>
                  <a:lnTo>
                    <a:pt x="59" y="746"/>
                  </a:lnTo>
                  <a:lnTo>
                    <a:pt x="59" y="743"/>
                  </a:lnTo>
                  <a:lnTo>
                    <a:pt x="56" y="743"/>
                  </a:lnTo>
                  <a:lnTo>
                    <a:pt x="59" y="746"/>
                  </a:lnTo>
                  <a:lnTo>
                    <a:pt x="59" y="748"/>
                  </a:lnTo>
                  <a:lnTo>
                    <a:pt x="61" y="748"/>
                  </a:lnTo>
                  <a:lnTo>
                    <a:pt x="61" y="750"/>
                  </a:lnTo>
                  <a:lnTo>
                    <a:pt x="68" y="750"/>
                  </a:lnTo>
                  <a:lnTo>
                    <a:pt x="75" y="753"/>
                  </a:lnTo>
                  <a:lnTo>
                    <a:pt x="80" y="753"/>
                  </a:lnTo>
                  <a:lnTo>
                    <a:pt x="82" y="753"/>
                  </a:lnTo>
                  <a:lnTo>
                    <a:pt x="87" y="755"/>
                  </a:lnTo>
                  <a:lnTo>
                    <a:pt x="89" y="757"/>
                  </a:lnTo>
                  <a:lnTo>
                    <a:pt x="92" y="757"/>
                  </a:lnTo>
                  <a:lnTo>
                    <a:pt x="92" y="760"/>
                  </a:lnTo>
                  <a:lnTo>
                    <a:pt x="92" y="762"/>
                  </a:lnTo>
                  <a:lnTo>
                    <a:pt x="94" y="762"/>
                  </a:lnTo>
                  <a:lnTo>
                    <a:pt x="99" y="764"/>
                  </a:lnTo>
                  <a:lnTo>
                    <a:pt x="101" y="764"/>
                  </a:lnTo>
                  <a:lnTo>
                    <a:pt x="101" y="767"/>
                  </a:lnTo>
                  <a:lnTo>
                    <a:pt x="101" y="769"/>
                  </a:lnTo>
                  <a:lnTo>
                    <a:pt x="104" y="769"/>
                  </a:lnTo>
                  <a:lnTo>
                    <a:pt x="104" y="769"/>
                  </a:lnTo>
                  <a:lnTo>
                    <a:pt x="104" y="769"/>
                  </a:lnTo>
                  <a:lnTo>
                    <a:pt x="106" y="769"/>
                  </a:lnTo>
                  <a:lnTo>
                    <a:pt x="106" y="769"/>
                  </a:lnTo>
                  <a:lnTo>
                    <a:pt x="123" y="769"/>
                  </a:lnTo>
                  <a:lnTo>
                    <a:pt x="125" y="767"/>
                  </a:lnTo>
                  <a:lnTo>
                    <a:pt x="127" y="764"/>
                  </a:lnTo>
                  <a:lnTo>
                    <a:pt x="130" y="764"/>
                  </a:lnTo>
                  <a:lnTo>
                    <a:pt x="130" y="764"/>
                  </a:lnTo>
                  <a:lnTo>
                    <a:pt x="132" y="764"/>
                  </a:lnTo>
                  <a:lnTo>
                    <a:pt x="137" y="757"/>
                  </a:lnTo>
                  <a:lnTo>
                    <a:pt x="144" y="755"/>
                  </a:lnTo>
                  <a:lnTo>
                    <a:pt x="151" y="750"/>
                  </a:lnTo>
                  <a:lnTo>
                    <a:pt x="160" y="746"/>
                  </a:lnTo>
                  <a:lnTo>
                    <a:pt x="170" y="743"/>
                  </a:lnTo>
                  <a:lnTo>
                    <a:pt x="175" y="743"/>
                  </a:lnTo>
                  <a:lnTo>
                    <a:pt x="182" y="746"/>
                  </a:lnTo>
                  <a:lnTo>
                    <a:pt x="182" y="746"/>
                  </a:lnTo>
                  <a:lnTo>
                    <a:pt x="184" y="746"/>
                  </a:lnTo>
                  <a:lnTo>
                    <a:pt x="186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91" y="743"/>
                  </a:lnTo>
                  <a:lnTo>
                    <a:pt x="191" y="741"/>
                  </a:lnTo>
                  <a:lnTo>
                    <a:pt x="191" y="741"/>
                  </a:lnTo>
                  <a:lnTo>
                    <a:pt x="194" y="741"/>
                  </a:lnTo>
                  <a:lnTo>
                    <a:pt x="194" y="741"/>
                  </a:lnTo>
                  <a:lnTo>
                    <a:pt x="196" y="738"/>
                  </a:lnTo>
                  <a:lnTo>
                    <a:pt x="198" y="736"/>
                  </a:lnTo>
                  <a:lnTo>
                    <a:pt x="198" y="736"/>
                  </a:lnTo>
                  <a:lnTo>
                    <a:pt x="198" y="736"/>
                  </a:lnTo>
                  <a:lnTo>
                    <a:pt x="198" y="736"/>
                  </a:lnTo>
                  <a:lnTo>
                    <a:pt x="198" y="738"/>
                  </a:lnTo>
                  <a:lnTo>
                    <a:pt x="201" y="738"/>
                  </a:lnTo>
                  <a:lnTo>
                    <a:pt x="201" y="738"/>
                  </a:lnTo>
                  <a:lnTo>
                    <a:pt x="203" y="736"/>
                  </a:lnTo>
                  <a:lnTo>
                    <a:pt x="205" y="734"/>
                  </a:lnTo>
                  <a:lnTo>
                    <a:pt x="205" y="734"/>
                  </a:lnTo>
                  <a:lnTo>
                    <a:pt x="208" y="734"/>
                  </a:lnTo>
                  <a:lnTo>
                    <a:pt x="208" y="731"/>
                  </a:lnTo>
                  <a:lnTo>
                    <a:pt x="208" y="731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27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31"/>
                  </a:lnTo>
                  <a:lnTo>
                    <a:pt x="210" y="729"/>
                  </a:lnTo>
                  <a:lnTo>
                    <a:pt x="210" y="724"/>
                  </a:lnTo>
                  <a:lnTo>
                    <a:pt x="210" y="724"/>
                  </a:lnTo>
                  <a:lnTo>
                    <a:pt x="212" y="722"/>
                  </a:lnTo>
                  <a:lnTo>
                    <a:pt x="212" y="719"/>
                  </a:lnTo>
                  <a:lnTo>
                    <a:pt x="212" y="719"/>
                  </a:lnTo>
                  <a:lnTo>
                    <a:pt x="212" y="717"/>
                  </a:lnTo>
                  <a:lnTo>
                    <a:pt x="215" y="715"/>
                  </a:lnTo>
                  <a:lnTo>
                    <a:pt x="220" y="705"/>
                  </a:lnTo>
                  <a:lnTo>
                    <a:pt x="220" y="696"/>
                  </a:lnTo>
                  <a:lnTo>
                    <a:pt x="220" y="691"/>
                  </a:lnTo>
                  <a:lnTo>
                    <a:pt x="220" y="691"/>
                  </a:lnTo>
                  <a:lnTo>
                    <a:pt x="222" y="691"/>
                  </a:lnTo>
                  <a:lnTo>
                    <a:pt x="222" y="691"/>
                  </a:lnTo>
                  <a:lnTo>
                    <a:pt x="222" y="691"/>
                  </a:lnTo>
                  <a:lnTo>
                    <a:pt x="224" y="684"/>
                  </a:lnTo>
                  <a:lnTo>
                    <a:pt x="224" y="684"/>
                  </a:lnTo>
                  <a:lnTo>
                    <a:pt x="227" y="682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7"/>
                  </a:lnTo>
                  <a:lnTo>
                    <a:pt x="229" y="677"/>
                  </a:lnTo>
                  <a:lnTo>
                    <a:pt x="229" y="677"/>
                  </a:lnTo>
                  <a:lnTo>
                    <a:pt x="229" y="675"/>
                  </a:lnTo>
                  <a:lnTo>
                    <a:pt x="231" y="667"/>
                  </a:lnTo>
                  <a:lnTo>
                    <a:pt x="236" y="656"/>
                  </a:lnTo>
                  <a:lnTo>
                    <a:pt x="236" y="653"/>
                  </a:lnTo>
                  <a:lnTo>
                    <a:pt x="234" y="653"/>
                  </a:lnTo>
                  <a:lnTo>
                    <a:pt x="234" y="653"/>
                  </a:lnTo>
                  <a:lnTo>
                    <a:pt x="234" y="653"/>
                  </a:lnTo>
                  <a:lnTo>
                    <a:pt x="234" y="651"/>
                  </a:lnTo>
                  <a:lnTo>
                    <a:pt x="234" y="651"/>
                  </a:lnTo>
                  <a:lnTo>
                    <a:pt x="234" y="651"/>
                  </a:lnTo>
                  <a:lnTo>
                    <a:pt x="234" y="651"/>
                  </a:lnTo>
                  <a:lnTo>
                    <a:pt x="236" y="653"/>
                  </a:lnTo>
                  <a:lnTo>
                    <a:pt x="241" y="632"/>
                  </a:lnTo>
                  <a:lnTo>
                    <a:pt x="243" y="625"/>
                  </a:lnTo>
                  <a:lnTo>
                    <a:pt x="246" y="618"/>
                  </a:lnTo>
                  <a:lnTo>
                    <a:pt x="246" y="613"/>
                  </a:lnTo>
                  <a:lnTo>
                    <a:pt x="248" y="606"/>
                  </a:lnTo>
                  <a:lnTo>
                    <a:pt x="248" y="604"/>
                  </a:lnTo>
                  <a:lnTo>
                    <a:pt x="250" y="587"/>
                  </a:lnTo>
                  <a:lnTo>
                    <a:pt x="253" y="585"/>
                  </a:lnTo>
                  <a:lnTo>
                    <a:pt x="253" y="580"/>
                  </a:lnTo>
                  <a:lnTo>
                    <a:pt x="260" y="566"/>
                  </a:lnTo>
                  <a:lnTo>
                    <a:pt x="267" y="549"/>
                  </a:lnTo>
                  <a:lnTo>
                    <a:pt x="274" y="528"/>
                  </a:lnTo>
                  <a:lnTo>
                    <a:pt x="274" y="525"/>
                  </a:lnTo>
                  <a:lnTo>
                    <a:pt x="274" y="523"/>
                  </a:lnTo>
                  <a:lnTo>
                    <a:pt x="276" y="518"/>
                  </a:lnTo>
                  <a:lnTo>
                    <a:pt x="276" y="516"/>
                  </a:lnTo>
                  <a:lnTo>
                    <a:pt x="276" y="516"/>
                  </a:lnTo>
                  <a:lnTo>
                    <a:pt x="279" y="511"/>
                  </a:lnTo>
                  <a:lnTo>
                    <a:pt x="279" y="509"/>
                  </a:lnTo>
                  <a:lnTo>
                    <a:pt x="279" y="506"/>
                  </a:lnTo>
                  <a:lnTo>
                    <a:pt x="279" y="506"/>
                  </a:lnTo>
                  <a:lnTo>
                    <a:pt x="279" y="504"/>
                  </a:lnTo>
                  <a:lnTo>
                    <a:pt x="279" y="504"/>
                  </a:lnTo>
                  <a:lnTo>
                    <a:pt x="281" y="504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499"/>
                  </a:lnTo>
                  <a:lnTo>
                    <a:pt x="281" y="499"/>
                  </a:lnTo>
                  <a:lnTo>
                    <a:pt x="286" y="478"/>
                  </a:lnTo>
                  <a:lnTo>
                    <a:pt x="288" y="471"/>
                  </a:lnTo>
                  <a:lnTo>
                    <a:pt x="291" y="466"/>
                  </a:lnTo>
                  <a:lnTo>
                    <a:pt x="293" y="457"/>
                  </a:lnTo>
                  <a:lnTo>
                    <a:pt x="298" y="450"/>
                  </a:lnTo>
                  <a:lnTo>
                    <a:pt x="298" y="447"/>
                  </a:lnTo>
                  <a:lnTo>
                    <a:pt x="298" y="447"/>
                  </a:lnTo>
                  <a:lnTo>
                    <a:pt x="295" y="445"/>
                  </a:lnTo>
                  <a:lnTo>
                    <a:pt x="295" y="445"/>
                  </a:lnTo>
                  <a:lnTo>
                    <a:pt x="295" y="445"/>
                  </a:lnTo>
                  <a:lnTo>
                    <a:pt x="298" y="445"/>
                  </a:lnTo>
                  <a:lnTo>
                    <a:pt x="298" y="445"/>
                  </a:lnTo>
                  <a:lnTo>
                    <a:pt x="298" y="445"/>
                  </a:lnTo>
                  <a:lnTo>
                    <a:pt x="300" y="440"/>
                  </a:lnTo>
                  <a:lnTo>
                    <a:pt x="300" y="438"/>
                  </a:lnTo>
                  <a:lnTo>
                    <a:pt x="300" y="438"/>
                  </a:lnTo>
                  <a:lnTo>
                    <a:pt x="302" y="428"/>
                  </a:lnTo>
                  <a:lnTo>
                    <a:pt x="307" y="412"/>
                  </a:lnTo>
                  <a:lnTo>
                    <a:pt x="314" y="393"/>
                  </a:lnTo>
                  <a:lnTo>
                    <a:pt x="314" y="391"/>
                  </a:lnTo>
                  <a:lnTo>
                    <a:pt x="319" y="381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0"/>
                  </a:lnTo>
                  <a:lnTo>
                    <a:pt x="326" y="360"/>
                  </a:lnTo>
                  <a:lnTo>
                    <a:pt x="328" y="357"/>
                  </a:lnTo>
                  <a:lnTo>
                    <a:pt x="328" y="357"/>
                  </a:lnTo>
                  <a:lnTo>
                    <a:pt x="328" y="346"/>
                  </a:lnTo>
                  <a:lnTo>
                    <a:pt x="331" y="343"/>
                  </a:lnTo>
                  <a:lnTo>
                    <a:pt x="331" y="343"/>
                  </a:lnTo>
                  <a:lnTo>
                    <a:pt x="333" y="343"/>
                  </a:lnTo>
                  <a:lnTo>
                    <a:pt x="333" y="343"/>
                  </a:lnTo>
                  <a:lnTo>
                    <a:pt x="333" y="343"/>
                  </a:lnTo>
                  <a:lnTo>
                    <a:pt x="333" y="341"/>
                  </a:lnTo>
                  <a:lnTo>
                    <a:pt x="331" y="341"/>
                  </a:lnTo>
                  <a:lnTo>
                    <a:pt x="331" y="341"/>
                  </a:lnTo>
                  <a:lnTo>
                    <a:pt x="331" y="341"/>
                  </a:lnTo>
                  <a:lnTo>
                    <a:pt x="331" y="338"/>
                  </a:lnTo>
                  <a:lnTo>
                    <a:pt x="331" y="338"/>
                  </a:lnTo>
                  <a:lnTo>
                    <a:pt x="333" y="329"/>
                  </a:lnTo>
                  <a:lnTo>
                    <a:pt x="336" y="322"/>
                  </a:lnTo>
                  <a:lnTo>
                    <a:pt x="336" y="320"/>
                  </a:lnTo>
                  <a:lnTo>
                    <a:pt x="336" y="315"/>
                  </a:lnTo>
                  <a:lnTo>
                    <a:pt x="333" y="301"/>
                  </a:lnTo>
                  <a:lnTo>
                    <a:pt x="331" y="298"/>
                  </a:lnTo>
                  <a:lnTo>
                    <a:pt x="331" y="298"/>
                  </a:lnTo>
                  <a:lnTo>
                    <a:pt x="333" y="293"/>
                  </a:lnTo>
                  <a:lnTo>
                    <a:pt x="336" y="289"/>
                  </a:lnTo>
                  <a:lnTo>
                    <a:pt x="338" y="282"/>
                  </a:lnTo>
                  <a:lnTo>
                    <a:pt x="340" y="275"/>
                  </a:lnTo>
                  <a:lnTo>
                    <a:pt x="343" y="272"/>
                  </a:lnTo>
                  <a:lnTo>
                    <a:pt x="343" y="272"/>
                  </a:lnTo>
                  <a:lnTo>
                    <a:pt x="343" y="272"/>
                  </a:lnTo>
                  <a:lnTo>
                    <a:pt x="345" y="272"/>
                  </a:lnTo>
                  <a:lnTo>
                    <a:pt x="347" y="270"/>
                  </a:lnTo>
                  <a:lnTo>
                    <a:pt x="350" y="270"/>
                  </a:lnTo>
                  <a:lnTo>
                    <a:pt x="352" y="270"/>
                  </a:lnTo>
                  <a:lnTo>
                    <a:pt x="354" y="270"/>
                  </a:lnTo>
                  <a:lnTo>
                    <a:pt x="352" y="270"/>
                  </a:lnTo>
                  <a:lnTo>
                    <a:pt x="352" y="270"/>
                  </a:lnTo>
                  <a:lnTo>
                    <a:pt x="350" y="267"/>
                  </a:lnTo>
                  <a:lnTo>
                    <a:pt x="350" y="267"/>
                  </a:lnTo>
                  <a:lnTo>
                    <a:pt x="347" y="265"/>
                  </a:lnTo>
                  <a:lnTo>
                    <a:pt x="347" y="265"/>
                  </a:lnTo>
                  <a:lnTo>
                    <a:pt x="347" y="263"/>
                  </a:lnTo>
                  <a:lnTo>
                    <a:pt x="350" y="260"/>
                  </a:lnTo>
                  <a:lnTo>
                    <a:pt x="352" y="258"/>
                  </a:lnTo>
                  <a:lnTo>
                    <a:pt x="354" y="253"/>
                  </a:lnTo>
                  <a:lnTo>
                    <a:pt x="354" y="253"/>
                  </a:lnTo>
                  <a:lnTo>
                    <a:pt x="354" y="251"/>
                  </a:lnTo>
                  <a:lnTo>
                    <a:pt x="354" y="251"/>
                  </a:lnTo>
                  <a:lnTo>
                    <a:pt x="354" y="249"/>
                  </a:lnTo>
                  <a:lnTo>
                    <a:pt x="354" y="249"/>
                  </a:lnTo>
                  <a:lnTo>
                    <a:pt x="354" y="246"/>
                  </a:lnTo>
                  <a:lnTo>
                    <a:pt x="354" y="246"/>
                  </a:lnTo>
                  <a:lnTo>
                    <a:pt x="354" y="246"/>
                  </a:lnTo>
                  <a:lnTo>
                    <a:pt x="352" y="244"/>
                  </a:lnTo>
                  <a:lnTo>
                    <a:pt x="354" y="241"/>
                  </a:lnTo>
                  <a:lnTo>
                    <a:pt x="354" y="237"/>
                  </a:lnTo>
                  <a:lnTo>
                    <a:pt x="354" y="234"/>
                  </a:lnTo>
                  <a:lnTo>
                    <a:pt x="352" y="232"/>
                  </a:lnTo>
                  <a:lnTo>
                    <a:pt x="352" y="232"/>
                  </a:lnTo>
                  <a:lnTo>
                    <a:pt x="347" y="230"/>
                  </a:lnTo>
                  <a:lnTo>
                    <a:pt x="347" y="230"/>
                  </a:lnTo>
                  <a:lnTo>
                    <a:pt x="345" y="227"/>
                  </a:lnTo>
                  <a:lnTo>
                    <a:pt x="345" y="225"/>
                  </a:lnTo>
                  <a:lnTo>
                    <a:pt x="345" y="225"/>
                  </a:lnTo>
                  <a:lnTo>
                    <a:pt x="345" y="222"/>
                  </a:lnTo>
                  <a:lnTo>
                    <a:pt x="347" y="220"/>
                  </a:lnTo>
                  <a:lnTo>
                    <a:pt x="347" y="218"/>
                  </a:lnTo>
                  <a:lnTo>
                    <a:pt x="347" y="218"/>
                  </a:lnTo>
                  <a:lnTo>
                    <a:pt x="347" y="218"/>
                  </a:lnTo>
                  <a:lnTo>
                    <a:pt x="347" y="215"/>
                  </a:lnTo>
                  <a:lnTo>
                    <a:pt x="347" y="213"/>
                  </a:lnTo>
                  <a:lnTo>
                    <a:pt x="347" y="211"/>
                  </a:lnTo>
                  <a:lnTo>
                    <a:pt x="345" y="208"/>
                  </a:lnTo>
                  <a:lnTo>
                    <a:pt x="345" y="208"/>
                  </a:lnTo>
                  <a:lnTo>
                    <a:pt x="345" y="206"/>
                  </a:lnTo>
                  <a:lnTo>
                    <a:pt x="345" y="206"/>
                  </a:lnTo>
                  <a:lnTo>
                    <a:pt x="343" y="206"/>
                  </a:lnTo>
                  <a:lnTo>
                    <a:pt x="343" y="206"/>
                  </a:lnTo>
                  <a:lnTo>
                    <a:pt x="345" y="204"/>
                  </a:lnTo>
                  <a:lnTo>
                    <a:pt x="345" y="204"/>
                  </a:lnTo>
                  <a:lnTo>
                    <a:pt x="345" y="201"/>
                  </a:lnTo>
                  <a:lnTo>
                    <a:pt x="343" y="199"/>
                  </a:lnTo>
                  <a:lnTo>
                    <a:pt x="343" y="199"/>
                  </a:lnTo>
                  <a:lnTo>
                    <a:pt x="347" y="194"/>
                  </a:lnTo>
                  <a:lnTo>
                    <a:pt x="347" y="192"/>
                  </a:lnTo>
                  <a:lnTo>
                    <a:pt x="350" y="192"/>
                  </a:lnTo>
                  <a:lnTo>
                    <a:pt x="352" y="192"/>
                  </a:lnTo>
                  <a:lnTo>
                    <a:pt x="354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6"/>
                  </a:lnTo>
                  <a:lnTo>
                    <a:pt x="357" y="196"/>
                  </a:lnTo>
                  <a:lnTo>
                    <a:pt x="357" y="199"/>
                  </a:lnTo>
                  <a:lnTo>
                    <a:pt x="357" y="199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62" y="201"/>
                  </a:lnTo>
                  <a:lnTo>
                    <a:pt x="362" y="201"/>
                  </a:lnTo>
                  <a:lnTo>
                    <a:pt x="362" y="204"/>
                  </a:lnTo>
                  <a:lnTo>
                    <a:pt x="362" y="204"/>
                  </a:lnTo>
                  <a:lnTo>
                    <a:pt x="362" y="204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4" y="211"/>
                  </a:lnTo>
                  <a:lnTo>
                    <a:pt x="364" y="211"/>
                  </a:lnTo>
                  <a:lnTo>
                    <a:pt x="364" y="211"/>
                  </a:lnTo>
                  <a:lnTo>
                    <a:pt x="364" y="213"/>
                  </a:lnTo>
                  <a:lnTo>
                    <a:pt x="364" y="215"/>
                  </a:lnTo>
                  <a:lnTo>
                    <a:pt x="366" y="215"/>
                  </a:lnTo>
                  <a:lnTo>
                    <a:pt x="369" y="218"/>
                  </a:lnTo>
                  <a:lnTo>
                    <a:pt x="369" y="218"/>
                  </a:lnTo>
                  <a:lnTo>
                    <a:pt x="371" y="220"/>
                  </a:lnTo>
                  <a:lnTo>
                    <a:pt x="371" y="222"/>
                  </a:lnTo>
                  <a:lnTo>
                    <a:pt x="373" y="222"/>
                  </a:lnTo>
                  <a:lnTo>
                    <a:pt x="373" y="222"/>
                  </a:lnTo>
                  <a:lnTo>
                    <a:pt x="373" y="222"/>
                  </a:lnTo>
                  <a:lnTo>
                    <a:pt x="376" y="220"/>
                  </a:lnTo>
                  <a:lnTo>
                    <a:pt x="376" y="220"/>
                  </a:lnTo>
                  <a:lnTo>
                    <a:pt x="376" y="218"/>
                  </a:lnTo>
                  <a:lnTo>
                    <a:pt x="380" y="213"/>
                  </a:lnTo>
                  <a:lnTo>
                    <a:pt x="380" y="211"/>
                  </a:lnTo>
                  <a:lnTo>
                    <a:pt x="380" y="211"/>
                  </a:lnTo>
                  <a:lnTo>
                    <a:pt x="380" y="211"/>
                  </a:lnTo>
                  <a:lnTo>
                    <a:pt x="385" y="201"/>
                  </a:lnTo>
                  <a:lnTo>
                    <a:pt x="385" y="199"/>
                  </a:lnTo>
                  <a:lnTo>
                    <a:pt x="385" y="199"/>
                  </a:lnTo>
                  <a:lnTo>
                    <a:pt x="388" y="196"/>
                  </a:lnTo>
                  <a:lnTo>
                    <a:pt x="388" y="194"/>
                  </a:lnTo>
                  <a:lnTo>
                    <a:pt x="388" y="194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89"/>
                  </a:lnTo>
                  <a:lnTo>
                    <a:pt x="388" y="189"/>
                  </a:lnTo>
                  <a:lnTo>
                    <a:pt x="388" y="189"/>
                  </a:lnTo>
                  <a:lnTo>
                    <a:pt x="388" y="187"/>
                  </a:lnTo>
                  <a:lnTo>
                    <a:pt x="388" y="187"/>
                  </a:lnTo>
                  <a:lnTo>
                    <a:pt x="388" y="187"/>
                  </a:lnTo>
                  <a:lnTo>
                    <a:pt x="390" y="187"/>
                  </a:lnTo>
                  <a:lnTo>
                    <a:pt x="390" y="185"/>
                  </a:lnTo>
                  <a:lnTo>
                    <a:pt x="390" y="185"/>
                  </a:lnTo>
                  <a:lnTo>
                    <a:pt x="390" y="18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4" name="Freeform 111">
              <a:extLst>
                <a:ext uri="{FF2B5EF4-FFF2-40B4-BE49-F238E27FC236}">
                  <a16:creationId xmlns:a16="http://schemas.microsoft.com/office/drawing/2014/main" id="{398D82CE-6E87-2051-6A57-507FFDF1D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657" y="2793381"/>
              <a:ext cx="267168" cy="275669"/>
            </a:xfrm>
            <a:custGeom>
              <a:avLst/>
              <a:gdLst>
                <a:gd name="T0" fmla="*/ 218 w 220"/>
                <a:gd name="T1" fmla="*/ 166 h 227"/>
                <a:gd name="T2" fmla="*/ 220 w 220"/>
                <a:gd name="T3" fmla="*/ 161 h 227"/>
                <a:gd name="T4" fmla="*/ 213 w 220"/>
                <a:gd name="T5" fmla="*/ 149 h 227"/>
                <a:gd name="T6" fmla="*/ 208 w 220"/>
                <a:gd name="T7" fmla="*/ 145 h 227"/>
                <a:gd name="T8" fmla="*/ 204 w 220"/>
                <a:gd name="T9" fmla="*/ 142 h 227"/>
                <a:gd name="T10" fmla="*/ 196 w 220"/>
                <a:gd name="T11" fmla="*/ 138 h 227"/>
                <a:gd name="T12" fmla="*/ 194 w 220"/>
                <a:gd name="T13" fmla="*/ 135 h 227"/>
                <a:gd name="T14" fmla="*/ 192 w 220"/>
                <a:gd name="T15" fmla="*/ 123 h 227"/>
                <a:gd name="T16" fmla="*/ 177 w 220"/>
                <a:gd name="T17" fmla="*/ 123 h 227"/>
                <a:gd name="T18" fmla="*/ 170 w 220"/>
                <a:gd name="T19" fmla="*/ 121 h 227"/>
                <a:gd name="T20" fmla="*/ 166 w 220"/>
                <a:gd name="T21" fmla="*/ 119 h 227"/>
                <a:gd name="T22" fmla="*/ 163 w 220"/>
                <a:gd name="T23" fmla="*/ 116 h 227"/>
                <a:gd name="T24" fmla="*/ 156 w 220"/>
                <a:gd name="T25" fmla="*/ 111 h 227"/>
                <a:gd name="T26" fmla="*/ 156 w 220"/>
                <a:gd name="T27" fmla="*/ 109 h 227"/>
                <a:gd name="T28" fmla="*/ 170 w 220"/>
                <a:gd name="T29" fmla="*/ 93 h 227"/>
                <a:gd name="T30" fmla="*/ 170 w 220"/>
                <a:gd name="T31" fmla="*/ 85 h 227"/>
                <a:gd name="T32" fmla="*/ 168 w 220"/>
                <a:gd name="T33" fmla="*/ 74 h 227"/>
                <a:gd name="T34" fmla="*/ 163 w 220"/>
                <a:gd name="T35" fmla="*/ 57 h 227"/>
                <a:gd name="T36" fmla="*/ 147 w 220"/>
                <a:gd name="T37" fmla="*/ 52 h 227"/>
                <a:gd name="T38" fmla="*/ 147 w 220"/>
                <a:gd name="T39" fmla="*/ 59 h 227"/>
                <a:gd name="T40" fmla="*/ 140 w 220"/>
                <a:gd name="T41" fmla="*/ 67 h 227"/>
                <a:gd name="T42" fmla="*/ 135 w 220"/>
                <a:gd name="T43" fmla="*/ 71 h 227"/>
                <a:gd name="T44" fmla="*/ 128 w 220"/>
                <a:gd name="T45" fmla="*/ 74 h 227"/>
                <a:gd name="T46" fmla="*/ 123 w 220"/>
                <a:gd name="T47" fmla="*/ 69 h 227"/>
                <a:gd name="T48" fmla="*/ 116 w 220"/>
                <a:gd name="T49" fmla="*/ 62 h 227"/>
                <a:gd name="T50" fmla="*/ 109 w 220"/>
                <a:gd name="T51" fmla="*/ 62 h 227"/>
                <a:gd name="T52" fmla="*/ 109 w 220"/>
                <a:gd name="T53" fmla="*/ 59 h 227"/>
                <a:gd name="T54" fmla="*/ 114 w 220"/>
                <a:gd name="T55" fmla="*/ 48 h 227"/>
                <a:gd name="T56" fmla="*/ 109 w 220"/>
                <a:gd name="T57" fmla="*/ 31 h 227"/>
                <a:gd name="T58" fmla="*/ 106 w 220"/>
                <a:gd name="T59" fmla="*/ 24 h 227"/>
                <a:gd name="T60" fmla="*/ 106 w 220"/>
                <a:gd name="T61" fmla="*/ 17 h 227"/>
                <a:gd name="T62" fmla="*/ 106 w 220"/>
                <a:gd name="T63" fmla="*/ 12 h 227"/>
                <a:gd name="T64" fmla="*/ 97 w 220"/>
                <a:gd name="T65" fmla="*/ 10 h 227"/>
                <a:gd name="T66" fmla="*/ 95 w 220"/>
                <a:gd name="T67" fmla="*/ 5 h 227"/>
                <a:gd name="T68" fmla="*/ 90 w 220"/>
                <a:gd name="T69" fmla="*/ 0 h 227"/>
                <a:gd name="T70" fmla="*/ 85 w 220"/>
                <a:gd name="T71" fmla="*/ 5 h 227"/>
                <a:gd name="T72" fmla="*/ 76 w 220"/>
                <a:gd name="T73" fmla="*/ 7 h 227"/>
                <a:gd name="T74" fmla="*/ 66 w 220"/>
                <a:gd name="T75" fmla="*/ 5 h 227"/>
                <a:gd name="T76" fmla="*/ 59 w 220"/>
                <a:gd name="T77" fmla="*/ 24 h 227"/>
                <a:gd name="T78" fmla="*/ 47 w 220"/>
                <a:gd name="T79" fmla="*/ 31 h 227"/>
                <a:gd name="T80" fmla="*/ 28 w 220"/>
                <a:gd name="T81" fmla="*/ 57 h 227"/>
                <a:gd name="T82" fmla="*/ 7 w 220"/>
                <a:gd name="T83" fmla="*/ 78 h 227"/>
                <a:gd name="T84" fmla="*/ 5 w 220"/>
                <a:gd name="T85" fmla="*/ 85 h 227"/>
                <a:gd name="T86" fmla="*/ 5 w 220"/>
                <a:gd name="T87" fmla="*/ 93 h 227"/>
                <a:gd name="T88" fmla="*/ 36 w 220"/>
                <a:gd name="T89" fmla="*/ 114 h 227"/>
                <a:gd name="T90" fmla="*/ 38 w 220"/>
                <a:gd name="T91" fmla="*/ 121 h 227"/>
                <a:gd name="T92" fmla="*/ 57 w 220"/>
                <a:gd name="T93" fmla="*/ 128 h 227"/>
                <a:gd name="T94" fmla="*/ 62 w 220"/>
                <a:gd name="T95" fmla="*/ 130 h 227"/>
                <a:gd name="T96" fmla="*/ 73 w 220"/>
                <a:gd name="T97" fmla="*/ 142 h 227"/>
                <a:gd name="T98" fmla="*/ 80 w 220"/>
                <a:gd name="T99" fmla="*/ 149 h 227"/>
                <a:gd name="T100" fmla="*/ 104 w 220"/>
                <a:gd name="T101" fmla="*/ 168 h 227"/>
                <a:gd name="T102" fmla="*/ 118 w 220"/>
                <a:gd name="T103" fmla="*/ 182 h 227"/>
                <a:gd name="T104" fmla="*/ 130 w 220"/>
                <a:gd name="T105" fmla="*/ 192 h 227"/>
                <a:gd name="T106" fmla="*/ 142 w 220"/>
                <a:gd name="T107" fmla="*/ 197 h 227"/>
                <a:gd name="T108" fmla="*/ 180 w 220"/>
                <a:gd name="T109" fmla="*/ 216 h 227"/>
                <a:gd name="T110" fmla="*/ 194 w 220"/>
                <a:gd name="T111" fmla="*/ 220 h 227"/>
                <a:gd name="T112" fmla="*/ 201 w 220"/>
                <a:gd name="T113" fmla="*/ 225 h 227"/>
                <a:gd name="T114" fmla="*/ 211 w 220"/>
                <a:gd name="T115" fmla="*/ 223 h 227"/>
                <a:gd name="T116" fmla="*/ 208 w 220"/>
                <a:gd name="T117" fmla="*/ 201 h 227"/>
                <a:gd name="T118" fmla="*/ 211 w 220"/>
                <a:gd name="T119" fmla="*/ 197 h 227"/>
                <a:gd name="T120" fmla="*/ 211 w 220"/>
                <a:gd name="T121" fmla="*/ 187 h 227"/>
                <a:gd name="T122" fmla="*/ 215 w 220"/>
                <a:gd name="T123" fmla="*/ 175 h 227"/>
                <a:gd name="T124" fmla="*/ 218 w 220"/>
                <a:gd name="T125" fmla="*/ 17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0" h="227">
                  <a:moveTo>
                    <a:pt x="218" y="173"/>
                  </a:moveTo>
                  <a:lnTo>
                    <a:pt x="218" y="173"/>
                  </a:lnTo>
                  <a:lnTo>
                    <a:pt x="218" y="173"/>
                  </a:lnTo>
                  <a:lnTo>
                    <a:pt x="218" y="171"/>
                  </a:lnTo>
                  <a:lnTo>
                    <a:pt x="215" y="171"/>
                  </a:lnTo>
                  <a:lnTo>
                    <a:pt x="215" y="171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8" y="168"/>
                  </a:lnTo>
                  <a:lnTo>
                    <a:pt x="218" y="166"/>
                  </a:lnTo>
                  <a:lnTo>
                    <a:pt x="218" y="166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1"/>
                  </a:lnTo>
                  <a:lnTo>
                    <a:pt x="218" y="161"/>
                  </a:lnTo>
                  <a:lnTo>
                    <a:pt x="220" y="161"/>
                  </a:lnTo>
                  <a:lnTo>
                    <a:pt x="218" y="161"/>
                  </a:lnTo>
                  <a:lnTo>
                    <a:pt x="218" y="159"/>
                  </a:lnTo>
                  <a:lnTo>
                    <a:pt x="218" y="156"/>
                  </a:lnTo>
                  <a:lnTo>
                    <a:pt x="215" y="152"/>
                  </a:lnTo>
                  <a:lnTo>
                    <a:pt x="215" y="149"/>
                  </a:lnTo>
                  <a:lnTo>
                    <a:pt x="215" y="149"/>
                  </a:lnTo>
                  <a:lnTo>
                    <a:pt x="215" y="147"/>
                  </a:lnTo>
                  <a:lnTo>
                    <a:pt x="213" y="145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3" y="149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11" y="145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08" y="147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6" y="142"/>
                  </a:lnTo>
                  <a:lnTo>
                    <a:pt x="206" y="142"/>
                  </a:lnTo>
                  <a:lnTo>
                    <a:pt x="206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1" y="142"/>
                  </a:lnTo>
                  <a:lnTo>
                    <a:pt x="201" y="142"/>
                  </a:lnTo>
                  <a:lnTo>
                    <a:pt x="201" y="142"/>
                  </a:lnTo>
                  <a:lnTo>
                    <a:pt x="199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3"/>
                  </a:lnTo>
                  <a:lnTo>
                    <a:pt x="196" y="133"/>
                  </a:lnTo>
                  <a:lnTo>
                    <a:pt x="194" y="135"/>
                  </a:lnTo>
                  <a:lnTo>
                    <a:pt x="194" y="135"/>
                  </a:lnTo>
                  <a:lnTo>
                    <a:pt x="194" y="135"/>
                  </a:lnTo>
                  <a:lnTo>
                    <a:pt x="194" y="133"/>
                  </a:lnTo>
                  <a:lnTo>
                    <a:pt x="194" y="133"/>
                  </a:lnTo>
                  <a:lnTo>
                    <a:pt x="194" y="130"/>
                  </a:lnTo>
                  <a:lnTo>
                    <a:pt x="194" y="130"/>
                  </a:lnTo>
                  <a:lnTo>
                    <a:pt x="194" y="128"/>
                  </a:lnTo>
                  <a:lnTo>
                    <a:pt x="194" y="128"/>
                  </a:lnTo>
                  <a:lnTo>
                    <a:pt x="194" y="126"/>
                  </a:lnTo>
                  <a:lnTo>
                    <a:pt x="192" y="126"/>
                  </a:lnTo>
                  <a:lnTo>
                    <a:pt x="192" y="123"/>
                  </a:lnTo>
                  <a:lnTo>
                    <a:pt x="192" y="123"/>
                  </a:lnTo>
                  <a:lnTo>
                    <a:pt x="192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5" y="121"/>
                  </a:lnTo>
                  <a:lnTo>
                    <a:pt x="182" y="121"/>
                  </a:lnTo>
                  <a:lnTo>
                    <a:pt x="180" y="123"/>
                  </a:lnTo>
                  <a:lnTo>
                    <a:pt x="180" y="123"/>
                  </a:lnTo>
                  <a:lnTo>
                    <a:pt x="177" y="123"/>
                  </a:lnTo>
                  <a:lnTo>
                    <a:pt x="177" y="123"/>
                  </a:lnTo>
                  <a:lnTo>
                    <a:pt x="177" y="123"/>
                  </a:lnTo>
                  <a:lnTo>
                    <a:pt x="177" y="123"/>
                  </a:lnTo>
                  <a:lnTo>
                    <a:pt x="175" y="123"/>
                  </a:lnTo>
                  <a:lnTo>
                    <a:pt x="175" y="123"/>
                  </a:lnTo>
                  <a:lnTo>
                    <a:pt x="175" y="123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19"/>
                  </a:lnTo>
                  <a:lnTo>
                    <a:pt x="170" y="121"/>
                  </a:lnTo>
                  <a:lnTo>
                    <a:pt x="168" y="121"/>
                  </a:lnTo>
                  <a:lnTo>
                    <a:pt x="168" y="121"/>
                  </a:lnTo>
                  <a:lnTo>
                    <a:pt x="168" y="119"/>
                  </a:lnTo>
                  <a:lnTo>
                    <a:pt x="168" y="119"/>
                  </a:lnTo>
                  <a:lnTo>
                    <a:pt x="168" y="119"/>
                  </a:lnTo>
                  <a:lnTo>
                    <a:pt x="166" y="119"/>
                  </a:lnTo>
                  <a:lnTo>
                    <a:pt x="166" y="119"/>
                  </a:lnTo>
                  <a:lnTo>
                    <a:pt x="166" y="119"/>
                  </a:lnTo>
                  <a:lnTo>
                    <a:pt x="166" y="119"/>
                  </a:lnTo>
                  <a:lnTo>
                    <a:pt x="163" y="121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66" y="114"/>
                  </a:lnTo>
                  <a:lnTo>
                    <a:pt x="163" y="114"/>
                  </a:lnTo>
                  <a:lnTo>
                    <a:pt x="163" y="114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61" y="114"/>
                  </a:lnTo>
                  <a:lnTo>
                    <a:pt x="161" y="114"/>
                  </a:lnTo>
                  <a:lnTo>
                    <a:pt x="159" y="116"/>
                  </a:lnTo>
                  <a:lnTo>
                    <a:pt x="159" y="114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9" y="107"/>
                  </a:lnTo>
                  <a:lnTo>
                    <a:pt x="161" y="104"/>
                  </a:lnTo>
                  <a:lnTo>
                    <a:pt x="163" y="102"/>
                  </a:lnTo>
                  <a:lnTo>
                    <a:pt x="168" y="97"/>
                  </a:lnTo>
                  <a:lnTo>
                    <a:pt x="168" y="97"/>
                  </a:lnTo>
                  <a:lnTo>
                    <a:pt x="168" y="95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8" y="93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68" y="88"/>
                  </a:lnTo>
                  <a:lnTo>
                    <a:pt x="168" y="88"/>
                  </a:lnTo>
                  <a:lnTo>
                    <a:pt x="168" y="88"/>
                  </a:lnTo>
                  <a:lnTo>
                    <a:pt x="170" y="85"/>
                  </a:lnTo>
                  <a:lnTo>
                    <a:pt x="170" y="85"/>
                  </a:lnTo>
                  <a:lnTo>
                    <a:pt x="170" y="85"/>
                  </a:lnTo>
                  <a:lnTo>
                    <a:pt x="170" y="83"/>
                  </a:lnTo>
                  <a:lnTo>
                    <a:pt x="170" y="78"/>
                  </a:lnTo>
                  <a:lnTo>
                    <a:pt x="170" y="78"/>
                  </a:lnTo>
                  <a:lnTo>
                    <a:pt x="170" y="76"/>
                  </a:lnTo>
                  <a:lnTo>
                    <a:pt x="170" y="76"/>
                  </a:lnTo>
                  <a:lnTo>
                    <a:pt x="168" y="76"/>
                  </a:lnTo>
                  <a:lnTo>
                    <a:pt x="168" y="76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1"/>
                  </a:lnTo>
                  <a:lnTo>
                    <a:pt x="168" y="71"/>
                  </a:lnTo>
                  <a:lnTo>
                    <a:pt x="166" y="69"/>
                  </a:lnTo>
                  <a:lnTo>
                    <a:pt x="166" y="69"/>
                  </a:lnTo>
                  <a:lnTo>
                    <a:pt x="166" y="69"/>
                  </a:lnTo>
                  <a:lnTo>
                    <a:pt x="166" y="67"/>
                  </a:lnTo>
                  <a:lnTo>
                    <a:pt x="166" y="62"/>
                  </a:lnTo>
                  <a:lnTo>
                    <a:pt x="163" y="57"/>
                  </a:lnTo>
                  <a:lnTo>
                    <a:pt x="163" y="57"/>
                  </a:lnTo>
                  <a:lnTo>
                    <a:pt x="161" y="55"/>
                  </a:lnTo>
                  <a:lnTo>
                    <a:pt x="159" y="55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0"/>
                  </a:lnTo>
                  <a:lnTo>
                    <a:pt x="156" y="48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7" y="50"/>
                  </a:lnTo>
                  <a:lnTo>
                    <a:pt x="147" y="52"/>
                  </a:lnTo>
                  <a:lnTo>
                    <a:pt x="147" y="52"/>
                  </a:lnTo>
                  <a:lnTo>
                    <a:pt x="147" y="52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4" y="59"/>
                  </a:lnTo>
                  <a:lnTo>
                    <a:pt x="144" y="59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4"/>
                  </a:lnTo>
                  <a:lnTo>
                    <a:pt x="140" y="67"/>
                  </a:lnTo>
                  <a:lnTo>
                    <a:pt x="140" y="67"/>
                  </a:lnTo>
                  <a:lnTo>
                    <a:pt x="140" y="67"/>
                  </a:lnTo>
                  <a:lnTo>
                    <a:pt x="140" y="69"/>
                  </a:lnTo>
                  <a:lnTo>
                    <a:pt x="140" y="69"/>
                  </a:lnTo>
                  <a:lnTo>
                    <a:pt x="140" y="69"/>
                  </a:lnTo>
                  <a:lnTo>
                    <a:pt x="140" y="71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5" y="69"/>
                  </a:lnTo>
                  <a:lnTo>
                    <a:pt x="135" y="69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3" y="71"/>
                  </a:lnTo>
                  <a:lnTo>
                    <a:pt x="133" y="71"/>
                  </a:lnTo>
                  <a:lnTo>
                    <a:pt x="133" y="71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30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25" y="69"/>
                  </a:lnTo>
                  <a:lnTo>
                    <a:pt x="123" y="69"/>
                  </a:lnTo>
                  <a:lnTo>
                    <a:pt x="123" y="69"/>
                  </a:lnTo>
                  <a:lnTo>
                    <a:pt x="121" y="69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09" y="62"/>
                  </a:lnTo>
                  <a:lnTo>
                    <a:pt x="109" y="62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9" y="62"/>
                  </a:lnTo>
                  <a:lnTo>
                    <a:pt x="109" y="62"/>
                  </a:lnTo>
                  <a:lnTo>
                    <a:pt x="109" y="59"/>
                  </a:lnTo>
                  <a:lnTo>
                    <a:pt x="111" y="59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0"/>
                  </a:lnTo>
                  <a:lnTo>
                    <a:pt x="114" y="48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11" y="40"/>
                  </a:lnTo>
                  <a:lnTo>
                    <a:pt x="109" y="38"/>
                  </a:lnTo>
                  <a:lnTo>
                    <a:pt x="109" y="36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11" y="31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6" y="29"/>
                  </a:lnTo>
                  <a:lnTo>
                    <a:pt x="106" y="29"/>
                  </a:lnTo>
                  <a:lnTo>
                    <a:pt x="109" y="29"/>
                  </a:lnTo>
                  <a:lnTo>
                    <a:pt x="109" y="26"/>
                  </a:lnTo>
                  <a:lnTo>
                    <a:pt x="106" y="24"/>
                  </a:lnTo>
                  <a:lnTo>
                    <a:pt x="106" y="24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4" y="22"/>
                  </a:lnTo>
                  <a:lnTo>
                    <a:pt x="104" y="22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7"/>
                  </a:lnTo>
                  <a:lnTo>
                    <a:pt x="106" y="17"/>
                  </a:lnTo>
                  <a:lnTo>
                    <a:pt x="106" y="17"/>
                  </a:lnTo>
                  <a:lnTo>
                    <a:pt x="106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4" y="12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2" y="7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5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0" y="5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3" y="3"/>
                  </a:lnTo>
                  <a:lnTo>
                    <a:pt x="71" y="3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9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2" y="14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3" y="45"/>
                  </a:lnTo>
                  <a:lnTo>
                    <a:pt x="40" y="48"/>
                  </a:lnTo>
                  <a:lnTo>
                    <a:pt x="33" y="55"/>
                  </a:lnTo>
                  <a:lnTo>
                    <a:pt x="33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28" y="57"/>
                  </a:lnTo>
                  <a:lnTo>
                    <a:pt x="26" y="59"/>
                  </a:lnTo>
                  <a:lnTo>
                    <a:pt x="19" y="64"/>
                  </a:lnTo>
                  <a:lnTo>
                    <a:pt x="19" y="67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5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5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5" y="97"/>
                  </a:lnTo>
                  <a:lnTo>
                    <a:pt x="5" y="100"/>
                  </a:lnTo>
                  <a:lnTo>
                    <a:pt x="7" y="100"/>
                  </a:lnTo>
                  <a:lnTo>
                    <a:pt x="14" y="104"/>
                  </a:lnTo>
                  <a:lnTo>
                    <a:pt x="24" y="107"/>
                  </a:lnTo>
                  <a:lnTo>
                    <a:pt x="31" y="111"/>
                  </a:lnTo>
                  <a:lnTo>
                    <a:pt x="33" y="114"/>
                  </a:lnTo>
                  <a:lnTo>
                    <a:pt x="36" y="114"/>
                  </a:lnTo>
                  <a:lnTo>
                    <a:pt x="36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9"/>
                  </a:lnTo>
                  <a:lnTo>
                    <a:pt x="38" y="119"/>
                  </a:lnTo>
                  <a:lnTo>
                    <a:pt x="38" y="121"/>
                  </a:lnTo>
                  <a:lnTo>
                    <a:pt x="38" y="121"/>
                  </a:lnTo>
                  <a:lnTo>
                    <a:pt x="38" y="121"/>
                  </a:lnTo>
                  <a:lnTo>
                    <a:pt x="38" y="121"/>
                  </a:lnTo>
                  <a:lnTo>
                    <a:pt x="36" y="121"/>
                  </a:lnTo>
                  <a:lnTo>
                    <a:pt x="36" y="121"/>
                  </a:lnTo>
                  <a:lnTo>
                    <a:pt x="36" y="121"/>
                  </a:lnTo>
                  <a:lnTo>
                    <a:pt x="38" y="123"/>
                  </a:lnTo>
                  <a:lnTo>
                    <a:pt x="45" y="126"/>
                  </a:lnTo>
                  <a:lnTo>
                    <a:pt x="54" y="128"/>
                  </a:lnTo>
                  <a:lnTo>
                    <a:pt x="57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7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7" y="128"/>
                  </a:lnTo>
                  <a:lnTo>
                    <a:pt x="59" y="128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59" y="130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62" y="133"/>
                  </a:lnTo>
                  <a:lnTo>
                    <a:pt x="64" y="133"/>
                  </a:lnTo>
                  <a:lnTo>
                    <a:pt x="64" y="135"/>
                  </a:lnTo>
                  <a:lnTo>
                    <a:pt x="66" y="135"/>
                  </a:lnTo>
                  <a:lnTo>
                    <a:pt x="69" y="138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6" y="142"/>
                  </a:lnTo>
                  <a:lnTo>
                    <a:pt x="76" y="142"/>
                  </a:lnTo>
                  <a:lnTo>
                    <a:pt x="76" y="145"/>
                  </a:lnTo>
                  <a:lnTo>
                    <a:pt x="76" y="145"/>
                  </a:lnTo>
                  <a:lnTo>
                    <a:pt x="76" y="145"/>
                  </a:lnTo>
                  <a:lnTo>
                    <a:pt x="76" y="145"/>
                  </a:lnTo>
                  <a:lnTo>
                    <a:pt x="78" y="147"/>
                  </a:lnTo>
                  <a:lnTo>
                    <a:pt x="78" y="147"/>
                  </a:lnTo>
                  <a:lnTo>
                    <a:pt x="78" y="147"/>
                  </a:lnTo>
                  <a:lnTo>
                    <a:pt x="80" y="149"/>
                  </a:lnTo>
                  <a:lnTo>
                    <a:pt x="88" y="154"/>
                  </a:lnTo>
                  <a:lnTo>
                    <a:pt x="95" y="161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4" y="168"/>
                  </a:lnTo>
                  <a:lnTo>
                    <a:pt x="104" y="171"/>
                  </a:lnTo>
                  <a:lnTo>
                    <a:pt x="106" y="171"/>
                  </a:lnTo>
                  <a:lnTo>
                    <a:pt x="106" y="171"/>
                  </a:lnTo>
                  <a:lnTo>
                    <a:pt x="106" y="171"/>
                  </a:lnTo>
                  <a:lnTo>
                    <a:pt x="106" y="173"/>
                  </a:lnTo>
                  <a:lnTo>
                    <a:pt x="106" y="175"/>
                  </a:lnTo>
                  <a:lnTo>
                    <a:pt x="114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2"/>
                  </a:lnTo>
                  <a:lnTo>
                    <a:pt x="118" y="182"/>
                  </a:lnTo>
                  <a:lnTo>
                    <a:pt x="116" y="182"/>
                  </a:lnTo>
                  <a:lnTo>
                    <a:pt x="118" y="185"/>
                  </a:lnTo>
                  <a:lnTo>
                    <a:pt x="118" y="185"/>
                  </a:lnTo>
                  <a:lnTo>
                    <a:pt x="121" y="185"/>
                  </a:lnTo>
                  <a:lnTo>
                    <a:pt x="121" y="185"/>
                  </a:lnTo>
                  <a:lnTo>
                    <a:pt x="123" y="187"/>
                  </a:lnTo>
                  <a:lnTo>
                    <a:pt x="123" y="187"/>
                  </a:lnTo>
                  <a:lnTo>
                    <a:pt x="128" y="190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3" y="192"/>
                  </a:lnTo>
                  <a:lnTo>
                    <a:pt x="133" y="194"/>
                  </a:lnTo>
                  <a:lnTo>
                    <a:pt x="135" y="194"/>
                  </a:lnTo>
                  <a:lnTo>
                    <a:pt x="137" y="194"/>
                  </a:lnTo>
                  <a:lnTo>
                    <a:pt x="137" y="194"/>
                  </a:lnTo>
                  <a:lnTo>
                    <a:pt x="137" y="194"/>
                  </a:lnTo>
                  <a:lnTo>
                    <a:pt x="140" y="194"/>
                  </a:lnTo>
                  <a:lnTo>
                    <a:pt x="142" y="197"/>
                  </a:lnTo>
                  <a:lnTo>
                    <a:pt x="144" y="199"/>
                  </a:lnTo>
                  <a:lnTo>
                    <a:pt x="147" y="199"/>
                  </a:lnTo>
                  <a:lnTo>
                    <a:pt x="154" y="204"/>
                  </a:lnTo>
                  <a:lnTo>
                    <a:pt x="156" y="204"/>
                  </a:lnTo>
                  <a:lnTo>
                    <a:pt x="163" y="209"/>
                  </a:lnTo>
                  <a:lnTo>
                    <a:pt x="168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3" y="213"/>
                  </a:lnTo>
                  <a:lnTo>
                    <a:pt x="175" y="216"/>
                  </a:lnTo>
                  <a:lnTo>
                    <a:pt x="180" y="216"/>
                  </a:lnTo>
                  <a:lnTo>
                    <a:pt x="185" y="216"/>
                  </a:lnTo>
                  <a:lnTo>
                    <a:pt x="187" y="218"/>
                  </a:lnTo>
                  <a:lnTo>
                    <a:pt x="189" y="218"/>
                  </a:lnTo>
                  <a:lnTo>
                    <a:pt x="189" y="218"/>
                  </a:lnTo>
                  <a:lnTo>
                    <a:pt x="189" y="218"/>
                  </a:lnTo>
                  <a:lnTo>
                    <a:pt x="189" y="218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192" y="220"/>
                  </a:lnTo>
                  <a:lnTo>
                    <a:pt x="194" y="220"/>
                  </a:lnTo>
                  <a:lnTo>
                    <a:pt x="194" y="220"/>
                  </a:lnTo>
                  <a:lnTo>
                    <a:pt x="196" y="220"/>
                  </a:lnTo>
                  <a:lnTo>
                    <a:pt x="196" y="223"/>
                  </a:lnTo>
                  <a:lnTo>
                    <a:pt x="196" y="223"/>
                  </a:lnTo>
                  <a:lnTo>
                    <a:pt x="196" y="223"/>
                  </a:lnTo>
                  <a:lnTo>
                    <a:pt x="196" y="223"/>
                  </a:lnTo>
                  <a:lnTo>
                    <a:pt x="199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6" y="225"/>
                  </a:lnTo>
                  <a:lnTo>
                    <a:pt x="206" y="225"/>
                  </a:lnTo>
                  <a:lnTo>
                    <a:pt x="208" y="225"/>
                  </a:lnTo>
                  <a:lnTo>
                    <a:pt x="208" y="227"/>
                  </a:lnTo>
                  <a:lnTo>
                    <a:pt x="211" y="225"/>
                  </a:lnTo>
                  <a:lnTo>
                    <a:pt x="211" y="225"/>
                  </a:lnTo>
                  <a:lnTo>
                    <a:pt x="208" y="225"/>
                  </a:lnTo>
                  <a:lnTo>
                    <a:pt x="208" y="225"/>
                  </a:lnTo>
                  <a:lnTo>
                    <a:pt x="208" y="223"/>
                  </a:lnTo>
                  <a:lnTo>
                    <a:pt x="208" y="223"/>
                  </a:lnTo>
                  <a:lnTo>
                    <a:pt x="211" y="223"/>
                  </a:lnTo>
                  <a:lnTo>
                    <a:pt x="208" y="223"/>
                  </a:lnTo>
                  <a:lnTo>
                    <a:pt x="208" y="220"/>
                  </a:lnTo>
                  <a:lnTo>
                    <a:pt x="208" y="220"/>
                  </a:lnTo>
                  <a:lnTo>
                    <a:pt x="208" y="218"/>
                  </a:lnTo>
                  <a:lnTo>
                    <a:pt x="208" y="218"/>
                  </a:lnTo>
                  <a:lnTo>
                    <a:pt x="208" y="218"/>
                  </a:lnTo>
                  <a:lnTo>
                    <a:pt x="208" y="206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199"/>
                  </a:lnTo>
                  <a:lnTo>
                    <a:pt x="208" y="199"/>
                  </a:lnTo>
                  <a:lnTo>
                    <a:pt x="208" y="197"/>
                  </a:lnTo>
                  <a:lnTo>
                    <a:pt x="208" y="197"/>
                  </a:lnTo>
                  <a:lnTo>
                    <a:pt x="208" y="197"/>
                  </a:lnTo>
                  <a:lnTo>
                    <a:pt x="211" y="197"/>
                  </a:lnTo>
                  <a:lnTo>
                    <a:pt x="211" y="197"/>
                  </a:lnTo>
                  <a:lnTo>
                    <a:pt x="211" y="197"/>
                  </a:lnTo>
                  <a:lnTo>
                    <a:pt x="211" y="194"/>
                  </a:lnTo>
                  <a:lnTo>
                    <a:pt x="211" y="194"/>
                  </a:lnTo>
                  <a:lnTo>
                    <a:pt x="211" y="194"/>
                  </a:lnTo>
                  <a:lnTo>
                    <a:pt x="208" y="192"/>
                  </a:lnTo>
                  <a:lnTo>
                    <a:pt x="208" y="192"/>
                  </a:lnTo>
                  <a:lnTo>
                    <a:pt x="208" y="192"/>
                  </a:lnTo>
                  <a:lnTo>
                    <a:pt x="208" y="190"/>
                  </a:lnTo>
                  <a:lnTo>
                    <a:pt x="208" y="187"/>
                  </a:lnTo>
                  <a:lnTo>
                    <a:pt x="211" y="187"/>
                  </a:lnTo>
                  <a:lnTo>
                    <a:pt x="211" y="187"/>
                  </a:lnTo>
                  <a:lnTo>
                    <a:pt x="211" y="187"/>
                  </a:lnTo>
                  <a:lnTo>
                    <a:pt x="213" y="187"/>
                  </a:lnTo>
                  <a:lnTo>
                    <a:pt x="213" y="185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3" y="180"/>
                  </a:lnTo>
                  <a:lnTo>
                    <a:pt x="213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5"/>
                  </a:lnTo>
                  <a:lnTo>
                    <a:pt x="215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close/>
                </a:path>
              </a:pathLst>
            </a:custGeom>
            <a:solidFill>
              <a:srgbClr val="C65A1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112">
              <a:extLst>
                <a:ext uri="{FF2B5EF4-FFF2-40B4-BE49-F238E27FC236}">
                  <a16:creationId xmlns:a16="http://schemas.microsoft.com/office/drawing/2014/main" id="{B2E85780-1B21-AE69-496C-493D6943D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107" y="5274400"/>
              <a:ext cx="157872" cy="154229"/>
            </a:xfrm>
            <a:custGeom>
              <a:avLst/>
              <a:gdLst>
                <a:gd name="T0" fmla="*/ 127 w 130"/>
                <a:gd name="T1" fmla="*/ 45 h 127"/>
                <a:gd name="T2" fmla="*/ 123 w 130"/>
                <a:gd name="T3" fmla="*/ 35 h 127"/>
                <a:gd name="T4" fmla="*/ 113 w 130"/>
                <a:gd name="T5" fmla="*/ 26 h 127"/>
                <a:gd name="T6" fmla="*/ 108 w 130"/>
                <a:gd name="T7" fmla="*/ 21 h 127"/>
                <a:gd name="T8" fmla="*/ 99 w 130"/>
                <a:gd name="T9" fmla="*/ 14 h 127"/>
                <a:gd name="T10" fmla="*/ 94 w 130"/>
                <a:gd name="T11" fmla="*/ 12 h 127"/>
                <a:gd name="T12" fmla="*/ 89 w 130"/>
                <a:gd name="T13" fmla="*/ 4 h 127"/>
                <a:gd name="T14" fmla="*/ 82 w 130"/>
                <a:gd name="T15" fmla="*/ 2 h 127"/>
                <a:gd name="T16" fmla="*/ 68 w 130"/>
                <a:gd name="T17" fmla="*/ 9 h 127"/>
                <a:gd name="T18" fmla="*/ 61 w 130"/>
                <a:gd name="T19" fmla="*/ 9 h 127"/>
                <a:gd name="T20" fmla="*/ 54 w 130"/>
                <a:gd name="T21" fmla="*/ 14 h 127"/>
                <a:gd name="T22" fmla="*/ 52 w 130"/>
                <a:gd name="T23" fmla="*/ 19 h 127"/>
                <a:gd name="T24" fmla="*/ 47 w 130"/>
                <a:gd name="T25" fmla="*/ 19 h 127"/>
                <a:gd name="T26" fmla="*/ 37 w 130"/>
                <a:gd name="T27" fmla="*/ 23 h 127"/>
                <a:gd name="T28" fmla="*/ 37 w 130"/>
                <a:gd name="T29" fmla="*/ 26 h 127"/>
                <a:gd name="T30" fmla="*/ 35 w 130"/>
                <a:gd name="T31" fmla="*/ 26 h 127"/>
                <a:gd name="T32" fmla="*/ 33 w 130"/>
                <a:gd name="T33" fmla="*/ 30 h 127"/>
                <a:gd name="T34" fmla="*/ 33 w 130"/>
                <a:gd name="T35" fmla="*/ 30 h 127"/>
                <a:gd name="T36" fmla="*/ 28 w 130"/>
                <a:gd name="T37" fmla="*/ 38 h 127"/>
                <a:gd name="T38" fmla="*/ 26 w 130"/>
                <a:gd name="T39" fmla="*/ 42 h 127"/>
                <a:gd name="T40" fmla="*/ 23 w 130"/>
                <a:gd name="T41" fmla="*/ 47 h 127"/>
                <a:gd name="T42" fmla="*/ 21 w 130"/>
                <a:gd name="T43" fmla="*/ 49 h 127"/>
                <a:gd name="T44" fmla="*/ 18 w 130"/>
                <a:gd name="T45" fmla="*/ 54 h 127"/>
                <a:gd name="T46" fmla="*/ 16 w 130"/>
                <a:gd name="T47" fmla="*/ 56 h 127"/>
                <a:gd name="T48" fmla="*/ 11 w 130"/>
                <a:gd name="T49" fmla="*/ 59 h 127"/>
                <a:gd name="T50" fmla="*/ 4 w 130"/>
                <a:gd name="T51" fmla="*/ 61 h 127"/>
                <a:gd name="T52" fmla="*/ 2 w 130"/>
                <a:gd name="T53" fmla="*/ 64 h 127"/>
                <a:gd name="T54" fmla="*/ 0 w 130"/>
                <a:gd name="T55" fmla="*/ 64 h 127"/>
                <a:gd name="T56" fmla="*/ 2 w 130"/>
                <a:gd name="T57" fmla="*/ 68 h 127"/>
                <a:gd name="T58" fmla="*/ 9 w 130"/>
                <a:gd name="T59" fmla="*/ 87 h 127"/>
                <a:gd name="T60" fmla="*/ 16 w 130"/>
                <a:gd name="T61" fmla="*/ 97 h 127"/>
                <a:gd name="T62" fmla="*/ 18 w 130"/>
                <a:gd name="T63" fmla="*/ 97 h 127"/>
                <a:gd name="T64" fmla="*/ 18 w 130"/>
                <a:gd name="T65" fmla="*/ 106 h 127"/>
                <a:gd name="T66" fmla="*/ 23 w 130"/>
                <a:gd name="T67" fmla="*/ 106 h 127"/>
                <a:gd name="T68" fmla="*/ 28 w 130"/>
                <a:gd name="T69" fmla="*/ 111 h 127"/>
                <a:gd name="T70" fmla="*/ 30 w 130"/>
                <a:gd name="T71" fmla="*/ 118 h 127"/>
                <a:gd name="T72" fmla="*/ 42 w 130"/>
                <a:gd name="T73" fmla="*/ 125 h 127"/>
                <a:gd name="T74" fmla="*/ 47 w 130"/>
                <a:gd name="T75" fmla="*/ 125 h 127"/>
                <a:gd name="T76" fmla="*/ 56 w 130"/>
                <a:gd name="T77" fmla="*/ 127 h 127"/>
                <a:gd name="T78" fmla="*/ 59 w 130"/>
                <a:gd name="T79" fmla="*/ 123 h 127"/>
                <a:gd name="T80" fmla="*/ 59 w 130"/>
                <a:gd name="T81" fmla="*/ 118 h 127"/>
                <a:gd name="T82" fmla="*/ 66 w 130"/>
                <a:gd name="T83" fmla="*/ 109 h 127"/>
                <a:gd name="T84" fmla="*/ 63 w 130"/>
                <a:gd name="T85" fmla="*/ 104 h 127"/>
                <a:gd name="T86" fmla="*/ 68 w 130"/>
                <a:gd name="T87" fmla="*/ 101 h 127"/>
                <a:gd name="T88" fmla="*/ 73 w 130"/>
                <a:gd name="T89" fmla="*/ 97 h 127"/>
                <a:gd name="T90" fmla="*/ 85 w 130"/>
                <a:gd name="T91" fmla="*/ 97 h 127"/>
                <a:gd name="T92" fmla="*/ 106 w 130"/>
                <a:gd name="T93" fmla="*/ 87 h 127"/>
                <a:gd name="T94" fmla="*/ 113 w 130"/>
                <a:gd name="T95" fmla="*/ 83 h 127"/>
                <a:gd name="T96" fmla="*/ 111 w 130"/>
                <a:gd name="T97" fmla="*/ 78 h 127"/>
                <a:gd name="T98" fmla="*/ 113 w 130"/>
                <a:gd name="T99" fmla="*/ 68 h 127"/>
                <a:gd name="T100" fmla="*/ 120 w 130"/>
                <a:gd name="T101" fmla="*/ 61 h 127"/>
                <a:gd name="T102" fmla="*/ 120 w 130"/>
                <a:gd name="T103" fmla="*/ 56 h 127"/>
                <a:gd name="T104" fmla="*/ 127 w 130"/>
                <a:gd name="T105" fmla="*/ 52 h 127"/>
                <a:gd name="T106" fmla="*/ 130 w 130"/>
                <a:gd name="T107" fmla="*/ 4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27">
                  <a:moveTo>
                    <a:pt x="130" y="47"/>
                  </a:moveTo>
                  <a:lnTo>
                    <a:pt x="127" y="47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7" y="42"/>
                  </a:lnTo>
                  <a:lnTo>
                    <a:pt x="125" y="40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3" y="33"/>
                  </a:lnTo>
                  <a:lnTo>
                    <a:pt x="120" y="30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3" y="26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8" y="21"/>
                  </a:lnTo>
                  <a:lnTo>
                    <a:pt x="106" y="21"/>
                  </a:lnTo>
                  <a:lnTo>
                    <a:pt x="106" y="21"/>
                  </a:lnTo>
                  <a:lnTo>
                    <a:pt x="104" y="21"/>
                  </a:lnTo>
                  <a:lnTo>
                    <a:pt x="101" y="19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12"/>
                  </a:lnTo>
                  <a:lnTo>
                    <a:pt x="94" y="12"/>
                  </a:lnTo>
                  <a:lnTo>
                    <a:pt x="92" y="9"/>
                  </a:lnTo>
                  <a:lnTo>
                    <a:pt x="92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4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73" y="2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4" y="14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6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5" y="26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0" y="35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4" y="61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7" y="83"/>
                  </a:lnTo>
                  <a:lnTo>
                    <a:pt x="9" y="87"/>
                  </a:lnTo>
                  <a:lnTo>
                    <a:pt x="11" y="87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6" y="111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28" y="113"/>
                  </a:lnTo>
                  <a:lnTo>
                    <a:pt x="28" y="113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5" y="120"/>
                  </a:lnTo>
                  <a:lnTo>
                    <a:pt x="37" y="123"/>
                  </a:lnTo>
                  <a:lnTo>
                    <a:pt x="37" y="125"/>
                  </a:lnTo>
                  <a:lnTo>
                    <a:pt x="40" y="125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47" y="127"/>
                  </a:lnTo>
                  <a:lnTo>
                    <a:pt x="49" y="127"/>
                  </a:lnTo>
                  <a:lnTo>
                    <a:pt x="54" y="127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59" y="120"/>
                  </a:lnTo>
                  <a:lnTo>
                    <a:pt x="59" y="118"/>
                  </a:lnTo>
                  <a:lnTo>
                    <a:pt x="59" y="118"/>
                  </a:lnTo>
                  <a:lnTo>
                    <a:pt x="59" y="118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6" y="109"/>
                  </a:lnTo>
                  <a:lnTo>
                    <a:pt x="66" y="109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4"/>
                  </a:lnTo>
                  <a:lnTo>
                    <a:pt x="63" y="104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71" y="101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7"/>
                  </a:lnTo>
                  <a:lnTo>
                    <a:pt x="73" y="97"/>
                  </a:lnTo>
                  <a:lnTo>
                    <a:pt x="73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2" y="94"/>
                  </a:lnTo>
                  <a:lnTo>
                    <a:pt x="85" y="97"/>
                  </a:lnTo>
                  <a:lnTo>
                    <a:pt x="87" y="97"/>
                  </a:lnTo>
                  <a:lnTo>
                    <a:pt x="92" y="94"/>
                  </a:lnTo>
                  <a:lnTo>
                    <a:pt x="94" y="92"/>
                  </a:lnTo>
                  <a:lnTo>
                    <a:pt x="99" y="92"/>
                  </a:lnTo>
                  <a:lnTo>
                    <a:pt x="104" y="87"/>
                  </a:lnTo>
                  <a:lnTo>
                    <a:pt x="106" y="87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1" y="78"/>
                  </a:lnTo>
                  <a:lnTo>
                    <a:pt x="111" y="75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13" y="71"/>
                  </a:lnTo>
                  <a:lnTo>
                    <a:pt x="113" y="68"/>
                  </a:lnTo>
                  <a:lnTo>
                    <a:pt x="113" y="66"/>
                  </a:lnTo>
                  <a:lnTo>
                    <a:pt x="115" y="66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1"/>
                  </a:lnTo>
                  <a:lnTo>
                    <a:pt x="123" y="61"/>
                  </a:lnTo>
                  <a:lnTo>
                    <a:pt x="120" y="61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3" y="54"/>
                  </a:lnTo>
                  <a:lnTo>
                    <a:pt x="123" y="54"/>
                  </a:lnTo>
                  <a:lnTo>
                    <a:pt x="125" y="54"/>
                  </a:lnTo>
                  <a:lnTo>
                    <a:pt x="127" y="54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7"/>
                  </a:lnTo>
                  <a:lnTo>
                    <a:pt x="130" y="47"/>
                  </a:lnTo>
                  <a:lnTo>
                    <a:pt x="130" y="47"/>
                  </a:lnTo>
                  <a:close/>
                </a:path>
              </a:pathLst>
            </a:custGeom>
            <a:solidFill>
              <a:srgbClr val="36529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113">
              <a:extLst>
                <a:ext uri="{FF2B5EF4-FFF2-40B4-BE49-F238E27FC236}">
                  <a16:creationId xmlns:a16="http://schemas.microsoft.com/office/drawing/2014/main" id="{9A1D1178-438B-ACCE-5F67-63606DC6F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45578" y="3024117"/>
              <a:ext cx="520978" cy="626630"/>
            </a:xfrm>
            <a:custGeom>
              <a:avLst/>
              <a:gdLst>
                <a:gd name="T0" fmla="*/ 381 w 429"/>
                <a:gd name="T1" fmla="*/ 383 h 516"/>
                <a:gd name="T2" fmla="*/ 386 w 429"/>
                <a:gd name="T3" fmla="*/ 381 h 516"/>
                <a:gd name="T4" fmla="*/ 391 w 429"/>
                <a:gd name="T5" fmla="*/ 378 h 516"/>
                <a:gd name="T6" fmla="*/ 405 w 429"/>
                <a:gd name="T7" fmla="*/ 56 h 516"/>
                <a:gd name="T8" fmla="*/ 369 w 429"/>
                <a:gd name="T9" fmla="*/ 42 h 516"/>
                <a:gd name="T10" fmla="*/ 336 w 429"/>
                <a:gd name="T11" fmla="*/ 54 h 516"/>
                <a:gd name="T12" fmla="*/ 306 w 429"/>
                <a:gd name="T13" fmla="*/ 80 h 516"/>
                <a:gd name="T14" fmla="*/ 289 w 429"/>
                <a:gd name="T15" fmla="*/ 82 h 516"/>
                <a:gd name="T16" fmla="*/ 261 w 429"/>
                <a:gd name="T17" fmla="*/ 78 h 516"/>
                <a:gd name="T18" fmla="*/ 251 w 429"/>
                <a:gd name="T19" fmla="*/ 75 h 516"/>
                <a:gd name="T20" fmla="*/ 227 w 429"/>
                <a:gd name="T21" fmla="*/ 75 h 516"/>
                <a:gd name="T22" fmla="*/ 192 w 429"/>
                <a:gd name="T23" fmla="*/ 52 h 516"/>
                <a:gd name="T24" fmla="*/ 171 w 429"/>
                <a:gd name="T25" fmla="*/ 37 h 516"/>
                <a:gd name="T26" fmla="*/ 128 w 429"/>
                <a:gd name="T27" fmla="*/ 30 h 516"/>
                <a:gd name="T28" fmla="*/ 109 w 429"/>
                <a:gd name="T29" fmla="*/ 23 h 516"/>
                <a:gd name="T30" fmla="*/ 90 w 429"/>
                <a:gd name="T31" fmla="*/ 7 h 516"/>
                <a:gd name="T32" fmla="*/ 43 w 429"/>
                <a:gd name="T33" fmla="*/ 14 h 516"/>
                <a:gd name="T34" fmla="*/ 10 w 429"/>
                <a:gd name="T35" fmla="*/ 49 h 516"/>
                <a:gd name="T36" fmla="*/ 12 w 429"/>
                <a:gd name="T37" fmla="*/ 59 h 516"/>
                <a:gd name="T38" fmla="*/ 14 w 429"/>
                <a:gd name="T39" fmla="*/ 66 h 516"/>
                <a:gd name="T40" fmla="*/ 24 w 429"/>
                <a:gd name="T41" fmla="*/ 68 h 516"/>
                <a:gd name="T42" fmla="*/ 26 w 429"/>
                <a:gd name="T43" fmla="*/ 82 h 516"/>
                <a:gd name="T44" fmla="*/ 31 w 429"/>
                <a:gd name="T45" fmla="*/ 101 h 516"/>
                <a:gd name="T46" fmla="*/ 43 w 429"/>
                <a:gd name="T47" fmla="*/ 116 h 516"/>
                <a:gd name="T48" fmla="*/ 50 w 429"/>
                <a:gd name="T49" fmla="*/ 130 h 516"/>
                <a:gd name="T50" fmla="*/ 52 w 429"/>
                <a:gd name="T51" fmla="*/ 139 h 516"/>
                <a:gd name="T52" fmla="*/ 62 w 429"/>
                <a:gd name="T53" fmla="*/ 165 h 516"/>
                <a:gd name="T54" fmla="*/ 48 w 429"/>
                <a:gd name="T55" fmla="*/ 194 h 516"/>
                <a:gd name="T56" fmla="*/ 36 w 429"/>
                <a:gd name="T57" fmla="*/ 210 h 516"/>
                <a:gd name="T58" fmla="*/ 26 w 429"/>
                <a:gd name="T59" fmla="*/ 224 h 516"/>
                <a:gd name="T60" fmla="*/ 12 w 429"/>
                <a:gd name="T61" fmla="*/ 243 h 516"/>
                <a:gd name="T62" fmla="*/ 5 w 429"/>
                <a:gd name="T63" fmla="*/ 276 h 516"/>
                <a:gd name="T64" fmla="*/ 36 w 429"/>
                <a:gd name="T65" fmla="*/ 338 h 516"/>
                <a:gd name="T66" fmla="*/ 175 w 429"/>
                <a:gd name="T67" fmla="*/ 414 h 516"/>
                <a:gd name="T68" fmla="*/ 201 w 429"/>
                <a:gd name="T69" fmla="*/ 447 h 516"/>
                <a:gd name="T70" fmla="*/ 204 w 429"/>
                <a:gd name="T71" fmla="*/ 454 h 516"/>
                <a:gd name="T72" fmla="*/ 239 w 429"/>
                <a:gd name="T73" fmla="*/ 482 h 516"/>
                <a:gd name="T74" fmla="*/ 284 w 429"/>
                <a:gd name="T75" fmla="*/ 516 h 516"/>
                <a:gd name="T76" fmla="*/ 296 w 429"/>
                <a:gd name="T77" fmla="*/ 511 h 516"/>
                <a:gd name="T78" fmla="*/ 301 w 429"/>
                <a:gd name="T79" fmla="*/ 504 h 516"/>
                <a:gd name="T80" fmla="*/ 306 w 429"/>
                <a:gd name="T81" fmla="*/ 482 h 516"/>
                <a:gd name="T82" fmla="*/ 306 w 429"/>
                <a:gd name="T83" fmla="*/ 480 h 516"/>
                <a:gd name="T84" fmla="*/ 313 w 429"/>
                <a:gd name="T85" fmla="*/ 480 h 516"/>
                <a:gd name="T86" fmla="*/ 313 w 429"/>
                <a:gd name="T87" fmla="*/ 478 h 516"/>
                <a:gd name="T88" fmla="*/ 315 w 429"/>
                <a:gd name="T89" fmla="*/ 459 h 516"/>
                <a:gd name="T90" fmla="*/ 324 w 429"/>
                <a:gd name="T91" fmla="*/ 452 h 516"/>
                <a:gd name="T92" fmla="*/ 327 w 429"/>
                <a:gd name="T93" fmla="*/ 447 h 516"/>
                <a:gd name="T94" fmla="*/ 336 w 429"/>
                <a:gd name="T95" fmla="*/ 433 h 516"/>
                <a:gd name="T96" fmla="*/ 339 w 429"/>
                <a:gd name="T97" fmla="*/ 418 h 516"/>
                <a:gd name="T98" fmla="*/ 353 w 429"/>
                <a:gd name="T99" fmla="*/ 402 h 516"/>
                <a:gd name="T100" fmla="*/ 369 w 429"/>
                <a:gd name="T101" fmla="*/ 390 h 516"/>
                <a:gd name="T102" fmla="*/ 376 w 429"/>
                <a:gd name="T103" fmla="*/ 385 h 516"/>
                <a:gd name="T104" fmla="*/ 379 w 429"/>
                <a:gd name="T105" fmla="*/ 385 h 516"/>
                <a:gd name="T106" fmla="*/ 376 w 429"/>
                <a:gd name="T107" fmla="*/ 376 h 516"/>
                <a:gd name="T108" fmla="*/ 379 w 429"/>
                <a:gd name="T109" fmla="*/ 376 h 516"/>
                <a:gd name="T110" fmla="*/ 384 w 429"/>
                <a:gd name="T111" fmla="*/ 376 h 516"/>
                <a:gd name="T112" fmla="*/ 395 w 429"/>
                <a:gd name="T113" fmla="*/ 371 h 516"/>
                <a:gd name="T114" fmla="*/ 410 w 429"/>
                <a:gd name="T115" fmla="*/ 350 h 516"/>
                <a:gd name="T116" fmla="*/ 381 w 429"/>
                <a:gd name="T117" fmla="*/ 310 h 516"/>
                <a:gd name="T118" fmla="*/ 381 w 429"/>
                <a:gd name="T119" fmla="*/ 116 h 516"/>
                <a:gd name="T120" fmla="*/ 426 w 429"/>
                <a:gd name="T121" fmla="*/ 5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9" h="516">
                  <a:moveTo>
                    <a:pt x="388" y="376"/>
                  </a:moveTo>
                  <a:lnTo>
                    <a:pt x="386" y="376"/>
                  </a:lnTo>
                  <a:lnTo>
                    <a:pt x="384" y="376"/>
                  </a:lnTo>
                  <a:lnTo>
                    <a:pt x="384" y="376"/>
                  </a:lnTo>
                  <a:lnTo>
                    <a:pt x="384" y="378"/>
                  </a:lnTo>
                  <a:lnTo>
                    <a:pt x="384" y="378"/>
                  </a:lnTo>
                  <a:lnTo>
                    <a:pt x="381" y="378"/>
                  </a:lnTo>
                  <a:lnTo>
                    <a:pt x="381" y="378"/>
                  </a:lnTo>
                  <a:lnTo>
                    <a:pt x="379" y="381"/>
                  </a:lnTo>
                  <a:lnTo>
                    <a:pt x="379" y="381"/>
                  </a:lnTo>
                  <a:lnTo>
                    <a:pt x="379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5"/>
                  </a:lnTo>
                  <a:lnTo>
                    <a:pt x="381" y="385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1"/>
                  </a:lnTo>
                  <a:lnTo>
                    <a:pt x="381" y="381"/>
                  </a:lnTo>
                  <a:lnTo>
                    <a:pt x="381" y="381"/>
                  </a:lnTo>
                  <a:lnTo>
                    <a:pt x="384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8" y="381"/>
                  </a:lnTo>
                  <a:lnTo>
                    <a:pt x="388" y="381"/>
                  </a:lnTo>
                  <a:lnTo>
                    <a:pt x="388" y="381"/>
                  </a:lnTo>
                  <a:lnTo>
                    <a:pt x="388" y="378"/>
                  </a:lnTo>
                  <a:lnTo>
                    <a:pt x="388" y="378"/>
                  </a:lnTo>
                  <a:lnTo>
                    <a:pt x="388" y="381"/>
                  </a:lnTo>
                  <a:lnTo>
                    <a:pt x="391" y="381"/>
                  </a:lnTo>
                  <a:lnTo>
                    <a:pt x="391" y="378"/>
                  </a:lnTo>
                  <a:lnTo>
                    <a:pt x="388" y="376"/>
                  </a:lnTo>
                  <a:lnTo>
                    <a:pt x="388" y="376"/>
                  </a:lnTo>
                  <a:close/>
                  <a:moveTo>
                    <a:pt x="426" y="56"/>
                  </a:moveTo>
                  <a:lnTo>
                    <a:pt x="424" y="56"/>
                  </a:lnTo>
                  <a:lnTo>
                    <a:pt x="421" y="56"/>
                  </a:lnTo>
                  <a:lnTo>
                    <a:pt x="419" y="54"/>
                  </a:lnTo>
                  <a:lnTo>
                    <a:pt x="417" y="56"/>
                  </a:lnTo>
                  <a:lnTo>
                    <a:pt x="417" y="56"/>
                  </a:lnTo>
                  <a:lnTo>
                    <a:pt x="414" y="56"/>
                  </a:lnTo>
                  <a:lnTo>
                    <a:pt x="414" y="56"/>
                  </a:lnTo>
                  <a:lnTo>
                    <a:pt x="412" y="56"/>
                  </a:lnTo>
                  <a:lnTo>
                    <a:pt x="407" y="56"/>
                  </a:lnTo>
                  <a:lnTo>
                    <a:pt x="407" y="56"/>
                  </a:lnTo>
                  <a:lnTo>
                    <a:pt x="405" y="56"/>
                  </a:lnTo>
                  <a:lnTo>
                    <a:pt x="398" y="59"/>
                  </a:lnTo>
                  <a:lnTo>
                    <a:pt x="393" y="59"/>
                  </a:lnTo>
                  <a:lnTo>
                    <a:pt x="391" y="59"/>
                  </a:lnTo>
                  <a:lnTo>
                    <a:pt x="388" y="56"/>
                  </a:lnTo>
                  <a:lnTo>
                    <a:pt x="386" y="54"/>
                  </a:lnTo>
                  <a:lnTo>
                    <a:pt x="381" y="49"/>
                  </a:lnTo>
                  <a:lnTo>
                    <a:pt x="381" y="49"/>
                  </a:lnTo>
                  <a:lnTo>
                    <a:pt x="379" y="49"/>
                  </a:lnTo>
                  <a:lnTo>
                    <a:pt x="376" y="47"/>
                  </a:lnTo>
                  <a:lnTo>
                    <a:pt x="376" y="47"/>
                  </a:lnTo>
                  <a:lnTo>
                    <a:pt x="374" y="47"/>
                  </a:lnTo>
                  <a:lnTo>
                    <a:pt x="374" y="45"/>
                  </a:lnTo>
                  <a:lnTo>
                    <a:pt x="374" y="42"/>
                  </a:lnTo>
                  <a:lnTo>
                    <a:pt x="369" y="42"/>
                  </a:lnTo>
                  <a:lnTo>
                    <a:pt x="369" y="40"/>
                  </a:lnTo>
                  <a:lnTo>
                    <a:pt x="365" y="42"/>
                  </a:lnTo>
                  <a:lnTo>
                    <a:pt x="360" y="45"/>
                  </a:lnTo>
                  <a:lnTo>
                    <a:pt x="355" y="45"/>
                  </a:lnTo>
                  <a:lnTo>
                    <a:pt x="348" y="49"/>
                  </a:lnTo>
                  <a:lnTo>
                    <a:pt x="348" y="49"/>
                  </a:lnTo>
                  <a:lnTo>
                    <a:pt x="348" y="49"/>
                  </a:lnTo>
                  <a:lnTo>
                    <a:pt x="348" y="49"/>
                  </a:lnTo>
                  <a:lnTo>
                    <a:pt x="343" y="52"/>
                  </a:lnTo>
                  <a:lnTo>
                    <a:pt x="339" y="54"/>
                  </a:lnTo>
                  <a:lnTo>
                    <a:pt x="339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54"/>
                  </a:lnTo>
                  <a:lnTo>
                    <a:pt x="329" y="56"/>
                  </a:lnTo>
                  <a:lnTo>
                    <a:pt x="324" y="59"/>
                  </a:lnTo>
                  <a:lnTo>
                    <a:pt x="320" y="61"/>
                  </a:lnTo>
                  <a:lnTo>
                    <a:pt x="320" y="63"/>
                  </a:lnTo>
                  <a:lnTo>
                    <a:pt x="317" y="66"/>
                  </a:lnTo>
                  <a:lnTo>
                    <a:pt x="315" y="71"/>
                  </a:lnTo>
                  <a:lnTo>
                    <a:pt x="315" y="71"/>
                  </a:lnTo>
                  <a:lnTo>
                    <a:pt x="315" y="73"/>
                  </a:lnTo>
                  <a:lnTo>
                    <a:pt x="310" y="78"/>
                  </a:lnTo>
                  <a:lnTo>
                    <a:pt x="306" y="80"/>
                  </a:lnTo>
                  <a:lnTo>
                    <a:pt x="306" y="82"/>
                  </a:lnTo>
                  <a:lnTo>
                    <a:pt x="303" y="85"/>
                  </a:lnTo>
                  <a:lnTo>
                    <a:pt x="303" y="87"/>
                  </a:lnTo>
                  <a:lnTo>
                    <a:pt x="301" y="87"/>
                  </a:lnTo>
                  <a:lnTo>
                    <a:pt x="301" y="87"/>
                  </a:lnTo>
                  <a:lnTo>
                    <a:pt x="301" y="85"/>
                  </a:lnTo>
                  <a:lnTo>
                    <a:pt x="301" y="85"/>
                  </a:lnTo>
                  <a:lnTo>
                    <a:pt x="298" y="85"/>
                  </a:lnTo>
                  <a:lnTo>
                    <a:pt x="298" y="82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89" y="82"/>
                  </a:lnTo>
                  <a:lnTo>
                    <a:pt x="289" y="82"/>
                  </a:lnTo>
                  <a:lnTo>
                    <a:pt x="287" y="82"/>
                  </a:lnTo>
                  <a:lnTo>
                    <a:pt x="284" y="82"/>
                  </a:lnTo>
                  <a:lnTo>
                    <a:pt x="279" y="80"/>
                  </a:lnTo>
                  <a:lnTo>
                    <a:pt x="279" y="80"/>
                  </a:lnTo>
                  <a:lnTo>
                    <a:pt x="277" y="80"/>
                  </a:lnTo>
                  <a:lnTo>
                    <a:pt x="275" y="80"/>
                  </a:lnTo>
                  <a:lnTo>
                    <a:pt x="275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0" y="80"/>
                  </a:lnTo>
                  <a:lnTo>
                    <a:pt x="268" y="80"/>
                  </a:lnTo>
                  <a:lnTo>
                    <a:pt x="265" y="80"/>
                  </a:lnTo>
                  <a:lnTo>
                    <a:pt x="261" y="78"/>
                  </a:lnTo>
                  <a:lnTo>
                    <a:pt x="258" y="78"/>
                  </a:lnTo>
                  <a:lnTo>
                    <a:pt x="258" y="78"/>
                  </a:lnTo>
                  <a:lnTo>
                    <a:pt x="256" y="75"/>
                  </a:lnTo>
                  <a:lnTo>
                    <a:pt x="256" y="75"/>
                  </a:lnTo>
                  <a:lnTo>
                    <a:pt x="256" y="75"/>
                  </a:lnTo>
                  <a:lnTo>
                    <a:pt x="256" y="75"/>
                  </a:lnTo>
                  <a:lnTo>
                    <a:pt x="253" y="75"/>
                  </a:lnTo>
                  <a:lnTo>
                    <a:pt x="253" y="75"/>
                  </a:lnTo>
                  <a:lnTo>
                    <a:pt x="253" y="75"/>
                  </a:lnTo>
                  <a:lnTo>
                    <a:pt x="253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49" y="75"/>
                  </a:lnTo>
                  <a:lnTo>
                    <a:pt x="249" y="75"/>
                  </a:lnTo>
                  <a:lnTo>
                    <a:pt x="249" y="75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46" y="73"/>
                  </a:lnTo>
                  <a:lnTo>
                    <a:pt x="246" y="73"/>
                  </a:lnTo>
                  <a:lnTo>
                    <a:pt x="246" y="75"/>
                  </a:lnTo>
                  <a:lnTo>
                    <a:pt x="246" y="75"/>
                  </a:lnTo>
                  <a:lnTo>
                    <a:pt x="244" y="75"/>
                  </a:lnTo>
                  <a:lnTo>
                    <a:pt x="242" y="75"/>
                  </a:lnTo>
                  <a:lnTo>
                    <a:pt x="237" y="75"/>
                  </a:lnTo>
                  <a:lnTo>
                    <a:pt x="230" y="75"/>
                  </a:lnTo>
                  <a:lnTo>
                    <a:pt x="227" y="75"/>
                  </a:lnTo>
                  <a:lnTo>
                    <a:pt x="227" y="75"/>
                  </a:lnTo>
                  <a:lnTo>
                    <a:pt x="227" y="75"/>
                  </a:lnTo>
                  <a:lnTo>
                    <a:pt x="225" y="75"/>
                  </a:lnTo>
                  <a:lnTo>
                    <a:pt x="223" y="73"/>
                  </a:lnTo>
                  <a:lnTo>
                    <a:pt x="223" y="73"/>
                  </a:lnTo>
                  <a:lnTo>
                    <a:pt x="223" y="73"/>
                  </a:lnTo>
                  <a:lnTo>
                    <a:pt x="220" y="71"/>
                  </a:lnTo>
                  <a:lnTo>
                    <a:pt x="220" y="68"/>
                  </a:lnTo>
                  <a:lnTo>
                    <a:pt x="218" y="68"/>
                  </a:lnTo>
                  <a:lnTo>
                    <a:pt x="213" y="66"/>
                  </a:lnTo>
                  <a:lnTo>
                    <a:pt x="209" y="61"/>
                  </a:lnTo>
                  <a:lnTo>
                    <a:pt x="201" y="59"/>
                  </a:lnTo>
                  <a:lnTo>
                    <a:pt x="197" y="54"/>
                  </a:lnTo>
                  <a:lnTo>
                    <a:pt x="192" y="52"/>
                  </a:lnTo>
                  <a:lnTo>
                    <a:pt x="187" y="49"/>
                  </a:lnTo>
                  <a:lnTo>
                    <a:pt x="182" y="45"/>
                  </a:lnTo>
                  <a:lnTo>
                    <a:pt x="175" y="42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68" y="35"/>
                  </a:lnTo>
                  <a:lnTo>
                    <a:pt x="168" y="35"/>
                  </a:lnTo>
                  <a:lnTo>
                    <a:pt x="166" y="35"/>
                  </a:lnTo>
                  <a:lnTo>
                    <a:pt x="161" y="33"/>
                  </a:lnTo>
                  <a:lnTo>
                    <a:pt x="15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7" y="30"/>
                  </a:lnTo>
                  <a:lnTo>
                    <a:pt x="147" y="30"/>
                  </a:lnTo>
                  <a:lnTo>
                    <a:pt x="138" y="30"/>
                  </a:lnTo>
                  <a:lnTo>
                    <a:pt x="128" y="33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3" y="30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14" y="30"/>
                  </a:lnTo>
                  <a:lnTo>
                    <a:pt x="114" y="30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09" y="23"/>
                  </a:lnTo>
                  <a:lnTo>
                    <a:pt x="109" y="21"/>
                  </a:lnTo>
                  <a:lnTo>
                    <a:pt x="107" y="21"/>
                  </a:lnTo>
                  <a:lnTo>
                    <a:pt x="102" y="21"/>
                  </a:lnTo>
                  <a:lnTo>
                    <a:pt x="102" y="19"/>
                  </a:lnTo>
                  <a:lnTo>
                    <a:pt x="100" y="19"/>
                  </a:lnTo>
                  <a:lnTo>
                    <a:pt x="97" y="19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3"/>
                  </a:lnTo>
                  <a:lnTo>
                    <a:pt x="93" y="21"/>
                  </a:lnTo>
                  <a:lnTo>
                    <a:pt x="93" y="21"/>
                  </a:lnTo>
                  <a:lnTo>
                    <a:pt x="90" y="16"/>
                  </a:lnTo>
                  <a:lnTo>
                    <a:pt x="88" y="14"/>
                  </a:lnTo>
                  <a:lnTo>
                    <a:pt x="90" y="7"/>
                  </a:lnTo>
                  <a:lnTo>
                    <a:pt x="88" y="4"/>
                  </a:lnTo>
                  <a:lnTo>
                    <a:pt x="81" y="4"/>
                  </a:lnTo>
                  <a:lnTo>
                    <a:pt x="83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69" y="4"/>
                  </a:lnTo>
                  <a:lnTo>
                    <a:pt x="67" y="7"/>
                  </a:lnTo>
                  <a:lnTo>
                    <a:pt x="59" y="7"/>
                  </a:lnTo>
                  <a:lnTo>
                    <a:pt x="57" y="9"/>
                  </a:lnTo>
                  <a:lnTo>
                    <a:pt x="52" y="11"/>
                  </a:lnTo>
                  <a:lnTo>
                    <a:pt x="48" y="11"/>
                  </a:lnTo>
                  <a:lnTo>
                    <a:pt x="43" y="14"/>
                  </a:lnTo>
                  <a:lnTo>
                    <a:pt x="38" y="16"/>
                  </a:lnTo>
                  <a:lnTo>
                    <a:pt x="36" y="19"/>
                  </a:lnTo>
                  <a:lnTo>
                    <a:pt x="31" y="19"/>
                  </a:lnTo>
                  <a:lnTo>
                    <a:pt x="26" y="21"/>
                  </a:lnTo>
                  <a:lnTo>
                    <a:pt x="22" y="28"/>
                  </a:lnTo>
                  <a:lnTo>
                    <a:pt x="17" y="33"/>
                  </a:lnTo>
                  <a:lnTo>
                    <a:pt x="12" y="37"/>
                  </a:lnTo>
                  <a:lnTo>
                    <a:pt x="5" y="42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22" y="68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4" y="71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8"/>
                  </a:lnTo>
                  <a:lnTo>
                    <a:pt x="31" y="80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7"/>
                  </a:lnTo>
                  <a:lnTo>
                    <a:pt x="26" y="87"/>
                  </a:lnTo>
                  <a:lnTo>
                    <a:pt x="29" y="87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2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101"/>
                  </a:lnTo>
                  <a:lnTo>
                    <a:pt x="33" y="101"/>
                  </a:lnTo>
                  <a:lnTo>
                    <a:pt x="36" y="101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8" y="111"/>
                  </a:lnTo>
                  <a:lnTo>
                    <a:pt x="38" y="111"/>
                  </a:lnTo>
                  <a:lnTo>
                    <a:pt x="41" y="113"/>
                  </a:lnTo>
                  <a:lnTo>
                    <a:pt x="41" y="116"/>
                  </a:lnTo>
                  <a:lnTo>
                    <a:pt x="41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3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8" y="118"/>
                  </a:lnTo>
                  <a:lnTo>
                    <a:pt x="48" y="120"/>
                  </a:lnTo>
                  <a:lnTo>
                    <a:pt x="48" y="125"/>
                  </a:lnTo>
                  <a:lnTo>
                    <a:pt x="50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5" y="130"/>
                  </a:lnTo>
                  <a:lnTo>
                    <a:pt x="55" y="132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57" y="137"/>
                  </a:lnTo>
                  <a:lnTo>
                    <a:pt x="57" y="137"/>
                  </a:lnTo>
                  <a:lnTo>
                    <a:pt x="55" y="137"/>
                  </a:lnTo>
                  <a:lnTo>
                    <a:pt x="55" y="139"/>
                  </a:lnTo>
                  <a:lnTo>
                    <a:pt x="52" y="139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5" y="149"/>
                  </a:lnTo>
                  <a:lnTo>
                    <a:pt x="57" y="151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8"/>
                  </a:lnTo>
                  <a:lnTo>
                    <a:pt x="57" y="161"/>
                  </a:lnTo>
                  <a:lnTo>
                    <a:pt x="57" y="161"/>
                  </a:lnTo>
                  <a:lnTo>
                    <a:pt x="59" y="163"/>
                  </a:lnTo>
                  <a:lnTo>
                    <a:pt x="59" y="163"/>
                  </a:lnTo>
                  <a:lnTo>
                    <a:pt x="59" y="163"/>
                  </a:lnTo>
                  <a:lnTo>
                    <a:pt x="59" y="165"/>
                  </a:lnTo>
                  <a:lnTo>
                    <a:pt x="62" y="165"/>
                  </a:lnTo>
                  <a:lnTo>
                    <a:pt x="59" y="165"/>
                  </a:lnTo>
                  <a:lnTo>
                    <a:pt x="59" y="168"/>
                  </a:lnTo>
                  <a:lnTo>
                    <a:pt x="59" y="168"/>
                  </a:lnTo>
                  <a:lnTo>
                    <a:pt x="59" y="179"/>
                  </a:lnTo>
                  <a:lnTo>
                    <a:pt x="59" y="179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2" y="187"/>
                  </a:lnTo>
                  <a:lnTo>
                    <a:pt x="52" y="191"/>
                  </a:lnTo>
                  <a:lnTo>
                    <a:pt x="48" y="194"/>
                  </a:lnTo>
                  <a:lnTo>
                    <a:pt x="48" y="194"/>
                  </a:lnTo>
                  <a:lnTo>
                    <a:pt x="48" y="196"/>
                  </a:lnTo>
                  <a:lnTo>
                    <a:pt x="50" y="198"/>
                  </a:lnTo>
                  <a:lnTo>
                    <a:pt x="50" y="201"/>
                  </a:lnTo>
                  <a:lnTo>
                    <a:pt x="50" y="203"/>
                  </a:lnTo>
                  <a:lnTo>
                    <a:pt x="48" y="203"/>
                  </a:lnTo>
                  <a:lnTo>
                    <a:pt x="43" y="203"/>
                  </a:lnTo>
                  <a:lnTo>
                    <a:pt x="43" y="203"/>
                  </a:lnTo>
                  <a:lnTo>
                    <a:pt x="41" y="205"/>
                  </a:lnTo>
                  <a:lnTo>
                    <a:pt x="38" y="205"/>
                  </a:lnTo>
                  <a:lnTo>
                    <a:pt x="38" y="208"/>
                  </a:lnTo>
                  <a:lnTo>
                    <a:pt x="38" y="208"/>
                  </a:lnTo>
                  <a:lnTo>
                    <a:pt x="38" y="208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3" y="208"/>
                  </a:lnTo>
                  <a:lnTo>
                    <a:pt x="33" y="210"/>
                  </a:lnTo>
                  <a:lnTo>
                    <a:pt x="33" y="210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5"/>
                  </a:lnTo>
                  <a:lnTo>
                    <a:pt x="31" y="217"/>
                  </a:lnTo>
                  <a:lnTo>
                    <a:pt x="31" y="220"/>
                  </a:lnTo>
                  <a:lnTo>
                    <a:pt x="29" y="222"/>
                  </a:lnTo>
                  <a:lnTo>
                    <a:pt x="29" y="224"/>
                  </a:lnTo>
                  <a:lnTo>
                    <a:pt x="26" y="224"/>
                  </a:lnTo>
                  <a:lnTo>
                    <a:pt x="24" y="227"/>
                  </a:lnTo>
                  <a:lnTo>
                    <a:pt x="24" y="227"/>
                  </a:lnTo>
                  <a:lnTo>
                    <a:pt x="24" y="227"/>
                  </a:lnTo>
                  <a:lnTo>
                    <a:pt x="22" y="229"/>
                  </a:lnTo>
                  <a:lnTo>
                    <a:pt x="22" y="232"/>
                  </a:lnTo>
                  <a:lnTo>
                    <a:pt x="22" y="232"/>
                  </a:lnTo>
                  <a:lnTo>
                    <a:pt x="19" y="234"/>
                  </a:lnTo>
                  <a:lnTo>
                    <a:pt x="17" y="234"/>
                  </a:lnTo>
                  <a:lnTo>
                    <a:pt x="14" y="236"/>
                  </a:lnTo>
                  <a:lnTo>
                    <a:pt x="14" y="236"/>
                  </a:lnTo>
                  <a:lnTo>
                    <a:pt x="14" y="236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12" y="246"/>
                  </a:lnTo>
                  <a:lnTo>
                    <a:pt x="12" y="246"/>
                  </a:lnTo>
                  <a:lnTo>
                    <a:pt x="12" y="246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2" y="250"/>
                  </a:lnTo>
                  <a:lnTo>
                    <a:pt x="10" y="250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3" y="267"/>
                  </a:lnTo>
                  <a:lnTo>
                    <a:pt x="5" y="274"/>
                  </a:lnTo>
                  <a:lnTo>
                    <a:pt x="5" y="276"/>
                  </a:lnTo>
                  <a:lnTo>
                    <a:pt x="3" y="284"/>
                  </a:lnTo>
                  <a:lnTo>
                    <a:pt x="3" y="295"/>
                  </a:lnTo>
                  <a:lnTo>
                    <a:pt x="0" y="303"/>
                  </a:lnTo>
                  <a:lnTo>
                    <a:pt x="3" y="310"/>
                  </a:lnTo>
                  <a:lnTo>
                    <a:pt x="3" y="321"/>
                  </a:lnTo>
                  <a:lnTo>
                    <a:pt x="5" y="321"/>
                  </a:lnTo>
                  <a:lnTo>
                    <a:pt x="5" y="321"/>
                  </a:lnTo>
                  <a:lnTo>
                    <a:pt x="7" y="321"/>
                  </a:lnTo>
                  <a:lnTo>
                    <a:pt x="7" y="321"/>
                  </a:lnTo>
                  <a:lnTo>
                    <a:pt x="7" y="321"/>
                  </a:lnTo>
                  <a:lnTo>
                    <a:pt x="10" y="324"/>
                  </a:lnTo>
                  <a:lnTo>
                    <a:pt x="14" y="324"/>
                  </a:lnTo>
                  <a:lnTo>
                    <a:pt x="26" y="331"/>
                  </a:lnTo>
                  <a:lnTo>
                    <a:pt x="36" y="338"/>
                  </a:lnTo>
                  <a:lnTo>
                    <a:pt x="45" y="343"/>
                  </a:lnTo>
                  <a:lnTo>
                    <a:pt x="48" y="345"/>
                  </a:lnTo>
                  <a:lnTo>
                    <a:pt x="59" y="350"/>
                  </a:lnTo>
                  <a:lnTo>
                    <a:pt x="71" y="357"/>
                  </a:lnTo>
                  <a:lnTo>
                    <a:pt x="74" y="359"/>
                  </a:lnTo>
                  <a:lnTo>
                    <a:pt x="83" y="364"/>
                  </a:lnTo>
                  <a:lnTo>
                    <a:pt x="95" y="369"/>
                  </a:lnTo>
                  <a:lnTo>
                    <a:pt x="107" y="376"/>
                  </a:lnTo>
                  <a:lnTo>
                    <a:pt x="116" y="383"/>
                  </a:lnTo>
                  <a:lnTo>
                    <a:pt x="128" y="388"/>
                  </a:lnTo>
                  <a:lnTo>
                    <a:pt x="140" y="395"/>
                  </a:lnTo>
                  <a:lnTo>
                    <a:pt x="152" y="402"/>
                  </a:lnTo>
                  <a:lnTo>
                    <a:pt x="164" y="407"/>
                  </a:lnTo>
                  <a:lnTo>
                    <a:pt x="175" y="414"/>
                  </a:lnTo>
                  <a:lnTo>
                    <a:pt x="185" y="421"/>
                  </a:lnTo>
                  <a:lnTo>
                    <a:pt x="190" y="423"/>
                  </a:lnTo>
                  <a:lnTo>
                    <a:pt x="197" y="428"/>
                  </a:lnTo>
                  <a:lnTo>
                    <a:pt x="201" y="430"/>
                  </a:lnTo>
                  <a:lnTo>
                    <a:pt x="204" y="430"/>
                  </a:lnTo>
                  <a:lnTo>
                    <a:pt x="204" y="437"/>
                  </a:lnTo>
                  <a:lnTo>
                    <a:pt x="204" y="437"/>
                  </a:lnTo>
                  <a:lnTo>
                    <a:pt x="204" y="445"/>
                  </a:lnTo>
                  <a:lnTo>
                    <a:pt x="204" y="445"/>
                  </a:lnTo>
                  <a:lnTo>
                    <a:pt x="204" y="445"/>
                  </a:lnTo>
                  <a:lnTo>
                    <a:pt x="204" y="445"/>
                  </a:lnTo>
                  <a:lnTo>
                    <a:pt x="204" y="447"/>
                  </a:lnTo>
                  <a:lnTo>
                    <a:pt x="201" y="447"/>
                  </a:lnTo>
                  <a:lnTo>
                    <a:pt x="201" y="447"/>
                  </a:lnTo>
                  <a:lnTo>
                    <a:pt x="199" y="447"/>
                  </a:lnTo>
                  <a:lnTo>
                    <a:pt x="199" y="449"/>
                  </a:lnTo>
                  <a:lnTo>
                    <a:pt x="199" y="449"/>
                  </a:lnTo>
                  <a:lnTo>
                    <a:pt x="199" y="449"/>
                  </a:lnTo>
                  <a:lnTo>
                    <a:pt x="199" y="449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4"/>
                  </a:lnTo>
                  <a:lnTo>
                    <a:pt x="199" y="454"/>
                  </a:lnTo>
                  <a:lnTo>
                    <a:pt x="201" y="454"/>
                  </a:lnTo>
                  <a:lnTo>
                    <a:pt x="204" y="454"/>
                  </a:lnTo>
                  <a:lnTo>
                    <a:pt x="204" y="454"/>
                  </a:lnTo>
                  <a:lnTo>
                    <a:pt x="206" y="454"/>
                  </a:lnTo>
                  <a:lnTo>
                    <a:pt x="206" y="456"/>
                  </a:lnTo>
                  <a:lnTo>
                    <a:pt x="206" y="456"/>
                  </a:lnTo>
                  <a:lnTo>
                    <a:pt x="206" y="459"/>
                  </a:lnTo>
                  <a:lnTo>
                    <a:pt x="209" y="461"/>
                  </a:lnTo>
                  <a:lnTo>
                    <a:pt x="209" y="461"/>
                  </a:lnTo>
                  <a:lnTo>
                    <a:pt x="211" y="463"/>
                  </a:lnTo>
                  <a:lnTo>
                    <a:pt x="216" y="468"/>
                  </a:lnTo>
                  <a:lnTo>
                    <a:pt x="220" y="471"/>
                  </a:lnTo>
                  <a:lnTo>
                    <a:pt x="225" y="473"/>
                  </a:lnTo>
                  <a:lnTo>
                    <a:pt x="230" y="478"/>
                  </a:lnTo>
                  <a:lnTo>
                    <a:pt x="235" y="480"/>
                  </a:lnTo>
                  <a:lnTo>
                    <a:pt x="239" y="482"/>
                  </a:lnTo>
                  <a:lnTo>
                    <a:pt x="244" y="487"/>
                  </a:lnTo>
                  <a:lnTo>
                    <a:pt x="244" y="487"/>
                  </a:lnTo>
                  <a:lnTo>
                    <a:pt x="249" y="489"/>
                  </a:lnTo>
                  <a:lnTo>
                    <a:pt x="253" y="494"/>
                  </a:lnTo>
                  <a:lnTo>
                    <a:pt x="258" y="497"/>
                  </a:lnTo>
                  <a:lnTo>
                    <a:pt x="261" y="499"/>
                  </a:lnTo>
                  <a:lnTo>
                    <a:pt x="265" y="504"/>
                  </a:lnTo>
                  <a:lnTo>
                    <a:pt x="270" y="506"/>
                  </a:lnTo>
                  <a:lnTo>
                    <a:pt x="275" y="511"/>
                  </a:lnTo>
                  <a:lnTo>
                    <a:pt x="279" y="513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7" y="516"/>
                  </a:lnTo>
                  <a:lnTo>
                    <a:pt x="287" y="513"/>
                  </a:lnTo>
                  <a:lnTo>
                    <a:pt x="289" y="513"/>
                  </a:lnTo>
                  <a:lnTo>
                    <a:pt x="289" y="513"/>
                  </a:lnTo>
                  <a:lnTo>
                    <a:pt x="291" y="513"/>
                  </a:lnTo>
                  <a:lnTo>
                    <a:pt x="291" y="511"/>
                  </a:lnTo>
                  <a:lnTo>
                    <a:pt x="291" y="513"/>
                  </a:lnTo>
                  <a:lnTo>
                    <a:pt x="294" y="513"/>
                  </a:lnTo>
                  <a:lnTo>
                    <a:pt x="296" y="513"/>
                  </a:lnTo>
                  <a:lnTo>
                    <a:pt x="296" y="513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08"/>
                  </a:lnTo>
                  <a:lnTo>
                    <a:pt x="298" y="508"/>
                  </a:lnTo>
                  <a:lnTo>
                    <a:pt x="298" y="508"/>
                  </a:lnTo>
                  <a:lnTo>
                    <a:pt x="298" y="508"/>
                  </a:lnTo>
                  <a:lnTo>
                    <a:pt x="298" y="511"/>
                  </a:lnTo>
                  <a:lnTo>
                    <a:pt x="298" y="511"/>
                  </a:lnTo>
                  <a:lnTo>
                    <a:pt x="301" y="506"/>
                  </a:lnTo>
                  <a:lnTo>
                    <a:pt x="301" y="506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03" y="504"/>
                  </a:lnTo>
                  <a:lnTo>
                    <a:pt x="303" y="501"/>
                  </a:lnTo>
                  <a:lnTo>
                    <a:pt x="306" y="494"/>
                  </a:lnTo>
                  <a:lnTo>
                    <a:pt x="308" y="492"/>
                  </a:lnTo>
                  <a:lnTo>
                    <a:pt x="310" y="487"/>
                  </a:lnTo>
                  <a:lnTo>
                    <a:pt x="310" y="485"/>
                  </a:lnTo>
                  <a:lnTo>
                    <a:pt x="308" y="485"/>
                  </a:lnTo>
                  <a:lnTo>
                    <a:pt x="308" y="482"/>
                  </a:lnTo>
                  <a:lnTo>
                    <a:pt x="306" y="482"/>
                  </a:lnTo>
                  <a:lnTo>
                    <a:pt x="306" y="485"/>
                  </a:lnTo>
                  <a:lnTo>
                    <a:pt x="306" y="485"/>
                  </a:lnTo>
                  <a:lnTo>
                    <a:pt x="303" y="482"/>
                  </a:lnTo>
                  <a:lnTo>
                    <a:pt x="303" y="482"/>
                  </a:lnTo>
                  <a:lnTo>
                    <a:pt x="306" y="482"/>
                  </a:lnTo>
                  <a:lnTo>
                    <a:pt x="306" y="482"/>
                  </a:lnTo>
                  <a:lnTo>
                    <a:pt x="306" y="482"/>
                  </a:lnTo>
                  <a:lnTo>
                    <a:pt x="306" y="482"/>
                  </a:lnTo>
                  <a:lnTo>
                    <a:pt x="308" y="482"/>
                  </a:lnTo>
                  <a:lnTo>
                    <a:pt x="308" y="480"/>
                  </a:lnTo>
                  <a:lnTo>
                    <a:pt x="308" y="480"/>
                  </a:lnTo>
                  <a:lnTo>
                    <a:pt x="308" y="480"/>
                  </a:lnTo>
                  <a:lnTo>
                    <a:pt x="306" y="480"/>
                  </a:lnTo>
                  <a:lnTo>
                    <a:pt x="306" y="480"/>
                  </a:lnTo>
                  <a:lnTo>
                    <a:pt x="306" y="478"/>
                  </a:lnTo>
                  <a:lnTo>
                    <a:pt x="308" y="478"/>
                  </a:lnTo>
                  <a:lnTo>
                    <a:pt x="308" y="480"/>
                  </a:lnTo>
                  <a:lnTo>
                    <a:pt x="310" y="478"/>
                  </a:lnTo>
                  <a:lnTo>
                    <a:pt x="310" y="480"/>
                  </a:lnTo>
                  <a:lnTo>
                    <a:pt x="310" y="480"/>
                  </a:lnTo>
                  <a:lnTo>
                    <a:pt x="310" y="480"/>
                  </a:lnTo>
                  <a:lnTo>
                    <a:pt x="310" y="482"/>
                  </a:lnTo>
                  <a:lnTo>
                    <a:pt x="310" y="482"/>
                  </a:lnTo>
                  <a:lnTo>
                    <a:pt x="310" y="482"/>
                  </a:lnTo>
                  <a:lnTo>
                    <a:pt x="313" y="482"/>
                  </a:lnTo>
                  <a:lnTo>
                    <a:pt x="313" y="482"/>
                  </a:lnTo>
                  <a:lnTo>
                    <a:pt x="313" y="482"/>
                  </a:lnTo>
                  <a:lnTo>
                    <a:pt x="313" y="480"/>
                  </a:lnTo>
                  <a:lnTo>
                    <a:pt x="313" y="480"/>
                  </a:lnTo>
                  <a:lnTo>
                    <a:pt x="315" y="480"/>
                  </a:lnTo>
                  <a:lnTo>
                    <a:pt x="315" y="478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0" y="478"/>
                  </a:lnTo>
                  <a:lnTo>
                    <a:pt x="310" y="475"/>
                  </a:lnTo>
                  <a:lnTo>
                    <a:pt x="310" y="475"/>
                  </a:lnTo>
                  <a:lnTo>
                    <a:pt x="310" y="475"/>
                  </a:lnTo>
                  <a:lnTo>
                    <a:pt x="313" y="475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5" y="478"/>
                  </a:lnTo>
                  <a:lnTo>
                    <a:pt x="317" y="475"/>
                  </a:lnTo>
                  <a:lnTo>
                    <a:pt x="320" y="463"/>
                  </a:lnTo>
                  <a:lnTo>
                    <a:pt x="320" y="461"/>
                  </a:lnTo>
                  <a:lnTo>
                    <a:pt x="320" y="461"/>
                  </a:lnTo>
                  <a:lnTo>
                    <a:pt x="320" y="461"/>
                  </a:lnTo>
                  <a:lnTo>
                    <a:pt x="320" y="461"/>
                  </a:lnTo>
                  <a:lnTo>
                    <a:pt x="317" y="461"/>
                  </a:lnTo>
                  <a:lnTo>
                    <a:pt x="317" y="461"/>
                  </a:lnTo>
                  <a:lnTo>
                    <a:pt x="317" y="461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5" y="459"/>
                  </a:lnTo>
                  <a:lnTo>
                    <a:pt x="315" y="459"/>
                  </a:lnTo>
                  <a:lnTo>
                    <a:pt x="315" y="456"/>
                  </a:lnTo>
                  <a:lnTo>
                    <a:pt x="317" y="456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20" y="459"/>
                  </a:lnTo>
                  <a:lnTo>
                    <a:pt x="320" y="459"/>
                  </a:lnTo>
                  <a:lnTo>
                    <a:pt x="320" y="459"/>
                  </a:lnTo>
                  <a:lnTo>
                    <a:pt x="320" y="459"/>
                  </a:lnTo>
                  <a:lnTo>
                    <a:pt x="322" y="459"/>
                  </a:lnTo>
                  <a:lnTo>
                    <a:pt x="322" y="459"/>
                  </a:lnTo>
                  <a:lnTo>
                    <a:pt x="322" y="454"/>
                  </a:lnTo>
                  <a:lnTo>
                    <a:pt x="324" y="452"/>
                  </a:lnTo>
                  <a:lnTo>
                    <a:pt x="324" y="449"/>
                  </a:lnTo>
                  <a:lnTo>
                    <a:pt x="327" y="449"/>
                  </a:lnTo>
                  <a:lnTo>
                    <a:pt x="327" y="447"/>
                  </a:lnTo>
                  <a:lnTo>
                    <a:pt x="324" y="447"/>
                  </a:lnTo>
                  <a:lnTo>
                    <a:pt x="324" y="447"/>
                  </a:lnTo>
                  <a:lnTo>
                    <a:pt x="327" y="447"/>
                  </a:lnTo>
                  <a:lnTo>
                    <a:pt x="327" y="445"/>
                  </a:lnTo>
                  <a:lnTo>
                    <a:pt x="327" y="445"/>
                  </a:lnTo>
                  <a:lnTo>
                    <a:pt x="327" y="445"/>
                  </a:lnTo>
                  <a:lnTo>
                    <a:pt x="327" y="445"/>
                  </a:lnTo>
                  <a:lnTo>
                    <a:pt x="327" y="442"/>
                  </a:lnTo>
                  <a:lnTo>
                    <a:pt x="327" y="445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29" y="445"/>
                  </a:lnTo>
                  <a:lnTo>
                    <a:pt x="329" y="445"/>
                  </a:lnTo>
                  <a:lnTo>
                    <a:pt x="332" y="442"/>
                  </a:lnTo>
                  <a:lnTo>
                    <a:pt x="334" y="442"/>
                  </a:lnTo>
                  <a:lnTo>
                    <a:pt x="334" y="442"/>
                  </a:lnTo>
                  <a:lnTo>
                    <a:pt x="334" y="442"/>
                  </a:lnTo>
                  <a:lnTo>
                    <a:pt x="334" y="440"/>
                  </a:lnTo>
                  <a:lnTo>
                    <a:pt x="334" y="440"/>
                  </a:lnTo>
                  <a:lnTo>
                    <a:pt x="334" y="437"/>
                  </a:lnTo>
                  <a:lnTo>
                    <a:pt x="334" y="437"/>
                  </a:lnTo>
                  <a:lnTo>
                    <a:pt x="336" y="435"/>
                  </a:lnTo>
                  <a:lnTo>
                    <a:pt x="336" y="433"/>
                  </a:lnTo>
                  <a:lnTo>
                    <a:pt x="336" y="430"/>
                  </a:lnTo>
                  <a:lnTo>
                    <a:pt x="336" y="430"/>
                  </a:lnTo>
                  <a:lnTo>
                    <a:pt x="339" y="428"/>
                  </a:lnTo>
                  <a:lnTo>
                    <a:pt x="339" y="426"/>
                  </a:lnTo>
                  <a:lnTo>
                    <a:pt x="341" y="426"/>
                  </a:lnTo>
                  <a:lnTo>
                    <a:pt x="341" y="426"/>
                  </a:lnTo>
                  <a:lnTo>
                    <a:pt x="339" y="426"/>
                  </a:lnTo>
                  <a:lnTo>
                    <a:pt x="339" y="426"/>
                  </a:lnTo>
                  <a:lnTo>
                    <a:pt x="336" y="426"/>
                  </a:lnTo>
                  <a:lnTo>
                    <a:pt x="339" y="423"/>
                  </a:lnTo>
                  <a:lnTo>
                    <a:pt x="336" y="423"/>
                  </a:lnTo>
                  <a:lnTo>
                    <a:pt x="336" y="421"/>
                  </a:lnTo>
                  <a:lnTo>
                    <a:pt x="339" y="418"/>
                  </a:lnTo>
                  <a:lnTo>
                    <a:pt x="339" y="418"/>
                  </a:lnTo>
                  <a:lnTo>
                    <a:pt x="339" y="416"/>
                  </a:lnTo>
                  <a:lnTo>
                    <a:pt x="339" y="416"/>
                  </a:lnTo>
                  <a:lnTo>
                    <a:pt x="336" y="416"/>
                  </a:lnTo>
                  <a:lnTo>
                    <a:pt x="336" y="416"/>
                  </a:lnTo>
                  <a:lnTo>
                    <a:pt x="336" y="414"/>
                  </a:lnTo>
                  <a:lnTo>
                    <a:pt x="339" y="411"/>
                  </a:lnTo>
                  <a:lnTo>
                    <a:pt x="339" y="409"/>
                  </a:lnTo>
                  <a:lnTo>
                    <a:pt x="341" y="409"/>
                  </a:lnTo>
                  <a:lnTo>
                    <a:pt x="341" y="409"/>
                  </a:lnTo>
                  <a:lnTo>
                    <a:pt x="343" y="407"/>
                  </a:lnTo>
                  <a:lnTo>
                    <a:pt x="346" y="407"/>
                  </a:lnTo>
                  <a:lnTo>
                    <a:pt x="346" y="404"/>
                  </a:lnTo>
                  <a:lnTo>
                    <a:pt x="348" y="404"/>
                  </a:lnTo>
                  <a:lnTo>
                    <a:pt x="353" y="402"/>
                  </a:lnTo>
                  <a:lnTo>
                    <a:pt x="355" y="402"/>
                  </a:lnTo>
                  <a:lnTo>
                    <a:pt x="358" y="402"/>
                  </a:lnTo>
                  <a:lnTo>
                    <a:pt x="360" y="402"/>
                  </a:lnTo>
                  <a:lnTo>
                    <a:pt x="360" y="404"/>
                  </a:lnTo>
                  <a:lnTo>
                    <a:pt x="362" y="402"/>
                  </a:lnTo>
                  <a:lnTo>
                    <a:pt x="365" y="400"/>
                  </a:lnTo>
                  <a:lnTo>
                    <a:pt x="369" y="397"/>
                  </a:lnTo>
                  <a:lnTo>
                    <a:pt x="369" y="397"/>
                  </a:lnTo>
                  <a:lnTo>
                    <a:pt x="372" y="395"/>
                  </a:lnTo>
                  <a:lnTo>
                    <a:pt x="372" y="395"/>
                  </a:lnTo>
                  <a:lnTo>
                    <a:pt x="372" y="392"/>
                  </a:lnTo>
                  <a:lnTo>
                    <a:pt x="369" y="392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88"/>
                  </a:lnTo>
                  <a:lnTo>
                    <a:pt x="369" y="390"/>
                  </a:lnTo>
                  <a:lnTo>
                    <a:pt x="372" y="388"/>
                  </a:lnTo>
                  <a:lnTo>
                    <a:pt x="372" y="388"/>
                  </a:lnTo>
                  <a:lnTo>
                    <a:pt x="374" y="385"/>
                  </a:lnTo>
                  <a:lnTo>
                    <a:pt x="374" y="385"/>
                  </a:lnTo>
                  <a:lnTo>
                    <a:pt x="374" y="385"/>
                  </a:lnTo>
                  <a:lnTo>
                    <a:pt x="374" y="385"/>
                  </a:lnTo>
                  <a:lnTo>
                    <a:pt x="376" y="385"/>
                  </a:lnTo>
                  <a:lnTo>
                    <a:pt x="376" y="385"/>
                  </a:lnTo>
                  <a:lnTo>
                    <a:pt x="376" y="385"/>
                  </a:lnTo>
                  <a:lnTo>
                    <a:pt x="376" y="388"/>
                  </a:lnTo>
                  <a:lnTo>
                    <a:pt x="376" y="388"/>
                  </a:lnTo>
                  <a:lnTo>
                    <a:pt x="379" y="388"/>
                  </a:lnTo>
                  <a:lnTo>
                    <a:pt x="379" y="390"/>
                  </a:lnTo>
                  <a:lnTo>
                    <a:pt x="376" y="390"/>
                  </a:lnTo>
                  <a:lnTo>
                    <a:pt x="376" y="390"/>
                  </a:lnTo>
                  <a:lnTo>
                    <a:pt x="379" y="390"/>
                  </a:lnTo>
                  <a:lnTo>
                    <a:pt x="379" y="388"/>
                  </a:lnTo>
                  <a:lnTo>
                    <a:pt x="381" y="388"/>
                  </a:lnTo>
                  <a:lnTo>
                    <a:pt x="381" y="388"/>
                  </a:lnTo>
                  <a:lnTo>
                    <a:pt x="379" y="385"/>
                  </a:lnTo>
                  <a:lnTo>
                    <a:pt x="379" y="385"/>
                  </a:lnTo>
                  <a:lnTo>
                    <a:pt x="379" y="385"/>
                  </a:lnTo>
                  <a:lnTo>
                    <a:pt x="379" y="385"/>
                  </a:lnTo>
                  <a:lnTo>
                    <a:pt x="376" y="385"/>
                  </a:lnTo>
                  <a:lnTo>
                    <a:pt x="376" y="383"/>
                  </a:lnTo>
                  <a:lnTo>
                    <a:pt x="376" y="383"/>
                  </a:lnTo>
                  <a:lnTo>
                    <a:pt x="376" y="378"/>
                  </a:lnTo>
                  <a:lnTo>
                    <a:pt x="376" y="378"/>
                  </a:lnTo>
                  <a:lnTo>
                    <a:pt x="376" y="378"/>
                  </a:lnTo>
                  <a:lnTo>
                    <a:pt x="374" y="378"/>
                  </a:lnTo>
                  <a:lnTo>
                    <a:pt x="374" y="376"/>
                  </a:lnTo>
                  <a:lnTo>
                    <a:pt x="374" y="376"/>
                  </a:lnTo>
                  <a:lnTo>
                    <a:pt x="376" y="376"/>
                  </a:lnTo>
                  <a:lnTo>
                    <a:pt x="376" y="376"/>
                  </a:lnTo>
                  <a:lnTo>
                    <a:pt x="376" y="376"/>
                  </a:lnTo>
                  <a:lnTo>
                    <a:pt x="374" y="374"/>
                  </a:lnTo>
                  <a:lnTo>
                    <a:pt x="374" y="374"/>
                  </a:lnTo>
                  <a:lnTo>
                    <a:pt x="374" y="376"/>
                  </a:lnTo>
                  <a:lnTo>
                    <a:pt x="374" y="374"/>
                  </a:lnTo>
                  <a:lnTo>
                    <a:pt x="374" y="374"/>
                  </a:lnTo>
                  <a:lnTo>
                    <a:pt x="374" y="374"/>
                  </a:lnTo>
                  <a:lnTo>
                    <a:pt x="374" y="371"/>
                  </a:lnTo>
                  <a:lnTo>
                    <a:pt x="374" y="371"/>
                  </a:lnTo>
                  <a:lnTo>
                    <a:pt x="374" y="374"/>
                  </a:lnTo>
                  <a:lnTo>
                    <a:pt x="376" y="374"/>
                  </a:lnTo>
                  <a:lnTo>
                    <a:pt x="376" y="374"/>
                  </a:lnTo>
                  <a:lnTo>
                    <a:pt x="376" y="376"/>
                  </a:lnTo>
                  <a:lnTo>
                    <a:pt x="379" y="378"/>
                  </a:lnTo>
                  <a:lnTo>
                    <a:pt x="379" y="376"/>
                  </a:lnTo>
                  <a:lnTo>
                    <a:pt x="379" y="369"/>
                  </a:lnTo>
                  <a:lnTo>
                    <a:pt x="381" y="369"/>
                  </a:lnTo>
                  <a:lnTo>
                    <a:pt x="381" y="369"/>
                  </a:lnTo>
                  <a:lnTo>
                    <a:pt x="381" y="371"/>
                  </a:lnTo>
                  <a:lnTo>
                    <a:pt x="381" y="371"/>
                  </a:lnTo>
                  <a:lnTo>
                    <a:pt x="381" y="371"/>
                  </a:lnTo>
                  <a:lnTo>
                    <a:pt x="381" y="374"/>
                  </a:lnTo>
                  <a:lnTo>
                    <a:pt x="381" y="374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84" y="376"/>
                  </a:lnTo>
                  <a:lnTo>
                    <a:pt x="384" y="376"/>
                  </a:lnTo>
                  <a:lnTo>
                    <a:pt x="384" y="376"/>
                  </a:lnTo>
                  <a:lnTo>
                    <a:pt x="386" y="374"/>
                  </a:lnTo>
                  <a:lnTo>
                    <a:pt x="386" y="374"/>
                  </a:lnTo>
                  <a:lnTo>
                    <a:pt x="386" y="374"/>
                  </a:lnTo>
                  <a:lnTo>
                    <a:pt x="388" y="374"/>
                  </a:lnTo>
                  <a:lnTo>
                    <a:pt x="391" y="374"/>
                  </a:lnTo>
                  <a:lnTo>
                    <a:pt x="391" y="374"/>
                  </a:lnTo>
                  <a:lnTo>
                    <a:pt x="391" y="371"/>
                  </a:lnTo>
                  <a:lnTo>
                    <a:pt x="391" y="371"/>
                  </a:lnTo>
                  <a:lnTo>
                    <a:pt x="393" y="369"/>
                  </a:lnTo>
                  <a:lnTo>
                    <a:pt x="393" y="371"/>
                  </a:lnTo>
                  <a:lnTo>
                    <a:pt x="393" y="371"/>
                  </a:lnTo>
                  <a:lnTo>
                    <a:pt x="395" y="371"/>
                  </a:lnTo>
                  <a:lnTo>
                    <a:pt x="395" y="371"/>
                  </a:lnTo>
                  <a:lnTo>
                    <a:pt x="395" y="371"/>
                  </a:lnTo>
                  <a:lnTo>
                    <a:pt x="398" y="371"/>
                  </a:lnTo>
                  <a:lnTo>
                    <a:pt x="400" y="369"/>
                  </a:lnTo>
                  <a:lnTo>
                    <a:pt x="403" y="366"/>
                  </a:lnTo>
                  <a:lnTo>
                    <a:pt x="403" y="366"/>
                  </a:lnTo>
                  <a:lnTo>
                    <a:pt x="405" y="364"/>
                  </a:lnTo>
                  <a:lnTo>
                    <a:pt x="405" y="362"/>
                  </a:lnTo>
                  <a:lnTo>
                    <a:pt x="410" y="357"/>
                  </a:lnTo>
                  <a:lnTo>
                    <a:pt x="410" y="357"/>
                  </a:lnTo>
                  <a:lnTo>
                    <a:pt x="410" y="357"/>
                  </a:lnTo>
                  <a:lnTo>
                    <a:pt x="410" y="357"/>
                  </a:lnTo>
                  <a:lnTo>
                    <a:pt x="410" y="352"/>
                  </a:lnTo>
                  <a:lnTo>
                    <a:pt x="410" y="352"/>
                  </a:lnTo>
                  <a:lnTo>
                    <a:pt x="410" y="350"/>
                  </a:lnTo>
                  <a:lnTo>
                    <a:pt x="407" y="347"/>
                  </a:lnTo>
                  <a:lnTo>
                    <a:pt x="405" y="345"/>
                  </a:lnTo>
                  <a:lnTo>
                    <a:pt x="403" y="340"/>
                  </a:lnTo>
                  <a:lnTo>
                    <a:pt x="400" y="338"/>
                  </a:lnTo>
                  <a:lnTo>
                    <a:pt x="395" y="336"/>
                  </a:lnTo>
                  <a:lnTo>
                    <a:pt x="393" y="331"/>
                  </a:lnTo>
                  <a:lnTo>
                    <a:pt x="391" y="329"/>
                  </a:lnTo>
                  <a:lnTo>
                    <a:pt x="388" y="324"/>
                  </a:lnTo>
                  <a:lnTo>
                    <a:pt x="386" y="321"/>
                  </a:lnTo>
                  <a:lnTo>
                    <a:pt x="384" y="319"/>
                  </a:lnTo>
                  <a:lnTo>
                    <a:pt x="384" y="317"/>
                  </a:lnTo>
                  <a:lnTo>
                    <a:pt x="381" y="314"/>
                  </a:lnTo>
                  <a:lnTo>
                    <a:pt x="381" y="314"/>
                  </a:lnTo>
                  <a:lnTo>
                    <a:pt x="381" y="310"/>
                  </a:lnTo>
                  <a:lnTo>
                    <a:pt x="379" y="305"/>
                  </a:lnTo>
                  <a:lnTo>
                    <a:pt x="379" y="303"/>
                  </a:lnTo>
                  <a:lnTo>
                    <a:pt x="379" y="295"/>
                  </a:lnTo>
                  <a:lnTo>
                    <a:pt x="379" y="291"/>
                  </a:lnTo>
                  <a:lnTo>
                    <a:pt x="379" y="286"/>
                  </a:lnTo>
                  <a:lnTo>
                    <a:pt x="379" y="279"/>
                  </a:lnTo>
                  <a:lnTo>
                    <a:pt x="379" y="276"/>
                  </a:lnTo>
                  <a:lnTo>
                    <a:pt x="379" y="272"/>
                  </a:lnTo>
                  <a:lnTo>
                    <a:pt x="379" y="267"/>
                  </a:lnTo>
                  <a:lnTo>
                    <a:pt x="379" y="134"/>
                  </a:lnTo>
                  <a:lnTo>
                    <a:pt x="379" y="127"/>
                  </a:lnTo>
                  <a:lnTo>
                    <a:pt x="379" y="120"/>
                  </a:lnTo>
                  <a:lnTo>
                    <a:pt x="379" y="118"/>
                  </a:lnTo>
                  <a:lnTo>
                    <a:pt x="381" y="116"/>
                  </a:lnTo>
                  <a:lnTo>
                    <a:pt x="381" y="116"/>
                  </a:lnTo>
                  <a:lnTo>
                    <a:pt x="386" y="111"/>
                  </a:lnTo>
                  <a:lnTo>
                    <a:pt x="391" y="106"/>
                  </a:lnTo>
                  <a:lnTo>
                    <a:pt x="395" y="101"/>
                  </a:lnTo>
                  <a:lnTo>
                    <a:pt x="400" y="97"/>
                  </a:lnTo>
                  <a:lnTo>
                    <a:pt x="403" y="94"/>
                  </a:lnTo>
                  <a:lnTo>
                    <a:pt x="405" y="90"/>
                  </a:lnTo>
                  <a:lnTo>
                    <a:pt x="407" y="85"/>
                  </a:lnTo>
                  <a:lnTo>
                    <a:pt x="410" y="82"/>
                  </a:lnTo>
                  <a:lnTo>
                    <a:pt x="414" y="75"/>
                  </a:lnTo>
                  <a:lnTo>
                    <a:pt x="419" y="68"/>
                  </a:lnTo>
                  <a:lnTo>
                    <a:pt x="424" y="63"/>
                  </a:lnTo>
                  <a:lnTo>
                    <a:pt x="429" y="56"/>
                  </a:lnTo>
                  <a:lnTo>
                    <a:pt x="426" y="56"/>
                  </a:lnTo>
                  <a:close/>
                </a:path>
              </a:pathLst>
            </a:custGeom>
            <a:solidFill>
              <a:srgbClr val="C65A1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id="{2AB73D8A-FEA8-6051-8840-6503FA8BED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7675" y="2652511"/>
              <a:ext cx="395895" cy="416540"/>
            </a:xfrm>
            <a:custGeom>
              <a:avLst/>
              <a:gdLst>
                <a:gd name="T0" fmla="*/ 312 w 326"/>
                <a:gd name="T1" fmla="*/ 90 h 343"/>
                <a:gd name="T2" fmla="*/ 315 w 326"/>
                <a:gd name="T3" fmla="*/ 69 h 343"/>
                <a:gd name="T4" fmla="*/ 284 w 326"/>
                <a:gd name="T5" fmla="*/ 48 h 343"/>
                <a:gd name="T6" fmla="*/ 258 w 326"/>
                <a:gd name="T7" fmla="*/ 43 h 343"/>
                <a:gd name="T8" fmla="*/ 234 w 326"/>
                <a:gd name="T9" fmla="*/ 52 h 343"/>
                <a:gd name="T10" fmla="*/ 217 w 326"/>
                <a:gd name="T11" fmla="*/ 57 h 343"/>
                <a:gd name="T12" fmla="*/ 210 w 326"/>
                <a:gd name="T13" fmla="*/ 57 h 343"/>
                <a:gd name="T14" fmla="*/ 203 w 326"/>
                <a:gd name="T15" fmla="*/ 52 h 343"/>
                <a:gd name="T16" fmla="*/ 194 w 326"/>
                <a:gd name="T17" fmla="*/ 38 h 343"/>
                <a:gd name="T18" fmla="*/ 187 w 326"/>
                <a:gd name="T19" fmla="*/ 29 h 343"/>
                <a:gd name="T20" fmla="*/ 173 w 326"/>
                <a:gd name="T21" fmla="*/ 24 h 343"/>
                <a:gd name="T22" fmla="*/ 147 w 326"/>
                <a:gd name="T23" fmla="*/ 19 h 343"/>
                <a:gd name="T24" fmla="*/ 128 w 326"/>
                <a:gd name="T25" fmla="*/ 22 h 343"/>
                <a:gd name="T26" fmla="*/ 128 w 326"/>
                <a:gd name="T27" fmla="*/ 10 h 343"/>
                <a:gd name="T28" fmla="*/ 116 w 326"/>
                <a:gd name="T29" fmla="*/ 7 h 343"/>
                <a:gd name="T30" fmla="*/ 102 w 326"/>
                <a:gd name="T31" fmla="*/ 14 h 343"/>
                <a:gd name="T32" fmla="*/ 87 w 326"/>
                <a:gd name="T33" fmla="*/ 26 h 343"/>
                <a:gd name="T34" fmla="*/ 61 w 326"/>
                <a:gd name="T35" fmla="*/ 19 h 343"/>
                <a:gd name="T36" fmla="*/ 47 w 326"/>
                <a:gd name="T37" fmla="*/ 19 h 343"/>
                <a:gd name="T38" fmla="*/ 33 w 326"/>
                <a:gd name="T39" fmla="*/ 31 h 343"/>
                <a:gd name="T40" fmla="*/ 23 w 326"/>
                <a:gd name="T41" fmla="*/ 48 h 343"/>
                <a:gd name="T42" fmla="*/ 40 w 326"/>
                <a:gd name="T43" fmla="*/ 85 h 343"/>
                <a:gd name="T44" fmla="*/ 42 w 326"/>
                <a:gd name="T45" fmla="*/ 107 h 343"/>
                <a:gd name="T46" fmla="*/ 40 w 326"/>
                <a:gd name="T47" fmla="*/ 121 h 343"/>
                <a:gd name="T48" fmla="*/ 21 w 326"/>
                <a:gd name="T49" fmla="*/ 121 h 343"/>
                <a:gd name="T50" fmla="*/ 33 w 326"/>
                <a:gd name="T51" fmla="*/ 145 h 343"/>
                <a:gd name="T52" fmla="*/ 23 w 326"/>
                <a:gd name="T53" fmla="*/ 164 h 343"/>
                <a:gd name="T54" fmla="*/ 12 w 326"/>
                <a:gd name="T55" fmla="*/ 185 h 343"/>
                <a:gd name="T56" fmla="*/ 16 w 326"/>
                <a:gd name="T57" fmla="*/ 209 h 343"/>
                <a:gd name="T58" fmla="*/ 7 w 326"/>
                <a:gd name="T59" fmla="*/ 230 h 343"/>
                <a:gd name="T60" fmla="*/ 14 w 326"/>
                <a:gd name="T61" fmla="*/ 237 h 343"/>
                <a:gd name="T62" fmla="*/ 38 w 326"/>
                <a:gd name="T63" fmla="*/ 239 h 343"/>
                <a:gd name="T64" fmla="*/ 42 w 326"/>
                <a:gd name="T65" fmla="*/ 256 h 343"/>
                <a:gd name="T66" fmla="*/ 59 w 326"/>
                <a:gd name="T67" fmla="*/ 263 h 343"/>
                <a:gd name="T68" fmla="*/ 64 w 326"/>
                <a:gd name="T69" fmla="*/ 284 h 343"/>
                <a:gd name="T70" fmla="*/ 61 w 326"/>
                <a:gd name="T71" fmla="*/ 291 h 343"/>
                <a:gd name="T72" fmla="*/ 54 w 326"/>
                <a:gd name="T73" fmla="*/ 315 h 343"/>
                <a:gd name="T74" fmla="*/ 61 w 326"/>
                <a:gd name="T75" fmla="*/ 343 h 343"/>
                <a:gd name="T76" fmla="*/ 116 w 326"/>
                <a:gd name="T77" fmla="*/ 317 h 343"/>
                <a:gd name="T78" fmla="*/ 189 w 326"/>
                <a:gd name="T79" fmla="*/ 298 h 343"/>
                <a:gd name="T80" fmla="*/ 175 w 326"/>
                <a:gd name="T81" fmla="*/ 301 h 343"/>
                <a:gd name="T82" fmla="*/ 175 w 326"/>
                <a:gd name="T83" fmla="*/ 296 h 343"/>
                <a:gd name="T84" fmla="*/ 189 w 326"/>
                <a:gd name="T85" fmla="*/ 296 h 343"/>
                <a:gd name="T86" fmla="*/ 244 w 326"/>
                <a:gd name="T87" fmla="*/ 294 h 343"/>
                <a:gd name="T88" fmla="*/ 217 w 326"/>
                <a:gd name="T89" fmla="*/ 296 h 343"/>
                <a:gd name="T90" fmla="*/ 203 w 326"/>
                <a:gd name="T91" fmla="*/ 296 h 343"/>
                <a:gd name="T92" fmla="*/ 210 w 326"/>
                <a:gd name="T93" fmla="*/ 296 h 343"/>
                <a:gd name="T94" fmla="*/ 222 w 326"/>
                <a:gd name="T95" fmla="*/ 291 h 343"/>
                <a:gd name="T96" fmla="*/ 236 w 326"/>
                <a:gd name="T97" fmla="*/ 291 h 343"/>
                <a:gd name="T98" fmla="*/ 248 w 326"/>
                <a:gd name="T99" fmla="*/ 291 h 343"/>
                <a:gd name="T100" fmla="*/ 258 w 326"/>
                <a:gd name="T101" fmla="*/ 294 h 343"/>
                <a:gd name="T102" fmla="*/ 258 w 326"/>
                <a:gd name="T103" fmla="*/ 294 h 343"/>
                <a:gd name="T104" fmla="*/ 258 w 326"/>
                <a:gd name="T105" fmla="*/ 296 h 343"/>
                <a:gd name="T106" fmla="*/ 284 w 326"/>
                <a:gd name="T107" fmla="*/ 296 h 343"/>
                <a:gd name="T108" fmla="*/ 286 w 326"/>
                <a:gd name="T109" fmla="*/ 289 h 343"/>
                <a:gd name="T110" fmla="*/ 291 w 326"/>
                <a:gd name="T111" fmla="*/ 298 h 343"/>
                <a:gd name="T112" fmla="*/ 312 w 326"/>
                <a:gd name="T113" fmla="*/ 294 h 343"/>
                <a:gd name="T114" fmla="*/ 296 w 326"/>
                <a:gd name="T115" fmla="*/ 256 h 343"/>
                <a:gd name="T116" fmla="*/ 298 w 326"/>
                <a:gd name="T117" fmla="*/ 194 h 343"/>
                <a:gd name="T118" fmla="*/ 312 w 326"/>
                <a:gd name="T119" fmla="*/ 152 h 343"/>
                <a:gd name="T120" fmla="*/ 291 w 326"/>
                <a:gd name="T121" fmla="*/ 30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6" h="343">
                  <a:moveTo>
                    <a:pt x="324" y="121"/>
                  </a:moveTo>
                  <a:lnTo>
                    <a:pt x="322" y="107"/>
                  </a:lnTo>
                  <a:lnTo>
                    <a:pt x="322" y="104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22" y="104"/>
                  </a:lnTo>
                  <a:lnTo>
                    <a:pt x="322" y="104"/>
                  </a:lnTo>
                  <a:lnTo>
                    <a:pt x="322" y="102"/>
                  </a:lnTo>
                  <a:lnTo>
                    <a:pt x="319" y="100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5"/>
                  </a:lnTo>
                  <a:lnTo>
                    <a:pt x="317" y="93"/>
                  </a:lnTo>
                  <a:lnTo>
                    <a:pt x="317" y="93"/>
                  </a:lnTo>
                  <a:lnTo>
                    <a:pt x="317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88"/>
                  </a:lnTo>
                  <a:lnTo>
                    <a:pt x="312" y="85"/>
                  </a:lnTo>
                  <a:lnTo>
                    <a:pt x="312" y="85"/>
                  </a:lnTo>
                  <a:lnTo>
                    <a:pt x="315" y="85"/>
                  </a:lnTo>
                  <a:lnTo>
                    <a:pt x="315" y="83"/>
                  </a:lnTo>
                  <a:lnTo>
                    <a:pt x="315" y="81"/>
                  </a:lnTo>
                  <a:lnTo>
                    <a:pt x="317" y="81"/>
                  </a:lnTo>
                  <a:lnTo>
                    <a:pt x="317" y="81"/>
                  </a:lnTo>
                  <a:lnTo>
                    <a:pt x="317" y="78"/>
                  </a:lnTo>
                  <a:lnTo>
                    <a:pt x="317" y="78"/>
                  </a:lnTo>
                  <a:lnTo>
                    <a:pt x="317" y="78"/>
                  </a:lnTo>
                  <a:lnTo>
                    <a:pt x="315" y="78"/>
                  </a:lnTo>
                  <a:lnTo>
                    <a:pt x="315" y="76"/>
                  </a:lnTo>
                  <a:lnTo>
                    <a:pt x="315" y="76"/>
                  </a:lnTo>
                  <a:lnTo>
                    <a:pt x="315" y="76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17" y="71"/>
                  </a:lnTo>
                  <a:lnTo>
                    <a:pt x="317" y="71"/>
                  </a:lnTo>
                  <a:lnTo>
                    <a:pt x="317" y="71"/>
                  </a:lnTo>
                  <a:lnTo>
                    <a:pt x="317" y="69"/>
                  </a:lnTo>
                  <a:lnTo>
                    <a:pt x="317" y="69"/>
                  </a:lnTo>
                  <a:lnTo>
                    <a:pt x="317" y="67"/>
                  </a:lnTo>
                  <a:lnTo>
                    <a:pt x="315" y="69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0" y="71"/>
                  </a:lnTo>
                  <a:lnTo>
                    <a:pt x="310" y="71"/>
                  </a:lnTo>
                  <a:lnTo>
                    <a:pt x="305" y="64"/>
                  </a:lnTo>
                  <a:lnTo>
                    <a:pt x="303" y="59"/>
                  </a:lnTo>
                  <a:lnTo>
                    <a:pt x="300" y="57"/>
                  </a:lnTo>
                  <a:lnTo>
                    <a:pt x="300" y="55"/>
                  </a:lnTo>
                  <a:lnTo>
                    <a:pt x="300" y="55"/>
                  </a:lnTo>
                  <a:lnTo>
                    <a:pt x="298" y="55"/>
                  </a:lnTo>
                  <a:lnTo>
                    <a:pt x="296" y="55"/>
                  </a:lnTo>
                  <a:lnTo>
                    <a:pt x="296" y="55"/>
                  </a:lnTo>
                  <a:lnTo>
                    <a:pt x="296" y="55"/>
                  </a:lnTo>
                  <a:lnTo>
                    <a:pt x="293" y="52"/>
                  </a:lnTo>
                  <a:lnTo>
                    <a:pt x="293" y="50"/>
                  </a:lnTo>
                  <a:lnTo>
                    <a:pt x="293" y="48"/>
                  </a:lnTo>
                  <a:lnTo>
                    <a:pt x="291" y="48"/>
                  </a:lnTo>
                  <a:lnTo>
                    <a:pt x="291" y="48"/>
                  </a:lnTo>
                  <a:lnTo>
                    <a:pt x="288" y="48"/>
                  </a:lnTo>
                  <a:lnTo>
                    <a:pt x="288" y="48"/>
                  </a:lnTo>
                  <a:lnTo>
                    <a:pt x="288" y="45"/>
                  </a:lnTo>
                  <a:lnTo>
                    <a:pt x="288" y="45"/>
                  </a:lnTo>
                  <a:lnTo>
                    <a:pt x="288" y="43"/>
                  </a:lnTo>
                  <a:lnTo>
                    <a:pt x="286" y="45"/>
                  </a:lnTo>
                  <a:lnTo>
                    <a:pt x="286" y="48"/>
                  </a:lnTo>
                  <a:lnTo>
                    <a:pt x="284" y="48"/>
                  </a:lnTo>
                  <a:lnTo>
                    <a:pt x="284" y="48"/>
                  </a:lnTo>
                  <a:lnTo>
                    <a:pt x="284" y="48"/>
                  </a:lnTo>
                  <a:lnTo>
                    <a:pt x="284" y="45"/>
                  </a:lnTo>
                  <a:lnTo>
                    <a:pt x="284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79" y="45"/>
                  </a:lnTo>
                  <a:lnTo>
                    <a:pt x="279" y="45"/>
                  </a:lnTo>
                  <a:lnTo>
                    <a:pt x="270" y="43"/>
                  </a:lnTo>
                  <a:lnTo>
                    <a:pt x="267" y="43"/>
                  </a:lnTo>
                  <a:lnTo>
                    <a:pt x="267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0" y="43"/>
                  </a:lnTo>
                  <a:lnTo>
                    <a:pt x="258" y="43"/>
                  </a:lnTo>
                  <a:lnTo>
                    <a:pt x="258" y="43"/>
                  </a:lnTo>
                  <a:lnTo>
                    <a:pt x="258" y="45"/>
                  </a:lnTo>
                  <a:lnTo>
                    <a:pt x="255" y="45"/>
                  </a:lnTo>
                  <a:lnTo>
                    <a:pt x="255" y="45"/>
                  </a:lnTo>
                  <a:lnTo>
                    <a:pt x="253" y="45"/>
                  </a:lnTo>
                  <a:lnTo>
                    <a:pt x="253" y="45"/>
                  </a:lnTo>
                  <a:lnTo>
                    <a:pt x="251" y="45"/>
                  </a:lnTo>
                  <a:lnTo>
                    <a:pt x="248" y="48"/>
                  </a:lnTo>
                  <a:lnTo>
                    <a:pt x="248" y="48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46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1" y="50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36" y="50"/>
                  </a:lnTo>
                  <a:lnTo>
                    <a:pt x="236" y="52"/>
                  </a:lnTo>
                  <a:lnTo>
                    <a:pt x="234" y="52"/>
                  </a:lnTo>
                  <a:lnTo>
                    <a:pt x="232" y="52"/>
                  </a:lnTo>
                  <a:lnTo>
                    <a:pt x="232" y="52"/>
                  </a:lnTo>
                  <a:lnTo>
                    <a:pt x="232" y="55"/>
                  </a:lnTo>
                  <a:lnTo>
                    <a:pt x="232" y="55"/>
                  </a:lnTo>
                  <a:lnTo>
                    <a:pt x="232" y="55"/>
                  </a:lnTo>
                  <a:lnTo>
                    <a:pt x="229" y="55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7" y="59"/>
                  </a:lnTo>
                  <a:lnTo>
                    <a:pt x="227" y="59"/>
                  </a:lnTo>
                  <a:lnTo>
                    <a:pt x="227" y="59"/>
                  </a:lnTo>
                  <a:lnTo>
                    <a:pt x="227" y="62"/>
                  </a:lnTo>
                  <a:lnTo>
                    <a:pt x="227" y="62"/>
                  </a:lnTo>
                  <a:lnTo>
                    <a:pt x="225" y="62"/>
                  </a:lnTo>
                  <a:lnTo>
                    <a:pt x="225" y="62"/>
                  </a:lnTo>
                  <a:lnTo>
                    <a:pt x="225" y="59"/>
                  </a:lnTo>
                  <a:lnTo>
                    <a:pt x="225" y="59"/>
                  </a:lnTo>
                  <a:lnTo>
                    <a:pt x="222" y="57"/>
                  </a:lnTo>
                  <a:lnTo>
                    <a:pt x="220" y="57"/>
                  </a:lnTo>
                  <a:lnTo>
                    <a:pt x="220" y="57"/>
                  </a:lnTo>
                  <a:lnTo>
                    <a:pt x="217" y="57"/>
                  </a:lnTo>
                  <a:lnTo>
                    <a:pt x="217" y="57"/>
                  </a:lnTo>
                  <a:lnTo>
                    <a:pt x="220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0" y="52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17" y="55"/>
                  </a:lnTo>
                  <a:lnTo>
                    <a:pt x="217" y="55"/>
                  </a:lnTo>
                  <a:lnTo>
                    <a:pt x="217" y="55"/>
                  </a:lnTo>
                  <a:lnTo>
                    <a:pt x="217" y="55"/>
                  </a:lnTo>
                  <a:lnTo>
                    <a:pt x="215" y="5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0" y="55"/>
                  </a:lnTo>
                  <a:lnTo>
                    <a:pt x="210" y="55"/>
                  </a:lnTo>
                  <a:lnTo>
                    <a:pt x="210" y="55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5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6" y="50"/>
                  </a:lnTo>
                  <a:lnTo>
                    <a:pt x="203" y="50"/>
                  </a:lnTo>
                  <a:lnTo>
                    <a:pt x="203" y="48"/>
                  </a:lnTo>
                  <a:lnTo>
                    <a:pt x="203" y="48"/>
                  </a:lnTo>
                  <a:lnTo>
                    <a:pt x="203" y="48"/>
                  </a:lnTo>
                  <a:lnTo>
                    <a:pt x="201" y="48"/>
                  </a:lnTo>
                  <a:lnTo>
                    <a:pt x="201" y="48"/>
                  </a:lnTo>
                  <a:lnTo>
                    <a:pt x="201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4" y="45"/>
                  </a:lnTo>
                  <a:lnTo>
                    <a:pt x="194" y="45"/>
                  </a:lnTo>
                  <a:lnTo>
                    <a:pt x="196" y="43"/>
                  </a:lnTo>
                  <a:lnTo>
                    <a:pt x="194" y="41"/>
                  </a:lnTo>
                  <a:lnTo>
                    <a:pt x="194" y="41"/>
                  </a:lnTo>
                  <a:lnTo>
                    <a:pt x="194" y="41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1" y="36"/>
                  </a:lnTo>
                  <a:lnTo>
                    <a:pt x="191" y="36"/>
                  </a:lnTo>
                  <a:lnTo>
                    <a:pt x="191" y="33"/>
                  </a:lnTo>
                  <a:lnTo>
                    <a:pt x="191" y="36"/>
                  </a:lnTo>
                  <a:lnTo>
                    <a:pt x="191" y="36"/>
                  </a:lnTo>
                  <a:lnTo>
                    <a:pt x="189" y="36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1" y="33"/>
                  </a:lnTo>
                  <a:lnTo>
                    <a:pt x="191" y="31"/>
                  </a:lnTo>
                  <a:lnTo>
                    <a:pt x="189" y="31"/>
                  </a:lnTo>
                  <a:lnTo>
                    <a:pt x="189" y="31"/>
                  </a:lnTo>
                  <a:lnTo>
                    <a:pt x="189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9" y="29"/>
                  </a:lnTo>
                  <a:lnTo>
                    <a:pt x="189" y="26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6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2" y="22"/>
                  </a:lnTo>
                  <a:lnTo>
                    <a:pt x="180" y="22"/>
                  </a:lnTo>
                  <a:lnTo>
                    <a:pt x="177" y="22"/>
                  </a:lnTo>
                  <a:lnTo>
                    <a:pt x="177" y="22"/>
                  </a:lnTo>
                  <a:lnTo>
                    <a:pt x="177" y="22"/>
                  </a:lnTo>
                  <a:lnTo>
                    <a:pt x="175" y="22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68" y="22"/>
                  </a:lnTo>
                  <a:lnTo>
                    <a:pt x="168" y="22"/>
                  </a:lnTo>
                  <a:lnTo>
                    <a:pt x="168" y="22"/>
                  </a:lnTo>
                  <a:lnTo>
                    <a:pt x="168" y="22"/>
                  </a:lnTo>
                  <a:lnTo>
                    <a:pt x="168" y="19"/>
                  </a:lnTo>
                  <a:lnTo>
                    <a:pt x="165" y="19"/>
                  </a:lnTo>
                  <a:lnTo>
                    <a:pt x="165" y="17"/>
                  </a:lnTo>
                  <a:lnTo>
                    <a:pt x="165" y="17"/>
                  </a:lnTo>
                  <a:lnTo>
                    <a:pt x="163" y="17"/>
                  </a:lnTo>
                  <a:lnTo>
                    <a:pt x="163" y="14"/>
                  </a:lnTo>
                  <a:lnTo>
                    <a:pt x="161" y="14"/>
                  </a:lnTo>
                  <a:lnTo>
                    <a:pt x="161" y="14"/>
                  </a:lnTo>
                  <a:lnTo>
                    <a:pt x="158" y="14"/>
                  </a:lnTo>
                  <a:lnTo>
                    <a:pt x="156" y="14"/>
                  </a:lnTo>
                  <a:lnTo>
                    <a:pt x="149" y="17"/>
                  </a:lnTo>
                  <a:lnTo>
                    <a:pt x="147" y="19"/>
                  </a:lnTo>
                  <a:lnTo>
                    <a:pt x="144" y="19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42" y="24"/>
                  </a:lnTo>
                  <a:lnTo>
                    <a:pt x="139" y="24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9"/>
                  </a:lnTo>
                  <a:lnTo>
                    <a:pt x="139" y="29"/>
                  </a:lnTo>
                  <a:lnTo>
                    <a:pt x="132" y="29"/>
                  </a:lnTo>
                  <a:lnTo>
                    <a:pt x="130" y="29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5" y="26"/>
                  </a:lnTo>
                  <a:lnTo>
                    <a:pt x="125" y="24"/>
                  </a:lnTo>
                  <a:lnTo>
                    <a:pt x="125" y="24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4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30" y="19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30" y="17"/>
                  </a:lnTo>
                  <a:lnTo>
                    <a:pt x="128" y="17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0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8" y="10"/>
                  </a:lnTo>
                  <a:lnTo>
                    <a:pt x="128" y="10"/>
                  </a:lnTo>
                  <a:lnTo>
                    <a:pt x="128" y="7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5" y="5"/>
                  </a:lnTo>
                  <a:lnTo>
                    <a:pt x="125" y="3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3" y="3"/>
                  </a:lnTo>
                  <a:lnTo>
                    <a:pt x="120" y="3"/>
                  </a:lnTo>
                  <a:lnTo>
                    <a:pt x="120" y="3"/>
                  </a:lnTo>
                  <a:lnTo>
                    <a:pt x="118" y="3"/>
                  </a:lnTo>
                  <a:lnTo>
                    <a:pt x="118" y="3"/>
                  </a:lnTo>
                  <a:lnTo>
                    <a:pt x="116" y="3"/>
                  </a:lnTo>
                  <a:lnTo>
                    <a:pt x="116" y="3"/>
                  </a:lnTo>
                  <a:lnTo>
                    <a:pt x="116" y="5"/>
                  </a:lnTo>
                  <a:lnTo>
                    <a:pt x="116" y="7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8" y="10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113" y="10"/>
                  </a:lnTo>
                  <a:lnTo>
                    <a:pt x="111" y="10"/>
                  </a:lnTo>
                  <a:lnTo>
                    <a:pt x="111" y="10"/>
                  </a:lnTo>
                  <a:lnTo>
                    <a:pt x="109" y="7"/>
                  </a:lnTo>
                  <a:lnTo>
                    <a:pt x="106" y="7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2" y="22"/>
                  </a:lnTo>
                  <a:lnTo>
                    <a:pt x="102" y="22"/>
                  </a:lnTo>
                  <a:lnTo>
                    <a:pt x="99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22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7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3" y="31"/>
                  </a:lnTo>
                  <a:lnTo>
                    <a:pt x="83" y="31"/>
                  </a:lnTo>
                  <a:lnTo>
                    <a:pt x="83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6" y="26"/>
                  </a:lnTo>
                  <a:lnTo>
                    <a:pt x="71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3" y="38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35" y="71"/>
                  </a:lnTo>
                  <a:lnTo>
                    <a:pt x="38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35" y="81"/>
                  </a:lnTo>
                  <a:lnTo>
                    <a:pt x="35" y="83"/>
                  </a:lnTo>
                  <a:lnTo>
                    <a:pt x="38" y="85"/>
                  </a:lnTo>
                  <a:lnTo>
                    <a:pt x="40" y="85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5"/>
                  </a:lnTo>
                  <a:lnTo>
                    <a:pt x="42" y="85"/>
                  </a:lnTo>
                  <a:lnTo>
                    <a:pt x="42" y="88"/>
                  </a:lnTo>
                  <a:lnTo>
                    <a:pt x="45" y="88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38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5" y="100"/>
                  </a:lnTo>
                  <a:lnTo>
                    <a:pt x="33" y="104"/>
                  </a:lnTo>
                  <a:lnTo>
                    <a:pt x="35" y="104"/>
                  </a:lnTo>
                  <a:lnTo>
                    <a:pt x="38" y="107"/>
                  </a:lnTo>
                  <a:lnTo>
                    <a:pt x="38" y="107"/>
                  </a:lnTo>
                  <a:lnTo>
                    <a:pt x="40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114"/>
                  </a:lnTo>
                  <a:lnTo>
                    <a:pt x="50" y="114"/>
                  </a:lnTo>
                  <a:lnTo>
                    <a:pt x="50" y="114"/>
                  </a:lnTo>
                  <a:lnTo>
                    <a:pt x="50" y="116"/>
                  </a:lnTo>
                  <a:lnTo>
                    <a:pt x="50" y="119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50" y="126"/>
                  </a:lnTo>
                  <a:lnTo>
                    <a:pt x="50" y="128"/>
                  </a:lnTo>
                  <a:lnTo>
                    <a:pt x="47" y="128"/>
                  </a:lnTo>
                  <a:lnTo>
                    <a:pt x="45" y="128"/>
                  </a:lnTo>
                  <a:lnTo>
                    <a:pt x="45" y="126"/>
                  </a:lnTo>
                  <a:lnTo>
                    <a:pt x="42" y="123"/>
                  </a:lnTo>
                  <a:lnTo>
                    <a:pt x="42" y="121"/>
                  </a:lnTo>
                  <a:lnTo>
                    <a:pt x="40" y="121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3" y="121"/>
                  </a:lnTo>
                  <a:lnTo>
                    <a:pt x="33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3" y="121"/>
                  </a:lnTo>
                  <a:lnTo>
                    <a:pt x="21" y="121"/>
                  </a:lnTo>
                  <a:lnTo>
                    <a:pt x="21" y="121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1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1" y="138"/>
                  </a:lnTo>
                  <a:lnTo>
                    <a:pt x="31" y="140"/>
                  </a:lnTo>
                  <a:lnTo>
                    <a:pt x="31" y="140"/>
                  </a:lnTo>
                  <a:lnTo>
                    <a:pt x="31" y="142"/>
                  </a:lnTo>
                  <a:lnTo>
                    <a:pt x="31" y="142"/>
                  </a:lnTo>
                  <a:lnTo>
                    <a:pt x="33" y="142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5" y="147"/>
                  </a:lnTo>
                  <a:lnTo>
                    <a:pt x="33" y="147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9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1"/>
                  </a:lnTo>
                  <a:lnTo>
                    <a:pt x="26" y="164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21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6" y="168"/>
                  </a:lnTo>
                  <a:lnTo>
                    <a:pt x="14" y="168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7" y="171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12" y="178"/>
                  </a:lnTo>
                  <a:lnTo>
                    <a:pt x="12" y="183"/>
                  </a:lnTo>
                  <a:lnTo>
                    <a:pt x="12" y="185"/>
                  </a:lnTo>
                  <a:lnTo>
                    <a:pt x="12" y="185"/>
                  </a:lnTo>
                  <a:lnTo>
                    <a:pt x="12" y="185"/>
                  </a:lnTo>
                  <a:lnTo>
                    <a:pt x="14" y="187"/>
                  </a:lnTo>
                  <a:lnTo>
                    <a:pt x="14" y="187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2"/>
                  </a:lnTo>
                  <a:lnTo>
                    <a:pt x="14" y="192"/>
                  </a:lnTo>
                  <a:lnTo>
                    <a:pt x="16" y="192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6" y="194"/>
                  </a:lnTo>
                  <a:lnTo>
                    <a:pt x="16" y="199"/>
                  </a:lnTo>
                  <a:lnTo>
                    <a:pt x="16" y="201"/>
                  </a:lnTo>
                  <a:lnTo>
                    <a:pt x="16" y="201"/>
                  </a:lnTo>
                  <a:lnTo>
                    <a:pt x="16" y="201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4" y="206"/>
                  </a:lnTo>
                  <a:lnTo>
                    <a:pt x="14" y="206"/>
                  </a:lnTo>
                  <a:lnTo>
                    <a:pt x="14" y="206"/>
                  </a:lnTo>
                  <a:lnTo>
                    <a:pt x="14" y="209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14" y="211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9" y="218"/>
                  </a:lnTo>
                  <a:lnTo>
                    <a:pt x="7" y="220"/>
                  </a:lnTo>
                  <a:lnTo>
                    <a:pt x="5" y="223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2" y="227"/>
                  </a:lnTo>
                  <a:lnTo>
                    <a:pt x="2" y="227"/>
                  </a:lnTo>
                  <a:lnTo>
                    <a:pt x="2" y="227"/>
                  </a:lnTo>
                  <a:lnTo>
                    <a:pt x="5" y="230"/>
                  </a:lnTo>
                  <a:lnTo>
                    <a:pt x="5" y="232"/>
                  </a:lnTo>
                  <a:lnTo>
                    <a:pt x="7" y="230"/>
                  </a:lnTo>
                  <a:lnTo>
                    <a:pt x="7" y="230"/>
                  </a:lnTo>
                  <a:lnTo>
                    <a:pt x="7" y="227"/>
                  </a:lnTo>
                  <a:lnTo>
                    <a:pt x="7" y="227"/>
                  </a:lnTo>
                  <a:lnTo>
                    <a:pt x="7" y="227"/>
                  </a:lnTo>
                  <a:lnTo>
                    <a:pt x="9" y="230"/>
                  </a:lnTo>
                  <a:lnTo>
                    <a:pt x="9" y="230"/>
                  </a:lnTo>
                  <a:lnTo>
                    <a:pt x="12" y="230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7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14" y="235"/>
                  </a:lnTo>
                  <a:lnTo>
                    <a:pt x="14" y="235"/>
                  </a:lnTo>
                  <a:lnTo>
                    <a:pt x="14" y="235"/>
                  </a:lnTo>
                  <a:lnTo>
                    <a:pt x="14" y="237"/>
                  </a:lnTo>
                  <a:lnTo>
                    <a:pt x="14" y="237"/>
                  </a:lnTo>
                  <a:lnTo>
                    <a:pt x="16" y="237"/>
                  </a:lnTo>
                  <a:lnTo>
                    <a:pt x="16" y="235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21" y="239"/>
                  </a:lnTo>
                  <a:lnTo>
                    <a:pt x="21" y="239"/>
                  </a:lnTo>
                  <a:lnTo>
                    <a:pt x="21" y="239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8" y="237"/>
                  </a:lnTo>
                  <a:lnTo>
                    <a:pt x="31" y="237"/>
                  </a:lnTo>
                  <a:lnTo>
                    <a:pt x="31" y="239"/>
                  </a:lnTo>
                  <a:lnTo>
                    <a:pt x="33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8" y="239"/>
                  </a:lnTo>
                  <a:lnTo>
                    <a:pt x="38" y="239"/>
                  </a:lnTo>
                  <a:lnTo>
                    <a:pt x="38" y="239"/>
                  </a:lnTo>
                  <a:lnTo>
                    <a:pt x="38" y="242"/>
                  </a:lnTo>
                  <a:lnTo>
                    <a:pt x="40" y="242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0" y="249"/>
                  </a:lnTo>
                  <a:lnTo>
                    <a:pt x="40" y="249"/>
                  </a:lnTo>
                  <a:lnTo>
                    <a:pt x="40" y="251"/>
                  </a:lnTo>
                  <a:lnTo>
                    <a:pt x="40" y="251"/>
                  </a:lnTo>
                  <a:lnTo>
                    <a:pt x="40" y="251"/>
                  </a:lnTo>
                  <a:lnTo>
                    <a:pt x="42" y="249"/>
                  </a:lnTo>
                  <a:lnTo>
                    <a:pt x="42" y="249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5" y="258"/>
                  </a:lnTo>
                  <a:lnTo>
                    <a:pt x="47" y="258"/>
                  </a:lnTo>
                  <a:lnTo>
                    <a:pt x="47" y="258"/>
                  </a:lnTo>
                  <a:lnTo>
                    <a:pt x="47" y="258"/>
                  </a:lnTo>
                  <a:lnTo>
                    <a:pt x="50" y="258"/>
                  </a:lnTo>
                  <a:lnTo>
                    <a:pt x="50" y="258"/>
                  </a:lnTo>
                  <a:lnTo>
                    <a:pt x="50" y="258"/>
                  </a:lnTo>
                  <a:lnTo>
                    <a:pt x="50" y="258"/>
                  </a:lnTo>
                  <a:lnTo>
                    <a:pt x="52" y="258"/>
                  </a:lnTo>
                  <a:lnTo>
                    <a:pt x="52" y="258"/>
                  </a:lnTo>
                  <a:lnTo>
                    <a:pt x="52" y="258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3"/>
                  </a:lnTo>
                  <a:lnTo>
                    <a:pt x="57" y="263"/>
                  </a:lnTo>
                  <a:lnTo>
                    <a:pt x="57" y="263"/>
                  </a:lnTo>
                  <a:lnTo>
                    <a:pt x="57" y="263"/>
                  </a:lnTo>
                  <a:lnTo>
                    <a:pt x="57" y="261"/>
                  </a:lnTo>
                  <a:lnTo>
                    <a:pt x="57" y="263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59" y="265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59" y="261"/>
                  </a:lnTo>
                  <a:lnTo>
                    <a:pt x="61" y="263"/>
                  </a:lnTo>
                  <a:lnTo>
                    <a:pt x="61" y="265"/>
                  </a:lnTo>
                  <a:lnTo>
                    <a:pt x="61" y="265"/>
                  </a:lnTo>
                  <a:lnTo>
                    <a:pt x="61" y="268"/>
                  </a:lnTo>
                  <a:lnTo>
                    <a:pt x="64" y="272"/>
                  </a:lnTo>
                  <a:lnTo>
                    <a:pt x="64" y="275"/>
                  </a:lnTo>
                  <a:lnTo>
                    <a:pt x="64" y="277"/>
                  </a:lnTo>
                  <a:lnTo>
                    <a:pt x="66" y="277"/>
                  </a:lnTo>
                  <a:lnTo>
                    <a:pt x="64" y="277"/>
                  </a:lnTo>
                  <a:lnTo>
                    <a:pt x="64" y="277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2"/>
                  </a:lnTo>
                  <a:lnTo>
                    <a:pt x="64" y="282"/>
                  </a:lnTo>
                  <a:lnTo>
                    <a:pt x="64" y="284"/>
                  </a:lnTo>
                  <a:lnTo>
                    <a:pt x="61" y="284"/>
                  </a:lnTo>
                  <a:lnTo>
                    <a:pt x="61" y="284"/>
                  </a:lnTo>
                  <a:lnTo>
                    <a:pt x="61" y="284"/>
                  </a:lnTo>
                  <a:lnTo>
                    <a:pt x="61" y="287"/>
                  </a:lnTo>
                  <a:lnTo>
                    <a:pt x="61" y="287"/>
                  </a:lnTo>
                  <a:lnTo>
                    <a:pt x="64" y="287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1" y="294"/>
                  </a:lnTo>
                  <a:lnTo>
                    <a:pt x="61" y="294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1" y="291"/>
                  </a:lnTo>
                  <a:lnTo>
                    <a:pt x="61" y="291"/>
                  </a:lnTo>
                  <a:lnTo>
                    <a:pt x="61" y="294"/>
                  </a:lnTo>
                  <a:lnTo>
                    <a:pt x="61" y="294"/>
                  </a:lnTo>
                  <a:lnTo>
                    <a:pt x="59" y="294"/>
                  </a:lnTo>
                  <a:lnTo>
                    <a:pt x="59" y="296"/>
                  </a:lnTo>
                  <a:lnTo>
                    <a:pt x="59" y="298"/>
                  </a:lnTo>
                  <a:lnTo>
                    <a:pt x="59" y="298"/>
                  </a:lnTo>
                  <a:lnTo>
                    <a:pt x="59" y="301"/>
                  </a:lnTo>
                  <a:lnTo>
                    <a:pt x="59" y="303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4" y="303"/>
                  </a:lnTo>
                  <a:lnTo>
                    <a:pt x="54" y="306"/>
                  </a:lnTo>
                  <a:lnTo>
                    <a:pt x="54" y="308"/>
                  </a:lnTo>
                  <a:lnTo>
                    <a:pt x="54" y="308"/>
                  </a:lnTo>
                  <a:lnTo>
                    <a:pt x="54" y="308"/>
                  </a:lnTo>
                  <a:lnTo>
                    <a:pt x="57" y="310"/>
                  </a:lnTo>
                  <a:lnTo>
                    <a:pt x="57" y="310"/>
                  </a:lnTo>
                  <a:lnTo>
                    <a:pt x="57" y="310"/>
                  </a:lnTo>
                  <a:lnTo>
                    <a:pt x="57" y="313"/>
                  </a:lnTo>
                  <a:lnTo>
                    <a:pt x="57" y="313"/>
                  </a:lnTo>
                  <a:lnTo>
                    <a:pt x="57" y="313"/>
                  </a:lnTo>
                  <a:lnTo>
                    <a:pt x="54" y="313"/>
                  </a:lnTo>
                  <a:lnTo>
                    <a:pt x="54" y="313"/>
                  </a:lnTo>
                  <a:lnTo>
                    <a:pt x="54" y="313"/>
                  </a:lnTo>
                  <a:lnTo>
                    <a:pt x="54" y="315"/>
                  </a:lnTo>
                  <a:lnTo>
                    <a:pt x="54" y="315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20"/>
                  </a:lnTo>
                  <a:lnTo>
                    <a:pt x="54" y="320"/>
                  </a:lnTo>
                  <a:lnTo>
                    <a:pt x="54" y="320"/>
                  </a:lnTo>
                  <a:lnTo>
                    <a:pt x="54" y="322"/>
                  </a:lnTo>
                  <a:lnTo>
                    <a:pt x="54" y="334"/>
                  </a:lnTo>
                  <a:lnTo>
                    <a:pt x="54" y="334"/>
                  </a:lnTo>
                  <a:lnTo>
                    <a:pt x="54" y="334"/>
                  </a:lnTo>
                  <a:lnTo>
                    <a:pt x="54" y="336"/>
                  </a:lnTo>
                  <a:lnTo>
                    <a:pt x="54" y="336"/>
                  </a:lnTo>
                  <a:lnTo>
                    <a:pt x="54" y="339"/>
                  </a:lnTo>
                  <a:lnTo>
                    <a:pt x="57" y="339"/>
                  </a:lnTo>
                  <a:lnTo>
                    <a:pt x="54" y="339"/>
                  </a:lnTo>
                  <a:lnTo>
                    <a:pt x="54" y="339"/>
                  </a:lnTo>
                  <a:lnTo>
                    <a:pt x="54" y="341"/>
                  </a:lnTo>
                  <a:lnTo>
                    <a:pt x="54" y="341"/>
                  </a:lnTo>
                  <a:lnTo>
                    <a:pt x="57" y="341"/>
                  </a:lnTo>
                  <a:lnTo>
                    <a:pt x="57" y="341"/>
                  </a:lnTo>
                  <a:lnTo>
                    <a:pt x="57" y="341"/>
                  </a:lnTo>
                  <a:lnTo>
                    <a:pt x="59" y="343"/>
                  </a:lnTo>
                  <a:lnTo>
                    <a:pt x="61" y="343"/>
                  </a:lnTo>
                  <a:lnTo>
                    <a:pt x="61" y="341"/>
                  </a:lnTo>
                  <a:lnTo>
                    <a:pt x="66" y="339"/>
                  </a:lnTo>
                  <a:lnTo>
                    <a:pt x="68" y="336"/>
                  </a:lnTo>
                  <a:lnTo>
                    <a:pt x="71" y="336"/>
                  </a:lnTo>
                  <a:lnTo>
                    <a:pt x="71" y="336"/>
                  </a:lnTo>
                  <a:lnTo>
                    <a:pt x="71" y="336"/>
                  </a:lnTo>
                  <a:lnTo>
                    <a:pt x="73" y="336"/>
                  </a:lnTo>
                  <a:lnTo>
                    <a:pt x="73" y="334"/>
                  </a:lnTo>
                  <a:lnTo>
                    <a:pt x="73" y="334"/>
                  </a:lnTo>
                  <a:lnTo>
                    <a:pt x="76" y="334"/>
                  </a:lnTo>
                  <a:lnTo>
                    <a:pt x="80" y="332"/>
                  </a:lnTo>
                  <a:lnTo>
                    <a:pt x="83" y="332"/>
                  </a:lnTo>
                  <a:lnTo>
                    <a:pt x="85" y="329"/>
                  </a:lnTo>
                  <a:lnTo>
                    <a:pt x="90" y="327"/>
                  </a:lnTo>
                  <a:lnTo>
                    <a:pt x="90" y="327"/>
                  </a:lnTo>
                  <a:lnTo>
                    <a:pt x="90" y="325"/>
                  </a:lnTo>
                  <a:lnTo>
                    <a:pt x="92" y="325"/>
                  </a:lnTo>
                  <a:lnTo>
                    <a:pt x="94" y="325"/>
                  </a:lnTo>
                  <a:lnTo>
                    <a:pt x="99" y="325"/>
                  </a:lnTo>
                  <a:lnTo>
                    <a:pt x="106" y="322"/>
                  </a:lnTo>
                  <a:lnTo>
                    <a:pt x="106" y="322"/>
                  </a:lnTo>
                  <a:lnTo>
                    <a:pt x="109" y="320"/>
                  </a:lnTo>
                  <a:lnTo>
                    <a:pt x="109" y="320"/>
                  </a:lnTo>
                  <a:lnTo>
                    <a:pt x="111" y="320"/>
                  </a:lnTo>
                  <a:lnTo>
                    <a:pt x="116" y="317"/>
                  </a:lnTo>
                  <a:lnTo>
                    <a:pt x="116" y="317"/>
                  </a:lnTo>
                  <a:lnTo>
                    <a:pt x="116" y="317"/>
                  </a:lnTo>
                  <a:lnTo>
                    <a:pt x="118" y="317"/>
                  </a:lnTo>
                  <a:lnTo>
                    <a:pt x="132" y="313"/>
                  </a:lnTo>
                  <a:lnTo>
                    <a:pt x="137" y="310"/>
                  </a:lnTo>
                  <a:lnTo>
                    <a:pt x="139" y="308"/>
                  </a:lnTo>
                  <a:lnTo>
                    <a:pt x="139" y="308"/>
                  </a:lnTo>
                  <a:lnTo>
                    <a:pt x="139" y="308"/>
                  </a:lnTo>
                  <a:lnTo>
                    <a:pt x="142" y="308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58" y="303"/>
                  </a:lnTo>
                  <a:lnTo>
                    <a:pt x="163" y="303"/>
                  </a:lnTo>
                  <a:lnTo>
                    <a:pt x="163" y="303"/>
                  </a:lnTo>
                  <a:lnTo>
                    <a:pt x="161" y="303"/>
                  </a:lnTo>
                  <a:lnTo>
                    <a:pt x="163" y="301"/>
                  </a:lnTo>
                  <a:lnTo>
                    <a:pt x="165" y="303"/>
                  </a:lnTo>
                  <a:lnTo>
                    <a:pt x="165" y="303"/>
                  </a:lnTo>
                  <a:lnTo>
                    <a:pt x="177" y="301"/>
                  </a:lnTo>
                  <a:lnTo>
                    <a:pt x="180" y="301"/>
                  </a:lnTo>
                  <a:lnTo>
                    <a:pt x="191" y="301"/>
                  </a:lnTo>
                  <a:lnTo>
                    <a:pt x="191" y="301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89" y="298"/>
                  </a:lnTo>
                  <a:lnTo>
                    <a:pt x="189" y="298"/>
                  </a:lnTo>
                  <a:lnTo>
                    <a:pt x="187" y="298"/>
                  </a:lnTo>
                  <a:lnTo>
                    <a:pt x="187" y="298"/>
                  </a:lnTo>
                  <a:lnTo>
                    <a:pt x="182" y="296"/>
                  </a:lnTo>
                  <a:lnTo>
                    <a:pt x="182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2" y="296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301"/>
                  </a:lnTo>
                  <a:lnTo>
                    <a:pt x="175" y="301"/>
                  </a:lnTo>
                  <a:lnTo>
                    <a:pt x="177" y="301"/>
                  </a:lnTo>
                  <a:lnTo>
                    <a:pt x="177" y="301"/>
                  </a:lnTo>
                  <a:lnTo>
                    <a:pt x="177" y="301"/>
                  </a:lnTo>
                  <a:lnTo>
                    <a:pt x="175" y="301"/>
                  </a:lnTo>
                  <a:lnTo>
                    <a:pt x="173" y="301"/>
                  </a:lnTo>
                  <a:lnTo>
                    <a:pt x="170" y="301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3" y="298"/>
                  </a:lnTo>
                  <a:lnTo>
                    <a:pt x="173" y="301"/>
                  </a:lnTo>
                  <a:lnTo>
                    <a:pt x="175" y="301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7" y="296"/>
                  </a:lnTo>
                  <a:lnTo>
                    <a:pt x="177" y="296"/>
                  </a:lnTo>
                  <a:lnTo>
                    <a:pt x="177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2" y="296"/>
                  </a:lnTo>
                  <a:lnTo>
                    <a:pt x="184" y="296"/>
                  </a:lnTo>
                  <a:lnTo>
                    <a:pt x="187" y="296"/>
                  </a:lnTo>
                  <a:lnTo>
                    <a:pt x="187" y="298"/>
                  </a:lnTo>
                  <a:lnTo>
                    <a:pt x="187" y="296"/>
                  </a:lnTo>
                  <a:lnTo>
                    <a:pt x="189" y="296"/>
                  </a:lnTo>
                  <a:lnTo>
                    <a:pt x="189" y="296"/>
                  </a:lnTo>
                  <a:lnTo>
                    <a:pt x="191" y="296"/>
                  </a:lnTo>
                  <a:lnTo>
                    <a:pt x="194" y="296"/>
                  </a:lnTo>
                  <a:lnTo>
                    <a:pt x="191" y="296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94" y="298"/>
                  </a:lnTo>
                  <a:lnTo>
                    <a:pt x="194" y="298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6" y="301"/>
                  </a:lnTo>
                  <a:lnTo>
                    <a:pt x="199" y="301"/>
                  </a:lnTo>
                  <a:lnTo>
                    <a:pt x="199" y="301"/>
                  </a:lnTo>
                  <a:lnTo>
                    <a:pt x="199" y="301"/>
                  </a:lnTo>
                  <a:lnTo>
                    <a:pt x="203" y="301"/>
                  </a:lnTo>
                  <a:lnTo>
                    <a:pt x="213" y="298"/>
                  </a:lnTo>
                  <a:lnTo>
                    <a:pt x="229" y="296"/>
                  </a:lnTo>
                  <a:lnTo>
                    <a:pt x="246" y="296"/>
                  </a:lnTo>
                  <a:lnTo>
                    <a:pt x="241" y="294"/>
                  </a:lnTo>
                  <a:lnTo>
                    <a:pt x="244" y="294"/>
                  </a:lnTo>
                  <a:lnTo>
                    <a:pt x="244" y="294"/>
                  </a:lnTo>
                  <a:lnTo>
                    <a:pt x="244" y="294"/>
                  </a:lnTo>
                  <a:lnTo>
                    <a:pt x="244" y="294"/>
                  </a:lnTo>
                  <a:lnTo>
                    <a:pt x="244" y="291"/>
                  </a:lnTo>
                  <a:lnTo>
                    <a:pt x="236" y="291"/>
                  </a:lnTo>
                  <a:lnTo>
                    <a:pt x="236" y="294"/>
                  </a:lnTo>
                  <a:lnTo>
                    <a:pt x="234" y="294"/>
                  </a:lnTo>
                  <a:lnTo>
                    <a:pt x="232" y="294"/>
                  </a:lnTo>
                  <a:lnTo>
                    <a:pt x="232" y="294"/>
                  </a:lnTo>
                  <a:lnTo>
                    <a:pt x="229" y="294"/>
                  </a:lnTo>
                  <a:lnTo>
                    <a:pt x="229" y="294"/>
                  </a:lnTo>
                  <a:lnTo>
                    <a:pt x="227" y="294"/>
                  </a:lnTo>
                  <a:lnTo>
                    <a:pt x="227" y="294"/>
                  </a:lnTo>
                  <a:lnTo>
                    <a:pt x="227" y="294"/>
                  </a:lnTo>
                  <a:lnTo>
                    <a:pt x="225" y="294"/>
                  </a:lnTo>
                  <a:lnTo>
                    <a:pt x="225" y="294"/>
                  </a:lnTo>
                  <a:lnTo>
                    <a:pt x="225" y="296"/>
                  </a:lnTo>
                  <a:lnTo>
                    <a:pt x="225" y="296"/>
                  </a:lnTo>
                  <a:lnTo>
                    <a:pt x="225" y="294"/>
                  </a:lnTo>
                  <a:lnTo>
                    <a:pt x="222" y="296"/>
                  </a:lnTo>
                  <a:lnTo>
                    <a:pt x="220" y="296"/>
                  </a:lnTo>
                  <a:lnTo>
                    <a:pt x="217" y="296"/>
                  </a:lnTo>
                  <a:lnTo>
                    <a:pt x="217" y="296"/>
                  </a:lnTo>
                  <a:lnTo>
                    <a:pt x="217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7" y="296"/>
                  </a:lnTo>
                  <a:lnTo>
                    <a:pt x="217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3" y="296"/>
                  </a:lnTo>
                  <a:lnTo>
                    <a:pt x="213" y="296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6" y="298"/>
                  </a:lnTo>
                  <a:lnTo>
                    <a:pt x="206" y="298"/>
                  </a:lnTo>
                  <a:lnTo>
                    <a:pt x="206" y="298"/>
                  </a:lnTo>
                  <a:lnTo>
                    <a:pt x="203" y="298"/>
                  </a:lnTo>
                  <a:lnTo>
                    <a:pt x="203" y="298"/>
                  </a:lnTo>
                  <a:lnTo>
                    <a:pt x="203" y="298"/>
                  </a:lnTo>
                  <a:lnTo>
                    <a:pt x="203" y="298"/>
                  </a:lnTo>
                  <a:lnTo>
                    <a:pt x="203" y="296"/>
                  </a:lnTo>
                  <a:lnTo>
                    <a:pt x="203" y="296"/>
                  </a:lnTo>
                  <a:lnTo>
                    <a:pt x="206" y="296"/>
                  </a:lnTo>
                  <a:lnTo>
                    <a:pt x="208" y="294"/>
                  </a:lnTo>
                  <a:lnTo>
                    <a:pt x="206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6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3" y="294"/>
                  </a:lnTo>
                  <a:lnTo>
                    <a:pt x="213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1"/>
                  </a:lnTo>
                  <a:lnTo>
                    <a:pt x="215" y="291"/>
                  </a:lnTo>
                  <a:lnTo>
                    <a:pt x="215" y="291"/>
                  </a:lnTo>
                  <a:lnTo>
                    <a:pt x="217" y="291"/>
                  </a:lnTo>
                  <a:lnTo>
                    <a:pt x="217" y="294"/>
                  </a:lnTo>
                  <a:lnTo>
                    <a:pt x="217" y="294"/>
                  </a:lnTo>
                  <a:lnTo>
                    <a:pt x="220" y="294"/>
                  </a:lnTo>
                  <a:lnTo>
                    <a:pt x="222" y="294"/>
                  </a:lnTo>
                  <a:lnTo>
                    <a:pt x="222" y="294"/>
                  </a:lnTo>
                  <a:lnTo>
                    <a:pt x="222" y="294"/>
                  </a:lnTo>
                  <a:lnTo>
                    <a:pt x="220" y="294"/>
                  </a:lnTo>
                  <a:lnTo>
                    <a:pt x="220" y="294"/>
                  </a:lnTo>
                  <a:lnTo>
                    <a:pt x="220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5" y="291"/>
                  </a:lnTo>
                  <a:lnTo>
                    <a:pt x="225" y="291"/>
                  </a:lnTo>
                  <a:lnTo>
                    <a:pt x="225" y="291"/>
                  </a:lnTo>
                  <a:lnTo>
                    <a:pt x="225" y="291"/>
                  </a:lnTo>
                  <a:lnTo>
                    <a:pt x="227" y="291"/>
                  </a:lnTo>
                  <a:lnTo>
                    <a:pt x="227" y="294"/>
                  </a:lnTo>
                  <a:lnTo>
                    <a:pt x="227" y="294"/>
                  </a:lnTo>
                  <a:lnTo>
                    <a:pt x="227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4" y="291"/>
                  </a:lnTo>
                  <a:lnTo>
                    <a:pt x="234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41" y="291"/>
                  </a:lnTo>
                  <a:lnTo>
                    <a:pt x="241" y="291"/>
                  </a:lnTo>
                  <a:lnTo>
                    <a:pt x="241" y="291"/>
                  </a:lnTo>
                  <a:lnTo>
                    <a:pt x="244" y="291"/>
                  </a:lnTo>
                  <a:lnTo>
                    <a:pt x="244" y="291"/>
                  </a:lnTo>
                  <a:lnTo>
                    <a:pt x="246" y="291"/>
                  </a:lnTo>
                  <a:lnTo>
                    <a:pt x="246" y="294"/>
                  </a:lnTo>
                  <a:lnTo>
                    <a:pt x="246" y="294"/>
                  </a:lnTo>
                  <a:lnTo>
                    <a:pt x="248" y="294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6" y="291"/>
                  </a:lnTo>
                  <a:lnTo>
                    <a:pt x="246" y="291"/>
                  </a:lnTo>
                  <a:lnTo>
                    <a:pt x="246" y="291"/>
                  </a:lnTo>
                  <a:lnTo>
                    <a:pt x="246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51" y="291"/>
                  </a:lnTo>
                  <a:lnTo>
                    <a:pt x="251" y="291"/>
                  </a:lnTo>
                  <a:lnTo>
                    <a:pt x="251" y="291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91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3" y="289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5" y="291"/>
                  </a:lnTo>
                  <a:lnTo>
                    <a:pt x="255" y="291"/>
                  </a:lnTo>
                  <a:lnTo>
                    <a:pt x="255" y="291"/>
                  </a:lnTo>
                  <a:lnTo>
                    <a:pt x="255" y="291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60" y="294"/>
                  </a:lnTo>
                  <a:lnTo>
                    <a:pt x="260" y="294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58" y="291"/>
                  </a:lnTo>
                  <a:lnTo>
                    <a:pt x="258" y="28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5" y="287"/>
                  </a:lnTo>
                  <a:lnTo>
                    <a:pt x="255" y="287"/>
                  </a:lnTo>
                  <a:lnTo>
                    <a:pt x="258" y="287"/>
                  </a:lnTo>
                  <a:lnTo>
                    <a:pt x="258" y="287"/>
                  </a:lnTo>
                  <a:lnTo>
                    <a:pt x="258" y="287"/>
                  </a:lnTo>
                  <a:lnTo>
                    <a:pt x="258" y="287"/>
                  </a:lnTo>
                  <a:lnTo>
                    <a:pt x="260" y="289"/>
                  </a:lnTo>
                  <a:lnTo>
                    <a:pt x="260" y="289"/>
                  </a:lnTo>
                  <a:lnTo>
                    <a:pt x="260" y="289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60" y="294"/>
                  </a:lnTo>
                  <a:lnTo>
                    <a:pt x="260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4"/>
                  </a:lnTo>
                  <a:lnTo>
                    <a:pt x="253" y="291"/>
                  </a:lnTo>
                  <a:lnTo>
                    <a:pt x="251" y="291"/>
                  </a:lnTo>
                  <a:lnTo>
                    <a:pt x="251" y="291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1"/>
                  </a:lnTo>
                  <a:lnTo>
                    <a:pt x="248" y="294"/>
                  </a:lnTo>
                  <a:lnTo>
                    <a:pt x="248" y="294"/>
                  </a:lnTo>
                  <a:lnTo>
                    <a:pt x="246" y="294"/>
                  </a:lnTo>
                  <a:lnTo>
                    <a:pt x="246" y="294"/>
                  </a:lnTo>
                  <a:lnTo>
                    <a:pt x="246" y="294"/>
                  </a:lnTo>
                  <a:lnTo>
                    <a:pt x="248" y="296"/>
                  </a:lnTo>
                  <a:lnTo>
                    <a:pt x="253" y="296"/>
                  </a:lnTo>
                  <a:lnTo>
                    <a:pt x="255" y="296"/>
                  </a:lnTo>
                  <a:lnTo>
                    <a:pt x="255" y="296"/>
                  </a:lnTo>
                  <a:lnTo>
                    <a:pt x="258" y="296"/>
                  </a:lnTo>
                  <a:lnTo>
                    <a:pt x="258" y="296"/>
                  </a:lnTo>
                  <a:lnTo>
                    <a:pt x="260" y="298"/>
                  </a:lnTo>
                  <a:lnTo>
                    <a:pt x="260" y="298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4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8"/>
                  </a:lnTo>
                  <a:lnTo>
                    <a:pt x="262" y="298"/>
                  </a:lnTo>
                  <a:lnTo>
                    <a:pt x="262" y="298"/>
                  </a:lnTo>
                  <a:lnTo>
                    <a:pt x="265" y="298"/>
                  </a:lnTo>
                  <a:lnTo>
                    <a:pt x="279" y="301"/>
                  </a:lnTo>
                  <a:lnTo>
                    <a:pt x="284" y="301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1" y="298"/>
                  </a:lnTo>
                  <a:lnTo>
                    <a:pt x="281" y="296"/>
                  </a:lnTo>
                  <a:lnTo>
                    <a:pt x="284" y="296"/>
                  </a:lnTo>
                  <a:lnTo>
                    <a:pt x="284" y="298"/>
                  </a:lnTo>
                  <a:lnTo>
                    <a:pt x="284" y="296"/>
                  </a:lnTo>
                  <a:lnTo>
                    <a:pt x="284" y="296"/>
                  </a:lnTo>
                  <a:lnTo>
                    <a:pt x="284" y="296"/>
                  </a:lnTo>
                  <a:lnTo>
                    <a:pt x="284" y="296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86" y="294"/>
                  </a:lnTo>
                  <a:lnTo>
                    <a:pt x="286" y="294"/>
                  </a:lnTo>
                  <a:lnTo>
                    <a:pt x="286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1"/>
                  </a:lnTo>
                  <a:lnTo>
                    <a:pt x="286" y="291"/>
                  </a:lnTo>
                  <a:lnTo>
                    <a:pt x="286" y="291"/>
                  </a:lnTo>
                  <a:lnTo>
                    <a:pt x="286" y="291"/>
                  </a:lnTo>
                  <a:lnTo>
                    <a:pt x="286" y="289"/>
                  </a:lnTo>
                  <a:lnTo>
                    <a:pt x="286" y="289"/>
                  </a:lnTo>
                  <a:lnTo>
                    <a:pt x="286" y="289"/>
                  </a:lnTo>
                  <a:lnTo>
                    <a:pt x="288" y="289"/>
                  </a:lnTo>
                  <a:lnTo>
                    <a:pt x="288" y="289"/>
                  </a:lnTo>
                  <a:lnTo>
                    <a:pt x="288" y="289"/>
                  </a:lnTo>
                  <a:lnTo>
                    <a:pt x="288" y="289"/>
                  </a:lnTo>
                  <a:lnTo>
                    <a:pt x="291" y="289"/>
                  </a:lnTo>
                  <a:lnTo>
                    <a:pt x="291" y="289"/>
                  </a:lnTo>
                  <a:lnTo>
                    <a:pt x="291" y="289"/>
                  </a:lnTo>
                  <a:lnTo>
                    <a:pt x="291" y="287"/>
                  </a:lnTo>
                  <a:lnTo>
                    <a:pt x="291" y="287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293" y="291"/>
                  </a:lnTo>
                  <a:lnTo>
                    <a:pt x="291" y="291"/>
                  </a:lnTo>
                  <a:lnTo>
                    <a:pt x="291" y="291"/>
                  </a:lnTo>
                  <a:lnTo>
                    <a:pt x="291" y="291"/>
                  </a:lnTo>
                  <a:lnTo>
                    <a:pt x="291" y="294"/>
                  </a:lnTo>
                  <a:lnTo>
                    <a:pt x="291" y="294"/>
                  </a:lnTo>
                  <a:lnTo>
                    <a:pt x="291" y="294"/>
                  </a:lnTo>
                  <a:lnTo>
                    <a:pt x="288" y="296"/>
                  </a:lnTo>
                  <a:lnTo>
                    <a:pt x="288" y="296"/>
                  </a:lnTo>
                  <a:lnTo>
                    <a:pt x="288" y="296"/>
                  </a:lnTo>
                  <a:lnTo>
                    <a:pt x="291" y="296"/>
                  </a:lnTo>
                  <a:lnTo>
                    <a:pt x="291" y="298"/>
                  </a:lnTo>
                  <a:lnTo>
                    <a:pt x="291" y="298"/>
                  </a:lnTo>
                  <a:lnTo>
                    <a:pt x="293" y="301"/>
                  </a:lnTo>
                  <a:lnTo>
                    <a:pt x="293" y="298"/>
                  </a:lnTo>
                  <a:lnTo>
                    <a:pt x="296" y="298"/>
                  </a:lnTo>
                  <a:lnTo>
                    <a:pt x="296" y="298"/>
                  </a:lnTo>
                  <a:lnTo>
                    <a:pt x="298" y="301"/>
                  </a:lnTo>
                  <a:lnTo>
                    <a:pt x="300" y="301"/>
                  </a:lnTo>
                  <a:lnTo>
                    <a:pt x="300" y="301"/>
                  </a:lnTo>
                  <a:lnTo>
                    <a:pt x="303" y="301"/>
                  </a:lnTo>
                  <a:lnTo>
                    <a:pt x="303" y="301"/>
                  </a:lnTo>
                  <a:lnTo>
                    <a:pt x="303" y="298"/>
                  </a:lnTo>
                  <a:lnTo>
                    <a:pt x="303" y="298"/>
                  </a:lnTo>
                  <a:lnTo>
                    <a:pt x="303" y="298"/>
                  </a:lnTo>
                  <a:lnTo>
                    <a:pt x="305" y="298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310" y="298"/>
                  </a:lnTo>
                  <a:lnTo>
                    <a:pt x="312" y="298"/>
                  </a:lnTo>
                  <a:lnTo>
                    <a:pt x="312" y="298"/>
                  </a:lnTo>
                  <a:lnTo>
                    <a:pt x="312" y="298"/>
                  </a:lnTo>
                  <a:lnTo>
                    <a:pt x="312" y="298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2" y="294"/>
                  </a:lnTo>
                  <a:lnTo>
                    <a:pt x="312" y="294"/>
                  </a:lnTo>
                  <a:lnTo>
                    <a:pt x="310" y="294"/>
                  </a:lnTo>
                  <a:lnTo>
                    <a:pt x="310" y="291"/>
                  </a:lnTo>
                  <a:lnTo>
                    <a:pt x="310" y="289"/>
                  </a:lnTo>
                  <a:lnTo>
                    <a:pt x="312" y="289"/>
                  </a:lnTo>
                  <a:lnTo>
                    <a:pt x="312" y="289"/>
                  </a:lnTo>
                  <a:lnTo>
                    <a:pt x="315" y="289"/>
                  </a:lnTo>
                  <a:lnTo>
                    <a:pt x="315" y="287"/>
                  </a:lnTo>
                  <a:lnTo>
                    <a:pt x="315" y="287"/>
                  </a:lnTo>
                  <a:lnTo>
                    <a:pt x="312" y="284"/>
                  </a:lnTo>
                  <a:lnTo>
                    <a:pt x="312" y="280"/>
                  </a:lnTo>
                  <a:lnTo>
                    <a:pt x="312" y="277"/>
                  </a:lnTo>
                  <a:lnTo>
                    <a:pt x="312" y="275"/>
                  </a:lnTo>
                  <a:lnTo>
                    <a:pt x="310" y="275"/>
                  </a:lnTo>
                  <a:lnTo>
                    <a:pt x="310" y="275"/>
                  </a:lnTo>
                  <a:lnTo>
                    <a:pt x="305" y="272"/>
                  </a:lnTo>
                  <a:lnTo>
                    <a:pt x="305" y="275"/>
                  </a:lnTo>
                  <a:lnTo>
                    <a:pt x="303" y="275"/>
                  </a:lnTo>
                  <a:lnTo>
                    <a:pt x="303" y="275"/>
                  </a:lnTo>
                  <a:lnTo>
                    <a:pt x="300" y="275"/>
                  </a:lnTo>
                  <a:lnTo>
                    <a:pt x="300" y="272"/>
                  </a:lnTo>
                  <a:lnTo>
                    <a:pt x="300" y="270"/>
                  </a:lnTo>
                  <a:lnTo>
                    <a:pt x="298" y="270"/>
                  </a:lnTo>
                  <a:lnTo>
                    <a:pt x="298" y="263"/>
                  </a:lnTo>
                  <a:lnTo>
                    <a:pt x="298" y="263"/>
                  </a:lnTo>
                  <a:lnTo>
                    <a:pt x="298" y="261"/>
                  </a:lnTo>
                  <a:lnTo>
                    <a:pt x="296" y="256"/>
                  </a:lnTo>
                  <a:lnTo>
                    <a:pt x="296" y="254"/>
                  </a:lnTo>
                  <a:lnTo>
                    <a:pt x="293" y="246"/>
                  </a:lnTo>
                  <a:lnTo>
                    <a:pt x="293" y="242"/>
                  </a:lnTo>
                  <a:lnTo>
                    <a:pt x="291" y="242"/>
                  </a:lnTo>
                  <a:lnTo>
                    <a:pt x="291" y="242"/>
                  </a:lnTo>
                  <a:lnTo>
                    <a:pt x="291" y="239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18"/>
                  </a:lnTo>
                  <a:lnTo>
                    <a:pt x="286" y="218"/>
                  </a:lnTo>
                  <a:lnTo>
                    <a:pt x="288" y="216"/>
                  </a:lnTo>
                  <a:lnTo>
                    <a:pt x="288" y="216"/>
                  </a:lnTo>
                  <a:lnTo>
                    <a:pt x="288" y="213"/>
                  </a:lnTo>
                  <a:lnTo>
                    <a:pt x="286" y="213"/>
                  </a:lnTo>
                  <a:lnTo>
                    <a:pt x="286" y="213"/>
                  </a:lnTo>
                  <a:lnTo>
                    <a:pt x="286" y="211"/>
                  </a:lnTo>
                  <a:lnTo>
                    <a:pt x="288" y="209"/>
                  </a:lnTo>
                  <a:lnTo>
                    <a:pt x="293" y="199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6" y="197"/>
                  </a:lnTo>
                  <a:lnTo>
                    <a:pt x="298" y="197"/>
                  </a:lnTo>
                  <a:lnTo>
                    <a:pt x="298" y="197"/>
                  </a:lnTo>
                  <a:lnTo>
                    <a:pt x="298" y="194"/>
                  </a:lnTo>
                  <a:lnTo>
                    <a:pt x="298" y="194"/>
                  </a:lnTo>
                  <a:lnTo>
                    <a:pt x="300" y="190"/>
                  </a:lnTo>
                  <a:lnTo>
                    <a:pt x="300" y="190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3" y="171"/>
                  </a:lnTo>
                  <a:lnTo>
                    <a:pt x="303" y="168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6"/>
                  </a:lnTo>
                  <a:lnTo>
                    <a:pt x="307" y="156"/>
                  </a:lnTo>
                  <a:lnTo>
                    <a:pt x="307" y="156"/>
                  </a:lnTo>
                  <a:lnTo>
                    <a:pt x="310" y="156"/>
                  </a:lnTo>
                  <a:lnTo>
                    <a:pt x="310" y="154"/>
                  </a:lnTo>
                  <a:lnTo>
                    <a:pt x="310" y="154"/>
                  </a:lnTo>
                  <a:lnTo>
                    <a:pt x="310" y="149"/>
                  </a:lnTo>
                  <a:lnTo>
                    <a:pt x="310" y="149"/>
                  </a:lnTo>
                  <a:lnTo>
                    <a:pt x="312" y="149"/>
                  </a:lnTo>
                  <a:lnTo>
                    <a:pt x="312" y="149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12" y="149"/>
                  </a:lnTo>
                  <a:lnTo>
                    <a:pt x="315" y="147"/>
                  </a:lnTo>
                  <a:lnTo>
                    <a:pt x="317" y="147"/>
                  </a:lnTo>
                  <a:lnTo>
                    <a:pt x="319" y="145"/>
                  </a:lnTo>
                  <a:lnTo>
                    <a:pt x="319" y="145"/>
                  </a:lnTo>
                  <a:lnTo>
                    <a:pt x="322" y="145"/>
                  </a:lnTo>
                  <a:lnTo>
                    <a:pt x="322" y="142"/>
                  </a:lnTo>
                  <a:lnTo>
                    <a:pt x="322" y="142"/>
                  </a:lnTo>
                  <a:lnTo>
                    <a:pt x="319" y="140"/>
                  </a:lnTo>
                  <a:lnTo>
                    <a:pt x="319" y="140"/>
                  </a:lnTo>
                  <a:lnTo>
                    <a:pt x="319" y="140"/>
                  </a:lnTo>
                  <a:lnTo>
                    <a:pt x="319" y="138"/>
                  </a:lnTo>
                  <a:lnTo>
                    <a:pt x="322" y="138"/>
                  </a:lnTo>
                  <a:lnTo>
                    <a:pt x="322" y="138"/>
                  </a:lnTo>
                  <a:lnTo>
                    <a:pt x="322" y="138"/>
                  </a:lnTo>
                  <a:lnTo>
                    <a:pt x="322" y="138"/>
                  </a:lnTo>
                  <a:lnTo>
                    <a:pt x="324" y="138"/>
                  </a:lnTo>
                  <a:lnTo>
                    <a:pt x="326" y="138"/>
                  </a:lnTo>
                  <a:lnTo>
                    <a:pt x="326" y="135"/>
                  </a:lnTo>
                  <a:lnTo>
                    <a:pt x="324" y="121"/>
                  </a:lnTo>
                  <a:close/>
                  <a:moveTo>
                    <a:pt x="293" y="301"/>
                  </a:moveTo>
                  <a:lnTo>
                    <a:pt x="293" y="301"/>
                  </a:lnTo>
                  <a:lnTo>
                    <a:pt x="291" y="301"/>
                  </a:lnTo>
                  <a:lnTo>
                    <a:pt x="291" y="301"/>
                  </a:lnTo>
                  <a:lnTo>
                    <a:pt x="291" y="301"/>
                  </a:lnTo>
                  <a:lnTo>
                    <a:pt x="291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298"/>
                  </a:lnTo>
                  <a:lnTo>
                    <a:pt x="288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6" y="301"/>
                  </a:lnTo>
                  <a:lnTo>
                    <a:pt x="284" y="301"/>
                  </a:lnTo>
                  <a:lnTo>
                    <a:pt x="286" y="301"/>
                  </a:lnTo>
                  <a:lnTo>
                    <a:pt x="291" y="303"/>
                  </a:lnTo>
                  <a:lnTo>
                    <a:pt x="293" y="303"/>
                  </a:lnTo>
                  <a:lnTo>
                    <a:pt x="293" y="303"/>
                  </a:lnTo>
                  <a:lnTo>
                    <a:pt x="293" y="303"/>
                  </a:lnTo>
                  <a:lnTo>
                    <a:pt x="293" y="301"/>
                  </a:lnTo>
                  <a:lnTo>
                    <a:pt x="293" y="301"/>
                  </a:lnTo>
                  <a:lnTo>
                    <a:pt x="293" y="30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id="{9D4A9DB3-BC3E-363D-FFFD-193F6795B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7492" y="2523785"/>
              <a:ext cx="480903" cy="359462"/>
            </a:xfrm>
            <a:custGeom>
              <a:avLst/>
              <a:gdLst>
                <a:gd name="T0" fmla="*/ 381 w 396"/>
                <a:gd name="T1" fmla="*/ 206 h 296"/>
                <a:gd name="T2" fmla="*/ 386 w 396"/>
                <a:gd name="T3" fmla="*/ 177 h 296"/>
                <a:gd name="T4" fmla="*/ 369 w 396"/>
                <a:gd name="T5" fmla="*/ 151 h 296"/>
                <a:gd name="T6" fmla="*/ 379 w 396"/>
                <a:gd name="T7" fmla="*/ 130 h 296"/>
                <a:gd name="T8" fmla="*/ 362 w 396"/>
                <a:gd name="T9" fmla="*/ 99 h 296"/>
                <a:gd name="T10" fmla="*/ 341 w 396"/>
                <a:gd name="T11" fmla="*/ 94 h 296"/>
                <a:gd name="T12" fmla="*/ 351 w 396"/>
                <a:gd name="T13" fmla="*/ 78 h 296"/>
                <a:gd name="T14" fmla="*/ 346 w 396"/>
                <a:gd name="T15" fmla="*/ 66 h 296"/>
                <a:gd name="T16" fmla="*/ 329 w 396"/>
                <a:gd name="T17" fmla="*/ 35 h 296"/>
                <a:gd name="T18" fmla="*/ 310 w 396"/>
                <a:gd name="T19" fmla="*/ 9 h 296"/>
                <a:gd name="T20" fmla="*/ 306 w 396"/>
                <a:gd name="T21" fmla="*/ 23 h 296"/>
                <a:gd name="T22" fmla="*/ 272 w 396"/>
                <a:gd name="T23" fmla="*/ 33 h 296"/>
                <a:gd name="T24" fmla="*/ 254 w 396"/>
                <a:gd name="T25" fmla="*/ 26 h 296"/>
                <a:gd name="T26" fmla="*/ 239 w 396"/>
                <a:gd name="T27" fmla="*/ 38 h 296"/>
                <a:gd name="T28" fmla="*/ 216 w 396"/>
                <a:gd name="T29" fmla="*/ 26 h 296"/>
                <a:gd name="T30" fmla="*/ 192 w 396"/>
                <a:gd name="T31" fmla="*/ 28 h 296"/>
                <a:gd name="T32" fmla="*/ 166 w 396"/>
                <a:gd name="T33" fmla="*/ 14 h 296"/>
                <a:gd name="T34" fmla="*/ 130 w 396"/>
                <a:gd name="T35" fmla="*/ 14 h 296"/>
                <a:gd name="T36" fmla="*/ 107 w 396"/>
                <a:gd name="T37" fmla="*/ 9 h 296"/>
                <a:gd name="T38" fmla="*/ 95 w 396"/>
                <a:gd name="T39" fmla="*/ 2 h 296"/>
                <a:gd name="T40" fmla="*/ 74 w 396"/>
                <a:gd name="T41" fmla="*/ 21 h 296"/>
                <a:gd name="T42" fmla="*/ 69 w 396"/>
                <a:gd name="T43" fmla="*/ 35 h 296"/>
                <a:gd name="T44" fmla="*/ 64 w 396"/>
                <a:gd name="T45" fmla="*/ 54 h 296"/>
                <a:gd name="T46" fmla="*/ 33 w 396"/>
                <a:gd name="T47" fmla="*/ 61 h 296"/>
                <a:gd name="T48" fmla="*/ 0 w 396"/>
                <a:gd name="T49" fmla="*/ 97 h 296"/>
                <a:gd name="T50" fmla="*/ 7 w 396"/>
                <a:gd name="T51" fmla="*/ 94 h 296"/>
                <a:gd name="T52" fmla="*/ 19 w 396"/>
                <a:gd name="T53" fmla="*/ 90 h 296"/>
                <a:gd name="T54" fmla="*/ 15 w 396"/>
                <a:gd name="T55" fmla="*/ 97 h 296"/>
                <a:gd name="T56" fmla="*/ 15 w 396"/>
                <a:gd name="T57" fmla="*/ 106 h 296"/>
                <a:gd name="T58" fmla="*/ 19 w 396"/>
                <a:gd name="T59" fmla="*/ 109 h 296"/>
                <a:gd name="T60" fmla="*/ 26 w 396"/>
                <a:gd name="T61" fmla="*/ 106 h 296"/>
                <a:gd name="T62" fmla="*/ 26 w 396"/>
                <a:gd name="T63" fmla="*/ 118 h 296"/>
                <a:gd name="T64" fmla="*/ 38 w 396"/>
                <a:gd name="T65" fmla="*/ 132 h 296"/>
                <a:gd name="T66" fmla="*/ 48 w 396"/>
                <a:gd name="T67" fmla="*/ 139 h 296"/>
                <a:gd name="T68" fmla="*/ 57 w 396"/>
                <a:gd name="T69" fmla="*/ 139 h 296"/>
                <a:gd name="T70" fmla="*/ 69 w 396"/>
                <a:gd name="T71" fmla="*/ 154 h 296"/>
                <a:gd name="T72" fmla="*/ 76 w 396"/>
                <a:gd name="T73" fmla="*/ 154 h 296"/>
                <a:gd name="T74" fmla="*/ 74 w 396"/>
                <a:gd name="T75" fmla="*/ 173 h 296"/>
                <a:gd name="T76" fmla="*/ 88 w 396"/>
                <a:gd name="T77" fmla="*/ 177 h 296"/>
                <a:gd name="T78" fmla="*/ 93 w 396"/>
                <a:gd name="T79" fmla="*/ 184 h 296"/>
                <a:gd name="T80" fmla="*/ 102 w 396"/>
                <a:gd name="T81" fmla="*/ 189 h 296"/>
                <a:gd name="T82" fmla="*/ 109 w 396"/>
                <a:gd name="T83" fmla="*/ 194 h 296"/>
                <a:gd name="T84" fmla="*/ 123 w 396"/>
                <a:gd name="T85" fmla="*/ 180 h 296"/>
                <a:gd name="T86" fmla="*/ 133 w 396"/>
                <a:gd name="T87" fmla="*/ 165 h 296"/>
                <a:gd name="T88" fmla="*/ 152 w 396"/>
                <a:gd name="T89" fmla="*/ 151 h 296"/>
                <a:gd name="T90" fmla="*/ 220 w 396"/>
                <a:gd name="T91" fmla="*/ 165 h 296"/>
                <a:gd name="T92" fmla="*/ 230 w 396"/>
                <a:gd name="T93" fmla="*/ 180 h 296"/>
                <a:gd name="T94" fmla="*/ 239 w 396"/>
                <a:gd name="T95" fmla="*/ 196 h 296"/>
                <a:gd name="T96" fmla="*/ 237 w 396"/>
                <a:gd name="T97" fmla="*/ 227 h 296"/>
                <a:gd name="T98" fmla="*/ 254 w 396"/>
                <a:gd name="T99" fmla="*/ 227 h 296"/>
                <a:gd name="T100" fmla="*/ 277 w 396"/>
                <a:gd name="T101" fmla="*/ 227 h 296"/>
                <a:gd name="T102" fmla="*/ 287 w 396"/>
                <a:gd name="T103" fmla="*/ 227 h 296"/>
                <a:gd name="T104" fmla="*/ 296 w 396"/>
                <a:gd name="T105" fmla="*/ 236 h 296"/>
                <a:gd name="T106" fmla="*/ 301 w 396"/>
                <a:gd name="T107" fmla="*/ 251 h 296"/>
                <a:gd name="T108" fmla="*/ 301 w 396"/>
                <a:gd name="T109" fmla="*/ 284 h 296"/>
                <a:gd name="T110" fmla="*/ 310 w 396"/>
                <a:gd name="T111" fmla="*/ 286 h 296"/>
                <a:gd name="T112" fmla="*/ 327 w 396"/>
                <a:gd name="T113" fmla="*/ 293 h 296"/>
                <a:gd name="T114" fmla="*/ 339 w 396"/>
                <a:gd name="T115" fmla="*/ 279 h 296"/>
                <a:gd name="T116" fmla="*/ 365 w 396"/>
                <a:gd name="T117" fmla="*/ 277 h 296"/>
                <a:gd name="T118" fmla="*/ 374 w 396"/>
                <a:gd name="T119" fmla="*/ 253 h 296"/>
                <a:gd name="T120" fmla="*/ 365 w 396"/>
                <a:gd name="T121" fmla="*/ 239 h 296"/>
                <a:gd name="T122" fmla="*/ 381 w 396"/>
                <a:gd name="T123" fmla="*/ 2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6" h="296">
                  <a:moveTo>
                    <a:pt x="396" y="232"/>
                  </a:moveTo>
                  <a:lnTo>
                    <a:pt x="396" y="229"/>
                  </a:lnTo>
                  <a:lnTo>
                    <a:pt x="396" y="229"/>
                  </a:lnTo>
                  <a:lnTo>
                    <a:pt x="396" y="227"/>
                  </a:lnTo>
                  <a:lnTo>
                    <a:pt x="396" y="227"/>
                  </a:lnTo>
                  <a:lnTo>
                    <a:pt x="396" y="225"/>
                  </a:lnTo>
                  <a:lnTo>
                    <a:pt x="396" y="222"/>
                  </a:lnTo>
                  <a:lnTo>
                    <a:pt x="396" y="220"/>
                  </a:lnTo>
                  <a:lnTo>
                    <a:pt x="396" y="220"/>
                  </a:lnTo>
                  <a:lnTo>
                    <a:pt x="393" y="220"/>
                  </a:lnTo>
                  <a:lnTo>
                    <a:pt x="393" y="218"/>
                  </a:lnTo>
                  <a:lnTo>
                    <a:pt x="393" y="218"/>
                  </a:lnTo>
                  <a:lnTo>
                    <a:pt x="391" y="215"/>
                  </a:lnTo>
                  <a:lnTo>
                    <a:pt x="391" y="215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6" y="213"/>
                  </a:lnTo>
                  <a:lnTo>
                    <a:pt x="384" y="213"/>
                  </a:lnTo>
                  <a:lnTo>
                    <a:pt x="384" y="213"/>
                  </a:lnTo>
                  <a:lnTo>
                    <a:pt x="381" y="210"/>
                  </a:lnTo>
                  <a:lnTo>
                    <a:pt x="379" y="210"/>
                  </a:lnTo>
                  <a:lnTo>
                    <a:pt x="381" y="206"/>
                  </a:lnTo>
                  <a:lnTo>
                    <a:pt x="381" y="201"/>
                  </a:lnTo>
                  <a:lnTo>
                    <a:pt x="381" y="201"/>
                  </a:lnTo>
                  <a:lnTo>
                    <a:pt x="381" y="199"/>
                  </a:lnTo>
                  <a:lnTo>
                    <a:pt x="381" y="199"/>
                  </a:lnTo>
                  <a:lnTo>
                    <a:pt x="381" y="199"/>
                  </a:lnTo>
                  <a:lnTo>
                    <a:pt x="381" y="199"/>
                  </a:lnTo>
                  <a:lnTo>
                    <a:pt x="384" y="199"/>
                  </a:lnTo>
                  <a:lnTo>
                    <a:pt x="388" y="196"/>
                  </a:lnTo>
                  <a:lnTo>
                    <a:pt x="388" y="196"/>
                  </a:lnTo>
                  <a:lnTo>
                    <a:pt x="388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4"/>
                  </a:lnTo>
                  <a:lnTo>
                    <a:pt x="388" y="194"/>
                  </a:lnTo>
                  <a:lnTo>
                    <a:pt x="388" y="191"/>
                  </a:lnTo>
                  <a:lnTo>
                    <a:pt x="386" y="191"/>
                  </a:lnTo>
                  <a:lnTo>
                    <a:pt x="386" y="189"/>
                  </a:lnTo>
                  <a:lnTo>
                    <a:pt x="386" y="189"/>
                  </a:lnTo>
                  <a:lnTo>
                    <a:pt x="386" y="191"/>
                  </a:lnTo>
                  <a:lnTo>
                    <a:pt x="384" y="191"/>
                  </a:lnTo>
                  <a:lnTo>
                    <a:pt x="381" y="189"/>
                  </a:lnTo>
                  <a:lnTo>
                    <a:pt x="381" y="187"/>
                  </a:lnTo>
                  <a:lnTo>
                    <a:pt x="384" y="182"/>
                  </a:lnTo>
                  <a:lnTo>
                    <a:pt x="384" y="182"/>
                  </a:lnTo>
                  <a:lnTo>
                    <a:pt x="386" y="177"/>
                  </a:lnTo>
                  <a:lnTo>
                    <a:pt x="386" y="177"/>
                  </a:lnTo>
                  <a:lnTo>
                    <a:pt x="384" y="177"/>
                  </a:lnTo>
                  <a:lnTo>
                    <a:pt x="381" y="177"/>
                  </a:lnTo>
                  <a:lnTo>
                    <a:pt x="379" y="177"/>
                  </a:lnTo>
                  <a:lnTo>
                    <a:pt x="379" y="180"/>
                  </a:lnTo>
                  <a:lnTo>
                    <a:pt x="377" y="180"/>
                  </a:lnTo>
                  <a:lnTo>
                    <a:pt x="377" y="180"/>
                  </a:lnTo>
                  <a:lnTo>
                    <a:pt x="374" y="177"/>
                  </a:lnTo>
                  <a:lnTo>
                    <a:pt x="374" y="177"/>
                  </a:lnTo>
                  <a:lnTo>
                    <a:pt x="374" y="177"/>
                  </a:lnTo>
                  <a:lnTo>
                    <a:pt x="369" y="173"/>
                  </a:lnTo>
                  <a:lnTo>
                    <a:pt x="369" y="173"/>
                  </a:lnTo>
                  <a:lnTo>
                    <a:pt x="369" y="170"/>
                  </a:lnTo>
                  <a:lnTo>
                    <a:pt x="369" y="170"/>
                  </a:lnTo>
                  <a:lnTo>
                    <a:pt x="369" y="168"/>
                  </a:lnTo>
                  <a:lnTo>
                    <a:pt x="369" y="168"/>
                  </a:lnTo>
                  <a:lnTo>
                    <a:pt x="372" y="154"/>
                  </a:lnTo>
                  <a:lnTo>
                    <a:pt x="372" y="154"/>
                  </a:lnTo>
                  <a:lnTo>
                    <a:pt x="369" y="154"/>
                  </a:lnTo>
                  <a:lnTo>
                    <a:pt x="369" y="154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49"/>
                  </a:lnTo>
                  <a:lnTo>
                    <a:pt x="369" y="149"/>
                  </a:lnTo>
                  <a:lnTo>
                    <a:pt x="369" y="149"/>
                  </a:lnTo>
                  <a:lnTo>
                    <a:pt x="369" y="149"/>
                  </a:lnTo>
                  <a:lnTo>
                    <a:pt x="372" y="147"/>
                  </a:lnTo>
                  <a:lnTo>
                    <a:pt x="372" y="147"/>
                  </a:lnTo>
                  <a:lnTo>
                    <a:pt x="369" y="147"/>
                  </a:lnTo>
                  <a:lnTo>
                    <a:pt x="369" y="147"/>
                  </a:lnTo>
                  <a:lnTo>
                    <a:pt x="369" y="144"/>
                  </a:lnTo>
                  <a:lnTo>
                    <a:pt x="372" y="144"/>
                  </a:lnTo>
                  <a:lnTo>
                    <a:pt x="372" y="142"/>
                  </a:lnTo>
                  <a:lnTo>
                    <a:pt x="374" y="142"/>
                  </a:lnTo>
                  <a:lnTo>
                    <a:pt x="377" y="142"/>
                  </a:lnTo>
                  <a:lnTo>
                    <a:pt x="377" y="139"/>
                  </a:lnTo>
                  <a:lnTo>
                    <a:pt x="377" y="139"/>
                  </a:lnTo>
                  <a:lnTo>
                    <a:pt x="379" y="137"/>
                  </a:lnTo>
                  <a:lnTo>
                    <a:pt x="379" y="137"/>
                  </a:lnTo>
                  <a:lnTo>
                    <a:pt x="379" y="137"/>
                  </a:lnTo>
                  <a:lnTo>
                    <a:pt x="379" y="135"/>
                  </a:lnTo>
                  <a:lnTo>
                    <a:pt x="381" y="132"/>
                  </a:lnTo>
                  <a:lnTo>
                    <a:pt x="379" y="132"/>
                  </a:lnTo>
                  <a:lnTo>
                    <a:pt x="379" y="130"/>
                  </a:lnTo>
                  <a:lnTo>
                    <a:pt x="379" y="130"/>
                  </a:lnTo>
                  <a:lnTo>
                    <a:pt x="379" y="128"/>
                  </a:lnTo>
                  <a:lnTo>
                    <a:pt x="377" y="128"/>
                  </a:lnTo>
                  <a:lnTo>
                    <a:pt x="374" y="128"/>
                  </a:lnTo>
                  <a:lnTo>
                    <a:pt x="374" y="128"/>
                  </a:lnTo>
                  <a:lnTo>
                    <a:pt x="372" y="125"/>
                  </a:lnTo>
                  <a:lnTo>
                    <a:pt x="372" y="125"/>
                  </a:lnTo>
                  <a:lnTo>
                    <a:pt x="372" y="123"/>
                  </a:lnTo>
                  <a:lnTo>
                    <a:pt x="372" y="123"/>
                  </a:lnTo>
                  <a:lnTo>
                    <a:pt x="372" y="123"/>
                  </a:lnTo>
                  <a:lnTo>
                    <a:pt x="369" y="123"/>
                  </a:lnTo>
                  <a:lnTo>
                    <a:pt x="369" y="123"/>
                  </a:lnTo>
                  <a:lnTo>
                    <a:pt x="369" y="123"/>
                  </a:lnTo>
                  <a:lnTo>
                    <a:pt x="367" y="123"/>
                  </a:lnTo>
                  <a:lnTo>
                    <a:pt x="367" y="123"/>
                  </a:lnTo>
                  <a:lnTo>
                    <a:pt x="367" y="123"/>
                  </a:lnTo>
                  <a:lnTo>
                    <a:pt x="365" y="120"/>
                  </a:lnTo>
                  <a:lnTo>
                    <a:pt x="362" y="118"/>
                  </a:lnTo>
                  <a:lnTo>
                    <a:pt x="362" y="116"/>
                  </a:lnTo>
                  <a:lnTo>
                    <a:pt x="362" y="106"/>
                  </a:lnTo>
                  <a:lnTo>
                    <a:pt x="362" y="104"/>
                  </a:lnTo>
                  <a:lnTo>
                    <a:pt x="360" y="104"/>
                  </a:lnTo>
                  <a:lnTo>
                    <a:pt x="360" y="104"/>
                  </a:lnTo>
                  <a:lnTo>
                    <a:pt x="360" y="99"/>
                  </a:lnTo>
                  <a:lnTo>
                    <a:pt x="362" y="99"/>
                  </a:lnTo>
                  <a:lnTo>
                    <a:pt x="362" y="99"/>
                  </a:lnTo>
                  <a:lnTo>
                    <a:pt x="362" y="99"/>
                  </a:lnTo>
                  <a:lnTo>
                    <a:pt x="362" y="92"/>
                  </a:lnTo>
                  <a:lnTo>
                    <a:pt x="362" y="92"/>
                  </a:lnTo>
                  <a:lnTo>
                    <a:pt x="360" y="90"/>
                  </a:lnTo>
                  <a:lnTo>
                    <a:pt x="360" y="90"/>
                  </a:lnTo>
                  <a:lnTo>
                    <a:pt x="358" y="87"/>
                  </a:lnTo>
                  <a:lnTo>
                    <a:pt x="358" y="87"/>
                  </a:lnTo>
                  <a:lnTo>
                    <a:pt x="358" y="90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3" y="90"/>
                  </a:lnTo>
                  <a:lnTo>
                    <a:pt x="353" y="90"/>
                  </a:lnTo>
                  <a:lnTo>
                    <a:pt x="351" y="90"/>
                  </a:lnTo>
                  <a:lnTo>
                    <a:pt x="351" y="92"/>
                  </a:lnTo>
                  <a:lnTo>
                    <a:pt x="348" y="92"/>
                  </a:lnTo>
                  <a:lnTo>
                    <a:pt x="348" y="92"/>
                  </a:lnTo>
                  <a:lnTo>
                    <a:pt x="348" y="92"/>
                  </a:lnTo>
                  <a:lnTo>
                    <a:pt x="346" y="94"/>
                  </a:lnTo>
                  <a:lnTo>
                    <a:pt x="346" y="94"/>
                  </a:lnTo>
                  <a:lnTo>
                    <a:pt x="343" y="92"/>
                  </a:lnTo>
                  <a:lnTo>
                    <a:pt x="343" y="94"/>
                  </a:lnTo>
                  <a:lnTo>
                    <a:pt x="343" y="94"/>
                  </a:lnTo>
                  <a:lnTo>
                    <a:pt x="341" y="94"/>
                  </a:lnTo>
                  <a:lnTo>
                    <a:pt x="341" y="94"/>
                  </a:lnTo>
                  <a:lnTo>
                    <a:pt x="341" y="92"/>
                  </a:lnTo>
                  <a:lnTo>
                    <a:pt x="341" y="92"/>
                  </a:lnTo>
                  <a:lnTo>
                    <a:pt x="341" y="90"/>
                  </a:lnTo>
                  <a:lnTo>
                    <a:pt x="341" y="90"/>
                  </a:lnTo>
                  <a:lnTo>
                    <a:pt x="343" y="87"/>
                  </a:lnTo>
                  <a:lnTo>
                    <a:pt x="346" y="87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8" y="83"/>
                  </a:lnTo>
                  <a:lnTo>
                    <a:pt x="348" y="83"/>
                  </a:lnTo>
                  <a:lnTo>
                    <a:pt x="348" y="80"/>
                  </a:lnTo>
                  <a:lnTo>
                    <a:pt x="348" y="80"/>
                  </a:lnTo>
                  <a:lnTo>
                    <a:pt x="348" y="80"/>
                  </a:lnTo>
                  <a:lnTo>
                    <a:pt x="351" y="80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3" y="76"/>
                  </a:lnTo>
                  <a:lnTo>
                    <a:pt x="353" y="76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8" y="76"/>
                  </a:lnTo>
                  <a:lnTo>
                    <a:pt x="358" y="76"/>
                  </a:lnTo>
                  <a:lnTo>
                    <a:pt x="358" y="73"/>
                  </a:lnTo>
                  <a:lnTo>
                    <a:pt x="358" y="73"/>
                  </a:lnTo>
                  <a:lnTo>
                    <a:pt x="358" y="73"/>
                  </a:lnTo>
                  <a:lnTo>
                    <a:pt x="355" y="73"/>
                  </a:lnTo>
                  <a:lnTo>
                    <a:pt x="355" y="73"/>
                  </a:lnTo>
                  <a:lnTo>
                    <a:pt x="355" y="73"/>
                  </a:lnTo>
                  <a:lnTo>
                    <a:pt x="358" y="71"/>
                  </a:lnTo>
                  <a:lnTo>
                    <a:pt x="358" y="71"/>
                  </a:lnTo>
                  <a:lnTo>
                    <a:pt x="358" y="71"/>
                  </a:lnTo>
                  <a:lnTo>
                    <a:pt x="355" y="71"/>
                  </a:lnTo>
                  <a:lnTo>
                    <a:pt x="353" y="68"/>
                  </a:lnTo>
                  <a:lnTo>
                    <a:pt x="351" y="68"/>
                  </a:lnTo>
                  <a:lnTo>
                    <a:pt x="351" y="68"/>
                  </a:lnTo>
                  <a:lnTo>
                    <a:pt x="351" y="68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6" y="66"/>
                  </a:lnTo>
                  <a:lnTo>
                    <a:pt x="343" y="64"/>
                  </a:lnTo>
                  <a:lnTo>
                    <a:pt x="343" y="64"/>
                  </a:lnTo>
                  <a:lnTo>
                    <a:pt x="341" y="64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57"/>
                  </a:lnTo>
                  <a:lnTo>
                    <a:pt x="339" y="57"/>
                  </a:lnTo>
                  <a:lnTo>
                    <a:pt x="339" y="57"/>
                  </a:lnTo>
                  <a:lnTo>
                    <a:pt x="339" y="57"/>
                  </a:lnTo>
                  <a:lnTo>
                    <a:pt x="336" y="57"/>
                  </a:lnTo>
                  <a:lnTo>
                    <a:pt x="336" y="57"/>
                  </a:lnTo>
                  <a:lnTo>
                    <a:pt x="334" y="57"/>
                  </a:lnTo>
                  <a:lnTo>
                    <a:pt x="334" y="57"/>
                  </a:lnTo>
                  <a:lnTo>
                    <a:pt x="334" y="57"/>
                  </a:lnTo>
                  <a:lnTo>
                    <a:pt x="336" y="42"/>
                  </a:lnTo>
                  <a:lnTo>
                    <a:pt x="336" y="42"/>
                  </a:lnTo>
                  <a:lnTo>
                    <a:pt x="336" y="40"/>
                  </a:lnTo>
                  <a:lnTo>
                    <a:pt x="334" y="40"/>
                  </a:lnTo>
                  <a:lnTo>
                    <a:pt x="334" y="40"/>
                  </a:lnTo>
                  <a:lnTo>
                    <a:pt x="334" y="38"/>
                  </a:lnTo>
                  <a:lnTo>
                    <a:pt x="334" y="38"/>
                  </a:lnTo>
                  <a:lnTo>
                    <a:pt x="334" y="38"/>
                  </a:lnTo>
                  <a:lnTo>
                    <a:pt x="334" y="35"/>
                  </a:lnTo>
                  <a:lnTo>
                    <a:pt x="332" y="35"/>
                  </a:lnTo>
                  <a:lnTo>
                    <a:pt x="332" y="35"/>
                  </a:lnTo>
                  <a:lnTo>
                    <a:pt x="329" y="35"/>
                  </a:lnTo>
                  <a:lnTo>
                    <a:pt x="329" y="35"/>
                  </a:lnTo>
                  <a:lnTo>
                    <a:pt x="329" y="33"/>
                  </a:lnTo>
                  <a:lnTo>
                    <a:pt x="329" y="33"/>
                  </a:lnTo>
                  <a:lnTo>
                    <a:pt x="329" y="31"/>
                  </a:lnTo>
                  <a:lnTo>
                    <a:pt x="329" y="28"/>
                  </a:lnTo>
                  <a:lnTo>
                    <a:pt x="329" y="28"/>
                  </a:lnTo>
                  <a:lnTo>
                    <a:pt x="329" y="28"/>
                  </a:lnTo>
                  <a:lnTo>
                    <a:pt x="327" y="26"/>
                  </a:lnTo>
                  <a:lnTo>
                    <a:pt x="327" y="26"/>
                  </a:lnTo>
                  <a:lnTo>
                    <a:pt x="327" y="28"/>
                  </a:lnTo>
                  <a:lnTo>
                    <a:pt x="327" y="26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25" y="23"/>
                  </a:lnTo>
                  <a:lnTo>
                    <a:pt x="325" y="23"/>
                  </a:lnTo>
                  <a:lnTo>
                    <a:pt x="325" y="21"/>
                  </a:lnTo>
                  <a:lnTo>
                    <a:pt x="327" y="21"/>
                  </a:lnTo>
                  <a:lnTo>
                    <a:pt x="327" y="19"/>
                  </a:lnTo>
                  <a:lnTo>
                    <a:pt x="327" y="19"/>
                  </a:lnTo>
                  <a:lnTo>
                    <a:pt x="327" y="16"/>
                  </a:lnTo>
                  <a:lnTo>
                    <a:pt x="325" y="16"/>
                  </a:lnTo>
                  <a:lnTo>
                    <a:pt x="322" y="16"/>
                  </a:lnTo>
                  <a:lnTo>
                    <a:pt x="317" y="12"/>
                  </a:lnTo>
                  <a:lnTo>
                    <a:pt x="315" y="12"/>
                  </a:lnTo>
                  <a:lnTo>
                    <a:pt x="310" y="9"/>
                  </a:lnTo>
                  <a:lnTo>
                    <a:pt x="310" y="9"/>
                  </a:lnTo>
                  <a:lnTo>
                    <a:pt x="310" y="12"/>
                  </a:lnTo>
                  <a:lnTo>
                    <a:pt x="308" y="12"/>
                  </a:lnTo>
                  <a:lnTo>
                    <a:pt x="308" y="12"/>
                  </a:lnTo>
                  <a:lnTo>
                    <a:pt x="308" y="9"/>
                  </a:lnTo>
                  <a:lnTo>
                    <a:pt x="308" y="9"/>
                  </a:lnTo>
                  <a:lnTo>
                    <a:pt x="308" y="9"/>
                  </a:lnTo>
                  <a:lnTo>
                    <a:pt x="306" y="12"/>
                  </a:lnTo>
                  <a:lnTo>
                    <a:pt x="303" y="12"/>
                  </a:lnTo>
                  <a:lnTo>
                    <a:pt x="303" y="12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6" y="14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08" y="16"/>
                  </a:lnTo>
                  <a:lnTo>
                    <a:pt x="308" y="16"/>
                  </a:lnTo>
                  <a:lnTo>
                    <a:pt x="308" y="19"/>
                  </a:lnTo>
                  <a:lnTo>
                    <a:pt x="308" y="19"/>
                  </a:lnTo>
                  <a:lnTo>
                    <a:pt x="308" y="19"/>
                  </a:lnTo>
                  <a:lnTo>
                    <a:pt x="308" y="21"/>
                  </a:lnTo>
                  <a:lnTo>
                    <a:pt x="308" y="21"/>
                  </a:lnTo>
                  <a:lnTo>
                    <a:pt x="308" y="21"/>
                  </a:lnTo>
                  <a:lnTo>
                    <a:pt x="306" y="23"/>
                  </a:lnTo>
                  <a:lnTo>
                    <a:pt x="306" y="23"/>
                  </a:lnTo>
                  <a:lnTo>
                    <a:pt x="303" y="23"/>
                  </a:lnTo>
                  <a:lnTo>
                    <a:pt x="301" y="23"/>
                  </a:lnTo>
                  <a:lnTo>
                    <a:pt x="298" y="23"/>
                  </a:lnTo>
                  <a:lnTo>
                    <a:pt x="298" y="26"/>
                  </a:lnTo>
                  <a:lnTo>
                    <a:pt x="296" y="26"/>
                  </a:lnTo>
                  <a:lnTo>
                    <a:pt x="291" y="28"/>
                  </a:lnTo>
                  <a:lnTo>
                    <a:pt x="289" y="28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89" y="33"/>
                  </a:lnTo>
                  <a:lnTo>
                    <a:pt x="289" y="33"/>
                  </a:lnTo>
                  <a:lnTo>
                    <a:pt x="287" y="35"/>
                  </a:lnTo>
                  <a:lnTo>
                    <a:pt x="287" y="35"/>
                  </a:lnTo>
                  <a:lnTo>
                    <a:pt x="282" y="35"/>
                  </a:lnTo>
                  <a:lnTo>
                    <a:pt x="282" y="35"/>
                  </a:lnTo>
                  <a:lnTo>
                    <a:pt x="282" y="35"/>
                  </a:lnTo>
                  <a:lnTo>
                    <a:pt x="280" y="35"/>
                  </a:lnTo>
                  <a:lnTo>
                    <a:pt x="280" y="35"/>
                  </a:lnTo>
                  <a:lnTo>
                    <a:pt x="280" y="35"/>
                  </a:lnTo>
                  <a:lnTo>
                    <a:pt x="280" y="35"/>
                  </a:lnTo>
                  <a:lnTo>
                    <a:pt x="277" y="35"/>
                  </a:lnTo>
                  <a:lnTo>
                    <a:pt x="277" y="33"/>
                  </a:lnTo>
                  <a:lnTo>
                    <a:pt x="275" y="33"/>
                  </a:lnTo>
                  <a:lnTo>
                    <a:pt x="275" y="33"/>
                  </a:lnTo>
                  <a:lnTo>
                    <a:pt x="272" y="33"/>
                  </a:lnTo>
                  <a:lnTo>
                    <a:pt x="272" y="31"/>
                  </a:lnTo>
                  <a:lnTo>
                    <a:pt x="270" y="31"/>
                  </a:lnTo>
                  <a:lnTo>
                    <a:pt x="270" y="31"/>
                  </a:lnTo>
                  <a:lnTo>
                    <a:pt x="268" y="31"/>
                  </a:lnTo>
                  <a:lnTo>
                    <a:pt x="268" y="28"/>
                  </a:lnTo>
                  <a:lnTo>
                    <a:pt x="268" y="28"/>
                  </a:lnTo>
                  <a:lnTo>
                    <a:pt x="268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3" y="28"/>
                  </a:lnTo>
                  <a:lnTo>
                    <a:pt x="263" y="28"/>
                  </a:lnTo>
                  <a:lnTo>
                    <a:pt x="261" y="28"/>
                  </a:lnTo>
                  <a:lnTo>
                    <a:pt x="261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6" y="26"/>
                  </a:lnTo>
                  <a:lnTo>
                    <a:pt x="256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8"/>
                  </a:lnTo>
                  <a:lnTo>
                    <a:pt x="254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49" y="31"/>
                  </a:lnTo>
                  <a:lnTo>
                    <a:pt x="249" y="31"/>
                  </a:lnTo>
                  <a:lnTo>
                    <a:pt x="246" y="31"/>
                  </a:lnTo>
                  <a:lnTo>
                    <a:pt x="244" y="31"/>
                  </a:lnTo>
                  <a:lnTo>
                    <a:pt x="244" y="31"/>
                  </a:lnTo>
                  <a:lnTo>
                    <a:pt x="244" y="31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5"/>
                  </a:lnTo>
                  <a:lnTo>
                    <a:pt x="242" y="35"/>
                  </a:lnTo>
                  <a:lnTo>
                    <a:pt x="242" y="35"/>
                  </a:lnTo>
                  <a:lnTo>
                    <a:pt x="242" y="35"/>
                  </a:lnTo>
                  <a:lnTo>
                    <a:pt x="242" y="38"/>
                  </a:lnTo>
                  <a:lnTo>
                    <a:pt x="239" y="38"/>
                  </a:lnTo>
                  <a:lnTo>
                    <a:pt x="239" y="38"/>
                  </a:lnTo>
                  <a:lnTo>
                    <a:pt x="239" y="40"/>
                  </a:lnTo>
                  <a:lnTo>
                    <a:pt x="237" y="40"/>
                  </a:lnTo>
                  <a:lnTo>
                    <a:pt x="237" y="40"/>
                  </a:lnTo>
                  <a:lnTo>
                    <a:pt x="237" y="42"/>
                  </a:lnTo>
                  <a:lnTo>
                    <a:pt x="237" y="42"/>
                  </a:lnTo>
                  <a:lnTo>
                    <a:pt x="237" y="42"/>
                  </a:lnTo>
                  <a:lnTo>
                    <a:pt x="235" y="42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0" y="38"/>
                  </a:lnTo>
                  <a:lnTo>
                    <a:pt x="228" y="35"/>
                  </a:lnTo>
                  <a:lnTo>
                    <a:pt x="228" y="35"/>
                  </a:lnTo>
                  <a:lnTo>
                    <a:pt x="228" y="35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1"/>
                  </a:lnTo>
                  <a:lnTo>
                    <a:pt x="225" y="31"/>
                  </a:lnTo>
                  <a:lnTo>
                    <a:pt x="225" y="31"/>
                  </a:lnTo>
                  <a:lnTo>
                    <a:pt x="223" y="26"/>
                  </a:lnTo>
                  <a:lnTo>
                    <a:pt x="223" y="26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18" y="26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3" y="28"/>
                  </a:lnTo>
                  <a:lnTo>
                    <a:pt x="213" y="31"/>
                  </a:lnTo>
                  <a:lnTo>
                    <a:pt x="211" y="31"/>
                  </a:lnTo>
                  <a:lnTo>
                    <a:pt x="211" y="31"/>
                  </a:lnTo>
                  <a:lnTo>
                    <a:pt x="211" y="31"/>
                  </a:lnTo>
                  <a:lnTo>
                    <a:pt x="211" y="33"/>
                  </a:lnTo>
                  <a:lnTo>
                    <a:pt x="211" y="33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09" y="35"/>
                  </a:lnTo>
                  <a:lnTo>
                    <a:pt x="209" y="35"/>
                  </a:lnTo>
                  <a:lnTo>
                    <a:pt x="209" y="35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4" y="38"/>
                  </a:lnTo>
                  <a:lnTo>
                    <a:pt x="204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199" y="35"/>
                  </a:lnTo>
                  <a:lnTo>
                    <a:pt x="199" y="35"/>
                  </a:lnTo>
                  <a:lnTo>
                    <a:pt x="197" y="33"/>
                  </a:lnTo>
                  <a:lnTo>
                    <a:pt x="197" y="31"/>
                  </a:lnTo>
                  <a:lnTo>
                    <a:pt x="192" y="31"/>
                  </a:lnTo>
                  <a:lnTo>
                    <a:pt x="192" y="28"/>
                  </a:lnTo>
                  <a:lnTo>
                    <a:pt x="190" y="26"/>
                  </a:lnTo>
                  <a:lnTo>
                    <a:pt x="192" y="26"/>
                  </a:lnTo>
                  <a:lnTo>
                    <a:pt x="192" y="23"/>
                  </a:lnTo>
                  <a:lnTo>
                    <a:pt x="194" y="21"/>
                  </a:lnTo>
                  <a:lnTo>
                    <a:pt x="194" y="21"/>
                  </a:lnTo>
                  <a:lnTo>
                    <a:pt x="194" y="19"/>
                  </a:lnTo>
                  <a:lnTo>
                    <a:pt x="194" y="16"/>
                  </a:lnTo>
                  <a:lnTo>
                    <a:pt x="194" y="16"/>
                  </a:lnTo>
                  <a:lnTo>
                    <a:pt x="197" y="16"/>
                  </a:lnTo>
                  <a:lnTo>
                    <a:pt x="197" y="16"/>
                  </a:lnTo>
                  <a:lnTo>
                    <a:pt x="197" y="16"/>
                  </a:lnTo>
                  <a:lnTo>
                    <a:pt x="194" y="16"/>
                  </a:lnTo>
                  <a:lnTo>
                    <a:pt x="192" y="14"/>
                  </a:lnTo>
                  <a:lnTo>
                    <a:pt x="190" y="14"/>
                  </a:lnTo>
                  <a:lnTo>
                    <a:pt x="185" y="14"/>
                  </a:lnTo>
                  <a:lnTo>
                    <a:pt x="183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73" y="16"/>
                  </a:lnTo>
                  <a:lnTo>
                    <a:pt x="171" y="16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6" y="14"/>
                  </a:lnTo>
                  <a:lnTo>
                    <a:pt x="166" y="16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59" y="14"/>
                  </a:lnTo>
                  <a:lnTo>
                    <a:pt x="159" y="14"/>
                  </a:lnTo>
                  <a:lnTo>
                    <a:pt x="159" y="16"/>
                  </a:lnTo>
                  <a:lnTo>
                    <a:pt x="157" y="16"/>
                  </a:lnTo>
                  <a:lnTo>
                    <a:pt x="154" y="19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2" y="19"/>
                  </a:lnTo>
                  <a:lnTo>
                    <a:pt x="142" y="16"/>
                  </a:lnTo>
                  <a:lnTo>
                    <a:pt x="140" y="16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35" y="16"/>
                  </a:lnTo>
                  <a:lnTo>
                    <a:pt x="135" y="16"/>
                  </a:lnTo>
                  <a:lnTo>
                    <a:pt x="133" y="16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1" y="12"/>
                  </a:lnTo>
                  <a:lnTo>
                    <a:pt x="121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6" y="7"/>
                  </a:lnTo>
                  <a:lnTo>
                    <a:pt x="114" y="7"/>
                  </a:lnTo>
                  <a:lnTo>
                    <a:pt x="112" y="9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09" y="12"/>
                  </a:lnTo>
                  <a:lnTo>
                    <a:pt x="109" y="12"/>
                  </a:lnTo>
                  <a:lnTo>
                    <a:pt x="109" y="12"/>
                  </a:lnTo>
                  <a:lnTo>
                    <a:pt x="107" y="12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7" y="7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2"/>
                  </a:lnTo>
                  <a:lnTo>
                    <a:pt x="107" y="2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0" y="2"/>
                  </a:lnTo>
                  <a:lnTo>
                    <a:pt x="71" y="0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7"/>
                  </a:lnTo>
                  <a:lnTo>
                    <a:pt x="74" y="9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4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21"/>
                  </a:lnTo>
                  <a:lnTo>
                    <a:pt x="74" y="23"/>
                  </a:lnTo>
                  <a:lnTo>
                    <a:pt x="71" y="23"/>
                  </a:lnTo>
                  <a:lnTo>
                    <a:pt x="67" y="23"/>
                  </a:lnTo>
                  <a:lnTo>
                    <a:pt x="69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40"/>
                  </a:lnTo>
                  <a:lnTo>
                    <a:pt x="71" y="42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5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9"/>
                  </a:lnTo>
                  <a:lnTo>
                    <a:pt x="38" y="59"/>
                  </a:lnTo>
                  <a:lnTo>
                    <a:pt x="33" y="61"/>
                  </a:lnTo>
                  <a:lnTo>
                    <a:pt x="29" y="64"/>
                  </a:lnTo>
                  <a:lnTo>
                    <a:pt x="26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19" y="64"/>
                  </a:lnTo>
                  <a:lnTo>
                    <a:pt x="19" y="66"/>
                  </a:lnTo>
                  <a:lnTo>
                    <a:pt x="12" y="73"/>
                  </a:lnTo>
                  <a:lnTo>
                    <a:pt x="12" y="76"/>
                  </a:lnTo>
                  <a:lnTo>
                    <a:pt x="12" y="80"/>
                  </a:lnTo>
                  <a:lnTo>
                    <a:pt x="5" y="90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3" y="92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4"/>
                  </a:lnTo>
                  <a:lnTo>
                    <a:pt x="10" y="92"/>
                  </a:lnTo>
                  <a:lnTo>
                    <a:pt x="10" y="92"/>
                  </a:lnTo>
                  <a:lnTo>
                    <a:pt x="10" y="90"/>
                  </a:lnTo>
                  <a:lnTo>
                    <a:pt x="7" y="90"/>
                  </a:lnTo>
                  <a:lnTo>
                    <a:pt x="10" y="90"/>
                  </a:lnTo>
                  <a:lnTo>
                    <a:pt x="10" y="92"/>
                  </a:lnTo>
                  <a:lnTo>
                    <a:pt x="12" y="92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102"/>
                  </a:lnTo>
                  <a:lnTo>
                    <a:pt x="15" y="102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17" y="104"/>
                  </a:lnTo>
                  <a:lnTo>
                    <a:pt x="17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7" y="106"/>
                  </a:lnTo>
                  <a:lnTo>
                    <a:pt x="17" y="109"/>
                  </a:lnTo>
                  <a:lnTo>
                    <a:pt x="17" y="106"/>
                  </a:lnTo>
                  <a:lnTo>
                    <a:pt x="17" y="104"/>
                  </a:lnTo>
                  <a:lnTo>
                    <a:pt x="19" y="104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6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22" y="111"/>
                  </a:lnTo>
                  <a:lnTo>
                    <a:pt x="22" y="109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4"/>
                  </a:lnTo>
                  <a:lnTo>
                    <a:pt x="26" y="104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9" y="102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97"/>
                  </a:lnTo>
                  <a:lnTo>
                    <a:pt x="31" y="97"/>
                  </a:lnTo>
                  <a:lnTo>
                    <a:pt x="31" y="99"/>
                  </a:lnTo>
                  <a:lnTo>
                    <a:pt x="29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29" y="102"/>
                  </a:lnTo>
                  <a:lnTo>
                    <a:pt x="29" y="102"/>
                  </a:lnTo>
                  <a:lnTo>
                    <a:pt x="29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9"/>
                  </a:lnTo>
                  <a:lnTo>
                    <a:pt x="26" y="109"/>
                  </a:lnTo>
                  <a:lnTo>
                    <a:pt x="24" y="106"/>
                  </a:lnTo>
                  <a:lnTo>
                    <a:pt x="24" y="109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4" y="113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4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20"/>
                  </a:lnTo>
                  <a:lnTo>
                    <a:pt x="29" y="120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3" y="128"/>
                  </a:lnTo>
                  <a:lnTo>
                    <a:pt x="33" y="128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5"/>
                  </a:lnTo>
                  <a:lnTo>
                    <a:pt x="33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41" y="137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5" y="135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48" y="139"/>
                  </a:lnTo>
                  <a:lnTo>
                    <a:pt x="48" y="139"/>
                  </a:lnTo>
                  <a:lnTo>
                    <a:pt x="48" y="137"/>
                  </a:lnTo>
                  <a:lnTo>
                    <a:pt x="48" y="137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0" y="135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48" y="139"/>
                  </a:lnTo>
                  <a:lnTo>
                    <a:pt x="48" y="139"/>
                  </a:lnTo>
                  <a:lnTo>
                    <a:pt x="48" y="139"/>
                  </a:lnTo>
                  <a:lnTo>
                    <a:pt x="48" y="142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139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55" y="137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7" y="139"/>
                  </a:lnTo>
                  <a:lnTo>
                    <a:pt x="57" y="142"/>
                  </a:lnTo>
                  <a:lnTo>
                    <a:pt x="57" y="142"/>
                  </a:lnTo>
                  <a:lnTo>
                    <a:pt x="57" y="139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57" y="144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2" y="149"/>
                  </a:lnTo>
                  <a:lnTo>
                    <a:pt x="62" y="149"/>
                  </a:lnTo>
                  <a:lnTo>
                    <a:pt x="62" y="149"/>
                  </a:lnTo>
                  <a:lnTo>
                    <a:pt x="64" y="151"/>
                  </a:lnTo>
                  <a:lnTo>
                    <a:pt x="64" y="151"/>
                  </a:lnTo>
                  <a:lnTo>
                    <a:pt x="64" y="151"/>
                  </a:lnTo>
                  <a:lnTo>
                    <a:pt x="64" y="154"/>
                  </a:lnTo>
                  <a:lnTo>
                    <a:pt x="67" y="154"/>
                  </a:lnTo>
                  <a:lnTo>
                    <a:pt x="67" y="154"/>
                  </a:lnTo>
                  <a:lnTo>
                    <a:pt x="67" y="154"/>
                  </a:lnTo>
                  <a:lnTo>
                    <a:pt x="69" y="154"/>
                  </a:lnTo>
                  <a:lnTo>
                    <a:pt x="69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1" y="154"/>
                  </a:lnTo>
                  <a:lnTo>
                    <a:pt x="71" y="156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4" y="158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6" y="156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8" y="158"/>
                  </a:lnTo>
                  <a:lnTo>
                    <a:pt x="78" y="158"/>
                  </a:lnTo>
                  <a:lnTo>
                    <a:pt x="81" y="158"/>
                  </a:lnTo>
                  <a:lnTo>
                    <a:pt x="81" y="156"/>
                  </a:lnTo>
                  <a:lnTo>
                    <a:pt x="81" y="158"/>
                  </a:lnTo>
                  <a:lnTo>
                    <a:pt x="81" y="158"/>
                  </a:lnTo>
                  <a:lnTo>
                    <a:pt x="78" y="158"/>
                  </a:lnTo>
                  <a:lnTo>
                    <a:pt x="78" y="158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8" y="163"/>
                  </a:lnTo>
                  <a:lnTo>
                    <a:pt x="78" y="165"/>
                  </a:lnTo>
                  <a:lnTo>
                    <a:pt x="76" y="165"/>
                  </a:lnTo>
                  <a:lnTo>
                    <a:pt x="76" y="168"/>
                  </a:lnTo>
                  <a:lnTo>
                    <a:pt x="74" y="168"/>
                  </a:lnTo>
                  <a:lnTo>
                    <a:pt x="74" y="170"/>
                  </a:lnTo>
                  <a:lnTo>
                    <a:pt x="74" y="170"/>
                  </a:lnTo>
                  <a:lnTo>
                    <a:pt x="71" y="170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0"/>
                  </a:lnTo>
                  <a:lnTo>
                    <a:pt x="76" y="170"/>
                  </a:lnTo>
                  <a:lnTo>
                    <a:pt x="78" y="170"/>
                  </a:lnTo>
                  <a:lnTo>
                    <a:pt x="78" y="168"/>
                  </a:lnTo>
                  <a:lnTo>
                    <a:pt x="78" y="170"/>
                  </a:lnTo>
                  <a:lnTo>
                    <a:pt x="81" y="170"/>
                  </a:lnTo>
                  <a:lnTo>
                    <a:pt x="81" y="173"/>
                  </a:lnTo>
                  <a:lnTo>
                    <a:pt x="81" y="173"/>
                  </a:lnTo>
                  <a:lnTo>
                    <a:pt x="83" y="173"/>
                  </a:lnTo>
                  <a:lnTo>
                    <a:pt x="83" y="170"/>
                  </a:lnTo>
                  <a:lnTo>
                    <a:pt x="86" y="168"/>
                  </a:lnTo>
                  <a:lnTo>
                    <a:pt x="86" y="168"/>
                  </a:lnTo>
                  <a:lnTo>
                    <a:pt x="86" y="170"/>
                  </a:lnTo>
                  <a:lnTo>
                    <a:pt x="86" y="170"/>
                  </a:lnTo>
                  <a:lnTo>
                    <a:pt x="83" y="170"/>
                  </a:lnTo>
                  <a:lnTo>
                    <a:pt x="83" y="173"/>
                  </a:lnTo>
                  <a:lnTo>
                    <a:pt x="83" y="173"/>
                  </a:lnTo>
                  <a:lnTo>
                    <a:pt x="83" y="173"/>
                  </a:lnTo>
                  <a:lnTo>
                    <a:pt x="83" y="175"/>
                  </a:lnTo>
                  <a:lnTo>
                    <a:pt x="83" y="177"/>
                  </a:lnTo>
                  <a:lnTo>
                    <a:pt x="86" y="177"/>
                  </a:lnTo>
                  <a:lnTo>
                    <a:pt x="88" y="177"/>
                  </a:lnTo>
                  <a:lnTo>
                    <a:pt x="90" y="175"/>
                  </a:lnTo>
                  <a:lnTo>
                    <a:pt x="90" y="175"/>
                  </a:lnTo>
                  <a:lnTo>
                    <a:pt x="90" y="177"/>
                  </a:lnTo>
                  <a:lnTo>
                    <a:pt x="88" y="177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88" y="182"/>
                  </a:lnTo>
                  <a:lnTo>
                    <a:pt x="88" y="182"/>
                  </a:lnTo>
                  <a:lnTo>
                    <a:pt x="90" y="182"/>
                  </a:lnTo>
                  <a:lnTo>
                    <a:pt x="88" y="184"/>
                  </a:lnTo>
                  <a:lnTo>
                    <a:pt x="88" y="18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0"/>
                  </a:lnTo>
                  <a:lnTo>
                    <a:pt x="95" y="180"/>
                  </a:lnTo>
                  <a:lnTo>
                    <a:pt x="95" y="180"/>
                  </a:lnTo>
                  <a:lnTo>
                    <a:pt x="95" y="180"/>
                  </a:lnTo>
                  <a:lnTo>
                    <a:pt x="95" y="180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4"/>
                  </a:lnTo>
                  <a:lnTo>
                    <a:pt x="93" y="184"/>
                  </a:lnTo>
                  <a:lnTo>
                    <a:pt x="93" y="184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9"/>
                  </a:lnTo>
                  <a:lnTo>
                    <a:pt x="95" y="189"/>
                  </a:lnTo>
                  <a:lnTo>
                    <a:pt x="93" y="189"/>
                  </a:lnTo>
                  <a:lnTo>
                    <a:pt x="95" y="189"/>
                  </a:lnTo>
                  <a:lnTo>
                    <a:pt x="95" y="189"/>
                  </a:lnTo>
                  <a:lnTo>
                    <a:pt x="95" y="191"/>
                  </a:lnTo>
                  <a:lnTo>
                    <a:pt x="97" y="189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4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100" y="189"/>
                  </a:lnTo>
                  <a:lnTo>
                    <a:pt x="102" y="189"/>
                  </a:lnTo>
                  <a:lnTo>
                    <a:pt x="102" y="189"/>
                  </a:lnTo>
                  <a:lnTo>
                    <a:pt x="102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89"/>
                  </a:lnTo>
                  <a:lnTo>
                    <a:pt x="97" y="191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3" y="194"/>
                  </a:lnTo>
                  <a:lnTo>
                    <a:pt x="93" y="194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6"/>
                  </a:lnTo>
                  <a:lnTo>
                    <a:pt x="102" y="196"/>
                  </a:lnTo>
                  <a:lnTo>
                    <a:pt x="104" y="196"/>
                  </a:lnTo>
                  <a:lnTo>
                    <a:pt x="104" y="196"/>
                  </a:lnTo>
                  <a:lnTo>
                    <a:pt x="107" y="19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12" y="191"/>
                  </a:lnTo>
                  <a:lnTo>
                    <a:pt x="112" y="191"/>
                  </a:lnTo>
                  <a:lnTo>
                    <a:pt x="112" y="189"/>
                  </a:lnTo>
                  <a:lnTo>
                    <a:pt x="112" y="189"/>
                  </a:lnTo>
                  <a:lnTo>
                    <a:pt x="114" y="189"/>
                  </a:lnTo>
                  <a:lnTo>
                    <a:pt x="114" y="189"/>
                  </a:lnTo>
                  <a:lnTo>
                    <a:pt x="114" y="189"/>
                  </a:lnTo>
                  <a:lnTo>
                    <a:pt x="112" y="189"/>
                  </a:lnTo>
                  <a:lnTo>
                    <a:pt x="112" y="187"/>
                  </a:lnTo>
                  <a:lnTo>
                    <a:pt x="112" y="187"/>
                  </a:lnTo>
                  <a:lnTo>
                    <a:pt x="114" y="184"/>
                  </a:lnTo>
                  <a:lnTo>
                    <a:pt x="114" y="184"/>
                  </a:lnTo>
                  <a:lnTo>
                    <a:pt x="116" y="184"/>
                  </a:lnTo>
                  <a:lnTo>
                    <a:pt x="116" y="184"/>
                  </a:lnTo>
                  <a:lnTo>
                    <a:pt x="116" y="184"/>
                  </a:lnTo>
                  <a:lnTo>
                    <a:pt x="119" y="184"/>
                  </a:lnTo>
                  <a:lnTo>
                    <a:pt x="119" y="184"/>
                  </a:lnTo>
                  <a:lnTo>
                    <a:pt x="121" y="184"/>
                  </a:lnTo>
                  <a:lnTo>
                    <a:pt x="121" y="182"/>
                  </a:lnTo>
                  <a:lnTo>
                    <a:pt x="123" y="182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30" y="170"/>
                  </a:lnTo>
                  <a:lnTo>
                    <a:pt x="130" y="170"/>
                  </a:lnTo>
                  <a:lnTo>
                    <a:pt x="130" y="170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33" y="168"/>
                  </a:lnTo>
                  <a:lnTo>
                    <a:pt x="133" y="165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0" y="151"/>
                  </a:lnTo>
                  <a:lnTo>
                    <a:pt x="142" y="151"/>
                  </a:lnTo>
                  <a:lnTo>
                    <a:pt x="149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1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57" y="151"/>
                  </a:lnTo>
                  <a:lnTo>
                    <a:pt x="157" y="151"/>
                  </a:lnTo>
                  <a:lnTo>
                    <a:pt x="159" y="151"/>
                  </a:lnTo>
                  <a:lnTo>
                    <a:pt x="168" y="149"/>
                  </a:lnTo>
                  <a:lnTo>
                    <a:pt x="168" y="149"/>
                  </a:lnTo>
                  <a:lnTo>
                    <a:pt x="168" y="147"/>
                  </a:lnTo>
                  <a:lnTo>
                    <a:pt x="192" y="147"/>
                  </a:lnTo>
                  <a:lnTo>
                    <a:pt x="204" y="147"/>
                  </a:lnTo>
                  <a:lnTo>
                    <a:pt x="204" y="147"/>
                  </a:lnTo>
                  <a:lnTo>
                    <a:pt x="206" y="147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09" y="149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13" y="156"/>
                  </a:lnTo>
                  <a:lnTo>
                    <a:pt x="216" y="156"/>
                  </a:lnTo>
                  <a:lnTo>
                    <a:pt x="218" y="158"/>
                  </a:lnTo>
                  <a:lnTo>
                    <a:pt x="218" y="161"/>
                  </a:lnTo>
                  <a:lnTo>
                    <a:pt x="218" y="163"/>
                  </a:lnTo>
                  <a:lnTo>
                    <a:pt x="220" y="163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8"/>
                  </a:lnTo>
                  <a:lnTo>
                    <a:pt x="223" y="168"/>
                  </a:lnTo>
                  <a:lnTo>
                    <a:pt x="223" y="168"/>
                  </a:lnTo>
                  <a:lnTo>
                    <a:pt x="223" y="168"/>
                  </a:lnTo>
                  <a:lnTo>
                    <a:pt x="225" y="170"/>
                  </a:lnTo>
                  <a:lnTo>
                    <a:pt x="225" y="170"/>
                  </a:lnTo>
                  <a:lnTo>
                    <a:pt x="225" y="170"/>
                  </a:lnTo>
                  <a:lnTo>
                    <a:pt x="225" y="173"/>
                  </a:lnTo>
                  <a:lnTo>
                    <a:pt x="225" y="173"/>
                  </a:lnTo>
                  <a:lnTo>
                    <a:pt x="225" y="173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80"/>
                  </a:lnTo>
                  <a:lnTo>
                    <a:pt x="230" y="177"/>
                  </a:lnTo>
                  <a:lnTo>
                    <a:pt x="230" y="180"/>
                  </a:lnTo>
                  <a:lnTo>
                    <a:pt x="230" y="180"/>
                  </a:lnTo>
                  <a:lnTo>
                    <a:pt x="230" y="180"/>
                  </a:lnTo>
                  <a:lnTo>
                    <a:pt x="230" y="180"/>
                  </a:lnTo>
                  <a:lnTo>
                    <a:pt x="232" y="180"/>
                  </a:lnTo>
                  <a:lnTo>
                    <a:pt x="232" y="180"/>
                  </a:lnTo>
                  <a:lnTo>
                    <a:pt x="232" y="182"/>
                  </a:lnTo>
                  <a:lnTo>
                    <a:pt x="235" y="182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9"/>
                  </a:lnTo>
                  <a:lnTo>
                    <a:pt x="232" y="189"/>
                  </a:lnTo>
                  <a:lnTo>
                    <a:pt x="232" y="189"/>
                  </a:lnTo>
                  <a:lnTo>
                    <a:pt x="232" y="191"/>
                  </a:lnTo>
                  <a:lnTo>
                    <a:pt x="230" y="194"/>
                  </a:lnTo>
                  <a:lnTo>
                    <a:pt x="232" y="194"/>
                  </a:lnTo>
                  <a:lnTo>
                    <a:pt x="232" y="196"/>
                  </a:lnTo>
                  <a:lnTo>
                    <a:pt x="235" y="196"/>
                  </a:lnTo>
                  <a:lnTo>
                    <a:pt x="237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201"/>
                  </a:lnTo>
                  <a:lnTo>
                    <a:pt x="239" y="203"/>
                  </a:lnTo>
                  <a:lnTo>
                    <a:pt x="239" y="206"/>
                  </a:lnTo>
                  <a:lnTo>
                    <a:pt x="239" y="206"/>
                  </a:lnTo>
                  <a:lnTo>
                    <a:pt x="239" y="208"/>
                  </a:lnTo>
                  <a:lnTo>
                    <a:pt x="239" y="208"/>
                  </a:lnTo>
                  <a:lnTo>
                    <a:pt x="239" y="208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42" y="213"/>
                  </a:lnTo>
                  <a:lnTo>
                    <a:pt x="242" y="213"/>
                  </a:lnTo>
                  <a:lnTo>
                    <a:pt x="244" y="213"/>
                  </a:lnTo>
                  <a:lnTo>
                    <a:pt x="246" y="218"/>
                  </a:lnTo>
                  <a:lnTo>
                    <a:pt x="244" y="218"/>
                  </a:lnTo>
                  <a:lnTo>
                    <a:pt x="244" y="220"/>
                  </a:lnTo>
                  <a:lnTo>
                    <a:pt x="244" y="220"/>
                  </a:lnTo>
                  <a:lnTo>
                    <a:pt x="242" y="220"/>
                  </a:lnTo>
                  <a:lnTo>
                    <a:pt x="242" y="220"/>
                  </a:lnTo>
                  <a:lnTo>
                    <a:pt x="239" y="220"/>
                  </a:lnTo>
                  <a:lnTo>
                    <a:pt x="239" y="222"/>
                  </a:lnTo>
                  <a:lnTo>
                    <a:pt x="239" y="225"/>
                  </a:lnTo>
                  <a:lnTo>
                    <a:pt x="237" y="225"/>
                  </a:lnTo>
                  <a:lnTo>
                    <a:pt x="237" y="225"/>
                  </a:lnTo>
                  <a:lnTo>
                    <a:pt x="237" y="227"/>
                  </a:lnTo>
                  <a:lnTo>
                    <a:pt x="237" y="227"/>
                  </a:lnTo>
                  <a:lnTo>
                    <a:pt x="237" y="227"/>
                  </a:lnTo>
                  <a:lnTo>
                    <a:pt x="237" y="227"/>
                  </a:lnTo>
                  <a:lnTo>
                    <a:pt x="235" y="232"/>
                  </a:lnTo>
                  <a:lnTo>
                    <a:pt x="235" y="234"/>
                  </a:lnTo>
                  <a:lnTo>
                    <a:pt x="235" y="234"/>
                  </a:lnTo>
                  <a:lnTo>
                    <a:pt x="232" y="236"/>
                  </a:lnTo>
                  <a:lnTo>
                    <a:pt x="232" y="239"/>
                  </a:lnTo>
                  <a:lnTo>
                    <a:pt x="232" y="239"/>
                  </a:lnTo>
                  <a:lnTo>
                    <a:pt x="232" y="236"/>
                  </a:lnTo>
                  <a:lnTo>
                    <a:pt x="235" y="236"/>
                  </a:lnTo>
                  <a:lnTo>
                    <a:pt x="237" y="234"/>
                  </a:lnTo>
                  <a:lnTo>
                    <a:pt x="237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42" y="236"/>
                  </a:lnTo>
                  <a:lnTo>
                    <a:pt x="242" y="236"/>
                  </a:lnTo>
                  <a:lnTo>
                    <a:pt x="244" y="234"/>
                  </a:lnTo>
                  <a:lnTo>
                    <a:pt x="246" y="232"/>
                  </a:lnTo>
                  <a:lnTo>
                    <a:pt x="246" y="232"/>
                  </a:lnTo>
                  <a:lnTo>
                    <a:pt x="249" y="229"/>
                  </a:lnTo>
                  <a:lnTo>
                    <a:pt x="249" y="227"/>
                  </a:lnTo>
                  <a:lnTo>
                    <a:pt x="249" y="227"/>
                  </a:lnTo>
                  <a:lnTo>
                    <a:pt x="251" y="227"/>
                  </a:lnTo>
                  <a:lnTo>
                    <a:pt x="251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8" y="227"/>
                  </a:lnTo>
                  <a:lnTo>
                    <a:pt x="258" y="227"/>
                  </a:lnTo>
                  <a:lnTo>
                    <a:pt x="258" y="227"/>
                  </a:lnTo>
                  <a:lnTo>
                    <a:pt x="261" y="227"/>
                  </a:lnTo>
                  <a:lnTo>
                    <a:pt x="261" y="225"/>
                  </a:lnTo>
                  <a:lnTo>
                    <a:pt x="263" y="225"/>
                  </a:lnTo>
                  <a:lnTo>
                    <a:pt x="263" y="225"/>
                  </a:lnTo>
                  <a:lnTo>
                    <a:pt x="265" y="225"/>
                  </a:lnTo>
                  <a:lnTo>
                    <a:pt x="268" y="227"/>
                  </a:lnTo>
                  <a:lnTo>
                    <a:pt x="268" y="227"/>
                  </a:lnTo>
                  <a:lnTo>
                    <a:pt x="268" y="229"/>
                  </a:lnTo>
                  <a:lnTo>
                    <a:pt x="268" y="229"/>
                  </a:lnTo>
                  <a:lnTo>
                    <a:pt x="268" y="229"/>
                  </a:lnTo>
                  <a:lnTo>
                    <a:pt x="270" y="229"/>
                  </a:lnTo>
                  <a:lnTo>
                    <a:pt x="270" y="229"/>
                  </a:lnTo>
                  <a:lnTo>
                    <a:pt x="272" y="227"/>
                  </a:lnTo>
                  <a:lnTo>
                    <a:pt x="275" y="227"/>
                  </a:lnTo>
                  <a:lnTo>
                    <a:pt x="275" y="227"/>
                  </a:lnTo>
                  <a:lnTo>
                    <a:pt x="275" y="227"/>
                  </a:lnTo>
                  <a:lnTo>
                    <a:pt x="277" y="227"/>
                  </a:lnTo>
                  <a:lnTo>
                    <a:pt x="277" y="227"/>
                  </a:lnTo>
                  <a:lnTo>
                    <a:pt x="277" y="227"/>
                  </a:lnTo>
                  <a:lnTo>
                    <a:pt x="277" y="227"/>
                  </a:lnTo>
                  <a:lnTo>
                    <a:pt x="280" y="227"/>
                  </a:lnTo>
                  <a:lnTo>
                    <a:pt x="280" y="227"/>
                  </a:lnTo>
                  <a:lnTo>
                    <a:pt x="280" y="227"/>
                  </a:lnTo>
                  <a:lnTo>
                    <a:pt x="280" y="227"/>
                  </a:lnTo>
                  <a:lnTo>
                    <a:pt x="282" y="227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2"/>
                  </a:lnTo>
                  <a:lnTo>
                    <a:pt x="282" y="222"/>
                  </a:lnTo>
                  <a:lnTo>
                    <a:pt x="284" y="222"/>
                  </a:lnTo>
                  <a:lnTo>
                    <a:pt x="284" y="225"/>
                  </a:lnTo>
                  <a:lnTo>
                    <a:pt x="284" y="225"/>
                  </a:lnTo>
                  <a:lnTo>
                    <a:pt x="284" y="227"/>
                  </a:lnTo>
                  <a:lnTo>
                    <a:pt x="284" y="227"/>
                  </a:lnTo>
                  <a:lnTo>
                    <a:pt x="284" y="229"/>
                  </a:lnTo>
                  <a:lnTo>
                    <a:pt x="287" y="229"/>
                  </a:lnTo>
                  <a:lnTo>
                    <a:pt x="287" y="229"/>
                  </a:lnTo>
                  <a:lnTo>
                    <a:pt x="287" y="229"/>
                  </a:lnTo>
                  <a:lnTo>
                    <a:pt x="287" y="227"/>
                  </a:lnTo>
                  <a:lnTo>
                    <a:pt x="287" y="227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89" y="229"/>
                  </a:lnTo>
                  <a:lnTo>
                    <a:pt x="289" y="229"/>
                  </a:lnTo>
                  <a:lnTo>
                    <a:pt x="289" y="229"/>
                  </a:lnTo>
                  <a:lnTo>
                    <a:pt x="289" y="232"/>
                  </a:lnTo>
                  <a:lnTo>
                    <a:pt x="289" y="232"/>
                  </a:lnTo>
                  <a:lnTo>
                    <a:pt x="289" y="232"/>
                  </a:lnTo>
                  <a:lnTo>
                    <a:pt x="289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4" y="232"/>
                  </a:lnTo>
                  <a:lnTo>
                    <a:pt x="294" y="232"/>
                  </a:lnTo>
                  <a:lnTo>
                    <a:pt x="294" y="232"/>
                  </a:lnTo>
                  <a:lnTo>
                    <a:pt x="296" y="234"/>
                  </a:lnTo>
                  <a:lnTo>
                    <a:pt x="298" y="234"/>
                  </a:lnTo>
                  <a:lnTo>
                    <a:pt x="298" y="234"/>
                  </a:lnTo>
                  <a:lnTo>
                    <a:pt x="298" y="234"/>
                  </a:lnTo>
                  <a:lnTo>
                    <a:pt x="298" y="234"/>
                  </a:lnTo>
                  <a:lnTo>
                    <a:pt x="296" y="234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9"/>
                  </a:lnTo>
                  <a:lnTo>
                    <a:pt x="296" y="239"/>
                  </a:lnTo>
                  <a:lnTo>
                    <a:pt x="298" y="239"/>
                  </a:lnTo>
                  <a:lnTo>
                    <a:pt x="298" y="239"/>
                  </a:lnTo>
                  <a:lnTo>
                    <a:pt x="298" y="239"/>
                  </a:lnTo>
                  <a:lnTo>
                    <a:pt x="296" y="239"/>
                  </a:lnTo>
                  <a:lnTo>
                    <a:pt x="296" y="241"/>
                  </a:lnTo>
                  <a:lnTo>
                    <a:pt x="296" y="241"/>
                  </a:lnTo>
                  <a:lnTo>
                    <a:pt x="296" y="244"/>
                  </a:lnTo>
                  <a:lnTo>
                    <a:pt x="296" y="244"/>
                  </a:lnTo>
                  <a:lnTo>
                    <a:pt x="298" y="244"/>
                  </a:lnTo>
                  <a:lnTo>
                    <a:pt x="298" y="244"/>
                  </a:lnTo>
                  <a:lnTo>
                    <a:pt x="298" y="246"/>
                  </a:lnTo>
                  <a:lnTo>
                    <a:pt x="298" y="246"/>
                  </a:lnTo>
                  <a:lnTo>
                    <a:pt x="301" y="248"/>
                  </a:lnTo>
                  <a:lnTo>
                    <a:pt x="301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3" y="253"/>
                  </a:lnTo>
                  <a:lnTo>
                    <a:pt x="301" y="253"/>
                  </a:lnTo>
                  <a:lnTo>
                    <a:pt x="301" y="253"/>
                  </a:lnTo>
                  <a:lnTo>
                    <a:pt x="301" y="253"/>
                  </a:lnTo>
                  <a:lnTo>
                    <a:pt x="301" y="255"/>
                  </a:lnTo>
                  <a:lnTo>
                    <a:pt x="301" y="258"/>
                  </a:lnTo>
                  <a:lnTo>
                    <a:pt x="301" y="260"/>
                  </a:lnTo>
                  <a:lnTo>
                    <a:pt x="303" y="262"/>
                  </a:lnTo>
                  <a:lnTo>
                    <a:pt x="303" y="265"/>
                  </a:lnTo>
                  <a:lnTo>
                    <a:pt x="303" y="265"/>
                  </a:lnTo>
                  <a:lnTo>
                    <a:pt x="306" y="267"/>
                  </a:lnTo>
                  <a:lnTo>
                    <a:pt x="306" y="267"/>
                  </a:lnTo>
                  <a:lnTo>
                    <a:pt x="306" y="270"/>
                  </a:lnTo>
                  <a:lnTo>
                    <a:pt x="306" y="272"/>
                  </a:lnTo>
                  <a:lnTo>
                    <a:pt x="306" y="274"/>
                  </a:lnTo>
                  <a:lnTo>
                    <a:pt x="306" y="274"/>
                  </a:lnTo>
                  <a:lnTo>
                    <a:pt x="306" y="274"/>
                  </a:lnTo>
                  <a:lnTo>
                    <a:pt x="306" y="274"/>
                  </a:lnTo>
                  <a:lnTo>
                    <a:pt x="303" y="277"/>
                  </a:lnTo>
                  <a:lnTo>
                    <a:pt x="303" y="277"/>
                  </a:lnTo>
                  <a:lnTo>
                    <a:pt x="303" y="279"/>
                  </a:lnTo>
                  <a:lnTo>
                    <a:pt x="303" y="279"/>
                  </a:lnTo>
                  <a:lnTo>
                    <a:pt x="303" y="281"/>
                  </a:lnTo>
                  <a:lnTo>
                    <a:pt x="301" y="281"/>
                  </a:lnTo>
                  <a:lnTo>
                    <a:pt x="301" y="284"/>
                  </a:lnTo>
                  <a:lnTo>
                    <a:pt x="301" y="284"/>
                  </a:lnTo>
                  <a:lnTo>
                    <a:pt x="298" y="284"/>
                  </a:lnTo>
                  <a:lnTo>
                    <a:pt x="298" y="284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301" y="284"/>
                  </a:lnTo>
                  <a:lnTo>
                    <a:pt x="301" y="284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6" y="284"/>
                  </a:lnTo>
                  <a:lnTo>
                    <a:pt x="306" y="284"/>
                  </a:lnTo>
                  <a:lnTo>
                    <a:pt x="306" y="284"/>
                  </a:lnTo>
                  <a:lnTo>
                    <a:pt x="306" y="284"/>
                  </a:lnTo>
                  <a:lnTo>
                    <a:pt x="308" y="284"/>
                  </a:lnTo>
                  <a:lnTo>
                    <a:pt x="308" y="284"/>
                  </a:lnTo>
                  <a:lnTo>
                    <a:pt x="308" y="284"/>
                  </a:lnTo>
                  <a:lnTo>
                    <a:pt x="308" y="286"/>
                  </a:lnTo>
                  <a:lnTo>
                    <a:pt x="308" y="286"/>
                  </a:lnTo>
                  <a:lnTo>
                    <a:pt x="308" y="286"/>
                  </a:lnTo>
                  <a:lnTo>
                    <a:pt x="310" y="286"/>
                  </a:lnTo>
                  <a:lnTo>
                    <a:pt x="310" y="286"/>
                  </a:lnTo>
                  <a:lnTo>
                    <a:pt x="313" y="286"/>
                  </a:lnTo>
                  <a:lnTo>
                    <a:pt x="313" y="286"/>
                  </a:lnTo>
                  <a:lnTo>
                    <a:pt x="313" y="291"/>
                  </a:lnTo>
                  <a:lnTo>
                    <a:pt x="315" y="291"/>
                  </a:lnTo>
                  <a:lnTo>
                    <a:pt x="315" y="291"/>
                  </a:lnTo>
                  <a:lnTo>
                    <a:pt x="317" y="291"/>
                  </a:lnTo>
                  <a:lnTo>
                    <a:pt x="317" y="293"/>
                  </a:lnTo>
                  <a:lnTo>
                    <a:pt x="317" y="293"/>
                  </a:lnTo>
                  <a:lnTo>
                    <a:pt x="317" y="293"/>
                  </a:lnTo>
                  <a:lnTo>
                    <a:pt x="317" y="293"/>
                  </a:lnTo>
                  <a:lnTo>
                    <a:pt x="317" y="296"/>
                  </a:lnTo>
                  <a:lnTo>
                    <a:pt x="317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2" y="296"/>
                  </a:lnTo>
                  <a:lnTo>
                    <a:pt x="322" y="293"/>
                  </a:lnTo>
                  <a:lnTo>
                    <a:pt x="322" y="293"/>
                  </a:lnTo>
                  <a:lnTo>
                    <a:pt x="325" y="293"/>
                  </a:lnTo>
                  <a:lnTo>
                    <a:pt x="325" y="293"/>
                  </a:lnTo>
                  <a:lnTo>
                    <a:pt x="325" y="293"/>
                  </a:lnTo>
                  <a:lnTo>
                    <a:pt x="327" y="293"/>
                  </a:lnTo>
                  <a:lnTo>
                    <a:pt x="327" y="293"/>
                  </a:lnTo>
                  <a:lnTo>
                    <a:pt x="327" y="293"/>
                  </a:lnTo>
                  <a:lnTo>
                    <a:pt x="327" y="293"/>
                  </a:lnTo>
                  <a:lnTo>
                    <a:pt x="327" y="291"/>
                  </a:lnTo>
                  <a:lnTo>
                    <a:pt x="327" y="291"/>
                  </a:lnTo>
                  <a:lnTo>
                    <a:pt x="329" y="293"/>
                  </a:lnTo>
                  <a:lnTo>
                    <a:pt x="329" y="293"/>
                  </a:lnTo>
                  <a:lnTo>
                    <a:pt x="332" y="293"/>
                  </a:lnTo>
                  <a:lnTo>
                    <a:pt x="332" y="291"/>
                  </a:lnTo>
                  <a:lnTo>
                    <a:pt x="332" y="291"/>
                  </a:lnTo>
                  <a:lnTo>
                    <a:pt x="332" y="291"/>
                  </a:lnTo>
                  <a:lnTo>
                    <a:pt x="332" y="289"/>
                  </a:lnTo>
                  <a:lnTo>
                    <a:pt x="332" y="289"/>
                  </a:lnTo>
                  <a:lnTo>
                    <a:pt x="332" y="289"/>
                  </a:lnTo>
                  <a:lnTo>
                    <a:pt x="332" y="286"/>
                  </a:lnTo>
                  <a:lnTo>
                    <a:pt x="334" y="286"/>
                  </a:lnTo>
                  <a:lnTo>
                    <a:pt x="334" y="286"/>
                  </a:lnTo>
                  <a:lnTo>
                    <a:pt x="334" y="286"/>
                  </a:lnTo>
                  <a:lnTo>
                    <a:pt x="336" y="284"/>
                  </a:lnTo>
                  <a:lnTo>
                    <a:pt x="336" y="284"/>
                  </a:lnTo>
                  <a:lnTo>
                    <a:pt x="336" y="284"/>
                  </a:lnTo>
                  <a:lnTo>
                    <a:pt x="336" y="281"/>
                  </a:lnTo>
                  <a:lnTo>
                    <a:pt x="336" y="281"/>
                  </a:lnTo>
                  <a:lnTo>
                    <a:pt x="339" y="281"/>
                  </a:lnTo>
                  <a:lnTo>
                    <a:pt x="339" y="281"/>
                  </a:lnTo>
                  <a:lnTo>
                    <a:pt x="339" y="279"/>
                  </a:lnTo>
                  <a:lnTo>
                    <a:pt x="339" y="279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4"/>
                  </a:lnTo>
                  <a:lnTo>
                    <a:pt x="339" y="274"/>
                  </a:lnTo>
                  <a:lnTo>
                    <a:pt x="339" y="274"/>
                  </a:lnTo>
                  <a:lnTo>
                    <a:pt x="339" y="272"/>
                  </a:lnTo>
                  <a:lnTo>
                    <a:pt x="341" y="270"/>
                  </a:lnTo>
                  <a:lnTo>
                    <a:pt x="341" y="270"/>
                  </a:lnTo>
                  <a:lnTo>
                    <a:pt x="348" y="270"/>
                  </a:lnTo>
                  <a:lnTo>
                    <a:pt x="348" y="272"/>
                  </a:lnTo>
                  <a:lnTo>
                    <a:pt x="348" y="274"/>
                  </a:lnTo>
                  <a:lnTo>
                    <a:pt x="348" y="274"/>
                  </a:lnTo>
                  <a:lnTo>
                    <a:pt x="351" y="277"/>
                  </a:lnTo>
                  <a:lnTo>
                    <a:pt x="353" y="277"/>
                  </a:lnTo>
                  <a:lnTo>
                    <a:pt x="355" y="274"/>
                  </a:lnTo>
                  <a:lnTo>
                    <a:pt x="355" y="274"/>
                  </a:lnTo>
                  <a:lnTo>
                    <a:pt x="358" y="274"/>
                  </a:lnTo>
                  <a:lnTo>
                    <a:pt x="358" y="274"/>
                  </a:lnTo>
                  <a:lnTo>
                    <a:pt x="360" y="274"/>
                  </a:lnTo>
                  <a:lnTo>
                    <a:pt x="362" y="274"/>
                  </a:lnTo>
                  <a:lnTo>
                    <a:pt x="365" y="277"/>
                  </a:lnTo>
                  <a:lnTo>
                    <a:pt x="365" y="277"/>
                  </a:lnTo>
                  <a:lnTo>
                    <a:pt x="367" y="277"/>
                  </a:lnTo>
                  <a:lnTo>
                    <a:pt x="367" y="274"/>
                  </a:lnTo>
                  <a:lnTo>
                    <a:pt x="367" y="274"/>
                  </a:lnTo>
                  <a:lnTo>
                    <a:pt x="367" y="274"/>
                  </a:lnTo>
                  <a:lnTo>
                    <a:pt x="367" y="274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0"/>
                  </a:lnTo>
                  <a:lnTo>
                    <a:pt x="369" y="270"/>
                  </a:lnTo>
                  <a:lnTo>
                    <a:pt x="372" y="270"/>
                  </a:lnTo>
                  <a:lnTo>
                    <a:pt x="372" y="267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2"/>
                  </a:lnTo>
                  <a:lnTo>
                    <a:pt x="372" y="262"/>
                  </a:lnTo>
                  <a:lnTo>
                    <a:pt x="372" y="262"/>
                  </a:lnTo>
                  <a:lnTo>
                    <a:pt x="372" y="260"/>
                  </a:lnTo>
                  <a:lnTo>
                    <a:pt x="374" y="255"/>
                  </a:lnTo>
                  <a:lnTo>
                    <a:pt x="374" y="253"/>
                  </a:lnTo>
                  <a:lnTo>
                    <a:pt x="374" y="253"/>
                  </a:lnTo>
                  <a:lnTo>
                    <a:pt x="374" y="251"/>
                  </a:lnTo>
                  <a:lnTo>
                    <a:pt x="374" y="251"/>
                  </a:lnTo>
                  <a:lnTo>
                    <a:pt x="377" y="251"/>
                  </a:lnTo>
                  <a:lnTo>
                    <a:pt x="379" y="251"/>
                  </a:lnTo>
                  <a:lnTo>
                    <a:pt x="379" y="251"/>
                  </a:lnTo>
                  <a:lnTo>
                    <a:pt x="379" y="253"/>
                  </a:lnTo>
                  <a:lnTo>
                    <a:pt x="381" y="253"/>
                  </a:lnTo>
                  <a:lnTo>
                    <a:pt x="379" y="251"/>
                  </a:lnTo>
                  <a:lnTo>
                    <a:pt x="379" y="251"/>
                  </a:lnTo>
                  <a:lnTo>
                    <a:pt x="379" y="251"/>
                  </a:lnTo>
                  <a:lnTo>
                    <a:pt x="379" y="248"/>
                  </a:lnTo>
                  <a:lnTo>
                    <a:pt x="377" y="248"/>
                  </a:lnTo>
                  <a:lnTo>
                    <a:pt x="377" y="248"/>
                  </a:lnTo>
                  <a:lnTo>
                    <a:pt x="377" y="246"/>
                  </a:lnTo>
                  <a:lnTo>
                    <a:pt x="377" y="246"/>
                  </a:lnTo>
                  <a:lnTo>
                    <a:pt x="377" y="244"/>
                  </a:lnTo>
                  <a:lnTo>
                    <a:pt x="379" y="244"/>
                  </a:lnTo>
                  <a:lnTo>
                    <a:pt x="379" y="244"/>
                  </a:lnTo>
                  <a:lnTo>
                    <a:pt x="377" y="244"/>
                  </a:lnTo>
                  <a:lnTo>
                    <a:pt x="374" y="244"/>
                  </a:lnTo>
                  <a:lnTo>
                    <a:pt x="374" y="244"/>
                  </a:lnTo>
                  <a:lnTo>
                    <a:pt x="369" y="244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6"/>
                  </a:lnTo>
                  <a:lnTo>
                    <a:pt x="365" y="236"/>
                  </a:lnTo>
                  <a:lnTo>
                    <a:pt x="365" y="232"/>
                  </a:lnTo>
                  <a:lnTo>
                    <a:pt x="365" y="232"/>
                  </a:lnTo>
                  <a:lnTo>
                    <a:pt x="365" y="232"/>
                  </a:lnTo>
                  <a:lnTo>
                    <a:pt x="365" y="229"/>
                  </a:lnTo>
                  <a:lnTo>
                    <a:pt x="365" y="229"/>
                  </a:lnTo>
                  <a:lnTo>
                    <a:pt x="365" y="229"/>
                  </a:lnTo>
                  <a:lnTo>
                    <a:pt x="365" y="229"/>
                  </a:lnTo>
                  <a:lnTo>
                    <a:pt x="367" y="227"/>
                  </a:lnTo>
                  <a:lnTo>
                    <a:pt x="367" y="227"/>
                  </a:lnTo>
                  <a:lnTo>
                    <a:pt x="369" y="227"/>
                  </a:lnTo>
                  <a:lnTo>
                    <a:pt x="372" y="227"/>
                  </a:lnTo>
                  <a:lnTo>
                    <a:pt x="372" y="227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7" y="227"/>
                  </a:lnTo>
                  <a:lnTo>
                    <a:pt x="377" y="227"/>
                  </a:lnTo>
                  <a:lnTo>
                    <a:pt x="377" y="227"/>
                  </a:lnTo>
                  <a:lnTo>
                    <a:pt x="377" y="227"/>
                  </a:lnTo>
                  <a:lnTo>
                    <a:pt x="379" y="227"/>
                  </a:lnTo>
                  <a:lnTo>
                    <a:pt x="379" y="227"/>
                  </a:lnTo>
                  <a:lnTo>
                    <a:pt x="381" y="227"/>
                  </a:lnTo>
                  <a:lnTo>
                    <a:pt x="381" y="227"/>
                  </a:lnTo>
                  <a:lnTo>
                    <a:pt x="381" y="227"/>
                  </a:lnTo>
                  <a:lnTo>
                    <a:pt x="381" y="229"/>
                  </a:lnTo>
                  <a:lnTo>
                    <a:pt x="381" y="229"/>
                  </a:lnTo>
                  <a:lnTo>
                    <a:pt x="384" y="229"/>
                  </a:lnTo>
                  <a:lnTo>
                    <a:pt x="384" y="229"/>
                  </a:lnTo>
                  <a:lnTo>
                    <a:pt x="384" y="229"/>
                  </a:lnTo>
                  <a:lnTo>
                    <a:pt x="386" y="229"/>
                  </a:lnTo>
                  <a:lnTo>
                    <a:pt x="386" y="229"/>
                  </a:lnTo>
                  <a:lnTo>
                    <a:pt x="386" y="229"/>
                  </a:lnTo>
                  <a:lnTo>
                    <a:pt x="386" y="229"/>
                  </a:lnTo>
                  <a:lnTo>
                    <a:pt x="386" y="227"/>
                  </a:lnTo>
                  <a:lnTo>
                    <a:pt x="388" y="227"/>
                  </a:lnTo>
                  <a:lnTo>
                    <a:pt x="388" y="229"/>
                  </a:lnTo>
                  <a:lnTo>
                    <a:pt x="391" y="232"/>
                  </a:lnTo>
                  <a:lnTo>
                    <a:pt x="391" y="234"/>
                  </a:lnTo>
                  <a:lnTo>
                    <a:pt x="393" y="234"/>
                  </a:lnTo>
                  <a:lnTo>
                    <a:pt x="396" y="234"/>
                  </a:lnTo>
                  <a:lnTo>
                    <a:pt x="396" y="23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17">
              <a:extLst>
                <a:ext uri="{FF2B5EF4-FFF2-40B4-BE49-F238E27FC236}">
                  <a16:creationId xmlns:a16="http://schemas.microsoft.com/office/drawing/2014/main" id="{F7A59317-7C5B-791C-52C2-F87BD0081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993" y="2624579"/>
              <a:ext cx="287813" cy="418968"/>
            </a:xfrm>
            <a:custGeom>
              <a:avLst/>
              <a:gdLst>
                <a:gd name="T0" fmla="*/ 223 w 237"/>
                <a:gd name="T1" fmla="*/ 260 h 345"/>
                <a:gd name="T2" fmla="*/ 213 w 237"/>
                <a:gd name="T3" fmla="*/ 246 h 345"/>
                <a:gd name="T4" fmla="*/ 206 w 237"/>
                <a:gd name="T5" fmla="*/ 236 h 345"/>
                <a:gd name="T6" fmla="*/ 201 w 237"/>
                <a:gd name="T7" fmla="*/ 224 h 345"/>
                <a:gd name="T8" fmla="*/ 208 w 237"/>
                <a:gd name="T9" fmla="*/ 203 h 345"/>
                <a:gd name="T10" fmla="*/ 204 w 237"/>
                <a:gd name="T11" fmla="*/ 191 h 345"/>
                <a:gd name="T12" fmla="*/ 206 w 237"/>
                <a:gd name="T13" fmla="*/ 170 h 345"/>
                <a:gd name="T14" fmla="*/ 206 w 237"/>
                <a:gd name="T15" fmla="*/ 158 h 345"/>
                <a:gd name="T16" fmla="*/ 211 w 237"/>
                <a:gd name="T17" fmla="*/ 151 h 345"/>
                <a:gd name="T18" fmla="*/ 194 w 237"/>
                <a:gd name="T19" fmla="*/ 130 h 345"/>
                <a:gd name="T20" fmla="*/ 199 w 237"/>
                <a:gd name="T21" fmla="*/ 127 h 345"/>
                <a:gd name="T22" fmla="*/ 199 w 237"/>
                <a:gd name="T23" fmla="*/ 111 h 345"/>
                <a:gd name="T24" fmla="*/ 204 w 237"/>
                <a:gd name="T25" fmla="*/ 97 h 345"/>
                <a:gd name="T26" fmla="*/ 194 w 237"/>
                <a:gd name="T27" fmla="*/ 90 h 345"/>
                <a:gd name="T28" fmla="*/ 187 w 237"/>
                <a:gd name="T29" fmla="*/ 92 h 345"/>
                <a:gd name="T30" fmla="*/ 187 w 237"/>
                <a:gd name="T31" fmla="*/ 85 h 345"/>
                <a:gd name="T32" fmla="*/ 187 w 237"/>
                <a:gd name="T33" fmla="*/ 82 h 345"/>
                <a:gd name="T34" fmla="*/ 192 w 237"/>
                <a:gd name="T35" fmla="*/ 75 h 345"/>
                <a:gd name="T36" fmla="*/ 192 w 237"/>
                <a:gd name="T37" fmla="*/ 61 h 345"/>
                <a:gd name="T38" fmla="*/ 194 w 237"/>
                <a:gd name="T39" fmla="*/ 52 h 345"/>
                <a:gd name="T40" fmla="*/ 189 w 237"/>
                <a:gd name="T41" fmla="*/ 42 h 345"/>
                <a:gd name="T42" fmla="*/ 185 w 237"/>
                <a:gd name="T43" fmla="*/ 42 h 345"/>
                <a:gd name="T44" fmla="*/ 173 w 237"/>
                <a:gd name="T45" fmla="*/ 30 h 345"/>
                <a:gd name="T46" fmla="*/ 173 w 237"/>
                <a:gd name="T47" fmla="*/ 19 h 345"/>
                <a:gd name="T48" fmla="*/ 173 w 237"/>
                <a:gd name="T49" fmla="*/ 2 h 345"/>
                <a:gd name="T50" fmla="*/ 156 w 237"/>
                <a:gd name="T51" fmla="*/ 2 h 345"/>
                <a:gd name="T52" fmla="*/ 147 w 237"/>
                <a:gd name="T53" fmla="*/ 9 h 345"/>
                <a:gd name="T54" fmla="*/ 137 w 237"/>
                <a:gd name="T55" fmla="*/ 9 h 345"/>
                <a:gd name="T56" fmla="*/ 128 w 237"/>
                <a:gd name="T57" fmla="*/ 9 h 345"/>
                <a:gd name="T58" fmla="*/ 109 w 237"/>
                <a:gd name="T59" fmla="*/ 9 h 345"/>
                <a:gd name="T60" fmla="*/ 43 w 237"/>
                <a:gd name="T61" fmla="*/ 9 h 345"/>
                <a:gd name="T62" fmla="*/ 21 w 237"/>
                <a:gd name="T63" fmla="*/ 14 h 345"/>
                <a:gd name="T64" fmla="*/ 19 w 237"/>
                <a:gd name="T65" fmla="*/ 23 h 345"/>
                <a:gd name="T66" fmla="*/ 19 w 237"/>
                <a:gd name="T67" fmla="*/ 35 h 345"/>
                <a:gd name="T68" fmla="*/ 24 w 237"/>
                <a:gd name="T69" fmla="*/ 40 h 345"/>
                <a:gd name="T70" fmla="*/ 24 w 237"/>
                <a:gd name="T71" fmla="*/ 47 h 345"/>
                <a:gd name="T72" fmla="*/ 24 w 237"/>
                <a:gd name="T73" fmla="*/ 61 h 345"/>
                <a:gd name="T74" fmla="*/ 24 w 237"/>
                <a:gd name="T75" fmla="*/ 78 h 345"/>
                <a:gd name="T76" fmla="*/ 26 w 237"/>
                <a:gd name="T77" fmla="*/ 85 h 345"/>
                <a:gd name="T78" fmla="*/ 29 w 237"/>
                <a:gd name="T79" fmla="*/ 99 h 345"/>
                <a:gd name="T80" fmla="*/ 26 w 237"/>
                <a:gd name="T81" fmla="*/ 108 h 345"/>
                <a:gd name="T82" fmla="*/ 33 w 237"/>
                <a:gd name="T83" fmla="*/ 120 h 345"/>
                <a:gd name="T84" fmla="*/ 36 w 237"/>
                <a:gd name="T85" fmla="*/ 127 h 345"/>
                <a:gd name="T86" fmla="*/ 33 w 237"/>
                <a:gd name="T87" fmla="*/ 163 h 345"/>
                <a:gd name="T88" fmla="*/ 24 w 237"/>
                <a:gd name="T89" fmla="*/ 172 h 345"/>
                <a:gd name="T90" fmla="*/ 17 w 237"/>
                <a:gd name="T91" fmla="*/ 191 h 345"/>
                <a:gd name="T92" fmla="*/ 10 w 237"/>
                <a:gd name="T93" fmla="*/ 220 h 345"/>
                <a:gd name="T94" fmla="*/ 0 w 237"/>
                <a:gd name="T95" fmla="*/ 243 h 345"/>
                <a:gd name="T96" fmla="*/ 12 w 237"/>
                <a:gd name="T97" fmla="*/ 293 h 345"/>
                <a:gd name="T98" fmla="*/ 26 w 237"/>
                <a:gd name="T99" fmla="*/ 307 h 345"/>
                <a:gd name="T100" fmla="*/ 26 w 237"/>
                <a:gd name="T101" fmla="*/ 319 h 345"/>
                <a:gd name="T102" fmla="*/ 17 w 237"/>
                <a:gd name="T103" fmla="*/ 326 h 345"/>
                <a:gd name="T104" fmla="*/ 14 w 237"/>
                <a:gd name="T105" fmla="*/ 329 h 345"/>
                <a:gd name="T106" fmla="*/ 59 w 237"/>
                <a:gd name="T107" fmla="*/ 343 h 345"/>
                <a:gd name="T108" fmla="*/ 69 w 237"/>
                <a:gd name="T109" fmla="*/ 343 h 345"/>
                <a:gd name="T110" fmla="*/ 83 w 237"/>
                <a:gd name="T111" fmla="*/ 333 h 345"/>
                <a:gd name="T112" fmla="*/ 92 w 237"/>
                <a:gd name="T113" fmla="*/ 329 h 345"/>
                <a:gd name="T114" fmla="*/ 111 w 237"/>
                <a:gd name="T115" fmla="*/ 324 h 345"/>
                <a:gd name="T116" fmla="*/ 126 w 237"/>
                <a:gd name="T117" fmla="*/ 319 h 345"/>
                <a:gd name="T118" fmla="*/ 142 w 237"/>
                <a:gd name="T119" fmla="*/ 312 h 345"/>
                <a:gd name="T120" fmla="*/ 170 w 237"/>
                <a:gd name="T121" fmla="*/ 300 h 345"/>
                <a:gd name="T122" fmla="*/ 187 w 237"/>
                <a:gd name="T123" fmla="*/ 291 h 345"/>
                <a:gd name="T124" fmla="*/ 227 w 237"/>
                <a:gd name="T125" fmla="*/ 28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45">
                  <a:moveTo>
                    <a:pt x="237" y="269"/>
                  </a:moveTo>
                  <a:lnTo>
                    <a:pt x="232" y="269"/>
                  </a:lnTo>
                  <a:lnTo>
                    <a:pt x="232" y="267"/>
                  </a:lnTo>
                  <a:lnTo>
                    <a:pt x="232" y="267"/>
                  </a:lnTo>
                  <a:lnTo>
                    <a:pt x="230" y="267"/>
                  </a:lnTo>
                  <a:lnTo>
                    <a:pt x="230" y="267"/>
                  </a:lnTo>
                  <a:lnTo>
                    <a:pt x="230" y="265"/>
                  </a:lnTo>
                  <a:lnTo>
                    <a:pt x="230" y="265"/>
                  </a:lnTo>
                  <a:lnTo>
                    <a:pt x="230" y="265"/>
                  </a:lnTo>
                  <a:lnTo>
                    <a:pt x="227" y="265"/>
                  </a:lnTo>
                  <a:lnTo>
                    <a:pt x="227" y="260"/>
                  </a:lnTo>
                  <a:lnTo>
                    <a:pt x="223" y="260"/>
                  </a:lnTo>
                  <a:lnTo>
                    <a:pt x="223" y="260"/>
                  </a:lnTo>
                  <a:lnTo>
                    <a:pt x="220" y="260"/>
                  </a:lnTo>
                  <a:lnTo>
                    <a:pt x="218" y="258"/>
                  </a:lnTo>
                  <a:lnTo>
                    <a:pt x="218" y="255"/>
                  </a:lnTo>
                  <a:lnTo>
                    <a:pt x="215" y="255"/>
                  </a:lnTo>
                  <a:lnTo>
                    <a:pt x="213" y="253"/>
                  </a:lnTo>
                  <a:lnTo>
                    <a:pt x="213" y="253"/>
                  </a:lnTo>
                  <a:lnTo>
                    <a:pt x="213" y="250"/>
                  </a:lnTo>
                  <a:lnTo>
                    <a:pt x="213" y="250"/>
                  </a:lnTo>
                  <a:lnTo>
                    <a:pt x="213" y="248"/>
                  </a:lnTo>
                  <a:lnTo>
                    <a:pt x="213" y="248"/>
                  </a:lnTo>
                  <a:lnTo>
                    <a:pt x="213" y="248"/>
                  </a:lnTo>
                  <a:lnTo>
                    <a:pt x="213" y="248"/>
                  </a:lnTo>
                  <a:lnTo>
                    <a:pt x="213" y="246"/>
                  </a:lnTo>
                  <a:lnTo>
                    <a:pt x="213" y="246"/>
                  </a:lnTo>
                  <a:lnTo>
                    <a:pt x="211" y="246"/>
                  </a:lnTo>
                  <a:lnTo>
                    <a:pt x="211" y="246"/>
                  </a:lnTo>
                  <a:lnTo>
                    <a:pt x="211" y="246"/>
                  </a:lnTo>
                  <a:lnTo>
                    <a:pt x="208" y="246"/>
                  </a:lnTo>
                  <a:lnTo>
                    <a:pt x="208" y="243"/>
                  </a:lnTo>
                  <a:lnTo>
                    <a:pt x="208" y="243"/>
                  </a:lnTo>
                  <a:lnTo>
                    <a:pt x="208" y="243"/>
                  </a:lnTo>
                  <a:lnTo>
                    <a:pt x="208" y="241"/>
                  </a:lnTo>
                  <a:lnTo>
                    <a:pt x="208" y="239"/>
                  </a:lnTo>
                  <a:lnTo>
                    <a:pt x="208" y="239"/>
                  </a:lnTo>
                  <a:lnTo>
                    <a:pt x="206" y="239"/>
                  </a:lnTo>
                  <a:lnTo>
                    <a:pt x="206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4"/>
                  </a:lnTo>
                  <a:lnTo>
                    <a:pt x="201" y="234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4" y="229"/>
                  </a:lnTo>
                  <a:lnTo>
                    <a:pt x="204" y="229"/>
                  </a:lnTo>
                  <a:lnTo>
                    <a:pt x="204" y="227"/>
                  </a:lnTo>
                  <a:lnTo>
                    <a:pt x="201" y="22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204" y="224"/>
                  </a:lnTo>
                  <a:lnTo>
                    <a:pt x="206" y="224"/>
                  </a:lnTo>
                  <a:lnTo>
                    <a:pt x="206" y="222"/>
                  </a:lnTo>
                  <a:lnTo>
                    <a:pt x="206" y="220"/>
                  </a:lnTo>
                  <a:lnTo>
                    <a:pt x="206" y="217"/>
                  </a:lnTo>
                  <a:lnTo>
                    <a:pt x="206" y="215"/>
                  </a:lnTo>
                  <a:lnTo>
                    <a:pt x="208" y="213"/>
                  </a:lnTo>
                  <a:lnTo>
                    <a:pt x="208" y="210"/>
                  </a:lnTo>
                  <a:lnTo>
                    <a:pt x="208" y="208"/>
                  </a:lnTo>
                  <a:lnTo>
                    <a:pt x="208" y="206"/>
                  </a:lnTo>
                  <a:lnTo>
                    <a:pt x="208" y="203"/>
                  </a:lnTo>
                  <a:lnTo>
                    <a:pt x="208" y="203"/>
                  </a:lnTo>
                  <a:lnTo>
                    <a:pt x="206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1" y="201"/>
                  </a:lnTo>
                  <a:lnTo>
                    <a:pt x="201" y="198"/>
                  </a:lnTo>
                  <a:lnTo>
                    <a:pt x="201" y="196"/>
                  </a:lnTo>
                  <a:lnTo>
                    <a:pt x="201" y="194"/>
                  </a:lnTo>
                  <a:lnTo>
                    <a:pt x="201" y="194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4" y="191"/>
                  </a:lnTo>
                  <a:lnTo>
                    <a:pt x="204" y="191"/>
                  </a:lnTo>
                  <a:lnTo>
                    <a:pt x="204" y="191"/>
                  </a:lnTo>
                  <a:lnTo>
                    <a:pt x="204" y="189"/>
                  </a:lnTo>
                  <a:lnTo>
                    <a:pt x="204" y="187"/>
                  </a:lnTo>
                  <a:lnTo>
                    <a:pt x="206" y="187"/>
                  </a:lnTo>
                  <a:lnTo>
                    <a:pt x="206" y="187"/>
                  </a:lnTo>
                  <a:lnTo>
                    <a:pt x="206" y="184"/>
                  </a:lnTo>
                  <a:lnTo>
                    <a:pt x="206" y="182"/>
                  </a:lnTo>
                  <a:lnTo>
                    <a:pt x="206" y="179"/>
                  </a:lnTo>
                  <a:lnTo>
                    <a:pt x="206" y="177"/>
                  </a:lnTo>
                  <a:lnTo>
                    <a:pt x="206" y="175"/>
                  </a:lnTo>
                  <a:lnTo>
                    <a:pt x="206" y="172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8"/>
                  </a:lnTo>
                  <a:lnTo>
                    <a:pt x="206" y="165"/>
                  </a:lnTo>
                  <a:lnTo>
                    <a:pt x="204" y="163"/>
                  </a:lnTo>
                  <a:lnTo>
                    <a:pt x="206" y="163"/>
                  </a:lnTo>
                  <a:lnTo>
                    <a:pt x="206" y="163"/>
                  </a:lnTo>
                  <a:lnTo>
                    <a:pt x="206" y="163"/>
                  </a:lnTo>
                  <a:lnTo>
                    <a:pt x="206" y="161"/>
                  </a:lnTo>
                  <a:lnTo>
                    <a:pt x="206" y="161"/>
                  </a:lnTo>
                  <a:lnTo>
                    <a:pt x="204" y="161"/>
                  </a:lnTo>
                  <a:lnTo>
                    <a:pt x="204" y="161"/>
                  </a:lnTo>
                  <a:lnTo>
                    <a:pt x="204" y="158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1" y="156"/>
                  </a:lnTo>
                  <a:lnTo>
                    <a:pt x="211" y="156"/>
                  </a:lnTo>
                  <a:lnTo>
                    <a:pt x="213" y="153"/>
                  </a:lnTo>
                  <a:lnTo>
                    <a:pt x="211" y="153"/>
                  </a:lnTo>
                  <a:lnTo>
                    <a:pt x="211" y="153"/>
                  </a:lnTo>
                  <a:lnTo>
                    <a:pt x="211" y="153"/>
                  </a:lnTo>
                  <a:lnTo>
                    <a:pt x="211" y="153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49"/>
                  </a:lnTo>
                  <a:lnTo>
                    <a:pt x="208" y="149"/>
                  </a:lnTo>
                  <a:lnTo>
                    <a:pt x="208" y="146"/>
                  </a:lnTo>
                  <a:lnTo>
                    <a:pt x="206" y="144"/>
                  </a:lnTo>
                  <a:lnTo>
                    <a:pt x="204" y="142"/>
                  </a:lnTo>
                  <a:lnTo>
                    <a:pt x="201" y="142"/>
                  </a:lnTo>
                  <a:lnTo>
                    <a:pt x="201" y="139"/>
                  </a:lnTo>
                  <a:lnTo>
                    <a:pt x="199" y="139"/>
                  </a:lnTo>
                  <a:lnTo>
                    <a:pt x="197" y="137"/>
                  </a:lnTo>
                  <a:lnTo>
                    <a:pt x="197" y="135"/>
                  </a:lnTo>
                  <a:lnTo>
                    <a:pt x="194" y="132"/>
                  </a:lnTo>
                  <a:lnTo>
                    <a:pt x="194" y="130"/>
                  </a:lnTo>
                  <a:lnTo>
                    <a:pt x="194" y="127"/>
                  </a:lnTo>
                  <a:lnTo>
                    <a:pt x="194" y="127"/>
                  </a:lnTo>
                  <a:lnTo>
                    <a:pt x="194" y="127"/>
                  </a:lnTo>
                  <a:lnTo>
                    <a:pt x="194" y="127"/>
                  </a:lnTo>
                  <a:lnTo>
                    <a:pt x="197" y="130"/>
                  </a:lnTo>
                  <a:lnTo>
                    <a:pt x="197" y="130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199" y="125"/>
                  </a:lnTo>
                  <a:lnTo>
                    <a:pt x="199" y="125"/>
                  </a:lnTo>
                  <a:lnTo>
                    <a:pt x="199" y="125"/>
                  </a:lnTo>
                  <a:lnTo>
                    <a:pt x="201" y="123"/>
                  </a:lnTo>
                  <a:lnTo>
                    <a:pt x="201" y="120"/>
                  </a:lnTo>
                  <a:lnTo>
                    <a:pt x="199" y="116"/>
                  </a:lnTo>
                  <a:lnTo>
                    <a:pt x="199" y="116"/>
                  </a:lnTo>
                  <a:lnTo>
                    <a:pt x="199" y="116"/>
                  </a:lnTo>
                  <a:lnTo>
                    <a:pt x="197" y="116"/>
                  </a:lnTo>
                  <a:lnTo>
                    <a:pt x="197" y="113"/>
                  </a:lnTo>
                  <a:lnTo>
                    <a:pt x="199" y="111"/>
                  </a:lnTo>
                  <a:lnTo>
                    <a:pt x="199" y="111"/>
                  </a:lnTo>
                  <a:lnTo>
                    <a:pt x="199" y="108"/>
                  </a:lnTo>
                  <a:lnTo>
                    <a:pt x="199" y="108"/>
                  </a:lnTo>
                  <a:lnTo>
                    <a:pt x="201" y="108"/>
                  </a:lnTo>
                  <a:lnTo>
                    <a:pt x="201" y="106"/>
                  </a:lnTo>
                  <a:lnTo>
                    <a:pt x="201" y="106"/>
                  </a:lnTo>
                  <a:lnTo>
                    <a:pt x="201" y="104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99"/>
                  </a:lnTo>
                  <a:lnTo>
                    <a:pt x="204" y="97"/>
                  </a:lnTo>
                  <a:lnTo>
                    <a:pt x="201" y="94"/>
                  </a:lnTo>
                  <a:lnTo>
                    <a:pt x="201" y="94"/>
                  </a:lnTo>
                  <a:lnTo>
                    <a:pt x="199" y="94"/>
                  </a:lnTo>
                  <a:lnTo>
                    <a:pt x="199" y="94"/>
                  </a:lnTo>
                  <a:lnTo>
                    <a:pt x="199" y="94"/>
                  </a:lnTo>
                  <a:lnTo>
                    <a:pt x="199" y="94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199" y="92"/>
                  </a:lnTo>
                  <a:lnTo>
                    <a:pt x="197" y="90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0"/>
                  </a:lnTo>
                  <a:lnTo>
                    <a:pt x="192" y="90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89" y="94"/>
                  </a:lnTo>
                  <a:lnTo>
                    <a:pt x="187" y="94"/>
                  </a:lnTo>
                  <a:lnTo>
                    <a:pt x="187" y="94"/>
                  </a:lnTo>
                  <a:lnTo>
                    <a:pt x="187" y="92"/>
                  </a:lnTo>
                  <a:lnTo>
                    <a:pt x="187" y="92"/>
                  </a:lnTo>
                  <a:lnTo>
                    <a:pt x="187" y="92"/>
                  </a:lnTo>
                  <a:lnTo>
                    <a:pt x="187" y="92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7" y="90"/>
                  </a:lnTo>
                  <a:lnTo>
                    <a:pt x="187" y="90"/>
                  </a:lnTo>
                  <a:lnTo>
                    <a:pt x="187" y="87"/>
                  </a:lnTo>
                  <a:lnTo>
                    <a:pt x="187" y="87"/>
                  </a:lnTo>
                  <a:lnTo>
                    <a:pt x="187" y="87"/>
                  </a:lnTo>
                  <a:lnTo>
                    <a:pt x="187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89" y="85"/>
                  </a:lnTo>
                  <a:lnTo>
                    <a:pt x="189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2"/>
                  </a:lnTo>
                  <a:lnTo>
                    <a:pt x="192" y="82"/>
                  </a:lnTo>
                  <a:lnTo>
                    <a:pt x="189" y="85"/>
                  </a:lnTo>
                  <a:lnTo>
                    <a:pt x="189" y="85"/>
                  </a:lnTo>
                  <a:lnTo>
                    <a:pt x="187" y="82"/>
                  </a:lnTo>
                  <a:lnTo>
                    <a:pt x="187" y="80"/>
                  </a:lnTo>
                  <a:lnTo>
                    <a:pt x="189" y="80"/>
                  </a:lnTo>
                  <a:lnTo>
                    <a:pt x="189" y="80"/>
                  </a:lnTo>
                  <a:lnTo>
                    <a:pt x="192" y="82"/>
                  </a:lnTo>
                  <a:lnTo>
                    <a:pt x="192" y="82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2" y="75"/>
                  </a:lnTo>
                  <a:lnTo>
                    <a:pt x="192" y="75"/>
                  </a:lnTo>
                  <a:lnTo>
                    <a:pt x="192" y="71"/>
                  </a:lnTo>
                  <a:lnTo>
                    <a:pt x="192" y="71"/>
                  </a:lnTo>
                  <a:lnTo>
                    <a:pt x="192" y="68"/>
                  </a:lnTo>
                  <a:lnTo>
                    <a:pt x="192" y="68"/>
                  </a:lnTo>
                  <a:lnTo>
                    <a:pt x="192" y="66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194" y="64"/>
                  </a:lnTo>
                  <a:lnTo>
                    <a:pt x="192" y="64"/>
                  </a:lnTo>
                  <a:lnTo>
                    <a:pt x="192" y="64"/>
                  </a:lnTo>
                  <a:lnTo>
                    <a:pt x="192" y="61"/>
                  </a:lnTo>
                  <a:lnTo>
                    <a:pt x="192" y="61"/>
                  </a:lnTo>
                  <a:lnTo>
                    <a:pt x="192" y="61"/>
                  </a:lnTo>
                  <a:lnTo>
                    <a:pt x="192" y="61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2" y="56"/>
                  </a:lnTo>
                  <a:lnTo>
                    <a:pt x="194" y="52"/>
                  </a:lnTo>
                  <a:lnTo>
                    <a:pt x="194" y="52"/>
                  </a:lnTo>
                  <a:lnTo>
                    <a:pt x="194" y="49"/>
                  </a:lnTo>
                  <a:lnTo>
                    <a:pt x="194" y="49"/>
                  </a:lnTo>
                  <a:lnTo>
                    <a:pt x="194" y="49"/>
                  </a:lnTo>
                  <a:lnTo>
                    <a:pt x="194" y="47"/>
                  </a:lnTo>
                  <a:lnTo>
                    <a:pt x="194" y="47"/>
                  </a:lnTo>
                  <a:lnTo>
                    <a:pt x="194" y="47"/>
                  </a:lnTo>
                  <a:lnTo>
                    <a:pt x="192" y="47"/>
                  </a:lnTo>
                  <a:lnTo>
                    <a:pt x="189" y="47"/>
                  </a:lnTo>
                  <a:lnTo>
                    <a:pt x="192" y="45"/>
                  </a:lnTo>
                  <a:lnTo>
                    <a:pt x="189" y="45"/>
                  </a:lnTo>
                  <a:lnTo>
                    <a:pt x="189" y="45"/>
                  </a:lnTo>
                  <a:lnTo>
                    <a:pt x="189" y="42"/>
                  </a:lnTo>
                  <a:lnTo>
                    <a:pt x="189" y="42"/>
                  </a:lnTo>
                  <a:lnTo>
                    <a:pt x="189" y="42"/>
                  </a:lnTo>
                  <a:lnTo>
                    <a:pt x="189" y="42"/>
                  </a:lnTo>
                  <a:lnTo>
                    <a:pt x="189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5" y="40"/>
                  </a:lnTo>
                  <a:lnTo>
                    <a:pt x="185" y="40"/>
                  </a:lnTo>
                  <a:lnTo>
                    <a:pt x="185" y="40"/>
                  </a:lnTo>
                  <a:lnTo>
                    <a:pt x="185" y="42"/>
                  </a:lnTo>
                  <a:lnTo>
                    <a:pt x="185" y="42"/>
                  </a:lnTo>
                  <a:lnTo>
                    <a:pt x="182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8" y="33"/>
                  </a:lnTo>
                  <a:lnTo>
                    <a:pt x="178" y="33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0" y="28"/>
                  </a:lnTo>
                  <a:lnTo>
                    <a:pt x="170" y="28"/>
                  </a:lnTo>
                  <a:lnTo>
                    <a:pt x="170" y="28"/>
                  </a:lnTo>
                  <a:lnTo>
                    <a:pt x="168" y="28"/>
                  </a:lnTo>
                  <a:lnTo>
                    <a:pt x="168" y="28"/>
                  </a:lnTo>
                  <a:lnTo>
                    <a:pt x="168" y="26"/>
                  </a:lnTo>
                  <a:lnTo>
                    <a:pt x="168" y="26"/>
                  </a:lnTo>
                  <a:lnTo>
                    <a:pt x="168" y="23"/>
                  </a:lnTo>
                  <a:lnTo>
                    <a:pt x="170" y="21"/>
                  </a:lnTo>
                  <a:lnTo>
                    <a:pt x="170" y="21"/>
                  </a:lnTo>
                  <a:lnTo>
                    <a:pt x="170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6"/>
                  </a:lnTo>
                  <a:lnTo>
                    <a:pt x="173" y="16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73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7"/>
                  </a:lnTo>
                  <a:lnTo>
                    <a:pt x="175" y="4"/>
                  </a:lnTo>
                  <a:lnTo>
                    <a:pt x="173" y="4"/>
                  </a:lnTo>
                  <a:lnTo>
                    <a:pt x="173" y="2"/>
                  </a:lnTo>
                  <a:lnTo>
                    <a:pt x="170" y="2"/>
                  </a:lnTo>
                  <a:lnTo>
                    <a:pt x="170" y="4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56" y="2"/>
                  </a:lnTo>
                  <a:lnTo>
                    <a:pt x="154" y="4"/>
                  </a:lnTo>
                  <a:lnTo>
                    <a:pt x="154" y="4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4" y="9"/>
                  </a:lnTo>
                  <a:lnTo>
                    <a:pt x="142" y="9"/>
                  </a:lnTo>
                  <a:lnTo>
                    <a:pt x="142" y="9"/>
                  </a:lnTo>
                  <a:lnTo>
                    <a:pt x="142" y="11"/>
                  </a:lnTo>
                  <a:lnTo>
                    <a:pt x="142" y="11"/>
                  </a:lnTo>
                  <a:lnTo>
                    <a:pt x="142" y="14"/>
                  </a:lnTo>
                  <a:lnTo>
                    <a:pt x="140" y="14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3" y="9"/>
                  </a:lnTo>
                  <a:lnTo>
                    <a:pt x="116" y="7"/>
                  </a:lnTo>
                  <a:lnTo>
                    <a:pt x="116" y="9"/>
                  </a:lnTo>
                  <a:lnTo>
                    <a:pt x="114" y="9"/>
                  </a:lnTo>
                  <a:lnTo>
                    <a:pt x="109" y="9"/>
                  </a:lnTo>
                  <a:lnTo>
                    <a:pt x="102" y="9"/>
                  </a:lnTo>
                  <a:lnTo>
                    <a:pt x="99" y="9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9"/>
                  </a:lnTo>
                  <a:lnTo>
                    <a:pt x="88" y="9"/>
                  </a:lnTo>
                  <a:lnTo>
                    <a:pt x="81" y="9"/>
                  </a:lnTo>
                  <a:lnTo>
                    <a:pt x="69" y="9"/>
                  </a:lnTo>
                  <a:lnTo>
                    <a:pt x="57" y="9"/>
                  </a:lnTo>
                  <a:lnTo>
                    <a:pt x="43" y="9"/>
                  </a:lnTo>
                  <a:lnTo>
                    <a:pt x="33" y="9"/>
                  </a:lnTo>
                  <a:lnTo>
                    <a:pt x="29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30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4" y="54"/>
                  </a:lnTo>
                  <a:lnTo>
                    <a:pt x="24" y="56"/>
                  </a:lnTo>
                  <a:lnTo>
                    <a:pt x="24" y="61"/>
                  </a:lnTo>
                  <a:lnTo>
                    <a:pt x="26" y="61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6" y="68"/>
                  </a:lnTo>
                  <a:lnTo>
                    <a:pt x="26" y="71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29" y="73"/>
                  </a:lnTo>
                  <a:lnTo>
                    <a:pt x="26" y="75"/>
                  </a:lnTo>
                  <a:lnTo>
                    <a:pt x="24" y="75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9" y="87"/>
                  </a:lnTo>
                  <a:lnTo>
                    <a:pt x="31" y="90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4"/>
                  </a:lnTo>
                  <a:lnTo>
                    <a:pt x="31" y="94"/>
                  </a:lnTo>
                  <a:lnTo>
                    <a:pt x="31" y="94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101"/>
                  </a:lnTo>
                  <a:lnTo>
                    <a:pt x="31" y="101"/>
                  </a:lnTo>
                  <a:lnTo>
                    <a:pt x="31" y="101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29" y="104"/>
                  </a:lnTo>
                  <a:lnTo>
                    <a:pt x="29" y="106"/>
                  </a:lnTo>
                  <a:lnTo>
                    <a:pt x="29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9" y="116"/>
                  </a:lnTo>
                  <a:lnTo>
                    <a:pt x="29" y="116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3" y="118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3"/>
                  </a:lnTo>
                  <a:lnTo>
                    <a:pt x="36" y="125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6" y="127"/>
                  </a:lnTo>
                  <a:lnTo>
                    <a:pt x="36" y="130"/>
                  </a:lnTo>
                  <a:lnTo>
                    <a:pt x="38" y="144"/>
                  </a:lnTo>
                  <a:lnTo>
                    <a:pt x="40" y="158"/>
                  </a:lnTo>
                  <a:lnTo>
                    <a:pt x="40" y="161"/>
                  </a:lnTo>
                  <a:lnTo>
                    <a:pt x="38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3" y="161"/>
                  </a:lnTo>
                  <a:lnTo>
                    <a:pt x="33" y="163"/>
                  </a:lnTo>
                  <a:lnTo>
                    <a:pt x="33" y="163"/>
                  </a:lnTo>
                  <a:lnTo>
                    <a:pt x="33" y="163"/>
                  </a:lnTo>
                  <a:lnTo>
                    <a:pt x="36" y="165"/>
                  </a:lnTo>
                  <a:lnTo>
                    <a:pt x="36" y="165"/>
                  </a:lnTo>
                  <a:lnTo>
                    <a:pt x="36" y="168"/>
                  </a:lnTo>
                  <a:lnTo>
                    <a:pt x="33" y="168"/>
                  </a:lnTo>
                  <a:lnTo>
                    <a:pt x="33" y="168"/>
                  </a:lnTo>
                  <a:lnTo>
                    <a:pt x="31" y="170"/>
                  </a:lnTo>
                  <a:lnTo>
                    <a:pt x="29" y="170"/>
                  </a:lnTo>
                  <a:lnTo>
                    <a:pt x="26" y="172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4" y="172"/>
                  </a:lnTo>
                  <a:lnTo>
                    <a:pt x="24" y="172"/>
                  </a:lnTo>
                  <a:lnTo>
                    <a:pt x="24" y="177"/>
                  </a:lnTo>
                  <a:lnTo>
                    <a:pt x="24" y="177"/>
                  </a:lnTo>
                  <a:lnTo>
                    <a:pt x="24" y="179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17" y="191"/>
                  </a:lnTo>
                  <a:lnTo>
                    <a:pt x="17" y="194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12" y="217"/>
                  </a:lnTo>
                  <a:lnTo>
                    <a:pt x="12" y="217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0" y="220"/>
                  </a:lnTo>
                  <a:lnTo>
                    <a:pt x="7" y="220"/>
                  </a:lnTo>
                  <a:lnTo>
                    <a:pt x="7" y="220"/>
                  </a:lnTo>
                  <a:lnTo>
                    <a:pt x="7" y="222"/>
                  </a:lnTo>
                  <a:lnTo>
                    <a:pt x="2" y="232"/>
                  </a:lnTo>
                  <a:lnTo>
                    <a:pt x="0" y="234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2" y="236"/>
                  </a:lnTo>
                  <a:lnTo>
                    <a:pt x="2" y="239"/>
                  </a:lnTo>
                  <a:lnTo>
                    <a:pt x="2" y="239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5" y="262"/>
                  </a:lnTo>
                  <a:lnTo>
                    <a:pt x="5" y="265"/>
                  </a:lnTo>
                  <a:lnTo>
                    <a:pt x="5" y="265"/>
                  </a:lnTo>
                  <a:lnTo>
                    <a:pt x="7" y="265"/>
                  </a:lnTo>
                  <a:lnTo>
                    <a:pt x="7" y="269"/>
                  </a:lnTo>
                  <a:lnTo>
                    <a:pt x="10" y="277"/>
                  </a:lnTo>
                  <a:lnTo>
                    <a:pt x="10" y="279"/>
                  </a:lnTo>
                  <a:lnTo>
                    <a:pt x="12" y="284"/>
                  </a:lnTo>
                  <a:lnTo>
                    <a:pt x="12" y="286"/>
                  </a:lnTo>
                  <a:lnTo>
                    <a:pt x="12" y="286"/>
                  </a:lnTo>
                  <a:lnTo>
                    <a:pt x="12" y="293"/>
                  </a:lnTo>
                  <a:lnTo>
                    <a:pt x="14" y="293"/>
                  </a:lnTo>
                  <a:lnTo>
                    <a:pt x="14" y="295"/>
                  </a:lnTo>
                  <a:lnTo>
                    <a:pt x="14" y="298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19" y="298"/>
                  </a:lnTo>
                  <a:lnTo>
                    <a:pt x="19" y="295"/>
                  </a:lnTo>
                  <a:lnTo>
                    <a:pt x="24" y="298"/>
                  </a:lnTo>
                  <a:lnTo>
                    <a:pt x="24" y="298"/>
                  </a:lnTo>
                  <a:lnTo>
                    <a:pt x="26" y="298"/>
                  </a:lnTo>
                  <a:lnTo>
                    <a:pt x="26" y="300"/>
                  </a:lnTo>
                  <a:lnTo>
                    <a:pt x="26" y="303"/>
                  </a:lnTo>
                  <a:lnTo>
                    <a:pt x="26" y="307"/>
                  </a:lnTo>
                  <a:lnTo>
                    <a:pt x="29" y="310"/>
                  </a:lnTo>
                  <a:lnTo>
                    <a:pt x="29" y="310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2"/>
                  </a:lnTo>
                  <a:lnTo>
                    <a:pt x="24" y="314"/>
                  </a:lnTo>
                  <a:lnTo>
                    <a:pt x="24" y="317"/>
                  </a:lnTo>
                  <a:lnTo>
                    <a:pt x="26" y="317"/>
                  </a:lnTo>
                  <a:lnTo>
                    <a:pt x="26" y="317"/>
                  </a:lnTo>
                  <a:lnTo>
                    <a:pt x="26" y="319"/>
                  </a:lnTo>
                  <a:lnTo>
                    <a:pt x="26" y="319"/>
                  </a:lnTo>
                  <a:lnTo>
                    <a:pt x="26" y="319"/>
                  </a:lnTo>
                  <a:lnTo>
                    <a:pt x="26" y="319"/>
                  </a:lnTo>
                  <a:lnTo>
                    <a:pt x="26" y="321"/>
                  </a:lnTo>
                  <a:lnTo>
                    <a:pt x="26" y="321"/>
                  </a:lnTo>
                  <a:lnTo>
                    <a:pt x="26" y="321"/>
                  </a:lnTo>
                  <a:lnTo>
                    <a:pt x="26" y="321"/>
                  </a:lnTo>
                  <a:lnTo>
                    <a:pt x="24" y="321"/>
                  </a:lnTo>
                  <a:lnTo>
                    <a:pt x="21" y="321"/>
                  </a:lnTo>
                  <a:lnTo>
                    <a:pt x="21" y="321"/>
                  </a:lnTo>
                  <a:lnTo>
                    <a:pt x="21" y="324"/>
                  </a:lnTo>
                  <a:lnTo>
                    <a:pt x="19" y="324"/>
                  </a:lnTo>
                  <a:lnTo>
                    <a:pt x="17" y="324"/>
                  </a:lnTo>
                  <a:lnTo>
                    <a:pt x="17" y="326"/>
                  </a:lnTo>
                  <a:lnTo>
                    <a:pt x="17" y="326"/>
                  </a:lnTo>
                  <a:lnTo>
                    <a:pt x="17" y="326"/>
                  </a:lnTo>
                  <a:lnTo>
                    <a:pt x="14" y="326"/>
                  </a:lnTo>
                  <a:lnTo>
                    <a:pt x="14" y="326"/>
                  </a:lnTo>
                  <a:lnTo>
                    <a:pt x="14" y="326"/>
                  </a:lnTo>
                  <a:lnTo>
                    <a:pt x="14" y="324"/>
                  </a:lnTo>
                  <a:lnTo>
                    <a:pt x="12" y="324"/>
                  </a:lnTo>
                  <a:lnTo>
                    <a:pt x="10" y="324"/>
                  </a:lnTo>
                  <a:lnTo>
                    <a:pt x="7" y="324"/>
                  </a:lnTo>
                  <a:lnTo>
                    <a:pt x="7" y="324"/>
                  </a:lnTo>
                  <a:lnTo>
                    <a:pt x="7" y="324"/>
                  </a:lnTo>
                  <a:lnTo>
                    <a:pt x="7" y="326"/>
                  </a:lnTo>
                  <a:lnTo>
                    <a:pt x="7" y="326"/>
                  </a:lnTo>
                  <a:lnTo>
                    <a:pt x="14" y="329"/>
                  </a:lnTo>
                  <a:lnTo>
                    <a:pt x="24" y="329"/>
                  </a:lnTo>
                  <a:lnTo>
                    <a:pt x="31" y="331"/>
                  </a:lnTo>
                  <a:lnTo>
                    <a:pt x="38" y="333"/>
                  </a:lnTo>
                  <a:lnTo>
                    <a:pt x="47" y="336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7" y="340"/>
                  </a:lnTo>
                  <a:lnTo>
                    <a:pt x="59" y="340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62" y="343"/>
                  </a:lnTo>
                  <a:lnTo>
                    <a:pt x="62" y="343"/>
                  </a:lnTo>
                  <a:lnTo>
                    <a:pt x="62" y="343"/>
                  </a:lnTo>
                  <a:lnTo>
                    <a:pt x="62" y="343"/>
                  </a:lnTo>
                  <a:lnTo>
                    <a:pt x="62" y="345"/>
                  </a:lnTo>
                  <a:lnTo>
                    <a:pt x="62" y="345"/>
                  </a:lnTo>
                  <a:lnTo>
                    <a:pt x="62" y="345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69" y="343"/>
                  </a:lnTo>
                  <a:lnTo>
                    <a:pt x="69" y="343"/>
                  </a:lnTo>
                  <a:lnTo>
                    <a:pt x="69" y="343"/>
                  </a:lnTo>
                  <a:lnTo>
                    <a:pt x="71" y="340"/>
                  </a:lnTo>
                  <a:lnTo>
                    <a:pt x="71" y="340"/>
                  </a:lnTo>
                  <a:lnTo>
                    <a:pt x="76" y="338"/>
                  </a:lnTo>
                  <a:lnTo>
                    <a:pt x="81" y="338"/>
                  </a:lnTo>
                  <a:lnTo>
                    <a:pt x="81" y="338"/>
                  </a:lnTo>
                  <a:lnTo>
                    <a:pt x="81" y="338"/>
                  </a:lnTo>
                  <a:lnTo>
                    <a:pt x="81" y="336"/>
                  </a:lnTo>
                  <a:lnTo>
                    <a:pt x="81" y="336"/>
                  </a:lnTo>
                  <a:lnTo>
                    <a:pt x="81" y="336"/>
                  </a:lnTo>
                  <a:lnTo>
                    <a:pt x="83" y="333"/>
                  </a:lnTo>
                  <a:lnTo>
                    <a:pt x="83" y="333"/>
                  </a:lnTo>
                  <a:lnTo>
                    <a:pt x="85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29"/>
                  </a:lnTo>
                  <a:lnTo>
                    <a:pt x="88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92" y="329"/>
                  </a:lnTo>
                  <a:lnTo>
                    <a:pt x="95" y="329"/>
                  </a:lnTo>
                  <a:lnTo>
                    <a:pt x="97" y="326"/>
                  </a:lnTo>
                  <a:lnTo>
                    <a:pt x="99" y="326"/>
                  </a:lnTo>
                  <a:lnTo>
                    <a:pt x="99" y="326"/>
                  </a:lnTo>
                  <a:lnTo>
                    <a:pt x="99" y="326"/>
                  </a:lnTo>
                  <a:lnTo>
                    <a:pt x="102" y="326"/>
                  </a:lnTo>
                  <a:lnTo>
                    <a:pt x="102" y="326"/>
                  </a:lnTo>
                  <a:lnTo>
                    <a:pt x="102" y="326"/>
                  </a:lnTo>
                  <a:lnTo>
                    <a:pt x="104" y="326"/>
                  </a:lnTo>
                  <a:lnTo>
                    <a:pt x="107" y="326"/>
                  </a:lnTo>
                  <a:lnTo>
                    <a:pt x="109" y="326"/>
                  </a:lnTo>
                  <a:lnTo>
                    <a:pt x="109" y="324"/>
                  </a:lnTo>
                  <a:lnTo>
                    <a:pt x="111" y="324"/>
                  </a:lnTo>
                  <a:lnTo>
                    <a:pt x="111" y="324"/>
                  </a:lnTo>
                  <a:lnTo>
                    <a:pt x="111" y="321"/>
                  </a:lnTo>
                  <a:lnTo>
                    <a:pt x="118" y="319"/>
                  </a:lnTo>
                  <a:lnTo>
                    <a:pt x="118" y="319"/>
                  </a:lnTo>
                  <a:lnTo>
                    <a:pt x="118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3" y="319"/>
                  </a:lnTo>
                  <a:lnTo>
                    <a:pt x="123" y="319"/>
                  </a:lnTo>
                  <a:lnTo>
                    <a:pt x="126" y="319"/>
                  </a:lnTo>
                  <a:lnTo>
                    <a:pt x="126" y="319"/>
                  </a:lnTo>
                  <a:lnTo>
                    <a:pt x="126" y="319"/>
                  </a:lnTo>
                  <a:lnTo>
                    <a:pt x="128" y="319"/>
                  </a:lnTo>
                  <a:lnTo>
                    <a:pt x="130" y="319"/>
                  </a:lnTo>
                  <a:lnTo>
                    <a:pt x="133" y="319"/>
                  </a:lnTo>
                  <a:lnTo>
                    <a:pt x="133" y="317"/>
                  </a:lnTo>
                  <a:lnTo>
                    <a:pt x="137" y="314"/>
                  </a:lnTo>
                  <a:lnTo>
                    <a:pt x="137" y="314"/>
                  </a:lnTo>
                  <a:lnTo>
                    <a:pt x="140" y="312"/>
                  </a:lnTo>
                  <a:lnTo>
                    <a:pt x="140" y="312"/>
                  </a:lnTo>
                  <a:lnTo>
                    <a:pt x="142" y="312"/>
                  </a:lnTo>
                  <a:lnTo>
                    <a:pt x="142" y="312"/>
                  </a:lnTo>
                  <a:lnTo>
                    <a:pt x="142" y="312"/>
                  </a:lnTo>
                  <a:lnTo>
                    <a:pt x="142" y="312"/>
                  </a:lnTo>
                  <a:lnTo>
                    <a:pt x="147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9" y="303"/>
                  </a:lnTo>
                  <a:lnTo>
                    <a:pt x="168" y="300"/>
                  </a:lnTo>
                  <a:lnTo>
                    <a:pt x="170" y="300"/>
                  </a:lnTo>
                  <a:lnTo>
                    <a:pt x="170" y="300"/>
                  </a:lnTo>
                  <a:lnTo>
                    <a:pt x="170" y="300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5" y="298"/>
                  </a:lnTo>
                  <a:lnTo>
                    <a:pt x="178" y="295"/>
                  </a:lnTo>
                  <a:lnTo>
                    <a:pt x="178" y="295"/>
                  </a:lnTo>
                  <a:lnTo>
                    <a:pt x="178" y="295"/>
                  </a:lnTo>
                  <a:lnTo>
                    <a:pt x="180" y="293"/>
                  </a:lnTo>
                  <a:lnTo>
                    <a:pt x="182" y="293"/>
                  </a:lnTo>
                  <a:lnTo>
                    <a:pt x="182" y="291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89" y="291"/>
                  </a:lnTo>
                  <a:lnTo>
                    <a:pt x="189" y="291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92" y="288"/>
                  </a:lnTo>
                  <a:lnTo>
                    <a:pt x="194" y="288"/>
                  </a:lnTo>
                  <a:lnTo>
                    <a:pt x="213" y="291"/>
                  </a:lnTo>
                  <a:lnTo>
                    <a:pt x="223" y="288"/>
                  </a:lnTo>
                  <a:lnTo>
                    <a:pt x="225" y="288"/>
                  </a:lnTo>
                  <a:lnTo>
                    <a:pt x="227" y="286"/>
                  </a:lnTo>
                  <a:lnTo>
                    <a:pt x="227" y="286"/>
                  </a:lnTo>
                  <a:lnTo>
                    <a:pt x="227" y="284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30" y="279"/>
                  </a:lnTo>
                  <a:lnTo>
                    <a:pt x="230" y="277"/>
                  </a:lnTo>
                  <a:lnTo>
                    <a:pt x="232" y="274"/>
                  </a:lnTo>
                  <a:lnTo>
                    <a:pt x="234" y="274"/>
                  </a:lnTo>
                  <a:lnTo>
                    <a:pt x="237" y="272"/>
                  </a:lnTo>
                  <a:lnTo>
                    <a:pt x="237" y="272"/>
                  </a:lnTo>
                  <a:lnTo>
                    <a:pt x="237" y="272"/>
                  </a:lnTo>
                  <a:lnTo>
                    <a:pt x="237" y="269"/>
                  </a:lnTo>
                  <a:lnTo>
                    <a:pt x="237" y="269"/>
                  </a:lnTo>
                  <a:close/>
                </a:path>
              </a:pathLst>
            </a:custGeom>
            <a:solidFill>
              <a:srgbClr val="C65A1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2" name="Freeform 119">
              <a:extLst>
                <a:ext uri="{FF2B5EF4-FFF2-40B4-BE49-F238E27FC236}">
                  <a16:creationId xmlns:a16="http://schemas.microsoft.com/office/drawing/2014/main" id="{DBA8D0F6-BB25-A6C6-E07C-85E11C7A2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0995" y="3198991"/>
              <a:ext cx="376464" cy="405610"/>
            </a:xfrm>
            <a:custGeom>
              <a:avLst/>
              <a:gdLst>
                <a:gd name="T0" fmla="*/ 289 w 310"/>
                <a:gd name="T1" fmla="*/ 137 h 334"/>
                <a:gd name="T2" fmla="*/ 279 w 310"/>
                <a:gd name="T3" fmla="*/ 125 h 334"/>
                <a:gd name="T4" fmla="*/ 291 w 310"/>
                <a:gd name="T5" fmla="*/ 95 h 334"/>
                <a:gd name="T6" fmla="*/ 303 w 310"/>
                <a:gd name="T7" fmla="*/ 69 h 334"/>
                <a:gd name="T8" fmla="*/ 286 w 310"/>
                <a:gd name="T9" fmla="*/ 50 h 334"/>
                <a:gd name="T10" fmla="*/ 263 w 310"/>
                <a:gd name="T11" fmla="*/ 52 h 334"/>
                <a:gd name="T12" fmla="*/ 239 w 310"/>
                <a:gd name="T13" fmla="*/ 57 h 334"/>
                <a:gd name="T14" fmla="*/ 241 w 310"/>
                <a:gd name="T15" fmla="*/ 43 h 334"/>
                <a:gd name="T16" fmla="*/ 239 w 310"/>
                <a:gd name="T17" fmla="*/ 21 h 334"/>
                <a:gd name="T18" fmla="*/ 244 w 310"/>
                <a:gd name="T19" fmla="*/ 2 h 334"/>
                <a:gd name="T20" fmla="*/ 222 w 310"/>
                <a:gd name="T21" fmla="*/ 5 h 334"/>
                <a:gd name="T22" fmla="*/ 189 w 310"/>
                <a:gd name="T23" fmla="*/ 2 h 334"/>
                <a:gd name="T24" fmla="*/ 142 w 310"/>
                <a:gd name="T25" fmla="*/ 5 h 334"/>
                <a:gd name="T26" fmla="*/ 69 w 310"/>
                <a:gd name="T27" fmla="*/ 73 h 334"/>
                <a:gd name="T28" fmla="*/ 50 w 310"/>
                <a:gd name="T29" fmla="*/ 69 h 334"/>
                <a:gd name="T30" fmla="*/ 47 w 310"/>
                <a:gd name="T31" fmla="*/ 97 h 334"/>
                <a:gd name="T32" fmla="*/ 40 w 310"/>
                <a:gd name="T33" fmla="*/ 88 h 334"/>
                <a:gd name="T34" fmla="*/ 43 w 310"/>
                <a:gd name="T35" fmla="*/ 106 h 334"/>
                <a:gd name="T36" fmla="*/ 66 w 310"/>
                <a:gd name="T37" fmla="*/ 114 h 334"/>
                <a:gd name="T38" fmla="*/ 57 w 310"/>
                <a:gd name="T39" fmla="*/ 118 h 334"/>
                <a:gd name="T40" fmla="*/ 40 w 310"/>
                <a:gd name="T41" fmla="*/ 114 h 334"/>
                <a:gd name="T42" fmla="*/ 33 w 310"/>
                <a:gd name="T43" fmla="*/ 106 h 334"/>
                <a:gd name="T44" fmla="*/ 33 w 310"/>
                <a:gd name="T45" fmla="*/ 142 h 334"/>
                <a:gd name="T46" fmla="*/ 17 w 310"/>
                <a:gd name="T47" fmla="*/ 166 h 334"/>
                <a:gd name="T48" fmla="*/ 9 w 310"/>
                <a:gd name="T49" fmla="*/ 161 h 334"/>
                <a:gd name="T50" fmla="*/ 0 w 310"/>
                <a:gd name="T51" fmla="*/ 154 h 334"/>
                <a:gd name="T52" fmla="*/ 12 w 310"/>
                <a:gd name="T53" fmla="*/ 177 h 334"/>
                <a:gd name="T54" fmla="*/ 19 w 310"/>
                <a:gd name="T55" fmla="*/ 194 h 334"/>
                <a:gd name="T56" fmla="*/ 31 w 310"/>
                <a:gd name="T57" fmla="*/ 196 h 334"/>
                <a:gd name="T58" fmla="*/ 33 w 310"/>
                <a:gd name="T59" fmla="*/ 201 h 334"/>
                <a:gd name="T60" fmla="*/ 38 w 310"/>
                <a:gd name="T61" fmla="*/ 203 h 334"/>
                <a:gd name="T62" fmla="*/ 38 w 310"/>
                <a:gd name="T63" fmla="*/ 211 h 334"/>
                <a:gd name="T64" fmla="*/ 24 w 310"/>
                <a:gd name="T65" fmla="*/ 199 h 334"/>
                <a:gd name="T66" fmla="*/ 28 w 310"/>
                <a:gd name="T67" fmla="*/ 213 h 334"/>
                <a:gd name="T68" fmla="*/ 35 w 310"/>
                <a:gd name="T69" fmla="*/ 220 h 334"/>
                <a:gd name="T70" fmla="*/ 47 w 310"/>
                <a:gd name="T71" fmla="*/ 232 h 334"/>
                <a:gd name="T72" fmla="*/ 35 w 310"/>
                <a:gd name="T73" fmla="*/ 227 h 334"/>
                <a:gd name="T74" fmla="*/ 31 w 310"/>
                <a:gd name="T75" fmla="*/ 225 h 334"/>
                <a:gd name="T76" fmla="*/ 52 w 310"/>
                <a:gd name="T77" fmla="*/ 251 h 334"/>
                <a:gd name="T78" fmla="*/ 54 w 310"/>
                <a:gd name="T79" fmla="*/ 253 h 334"/>
                <a:gd name="T80" fmla="*/ 69 w 310"/>
                <a:gd name="T81" fmla="*/ 256 h 334"/>
                <a:gd name="T82" fmla="*/ 73 w 310"/>
                <a:gd name="T83" fmla="*/ 260 h 334"/>
                <a:gd name="T84" fmla="*/ 71 w 310"/>
                <a:gd name="T85" fmla="*/ 263 h 334"/>
                <a:gd name="T86" fmla="*/ 61 w 310"/>
                <a:gd name="T87" fmla="*/ 258 h 334"/>
                <a:gd name="T88" fmla="*/ 80 w 310"/>
                <a:gd name="T89" fmla="*/ 279 h 334"/>
                <a:gd name="T90" fmla="*/ 123 w 310"/>
                <a:gd name="T91" fmla="*/ 324 h 334"/>
                <a:gd name="T92" fmla="*/ 161 w 310"/>
                <a:gd name="T93" fmla="*/ 319 h 334"/>
                <a:gd name="T94" fmla="*/ 168 w 310"/>
                <a:gd name="T95" fmla="*/ 296 h 334"/>
                <a:gd name="T96" fmla="*/ 151 w 310"/>
                <a:gd name="T97" fmla="*/ 277 h 334"/>
                <a:gd name="T98" fmla="*/ 161 w 310"/>
                <a:gd name="T99" fmla="*/ 251 h 334"/>
                <a:gd name="T100" fmla="*/ 203 w 310"/>
                <a:gd name="T101" fmla="*/ 237 h 334"/>
                <a:gd name="T102" fmla="*/ 215 w 310"/>
                <a:gd name="T103" fmla="*/ 225 h 334"/>
                <a:gd name="T104" fmla="*/ 225 w 310"/>
                <a:gd name="T105" fmla="*/ 239 h 334"/>
                <a:gd name="T106" fmla="*/ 229 w 310"/>
                <a:gd name="T107" fmla="*/ 248 h 334"/>
                <a:gd name="T108" fmla="*/ 256 w 310"/>
                <a:gd name="T109" fmla="*/ 251 h 334"/>
                <a:gd name="T110" fmla="*/ 272 w 310"/>
                <a:gd name="T111" fmla="*/ 237 h 334"/>
                <a:gd name="T112" fmla="*/ 282 w 310"/>
                <a:gd name="T113" fmla="*/ 256 h 334"/>
                <a:gd name="T114" fmla="*/ 293 w 310"/>
                <a:gd name="T115" fmla="*/ 248 h 334"/>
                <a:gd name="T116" fmla="*/ 296 w 310"/>
                <a:gd name="T117" fmla="*/ 230 h 334"/>
                <a:gd name="T118" fmla="*/ 303 w 310"/>
                <a:gd name="T119" fmla="*/ 208 h 334"/>
                <a:gd name="T120" fmla="*/ 308 w 310"/>
                <a:gd name="T121" fmla="*/ 194 h 334"/>
                <a:gd name="T122" fmla="*/ 308 w 310"/>
                <a:gd name="T123" fmla="*/ 168 h 334"/>
                <a:gd name="T124" fmla="*/ 17 w 310"/>
                <a:gd name="T125" fmla="*/ 15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0" h="334">
                  <a:moveTo>
                    <a:pt x="310" y="159"/>
                  </a:moveTo>
                  <a:lnTo>
                    <a:pt x="310" y="156"/>
                  </a:lnTo>
                  <a:lnTo>
                    <a:pt x="310" y="156"/>
                  </a:lnTo>
                  <a:lnTo>
                    <a:pt x="308" y="154"/>
                  </a:lnTo>
                  <a:lnTo>
                    <a:pt x="308" y="151"/>
                  </a:lnTo>
                  <a:lnTo>
                    <a:pt x="305" y="151"/>
                  </a:lnTo>
                  <a:lnTo>
                    <a:pt x="305" y="149"/>
                  </a:lnTo>
                  <a:lnTo>
                    <a:pt x="303" y="149"/>
                  </a:lnTo>
                  <a:lnTo>
                    <a:pt x="300" y="147"/>
                  </a:lnTo>
                  <a:lnTo>
                    <a:pt x="298" y="147"/>
                  </a:lnTo>
                  <a:lnTo>
                    <a:pt x="298" y="147"/>
                  </a:lnTo>
                  <a:lnTo>
                    <a:pt x="298" y="147"/>
                  </a:lnTo>
                  <a:lnTo>
                    <a:pt x="296" y="147"/>
                  </a:lnTo>
                  <a:lnTo>
                    <a:pt x="296" y="147"/>
                  </a:lnTo>
                  <a:lnTo>
                    <a:pt x="296" y="147"/>
                  </a:lnTo>
                  <a:lnTo>
                    <a:pt x="293" y="147"/>
                  </a:lnTo>
                  <a:lnTo>
                    <a:pt x="293" y="147"/>
                  </a:lnTo>
                  <a:lnTo>
                    <a:pt x="291" y="147"/>
                  </a:lnTo>
                  <a:lnTo>
                    <a:pt x="291" y="147"/>
                  </a:lnTo>
                  <a:lnTo>
                    <a:pt x="291" y="144"/>
                  </a:lnTo>
                  <a:lnTo>
                    <a:pt x="291" y="142"/>
                  </a:lnTo>
                  <a:lnTo>
                    <a:pt x="291" y="140"/>
                  </a:lnTo>
                  <a:lnTo>
                    <a:pt x="289" y="137"/>
                  </a:lnTo>
                  <a:lnTo>
                    <a:pt x="286" y="137"/>
                  </a:lnTo>
                  <a:lnTo>
                    <a:pt x="284" y="137"/>
                  </a:lnTo>
                  <a:lnTo>
                    <a:pt x="282" y="137"/>
                  </a:lnTo>
                  <a:lnTo>
                    <a:pt x="282" y="137"/>
                  </a:lnTo>
                  <a:lnTo>
                    <a:pt x="282" y="137"/>
                  </a:lnTo>
                  <a:lnTo>
                    <a:pt x="282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7" y="137"/>
                  </a:lnTo>
                  <a:lnTo>
                    <a:pt x="277" y="137"/>
                  </a:lnTo>
                  <a:lnTo>
                    <a:pt x="277" y="137"/>
                  </a:lnTo>
                  <a:lnTo>
                    <a:pt x="274" y="135"/>
                  </a:lnTo>
                  <a:lnTo>
                    <a:pt x="274" y="132"/>
                  </a:lnTo>
                  <a:lnTo>
                    <a:pt x="274" y="132"/>
                  </a:lnTo>
                  <a:lnTo>
                    <a:pt x="277" y="128"/>
                  </a:lnTo>
                  <a:lnTo>
                    <a:pt x="279" y="128"/>
                  </a:lnTo>
                  <a:lnTo>
                    <a:pt x="279" y="128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79" y="123"/>
                  </a:lnTo>
                  <a:lnTo>
                    <a:pt x="279" y="123"/>
                  </a:lnTo>
                  <a:lnTo>
                    <a:pt x="279" y="123"/>
                  </a:lnTo>
                  <a:lnTo>
                    <a:pt x="279" y="121"/>
                  </a:lnTo>
                  <a:lnTo>
                    <a:pt x="279" y="121"/>
                  </a:lnTo>
                  <a:lnTo>
                    <a:pt x="279" y="121"/>
                  </a:lnTo>
                  <a:lnTo>
                    <a:pt x="277" y="121"/>
                  </a:lnTo>
                  <a:lnTo>
                    <a:pt x="277" y="118"/>
                  </a:lnTo>
                  <a:lnTo>
                    <a:pt x="277" y="116"/>
                  </a:lnTo>
                  <a:lnTo>
                    <a:pt x="277" y="114"/>
                  </a:lnTo>
                  <a:lnTo>
                    <a:pt x="277" y="114"/>
                  </a:lnTo>
                  <a:lnTo>
                    <a:pt x="277" y="111"/>
                  </a:lnTo>
                  <a:lnTo>
                    <a:pt x="279" y="109"/>
                  </a:lnTo>
                  <a:lnTo>
                    <a:pt x="282" y="104"/>
                  </a:lnTo>
                  <a:lnTo>
                    <a:pt x="282" y="104"/>
                  </a:lnTo>
                  <a:lnTo>
                    <a:pt x="286" y="102"/>
                  </a:lnTo>
                  <a:lnTo>
                    <a:pt x="286" y="99"/>
                  </a:lnTo>
                  <a:lnTo>
                    <a:pt x="286" y="99"/>
                  </a:lnTo>
                  <a:lnTo>
                    <a:pt x="286" y="97"/>
                  </a:lnTo>
                  <a:lnTo>
                    <a:pt x="286" y="97"/>
                  </a:lnTo>
                  <a:lnTo>
                    <a:pt x="289" y="95"/>
                  </a:lnTo>
                  <a:lnTo>
                    <a:pt x="291" y="95"/>
                  </a:lnTo>
                  <a:lnTo>
                    <a:pt x="293" y="95"/>
                  </a:lnTo>
                  <a:lnTo>
                    <a:pt x="296" y="95"/>
                  </a:lnTo>
                  <a:lnTo>
                    <a:pt x="296" y="95"/>
                  </a:lnTo>
                  <a:lnTo>
                    <a:pt x="298" y="95"/>
                  </a:lnTo>
                  <a:lnTo>
                    <a:pt x="298" y="95"/>
                  </a:lnTo>
                  <a:lnTo>
                    <a:pt x="300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303" y="85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08" y="78"/>
                  </a:lnTo>
                  <a:lnTo>
                    <a:pt x="308" y="78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3"/>
                  </a:lnTo>
                  <a:lnTo>
                    <a:pt x="305" y="73"/>
                  </a:lnTo>
                  <a:lnTo>
                    <a:pt x="305" y="71"/>
                  </a:lnTo>
                  <a:lnTo>
                    <a:pt x="305" y="71"/>
                  </a:lnTo>
                  <a:lnTo>
                    <a:pt x="303" y="69"/>
                  </a:lnTo>
                  <a:lnTo>
                    <a:pt x="303" y="66"/>
                  </a:lnTo>
                  <a:lnTo>
                    <a:pt x="303" y="66"/>
                  </a:lnTo>
                  <a:lnTo>
                    <a:pt x="300" y="64"/>
                  </a:lnTo>
                  <a:lnTo>
                    <a:pt x="298" y="64"/>
                  </a:lnTo>
                  <a:lnTo>
                    <a:pt x="298" y="61"/>
                  </a:lnTo>
                  <a:lnTo>
                    <a:pt x="298" y="59"/>
                  </a:lnTo>
                  <a:lnTo>
                    <a:pt x="298" y="57"/>
                  </a:lnTo>
                  <a:lnTo>
                    <a:pt x="298" y="54"/>
                  </a:lnTo>
                  <a:lnTo>
                    <a:pt x="298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3" y="50"/>
                  </a:lnTo>
                  <a:lnTo>
                    <a:pt x="293" y="50"/>
                  </a:lnTo>
                  <a:lnTo>
                    <a:pt x="293" y="50"/>
                  </a:lnTo>
                  <a:lnTo>
                    <a:pt x="291" y="50"/>
                  </a:lnTo>
                  <a:lnTo>
                    <a:pt x="291" y="50"/>
                  </a:lnTo>
                  <a:lnTo>
                    <a:pt x="289" y="50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4" y="50"/>
                  </a:lnTo>
                  <a:lnTo>
                    <a:pt x="284" y="47"/>
                  </a:lnTo>
                  <a:lnTo>
                    <a:pt x="282" y="47"/>
                  </a:lnTo>
                  <a:lnTo>
                    <a:pt x="272" y="47"/>
                  </a:lnTo>
                  <a:lnTo>
                    <a:pt x="272" y="47"/>
                  </a:lnTo>
                  <a:lnTo>
                    <a:pt x="272" y="47"/>
                  </a:lnTo>
                  <a:lnTo>
                    <a:pt x="272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67" y="50"/>
                  </a:lnTo>
                  <a:lnTo>
                    <a:pt x="267" y="52"/>
                  </a:lnTo>
                  <a:lnTo>
                    <a:pt x="267" y="52"/>
                  </a:lnTo>
                  <a:lnTo>
                    <a:pt x="267" y="52"/>
                  </a:lnTo>
                  <a:lnTo>
                    <a:pt x="265" y="52"/>
                  </a:lnTo>
                  <a:lnTo>
                    <a:pt x="265" y="52"/>
                  </a:lnTo>
                  <a:lnTo>
                    <a:pt x="265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0" y="52"/>
                  </a:lnTo>
                  <a:lnTo>
                    <a:pt x="260" y="54"/>
                  </a:lnTo>
                  <a:lnTo>
                    <a:pt x="260" y="54"/>
                  </a:lnTo>
                  <a:lnTo>
                    <a:pt x="258" y="57"/>
                  </a:lnTo>
                  <a:lnTo>
                    <a:pt x="256" y="57"/>
                  </a:lnTo>
                  <a:lnTo>
                    <a:pt x="253" y="54"/>
                  </a:lnTo>
                  <a:lnTo>
                    <a:pt x="253" y="54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48" y="54"/>
                  </a:lnTo>
                  <a:lnTo>
                    <a:pt x="248" y="54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44" y="59"/>
                  </a:lnTo>
                  <a:lnTo>
                    <a:pt x="244" y="59"/>
                  </a:lnTo>
                  <a:lnTo>
                    <a:pt x="241" y="59"/>
                  </a:lnTo>
                  <a:lnTo>
                    <a:pt x="241" y="59"/>
                  </a:lnTo>
                  <a:lnTo>
                    <a:pt x="239" y="59"/>
                  </a:lnTo>
                  <a:lnTo>
                    <a:pt x="239" y="59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4"/>
                  </a:lnTo>
                  <a:lnTo>
                    <a:pt x="239" y="54"/>
                  </a:lnTo>
                  <a:lnTo>
                    <a:pt x="241" y="54"/>
                  </a:lnTo>
                  <a:lnTo>
                    <a:pt x="241" y="54"/>
                  </a:lnTo>
                  <a:lnTo>
                    <a:pt x="244" y="54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0"/>
                  </a:lnTo>
                  <a:lnTo>
                    <a:pt x="244" y="47"/>
                  </a:lnTo>
                  <a:lnTo>
                    <a:pt x="244" y="47"/>
                  </a:lnTo>
                  <a:lnTo>
                    <a:pt x="241" y="47"/>
                  </a:lnTo>
                  <a:lnTo>
                    <a:pt x="241" y="45"/>
                  </a:lnTo>
                  <a:lnTo>
                    <a:pt x="239" y="45"/>
                  </a:lnTo>
                  <a:lnTo>
                    <a:pt x="241" y="43"/>
                  </a:lnTo>
                  <a:lnTo>
                    <a:pt x="241" y="43"/>
                  </a:lnTo>
                  <a:lnTo>
                    <a:pt x="239" y="43"/>
                  </a:lnTo>
                  <a:lnTo>
                    <a:pt x="239" y="43"/>
                  </a:lnTo>
                  <a:lnTo>
                    <a:pt x="239" y="43"/>
                  </a:lnTo>
                  <a:lnTo>
                    <a:pt x="239" y="40"/>
                  </a:lnTo>
                  <a:lnTo>
                    <a:pt x="237" y="38"/>
                  </a:lnTo>
                  <a:lnTo>
                    <a:pt x="239" y="38"/>
                  </a:lnTo>
                  <a:lnTo>
                    <a:pt x="239" y="35"/>
                  </a:lnTo>
                  <a:lnTo>
                    <a:pt x="237" y="33"/>
                  </a:lnTo>
                  <a:lnTo>
                    <a:pt x="239" y="33"/>
                  </a:lnTo>
                  <a:lnTo>
                    <a:pt x="239" y="33"/>
                  </a:lnTo>
                  <a:lnTo>
                    <a:pt x="239" y="31"/>
                  </a:lnTo>
                  <a:lnTo>
                    <a:pt x="239" y="31"/>
                  </a:lnTo>
                  <a:lnTo>
                    <a:pt x="239" y="31"/>
                  </a:lnTo>
                  <a:lnTo>
                    <a:pt x="239" y="28"/>
                  </a:lnTo>
                  <a:lnTo>
                    <a:pt x="239" y="28"/>
                  </a:lnTo>
                  <a:lnTo>
                    <a:pt x="241" y="26"/>
                  </a:lnTo>
                  <a:lnTo>
                    <a:pt x="241" y="26"/>
                  </a:lnTo>
                  <a:lnTo>
                    <a:pt x="239" y="26"/>
                  </a:lnTo>
                  <a:lnTo>
                    <a:pt x="239" y="24"/>
                  </a:lnTo>
                  <a:lnTo>
                    <a:pt x="239" y="24"/>
                  </a:lnTo>
                  <a:lnTo>
                    <a:pt x="239" y="24"/>
                  </a:lnTo>
                  <a:lnTo>
                    <a:pt x="239" y="21"/>
                  </a:lnTo>
                  <a:lnTo>
                    <a:pt x="239" y="21"/>
                  </a:lnTo>
                  <a:lnTo>
                    <a:pt x="239" y="21"/>
                  </a:lnTo>
                  <a:lnTo>
                    <a:pt x="241" y="21"/>
                  </a:lnTo>
                  <a:lnTo>
                    <a:pt x="241" y="21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41" y="17"/>
                  </a:lnTo>
                  <a:lnTo>
                    <a:pt x="241" y="17"/>
                  </a:lnTo>
                  <a:lnTo>
                    <a:pt x="241" y="17"/>
                  </a:lnTo>
                  <a:lnTo>
                    <a:pt x="244" y="17"/>
                  </a:lnTo>
                  <a:lnTo>
                    <a:pt x="244" y="17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2"/>
                  </a:lnTo>
                  <a:lnTo>
                    <a:pt x="246" y="9"/>
                  </a:lnTo>
                  <a:lnTo>
                    <a:pt x="246" y="7"/>
                  </a:lnTo>
                  <a:lnTo>
                    <a:pt x="246" y="5"/>
                  </a:lnTo>
                  <a:lnTo>
                    <a:pt x="246" y="5"/>
                  </a:lnTo>
                  <a:lnTo>
                    <a:pt x="246" y="5"/>
                  </a:lnTo>
                  <a:lnTo>
                    <a:pt x="244" y="5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1" y="2"/>
                  </a:lnTo>
                  <a:lnTo>
                    <a:pt x="241" y="2"/>
                  </a:lnTo>
                  <a:lnTo>
                    <a:pt x="241" y="2"/>
                  </a:lnTo>
                  <a:lnTo>
                    <a:pt x="241" y="2"/>
                  </a:lnTo>
                  <a:lnTo>
                    <a:pt x="239" y="2"/>
                  </a:lnTo>
                  <a:lnTo>
                    <a:pt x="237" y="2"/>
                  </a:lnTo>
                  <a:lnTo>
                    <a:pt x="237" y="2"/>
                  </a:lnTo>
                  <a:lnTo>
                    <a:pt x="237" y="2"/>
                  </a:lnTo>
                  <a:lnTo>
                    <a:pt x="234" y="5"/>
                  </a:lnTo>
                  <a:lnTo>
                    <a:pt x="234" y="5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29" y="2"/>
                  </a:lnTo>
                  <a:lnTo>
                    <a:pt x="229" y="5"/>
                  </a:lnTo>
                  <a:lnTo>
                    <a:pt x="229" y="5"/>
                  </a:lnTo>
                  <a:lnTo>
                    <a:pt x="227" y="5"/>
                  </a:lnTo>
                  <a:lnTo>
                    <a:pt x="227" y="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2" y="5"/>
                  </a:lnTo>
                  <a:lnTo>
                    <a:pt x="222" y="5"/>
                  </a:lnTo>
                  <a:lnTo>
                    <a:pt x="222" y="5"/>
                  </a:lnTo>
                  <a:lnTo>
                    <a:pt x="220" y="2"/>
                  </a:lnTo>
                  <a:lnTo>
                    <a:pt x="220" y="2"/>
                  </a:lnTo>
                  <a:lnTo>
                    <a:pt x="220" y="2"/>
                  </a:lnTo>
                  <a:lnTo>
                    <a:pt x="218" y="5"/>
                  </a:lnTo>
                  <a:lnTo>
                    <a:pt x="218" y="5"/>
                  </a:lnTo>
                  <a:lnTo>
                    <a:pt x="218" y="5"/>
                  </a:lnTo>
                  <a:lnTo>
                    <a:pt x="211" y="5"/>
                  </a:lnTo>
                  <a:lnTo>
                    <a:pt x="208" y="2"/>
                  </a:lnTo>
                  <a:lnTo>
                    <a:pt x="208" y="2"/>
                  </a:lnTo>
                  <a:lnTo>
                    <a:pt x="206" y="2"/>
                  </a:lnTo>
                  <a:lnTo>
                    <a:pt x="206" y="2"/>
                  </a:lnTo>
                  <a:lnTo>
                    <a:pt x="201" y="2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89" y="2"/>
                  </a:lnTo>
                  <a:lnTo>
                    <a:pt x="187" y="2"/>
                  </a:lnTo>
                  <a:lnTo>
                    <a:pt x="185" y="2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70" y="2"/>
                  </a:lnTo>
                  <a:lnTo>
                    <a:pt x="166" y="2"/>
                  </a:lnTo>
                  <a:lnTo>
                    <a:pt x="163" y="2"/>
                  </a:lnTo>
                  <a:lnTo>
                    <a:pt x="163" y="2"/>
                  </a:lnTo>
                  <a:lnTo>
                    <a:pt x="161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42" y="7"/>
                  </a:lnTo>
                  <a:lnTo>
                    <a:pt x="142" y="7"/>
                  </a:lnTo>
                  <a:lnTo>
                    <a:pt x="142" y="7"/>
                  </a:lnTo>
                  <a:lnTo>
                    <a:pt x="140" y="7"/>
                  </a:lnTo>
                  <a:lnTo>
                    <a:pt x="140" y="9"/>
                  </a:lnTo>
                  <a:lnTo>
                    <a:pt x="140" y="9"/>
                  </a:lnTo>
                  <a:lnTo>
                    <a:pt x="142" y="14"/>
                  </a:lnTo>
                  <a:lnTo>
                    <a:pt x="142" y="28"/>
                  </a:lnTo>
                  <a:lnTo>
                    <a:pt x="142" y="31"/>
                  </a:lnTo>
                  <a:lnTo>
                    <a:pt x="142" y="43"/>
                  </a:lnTo>
                  <a:lnTo>
                    <a:pt x="142" y="57"/>
                  </a:lnTo>
                  <a:lnTo>
                    <a:pt x="142" y="71"/>
                  </a:lnTo>
                  <a:lnTo>
                    <a:pt x="125" y="71"/>
                  </a:lnTo>
                  <a:lnTo>
                    <a:pt x="121" y="71"/>
                  </a:lnTo>
                  <a:lnTo>
                    <a:pt x="109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78" y="71"/>
                  </a:lnTo>
                  <a:lnTo>
                    <a:pt x="71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6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47" y="69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6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50" y="99"/>
                  </a:lnTo>
                  <a:lnTo>
                    <a:pt x="47" y="99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47" y="95"/>
                  </a:lnTo>
                  <a:lnTo>
                    <a:pt x="47" y="95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45" y="92"/>
                  </a:lnTo>
                  <a:lnTo>
                    <a:pt x="45" y="95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3" y="92"/>
                  </a:lnTo>
                  <a:lnTo>
                    <a:pt x="40" y="92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7" y="90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0" y="88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5" y="95"/>
                  </a:lnTo>
                  <a:lnTo>
                    <a:pt x="35" y="97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40" y="104"/>
                  </a:lnTo>
                  <a:lnTo>
                    <a:pt x="43" y="104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7" y="106"/>
                  </a:lnTo>
                  <a:lnTo>
                    <a:pt x="47" y="106"/>
                  </a:lnTo>
                  <a:lnTo>
                    <a:pt x="47" y="109"/>
                  </a:lnTo>
                  <a:lnTo>
                    <a:pt x="50" y="109"/>
                  </a:lnTo>
                  <a:lnTo>
                    <a:pt x="52" y="111"/>
                  </a:lnTo>
                  <a:lnTo>
                    <a:pt x="52" y="111"/>
                  </a:lnTo>
                  <a:lnTo>
                    <a:pt x="54" y="111"/>
                  </a:lnTo>
                  <a:lnTo>
                    <a:pt x="54" y="111"/>
                  </a:lnTo>
                  <a:lnTo>
                    <a:pt x="54" y="114"/>
                  </a:lnTo>
                  <a:lnTo>
                    <a:pt x="57" y="114"/>
                  </a:lnTo>
                  <a:lnTo>
                    <a:pt x="59" y="114"/>
                  </a:lnTo>
                  <a:lnTo>
                    <a:pt x="59" y="114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6" y="114"/>
                  </a:lnTo>
                  <a:lnTo>
                    <a:pt x="66" y="111"/>
                  </a:lnTo>
                  <a:lnTo>
                    <a:pt x="66" y="114"/>
                  </a:lnTo>
                  <a:lnTo>
                    <a:pt x="69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69" y="114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59" y="118"/>
                  </a:lnTo>
                  <a:lnTo>
                    <a:pt x="59" y="116"/>
                  </a:lnTo>
                  <a:lnTo>
                    <a:pt x="57" y="116"/>
                  </a:lnTo>
                  <a:lnTo>
                    <a:pt x="57" y="116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9" y="123"/>
                  </a:lnTo>
                  <a:lnTo>
                    <a:pt x="57" y="121"/>
                  </a:lnTo>
                  <a:lnTo>
                    <a:pt x="57" y="118"/>
                  </a:lnTo>
                  <a:lnTo>
                    <a:pt x="54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0" y="116"/>
                  </a:lnTo>
                  <a:lnTo>
                    <a:pt x="50" y="116"/>
                  </a:lnTo>
                  <a:lnTo>
                    <a:pt x="50" y="116"/>
                  </a:lnTo>
                  <a:lnTo>
                    <a:pt x="47" y="118"/>
                  </a:lnTo>
                  <a:lnTo>
                    <a:pt x="47" y="118"/>
                  </a:lnTo>
                  <a:lnTo>
                    <a:pt x="47" y="116"/>
                  </a:lnTo>
                  <a:lnTo>
                    <a:pt x="47" y="116"/>
                  </a:lnTo>
                  <a:lnTo>
                    <a:pt x="47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43" y="114"/>
                  </a:lnTo>
                  <a:lnTo>
                    <a:pt x="43" y="116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0" y="116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38" y="114"/>
                  </a:lnTo>
                  <a:lnTo>
                    <a:pt x="38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09"/>
                  </a:lnTo>
                  <a:lnTo>
                    <a:pt x="35" y="106"/>
                  </a:lnTo>
                  <a:lnTo>
                    <a:pt x="35" y="106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3" y="11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3" y="123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3" y="130"/>
                  </a:lnTo>
                  <a:lnTo>
                    <a:pt x="33" y="132"/>
                  </a:lnTo>
                  <a:lnTo>
                    <a:pt x="33" y="135"/>
                  </a:lnTo>
                  <a:lnTo>
                    <a:pt x="33" y="142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26" y="151"/>
                  </a:lnTo>
                  <a:lnTo>
                    <a:pt x="24" y="151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61"/>
                  </a:lnTo>
                  <a:lnTo>
                    <a:pt x="21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17" y="166"/>
                  </a:lnTo>
                  <a:lnTo>
                    <a:pt x="17" y="166"/>
                  </a:lnTo>
                  <a:lnTo>
                    <a:pt x="17" y="168"/>
                  </a:lnTo>
                  <a:lnTo>
                    <a:pt x="17" y="170"/>
                  </a:lnTo>
                  <a:lnTo>
                    <a:pt x="17" y="170"/>
                  </a:lnTo>
                  <a:lnTo>
                    <a:pt x="17" y="170"/>
                  </a:lnTo>
                  <a:lnTo>
                    <a:pt x="17" y="168"/>
                  </a:lnTo>
                  <a:lnTo>
                    <a:pt x="17" y="166"/>
                  </a:lnTo>
                  <a:lnTo>
                    <a:pt x="17" y="166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4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9" y="161"/>
                  </a:lnTo>
                  <a:lnTo>
                    <a:pt x="9" y="161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7" y="166"/>
                  </a:lnTo>
                  <a:lnTo>
                    <a:pt x="7" y="166"/>
                  </a:lnTo>
                  <a:lnTo>
                    <a:pt x="7" y="166"/>
                  </a:lnTo>
                  <a:lnTo>
                    <a:pt x="7" y="163"/>
                  </a:lnTo>
                  <a:lnTo>
                    <a:pt x="7" y="163"/>
                  </a:lnTo>
                  <a:lnTo>
                    <a:pt x="5" y="163"/>
                  </a:lnTo>
                  <a:lnTo>
                    <a:pt x="5" y="163"/>
                  </a:lnTo>
                  <a:lnTo>
                    <a:pt x="5" y="161"/>
                  </a:lnTo>
                  <a:lnTo>
                    <a:pt x="5" y="159"/>
                  </a:lnTo>
                  <a:lnTo>
                    <a:pt x="5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6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9"/>
                  </a:lnTo>
                  <a:lnTo>
                    <a:pt x="2" y="161"/>
                  </a:lnTo>
                  <a:lnTo>
                    <a:pt x="2" y="163"/>
                  </a:lnTo>
                  <a:lnTo>
                    <a:pt x="5" y="166"/>
                  </a:lnTo>
                  <a:lnTo>
                    <a:pt x="7" y="168"/>
                  </a:lnTo>
                  <a:lnTo>
                    <a:pt x="7" y="170"/>
                  </a:lnTo>
                  <a:lnTo>
                    <a:pt x="7" y="170"/>
                  </a:lnTo>
                  <a:lnTo>
                    <a:pt x="7" y="173"/>
                  </a:lnTo>
                  <a:lnTo>
                    <a:pt x="7" y="173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9" y="175"/>
                  </a:lnTo>
                  <a:lnTo>
                    <a:pt x="9" y="175"/>
                  </a:lnTo>
                  <a:lnTo>
                    <a:pt x="9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9" y="177"/>
                  </a:lnTo>
                  <a:lnTo>
                    <a:pt x="9" y="175"/>
                  </a:lnTo>
                  <a:lnTo>
                    <a:pt x="14" y="182"/>
                  </a:lnTo>
                  <a:lnTo>
                    <a:pt x="14" y="185"/>
                  </a:lnTo>
                  <a:lnTo>
                    <a:pt x="17" y="187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9" y="187"/>
                  </a:lnTo>
                  <a:lnTo>
                    <a:pt x="19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19" y="192"/>
                  </a:lnTo>
                  <a:lnTo>
                    <a:pt x="19" y="194"/>
                  </a:lnTo>
                  <a:lnTo>
                    <a:pt x="19" y="194"/>
                  </a:lnTo>
                  <a:lnTo>
                    <a:pt x="21" y="194"/>
                  </a:lnTo>
                  <a:lnTo>
                    <a:pt x="21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6"/>
                  </a:lnTo>
                  <a:lnTo>
                    <a:pt x="24" y="196"/>
                  </a:lnTo>
                  <a:lnTo>
                    <a:pt x="24" y="199"/>
                  </a:lnTo>
                  <a:lnTo>
                    <a:pt x="26" y="199"/>
                  </a:lnTo>
                  <a:lnTo>
                    <a:pt x="26" y="199"/>
                  </a:lnTo>
                  <a:lnTo>
                    <a:pt x="28" y="199"/>
                  </a:lnTo>
                  <a:lnTo>
                    <a:pt x="28" y="199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5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5" y="194"/>
                  </a:lnTo>
                  <a:lnTo>
                    <a:pt x="35" y="196"/>
                  </a:lnTo>
                  <a:lnTo>
                    <a:pt x="33" y="196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1" y="199"/>
                  </a:lnTo>
                  <a:lnTo>
                    <a:pt x="31" y="199"/>
                  </a:lnTo>
                  <a:lnTo>
                    <a:pt x="31" y="199"/>
                  </a:lnTo>
                  <a:lnTo>
                    <a:pt x="33" y="199"/>
                  </a:lnTo>
                  <a:lnTo>
                    <a:pt x="33" y="201"/>
                  </a:lnTo>
                  <a:lnTo>
                    <a:pt x="33" y="201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28" y="201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31" y="208"/>
                  </a:lnTo>
                  <a:lnTo>
                    <a:pt x="33" y="208"/>
                  </a:lnTo>
                  <a:lnTo>
                    <a:pt x="33" y="208"/>
                  </a:lnTo>
                  <a:lnTo>
                    <a:pt x="33" y="208"/>
                  </a:lnTo>
                  <a:lnTo>
                    <a:pt x="33" y="208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8" y="206"/>
                  </a:lnTo>
                  <a:lnTo>
                    <a:pt x="38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3" y="201"/>
                  </a:lnTo>
                  <a:lnTo>
                    <a:pt x="43" y="203"/>
                  </a:lnTo>
                  <a:lnTo>
                    <a:pt x="43" y="203"/>
                  </a:lnTo>
                  <a:lnTo>
                    <a:pt x="43" y="203"/>
                  </a:lnTo>
                  <a:lnTo>
                    <a:pt x="43" y="206"/>
                  </a:lnTo>
                  <a:lnTo>
                    <a:pt x="43" y="208"/>
                  </a:lnTo>
                  <a:lnTo>
                    <a:pt x="45" y="208"/>
                  </a:lnTo>
                  <a:lnTo>
                    <a:pt x="45" y="208"/>
                  </a:lnTo>
                  <a:lnTo>
                    <a:pt x="45" y="208"/>
                  </a:lnTo>
                  <a:lnTo>
                    <a:pt x="40" y="208"/>
                  </a:lnTo>
                  <a:lnTo>
                    <a:pt x="38" y="208"/>
                  </a:lnTo>
                  <a:lnTo>
                    <a:pt x="38" y="211"/>
                  </a:lnTo>
                  <a:lnTo>
                    <a:pt x="38" y="211"/>
                  </a:lnTo>
                  <a:lnTo>
                    <a:pt x="38" y="213"/>
                  </a:lnTo>
                  <a:lnTo>
                    <a:pt x="38" y="211"/>
                  </a:lnTo>
                  <a:lnTo>
                    <a:pt x="38" y="211"/>
                  </a:lnTo>
                  <a:lnTo>
                    <a:pt x="38" y="211"/>
                  </a:lnTo>
                  <a:lnTo>
                    <a:pt x="38" y="208"/>
                  </a:lnTo>
                  <a:lnTo>
                    <a:pt x="35" y="208"/>
                  </a:lnTo>
                  <a:lnTo>
                    <a:pt x="35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1" y="211"/>
                  </a:lnTo>
                  <a:lnTo>
                    <a:pt x="31" y="211"/>
                  </a:lnTo>
                  <a:lnTo>
                    <a:pt x="33" y="211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1"/>
                  </a:lnTo>
                  <a:lnTo>
                    <a:pt x="31" y="206"/>
                  </a:lnTo>
                  <a:lnTo>
                    <a:pt x="28" y="203"/>
                  </a:lnTo>
                  <a:lnTo>
                    <a:pt x="28" y="203"/>
                  </a:lnTo>
                  <a:lnTo>
                    <a:pt x="26" y="201"/>
                  </a:lnTo>
                  <a:lnTo>
                    <a:pt x="26" y="201"/>
                  </a:lnTo>
                  <a:lnTo>
                    <a:pt x="24" y="201"/>
                  </a:lnTo>
                  <a:lnTo>
                    <a:pt x="24" y="199"/>
                  </a:lnTo>
                  <a:lnTo>
                    <a:pt x="24" y="199"/>
                  </a:lnTo>
                  <a:lnTo>
                    <a:pt x="21" y="199"/>
                  </a:lnTo>
                  <a:lnTo>
                    <a:pt x="21" y="196"/>
                  </a:lnTo>
                  <a:lnTo>
                    <a:pt x="21" y="194"/>
                  </a:lnTo>
                  <a:lnTo>
                    <a:pt x="19" y="194"/>
                  </a:lnTo>
                  <a:lnTo>
                    <a:pt x="19" y="194"/>
                  </a:lnTo>
                  <a:lnTo>
                    <a:pt x="19" y="194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17" y="189"/>
                  </a:lnTo>
                  <a:lnTo>
                    <a:pt x="14" y="189"/>
                  </a:lnTo>
                  <a:lnTo>
                    <a:pt x="17" y="189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17" y="194"/>
                  </a:lnTo>
                  <a:lnTo>
                    <a:pt x="24" y="203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8" y="213"/>
                  </a:lnTo>
                  <a:lnTo>
                    <a:pt x="28" y="213"/>
                  </a:lnTo>
                  <a:lnTo>
                    <a:pt x="28" y="213"/>
                  </a:lnTo>
                  <a:lnTo>
                    <a:pt x="31" y="215"/>
                  </a:lnTo>
                  <a:lnTo>
                    <a:pt x="31" y="215"/>
                  </a:lnTo>
                  <a:lnTo>
                    <a:pt x="28" y="218"/>
                  </a:lnTo>
                  <a:lnTo>
                    <a:pt x="28" y="218"/>
                  </a:lnTo>
                  <a:lnTo>
                    <a:pt x="28" y="218"/>
                  </a:lnTo>
                  <a:lnTo>
                    <a:pt x="28" y="220"/>
                  </a:lnTo>
                  <a:lnTo>
                    <a:pt x="31" y="220"/>
                  </a:lnTo>
                  <a:lnTo>
                    <a:pt x="31" y="222"/>
                  </a:lnTo>
                  <a:lnTo>
                    <a:pt x="31" y="220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5" y="225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38" y="220"/>
                  </a:lnTo>
                  <a:lnTo>
                    <a:pt x="38" y="222"/>
                  </a:lnTo>
                  <a:lnTo>
                    <a:pt x="40" y="225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3" y="222"/>
                  </a:lnTo>
                  <a:lnTo>
                    <a:pt x="45" y="225"/>
                  </a:lnTo>
                  <a:lnTo>
                    <a:pt x="45" y="227"/>
                  </a:lnTo>
                  <a:lnTo>
                    <a:pt x="43" y="227"/>
                  </a:lnTo>
                  <a:lnTo>
                    <a:pt x="43" y="227"/>
                  </a:lnTo>
                  <a:lnTo>
                    <a:pt x="43" y="227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47" y="232"/>
                  </a:lnTo>
                  <a:lnTo>
                    <a:pt x="47" y="232"/>
                  </a:lnTo>
                  <a:lnTo>
                    <a:pt x="47" y="232"/>
                  </a:lnTo>
                  <a:lnTo>
                    <a:pt x="45" y="232"/>
                  </a:lnTo>
                  <a:lnTo>
                    <a:pt x="45" y="234"/>
                  </a:lnTo>
                  <a:lnTo>
                    <a:pt x="45" y="234"/>
                  </a:lnTo>
                  <a:lnTo>
                    <a:pt x="45" y="234"/>
                  </a:lnTo>
                  <a:lnTo>
                    <a:pt x="45" y="232"/>
                  </a:lnTo>
                  <a:lnTo>
                    <a:pt x="45" y="232"/>
                  </a:lnTo>
                  <a:lnTo>
                    <a:pt x="43" y="232"/>
                  </a:lnTo>
                  <a:lnTo>
                    <a:pt x="43" y="232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0" y="230"/>
                  </a:lnTo>
                  <a:lnTo>
                    <a:pt x="40" y="230"/>
                  </a:lnTo>
                  <a:lnTo>
                    <a:pt x="43" y="227"/>
                  </a:lnTo>
                  <a:lnTo>
                    <a:pt x="43" y="227"/>
                  </a:lnTo>
                  <a:lnTo>
                    <a:pt x="40" y="225"/>
                  </a:lnTo>
                  <a:lnTo>
                    <a:pt x="40" y="225"/>
                  </a:lnTo>
                  <a:lnTo>
                    <a:pt x="38" y="225"/>
                  </a:lnTo>
                  <a:lnTo>
                    <a:pt x="38" y="225"/>
                  </a:lnTo>
                  <a:lnTo>
                    <a:pt x="38" y="225"/>
                  </a:lnTo>
                  <a:lnTo>
                    <a:pt x="35" y="227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8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3" y="225"/>
                  </a:lnTo>
                  <a:lnTo>
                    <a:pt x="33" y="225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5"/>
                  </a:lnTo>
                  <a:lnTo>
                    <a:pt x="31" y="225"/>
                  </a:lnTo>
                  <a:lnTo>
                    <a:pt x="33" y="225"/>
                  </a:lnTo>
                  <a:lnTo>
                    <a:pt x="33" y="225"/>
                  </a:lnTo>
                  <a:lnTo>
                    <a:pt x="33" y="225"/>
                  </a:lnTo>
                  <a:lnTo>
                    <a:pt x="35" y="227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40" y="234"/>
                  </a:lnTo>
                  <a:lnTo>
                    <a:pt x="40" y="234"/>
                  </a:lnTo>
                  <a:lnTo>
                    <a:pt x="47" y="239"/>
                  </a:lnTo>
                  <a:lnTo>
                    <a:pt x="47" y="241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50" y="251"/>
                  </a:lnTo>
                  <a:lnTo>
                    <a:pt x="50" y="251"/>
                  </a:lnTo>
                  <a:lnTo>
                    <a:pt x="52" y="253"/>
                  </a:lnTo>
                  <a:lnTo>
                    <a:pt x="52" y="251"/>
                  </a:lnTo>
                  <a:lnTo>
                    <a:pt x="50" y="251"/>
                  </a:lnTo>
                  <a:lnTo>
                    <a:pt x="50" y="248"/>
                  </a:lnTo>
                  <a:lnTo>
                    <a:pt x="50" y="251"/>
                  </a:lnTo>
                  <a:lnTo>
                    <a:pt x="52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48"/>
                  </a:lnTo>
                  <a:lnTo>
                    <a:pt x="54" y="248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7" y="256"/>
                  </a:lnTo>
                  <a:lnTo>
                    <a:pt x="57" y="256"/>
                  </a:lnTo>
                  <a:lnTo>
                    <a:pt x="57" y="256"/>
                  </a:lnTo>
                  <a:lnTo>
                    <a:pt x="59" y="253"/>
                  </a:lnTo>
                  <a:lnTo>
                    <a:pt x="59" y="253"/>
                  </a:lnTo>
                  <a:lnTo>
                    <a:pt x="61" y="253"/>
                  </a:lnTo>
                  <a:lnTo>
                    <a:pt x="61" y="253"/>
                  </a:lnTo>
                  <a:lnTo>
                    <a:pt x="61" y="253"/>
                  </a:lnTo>
                  <a:lnTo>
                    <a:pt x="61" y="253"/>
                  </a:lnTo>
                  <a:lnTo>
                    <a:pt x="61" y="251"/>
                  </a:lnTo>
                  <a:lnTo>
                    <a:pt x="64" y="251"/>
                  </a:lnTo>
                  <a:lnTo>
                    <a:pt x="64" y="251"/>
                  </a:lnTo>
                  <a:lnTo>
                    <a:pt x="64" y="253"/>
                  </a:lnTo>
                  <a:lnTo>
                    <a:pt x="64" y="256"/>
                  </a:lnTo>
                  <a:lnTo>
                    <a:pt x="66" y="256"/>
                  </a:lnTo>
                  <a:lnTo>
                    <a:pt x="66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6" y="256"/>
                  </a:lnTo>
                  <a:lnTo>
                    <a:pt x="66" y="258"/>
                  </a:lnTo>
                  <a:lnTo>
                    <a:pt x="69" y="258"/>
                  </a:lnTo>
                  <a:lnTo>
                    <a:pt x="66" y="258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6"/>
                  </a:lnTo>
                  <a:lnTo>
                    <a:pt x="71" y="256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3" y="258"/>
                  </a:lnTo>
                  <a:lnTo>
                    <a:pt x="73" y="258"/>
                  </a:lnTo>
                  <a:lnTo>
                    <a:pt x="73" y="258"/>
                  </a:lnTo>
                  <a:lnTo>
                    <a:pt x="73" y="258"/>
                  </a:lnTo>
                  <a:lnTo>
                    <a:pt x="73" y="260"/>
                  </a:lnTo>
                  <a:lnTo>
                    <a:pt x="76" y="260"/>
                  </a:lnTo>
                  <a:lnTo>
                    <a:pt x="73" y="258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6" y="258"/>
                  </a:lnTo>
                  <a:lnTo>
                    <a:pt x="76" y="258"/>
                  </a:lnTo>
                  <a:lnTo>
                    <a:pt x="78" y="258"/>
                  </a:lnTo>
                  <a:lnTo>
                    <a:pt x="78" y="258"/>
                  </a:lnTo>
                  <a:lnTo>
                    <a:pt x="78" y="258"/>
                  </a:lnTo>
                  <a:lnTo>
                    <a:pt x="78" y="260"/>
                  </a:lnTo>
                  <a:lnTo>
                    <a:pt x="78" y="260"/>
                  </a:lnTo>
                  <a:lnTo>
                    <a:pt x="78" y="260"/>
                  </a:lnTo>
                  <a:lnTo>
                    <a:pt x="76" y="260"/>
                  </a:lnTo>
                  <a:lnTo>
                    <a:pt x="76" y="260"/>
                  </a:lnTo>
                  <a:lnTo>
                    <a:pt x="73" y="260"/>
                  </a:lnTo>
                  <a:lnTo>
                    <a:pt x="73" y="260"/>
                  </a:lnTo>
                  <a:lnTo>
                    <a:pt x="73" y="260"/>
                  </a:lnTo>
                  <a:lnTo>
                    <a:pt x="73" y="260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3"/>
                  </a:lnTo>
                  <a:lnTo>
                    <a:pt x="59" y="256"/>
                  </a:lnTo>
                  <a:lnTo>
                    <a:pt x="59" y="256"/>
                  </a:lnTo>
                  <a:lnTo>
                    <a:pt x="59" y="256"/>
                  </a:lnTo>
                  <a:lnTo>
                    <a:pt x="57" y="256"/>
                  </a:lnTo>
                  <a:lnTo>
                    <a:pt x="57" y="256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6"/>
                  </a:lnTo>
                  <a:lnTo>
                    <a:pt x="64" y="267"/>
                  </a:lnTo>
                  <a:lnTo>
                    <a:pt x="69" y="270"/>
                  </a:lnTo>
                  <a:lnTo>
                    <a:pt x="71" y="272"/>
                  </a:lnTo>
                  <a:lnTo>
                    <a:pt x="78" y="277"/>
                  </a:lnTo>
                  <a:lnTo>
                    <a:pt x="80" y="279"/>
                  </a:lnTo>
                  <a:lnTo>
                    <a:pt x="88" y="286"/>
                  </a:lnTo>
                  <a:lnTo>
                    <a:pt x="95" y="291"/>
                  </a:lnTo>
                  <a:lnTo>
                    <a:pt x="95" y="291"/>
                  </a:lnTo>
                  <a:lnTo>
                    <a:pt x="97" y="293"/>
                  </a:lnTo>
                  <a:lnTo>
                    <a:pt x="97" y="293"/>
                  </a:lnTo>
                  <a:lnTo>
                    <a:pt x="99" y="296"/>
                  </a:lnTo>
                  <a:lnTo>
                    <a:pt x="99" y="296"/>
                  </a:lnTo>
                  <a:lnTo>
                    <a:pt x="99" y="298"/>
                  </a:lnTo>
                  <a:lnTo>
                    <a:pt x="102" y="298"/>
                  </a:lnTo>
                  <a:lnTo>
                    <a:pt x="102" y="298"/>
                  </a:lnTo>
                  <a:lnTo>
                    <a:pt x="104" y="301"/>
                  </a:lnTo>
                  <a:lnTo>
                    <a:pt x="104" y="301"/>
                  </a:lnTo>
                  <a:lnTo>
                    <a:pt x="104" y="301"/>
                  </a:lnTo>
                  <a:lnTo>
                    <a:pt x="104" y="303"/>
                  </a:lnTo>
                  <a:lnTo>
                    <a:pt x="104" y="303"/>
                  </a:lnTo>
                  <a:lnTo>
                    <a:pt x="104" y="305"/>
                  </a:lnTo>
                  <a:lnTo>
                    <a:pt x="104" y="308"/>
                  </a:lnTo>
                  <a:lnTo>
                    <a:pt x="114" y="312"/>
                  </a:lnTo>
                  <a:lnTo>
                    <a:pt x="118" y="319"/>
                  </a:lnTo>
                  <a:lnTo>
                    <a:pt x="121" y="319"/>
                  </a:lnTo>
                  <a:lnTo>
                    <a:pt x="123" y="322"/>
                  </a:lnTo>
                  <a:lnTo>
                    <a:pt x="123" y="322"/>
                  </a:lnTo>
                  <a:lnTo>
                    <a:pt x="123" y="324"/>
                  </a:lnTo>
                  <a:lnTo>
                    <a:pt x="123" y="324"/>
                  </a:lnTo>
                  <a:lnTo>
                    <a:pt x="123" y="324"/>
                  </a:lnTo>
                  <a:lnTo>
                    <a:pt x="125" y="329"/>
                  </a:lnTo>
                  <a:lnTo>
                    <a:pt x="128" y="331"/>
                  </a:lnTo>
                  <a:lnTo>
                    <a:pt x="128" y="331"/>
                  </a:lnTo>
                  <a:lnTo>
                    <a:pt x="130" y="334"/>
                  </a:lnTo>
                  <a:lnTo>
                    <a:pt x="130" y="331"/>
                  </a:lnTo>
                  <a:lnTo>
                    <a:pt x="132" y="322"/>
                  </a:lnTo>
                  <a:lnTo>
                    <a:pt x="135" y="319"/>
                  </a:lnTo>
                  <a:lnTo>
                    <a:pt x="135" y="319"/>
                  </a:lnTo>
                  <a:lnTo>
                    <a:pt x="137" y="317"/>
                  </a:lnTo>
                  <a:lnTo>
                    <a:pt x="140" y="317"/>
                  </a:lnTo>
                  <a:lnTo>
                    <a:pt x="142" y="315"/>
                  </a:lnTo>
                  <a:lnTo>
                    <a:pt x="144" y="315"/>
                  </a:lnTo>
                  <a:lnTo>
                    <a:pt x="144" y="315"/>
                  </a:lnTo>
                  <a:lnTo>
                    <a:pt x="147" y="312"/>
                  </a:lnTo>
                  <a:lnTo>
                    <a:pt x="147" y="310"/>
                  </a:lnTo>
                  <a:lnTo>
                    <a:pt x="149" y="310"/>
                  </a:lnTo>
                  <a:lnTo>
                    <a:pt x="151" y="310"/>
                  </a:lnTo>
                  <a:lnTo>
                    <a:pt x="154" y="312"/>
                  </a:lnTo>
                  <a:lnTo>
                    <a:pt x="158" y="319"/>
                  </a:lnTo>
                  <a:lnTo>
                    <a:pt x="158" y="319"/>
                  </a:lnTo>
                  <a:lnTo>
                    <a:pt x="161" y="319"/>
                  </a:lnTo>
                  <a:lnTo>
                    <a:pt x="163" y="319"/>
                  </a:lnTo>
                  <a:lnTo>
                    <a:pt x="163" y="319"/>
                  </a:lnTo>
                  <a:lnTo>
                    <a:pt x="168" y="322"/>
                  </a:lnTo>
                  <a:lnTo>
                    <a:pt x="168" y="322"/>
                  </a:lnTo>
                  <a:lnTo>
                    <a:pt x="168" y="322"/>
                  </a:lnTo>
                  <a:lnTo>
                    <a:pt x="168" y="319"/>
                  </a:lnTo>
                  <a:lnTo>
                    <a:pt x="170" y="319"/>
                  </a:lnTo>
                  <a:lnTo>
                    <a:pt x="170" y="319"/>
                  </a:lnTo>
                  <a:lnTo>
                    <a:pt x="173" y="317"/>
                  </a:lnTo>
                  <a:lnTo>
                    <a:pt x="170" y="317"/>
                  </a:lnTo>
                  <a:lnTo>
                    <a:pt x="170" y="315"/>
                  </a:lnTo>
                  <a:lnTo>
                    <a:pt x="168" y="315"/>
                  </a:lnTo>
                  <a:lnTo>
                    <a:pt x="168" y="315"/>
                  </a:lnTo>
                  <a:lnTo>
                    <a:pt x="168" y="312"/>
                  </a:lnTo>
                  <a:lnTo>
                    <a:pt x="168" y="312"/>
                  </a:lnTo>
                  <a:lnTo>
                    <a:pt x="170" y="305"/>
                  </a:lnTo>
                  <a:lnTo>
                    <a:pt x="170" y="303"/>
                  </a:lnTo>
                  <a:lnTo>
                    <a:pt x="173" y="303"/>
                  </a:lnTo>
                  <a:lnTo>
                    <a:pt x="175" y="301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68" y="298"/>
                  </a:lnTo>
                  <a:lnTo>
                    <a:pt x="168" y="296"/>
                  </a:lnTo>
                  <a:lnTo>
                    <a:pt x="166" y="296"/>
                  </a:lnTo>
                  <a:lnTo>
                    <a:pt x="163" y="293"/>
                  </a:lnTo>
                  <a:lnTo>
                    <a:pt x="161" y="293"/>
                  </a:lnTo>
                  <a:lnTo>
                    <a:pt x="161" y="293"/>
                  </a:lnTo>
                  <a:lnTo>
                    <a:pt x="161" y="291"/>
                  </a:lnTo>
                  <a:lnTo>
                    <a:pt x="161" y="291"/>
                  </a:lnTo>
                  <a:lnTo>
                    <a:pt x="161" y="291"/>
                  </a:lnTo>
                  <a:lnTo>
                    <a:pt x="161" y="289"/>
                  </a:lnTo>
                  <a:lnTo>
                    <a:pt x="161" y="286"/>
                  </a:lnTo>
                  <a:lnTo>
                    <a:pt x="161" y="286"/>
                  </a:lnTo>
                  <a:lnTo>
                    <a:pt x="161" y="286"/>
                  </a:lnTo>
                  <a:lnTo>
                    <a:pt x="163" y="286"/>
                  </a:lnTo>
                  <a:lnTo>
                    <a:pt x="163" y="286"/>
                  </a:lnTo>
                  <a:lnTo>
                    <a:pt x="166" y="284"/>
                  </a:lnTo>
                  <a:lnTo>
                    <a:pt x="166" y="284"/>
                  </a:lnTo>
                  <a:lnTo>
                    <a:pt x="163" y="282"/>
                  </a:lnTo>
                  <a:lnTo>
                    <a:pt x="161" y="277"/>
                  </a:lnTo>
                  <a:lnTo>
                    <a:pt x="158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4" y="274"/>
                  </a:lnTo>
                  <a:lnTo>
                    <a:pt x="151" y="277"/>
                  </a:lnTo>
                  <a:lnTo>
                    <a:pt x="151" y="277"/>
                  </a:lnTo>
                  <a:lnTo>
                    <a:pt x="151" y="274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6" y="265"/>
                  </a:lnTo>
                  <a:lnTo>
                    <a:pt x="156" y="265"/>
                  </a:lnTo>
                  <a:lnTo>
                    <a:pt x="156" y="263"/>
                  </a:lnTo>
                  <a:lnTo>
                    <a:pt x="156" y="263"/>
                  </a:lnTo>
                  <a:lnTo>
                    <a:pt x="156" y="260"/>
                  </a:lnTo>
                  <a:lnTo>
                    <a:pt x="156" y="260"/>
                  </a:lnTo>
                  <a:lnTo>
                    <a:pt x="154" y="258"/>
                  </a:lnTo>
                  <a:lnTo>
                    <a:pt x="154" y="256"/>
                  </a:lnTo>
                  <a:lnTo>
                    <a:pt x="154" y="256"/>
                  </a:lnTo>
                  <a:lnTo>
                    <a:pt x="154" y="253"/>
                  </a:lnTo>
                  <a:lnTo>
                    <a:pt x="154" y="251"/>
                  </a:lnTo>
                  <a:lnTo>
                    <a:pt x="154" y="248"/>
                  </a:lnTo>
                  <a:lnTo>
                    <a:pt x="154" y="248"/>
                  </a:lnTo>
                  <a:lnTo>
                    <a:pt x="154" y="246"/>
                  </a:lnTo>
                  <a:lnTo>
                    <a:pt x="156" y="248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61" y="251"/>
                  </a:lnTo>
                  <a:lnTo>
                    <a:pt x="161" y="251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6" y="251"/>
                  </a:lnTo>
                  <a:lnTo>
                    <a:pt x="166" y="248"/>
                  </a:lnTo>
                  <a:lnTo>
                    <a:pt x="168" y="248"/>
                  </a:lnTo>
                  <a:lnTo>
                    <a:pt x="170" y="248"/>
                  </a:lnTo>
                  <a:lnTo>
                    <a:pt x="173" y="248"/>
                  </a:lnTo>
                  <a:lnTo>
                    <a:pt x="173" y="246"/>
                  </a:lnTo>
                  <a:lnTo>
                    <a:pt x="173" y="248"/>
                  </a:lnTo>
                  <a:lnTo>
                    <a:pt x="175" y="248"/>
                  </a:lnTo>
                  <a:lnTo>
                    <a:pt x="177" y="251"/>
                  </a:lnTo>
                  <a:lnTo>
                    <a:pt x="177" y="251"/>
                  </a:lnTo>
                  <a:lnTo>
                    <a:pt x="180" y="251"/>
                  </a:lnTo>
                  <a:lnTo>
                    <a:pt x="201" y="248"/>
                  </a:lnTo>
                  <a:lnTo>
                    <a:pt x="201" y="246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1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1" y="237"/>
                  </a:lnTo>
                  <a:lnTo>
                    <a:pt x="203" y="237"/>
                  </a:lnTo>
                  <a:lnTo>
                    <a:pt x="203" y="234"/>
                  </a:lnTo>
                  <a:lnTo>
                    <a:pt x="201" y="234"/>
                  </a:lnTo>
                  <a:lnTo>
                    <a:pt x="201" y="232"/>
                  </a:lnTo>
                  <a:lnTo>
                    <a:pt x="199" y="230"/>
                  </a:lnTo>
                  <a:lnTo>
                    <a:pt x="199" y="225"/>
                  </a:lnTo>
                  <a:lnTo>
                    <a:pt x="199" y="222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2"/>
                  </a:lnTo>
                  <a:lnTo>
                    <a:pt x="203" y="222"/>
                  </a:lnTo>
                  <a:lnTo>
                    <a:pt x="203" y="222"/>
                  </a:lnTo>
                  <a:lnTo>
                    <a:pt x="208" y="220"/>
                  </a:lnTo>
                  <a:lnTo>
                    <a:pt x="208" y="220"/>
                  </a:lnTo>
                  <a:lnTo>
                    <a:pt x="211" y="220"/>
                  </a:lnTo>
                  <a:lnTo>
                    <a:pt x="213" y="222"/>
                  </a:lnTo>
                  <a:lnTo>
                    <a:pt x="215" y="225"/>
                  </a:lnTo>
                  <a:lnTo>
                    <a:pt x="215" y="225"/>
                  </a:lnTo>
                  <a:lnTo>
                    <a:pt x="218" y="225"/>
                  </a:lnTo>
                  <a:lnTo>
                    <a:pt x="220" y="225"/>
                  </a:lnTo>
                  <a:lnTo>
                    <a:pt x="220" y="227"/>
                  </a:lnTo>
                  <a:lnTo>
                    <a:pt x="222" y="230"/>
                  </a:lnTo>
                  <a:lnTo>
                    <a:pt x="222" y="232"/>
                  </a:lnTo>
                  <a:lnTo>
                    <a:pt x="222" y="232"/>
                  </a:lnTo>
                  <a:lnTo>
                    <a:pt x="222" y="232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7" y="239"/>
                  </a:lnTo>
                  <a:lnTo>
                    <a:pt x="227" y="239"/>
                  </a:lnTo>
                  <a:lnTo>
                    <a:pt x="229" y="241"/>
                  </a:lnTo>
                  <a:lnTo>
                    <a:pt x="229" y="241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7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7" y="248"/>
                  </a:lnTo>
                  <a:lnTo>
                    <a:pt x="237" y="251"/>
                  </a:lnTo>
                  <a:lnTo>
                    <a:pt x="239" y="251"/>
                  </a:lnTo>
                  <a:lnTo>
                    <a:pt x="239" y="248"/>
                  </a:lnTo>
                  <a:lnTo>
                    <a:pt x="239" y="248"/>
                  </a:lnTo>
                  <a:lnTo>
                    <a:pt x="239" y="248"/>
                  </a:lnTo>
                  <a:lnTo>
                    <a:pt x="248" y="253"/>
                  </a:lnTo>
                  <a:lnTo>
                    <a:pt x="251" y="253"/>
                  </a:lnTo>
                  <a:lnTo>
                    <a:pt x="251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6" y="253"/>
                  </a:lnTo>
                  <a:lnTo>
                    <a:pt x="256" y="253"/>
                  </a:lnTo>
                  <a:lnTo>
                    <a:pt x="256" y="253"/>
                  </a:lnTo>
                  <a:lnTo>
                    <a:pt x="256" y="251"/>
                  </a:lnTo>
                  <a:lnTo>
                    <a:pt x="256" y="251"/>
                  </a:lnTo>
                  <a:lnTo>
                    <a:pt x="256" y="251"/>
                  </a:lnTo>
                  <a:lnTo>
                    <a:pt x="258" y="251"/>
                  </a:lnTo>
                  <a:lnTo>
                    <a:pt x="258" y="248"/>
                  </a:lnTo>
                  <a:lnTo>
                    <a:pt x="260" y="248"/>
                  </a:lnTo>
                  <a:lnTo>
                    <a:pt x="260" y="248"/>
                  </a:lnTo>
                  <a:lnTo>
                    <a:pt x="260" y="248"/>
                  </a:lnTo>
                  <a:lnTo>
                    <a:pt x="263" y="246"/>
                  </a:lnTo>
                  <a:lnTo>
                    <a:pt x="263" y="246"/>
                  </a:lnTo>
                  <a:lnTo>
                    <a:pt x="263" y="246"/>
                  </a:lnTo>
                  <a:lnTo>
                    <a:pt x="263" y="246"/>
                  </a:lnTo>
                  <a:lnTo>
                    <a:pt x="263" y="244"/>
                  </a:lnTo>
                  <a:lnTo>
                    <a:pt x="267" y="241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70" y="237"/>
                  </a:lnTo>
                  <a:lnTo>
                    <a:pt x="270" y="234"/>
                  </a:lnTo>
                  <a:lnTo>
                    <a:pt x="270" y="234"/>
                  </a:lnTo>
                  <a:lnTo>
                    <a:pt x="270" y="234"/>
                  </a:lnTo>
                  <a:lnTo>
                    <a:pt x="270" y="234"/>
                  </a:lnTo>
                  <a:lnTo>
                    <a:pt x="272" y="237"/>
                  </a:lnTo>
                  <a:lnTo>
                    <a:pt x="272" y="237"/>
                  </a:lnTo>
                  <a:lnTo>
                    <a:pt x="272" y="239"/>
                  </a:lnTo>
                  <a:lnTo>
                    <a:pt x="272" y="241"/>
                  </a:lnTo>
                  <a:lnTo>
                    <a:pt x="274" y="244"/>
                  </a:lnTo>
                  <a:lnTo>
                    <a:pt x="274" y="244"/>
                  </a:lnTo>
                  <a:lnTo>
                    <a:pt x="277" y="244"/>
                  </a:lnTo>
                  <a:lnTo>
                    <a:pt x="277" y="246"/>
                  </a:lnTo>
                  <a:lnTo>
                    <a:pt x="277" y="246"/>
                  </a:lnTo>
                  <a:lnTo>
                    <a:pt x="277" y="246"/>
                  </a:lnTo>
                  <a:lnTo>
                    <a:pt x="277" y="248"/>
                  </a:lnTo>
                  <a:lnTo>
                    <a:pt x="277" y="248"/>
                  </a:lnTo>
                  <a:lnTo>
                    <a:pt x="279" y="248"/>
                  </a:lnTo>
                  <a:lnTo>
                    <a:pt x="279" y="248"/>
                  </a:lnTo>
                  <a:lnTo>
                    <a:pt x="277" y="248"/>
                  </a:lnTo>
                  <a:lnTo>
                    <a:pt x="277" y="251"/>
                  </a:lnTo>
                  <a:lnTo>
                    <a:pt x="277" y="251"/>
                  </a:lnTo>
                  <a:lnTo>
                    <a:pt x="274" y="253"/>
                  </a:lnTo>
                  <a:lnTo>
                    <a:pt x="274" y="253"/>
                  </a:lnTo>
                  <a:lnTo>
                    <a:pt x="274" y="256"/>
                  </a:lnTo>
                  <a:lnTo>
                    <a:pt x="277" y="256"/>
                  </a:lnTo>
                  <a:lnTo>
                    <a:pt x="277" y="256"/>
                  </a:lnTo>
                  <a:lnTo>
                    <a:pt x="279" y="256"/>
                  </a:lnTo>
                  <a:lnTo>
                    <a:pt x="279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4" y="256"/>
                  </a:lnTo>
                  <a:lnTo>
                    <a:pt x="284" y="256"/>
                  </a:lnTo>
                  <a:lnTo>
                    <a:pt x="286" y="256"/>
                  </a:lnTo>
                  <a:lnTo>
                    <a:pt x="286" y="256"/>
                  </a:lnTo>
                  <a:lnTo>
                    <a:pt x="286" y="256"/>
                  </a:lnTo>
                  <a:lnTo>
                    <a:pt x="286" y="256"/>
                  </a:lnTo>
                  <a:lnTo>
                    <a:pt x="289" y="256"/>
                  </a:lnTo>
                  <a:lnTo>
                    <a:pt x="289" y="256"/>
                  </a:lnTo>
                  <a:lnTo>
                    <a:pt x="289" y="256"/>
                  </a:lnTo>
                  <a:lnTo>
                    <a:pt x="289" y="256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1"/>
                  </a:lnTo>
                  <a:lnTo>
                    <a:pt x="291" y="251"/>
                  </a:lnTo>
                  <a:lnTo>
                    <a:pt x="291" y="251"/>
                  </a:lnTo>
                  <a:lnTo>
                    <a:pt x="293" y="248"/>
                  </a:lnTo>
                  <a:lnTo>
                    <a:pt x="293" y="248"/>
                  </a:lnTo>
                  <a:lnTo>
                    <a:pt x="293" y="248"/>
                  </a:lnTo>
                  <a:lnTo>
                    <a:pt x="296" y="248"/>
                  </a:lnTo>
                  <a:lnTo>
                    <a:pt x="296" y="248"/>
                  </a:lnTo>
                  <a:lnTo>
                    <a:pt x="296" y="246"/>
                  </a:lnTo>
                  <a:lnTo>
                    <a:pt x="291" y="244"/>
                  </a:lnTo>
                  <a:lnTo>
                    <a:pt x="291" y="241"/>
                  </a:lnTo>
                  <a:lnTo>
                    <a:pt x="291" y="241"/>
                  </a:lnTo>
                  <a:lnTo>
                    <a:pt x="293" y="241"/>
                  </a:lnTo>
                  <a:lnTo>
                    <a:pt x="296" y="239"/>
                  </a:lnTo>
                  <a:lnTo>
                    <a:pt x="296" y="239"/>
                  </a:lnTo>
                  <a:lnTo>
                    <a:pt x="293" y="239"/>
                  </a:lnTo>
                  <a:lnTo>
                    <a:pt x="293" y="239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6" y="234"/>
                  </a:lnTo>
                  <a:lnTo>
                    <a:pt x="298" y="232"/>
                  </a:lnTo>
                  <a:lnTo>
                    <a:pt x="298" y="232"/>
                  </a:lnTo>
                  <a:lnTo>
                    <a:pt x="296" y="232"/>
                  </a:lnTo>
                  <a:lnTo>
                    <a:pt x="296" y="232"/>
                  </a:lnTo>
                  <a:lnTo>
                    <a:pt x="296" y="232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8" y="227"/>
                  </a:lnTo>
                  <a:lnTo>
                    <a:pt x="303" y="225"/>
                  </a:lnTo>
                  <a:lnTo>
                    <a:pt x="303" y="225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2"/>
                  </a:lnTo>
                  <a:lnTo>
                    <a:pt x="305" y="222"/>
                  </a:lnTo>
                  <a:lnTo>
                    <a:pt x="305" y="220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3"/>
                  </a:lnTo>
                  <a:lnTo>
                    <a:pt x="308" y="213"/>
                  </a:lnTo>
                  <a:lnTo>
                    <a:pt x="308" y="213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5" y="211"/>
                  </a:lnTo>
                  <a:lnTo>
                    <a:pt x="303" y="211"/>
                  </a:lnTo>
                  <a:lnTo>
                    <a:pt x="303" y="208"/>
                  </a:lnTo>
                  <a:lnTo>
                    <a:pt x="303" y="208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1"/>
                  </a:lnTo>
                  <a:lnTo>
                    <a:pt x="308" y="201"/>
                  </a:lnTo>
                  <a:lnTo>
                    <a:pt x="308" y="201"/>
                  </a:lnTo>
                  <a:lnTo>
                    <a:pt x="308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6"/>
                  </a:lnTo>
                  <a:lnTo>
                    <a:pt x="308" y="196"/>
                  </a:lnTo>
                  <a:lnTo>
                    <a:pt x="308" y="196"/>
                  </a:lnTo>
                  <a:lnTo>
                    <a:pt x="305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2"/>
                  </a:lnTo>
                  <a:lnTo>
                    <a:pt x="308" y="192"/>
                  </a:lnTo>
                  <a:lnTo>
                    <a:pt x="308" y="192"/>
                  </a:lnTo>
                  <a:lnTo>
                    <a:pt x="308" y="189"/>
                  </a:lnTo>
                  <a:lnTo>
                    <a:pt x="308" y="189"/>
                  </a:lnTo>
                  <a:lnTo>
                    <a:pt x="308" y="187"/>
                  </a:lnTo>
                  <a:lnTo>
                    <a:pt x="308" y="187"/>
                  </a:lnTo>
                  <a:lnTo>
                    <a:pt x="308" y="187"/>
                  </a:lnTo>
                  <a:lnTo>
                    <a:pt x="308" y="187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2"/>
                  </a:lnTo>
                  <a:lnTo>
                    <a:pt x="305" y="182"/>
                  </a:lnTo>
                  <a:lnTo>
                    <a:pt x="305" y="177"/>
                  </a:lnTo>
                  <a:lnTo>
                    <a:pt x="305" y="177"/>
                  </a:lnTo>
                  <a:lnTo>
                    <a:pt x="305" y="175"/>
                  </a:lnTo>
                  <a:lnTo>
                    <a:pt x="305" y="173"/>
                  </a:lnTo>
                  <a:lnTo>
                    <a:pt x="305" y="173"/>
                  </a:lnTo>
                  <a:lnTo>
                    <a:pt x="308" y="170"/>
                  </a:lnTo>
                  <a:lnTo>
                    <a:pt x="308" y="170"/>
                  </a:lnTo>
                  <a:lnTo>
                    <a:pt x="308" y="168"/>
                  </a:lnTo>
                  <a:lnTo>
                    <a:pt x="308" y="168"/>
                  </a:lnTo>
                  <a:lnTo>
                    <a:pt x="308" y="166"/>
                  </a:lnTo>
                  <a:lnTo>
                    <a:pt x="308" y="166"/>
                  </a:lnTo>
                  <a:lnTo>
                    <a:pt x="308" y="163"/>
                  </a:lnTo>
                  <a:lnTo>
                    <a:pt x="310" y="159"/>
                  </a:lnTo>
                  <a:close/>
                  <a:moveTo>
                    <a:pt x="38" y="80"/>
                  </a:moveTo>
                  <a:lnTo>
                    <a:pt x="35" y="80"/>
                  </a:lnTo>
                  <a:lnTo>
                    <a:pt x="35" y="80"/>
                  </a:lnTo>
                  <a:lnTo>
                    <a:pt x="38" y="80"/>
                  </a:lnTo>
                  <a:close/>
                  <a:moveTo>
                    <a:pt x="14" y="161"/>
                  </a:moveTo>
                  <a:lnTo>
                    <a:pt x="14" y="161"/>
                  </a:lnTo>
                  <a:lnTo>
                    <a:pt x="14" y="161"/>
                  </a:lnTo>
                  <a:lnTo>
                    <a:pt x="14" y="161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7" y="163"/>
                  </a:lnTo>
                  <a:lnTo>
                    <a:pt x="17" y="163"/>
                  </a:lnTo>
                  <a:lnTo>
                    <a:pt x="17" y="163"/>
                  </a:lnTo>
                  <a:lnTo>
                    <a:pt x="19" y="163"/>
                  </a:lnTo>
                  <a:lnTo>
                    <a:pt x="19" y="161"/>
                  </a:lnTo>
                  <a:lnTo>
                    <a:pt x="19" y="159"/>
                  </a:lnTo>
                  <a:lnTo>
                    <a:pt x="19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4"/>
                  </a:lnTo>
                  <a:lnTo>
                    <a:pt x="17" y="156"/>
                  </a:lnTo>
                  <a:lnTo>
                    <a:pt x="14" y="156"/>
                  </a:lnTo>
                  <a:lnTo>
                    <a:pt x="14" y="156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14" y="16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3" name="Freeform 120">
              <a:extLst>
                <a:ext uri="{FF2B5EF4-FFF2-40B4-BE49-F238E27FC236}">
                  <a16:creationId xmlns:a16="http://schemas.microsoft.com/office/drawing/2014/main" id="{9A940CB2-4FB1-8885-6EE9-42A47045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500" y="2376842"/>
              <a:ext cx="973949" cy="752928"/>
            </a:xfrm>
            <a:custGeom>
              <a:avLst/>
              <a:gdLst>
                <a:gd name="T0" fmla="*/ 689 w 802"/>
                <a:gd name="T1" fmla="*/ 353 h 620"/>
                <a:gd name="T2" fmla="*/ 613 w 802"/>
                <a:gd name="T3" fmla="*/ 329 h 620"/>
                <a:gd name="T4" fmla="*/ 556 w 802"/>
                <a:gd name="T5" fmla="*/ 298 h 620"/>
                <a:gd name="T6" fmla="*/ 544 w 802"/>
                <a:gd name="T7" fmla="*/ 272 h 620"/>
                <a:gd name="T8" fmla="*/ 518 w 802"/>
                <a:gd name="T9" fmla="*/ 237 h 620"/>
                <a:gd name="T10" fmla="*/ 528 w 802"/>
                <a:gd name="T11" fmla="*/ 218 h 620"/>
                <a:gd name="T12" fmla="*/ 516 w 802"/>
                <a:gd name="T13" fmla="*/ 208 h 620"/>
                <a:gd name="T14" fmla="*/ 487 w 802"/>
                <a:gd name="T15" fmla="*/ 213 h 620"/>
                <a:gd name="T16" fmla="*/ 471 w 802"/>
                <a:gd name="T17" fmla="*/ 208 h 620"/>
                <a:gd name="T18" fmla="*/ 480 w 802"/>
                <a:gd name="T19" fmla="*/ 166 h 620"/>
                <a:gd name="T20" fmla="*/ 476 w 802"/>
                <a:gd name="T21" fmla="*/ 107 h 620"/>
                <a:gd name="T22" fmla="*/ 407 w 802"/>
                <a:gd name="T23" fmla="*/ 38 h 620"/>
                <a:gd name="T24" fmla="*/ 369 w 802"/>
                <a:gd name="T25" fmla="*/ 26 h 620"/>
                <a:gd name="T26" fmla="*/ 345 w 802"/>
                <a:gd name="T27" fmla="*/ 21 h 620"/>
                <a:gd name="T28" fmla="*/ 322 w 802"/>
                <a:gd name="T29" fmla="*/ 14 h 620"/>
                <a:gd name="T30" fmla="*/ 300 w 802"/>
                <a:gd name="T31" fmla="*/ 26 h 620"/>
                <a:gd name="T32" fmla="*/ 282 w 802"/>
                <a:gd name="T33" fmla="*/ 17 h 620"/>
                <a:gd name="T34" fmla="*/ 265 w 802"/>
                <a:gd name="T35" fmla="*/ 7 h 620"/>
                <a:gd name="T36" fmla="*/ 246 w 802"/>
                <a:gd name="T37" fmla="*/ 38 h 620"/>
                <a:gd name="T38" fmla="*/ 237 w 802"/>
                <a:gd name="T39" fmla="*/ 33 h 620"/>
                <a:gd name="T40" fmla="*/ 220 w 802"/>
                <a:gd name="T41" fmla="*/ 31 h 620"/>
                <a:gd name="T42" fmla="*/ 206 w 802"/>
                <a:gd name="T43" fmla="*/ 31 h 620"/>
                <a:gd name="T44" fmla="*/ 185 w 802"/>
                <a:gd name="T45" fmla="*/ 52 h 620"/>
                <a:gd name="T46" fmla="*/ 168 w 802"/>
                <a:gd name="T47" fmla="*/ 107 h 620"/>
                <a:gd name="T48" fmla="*/ 144 w 802"/>
                <a:gd name="T49" fmla="*/ 123 h 620"/>
                <a:gd name="T50" fmla="*/ 128 w 802"/>
                <a:gd name="T51" fmla="*/ 149 h 620"/>
                <a:gd name="T52" fmla="*/ 111 w 802"/>
                <a:gd name="T53" fmla="*/ 168 h 620"/>
                <a:gd name="T54" fmla="*/ 102 w 802"/>
                <a:gd name="T55" fmla="*/ 215 h 620"/>
                <a:gd name="T56" fmla="*/ 95 w 802"/>
                <a:gd name="T57" fmla="*/ 230 h 620"/>
                <a:gd name="T58" fmla="*/ 69 w 802"/>
                <a:gd name="T59" fmla="*/ 239 h 620"/>
                <a:gd name="T60" fmla="*/ 59 w 802"/>
                <a:gd name="T61" fmla="*/ 341 h 620"/>
                <a:gd name="T62" fmla="*/ 35 w 802"/>
                <a:gd name="T63" fmla="*/ 353 h 620"/>
                <a:gd name="T64" fmla="*/ 21 w 802"/>
                <a:gd name="T65" fmla="*/ 350 h 620"/>
                <a:gd name="T66" fmla="*/ 9 w 802"/>
                <a:gd name="T67" fmla="*/ 355 h 620"/>
                <a:gd name="T68" fmla="*/ 9 w 802"/>
                <a:gd name="T69" fmla="*/ 362 h 620"/>
                <a:gd name="T70" fmla="*/ 2 w 802"/>
                <a:gd name="T71" fmla="*/ 374 h 620"/>
                <a:gd name="T72" fmla="*/ 7 w 802"/>
                <a:gd name="T73" fmla="*/ 386 h 620"/>
                <a:gd name="T74" fmla="*/ 26 w 802"/>
                <a:gd name="T75" fmla="*/ 388 h 620"/>
                <a:gd name="T76" fmla="*/ 45 w 802"/>
                <a:gd name="T77" fmla="*/ 398 h 620"/>
                <a:gd name="T78" fmla="*/ 64 w 802"/>
                <a:gd name="T79" fmla="*/ 424 h 620"/>
                <a:gd name="T80" fmla="*/ 83 w 802"/>
                <a:gd name="T81" fmla="*/ 438 h 620"/>
                <a:gd name="T82" fmla="*/ 92 w 802"/>
                <a:gd name="T83" fmla="*/ 447 h 620"/>
                <a:gd name="T84" fmla="*/ 106 w 802"/>
                <a:gd name="T85" fmla="*/ 481 h 620"/>
                <a:gd name="T86" fmla="*/ 118 w 802"/>
                <a:gd name="T87" fmla="*/ 507 h 620"/>
                <a:gd name="T88" fmla="*/ 132 w 802"/>
                <a:gd name="T89" fmla="*/ 511 h 620"/>
                <a:gd name="T90" fmla="*/ 151 w 802"/>
                <a:gd name="T91" fmla="*/ 525 h 620"/>
                <a:gd name="T92" fmla="*/ 161 w 802"/>
                <a:gd name="T93" fmla="*/ 563 h 620"/>
                <a:gd name="T94" fmla="*/ 213 w 802"/>
                <a:gd name="T95" fmla="*/ 568 h 620"/>
                <a:gd name="T96" fmla="*/ 239 w 802"/>
                <a:gd name="T97" fmla="*/ 585 h 620"/>
                <a:gd name="T98" fmla="*/ 289 w 802"/>
                <a:gd name="T99" fmla="*/ 608 h 620"/>
                <a:gd name="T100" fmla="*/ 300 w 802"/>
                <a:gd name="T101" fmla="*/ 608 h 620"/>
                <a:gd name="T102" fmla="*/ 326 w 802"/>
                <a:gd name="T103" fmla="*/ 613 h 620"/>
                <a:gd name="T104" fmla="*/ 350 w 802"/>
                <a:gd name="T105" fmla="*/ 618 h 620"/>
                <a:gd name="T106" fmla="*/ 383 w 802"/>
                <a:gd name="T107" fmla="*/ 587 h 620"/>
                <a:gd name="T108" fmla="*/ 423 w 802"/>
                <a:gd name="T109" fmla="*/ 580 h 620"/>
                <a:gd name="T110" fmla="*/ 464 w 802"/>
                <a:gd name="T111" fmla="*/ 589 h 620"/>
                <a:gd name="T112" fmla="*/ 497 w 802"/>
                <a:gd name="T113" fmla="*/ 578 h 620"/>
                <a:gd name="T114" fmla="*/ 554 w 802"/>
                <a:gd name="T115" fmla="*/ 547 h 620"/>
                <a:gd name="T116" fmla="*/ 613 w 802"/>
                <a:gd name="T117" fmla="*/ 537 h 620"/>
                <a:gd name="T118" fmla="*/ 662 w 802"/>
                <a:gd name="T119" fmla="*/ 514 h 620"/>
                <a:gd name="T120" fmla="*/ 722 w 802"/>
                <a:gd name="T121" fmla="*/ 450 h 620"/>
                <a:gd name="T122" fmla="*/ 764 w 802"/>
                <a:gd name="T123" fmla="*/ 41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2" h="620">
                  <a:moveTo>
                    <a:pt x="793" y="374"/>
                  </a:moveTo>
                  <a:lnTo>
                    <a:pt x="752" y="374"/>
                  </a:lnTo>
                  <a:lnTo>
                    <a:pt x="748" y="374"/>
                  </a:lnTo>
                  <a:lnTo>
                    <a:pt x="745" y="372"/>
                  </a:lnTo>
                  <a:lnTo>
                    <a:pt x="741" y="372"/>
                  </a:lnTo>
                  <a:lnTo>
                    <a:pt x="736" y="369"/>
                  </a:lnTo>
                  <a:lnTo>
                    <a:pt x="733" y="369"/>
                  </a:lnTo>
                  <a:lnTo>
                    <a:pt x="729" y="367"/>
                  </a:lnTo>
                  <a:lnTo>
                    <a:pt x="724" y="365"/>
                  </a:lnTo>
                  <a:lnTo>
                    <a:pt x="719" y="365"/>
                  </a:lnTo>
                  <a:lnTo>
                    <a:pt x="715" y="362"/>
                  </a:lnTo>
                  <a:lnTo>
                    <a:pt x="710" y="360"/>
                  </a:lnTo>
                  <a:lnTo>
                    <a:pt x="705" y="360"/>
                  </a:lnTo>
                  <a:lnTo>
                    <a:pt x="700" y="357"/>
                  </a:lnTo>
                  <a:lnTo>
                    <a:pt x="696" y="357"/>
                  </a:lnTo>
                  <a:lnTo>
                    <a:pt x="693" y="355"/>
                  </a:lnTo>
                  <a:lnTo>
                    <a:pt x="689" y="353"/>
                  </a:lnTo>
                  <a:lnTo>
                    <a:pt x="684" y="353"/>
                  </a:lnTo>
                  <a:lnTo>
                    <a:pt x="679" y="350"/>
                  </a:lnTo>
                  <a:lnTo>
                    <a:pt x="674" y="348"/>
                  </a:lnTo>
                  <a:lnTo>
                    <a:pt x="670" y="348"/>
                  </a:lnTo>
                  <a:lnTo>
                    <a:pt x="670" y="348"/>
                  </a:lnTo>
                  <a:lnTo>
                    <a:pt x="665" y="346"/>
                  </a:lnTo>
                  <a:lnTo>
                    <a:pt x="660" y="343"/>
                  </a:lnTo>
                  <a:lnTo>
                    <a:pt x="655" y="343"/>
                  </a:lnTo>
                  <a:lnTo>
                    <a:pt x="651" y="341"/>
                  </a:lnTo>
                  <a:lnTo>
                    <a:pt x="646" y="339"/>
                  </a:lnTo>
                  <a:lnTo>
                    <a:pt x="641" y="339"/>
                  </a:lnTo>
                  <a:lnTo>
                    <a:pt x="636" y="336"/>
                  </a:lnTo>
                  <a:lnTo>
                    <a:pt x="632" y="336"/>
                  </a:lnTo>
                  <a:lnTo>
                    <a:pt x="627" y="334"/>
                  </a:lnTo>
                  <a:lnTo>
                    <a:pt x="622" y="331"/>
                  </a:lnTo>
                  <a:lnTo>
                    <a:pt x="618" y="331"/>
                  </a:lnTo>
                  <a:lnTo>
                    <a:pt x="613" y="329"/>
                  </a:lnTo>
                  <a:lnTo>
                    <a:pt x="608" y="327"/>
                  </a:lnTo>
                  <a:lnTo>
                    <a:pt x="603" y="327"/>
                  </a:lnTo>
                  <a:lnTo>
                    <a:pt x="599" y="324"/>
                  </a:lnTo>
                  <a:lnTo>
                    <a:pt x="594" y="322"/>
                  </a:lnTo>
                  <a:lnTo>
                    <a:pt x="589" y="322"/>
                  </a:lnTo>
                  <a:lnTo>
                    <a:pt x="587" y="320"/>
                  </a:lnTo>
                  <a:lnTo>
                    <a:pt x="584" y="317"/>
                  </a:lnTo>
                  <a:lnTo>
                    <a:pt x="577" y="310"/>
                  </a:lnTo>
                  <a:lnTo>
                    <a:pt x="573" y="305"/>
                  </a:lnTo>
                  <a:lnTo>
                    <a:pt x="568" y="303"/>
                  </a:lnTo>
                  <a:lnTo>
                    <a:pt x="568" y="301"/>
                  </a:lnTo>
                  <a:lnTo>
                    <a:pt x="568" y="303"/>
                  </a:lnTo>
                  <a:lnTo>
                    <a:pt x="565" y="303"/>
                  </a:lnTo>
                  <a:lnTo>
                    <a:pt x="565" y="303"/>
                  </a:lnTo>
                  <a:lnTo>
                    <a:pt x="561" y="301"/>
                  </a:lnTo>
                  <a:lnTo>
                    <a:pt x="558" y="298"/>
                  </a:lnTo>
                  <a:lnTo>
                    <a:pt x="556" y="298"/>
                  </a:lnTo>
                  <a:lnTo>
                    <a:pt x="556" y="296"/>
                  </a:lnTo>
                  <a:lnTo>
                    <a:pt x="556" y="294"/>
                  </a:lnTo>
                  <a:lnTo>
                    <a:pt x="556" y="294"/>
                  </a:lnTo>
                  <a:lnTo>
                    <a:pt x="556" y="291"/>
                  </a:lnTo>
                  <a:lnTo>
                    <a:pt x="554" y="291"/>
                  </a:lnTo>
                  <a:lnTo>
                    <a:pt x="554" y="289"/>
                  </a:lnTo>
                  <a:lnTo>
                    <a:pt x="554" y="289"/>
                  </a:lnTo>
                  <a:lnTo>
                    <a:pt x="554" y="289"/>
                  </a:lnTo>
                  <a:lnTo>
                    <a:pt x="551" y="286"/>
                  </a:lnTo>
                  <a:lnTo>
                    <a:pt x="551" y="286"/>
                  </a:lnTo>
                  <a:lnTo>
                    <a:pt x="551" y="286"/>
                  </a:lnTo>
                  <a:lnTo>
                    <a:pt x="549" y="286"/>
                  </a:lnTo>
                  <a:lnTo>
                    <a:pt x="549" y="284"/>
                  </a:lnTo>
                  <a:lnTo>
                    <a:pt x="549" y="284"/>
                  </a:lnTo>
                  <a:lnTo>
                    <a:pt x="547" y="275"/>
                  </a:lnTo>
                  <a:lnTo>
                    <a:pt x="544" y="272"/>
                  </a:lnTo>
                  <a:lnTo>
                    <a:pt x="544" y="272"/>
                  </a:lnTo>
                  <a:lnTo>
                    <a:pt x="542" y="272"/>
                  </a:lnTo>
                  <a:lnTo>
                    <a:pt x="539" y="270"/>
                  </a:lnTo>
                  <a:lnTo>
                    <a:pt x="537" y="270"/>
                  </a:lnTo>
                  <a:lnTo>
                    <a:pt x="537" y="268"/>
                  </a:lnTo>
                  <a:lnTo>
                    <a:pt x="535" y="265"/>
                  </a:lnTo>
                  <a:lnTo>
                    <a:pt x="535" y="263"/>
                  </a:lnTo>
                  <a:lnTo>
                    <a:pt x="535" y="260"/>
                  </a:lnTo>
                  <a:lnTo>
                    <a:pt x="532" y="260"/>
                  </a:lnTo>
                  <a:lnTo>
                    <a:pt x="528" y="258"/>
                  </a:lnTo>
                  <a:lnTo>
                    <a:pt x="525" y="256"/>
                  </a:lnTo>
                  <a:lnTo>
                    <a:pt x="525" y="251"/>
                  </a:lnTo>
                  <a:lnTo>
                    <a:pt x="523" y="249"/>
                  </a:lnTo>
                  <a:lnTo>
                    <a:pt x="523" y="244"/>
                  </a:lnTo>
                  <a:lnTo>
                    <a:pt x="523" y="241"/>
                  </a:lnTo>
                  <a:lnTo>
                    <a:pt x="523" y="241"/>
                  </a:lnTo>
                  <a:lnTo>
                    <a:pt x="518" y="239"/>
                  </a:lnTo>
                  <a:lnTo>
                    <a:pt x="518" y="237"/>
                  </a:lnTo>
                  <a:lnTo>
                    <a:pt x="516" y="234"/>
                  </a:lnTo>
                  <a:lnTo>
                    <a:pt x="516" y="232"/>
                  </a:lnTo>
                  <a:lnTo>
                    <a:pt x="518" y="232"/>
                  </a:lnTo>
                  <a:lnTo>
                    <a:pt x="518" y="232"/>
                  </a:lnTo>
                  <a:lnTo>
                    <a:pt x="518" y="232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521" y="227"/>
                  </a:lnTo>
                  <a:lnTo>
                    <a:pt x="521" y="225"/>
                  </a:lnTo>
                  <a:lnTo>
                    <a:pt x="523" y="225"/>
                  </a:lnTo>
                  <a:lnTo>
                    <a:pt x="523" y="223"/>
                  </a:lnTo>
                  <a:lnTo>
                    <a:pt x="525" y="223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18"/>
                  </a:lnTo>
                  <a:lnTo>
                    <a:pt x="528" y="218"/>
                  </a:lnTo>
                  <a:lnTo>
                    <a:pt x="530" y="218"/>
                  </a:lnTo>
                  <a:lnTo>
                    <a:pt x="530" y="215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28" y="213"/>
                  </a:lnTo>
                  <a:lnTo>
                    <a:pt x="528" y="213"/>
                  </a:lnTo>
                  <a:lnTo>
                    <a:pt x="525" y="213"/>
                  </a:lnTo>
                  <a:lnTo>
                    <a:pt x="525" y="213"/>
                  </a:lnTo>
                  <a:lnTo>
                    <a:pt x="523" y="213"/>
                  </a:lnTo>
                  <a:lnTo>
                    <a:pt x="523" y="211"/>
                  </a:lnTo>
                  <a:lnTo>
                    <a:pt x="521" y="208"/>
                  </a:lnTo>
                  <a:lnTo>
                    <a:pt x="521" y="208"/>
                  </a:lnTo>
                  <a:lnTo>
                    <a:pt x="518" y="208"/>
                  </a:lnTo>
                  <a:lnTo>
                    <a:pt x="516" y="208"/>
                  </a:lnTo>
                  <a:lnTo>
                    <a:pt x="513" y="208"/>
                  </a:lnTo>
                  <a:lnTo>
                    <a:pt x="511" y="208"/>
                  </a:lnTo>
                  <a:lnTo>
                    <a:pt x="506" y="208"/>
                  </a:lnTo>
                  <a:lnTo>
                    <a:pt x="504" y="211"/>
                  </a:lnTo>
                  <a:lnTo>
                    <a:pt x="502" y="213"/>
                  </a:lnTo>
                  <a:lnTo>
                    <a:pt x="502" y="213"/>
                  </a:lnTo>
                  <a:lnTo>
                    <a:pt x="502" y="211"/>
                  </a:lnTo>
                  <a:lnTo>
                    <a:pt x="499" y="211"/>
                  </a:lnTo>
                  <a:lnTo>
                    <a:pt x="499" y="213"/>
                  </a:lnTo>
                  <a:lnTo>
                    <a:pt x="497" y="213"/>
                  </a:lnTo>
                  <a:lnTo>
                    <a:pt x="497" y="213"/>
                  </a:lnTo>
                  <a:lnTo>
                    <a:pt x="497" y="213"/>
                  </a:lnTo>
                  <a:lnTo>
                    <a:pt x="494" y="213"/>
                  </a:lnTo>
                  <a:lnTo>
                    <a:pt x="494" y="213"/>
                  </a:lnTo>
                  <a:lnTo>
                    <a:pt x="492" y="213"/>
                  </a:lnTo>
                  <a:lnTo>
                    <a:pt x="490" y="213"/>
                  </a:lnTo>
                  <a:lnTo>
                    <a:pt x="487" y="213"/>
                  </a:lnTo>
                  <a:lnTo>
                    <a:pt x="485" y="213"/>
                  </a:lnTo>
                  <a:lnTo>
                    <a:pt x="483" y="215"/>
                  </a:lnTo>
                  <a:lnTo>
                    <a:pt x="483" y="215"/>
                  </a:lnTo>
                  <a:lnTo>
                    <a:pt x="480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1" y="213"/>
                  </a:lnTo>
                  <a:lnTo>
                    <a:pt x="468" y="213"/>
                  </a:lnTo>
                  <a:lnTo>
                    <a:pt x="468" y="213"/>
                  </a:lnTo>
                  <a:lnTo>
                    <a:pt x="468" y="213"/>
                  </a:lnTo>
                  <a:lnTo>
                    <a:pt x="471" y="211"/>
                  </a:lnTo>
                  <a:lnTo>
                    <a:pt x="471" y="208"/>
                  </a:lnTo>
                  <a:lnTo>
                    <a:pt x="471" y="199"/>
                  </a:lnTo>
                  <a:lnTo>
                    <a:pt x="471" y="192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71" y="178"/>
                  </a:lnTo>
                  <a:lnTo>
                    <a:pt x="471" y="175"/>
                  </a:lnTo>
                  <a:lnTo>
                    <a:pt x="471" y="173"/>
                  </a:lnTo>
                  <a:lnTo>
                    <a:pt x="473" y="173"/>
                  </a:lnTo>
                  <a:lnTo>
                    <a:pt x="473" y="170"/>
                  </a:lnTo>
                  <a:lnTo>
                    <a:pt x="476" y="170"/>
                  </a:lnTo>
                  <a:lnTo>
                    <a:pt x="476" y="170"/>
                  </a:lnTo>
                  <a:lnTo>
                    <a:pt x="476" y="168"/>
                  </a:lnTo>
                  <a:lnTo>
                    <a:pt x="476" y="16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80" y="166"/>
                  </a:lnTo>
                  <a:lnTo>
                    <a:pt x="485" y="159"/>
                  </a:lnTo>
                  <a:lnTo>
                    <a:pt x="487" y="154"/>
                  </a:lnTo>
                  <a:lnTo>
                    <a:pt x="487" y="154"/>
                  </a:lnTo>
                  <a:lnTo>
                    <a:pt x="490" y="154"/>
                  </a:lnTo>
                  <a:lnTo>
                    <a:pt x="490" y="152"/>
                  </a:lnTo>
                  <a:lnTo>
                    <a:pt x="490" y="152"/>
                  </a:lnTo>
                  <a:lnTo>
                    <a:pt x="497" y="140"/>
                  </a:lnTo>
                  <a:lnTo>
                    <a:pt x="499" y="137"/>
                  </a:lnTo>
                  <a:lnTo>
                    <a:pt x="502" y="133"/>
                  </a:lnTo>
                  <a:lnTo>
                    <a:pt x="499" y="130"/>
                  </a:lnTo>
                  <a:lnTo>
                    <a:pt x="494" y="123"/>
                  </a:lnTo>
                  <a:lnTo>
                    <a:pt x="492" y="118"/>
                  </a:lnTo>
                  <a:lnTo>
                    <a:pt x="490" y="116"/>
                  </a:lnTo>
                  <a:lnTo>
                    <a:pt x="485" y="114"/>
                  </a:lnTo>
                  <a:lnTo>
                    <a:pt x="483" y="114"/>
                  </a:lnTo>
                  <a:lnTo>
                    <a:pt x="478" y="111"/>
                  </a:lnTo>
                  <a:lnTo>
                    <a:pt x="476" y="107"/>
                  </a:lnTo>
                  <a:lnTo>
                    <a:pt x="471" y="97"/>
                  </a:lnTo>
                  <a:lnTo>
                    <a:pt x="471" y="95"/>
                  </a:lnTo>
                  <a:lnTo>
                    <a:pt x="468" y="92"/>
                  </a:lnTo>
                  <a:lnTo>
                    <a:pt x="466" y="90"/>
                  </a:lnTo>
                  <a:lnTo>
                    <a:pt x="461" y="88"/>
                  </a:lnTo>
                  <a:lnTo>
                    <a:pt x="457" y="83"/>
                  </a:lnTo>
                  <a:lnTo>
                    <a:pt x="447" y="76"/>
                  </a:lnTo>
                  <a:lnTo>
                    <a:pt x="440" y="71"/>
                  </a:lnTo>
                  <a:lnTo>
                    <a:pt x="438" y="71"/>
                  </a:lnTo>
                  <a:lnTo>
                    <a:pt x="435" y="64"/>
                  </a:lnTo>
                  <a:lnTo>
                    <a:pt x="431" y="57"/>
                  </a:lnTo>
                  <a:lnTo>
                    <a:pt x="426" y="50"/>
                  </a:lnTo>
                  <a:lnTo>
                    <a:pt x="419" y="43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07" y="38"/>
                  </a:lnTo>
                  <a:lnTo>
                    <a:pt x="407" y="38"/>
                  </a:lnTo>
                  <a:lnTo>
                    <a:pt x="400" y="36"/>
                  </a:lnTo>
                  <a:lnTo>
                    <a:pt x="397" y="33"/>
                  </a:lnTo>
                  <a:lnTo>
                    <a:pt x="393" y="31"/>
                  </a:lnTo>
                  <a:lnTo>
                    <a:pt x="390" y="26"/>
                  </a:lnTo>
                  <a:lnTo>
                    <a:pt x="388" y="26"/>
                  </a:lnTo>
                  <a:lnTo>
                    <a:pt x="386" y="24"/>
                  </a:lnTo>
                  <a:lnTo>
                    <a:pt x="381" y="24"/>
                  </a:lnTo>
                  <a:lnTo>
                    <a:pt x="379" y="24"/>
                  </a:lnTo>
                  <a:lnTo>
                    <a:pt x="376" y="24"/>
                  </a:lnTo>
                  <a:lnTo>
                    <a:pt x="376" y="24"/>
                  </a:lnTo>
                  <a:lnTo>
                    <a:pt x="374" y="24"/>
                  </a:lnTo>
                  <a:lnTo>
                    <a:pt x="374" y="24"/>
                  </a:lnTo>
                  <a:lnTo>
                    <a:pt x="374" y="24"/>
                  </a:lnTo>
                  <a:lnTo>
                    <a:pt x="371" y="26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64" y="24"/>
                  </a:lnTo>
                  <a:lnTo>
                    <a:pt x="364" y="21"/>
                  </a:lnTo>
                  <a:lnTo>
                    <a:pt x="362" y="21"/>
                  </a:lnTo>
                  <a:lnTo>
                    <a:pt x="360" y="21"/>
                  </a:lnTo>
                  <a:lnTo>
                    <a:pt x="360" y="21"/>
                  </a:lnTo>
                  <a:lnTo>
                    <a:pt x="357" y="21"/>
                  </a:lnTo>
                  <a:lnTo>
                    <a:pt x="357" y="21"/>
                  </a:lnTo>
                  <a:lnTo>
                    <a:pt x="353" y="21"/>
                  </a:lnTo>
                  <a:lnTo>
                    <a:pt x="353" y="21"/>
                  </a:lnTo>
                  <a:lnTo>
                    <a:pt x="353" y="21"/>
                  </a:lnTo>
                  <a:lnTo>
                    <a:pt x="353" y="19"/>
                  </a:lnTo>
                  <a:lnTo>
                    <a:pt x="350" y="19"/>
                  </a:lnTo>
                  <a:lnTo>
                    <a:pt x="350" y="19"/>
                  </a:lnTo>
                  <a:lnTo>
                    <a:pt x="348" y="19"/>
                  </a:lnTo>
                  <a:lnTo>
                    <a:pt x="348" y="19"/>
                  </a:lnTo>
                  <a:lnTo>
                    <a:pt x="348" y="21"/>
                  </a:lnTo>
                  <a:lnTo>
                    <a:pt x="345" y="21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4"/>
                  </a:lnTo>
                  <a:lnTo>
                    <a:pt x="334" y="26"/>
                  </a:lnTo>
                  <a:lnTo>
                    <a:pt x="334" y="26"/>
                  </a:lnTo>
                  <a:lnTo>
                    <a:pt x="331" y="24"/>
                  </a:lnTo>
                  <a:lnTo>
                    <a:pt x="329" y="19"/>
                  </a:lnTo>
                  <a:lnTo>
                    <a:pt x="329" y="17"/>
                  </a:lnTo>
                  <a:lnTo>
                    <a:pt x="329" y="17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4" y="14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7"/>
                  </a:lnTo>
                  <a:lnTo>
                    <a:pt x="322" y="17"/>
                  </a:lnTo>
                  <a:lnTo>
                    <a:pt x="319" y="19"/>
                  </a:lnTo>
                  <a:lnTo>
                    <a:pt x="319" y="19"/>
                  </a:lnTo>
                  <a:lnTo>
                    <a:pt x="317" y="19"/>
                  </a:lnTo>
                  <a:lnTo>
                    <a:pt x="315" y="21"/>
                  </a:lnTo>
                  <a:lnTo>
                    <a:pt x="315" y="21"/>
                  </a:lnTo>
                  <a:lnTo>
                    <a:pt x="312" y="21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03" y="24"/>
                  </a:lnTo>
                  <a:lnTo>
                    <a:pt x="300" y="26"/>
                  </a:lnTo>
                  <a:lnTo>
                    <a:pt x="298" y="26"/>
                  </a:lnTo>
                  <a:lnTo>
                    <a:pt x="293" y="26"/>
                  </a:lnTo>
                  <a:lnTo>
                    <a:pt x="291" y="26"/>
                  </a:lnTo>
                  <a:lnTo>
                    <a:pt x="291" y="26"/>
                  </a:lnTo>
                  <a:lnTo>
                    <a:pt x="291" y="26"/>
                  </a:lnTo>
                  <a:lnTo>
                    <a:pt x="291" y="26"/>
                  </a:lnTo>
                  <a:lnTo>
                    <a:pt x="289" y="26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4" y="21"/>
                  </a:lnTo>
                  <a:lnTo>
                    <a:pt x="284" y="19"/>
                  </a:lnTo>
                  <a:lnTo>
                    <a:pt x="284" y="17"/>
                  </a:lnTo>
                  <a:lnTo>
                    <a:pt x="284" y="17"/>
                  </a:lnTo>
                  <a:lnTo>
                    <a:pt x="284" y="17"/>
                  </a:lnTo>
                  <a:lnTo>
                    <a:pt x="282" y="17"/>
                  </a:lnTo>
                  <a:lnTo>
                    <a:pt x="282" y="17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82" y="12"/>
                  </a:lnTo>
                  <a:lnTo>
                    <a:pt x="279" y="12"/>
                  </a:lnTo>
                  <a:lnTo>
                    <a:pt x="279" y="12"/>
                  </a:lnTo>
                  <a:lnTo>
                    <a:pt x="279" y="12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67" y="10"/>
                  </a:lnTo>
                  <a:lnTo>
                    <a:pt x="267" y="10"/>
                  </a:lnTo>
                  <a:lnTo>
                    <a:pt x="267" y="10"/>
                  </a:lnTo>
                  <a:lnTo>
                    <a:pt x="267" y="7"/>
                  </a:lnTo>
                  <a:lnTo>
                    <a:pt x="267" y="7"/>
                  </a:lnTo>
                  <a:lnTo>
                    <a:pt x="267" y="7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0"/>
                  </a:lnTo>
                  <a:lnTo>
                    <a:pt x="260" y="7"/>
                  </a:lnTo>
                  <a:lnTo>
                    <a:pt x="256" y="14"/>
                  </a:lnTo>
                  <a:lnTo>
                    <a:pt x="253" y="24"/>
                  </a:lnTo>
                  <a:lnTo>
                    <a:pt x="248" y="31"/>
                  </a:lnTo>
                  <a:lnTo>
                    <a:pt x="246" y="38"/>
                  </a:lnTo>
                  <a:lnTo>
                    <a:pt x="244" y="43"/>
                  </a:lnTo>
                  <a:lnTo>
                    <a:pt x="244" y="43"/>
                  </a:lnTo>
                  <a:lnTo>
                    <a:pt x="244" y="43"/>
                  </a:lnTo>
                  <a:lnTo>
                    <a:pt x="241" y="43"/>
                  </a:lnTo>
                  <a:lnTo>
                    <a:pt x="241" y="40"/>
                  </a:lnTo>
                  <a:lnTo>
                    <a:pt x="241" y="40"/>
                  </a:lnTo>
                  <a:lnTo>
                    <a:pt x="241" y="40"/>
                  </a:lnTo>
                  <a:lnTo>
                    <a:pt x="241" y="38"/>
                  </a:lnTo>
                  <a:lnTo>
                    <a:pt x="241" y="38"/>
                  </a:lnTo>
                  <a:lnTo>
                    <a:pt x="241" y="38"/>
                  </a:lnTo>
                  <a:lnTo>
                    <a:pt x="239" y="38"/>
                  </a:lnTo>
                  <a:lnTo>
                    <a:pt x="239" y="38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37" y="33"/>
                  </a:lnTo>
                  <a:lnTo>
                    <a:pt x="237" y="33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34" y="28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29" y="24"/>
                  </a:lnTo>
                  <a:lnTo>
                    <a:pt x="229" y="24"/>
                  </a:lnTo>
                  <a:lnTo>
                    <a:pt x="227" y="24"/>
                  </a:lnTo>
                  <a:lnTo>
                    <a:pt x="225" y="24"/>
                  </a:lnTo>
                  <a:lnTo>
                    <a:pt x="222" y="24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20" y="28"/>
                  </a:lnTo>
                  <a:lnTo>
                    <a:pt x="220" y="28"/>
                  </a:lnTo>
                  <a:lnTo>
                    <a:pt x="220" y="31"/>
                  </a:lnTo>
                  <a:lnTo>
                    <a:pt x="220" y="31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5" y="36"/>
                  </a:lnTo>
                  <a:lnTo>
                    <a:pt x="215" y="36"/>
                  </a:lnTo>
                  <a:lnTo>
                    <a:pt x="215" y="36"/>
                  </a:lnTo>
                  <a:lnTo>
                    <a:pt x="213" y="36"/>
                  </a:lnTo>
                  <a:lnTo>
                    <a:pt x="213" y="33"/>
                  </a:lnTo>
                  <a:lnTo>
                    <a:pt x="213" y="33"/>
                  </a:lnTo>
                  <a:lnTo>
                    <a:pt x="213" y="33"/>
                  </a:lnTo>
                  <a:lnTo>
                    <a:pt x="211" y="33"/>
                  </a:lnTo>
                  <a:lnTo>
                    <a:pt x="211" y="33"/>
                  </a:lnTo>
                  <a:lnTo>
                    <a:pt x="206" y="31"/>
                  </a:lnTo>
                  <a:lnTo>
                    <a:pt x="203" y="31"/>
                  </a:lnTo>
                  <a:lnTo>
                    <a:pt x="201" y="31"/>
                  </a:lnTo>
                  <a:lnTo>
                    <a:pt x="201" y="31"/>
                  </a:lnTo>
                  <a:lnTo>
                    <a:pt x="199" y="31"/>
                  </a:lnTo>
                  <a:lnTo>
                    <a:pt x="199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4" y="33"/>
                  </a:lnTo>
                  <a:lnTo>
                    <a:pt x="194" y="33"/>
                  </a:lnTo>
                  <a:lnTo>
                    <a:pt x="192" y="33"/>
                  </a:lnTo>
                  <a:lnTo>
                    <a:pt x="192" y="33"/>
                  </a:lnTo>
                  <a:lnTo>
                    <a:pt x="192" y="33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85" y="50"/>
                  </a:lnTo>
                  <a:lnTo>
                    <a:pt x="185" y="50"/>
                  </a:lnTo>
                  <a:lnTo>
                    <a:pt x="185" y="52"/>
                  </a:lnTo>
                  <a:lnTo>
                    <a:pt x="185" y="55"/>
                  </a:lnTo>
                  <a:lnTo>
                    <a:pt x="185" y="57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2" y="66"/>
                  </a:lnTo>
                  <a:lnTo>
                    <a:pt x="182" y="69"/>
                  </a:lnTo>
                  <a:lnTo>
                    <a:pt x="182" y="71"/>
                  </a:lnTo>
                  <a:lnTo>
                    <a:pt x="182" y="73"/>
                  </a:lnTo>
                  <a:lnTo>
                    <a:pt x="173" y="83"/>
                  </a:lnTo>
                  <a:lnTo>
                    <a:pt x="168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68" y="107"/>
                  </a:lnTo>
                  <a:lnTo>
                    <a:pt x="168" y="107"/>
                  </a:lnTo>
                  <a:lnTo>
                    <a:pt x="168" y="107"/>
                  </a:lnTo>
                  <a:lnTo>
                    <a:pt x="168" y="109"/>
                  </a:lnTo>
                  <a:lnTo>
                    <a:pt x="168" y="111"/>
                  </a:lnTo>
                  <a:lnTo>
                    <a:pt x="168" y="111"/>
                  </a:lnTo>
                  <a:lnTo>
                    <a:pt x="168" y="114"/>
                  </a:lnTo>
                  <a:lnTo>
                    <a:pt x="168" y="118"/>
                  </a:lnTo>
                  <a:lnTo>
                    <a:pt x="168" y="121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3" y="121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47" y="121"/>
                  </a:lnTo>
                  <a:lnTo>
                    <a:pt x="144" y="121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4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0" y="128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30" y="147"/>
                  </a:lnTo>
                  <a:lnTo>
                    <a:pt x="130" y="147"/>
                  </a:lnTo>
                  <a:lnTo>
                    <a:pt x="130" y="149"/>
                  </a:lnTo>
                  <a:lnTo>
                    <a:pt x="128" y="149"/>
                  </a:lnTo>
                  <a:lnTo>
                    <a:pt x="128" y="149"/>
                  </a:lnTo>
                  <a:lnTo>
                    <a:pt x="128" y="149"/>
                  </a:lnTo>
                  <a:lnTo>
                    <a:pt x="125" y="149"/>
                  </a:lnTo>
                  <a:lnTo>
                    <a:pt x="125" y="152"/>
                  </a:lnTo>
                  <a:lnTo>
                    <a:pt x="125" y="156"/>
                  </a:lnTo>
                  <a:lnTo>
                    <a:pt x="125" y="156"/>
                  </a:lnTo>
                  <a:lnTo>
                    <a:pt x="123" y="159"/>
                  </a:lnTo>
                  <a:lnTo>
                    <a:pt x="121" y="159"/>
                  </a:lnTo>
                  <a:lnTo>
                    <a:pt x="121" y="159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18" y="163"/>
                  </a:lnTo>
                  <a:lnTo>
                    <a:pt x="116" y="166"/>
                  </a:lnTo>
                  <a:lnTo>
                    <a:pt x="114" y="166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09" y="170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9" y="175"/>
                  </a:lnTo>
                  <a:lnTo>
                    <a:pt x="109" y="178"/>
                  </a:lnTo>
                  <a:lnTo>
                    <a:pt x="111" y="178"/>
                  </a:lnTo>
                  <a:lnTo>
                    <a:pt x="111" y="180"/>
                  </a:lnTo>
                  <a:lnTo>
                    <a:pt x="111" y="182"/>
                  </a:lnTo>
                  <a:lnTo>
                    <a:pt x="111" y="182"/>
                  </a:lnTo>
                  <a:lnTo>
                    <a:pt x="104" y="197"/>
                  </a:lnTo>
                  <a:lnTo>
                    <a:pt x="104" y="199"/>
                  </a:lnTo>
                  <a:lnTo>
                    <a:pt x="104" y="201"/>
                  </a:lnTo>
                  <a:lnTo>
                    <a:pt x="106" y="201"/>
                  </a:lnTo>
                  <a:lnTo>
                    <a:pt x="106" y="201"/>
                  </a:lnTo>
                  <a:lnTo>
                    <a:pt x="106" y="204"/>
                  </a:lnTo>
                  <a:lnTo>
                    <a:pt x="102" y="215"/>
                  </a:lnTo>
                  <a:lnTo>
                    <a:pt x="102" y="215"/>
                  </a:lnTo>
                  <a:lnTo>
                    <a:pt x="104" y="215"/>
                  </a:lnTo>
                  <a:lnTo>
                    <a:pt x="104" y="218"/>
                  </a:lnTo>
                  <a:lnTo>
                    <a:pt x="104" y="218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2" y="223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7" y="227"/>
                  </a:lnTo>
                  <a:lnTo>
                    <a:pt x="97" y="227"/>
                  </a:lnTo>
                  <a:lnTo>
                    <a:pt x="97" y="227"/>
                  </a:lnTo>
                  <a:lnTo>
                    <a:pt x="95" y="230"/>
                  </a:lnTo>
                  <a:lnTo>
                    <a:pt x="95" y="230"/>
                  </a:lnTo>
                  <a:lnTo>
                    <a:pt x="95" y="230"/>
                  </a:lnTo>
                  <a:lnTo>
                    <a:pt x="95" y="230"/>
                  </a:lnTo>
                  <a:lnTo>
                    <a:pt x="95" y="227"/>
                  </a:lnTo>
                  <a:lnTo>
                    <a:pt x="95" y="227"/>
                  </a:lnTo>
                  <a:lnTo>
                    <a:pt x="92" y="225"/>
                  </a:lnTo>
                  <a:lnTo>
                    <a:pt x="92" y="225"/>
                  </a:lnTo>
                  <a:lnTo>
                    <a:pt x="85" y="218"/>
                  </a:lnTo>
                  <a:lnTo>
                    <a:pt x="85" y="218"/>
                  </a:lnTo>
                  <a:lnTo>
                    <a:pt x="83" y="220"/>
                  </a:lnTo>
                  <a:lnTo>
                    <a:pt x="78" y="223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3" y="230"/>
                  </a:lnTo>
                  <a:lnTo>
                    <a:pt x="69" y="237"/>
                  </a:lnTo>
                  <a:lnTo>
                    <a:pt x="69" y="237"/>
                  </a:lnTo>
                  <a:lnTo>
                    <a:pt x="69" y="239"/>
                  </a:lnTo>
                  <a:lnTo>
                    <a:pt x="71" y="251"/>
                  </a:lnTo>
                  <a:lnTo>
                    <a:pt x="71" y="253"/>
                  </a:lnTo>
                  <a:lnTo>
                    <a:pt x="71" y="256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69" y="263"/>
                  </a:lnTo>
                  <a:lnTo>
                    <a:pt x="66" y="265"/>
                  </a:lnTo>
                  <a:lnTo>
                    <a:pt x="59" y="284"/>
                  </a:lnTo>
                  <a:lnTo>
                    <a:pt x="57" y="291"/>
                  </a:lnTo>
                  <a:lnTo>
                    <a:pt x="57" y="296"/>
                  </a:lnTo>
                  <a:lnTo>
                    <a:pt x="59" y="310"/>
                  </a:lnTo>
                  <a:lnTo>
                    <a:pt x="59" y="324"/>
                  </a:lnTo>
                  <a:lnTo>
                    <a:pt x="59" y="341"/>
                  </a:lnTo>
                  <a:lnTo>
                    <a:pt x="59" y="341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57" y="346"/>
                  </a:lnTo>
                  <a:lnTo>
                    <a:pt x="52" y="350"/>
                  </a:lnTo>
                  <a:lnTo>
                    <a:pt x="52" y="350"/>
                  </a:lnTo>
                  <a:lnTo>
                    <a:pt x="50" y="350"/>
                  </a:lnTo>
                  <a:lnTo>
                    <a:pt x="47" y="350"/>
                  </a:lnTo>
                  <a:lnTo>
                    <a:pt x="45" y="350"/>
                  </a:lnTo>
                  <a:lnTo>
                    <a:pt x="45" y="353"/>
                  </a:lnTo>
                  <a:lnTo>
                    <a:pt x="43" y="353"/>
                  </a:lnTo>
                  <a:lnTo>
                    <a:pt x="43" y="353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38" y="355"/>
                  </a:lnTo>
                  <a:lnTo>
                    <a:pt x="35" y="353"/>
                  </a:lnTo>
                  <a:lnTo>
                    <a:pt x="35" y="350"/>
                  </a:lnTo>
                  <a:lnTo>
                    <a:pt x="33" y="350"/>
                  </a:lnTo>
                  <a:lnTo>
                    <a:pt x="33" y="348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28" y="350"/>
                  </a:lnTo>
                  <a:lnTo>
                    <a:pt x="28" y="348"/>
                  </a:lnTo>
                  <a:lnTo>
                    <a:pt x="28" y="348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6" y="350"/>
                  </a:lnTo>
                  <a:lnTo>
                    <a:pt x="26" y="350"/>
                  </a:lnTo>
                  <a:lnTo>
                    <a:pt x="24" y="350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19" y="350"/>
                  </a:lnTo>
                  <a:lnTo>
                    <a:pt x="14" y="350"/>
                  </a:lnTo>
                  <a:lnTo>
                    <a:pt x="14" y="350"/>
                  </a:lnTo>
                  <a:lnTo>
                    <a:pt x="12" y="350"/>
                  </a:lnTo>
                  <a:lnTo>
                    <a:pt x="12" y="350"/>
                  </a:lnTo>
                  <a:lnTo>
                    <a:pt x="12" y="350"/>
                  </a:lnTo>
                  <a:lnTo>
                    <a:pt x="12" y="353"/>
                  </a:lnTo>
                  <a:lnTo>
                    <a:pt x="9" y="353"/>
                  </a:lnTo>
                  <a:lnTo>
                    <a:pt x="9" y="353"/>
                  </a:lnTo>
                  <a:lnTo>
                    <a:pt x="9" y="353"/>
                  </a:lnTo>
                  <a:lnTo>
                    <a:pt x="9" y="353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9" y="360"/>
                  </a:lnTo>
                  <a:lnTo>
                    <a:pt x="9" y="360"/>
                  </a:lnTo>
                  <a:lnTo>
                    <a:pt x="9" y="360"/>
                  </a:lnTo>
                  <a:lnTo>
                    <a:pt x="12" y="360"/>
                  </a:lnTo>
                  <a:lnTo>
                    <a:pt x="12" y="360"/>
                  </a:lnTo>
                  <a:lnTo>
                    <a:pt x="12" y="362"/>
                  </a:lnTo>
                  <a:lnTo>
                    <a:pt x="12" y="362"/>
                  </a:lnTo>
                  <a:lnTo>
                    <a:pt x="12" y="362"/>
                  </a:lnTo>
                  <a:lnTo>
                    <a:pt x="9" y="362"/>
                  </a:lnTo>
                  <a:lnTo>
                    <a:pt x="9" y="362"/>
                  </a:lnTo>
                  <a:lnTo>
                    <a:pt x="9" y="362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7"/>
                  </a:lnTo>
                  <a:lnTo>
                    <a:pt x="9" y="367"/>
                  </a:lnTo>
                  <a:lnTo>
                    <a:pt x="9" y="367"/>
                  </a:lnTo>
                  <a:lnTo>
                    <a:pt x="9" y="369"/>
                  </a:lnTo>
                  <a:lnTo>
                    <a:pt x="7" y="369"/>
                  </a:lnTo>
                  <a:lnTo>
                    <a:pt x="7" y="369"/>
                  </a:lnTo>
                  <a:lnTo>
                    <a:pt x="7" y="369"/>
                  </a:lnTo>
                  <a:lnTo>
                    <a:pt x="7" y="369"/>
                  </a:lnTo>
                  <a:lnTo>
                    <a:pt x="5" y="369"/>
                  </a:lnTo>
                  <a:lnTo>
                    <a:pt x="2" y="374"/>
                  </a:lnTo>
                  <a:lnTo>
                    <a:pt x="2" y="374"/>
                  </a:lnTo>
                  <a:lnTo>
                    <a:pt x="2" y="374"/>
                  </a:lnTo>
                  <a:lnTo>
                    <a:pt x="2" y="376"/>
                  </a:lnTo>
                  <a:lnTo>
                    <a:pt x="2" y="376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2" y="381"/>
                  </a:lnTo>
                  <a:lnTo>
                    <a:pt x="2" y="383"/>
                  </a:lnTo>
                  <a:lnTo>
                    <a:pt x="2" y="383"/>
                  </a:lnTo>
                  <a:lnTo>
                    <a:pt x="2" y="383"/>
                  </a:lnTo>
                  <a:lnTo>
                    <a:pt x="2" y="383"/>
                  </a:lnTo>
                  <a:lnTo>
                    <a:pt x="2" y="386"/>
                  </a:lnTo>
                  <a:lnTo>
                    <a:pt x="5" y="386"/>
                  </a:lnTo>
                  <a:lnTo>
                    <a:pt x="5" y="386"/>
                  </a:lnTo>
                  <a:lnTo>
                    <a:pt x="7" y="386"/>
                  </a:lnTo>
                  <a:lnTo>
                    <a:pt x="7" y="386"/>
                  </a:lnTo>
                  <a:lnTo>
                    <a:pt x="7" y="386"/>
                  </a:lnTo>
                  <a:lnTo>
                    <a:pt x="7" y="386"/>
                  </a:lnTo>
                  <a:lnTo>
                    <a:pt x="9" y="386"/>
                  </a:lnTo>
                  <a:lnTo>
                    <a:pt x="9" y="386"/>
                  </a:lnTo>
                  <a:lnTo>
                    <a:pt x="12" y="386"/>
                  </a:lnTo>
                  <a:lnTo>
                    <a:pt x="12" y="386"/>
                  </a:lnTo>
                  <a:lnTo>
                    <a:pt x="14" y="386"/>
                  </a:lnTo>
                  <a:lnTo>
                    <a:pt x="14" y="386"/>
                  </a:lnTo>
                  <a:lnTo>
                    <a:pt x="14" y="388"/>
                  </a:lnTo>
                  <a:lnTo>
                    <a:pt x="17" y="388"/>
                  </a:lnTo>
                  <a:lnTo>
                    <a:pt x="19" y="388"/>
                  </a:lnTo>
                  <a:lnTo>
                    <a:pt x="19" y="388"/>
                  </a:lnTo>
                  <a:lnTo>
                    <a:pt x="21" y="388"/>
                  </a:lnTo>
                  <a:lnTo>
                    <a:pt x="21" y="388"/>
                  </a:lnTo>
                  <a:lnTo>
                    <a:pt x="24" y="388"/>
                  </a:lnTo>
                  <a:lnTo>
                    <a:pt x="26" y="388"/>
                  </a:lnTo>
                  <a:lnTo>
                    <a:pt x="26" y="388"/>
                  </a:lnTo>
                  <a:lnTo>
                    <a:pt x="26" y="388"/>
                  </a:lnTo>
                  <a:lnTo>
                    <a:pt x="28" y="388"/>
                  </a:lnTo>
                  <a:lnTo>
                    <a:pt x="28" y="388"/>
                  </a:lnTo>
                  <a:lnTo>
                    <a:pt x="28" y="388"/>
                  </a:lnTo>
                  <a:lnTo>
                    <a:pt x="28" y="391"/>
                  </a:lnTo>
                  <a:lnTo>
                    <a:pt x="31" y="391"/>
                  </a:lnTo>
                  <a:lnTo>
                    <a:pt x="31" y="391"/>
                  </a:lnTo>
                  <a:lnTo>
                    <a:pt x="35" y="391"/>
                  </a:lnTo>
                  <a:lnTo>
                    <a:pt x="35" y="391"/>
                  </a:lnTo>
                  <a:lnTo>
                    <a:pt x="35" y="391"/>
                  </a:lnTo>
                  <a:lnTo>
                    <a:pt x="38" y="393"/>
                  </a:lnTo>
                  <a:lnTo>
                    <a:pt x="38" y="393"/>
                  </a:lnTo>
                  <a:lnTo>
                    <a:pt x="40" y="393"/>
                  </a:lnTo>
                  <a:lnTo>
                    <a:pt x="40" y="395"/>
                  </a:lnTo>
                  <a:lnTo>
                    <a:pt x="45" y="398"/>
                  </a:lnTo>
                  <a:lnTo>
                    <a:pt x="45" y="398"/>
                  </a:lnTo>
                  <a:lnTo>
                    <a:pt x="45" y="398"/>
                  </a:lnTo>
                  <a:lnTo>
                    <a:pt x="45" y="398"/>
                  </a:lnTo>
                  <a:lnTo>
                    <a:pt x="47" y="400"/>
                  </a:lnTo>
                  <a:lnTo>
                    <a:pt x="54" y="405"/>
                  </a:lnTo>
                  <a:lnTo>
                    <a:pt x="54" y="407"/>
                  </a:lnTo>
                  <a:lnTo>
                    <a:pt x="57" y="410"/>
                  </a:lnTo>
                  <a:lnTo>
                    <a:pt x="57" y="414"/>
                  </a:lnTo>
                  <a:lnTo>
                    <a:pt x="57" y="414"/>
                  </a:lnTo>
                  <a:lnTo>
                    <a:pt x="57" y="414"/>
                  </a:lnTo>
                  <a:lnTo>
                    <a:pt x="59" y="417"/>
                  </a:lnTo>
                  <a:lnTo>
                    <a:pt x="59" y="419"/>
                  </a:lnTo>
                  <a:lnTo>
                    <a:pt x="61" y="419"/>
                  </a:lnTo>
                  <a:lnTo>
                    <a:pt x="61" y="419"/>
                  </a:lnTo>
                  <a:lnTo>
                    <a:pt x="64" y="419"/>
                  </a:lnTo>
                  <a:lnTo>
                    <a:pt x="64" y="419"/>
                  </a:lnTo>
                  <a:lnTo>
                    <a:pt x="64" y="419"/>
                  </a:lnTo>
                  <a:lnTo>
                    <a:pt x="64" y="421"/>
                  </a:lnTo>
                  <a:lnTo>
                    <a:pt x="64" y="424"/>
                  </a:lnTo>
                  <a:lnTo>
                    <a:pt x="64" y="424"/>
                  </a:lnTo>
                  <a:lnTo>
                    <a:pt x="64" y="424"/>
                  </a:lnTo>
                  <a:lnTo>
                    <a:pt x="66" y="424"/>
                  </a:lnTo>
                  <a:lnTo>
                    <a:pt x="66" y="426"/>
                  </a:lnTo>
                  <a:lnTo>
                    <a:pt x="66" y="426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71" y="428"/>
                  </a:lnTo>
                  <a:lnTo>
                    <a:pt x="78" y="431"/>
                  </a:lnTo>
                  <a:lnTo>
                    <a:pt x="80" y="433"/>
                  </a:lnTo>
                  <a:lnTo>
                    <a:pt x="80" y="433"/>
                  </a:lnTo>
                  <a:lnTo>
                    <a:pt x="83" y="436"/>
                  </a:lnTo>
                  <a:lnTo>
                    <a:pt x="83" y="436"/>
                  </a:lnTo>
                  <a:lnTo>
                    <a:pt x="83" y="438"/>
                  </a:lnTo>
                  <a:lnTo>
                    <a:pt x="83" y="438"/>
                  </a:lnTo>
                  <a:lnTo>
                    <a:pt x="80" y="438"/>
                  </a:lnTo>
                  <a:lnTo>
                    <a:pt x="80" y="438"/>
                  </a:lnTo>
                  <a:lnTo>
                    <a:pt x="80" y="438"/>
                  </a:lnTo>
                  <a:lnTo>
                    <a:pt x="80" y="438"/>
                  </a:lnTo>
                  <a:lnTo>
                    <a:pt x="83" y="438"/>
                  </a:lnTo>
                  <a:lnTo>
                    <a:pt x="83" y="440"/>
                  </a:lnTo>
                  <a:lnTo>
                    <a:pt x="83" y="440"/>
                  </a:lnTo>
                  <a:lnTo>
                    <a:pt x="83" y="443"/>
                  </a:lnTo>
                  <a:lnTo>
                    <a:pt x="85" y="443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92" y="445"/>
                  </a:lnTo>
                  <a:lnTo>
                    <a:pt x="92" y="445"/>
                  </a:lnTo>
                  <a:lnTo>
                    <a:pt x="92" y="445"/>
                  </a:lnTo>
                  <a:lnTo>
                    <a:pt x="92" y="447"/>
                  </a:lnTo>
                  <a:lnTo>
                    <a:pt x="92" y="447"/>
                  </a:lnTo>
                  <a:lnTo>
                    <a:pt x="95" y="450"/>
                  </a:lnTo>
                  <a:lnTo>
                    <a:pt x="95" y="452"/>
                  </a:lnTo>
                  <a:lnTo>
                    <a:pt x="95" y="454"/>
                  </a:lnTo>
                  <a:lnTo>
                    <a:pt x="97" y="457"/>
                  </a:lnTo>
                  <a:lnTo>
                    <a:pt x="97" y="459"/>
                  </a:lnTo>
                  <a:lnTo>
                    <a:pt x="99" y="462"/>
                  </a:lnTo>
                  <a:lnTo>
                    <a:pt x="99" y="464"/>
                  </a:lnTo>
                  <a:lnTo>
                    <a:pt x="99" y="466"/>
                  </a:lnTo>
                  <a:lnTo>
                    <a:pt x="99" y="469"/>
                  </a:lnTo>
                  <a:lnTo>
                    <a:pt x="102" y="471"/>
                  </a:lnTo>
                  <a:lnTo>
                    <a:pt x="102" y="473"/>
                  </a:lnTo>
                  <a:lnTo>
                    <a:pt x="102" y="476"/>
                  </a:lnTo>
                  <a:lnTo>
                    <a:pt x="104" y="476"/>
                  </a:lnTo>
                  <a:lnTo>
                    <a:pt x="104" y="476"/>
                  </a:lnTo>
                  <a:lnTo>
                    <a:pt x="104" y="478"/>
                  </a:lnTo>
                  <a:lnTo>
                    <a:pt x="106" y="481"/>
                  </a:lnTo>
                  <a:lnTo>
                    <a:pt x="106" y="481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106" y="488"/>
                  </a:lnTo>
                  <a:lnTo>
                    <a:pt x="106" y="488"/>
                  </a:lnTo>
                  <a:lnTo>
                    <a:pt x="106" y="488"/>
                  </a:lnTo>
                  <a:lnTo>
                    <a:pt x="106" y="488"/>
                  </a:lnTo>
                  <a:lnTo>
                    <a:pt x="106" y="490"/>
                  </a:lnTo>
                  <a:lnTo>
                    <a:pt x="111" y="495"/>
                  </a:lnTo>
                  <a:lnTo>
                    <a:pt x="111" y="497"/>
                  </a:lnTo>
                  <a:lnTo>
                    <a:pt x="111" y="499"/>
                  </a:lnTo>
                  <a:lnTo>
                    <a:pt x="114" y="502"/>
                  </a:lnTo>
                  <a:lnTo>
                    <a:pt x="116" y="504"/>
                  </a:lnTo>
                  <a:lnTo>
                    <a:pt x="118" y="507"/>
                  </a:lnTo>
                  <a:lnTo>
                    <a:pt x="121" y="507"/>
                  </a:lnTo>
                  <a:lnTo>
                    <a:pt x="121" y="509"/>
                  </a:lnTo>
                  <a:lnTo>
                    <a:pt x="123" y="509"/>
                  </a:lnTo>
                  <a:lnTo>
                    <a:pt x="121" y="509"/>
                  </a:lnTo>
                  <a:lnTo>
                    <a:pt x="121" y="509"/>
                  </a:lnTo>
                  <a:lnTo>
                    <a:pt x="121" y="511"/>
                  </a:lnTo>
                  <a:lnTo>
                    <a:pt x="121" y="511"/>
                  </a:lnTo>
                  <a:lnTo>
                    <a:pt x="121" y="511"/>
                  </a:lnTo>
                  <a:lnTo>
                    <a:pt x="123" y="514"/>
                  </a:lnTo>
                  <a:lnTo>
                    <a:pt x="123" y="516"/>
                  </a:lnTo>
                  <a:lnTo>
                    <a:pt x="125" y="516"/>
                  </a:lnTo>
                  <a:lnTo>
                    <a:pt x="125" y="516"/>
                  </a:lnTo>
                  <a:lnTo>
                    <a:pt x="128" y="516"/>
                  </a:lnTo>
                  <a:lnTo>
                    <a:pt x="130" y="514"/>
                  </a:lnTo>
                  <a:lnTo>
                    <a:pt x="130" y="511"/>
                  </a:lnTo>
                  <a:lnTo>
                    <a:pt x="132" y="511"/>
                  </a:lnTo>
                  <a:lnTo>
                    <a:pt x="132" y="511"/>
                  </a:lnTo>
                  <a:lnTo>
                    <a:pt x="132" y="511"/>
                  </a:lnTo>
                  <a:lnTo>
                    <a:pt x="135" y="511"/>
                  </a:lnTo>
                  <a:lnTo>
                    <a:pt x="135" y="514"/>
                  </a:lnTo>
                  <a:lnTo>
                    <a:pt x="137" y="514"/>
                  </a:lnTo>
                  <a:lnTo>
                    <a:pt x="140" y="514"/>
                  </a:lnTo>
                  <a:lnTo>
                    <a:pt x="140" y="514"/>
                  </a:lnTo>
                  <a:lnTo>
                    <a:pt x="142" y="514"/>
                  </a:lnTo>
                  <a:lnTo>
                    <a:pt x="142" y="514"/>
                  </a:lnTo>
                  <a:lnTo>
                    <a:pt x="144" y="514"/>
                  </a:lnTo>
                  <a:lnTo>
                    <a:pt x="147" y="516"/>
                  </a:lnTo>
                  <a:lnTo>
                    <a:pt x="151" y="518"/>
                  </a:lnTo>
                  <a:lnTo>
                    <a:pt x="151" y="518"/>
                  </a:lnTo>
                  <a:lnTo>
                    <a:pt x="149" y="521"/>
                  </a:lnTo>
                  <a:lnTo>
                    <a:pt x="149" y="521"/>
                  </a:lnTo>
                  <a:lnTo>
                    <a:pt x="149" y="523"/>
                  </a:lnTo>
                  <a:lnTo>
                    <a:pt x="149" y="525"/>
                  </a:lnTo>
                  <a:lnTo>
                    <a:pt x="151" y="525"/>
                  </a:lnTo>
                  <a:lnTo>
                    <a:pt x="151" y="528"/>
                  </a:lnTo>
                  <a:lnTo>
                    <a:pt x="149" y="528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42"/>
                  </a:lnTo>
                  <a:lnTo>
                    <a:pt x="149" y="544"/>
                  </a:lnTo>
                  <a:lnTo>
                    <a:pt x="149" y="547"/>
                  </a:lnTo>
                  <a:lnTo>
                    <a:pt x="156" y="554"/>
                  </a:lnTo>
                  <a:lnTo>
                    <a:pt x="156" y="556"/>
                  </a:lnTo>
                  <a:lnTo>
                    <a:pt x="158" y="556"/>
                  </a:lnTo>
                  <a:lnTo>
                    <a:pt x="158" y="559"/>
                  </a:lnTo>
                  <a:lnTo>
                    <a:pt x="158" y="559"/>
                  </a:lnTo>
                  <a:lnTo>
                    <a:pt x="158" y="561"/>
                  </a:lnTo>
                  <a:lnTo>
                    <a:pt x="158" y="561"/>
                  </a:lnTo>
                  <a:lnTo>
                    <a:pt x="158" y="561"/>
                  </a:lnTo>
                  <a:lnTo>
                    <a:pt x="161" y="563"/>
                  </a:lnTo>
                  <a:lnTo>
                    <a:pt x="161" y="563"/>
                  </a:lnTo>
                  <a:lnTo>
                    <a:pt x="163" y="563"/>
                  </a:lnTo>
                  <a:lnTo>
                    <a:pt x="163" y="563"/>
                  </a:lnTo>
                  <a:lnTo>
                    <a:pt x="170" y="563"/>
                  </a:lnTo>
                  <a:lnTo>
                    <a:pt x="173" y="563"/>
                  </a:lnTo>
                  <a:lnTo>
                    <a:pt x="173" y="563"/>
                  </a:lnTo>
                  <a:lnTo>
                    <a:pt x="175" y="563"/>
                  </a:lnTo>
                  <a:lnTo>
                    <a:pt x="175" y="563"/>
                  </a:lnTo>
                  <a:lnTo>
                    <a:pt x="175" y="566"/>
                  </a:lnTo>
                  <a:lnTo>
                    <a:pt x="185" y="563"/>
                  </a:lnTo>
                  <a:lnTo>
                    <a:pt x="194" y="563"/>
                  </a:lnTo>
                  <a:lnTo>
                    <a:pt x="194" y="563"/>
                  </a:lnTo>
                  <a:lnTo>
                    <a:pt x="196" y="566"/>
                  </a:lnTo>
                  <a:lnTo>
                    <a:pt x="196" y="566"/>
                  </a:lnTo>
                  <a:lnTo>
                    <a:pt x="196" y="566"/>
                  </a:lnTo>
                  <a:lnTo>
                    <a:pt x="206" y="566"/>
                  </a:lnTo>
                  <a:lnTo>
                    <a:pt x="208" y="566"/>
                  </a:lnTo>
                  <a:lnTo>
                    <a:pt x="213" y="568"/>
                  </a:lnTo>
                  <a:lnTo>
                    <a:pt x="215" y="568"/>
                  </a:lnTo>
                  <a:lnTo>
                    <a:pt x="215" y="568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20" y="570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2" y="575"/>
                  </a:lnTo>
                  <a:lnTo>
                    <a:pt x="229" y="578"/>
                  </a:lnTo>
                  <a:lnTo>
                    <a:pt x="234" y="582"/>
                  </a:lnTo>
                  <a:lnTo>
                    <a:pt x="239" y="585"/>
                  </a:lnTo>
                  <a:lnTo>
                    <a:pt x="244" y="587"/>
                  </a:lnTo>
                  <a:lnTo>
                    <a:pt x="248" y="592"/>
                  </a:lnTo>
                  <a:lnTo>
                    <a:pt x="256" y="594"/>
                  </a:lnTo>
                  <a:lnTo>
                    <a:pt x="260" y="599"/>
                  </a:lnTo>
                  <a:lnTo>
                    <a:pt x="265" y="601"/>
                  </a:lnTo>
                  <a:lnTo>
                    <a:pt x="267" y="601"/>
                  </a:lnTo>
                  <a:lnTo>
                    <a:pt x="267" y="604"/>
                  </a:lnTo>
                  <a:lnTo>
                    <a:pt x="270" y="606"/>
                  </a:lnTo>
                  <a:lnTo>
                    <a:pt x="270" y="606"/>
                  </a:lnTo>
                  <a:lnTo>
                    <a:pt x="270" y="606"/>
                  </a:lnTo>
                  <a:lnTo>
                    <a:pt x="272" y="608"/>
                  </a:lnTo>
                  <a:lnTo>
                    <a:pt x="274" y="608"/>
                  </a:lnTo>
                  <a:lnTo>
                    <a:pt x="274" y="608"/>
                  </a:lnTo>
                  <a:lnTo>
                    <a:pt x="274" y="608"/>
                  </a:lnTo>
                  <a:lnTo>
                    <a:pt x="277" y="608"/>
                  </a:lnTo>
                  <a:lnTo>
                    <a:pt x="284" y="608"/>
                  </a:lnTo>
                  <a:lnTo>
                    <a:pt x="289" y="608"/>
                  </a:lnTo>
                  <a:lnTo>
                    <a:pt x="291" y="608"/>
                  </a:lnTo>
                  <a:lnTo>
                    <a:pt x="293" y="608"/>
                  </a:lnTo>
                  <a:lnTo>
                    <a:pt x="293" y="608"/>
                  </a:lnTo>
                  <a:lnTo>
                    <a:pt x="293" y="606"/>
                  </a:lnTo>
                  <a:lnTo>
                    <a:pt x="293" y="606"/>
                  </a:lnTo>
                  <a:lnTo>
                    <a:pt x="296" y="606"/>
                  </a:lnTo>
                  <a:lnTo>
                    <a:pt x="296" y="606"/>
                  </a:lnTo>
                  <a:lnTo>
                    <a:pt x="296" y="608"/>
                  </a:lnTo>
                  <a:lnTo>
                    <a:pt x="296" y="608"/>
                  </a:lnTo>
                  <a:lnTo>
                    <a:pt x="296" y="608"/>
                  </a:lnTo>
                  <a:lnTo>
                    <a:pt x="298" y="608"/>
                  </a:lnTo>
                  <a:lnTo>
                    <a:pt x="298" y="608"/>
                  </a:lnTo>
                  <a:lnTo>
                    <a:pt x="298" y="608"/>
                  </a:lnTo>
                  <a:lnTo>
                    <a:pt x="298" y="608"/>
                  </a:lnTo>
                  <a:lnTo>
                    <a:pt x="300" y="608"/>
                  </a:lnTo>
                  <a:lnTo>
                    <a:pt x="300" y="608"/>
                  </a:lnTo>
                  <a:lnTo>
                    <a:pt x="300" y="608"/>
                  </a:lnTo>
                  <a:lnTo>
                    <a:pt x="300" y="608"/>
                  </a:lnTo>
                  <a:lnTo>
                    <a:pt x="303" y="608"/>
                  </a:lnTo>
                  <a:lnTo>
                    <a:pt x="303" y="608"/>
                  </a:lnTo>
                  <a:lnTo>
                    <a:pt x="303" y="608"/>
                  </a:lnTo>
                  <a:lnTo>
                    <a:pt x="303" y="608"/>
                  </a:lnTo>
                  <a:lnTo>
                    <a:pt x="305" y="611"/>
                  </a:lnTo>
                  <a:lnTo>
                    <a:pt x="305" y="611"/>
                  </a:lnTo>
                  <a:lnTo>
                    <a:pt x="308" y="611"/>
                  </a:lnTo>
                  <a:lnTo>
                    <a:pt x="312" y="613"/>
                  </a:lnTo>
                  <a:lnTo>
                    <a:pt x="315" y="613"/>
                  </a:lnTo>
                  <a:lnTo>
                    <a:pt x="317" y="613"/>
                  </a:lnTo>
                  <a:lnTo>
                    <a:pt x="319" y="613"/>
                  </a:lnTo>
                  <a:lnTo>
                    <a:pt x="319" y="613"/>
                  </a:lnTo>
                  <a:lnTo>
                    <a:pt x="322" y="613"/>
                  </a:lnTo>
                  <a:lnTo>
                    <a:pt x="322" y="613"/>
                  </a:lnTo>
                  <a:lnTo>
                    <a:pt x="324" y="613"/>
                  </a:lnTo>
                  <a:lnTo>
                    <a:pt x="326" y="613"/>
                  </a:lnTo>
                  <a:lnTo>
                    <a:pt x="326" y="613"/>
                  </a:lnTo>
                  <a:lnTo>
                    <a:pt x="331" y="615"/>
                  </a:lnTo>
                  <a:lnTo>
                    <a:pt x="334" y="615"/>
                  </a:lnTo>
                  <a:lnTo>
                    <a:pt x="336" y="615"/>
                  </a:lnTo>
                  <a:lnTo>
                    <a:pt x="336" y="615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45" y="615"/>
                  </a:lnTo>
                  <a:lnTo>
                    <a:pt x="345" y="618"/>
                  </a:lnTo>
                  <a:lnTo>
                    <a:pt x="348" y="618"/>
                  </a:lnTo>
                  <a:lnTo>
                    <a:pt x="348" y="618"/>
                  </a:lnTo>
                  <a:lnTo>
                    <a:pt x="348" y="620"/>
                  </a:lnTo>
                  <a:lnTo>
                    <a:pt x="348" y="620"/>
                  </a:lnTo>
                  <a:lnTo>
                    <a:pt x="350" y="620"/>
                  </a:lnTo>
                  <a:lnTo>
                    <a:pt x="350" y="618"/>
                  </a:lnTo>
                  <a:lnTo>
                    <a:pt x="353" y="615"/>
                  </a:lnTo>
                  <a:lnTo>
                    <a:pt x="353" y="613"/>
                  </a:lnTo>
                  <a:lnTo>
                    <a:pt x="357" y="611"/>
                  </a:lnTo>
                  <a:lnTo>
                    <a:pt x="362" y="606"/>
                  </a:lnTo>
                  <a:lnTo>
                    <a:pt x="362" y="604"/>
                  </a:lnTo>
                  <a:lnTo>
                    <a:pt x="362" y="604"/>
                  </a:lnTo>
                  <a:lnTo>
                    <a:pt x="364" y="599"/>
                  </a:lnTo>
                  <a:lnTo>
                    <a:pt x="367" y="596"/>
                  </a:lnTo>
                  <a:lnTo>
                    <a:pt x="367" y="594"/>
                  </a:lnTo>
                  <a:lnTo>
                    <a:pt x="371" y="592"/>
                  </a:lnTo>
                  <a:lnTo>
                    <a:pt x="376" y="589"/>
                  </a:lnTo>
                  <a:lnTo>
                    <a:pt x="381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6" y="587"/>
                  </a:lnTo>
                  <a:lnTo>
                    <a:pt x="386" y="587"/>
                  </a:lnTo>
                  <a:lnTo>
                    <a:pt x="390" y="585"/>
                  </a:lnTo>
                  <a:lnTo>
                    <a:pt x="395" y="582"/>
                  </a:lnTo>
                  <a:lnTo>
                    <a:pt x="395" y="582"/>
                  </a:lnTo>
                  <a:lnTo>
                    <a:pt x="395" y="582"/>
                  </a:lnTo>
                  <a:lnTo>
                    <a:pt x="395" y="582"/>
                  </a:lnTo>
                  <a:lnTo>
                    <a:pt x="402" y="578"/>
                  </a:lnTo>
                  <a:lnTo>
                    <a:pt x="407" y="578"/>
                  </a:lnTo>
                  <a:lnTo>
                    <a:pt x="412" y="575"/>
                  </a:lnTo>
                  <a:lnTo>
                    <a:pt x="416" y="573"/>
                  </a:lnTo>
                  <a:lnTo>
                    <a:pt x="416" y="575"/>
                  </a:lnTo>
                  <a:lnTo>
                    <a:pt x="421" y="575"/>
                  </a:lnTo>
                  <a:lnTo>
                    <a:pt x="421" y="578"/>
                  </a:lnTo>
                  <a:lnTo>
                    <a:pt x="421" y="580"/>
                  </a:lnTo>
                  <a:lnTo>
                    <a:pt x="423" y="580"/>
                  </a:lnTo>
                  <a:lnTo>
                    <a:pt x="423" y="580"/>
                  </a:lnTo>
                  <a:lnTo>
                    <a:pt x="426" y="582"/>
                  </a:lnTo>
                  <a:lnTo>
                    <a:pt x="428" y="582"/>
                  </a:lnTo>
                  <a:lnTo>
                    <a:pt x="428" y="582"/>
                  </a:lnTo>
                  <a:lnTo>
                    <a:pt x="433" y="587"/>
                  </a:lnTo>
                  <a:lnTo>
                    <a:pt x="435" y="589"/>
                  </a:lnTo>
                  <a:lnTo>
                    <a:pt x="438" y="592"/>
                  </a:lnTo>
                  <a:lnTo>
                    <a:pt x="440" y="592"/>
                  </a:lnTo>
                  <a:lnTo>
                    <a:pt x="445" y="592"/>
                  </a:lnTo>
                  <a:lnTo>
                    <a:pt x="452" y="589"/>
                  </a:lnTo>
                  <a:lnTo>
                    <a:pt x="454" y="589"/>
                  </a:lnTo>
                  <a:lnTo>
                    <a:pt x="454" y="589"/>
                  </a:lnTo>
                  <a:lnTo>
                    <a:pt x="459" y="589"/>
                  </a:lnTo>
                  <a:lnTo>
                    <a:pt x="461" y="589"/>
                  </a:lnTo>
                  <a:lnTo>
                    <a:pt x="461" y="589"/>
                  </a:lnTo>
                  <a:lnTo>
                    <a:pt x="464" y="589"/>
                  </a:lnTo>
                  <a:lnTo>
                    <a:pt x="464" y="589"/>
                  </a:lnTo>
                  <a:lnTo>
                    <a:pt x="466" y="587"/>
                  </a:lnTo>
                  <a:lnTo>
                    <a:pt x="468" y="589"/>
                  </a:lnTo>
                  <a:lnTo>
                    <a:pt x="471" y="589"/>
                  </a:lnTo>
                  <a:lnTo>
                    <a:pt x="473" y="589"/>
                  </a:lnTo>
                  <a:lnTo>
                    <a:pt x="476" y="589"/>
                  </a:lnTo>
                  <a:lnTo>
                    <a:pt x="476" y="587"/>
                  </a:lnTo>
                  <a:lnTo>
                    <a:pt x="478" y="587"/>
                  </a:lnTo>
                  <a:lnTo>
                    <a:pt x="478" y="587"/>
                  </a:lnTo>
                  <a:lnTo>
                    <a:pt x="478" y="585"/>
                  </a:lnTo>
                  <a:lnTo>
                    <a:pt x="478" y="585"/>
                  </a:lnTo>
                  <a:lnTo>
                    <a:pt x="478" y="582"/>
                  </a:lnTo>
                  <a:lnTo>
                    <a:pt x="483" y="580"/>
                  </a:lnTo>
                  <a:lnTo>
                    <a:pt x="485" y="578"/>
                  </a:lnTo>
                  <a:lnTo>
                    <a:pt x="487" y="578"/>
                  </a:lnTo>
                  <a:lnTo>
                    <a:pt x="490" y="578"/>
                  </a:lnTo>
                  <a:lnTo>
                    <a:pt x="494" y="578"/>
                  </a:lnTo>
                  <a:lnTo>
                    <a:pt x="497" y="578"/>
                  </a:lnTo>
                  <a:lnTo>
                    <a:pt x="504" y="575"/>
                  </a:lnTo>
                  <a:lnTo>
                    <a:pt x="511" y="575"/>
                  </a:lnTo>
                  <a:lnTo>
                    <a:pt x="521" y="573"/>
                  </a:lnTo>
                  <a:lnTo>
                    <a:pt x="523" y="573"/>
                  </a:lnTo>
                  <a:lnTo>
                    <a:pt x="525" y="573"/>
                  </a:lnTo>
                  <a:lnTo>
                    <a:pt x="528" y="570"/>
                  </a:lnTo>
                  <a:lnTo>
                    <a:pt x="528" y="570"/>
                  </a:lnTo>
                  <a:lnTo>
                    <a:pt x="530" y="568"/>
                  </a:lnTo>
                  <a:lnTo>
                    <a:pt x="530" y="566"/>
                  </a:lnTo>
                  <a:lnTo>
                    <a:pt x="532" y="563"/>
                  </a:lnTo>
                  <a:lnTo>
                    <a:pt x="532" y="561"/>
                  </a:lnTo>
                  <a:lnTo>
                    <a:pt x="532" y="561"/>
                  </a:lnTo>
                  <a:lnTo>
                    <a:pt x="532" y="561"/>
                  </a:lnTo>
                  <a:lnTo>
                    <a:pt x="537" y="556"/>
                  </a:lnTo>
                  <a:lnTo>
                    <a:pt x="542" y="554"/>
                  </a:lnTo>
                  <a:lnTo>
                    <a:pt x="547" y="552"/>
                  </a:lnTo>
                  <a:lnTo>
                    <a:pt x="554" y="547"/>
                  </a:lnTo>
                  <a:lnTo>
                    <a:pt x="561" y="544"/>
                  </a:lnTo>
                  <a:lnTo>
                    <a:pt x="563" y="542"/>
                  </a:lnTo>
                  <a:lnTo>
                    <a:pt x="570" y="542"/>
                  </a:lnTo>
                  <a:lnTo>
                    <a:pt x="573" y="540"/>
                  </a:lnTo>
                  <a:lnTo>
                    <a:pt x="580" y="540"/>
                  </a:lnTo>
                  <a:lnTo>
                    <a:pt x="580" y="540"/>
                  </a:lnTo>
                  <a:lnTo>
                    <a:pt x="584" y="537"/>
                  </a:lnTo>
                  <a:lnTo>
                    <a:pt x="587" y="537"/>
                  </a:lnTo>
                  <a:lnTo>
                    <a:pt x="589" y="537"/>
                  </a:lnTo>
                  <a:lnTo>
                    <a:pt x="594" y="537"/>
                  </a:lnTo>
                  <a:lnTo>
                    <a:pt x="596" y="537"/>
                  </a:lnTo>
                  <a:lnTo>
                    <a:pt x="599" y="537"/>
                  </a:lnTo>
                  <a:lnTo>
                    <a:pt x="601" y="537"/>
                  </a:lnTo>
                  <a:lnTo>
                    <a:pt x="603" y="537"/>
                  </a:lnTo>
                  <a:lnTo>
                    <a:pt x="606" y="537"/>
                  </a:lnTo>
                  <a:lnTo>
                    <a:pt x="610" y="537"/>
                  </a:lnTo>
                  <a:lnTo>
                    <a:pt x="613" y="537"/>
                  </a:lnTo>
                  <a:lnTo>
                    <a:pt x="615" y="540"/>
                  </a:lnTo>
                  <a:lnTo>
                    <a:pt x="618" y="540"/>
                  </a:lnTo>
                  <a:lnTo>
                    <a:pt x="620" y="540"/>
                  </a:lnTo>
                  <a:lnTo>
                    <a:pt x="620" y="540"/>
                  </a:lnTo>
                  <a:lnTo>
                    <a:pt x="625" y="540"/>
                  </a:lnTo>
                  <a:lnTo>
                    <a:pt x="627" y="540"/>
                  </a:lnTo>
                  <a:lnTo>
                    <a:pt x="629" y="540"/>
                  </a:lnTo>
                  <a:lnTo>
                    <a:pt x="632" y="540"/>
                  </a:lnTo>
                  <a:lnTo>
                    <a:pt x="634" y="540"/>
                  </a:lnTo>
                  <a:lnTo>
                    <a:pt x="636" y="540"/>
                  </a:lnTo>
                  <a:lnTo>
                    <a:pt x="639" y="540"/>
                  </a:lnTo>
                  <a:lnTo>
                    <a:pt x="644" y="535"/>
                  </a:lnTo>
                  <a:lnTo>
                    <a:pt x="644" y="535"/>
                  </a:lnTo>
                  <a:lnTo>
                    <a:pt x="646" y="530"/>
                  </a:lnTo>
                  <a:lnTo>
                    <a:pt x="653" y="525"/>
                  </a:lnTo>
                  <a:lnTo>
                    <a:pt x="658" y="518"/>
                  </a:lnTo>
                  <a:lnTo>
                    <a:pt x="662" y="514"/>
                  </a:lnTo>
                  <a:lnTo>
                    <a:pt x="670" y="507"/>
                  </a:lnTo>
                  <a:lnTo>
                    <a:pt x="670" y="507"/>
                  </a:lnTo>
                  <a:lnTo>
                    <a:pt x="674" y="499"/>
                  </a:lnTo>
                  <a:lnTo>
                    <a:pt x="681" y="495"/>
                  </a:lnTo>
                  <a:lnTo>
                    <a:pt x="686" y="488"/>
                  </a:lnTo>
                  <a:lnTo>
                    <a:pt x="693" y="481"/>
                  </a:lnTo>
                  <a:lnTo>
                    <a:pt x="696" y="478"/>
                  </a:lnTo>
                  <a:lnTo>
                    <a:pt x="698" y="476"/>
                  </a:lnTo>
                  <a:lnTo>
                    <a:pt x="703" y="471"/>
                  </a:lnTo>
                  <a:lnTo>
                    <a:pt x="705" y="469"/>
                  </a:lnTo>
                  <a:lnTo>
                    <a:pt x="707" y="464"/>
                  </a:lnTo>
                  <a:lnTo>
                    <a:pt x="712" y="462"/>
                  </a:lnTo>
                  <a:lnTo>
                    <a:pt x="715" y="457"/>
                  </a:lnTo>
                  <a:lnTo>
                    <a:pt x="719" y="454"/>
                  </a:lnTo>
                  <a:lnTo>
                    <a:pt x="722" y="452"/>
                  </a:lnTo>
                  <a:lnTo>
                    <a:pt x="722" y="452"/>
                  </a:lnTo>
                  <a:lnTo>
                    <a:pt x="722" y="450"/>
                  </a:lnTo>
                  <a:lnTo>
                    <a:pt x="724" y="447"/>
                  </a:lnTo>
                  <a:lnTo>
                    <a:pt x="729" y="445"/>
                  </a:lnTo>
                  <a:lnTo>
                    <a:pt x="729" y="445"/>
                  </a:lnTo>
                  <a:lnTo>
                    <a:pt x="731" y="443"/>
                  </a:lnTo>
                  <a:lnTo>
                    <a:pt x="733" y="440"/>
                  </a:lnTo>
                  <a:lnTo>
                    <a:pt x="736" y="438"/>
                  </a:lnTo>
                  <a:lnTo>
                    <a:pt x="738" y="436"/>
                  </a:lnTo>
                  <a:lnTo>
                    <a:pt x="741" y="433"/>
                  </a:lnTo>
                  <a:lnTo>
                    <a:pt x="745" y="428"/>
                  </a:lnTo>
                  <a:lnTo>
                    <a:pt x="748" y="426"/>
                  </a:lnTo>
                  <a:lnTo>
                    <a:pt x="750" y="424"/>
                  </a:lnTo>
                  <a:lnTo>
                    <a:pt x="752" y="421"/>
                  </a:lnTo>
                  <a:lnTo>
                    <a:pt x="755" y="419"/>
                  </a:lnTo>
                  <a:lnTo>
                    <a:pt x="757" y="417"/>
                  </a:lnTo>
                  <a:lnTo>
                    <a:pt x="759" y="414"/>
                  </a:lnTo>
                  <a:lnTo>
                    <a:pt x="762" y="412"/>
                  </a:lnTo>
                  <a:lnTo>
                    <a:pt x="764" y="410"/>
                  </a:lnTo>
                  <a:lnTo>
                    <a:pt x="767" y="407"/>
                  </a:lnTo>
                  <a:lnTo>
                    <a:pt x="771" y="405"/>
                  </a:lnTo>
                  <a:lnTo>
                    <a:pt x="774" y="402"/>
                  </a:lnTo>
                  <a:lnTo>
                    <a:pt x="776" y="400"/>
                  </a:lnTo>
                  <a:lnTo>
                    <a:pt x="778" y="398"/>
                  </a:lnTo>
                  <a:lnTo>
                    <a:pt x="778" y="398"/>
                  </a:lnTo>
                  <a:lnTo>
                    <a:pt x="781" y="395"/>
                  </a:lnTo>
                  <a:lnTo>
                    <a:pt x="783" y="393"/>
                  </a:lnTo>
                  <a:lnTo>
                    <a:pt x="786" y="388"/>
                  </a:lnTo>
                  <a:lnTo>
                    <a:pt x="788" y="386"/>
                  </a:lnTo>
                  <a:lnTo>
                    <a:pt x="790" y="383"/>
                  </a:lnTo>
                  <a:lnTo>
                    <a:pt x="793" y="381"/>
                  </a:lnTo>
                  <a:lnTo>
                    <a:pt x="797" y="379"/>
                  </a:lnTo>
                  <a:lnTo>
                    <a:pt x="800" y="376"/>
                  </a:lnTo>
                  <a:lnTo>
                    <a:pt x="802" y="374"/>
                  </a:lnTo>
                  <a:lnTo>
                    <a:pt x="793" y="374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5" name="Freeform 122">
              <a:extLst>
                <a:ext uri="{FF2B5EF4-FFF2-40B4-BE49-F238E27FC236}">
                  <a16:creationId xmlns:a16="http://schemas.microsoft.com/office/drawing/2014/main" id="{9B443C7B-5C75-DF41-C453-12BFBF017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9404" y="3104268"/>
              <a:ext cx="374035" cy="338818"/>
            </a:xfrm>
            <a:custGeom>
              <a:avLst/>
              <a:gdLst>
                <a:gd name="T0" fmla="*/ 178 w 308"/>
                <a:gd name="T1" fmla="*/ 2 h 279"/>
                <a:gd name="T2" fmla="*/ 173 w 308"/>
                <a:gd name="T3" fmla="*/ 2 h 279"/>
                <a:gd name="T4" fmla="*/ 168 w 308"/>
                <a:gd name="T5" fmla="*/ 2 h 279"/>
                <a:gd name="T6" fmla="*/ 164 w 308"/>
                <a:gd name="T7" fmla="*/ 2 h 279"/>
                <a:gd name="T8" fmla="*/ 161 w 308"/>
                <a:gd name="T9" fmla="*/ 14 h 279"/>
                <a:gd name="T10" fmla="*/ 159 w 308"/>
                <a:gd name="T11" fmla="*/ 16 h 279"/>
                <a:gd name="T12" fmla="*/ 157 w 308"/>
                <a:gd name="T13" fmla="*/ 16 h 279"/>
                <a:gd name="T14" fmla="*/ 154 w 308"/>
                <a:gd name="T15" fmla="*/ 19 h 279"/>
                <a:gd name="T16" fmla="*/ 152 w 308"/>
                <a:gd name="T17" fmla="*/ 24 h 279"/>
                <a:gd name="T18" fmla="*/ 152 w 308"/>
                <a:gd name="T19" fmla="*/ 26 h 279"/>
                <a:gd name="T20" fmla="*/ 157 w 308"/>
                <a:gd name="T21" fmla="*/ 28 h 279"/>
                <a:gd name="T22" fmla="*/ 159 w 308"/>
                <a:gd name="T23" fmla="*/ 31 h 279"/>
                <a:gd name="T24" fmla="*/ 164 w 308"/>
                <a:gd name="T25" fmla="*/ 31 h 279"/>
                <a:gd name="T26" fmla="*/ 166 w 308"/>
                <a:gd name="T27" fmla="*/ 31 h 279"/>
                <a:gd name="T28" fmla="*/ 171 w 308"/>
                <a:gd name="T29" fmla="*/ 24 h 279"/>
                <a:gd name="T30" fmla="*/ 173 w 308"/>
                <a:gd name="T31" fmla="*/ 19 h 279"/>
                <a:gd name="T32" fmla="*/ 175 w 308"/>
                <a:gd name="T33" fmla="*/ 14 h 279"/>
                <a:gd name="T34" fmla="*/ 180 w 308"/>
                <a:gd name="T35" fmla="*/ 9 h 279"/>
                <a:gd name="T36" fmla="*/ 180 w 308"/>
                <a:gd name="T37" fmla="*/ 7 h 279"/>
                <a:gd name="T38" fmla="*/ 0 w 308"/>
                <a:gd name="T39" fmla="*/ 277 h 279"/>
                <a:gd name="T40" fmla="*/ 0 w 308"/>
                <a:gd name="T41" fmla="*/ 279 h 279"/>
                <a:gd name="T42" fmla="*/ 3 w 308"/>
                <a:gd name="T43" fmla="*/ 277 h 279"/>
                <a:gd name="T44" fmla="*/ 308 w 308"/>
                <a:gd name="T45" fmla="*/ 121 h 279"/>
                <a:gd name="T46" fmla="*/ 306 w 308"/>
                <a:gd name="T47" fmla="*/ 87 h 279"/>
                <a:gd name="T48" fmla="*/ 258 w 308"/>
                <a:gd name="T49" fmla="*/ 87 h 279"/>
                <a:gd name="T50" fmla="*/ 235 w 308"/>
                <a:gd name="T51" fmla="*/ 85 h 279"/>
                <a:gd name="T52" fmla="*/ 227 w 308"/>
                <a:gd name="T53" fmla="*/ 83 h 279"/>
                <a:gd name="T54" fmla="*/ 225 w 308"/>
                <a:gd name="T55" fmla="*/ 78 h 279"/>
                <a:gd name="T56" fmla="*/ 223 w 308"/>
                <a:gd name="T57" fmla="*/ 78 h 279"/>
                <a:gd name="T58" fmla="*/ 223 w 308"/>
                <a:gd name="T59" fmla="*/ 90 h 279"/>
                <a:gd name="T60" fmla="*/ 223 w 308"/>
                <a:gd name="T61" fmla="*/ 90 h 279"/>
                <a:gd name="T62" fmla="*/ 225 w 308"/>
                <a:gd name="T63" fmla="*/ 97 h 279"/>
                <a:gd name="T64" fmla="*/ 223 w 308"/>
                <a:gd name="T65" fmla="*/ 104 h 279"/>
                <a:gd name="T66" fmla="*/ 223 w 308"/>
                <a:gd name="T67" fmla="*/ 104 h 279"/>
                <a:gd name="T68" fmla="*/ 220 w 308"/>
                <a:gd name="T69" fmla="*/ 106 h 279"/>
                <a:gd name="T70" fmla="*/ 218 w 308"/>
                <a:gd name="T71" fmla="*/ 109 h 279"/>
                <a:gd name="T72" fmla="*/ 216 w 308"/>
                <a:gd name="T73" fmla="*/ 113 h 279"/>
                <a:gd name="T74" fmla="*/ 220 w 308"/>
                <a:gd name="T75" fmla="*/ 116 h 279"/>
                <a:gd name="T76" fmla="*/ 218 w 308"/>
                <a:gd name="T77" fmla="*/ 118 h 279"/>
                <a:gd name="T78" fmla="*/ 216 w 308"/>
                <a:gd name="T79" fmla="*/ 118 h 279"/>
                <a:gd name="T80" fmla="*/ 213 w 308"/>
                <a:gd name="T81" fmla="*/ 121 h 279"/>
                <a:gd name="T82" fmla="*/ 211 w 308"/>
                <a:gd name="T83" fmla="*/ 123 h 279"/>
                <a:gd name="T84" fmla="*/ 206 w 308"/>
                <a:gd name="T85" fmla="*/ 128 h 279"/>
                <a:gd name="T86" fmla="*/ 206 w 308"/>
                <a:gd name="T87" fmla="*/ 132 h 279"/>
                <a:gd name="T88" fmla="*/ 201 w 308"/>
                <a:gd name="T89" fmla="*/ 137 h 279"/>
                <a:gd name="T90" fmla="*/ 201 w 308"/>
                <a:gd name="T91" fmla="*/ 139 h 279"/>
                <a:gd name="T92" fmla="*/ 204 w 308"/>
                <a:gd name="T93" fmla="*/ 142 h 279"/>
                <a:gd name="T94" fmla="*/ 209 w 308"/>
                <a:gd name="T95" fmla="*/ 142 h 279"/>
                <a:gd name="T96" fmla="*/ 211 w 308"/>
                <a:gd name="T97" fmla="*/ 142 h 279"/>
                <a:gd name="T98" fmla="*/ 213 w 308"/>
                <a:gd name="T99" fmla="*/ 147 h 279"/>
                <a:gd name="T100" fmla="*/ 218 w 308"/>
                <a:gd name="T101" fmla="*/ 144 h 279"/>
                <a:gd name="T102" fmla="*/ 220 w 308"/>
                <a:gd name="T103" fmla="*/ 142 h 279"/>
                <a:gd name="T104" fmla="*/ 220 w 308"/>
                <a:gd name="T105" fmla="*/ 144 h 279"/>
                <a:gd name="T106" fmla="*/ 225 w 308"/>
                <a:gd name="T107" fmla="*/ 144 h 279"/>
                <a:gd name="T108" fmla="*/ 227 w 308"/>
                <a:gd name="T109" fmla="*/ 144 h 279"/>
                <a:gd name="T110" fmla="*/ 225 w 308"/>
                <a:gd name="T111" fmla="*/ 144 h 279"/>
                <a:gd name="T112" fmla="*/ 225 w 308"/>
                <a:gd name="T113" fmla="*/ 149 h 279"/>
                <a:gd name="T114" fmla="*/ 227 w 308"/>
                <a:gd name="T115" fmla="*/ 149 h 279"/>
                <a:gd name="T116" fmla="*/ 232 w 308"/>
                <a:gd name="T117" fmla="*/ 151 h 279"/>
                <a:gd name="T118" fmla="*/ 235 w 308"/>
                <a:gd name="T119" fmla="*/ 149 h 279"/>
                <a:gd name="T120" fmla="*/ 244 w 308"/>
                <a:gd name="T121" fmla="*/ 149 h 279"/>
                <a:gd name="T122" fmla="*/ 287 w 308"/>
                <a:gd name="T123" fmla="*/ 14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" h="279">
                  <a:moveTo>
                    <a:pt x="180" y="5"/>
                  </a:moveTo>
                  <a:lnTo>
                    <a:pt x="178" y="2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5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0"/>
                  </a:lnTo>
                  <a:lnTo>
                    <a:pt x="166" y="2"/>
                  </a:lnTo>
                  <a:lnTo>
                    <a:pt x="164" y="2"/>
                  </a:lnTo>
                  <a:lnTo>
                    <a:pt x="164" y="5"/>
                  </a:lnTo>
                  <a:lnTo>
                    <a:pt x="161" y="7"/>
                  </a:lnTo>
                  <a:lnTo>
                    <a:pt x="161" y="12"/>
                  </a:lnTo>
                  <a:lnTo>
                    <a:pt x="161" y="14"/>
                  </a:lnTo>
                  <a:lnTo>
                    <a:pt x="161" y="14"/>
                  </a:lnTo>
                  <a:lnTo>
                    <a:pt x="159" y="14"/>
                  </a:lnTo>
                  <a:lnTo>
                    <a:pt x="159" y="14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9"/>
                  </a:lnTo>
                  <a:lnTo>
                    <a:pt x="157" y="16"/>
                  </a:lnTo>
                  <a:lnTo>
                    <a:pt x="157" y="16"/>
                  </a:lnTo>
                  <a:lnTo>
                    <a:pt x="154" y="19"/>
                  </a:lnTo>
                  <a:lnTo>
                    <a:pt x="154" y="16"/>
                  </a:lnTo>
                  <a:lnTo>
                    <a:pt x="154" y="19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28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57" y="28"/>
                  </a:lnTo>
                  <a:lnTo>
                    <a:pt x="157" y="28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61" y="31"/>
                  </a:lnTo>
                  <a:lnTo>
                    <a:pt x="161" y="28"/>
                  </a:lnTo>
                  <a:lnTo>
                    <a:pt x="161" y="31"/>
                  </a:lnTo>
                  <a:lnTo>
                    <a:pt x="164" y="31"/>
                  </a:lnTo>
                  <a:lnTo>
                    <a:pt x="164" y="31"/>
                  </a:lnTo>
                  <a:lnTo>
                    <a:pt x="164" y="31"/>
                  </a:lnTo>
                  <a:lnTo>
                    <a:pt x="166" y="31"/>
                  </a:lnTo>
                  <a:lnTo>
                    <a:pt x="166" y="31"/>
                  </a:lnTo>
                  <a:lnTo>
                    <a:pt x="166" y="31"/>
                  </a:lnTo>
                  <a:lnTo>
                    <a:pt x="168" y="28"/>
                  </a:lnTo>
                  <a:lnTo>
                    <a:pt x="171" y="26"/>
                  </a:lnTo>
                  <a:lnTo>
                    <a:pt x="171" y="24"/>
                  </a:lnTo>
                  <a:lnTo>
                    <a:pt x="171" y="21"/>
                  </a:lnTo>
                  <a:lnTo>
                    <a:pt x="171" y="21"/>
                  </a:lnTo>
                  <a:lnTo>
                    <a:pt x="173" y="21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5" y="14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80" y="9"/>
                  </a:lnTo>
                  <a:lnTo>
                    <a:pt x="180" y="9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5"/>
                  </a:lnTo>
                  <a:lnTo>
                    <a:pt x="180" y="5"/>
                  </a:lnTo>
                  <a:close/>
                  <a:moveTo>
                    <a:pt x="3" y="277"/>
                  </a:moveTo>
                  <a:lnTo>
                    <a:pt x="0" y="277"/>
                  </a:lnTo>
                  <a:lnTo>
                    <a:pt x="0" y="279"/>
                  </a:lnTo>
                  <a:lnTo>
                    <a:pt x="3" y="279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3" y="279"/>
                  </a:lnTo>
                  <a:lnTo>
                    <a:pt x="3" y="279"/>
                  </a:lnTo>
                  <a:lnTo>
                    <a:pt x="3" y="277"/>
                  </a:lnTo>
                  <a:lnTo>
                    <a:pt x="3" y="277"/>
                  </a:lnTo>
                  <a:lnTo>
                    <a:pt x="3" y="277"/>
                  </a:lnTo>
                  <a:close/>
                  <a:moveTo>
                    <a:pt x="308" y="135"/>
                  </a:moveTo>
                  <a:lnTo>
                    <a:pt x="308" y="121"/>
                  </a:lnTo>
                  <a:lnTo>
                    <a:pt x="308" y="109"/>
                  </a:lnTo>
                  <a:lnTo>
                    <a:pt x="308" y="106"/>
                  </a:lnTo>
                  <a:lnTo>
                    <a:pt x="308" y="92"/>
                  </a:lnTo>
                  <a:lnTo>
                    <a:pt x="306" y="87"/>
                  </a:lnTo>
                  <a:lnTo>
                    <a:pt x="306" y="87"/>
                  </a:lnTo>
                  <a:lnTo>
                    <a:pt x="291" y="87"/>
                  </a:lnTo>
                  <a:lnTo>
                    <a:pt x="275" y="87"/>
                  </a:lnTo>
                  <a:lnTo>
                    <a:pt x="258" y="87"/>
                  </a:lnTo>
                  <a:lnTo>
                    <a:pt x="246" y="87"/>
                  </a:lnTo>
                  <a:lnTo>
                    <a:pt x="242" y="87"/>
                  </a:lnTo>
                  <a:lnTo>
                    <a:pt x="235" y="87"/>
                  </a:lnTo>
                  <a:lnTo>
                    <a:pt x="235" y="85"/>
                  </a:lnTo>
                  <a:lnTo>
                    <a:pt x="230" y="85"/>
                  </a:lnTo>
                  <a:lnTo>
                    <a:pt x="230" y="85"/>
                  </a:lnTo>
                  <a:lnTo>
                    <a:pt x="230" y="85"/>
                  </a:lnTo>
                  <a:lnTo>
                    <a:pt x="227" y="83"/>
                  </a:lnTo>
                  <a:lnTo>
                    <a:pt x="225" y="83"/>
                  </a:lnTo>
                  <a:lnTo>
                    <a:pt x="225" y="80"/>
                  </a:lnTo>
                  <a:lnTo>
                    <a:pt x="225" y="80"/>
                  </a:lnTo>
                  <a:lnTo>
                    <a:pt x="225" y="78"/>
                  </a:lnTo>
                  <a:lnTo>
                    <a:pt x="225" y="78"/>
                  </a:lnTo>
                  <a:lnTo>
                    <a:pt x="225" y="78"/>
                  </a:lnTo>
                  <a:lnTo>
                    <a:pt x="223" y="78"/>
                  </a:lnTo>
                  <a:lnTo>
                    <a:pt x="223" y="78"/>
                  </a:lnTo>
                  <a:lnTo>
                    <a:pt x="223" y="80"/>
                  </a:lnTo>
                  <a:lnTo>
                    <a:pt x="225" y="80"/>
                  </a:lnTo>
                  <a:lnTo>
                    <a:pt x="225" y="83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5" y="97"/>
                  </a:lnTo>
                  <a:lnTo>
                    <a:pt x="225" y="99"/>
                  </a:lnTo>
                  <a:lnTo>
                    <a:pt x="225" y="102"/>
                  </a:lnTo>
                  <a:lnTo>
                    <a:pt x="223" y="102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6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0" y="109"/>
                  </a:lnTo>
                  <a:lnTo>
                    <a:pt x="218" y="109"/>
                  </a:lnTo>
                  <a:lnTo>
                    <a:pt x="218" y="109"/>
                  </a:lnTo>
                  <a:lnTo>
                    <a:pt x="218" y="109"/>
                  </a:lnTo>
                  <a:lnTo>
                    <a:pt x="218" y="109"/>
                  </a:lnTo>
                  <a:lnTo>
                    <a:pt x="216" y="113"/>
                  </a:lnTo>
                  <a:lnTo>
                    <a:pt x="216" y="113"/>
                  </a:lnTo>
                  <a:lnTo>
                    <a:pt x="216" y="116"/>
                  </a:lnTo>
                  <a:lnTo>
                    <a:pt x="218" y="118"/>
                  </a:lnTo>
                  <a:lnTo>
                    <a:pt x="218" y="118"/>
                  </a:lnTo>
                  <a:lnTo>
                    <a:pt x="220" y="116"/>
                  </a:lnTo>
                  <a:lnTo>
                    <a:pt x="223" y="116"/>
                  </a:lnTo>
                  <a:lnTo>
                    <a:pt x="220" y="118"/>
                  </a:lnTo>
                  <a:lnTo>
                    <a:pt x="220" y="118"/>
                  </a:lnTo>
                  <a:lnTo>
                    <a:pt x="218" y="118"/>
                  </a:lnTo>
                  <a:lnTo>
                    <a:pt x="218" y="118"/>
                  </a:lnTo>
                  <a:lnTo>
                    <a:pt x="216" y="118"/>
                  </a:lnTo>
                  <a:lnTo>
                    <a:pt x="216" y="118"/>
                  </a:lnTo>
                  <a:lnTo>
                    <a:pt x="216" y="118"/>
                  </a:lnTo>
                  <a:lnTo>
                    <a:pt x="213" y="118"/>
                  </a:lnTo>
                  <a:lnTo>
                    <a:pt x="213" y="121"/>
                  </a:lnTo>
                  <a:lnTo>
                    <a:pt x="213" y="121"/>
                  </a:lnTo>
                  <a:lnTo>
                    <a:pt x="213" y="121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09" y="125"/>
                  </a:lnTo>
                  <a:lnTo>
                    <a:pt x="206" y="125"/>
                  </a:lnTo>
                  <a:lnTo>
                    <a:pt x="206" y="128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06" y="132"/>
                  </a:lnTo>
                  <a:lnTo>
                    <a:pt x="206" y="132"/>
                  </a:lnTo>
                  <a:lnTo>
                    <a:pt x="204" y="132"/>
                  </a:lnTo>
                  <a:lnTo>
                    <a:pt x="204" y="132"/>
                  </a:lnTo>
                  <a:lnTo>
                    <a:pt x="204" y="135"/>
                  </a:lnTo>
                  <a:lnTo>
                    <a:pt x="201" y="137"/>
                  </a:lnTo>
                  <a:lnTo>
                    <a:pt x="201" y="137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6" y="142"/>
                  </a:lnTo>
                  <a:lnTo>
                    <a:pt x="209" y="142"/>
                  </a:lnTo>
                  <a:lnTo>
                    <a:pt x="209" y="142"/>
                  </a:lnTo>
                  <a:lnTo>
                    <a:pt x="209" y="142"/>
                  </a:lnTo>
                  <a:lnTo>
                    <a:pt x="211" y="142"/>
                  </a:lnTo>
                  <a:lnTo>
                    <a:pt x="211" y="142"/>
                  </a:lnTo>
                  <a:lnTo>
                    <a:pt x="211" y="142"/>
                  </a:lnTo>
                  <a:lnTo>
                    <a:pt x="211" y="142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6" y="147"/>
                  </a:lnTo>
                  <a:lnTo>
                    <a:pt x="216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8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3" y="142"/>
                  </a:lnTo>
                  <a:lnTo>
                    <a:pt x="223" y="142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30" y="151"/>
                  </a:lnTo>
                  <a:lnTo>
                    <a:pt x="230" y="151"/>
                  </a:lnTo>
                  <a:lnTo>
                    <a:pt x="232" y="151"/>
                  </a:lnTo>
                  <a:lnTo>
                    <a:pt x="232" y="151"/>
                  </a:lnTo>
                  <a:lnTo>
                    <a:pt x="235" y="151"/>
                  </a:lnTo>
                  <a:lnTo>
                    <a:pt x="235" y="151"/>
                  </a:lnTo>
                  <a:lnTo>
                    <a:pt x="235" y="151"/>
                  </a:lnTo>
                  <a:lnTo>
                    <a:pt x="235" y="149"/>
                  </a:lnTo>
                  <a:lnTo>
                    <a:pt x="235" y="149"/>
                  </a:lnTo>
                  <a:lnTo>
                    <a:pt x="235" y="149"/>
                  </a:lnTo>
                  <a:lnTo>
                    <a:pt x="237" y="149"/>
                  </a:lnTo>
                  <a:lnTo>
                    <a:pt x="244" y="149"/>
                  </a:lnTo>
                  <a:lnTo>
                    <a:pt x="258" y="149"/>
                  </a:lnTo>
                  <a:lnTo>
                    <a:pt x="258" y="149"/>
                  </a:lnTo>
                  <a:lnTo>
                    <a:pt x="275" y="149"/>
                  </a:lnTo>
                  <a:lnTo>
                    <a:pt x="287" y="149"/>
                  </a:lnTo>
                  <a:lnTo>
                    <a:pt x="291" y="149"/>
                  </a:lnTo>
                  <a:lnTo>
                    <a:pt x="308" y="149"/>
                  </a:lnTo>
                  <a:lnTo>
                    <a:pt x="308" y="13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7" name="Freeform 124">
              <a:extLst>
                <a:ext uri="{FF2B5EF4-FFF2-40B4-BE49-F238E27FC236}">
                  <a16:creationId xmlns:a16="http://schemas.microsoft.com/office/drawing/2014/main" id="{848CB7C8-FBE2-76B3-8451-62389100F2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8088" y="3001043"/>
              <a:ext cx="1238688" cy="1224115"/>
            </a:xfrm>
            <a:custGeom>
              <a:avLst/>
              <a:gdLst>
                <a:gd name="T0" fmla="*/ 994 w 1020"/>
                <a:gd name="T1" fmla="*/ 146 h 1008"/>
                <a:gd name="T2" fmla="*/ 994 w 1020"/>
                <a:gd name="T3" fmla="*/ 94 h 1008"/>
                <a:gd name="T4" fmla="*/ 958 w 1020"/>
                <a:gd name="T5" fmla="*/ 68 h 1008"/>
                <a:gd name="T6" fmla="*/ 927 w 1020"/>
                <a:gd name="T7" fmla="*/ 38 h 1008"/>
                <a:gd name="T8" fmla="*/ 887 w 1020"/>
                <a:gd name="T9" fmla="*/ 45 h 1008"/>
                <a:gd name="T10" fmla="*/ 845 w 1020"/>
                <a:gd name="T11" fmla="*/ 49 h 1008"/>
                <a:gd name="T12" fmla="*/ 821 w 1020"/>
                <a:gd name="T13" fmla="*/ 26 h 1008"/>
                <a:gd name="T14" fmla="*/ 783 w 1020"/>
                <a:gd name="T15" fmla="*/ 19 h 1008"/>
                <a:gd name="T16" fmla="*/ 750 w 1020"/>
                <a:gd name="T17" fmla="*/ 9 h 1008"/>
                <a:gd name="T18" fmla="*/ 731 w 1020"/>
                <a:gd name="T19" fmla="*/ 9 h 1008"/>
                <a:gd name="T20" fmla="*/ 712 w 1020"/>
                <a:gd name="T21" fmla="*/ 2 h 1008"/>
                <a:gd name="T22" fmla="*/ 688 w 1020"/>
                <a:gd name="T23" fmla="*/ 21 h 1008"/>
                <a:gd name="T24" fmla="*/ 655 w 1020"/>
                <a:gd name="T25" fmla="*/ 16 h 1008"/>
                <a:gd name="T26" fmla="*/ 627 w 1020"/>
                <a:gd name="T27" fmla="*/ 30 h 1008"/>
                <a:gd name="T28" fmla="*/ 584 w 1020"/>
                <a:gd name="T29" fmla="*/ 35 h 1008"/>
                <a:gd name="T30" fmla="*/ 561 w 1020"/>
                <a:gd name="T31" fmla="*/ 45 h 1008"/>
                <a:gd name="T32" fmla="*/ 523 w 1020"/>
                <a:gd name="T33" fmla="*/ 61 h 1008"/>
                <a:gd name="T34" fmla="*/ 483 w 1020"/>
                <a:gd name="T35" fmla="*/ 59 h 1008"/>
                <a:gd name="T36" fmla="*/ 421 w 1020"/>
                <a:gd name="T37" fmla="*/ 23 h 1008"/>
                <a:gd name="T38" fmla="*/ 360 w 1020"/>
                <a:gd name="T39" fmla="*/ 38 h 1008"/>
                <a:gd name="T40" fmla="*/ 338 w 1020"/>
                <a:gd name="T41" fmla="*/ 123 h 1008"/>
                <a:gd name="T42" fmla="*/ 305 w 1020"/>
                <a:gd name="T43" fmla="*/ 227 h 1008"/>
                <a:gd name="T44" fmla="*/ 272 w 1020"/>
                <a:gd name="T45" fmla="*/ 340 h 1008"/>
                <a:gd name="T46" fmla="*/ 218 w 1020"/>
                <a:gd name="T47" fmla="*/ 397 h 1008"/>
                <a:gd name="T48" fmla="*/ 201 w 1020"/>
                <a:gd name="T49" fmla="*/ 490 h 1008"/>
                <a:gd name="T50" fmla="*/ 128 w 1020"/>
                <a:gd name="T51" fmla="*/ 546 h 1008"/>
                <a:gd name="T52" fmla="*/ 118 w 1020"/>
                <a:gd name="T53" fmla="*/ 516 h 1008"/>
                <a:gd name="T54" fmla="*/ 78 w 1020"/>
                <a:gd name="T55" fmla="*/ 539 h 1008"/>
                <a:gd name="T56" fmla="*/ 28 w 1020"/>
                <a:gd name="T57" fmla="*/ 544 h 1008"/>
                <a:gd name="T58" fmla="*/ 12 w 1020"/>
                <a:gd name="T59" fmla="*/ 606 h 1008"/>
                <a:gd name="T60" fmla="*/ 69 w 1020"/>
                <a:gd name="T61" fmla="*/ 598 h 1008"/>
                <a:gd name="T62" fmla="*/ 225 w 1020"/>
                <a:gd name="T63" fmla="*/ 601 h 1008"/>
                <a:gd name="T64" fmla="*/ 241 w 1020"/>
                <a:gd name="T65" fmla="*/ 627 h 1008"/>
                <a:gd name="T66" fmla="*/ 255 w 1020"/>
                <a:gd name="T67" fmla="*/ 662 h 1008"/>
                <a:gd name="T68" fmla="*/ 272 w 1020"/>
                <a:gd name="T69" fmla="*/ 695 h 1008"/>
                <a:gd name="T70" fmla="*/ 286 w 1020"/>
                <a:gd name="T71" fmla="*/ 714 h 1008"/>
                <a:gd name="T72" fmla="*/ 352 w 1020"/>
                <a:gd name="T73" fmla="*/ 712 h 1008"/>
                <a:gd name="T74" fmla="*/ 449 w 1020"/>
                <a:gd name="T75" fmla="*/ 658 h 1008"/>
                <a:gd name="T76" fmla="*/ 516 w 1020"/>
                <a:gd name="T77" fmla="*/ 684 h 1008"/>
                <a:gd name="T78" fmla="*/ 518 w 1020"/>
                <a:gd name="T79" fmla="*/ 731 h 1008"/>
                <a:gd name="T80" fmla="*/ 530 w 1020"/>
                <a:gd name="T81" fmla="*/ 814 h 1008"/>
                <a:gd name="T82" fmla="*/ 535 w 1020"/>
                <a:gd name="T83" fmla="*/ 873 h 1008"/>
                <a:gd name="T84" fmla="*/ 620 w 1020"/>
                <a:gd name="T85" fmla="*/ 875 h 1008"/>
                <a:gd name="T86" fmla="*/ 653 w 1020"/>
                <a:gd name="T87" fmla="*/ 890 h 1008"/>
                <a:gd name="T88" fmla="*/ 703 w 1020"/>
                <a:gd name="T89" fmla="*/ 890 h 1008"/>
                <a:gd name="T90" fmla="*/ 714 w 1020"/>
                <a:gd name="T91" fmla="*/ 913 h 1008"/>
                <a:gd name="T92" fmla="*/ 781 w 1020"/>
                <a:gd name="T93" fmla="*/ 927 h 1008"/>
                <a:gd name="T94" fmla="*/ 842 w 1020"/>
                <a:gd name="T95" fmla="*/ 946 h 1008"/>
                <a:gd name="T96" fmla="*/ 882 w 1020"/>
                <a:gd name="T97" fmla="*/ 977 h 1008"/>
                <a:gd name="T98" fmla="*/ 923 w 1020"/>
                <a:gd name="T99" fmla="*/ 998 h 1008"/>
                <a:gd name="T100" fmla="*/ 942 w 1020"/>
                <a:gd name="T101" fmla="*/ 937 h 1008"/>
                <a:gd name="T102" fmla="*/ 913 w 1020"/>
                <a:gd name="T103" fmla="*/ 949 h 1008"/>
                <a:gd name="T104" fmla="*/ 871 w 1020"/>
                <a:gd name="T105" fmla="*/ 918 h 1008"/>
                <a:gd name="T106" fmla="*/ 875 w 1020"/>
                <a:gd name="T107" fmla="*/ 868 h 1008"/>
                <a:gd name="T108" fmla="*/ 878 w 1020"/>
                <a:gd name="T109" fmla="*/ 835 h 1008"/>
                <a:gd name="T110" fmla="*/ 871 w 1020"/>
                <a:gd name="T111" fmla="*/ 785 h 1008"/>
                <a:gd name="T112" fmla="*/ 925 w 1020"/>
                <a:gd name="T113" fmla="*/ 615 h 1008"/>
                <a:gd name="T114" fmla="*/ 911 w 1020"/>
                <a:gd name="T115" fmla="*/ 447 h 1008"/>
                <a:gd name="T116" fmla="*/ 892 w 1020"/>
                <a:gd name="T117" fmla="*/ 414 h 1008"/>
                <a:gd name="T118" fmla="*/ 930 w 1020"/>
                <a:gd name="T119" fmla="*/ 352 h 1008"/>
                <a:gd name="T120" fmla="*/ 935 w 1020"/>
                <a:gd name="T121" fmla="*/ 303 h 1008"/>
                <a:gd name="T122" fmla="*/ 963 w 1020"/>
                <a:gd name="T123" fmla="*/ 229 h 1008"/>
                <a:gd name="T124" fmla="*/ 31 w 1020"/>
                <a:gd name="T125" fmla="*/ 603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0" h="1008">
                  <a:moveTo>
                    <a:pt x="1020" y="172"/>
                  </a:moveTo>
                  <a:lnTo>
                    <a:pt x="1020" y="170"/>
                  </a:lnTo>
                  <a:lnTo>
                    <a:pt x="1017" y="170"/>
                  </a:lnTo>
                  <a:lnTo>
                    <a:pt x="1015" y="168"/>
                  </a:lnTo>
                  <a:lnTo>
                    <a:pt x="1015" y="168"/>
                  </a:lnTo>
                  <a:lnTo>
                    <a:pt x="1015" y="165"/>
                  </a:lnTo>
                  <a:lnTo>
                    <a:pt x="1015" y="163"/>
                  </a:lnTo>
                  <a:lnTo>
                    <a:pt x="1013" y="165"/>
                  </a:lnTo>
                  <a:lnTo>
                    <a:pt x="1013" y="165"/>
                  </a:lnTo>
                  <a:lnTo>
                    <a:pt x="1010" y="165"/>
                  </a:lnTo>
                  <a:lnTo>
                    <a:pt x="1008" y="165"/>
                  </a:lnTo>
                  <a:lnTo>
                    <a:pt x="1008" y="165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5" y="158"/>
                  </a:lnTo>
                  <a:lnTo>
                    <a:pt x="1003" y="158"/>
                  </a:lnTo>
                  <a:lnTo>
                    <a:pt x="1001" y="158"/>
                  </a:lnTo>
                  <a:lnTo>
                    <a:pt x="1001" y="161"/>
                  </a:lnTo>
                  <a:lnTo>
                    <a:pt x="1001" y="163"/>
                  </a:lnTo>
                  <a:lnTo>
                    <a:pt x="998" y="163"/>
                  </a:lnTo>
                  <a:lnTo>
                    <a:pt x="998" y="163"/>
                  </a:lnTo>
                  <a:lnTo>
                    <a:pt x="996" y="161"/>
                  </a:lnTo>
                  <a:lnTo>
                    <a:pt x="996" y="161"/>
                  </a:lnTo>
                  <a:lnTo>
                    <a:pt x="996" y="158"/>
                  </a:lnTo>
                  <a:lnTo>
                    <a:pt x="996" y="158"/>
                  </a:lnTo>
                  <a:lnTo>
                    <a:pt x="996" y="158"/>
                  </a:lnTo>
                  <a:lnTo>
                    <a:pt x="996" y="158"/>
                  </a:lnTo>
                  <a:lnTo>
                    <a:pt x="994" y="156"/>
                  </a:lnTo>
                  <a:lnTo>
                    <a:pt x="991" y="156"/>
                  </a:lnTo>
                  <a:lnTo>
                    <a:pt x="989" y="156"/>
                  </a:lnTo>
                  <a:lnTo>
                    <a:pt x="989" y="156"/>
                  </a:lnTo>
                  <a:lnTo>
                    <a:pt x="991" y="153"/>
                  </a:lnTo>
                  <a:lnTo>
                    <a:pt x="991" y="153"/>
                  </a:lnTo>
                  <a:lnTo>
                    <a:pt x="991" y="153"/>
                  </a:lnTo>
                  <a:lnTo>
                    <a:pt x="991" y="151"/>
                  </a:lnTo>
                  <a:lnTo>
                    <a:pt x="991" y="149"/>
                  </a:lnTo>
                  <a:lnTo>
                    <a:pt x="991" y="149"/>
                  </a:lnTo>
                  <a:lnTo>
                    <a:pt x="991" y="149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4"/>
                  </a:lnTo>
                  <a:lnTo>
                    <a:pt x="994" y="139"/>
                  </a:lnTo>
                  <a:lnTo>
                    <a:pt x="994" y="139"/>
                  </a:lnTo>
                  <a:lnTo>
                    <a:pt x="994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8" y="135"/>
                  </a:lnTo>
                  <a:lnTo>
                    <a:pt x="998" y="132"/>
                  </a:lnTo>
                  <a:lnTo>
                    <a:pt x="996" y="130"/>
                  </a:lnTo>
                  <a:lnTo>
                    <a:pt x="996" y="127"/>
                  </a:lnTo>
                  <a:lnTo>
                    <a:pt x="996" y="127"/>
                  </a:lnTo>
                  <a:lnTo>
                    <a:pt x="994" y="125"/>
                  </a:lnTo>
                  <a:lnTo>
                    <a:pt x="991" y="125"/>
                  </a:lnTo>
                  <a:lnTo>
                    <a:pt x="991" y="125"/>
                  </a:lnTo>
                  <a:lnTo>
                    <a:pt x="991" y="123"/>
                  </a:lnTo>
                  <a:lnTo>
                    <a:pt x="994" y="120"/>
                  </a:lnTo>
                  <a:lnTo>
                    <a:pt x="996" y="113"/>
                  </a:lnTo>
                  <a:lnTo>
                    <a:pt x="996" y="111"/>
                  </a:lnTo>
                  <a:lnTo>
                    <a:pt x="996" y="111"/>
                  </a:lnTo>
                  <a:lnTo>
                    <a:pt x="996" y="111"/>
                  </a:lnTo>
                  <a:lnTo>
                    <a:pt x="996" y="111"/>
                  </a:lnTo>
                  <a:lnTo>
                    <a:pt x="998" y="111"/>
                  </a:lnTo>
                  <a:lnTo>
                    <a:pt x="998" y="111"/>
                  </a:lnTo>
                  <a:lnTo>
                    <a:pt x="998" y="111"/>
                  </a:lnTo>
                  <a:lnTo>
                    <a:pt x="998" y="109"/>
                  </a:lnTo>
                  <a:lnTo>
                    <a:pt x="1001" y="106"/>
                  </a:lnTo>
                  <a:lnTo>
                    <a:pt x="1001" y="106"/>
                  </a:lnTo>
                  <a:lnTo>
                    <a:pt x="1001" y="106"/>
                  </a:lnTo>
                  <a:lnTo>
                    <a:pt x="1001" y="104"/>
                  </a:lnTo>
                  <a:lnTo>
                    <a:pt x="1001" y="104"/>
                  </a:lnTo>
                  <a:lnTo>
                    <a:pt x="1001" y="104"/>
                  </a:lnTo>
                  <a:lnTo>
                    <a:pt x="1001" y="104"/>
                  </a:lnTo>
                  <a:lnTo>
                    <a:pt x="1001" y="101"/>
                  </a:lnTo>
                  <a:lnTo>
                    <a:pt x="1001" y="101"/>
                  </a:lnTo>
                  <a:lnTo>
                    <a:pt x="1001" y="99"/>
                  </a:lnTo>
                  <a:lnTo>
                    <a:pt x="998" y="99"/>
                  </a:lnTo>
                  <a:lnTo>
                    <a:pt x="998" y="101"/>
                  </a:lnTo>
                  <a:lnTo>
                    <a:pt x="996" y="101"/>
                  </a:lnTo>
                  <a:lnTo>
                    <a:pt x="996" y="99"/>
                  </a:lnTo>
                  <a:lnTo>
                    <a:pt x="996" y="97"/>
                  </a:lnTo>
                  <a:lnTo>
                    <a:pt x="996" y="97"/>
                  </a:lnTo>
                  <a:lnTo>
                    <a:pt x="994" y="94"/>
                  </a:lnTo>
                  <a:lnTo>
                    <a:pt x="994" y="94"/>
                  </a:lnTo>
                  <a:lnTo>
                    <a:pt x="994" y="94"/>
                  </a:lnTo>
                  <a:lnTo>
                    <a:pt x="994" y="92"/>
                  </a:lnTo>
                  <a:lnTo>
                    <a:pt x="994" y="92"/>
                  </a:lnTo>
                  <a:lnTo>
                    <a:pt x="991" y="92"/>
                  </a:lnTo>
                  <a:lnTo>
                    <a:pt x="991" y="92"/>
                  </a:lnTo>
                  <a:lnTo>
                    <a:pt x="991" y="92"/>
                  </a:lnTo>
                  <a:lnTo>
                    <a:pt x="989" y="94"/>
                  </a:lnTo>
                  <a:lnTo>
                    <a:pt x="987" y="94"/>
                  </a:lnTo>
                  <a:lnTo>
                    <a:pt x="987" y="94"/>
                  </a:lnTo>
                  <a:lnTo>
                    <a:pt x="987" y="94"/>
                  </a:lnTo>
                  <a:lnTo>
                    <a:pt x="984" y="94"/>
                  </a:lnTo>
                  <a:lnTo>
                    <a:pt x="984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2"/>
                  </a:lnTo>
                  <a:lnTo>
                    <a:pt x="982" y="90"/>
                  </a:lnTo>
                  <a:lnTo>
                    <a:pt x="982" y="82"/>
                  </a:lnTo>
                  <a:lnTo>
                    <a:pt x="979" y="80"/>
                  </a:lnTo>
                  <a:lnTo>
                    <a:pt x="979" y="80"/>
                  </a:lnTo>
                  <a:lnTo>
                    <a:pt x="979" y="80"/>
                  </a:lnTo>
                  <a:lnTo>
                    <a:pt x="979" y="80"/>
                  </a:lnTo>
                  <a:lnTo>
                    <a:pt x="977" y="80"/>
                  </a:lnTo>
                  <a:lnTo>
                    <a:pt x="977" y="80"/>
                  </a:lnTo>
                  <a:lnTo>
                    <a:pt x="977" y="80"/>
                  </a:lnTo>
                  <a:lnTo>
                    <a:pt x="975" y="80"/>
                  </a:lnTo>
                  <a:lnTo>
                    <a:pt x="970" y="78"/>
                  </a:lnTo>
                  <a:lnTo>
                    <a:pt x="968" y="75"/>
                  </a:lnTo>
                  <a:lnTo>
                    <a:pt x="963" y="75"/>
                  </a:lnTo>
                  <a:lnTo>
                    <a:pt x="963" y="75"/>
                  </a:lnTo>
                  <a:lnTo>
                    <a:pt x="963" y="75"/>
                  </a:lnTo>
                  <a:lnTo>
                    <a:pt x="961" y="75"/>
                  </a:lnTo>
                  <a:lnTo>
                    <a:pt x="961" y="75"/>
                  </a:lnTo>
                  <a:lnTo>
                    <a:pt x="961" y="73"/>
                  </a:lnTo>
                  <a:lnTo>
                    <a:pt x="961" y="73"/>
                  </a:lnTo>
                  <a:lnTo>
                    <a:pt x="961" y="73"/>
                  </a:lnTo>
                  <a:lnTo>
                    <a:pt x="961" y="71"/>
                  </a:lnTo>
                  <a:lnTo>
                    <a:pt x="958" y="68"/>
                  </a:lnTo>
                  <a:lnTo>
                    <a:pt x="958" y="68"/>
                  </a:lnTo>
                  <a:lnTo>
                    <a:pt x="958" y="68"/>
                  </a:lnTo>
                  <a:lnTo>
                    <a:pt x="956" y="68"/>
                  </a:lnTo>
                  <a:lnTo>
                    <a:pt x="953" y="66"/>
                  </a:lnTo>
                  <a:lnTo>
                    <a:pt x="953" y="66"/>
                  </a:lnTo>
                  <a:lnTo>
                    <a:pt x="953" y="64"/>
                  </a:lnTo>
                  <a:lnTo>
                    <a:pt x="951" y="61"/>
                  </a:lnTo>
                  <a:lnTo>
                    <a:pt x="951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59"/>
                  </a:lnTo>
                  <a:lnTo>
                    <a:pt x="949" y="59"/>
                  </a:lnTo>
                  <a:lnTo>
                    <a:pt x="949" y="59"/>
                  </a:lnTo>
                  <a:lnTo>
                    <a:pt x="949" y="56"/>
                  </a:lnTo>
                  <a:lnTo>
                    <a:pt x="946" y="56"/>
                  </a:lnTo>
                  <a:lnTo>
                    <a:pt x="946" y="56"/>
                  </a:lnTo>
                  <a:lnTo>
                    <a:pt x="944" y="56"/>
                  </a:lnTo>
                  <a:lnTo>
                    <a:pt x="942" y="56"/>
                  </a:lnTo>
                  <a:lnTo>
                    <a:pt x="942" y="54"/>
                  </a:lnTo>
                  <a:lnTo>
                    <a:pt x="939" y="52"/>
                  </a:lnTo>
                  <a:lnTo>
                    <a:pt x="939" y="49"/>
                  </a:lnTo>
                  <a:lnTo>
                    <a:pt x="942" y="49"/>
                  </a:lnTo>
                  <a:lnTo>
                    <a:pt x="942" y="47"/>
                  </a:lnTo>
                  <a:lnTo>
                    <a:pt x="942" y="47"/>
                  </a:lnTo>
                  <a:lnTo>
                    <a:pt x="939" y="47"/>
                  </a:lnTo>
                  <a:lnTo>
                    <a:pt x="939" y="47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39" y="45"/>
                  </a:lnTo>
                  <a:lnTo>
                    <a:pt x="939" y="42"/>
                  </a:lnTo>
                  <a:lnTo>
                    <a:pt x="939" y="42"/>
                  </a:lnTo>
                  <a:lnTo>
                    <a:pt x="937" y="42"/>
                  </a:lnTo>
                  <a:lnTo>
                    <a:pt x="937" y="42"/>
                  </a:lnTo>
                  <a:lnTo>
                    <a:pt x="937" y="42"/>
                  </a:lnTo>
                  <a:lnTo>
                    <a:pt x="935" y="42"/>
                  </a:lnTo>
                  <a:lnTo>
                    <a:pt x="935" y="40"/>
                  </a:lnTo>
                  <a:lnTo>
                    <a:pt x="932" y="40"/>
                  </a:lnTo>
                  <a:lnTo>
                    <a:pt x="932" y="40"/>
                  </a:lnTo>
                  <a:lnTo>
                    <a:pt x="930" y="40"/>
                  </a:lnTo>
                  <a:lnTo>
                    <a:pt x="927" y="40"/>
                  </a:lnTo>
                  <a:lnTo>
                    <a:pt x="927" y="38"/>
                  </a:lnTo>
                  <a:lnTo>
                    <a:pt x="927" y="38"/>
                  </a:lnTo>
                  <a:lnTo>
                    <a:pt x="925" y="40"/>
                  </a:lnTo>
                  <a:lnTo>
                    <a:pt x="925" y="40"/>
                  </a:lnTo>
                  <a:lnTo>
                    <a:pt x="925" y="38"/>
                  </a:lnTo>
                  <a:lnTo>
                    <a:pt x="925" y="38"/>
                  </a:lnTo>
                  <a:lnTo>
                    <a:pt x="923" y="38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3" y="40"/>
                  </a:lnTo>
                  <a:lnTo>
                    <a:pt x="923" y="42"/>
                  </a:lnTo>
                  <a:lnTo>
                    <a:pt x="923" y="42"/>
                  </a:lnTo>
                  <a:lnTo>
                    <a:pt x="923" y="42"/>
                  </a:lnTo>
                  <a:lnTo>
                    <a:pt x="920" y="45"/>
                  </a:lnTo>
                  <a:lnTo>
                    <a:pt x="920" y="45"/>
                  </a:lnTo>
                  <a:lnTo>
                    <a:pt x="920" y="45"/>
                  </a:lnTo>
                  <a:lnTo>
                    <a:pt x="920" y="47"/>
                  </a:lnTo>
                  <a:lnTo>
                    <a:pt x="920" y="47"/>
                  </a:lnTo>
                  <a:lnTo>
                    <a:pt x="916" y="49"/>
                  </a:lnTo>
                  <a:lnTo>
                    <a:pt x="916" y="52"/>
                  </a:lnTo>
                  <a:lnTo>
                    <a:pt x="916" y="52"/>
                  </a:lnTo>
                  <a:lnTo>
                    <a:pt x="916" y="54"/>
                  </a:lnTo>
                  <a:lnTo>
                    <a:pt x="913" y="54"/>
                  </a:lnTo>
                  <a:lnTo>
                    <a:pt x="913" y="54"/>
                  </a:lnTo>
                  <a:lnTo>
                    <a:pt x="911" y="54"/>
                  </a:lnTo>
                  <a:lnTo>
                    <a:pt x="911" y="54"/>
                  </a:lnTo>
                  <a:lnTo>
                    <a:pt x="911" y="54"/>
                  </a:lnTo>
                  <a:lnTo>
                    <a:pt x="911" y="56"/>
                  </a:lnTo>
                  <a:lnTo>
                    <a:pt x="908" y="56"/>
                  </a:lnTo>
                  <a:lnTo>
                    <a:pt x="908" y="54"/>
                  </a:lnTo>
                  <a:lnTo>
                    <a:pt x="904" y="52"/>
                  </a:lnTo>
                  <a:lnTo>
                    <a:pt x="904" y="52"/>
                  </a:lnTo>
                  <a:lnTo>
                    <a:pt x="901" y="49"/>
                  </a:lnTo>
                  <a:lnTo>
                    <a:pt x="901" y="52"/>
                  </a:lnTo>
                  <a:lnTo>
                    <a:pt x="901" y="49"/>
                  </a:lnTo>
                  <a:lnTo>
                    <a:pt x="901" y="49"/>
                  </a:lnTo>
                  <a:lnTo>
                    <a:pt x="899" y="47"/>
                  </a:lnTo>
                  <a:lnTo>
                    <a:pt x="899" y="47"/>
                  </a:lnTo>
                  <a:lnTo>
                    <a:pt x="894" y="49"/>
                  </a:lnTo>
                  <a:lnTo>
                    <a:pt x="894" y="49"/>
                  </a:lnTo>
                  <a:lnTo>
                    <a:pt x="892" y="47"/>
                  </a:lnTo>
                  <a:lnTo>
                    <a:pt x="890" y="49"/>
                  </a:lnTo>
                  <a:lnTo>
                    <a:pt x="890" y="49"/>
                  </a:lnTo>
                  <a:lnTo>
                    <a:pt x="887" y="47"/>
                  </a:lnTo>
                  <a:lnTo>
                    <a:pt x="887" y="47"/>
                  </a:lnTo>
                  <a:lnTo>
                    <a:pt x="887" y="45"/>
                  </a:lnTo>
                  <a:lnTo>
                    <a:pt x="887" y="45"/>
                  </a:lnTo>
                  <a:lnTo>
                    <a:pt x="885" y="45"/>
                  </a:lnTo>
                  <a:lnTo>
                    <a:pt x="885" y="45"/>
                  </a:lnTo>
                  <a:lnTo>
                    <a:pt x="885" y="45"/>
                  </a:lnTo>
                  <a:lnTo>
                    <a:pt x="885" y="45"/>
                  </a:lnTo>
                  <a:lnTo>
                    <a:pt x="882" y="45"/>
                  </a:lnTo>
                  <a:lnTo>
                    <a:pt x="882" y="45"/>
                  </a:lnTo>
                  <a:lnTo>
                    <a:pt x="880" y="49"/>
                  </a:lnTo>
                  <a:lnTo>
                    <a:pt x="880" y="52"/>
                  </a:lnTo>
                  <a:lnTo>
                    <a:pt x="878" y="52"/>
                  </a:lnTo>
                  <a:lnTo>
                    <a:pt x="875" y="52"/>
                  </a:lnTo>
                  <a:lnTo>
                    <a:pt x="875" y="52"/>
                  </a:lnTo>
                  <a:lnTo>
                    <a:pt x="875" y="52"/>
                  </a:lnTo>
                  <a:lnTo>
                    <a:pt x="875" y="54"/>
                  </a:lnTo>
                  <a:lnTo>
                    <a:pt x="875" y="54"/>
                  </a:lnTo>
                  <a:lnTo>
                    <a:pt x="875" y="54"/>
                  </a:lnTo>
                  <a:lnTo>
                    <a:pt x="873" y="54"/>
                  </a:lnTo>
                  <a:lnTo>
                    <a:pt x="873" y="54"/>
                  </a:lnTo>
                  <a:lnTo>
                    <a:pt x="873" y="54"/>
                  </a:lnTo>
                  <a:lnTo>
                    <a:pt x="871" y="54"/>
                  </a:lnTo>
                  <a:lnTo>
                    <a:pt x="871" y="54"/>
                  </a:lnTo>
                  <a:lnTo>
                    <a:pt x="868" y="56"/>
                  </a:lnTo>
                  <a:lnTo>
                    <a:pt x="868" y="59"/>
                  </a:lnTo>
                  <a:lnTo>
                    <a:pt x="866" y="59"/>
                  </a:lnTo>
                  <a:lnTo>
                    <a:pt x="866" y="59"/>
                  </a:lnTo>
                  <a:lnTo>
                    <a:pt x="864" y="59"/>
                  </a:lnTo>
                  <a:lnTo>
                    <a:pt x="864" y="59"/>
                  </a:lnTo>
                  <a:lnTo>
                    <a:pt x="864" y="56"/>
                  </a:lnTo>
                  <a:lnTo>
                    <a:pt x="864" y="56"/>
                  </a:lnTo>
                  <a:lnTo>
                    <a:pt x="861" y="54"/>
                  </a:lnTo>
                  <a:lnTo>
                    <a:pt x="859" y="54"/>
                  </a:lnTo>
                  <a:lnTo>
                    <a:pt x="856" y="56"/>
                  </a:lnTo>
                  <a:lnTo>
                    <a:pt x="854" y="56"/>
                  </a:lnTo>
                  <a:lnTo>
                    <a:pt x="854" y="54"/>
                  </a:lnTo>
                  <a:lnTo>
                    <a:pt x="852" y="54"/>
                  </a:lnTo>
                  <a:lnTo>
                    <a:pt x="852" y="52"/>
                  </a:lnTo>
                  <a:lnTo>
                    <a:pt x="852" y="52"/>
                  </a:lnTo>
                  <a:lnTo>
                    <a:pt x="852" y="49"/>
                  </a:lnTo>
                  <a:lnTo>
                    <a:pt x="849" y="49"/>
                  </a:lnTo>
                  <a:lnTo>
                    <a:pt x="849" y="49"/>
                  </a:lnTo>
                  <a:lnTo>
                    <a:pt x="849" y="52"/>
                  </a:lnTo>
                  <a:lnTo>
                    <a:pt x="847" y="52"/>
                  </a:lnTo>
                  <a:lnTo>
                    <a:pt x="847" y="49"/>
                  </a:lnTo>
                  <a:lnTo>
                    <a:pt x="847" y="49"/>
                  </a:lnTo>
                  <a:lnTo>
                    <a:pt x="845" y="49"/>
                  </a:lnTo>
                  <a:lnTo>
                    <a:pt x="845" y="47"/>
                  </a:lnTo>
                  <a:lnTo>
                    <a:pt x="845" y="47"/>
                  </a:lnTo>
                  <a:lnTo>
                    <a:pt x="845" y="47"/>
                  </a:lnTo>
                  <a:lnTo>
                    <a:pt x="847" y="45"/>
                  </a:lnTo>
                  <a:lnTo>
                    <a:pt x="847" y="45"/>
                  </a:lnTo>
                  <a:lnTo>
                    <a:pt x="842" y="45"/>
                  </a:lnTo>
                  <a:lnTo>
                    <a:pt x="842" y="45"/>
                  </a:lnTo>
                  <a:lnTo>
                    <a:pt x="842" y="45"/>
                  </a:lnTo>
                  <a:lnTo>
                    <a:pt x="842" y="45"/>
                  </a:lnTo>
                  <a:lnTo>
                    <a:pt x="842" y="42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37" y="45"/>
                  </a:lnTo>
                  <a:lnTo>
                    <a:pt x="837" y="45"/>
                  </a:lnTo>
                  <a:lnTo>
                    <a:pt x="837" y="45"/>
                  </a:lnTo>
                  <a:lnTo>
                    <a:pt x="835" y="42"/>
                  </a:lnTo>
                  <a:lnTo>
                    <a:pt x="835" y="42"/>
                  </a:lnTo>
                  <a:lnTo>
                    <a:pt x="835" y="42"/>
                  </a:lnTo>
                  <a:lnTo>
                    <a:pt x="833" y="42"/>
                  </a:lnTo>
                  <a:lnTo>
                    <a:pt x="833" y="42"/>
                  </a:lnTo>
                  <a:lnTo>
                    <a:pt x="833" y="42"/>
                  </a:lnTo>
                  <a:lnTo>
                    <a:pt x="833" y="40"/>
                  </a:lnTo>
                  <a:lnTo>
                    <a:pt x="833" y="38"/>
                  </a:lnTo>
                  <a:lnTo>
                    <a:pt x="833" y="35"/>
                  </a:lnTo>
                  <a:lnTo>
                    <a:pt x="833" y="33"/>
                  </a:lnTo>
                  <a:lnTo>
                    <a:pt x="833" y="33"/>
                  </a:lnTo>
                  <a:lnTo>
                    <a:pt x="833" y="33"/>
                  </a:lnTo>
                  <a:lnTo>
                    <a:pt x="830" y="33"/>
                  </a:lnTo>
                  <a:lnTo>
                    <a:pt x="830" y="30"/>
                  </a:lnTo>
                  <a:lnTo>
                    <a:pt x="830" y="30"/>
                  </a:lnTo>
                  <a:lnTo>
                    <a:pt x="830" y="33"/>
                  </a:lnTo>
                  <a:lnTo>
                    <a:pt x="828" y="33"/>
                  </a:lnTo>
                  <a:lnTo>
                    <a:pt x="828" y="30"/>
                  </a:lnTo>
                  <a:lnTo>
                    <a:pt x="828" y="30"/>
                  </a:lnTo>
                  <a:lnTo>
                    <a:pt x="828" y="28"/>
                  </a:lnTo>
                  <a:lnTo>
                    <a:pt x="828" y="28"/>
                  </a:lnTo>
                  <a:lnTo>
                    <a:pt x="826" y="26"/>
                  </a:lnTo>
                  <a:lnTo>
                    <a:pt x="821" y="26"/>
                  </a:lnTo>
                  <a:lnTo>
                    <a:pt x="821" y="26"/>
                  </a:lnTo>
                  <a:lnTo>
                    <a:pt x="819" y="26"/>
                  </a:lnTo>
                  <a:lnTo>
                    <a:pt x="819" y="23"/>
                  </a:lnTo>
                  <a:lnTo>
                    <a:pt x="819" y="23"/>
                  </a:lnTo>
                  <a:lnTo>
                    <a:pt x="819" y="23"/>
                  </a:lnTo>
                  <a:lnTo>
                    <a:pt x="819" y="21"/>
                  </a:lnTo>
                  <a:lnTo>
                    <a:pt x="816" y="21"/>
                  </a:lnTo>
                  <a:lnTo>
                    <a:pt x="816" y="21"/>
                  </a:lnTo>
                  <a:lnTo>
                    <a:pt x="816" y="21"/>
                  </a:lnTo>
                  <a:lnTo>
                    <a:pt x="816" y="21"/>
                  </a:lnTo>
                  <a:lnTo>
                    <a:pt x="814" y="21"/>
                  </a:lnTo>
                  <a:lnTo>
                    <a:pt x="816" y="19"/>
                  </a:lnTo>
                  <a:lnTo>
                    <a:pt x="816" y="16"/>
                  </a:lnTo>
                  <a:lnTo>
                    <a:pt x="814" y="16"/>
                  </a:lnTo>
                  <a:lnTo>
                    <a:pt x="814" y="16"/>
                  </a:lnTo>
                  <a:lnTo>
                    <a:pt x="811" y="16"/>
                  </a:lnTo>
                  <a:lnTo>
                    <a:pt x="811" y="16"/>
                  </a:lnTo>
                  <a:lnTo>
                    <a:pt x="811" y="16"/>
                  </a:lnTo>
                  <a:lnTo>
                    <a:pt x="811" y="16"/>
                  </a:lnTo>
                  <a:lnTo>
                    <a:pt x="809" y="16"/>
                  </a:lnTo>
                  <a:lnTo>
                    <a:pt x="809" y="14"/>
                  </a:lnTo>
                  <a:lnTo>
                    <a:pt x="809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804" y="14"/>
                  </a:lnTo>
                  <a:lnTo>
                    <a:pt x="800" y="11"/>
                  </a:lnTo>
                  <a:lnTo>
                    <a:pt x="797" y="9"/>
                  </a:lnTo>
                  <a:lnTo>
                    <a:pt x="795" y="9"/>
                  </a:lnTo>
                  <a:lnTo>
                    <a:pt x="793" y="11"/>
                  </a:lnTo>
                  <a:lnTo>
                    <a:pt x="790" y="11"/>
                  </a:lnTo>
                  <a:lnTo>
                    <a:pt x="790" y="11"/>
                  </a:lnTo>
                  <a:lnTo>
                    <a:pt x="788" y="14"/>
                  </a:lnTo>
                  <a:lnTo>
                    <a:pt x="785" y="16"/>
                  </a:lnTo>
                  <a:lnTo>
                    <a:pt x="785" y="16"/>
                  </a:lnTo>
                  <a:lnTo>
                    <a:pt x="785" y="16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1" y="19"/>
                  </a:lnTo>
                  <a:lnTo>
                    <a:pt x="781" y="19"/>
                  </a:lnTo>
                  <a:lnTo>
                    <a:pt x="781" y="19"/>
                  </a:lnTo>
                  <a:lnTo>
                    <a:pt x="778" y="16"/>
                  </a:lnTo>
                  <a:lnTo>
                    <a:pt x="778" y="16"/>
                  </a:lnTo>
                  <a:lnTo>
                    <a:pt x="778" y="16"/>
                  </a:lnTo>
                  <a:lnTo>
                    <a:pt x="776" y="16"/>
                  </a:lnTo>
                  <a:lnTo>
                    <a:pt x="774" y="16"/>
                  </a:lnTo>
                  <a:lnTo>
                    <a:pt x="774" y="16"/>
                  </a:lnTo>
                  <a:lnTo>
                    <a:pt x="774" y="16"/>
                  </a:lnTo>
                  <a:lnTo>
                    <a:pt x="774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69" y="16"/>
                  </a:lnTo>
                  <a:lnTo>
                    <a:pt x="769" y="16"/>
                  </a:lnTo>
                  <a:lnTo>
                    <a:pt x="769" y="16"/>
                  </a:lnTo>
                  <a:lnTo>
                    <a:pt x="769" y="16"/>
                  </a:lnTo>
                  <a:lnTo>
                    <a:pt x="767" y="19"/>
                  </a:lnTo>
                  <a:lnTo>
                    <a:pt x="767" y="19"/>
                  </a:lnTo>
                  <a:lnTo>
                    <a:pt x="767" y="19"/>
                  </a:lnTo>
                  <a:lnTo>
                    <a:pt x="764" y="19"/>
                  </a:lnTo>
                  <a:lnTo>
                    <a:pt x="764" y="19"/>
                  </a:lnTo>
                  <a:lnTo>
                    <a:pt x="762" y="16"/>
                  </a:lnTo>
                  <a:lnTo>
                    <a:pt x="762" y="16"/>
                  </a:lnTo>
                  <a:lnTo>
                    <a:pt x="762" y="14"/>
                  </a:lnTo>
                  <a:lnTo>
                    <a:pt x="762" y="14"/>
                  </a:lnTo>
                  <a:lnTo>
                    <a:pt x="759" y="14"/>
                  </a:lnTo>
                  <a:lnTo>
                    <a:pt x="759" y="14"/>
                  </a:lnTo>
                  <a:lnTo>
                    <a:pt x="759" y="11"/>
                  </a:lnTo>
                  <a:lnTo>
                    <a:pt x="757" y="14"/>
                  </a:lnTo>
                  <a:lnTo>
                    <a:pt x="757" y="14"/>
                  </a:lnTo>
                  <a:lnTo>
                    <a:pt x="757" y="11"/>
                  </a:lnTo>
                  <a:lnTo>
                    <a:pt x="757" y="11"/>
                  </a:lnTo>
                  <a:lnTo>
                    <a:pt x="755" y="14"/>
                  </a:lnTo>
                  <a:lnTo>
                    <a:pt x="755" y="11"/>
                  </a:lnTo>
                  <a:lnTo>
                    <a:pt x="752" y="11"/>
                  </a:lnTo>
                  <a:lnTo>
                    <a:pt x="752" y="11"/>
                  </a:lnTo>
                  <a:lnTo>
                    <a:pt x="752" y="11"/>
                  </a:lnTo>
                  <a:lnTo>
                    <a:pt x="750" y="11"/>
                  </a:lnTo>
                  <a:lnTo>
                    <a:pt x="750" y="11"/>
                  </a:lnTo>
                  <a:lnTo>
                    <a:pt x="750" y="11"/>
                  </a:lnTo>
                  <a:lnTo>
                    <a:pt x="750" y="9"/>
                  </a:lnTo>
                  <a:lnTo>
                    <a:pt x="750" y="9"/>
                  </a:lnTo>
                  <a:lnTo>
                    <a:pt x="750" y="9"/>
                  </a:lnTo>
                  <a:lnTo>
                    <a:pt x="750" y="9"/>
                  </a:lnTo>
                  <a:lnTo>
                    <a:pt x="750" y="7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8" y="7"/>
                  </a:lnTo>
                  <a:lnTo>
                    <a:pt x="748" y="9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0" y="9"/>
                  </a:lnTo>
                  <a:lnTo>
                    <a:pt x="740" y="9"/>
                  </a:lnTo>
                  <a:lnTo>
                    <a:pt x="740" y="9"/>
                  </a:lnTo>
                  <a:lnTo>
                    <a:pt x="740" y="11"/>
                  </a:lnTo>
                  <a:lnTo>
                    <a:pt x="738" y="9"/>
                  </a:lnTo>
                  <a:lnTo>
                    <a:pt x="738" y="9"/>
                  </a:lnTo>
                  <a:lnTo>
                    <a:pt x="738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3" y="9"/>
                  </a:lnTo>
                  <a:lnTo>
                    <a:pt x="733" y="11"/>
                  </a:lnTo>
                  <a:lnTo>
                    <a:pt x="733" y="11"/>
                  </a:lnTo>
                  <a:lnTo>
                    <a:pt x="733" y="11"/>
                  </a:lnTo>
                  <a:lnTo>
                    <a:pt x="731" y="9"/>
                  </a:lnTo>
                  <a:lnTo>
                    <a:pt x="731" y="9"/>
                  </a:lnTo>
                  <a:lnTo>
                    <a:pt x="731" y="9"/>
                  </a:lnTo>
                  <a:lnTo>
                    <a:pt x="731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7"/>
                  </a:lnTo>
                  <a:lnTo>
                    <a:pt x="729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4" y="7"/>
                  </a:lnTo>
                  <a:lnTo>
                    <a:pt x="724" y="7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7" y="4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0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712" y="0"/>
                  </a:lnTo>
                  <a:lnTo>
                    <a:pt x="714" y="2"/>
                  </a:lnTo>
                  <a:lnTo>
                    <a:pt x="712" y="2"/>
                  </a:lnTo>
                  <a:lnTo>
                    <a:pt x="712" y="2"/>
                  </a:lnTo>
                  <a:lnTo>
                    <a:pt x="712" y="2"/>
                  </a:lnTo>
                  <a:lnTo>
                    <a:pt x="710" y="2"/>
                  </a:lnTo>
                  <a:lnTo>
                    <a:pt x="710" y="2"/>
                  </a:lnTo>
                  <a:lnTo>
                    <a:pt x="710" y="2"/>
                  </a:lnTo>
                  <a:lnTo>
                    <a:pt x="707" y="2"/>
                  </a:lnTo>
                  <a:lnTo>
                    <a:pt x="707" y="4"/>
                  </a:lnTo>
                  <a:lnTo>
                    <a:pt x="705" y="2"/>
                  </a:lnTo>
                  <a:lnTo>
                    <a:pt x="705" y="4"/>
                  </a:lnTo>
                  <a:lnTo>
                    <a:pt x="705" y="4"/>
                  </a:lnTo>
                  <a:lnTo>
                    <a:pt x="705" y="4"/>
                  </a:lnTo>
                  <a:lnTo>
                    <a:pt x="705" y="4"/>
                  </a:lnTo>
                  <a:lnTo>
                    <a:pt x="703" y="4"/>
                  </a:lnTo>
                  <a:lnTo>
                    <a:pt x="703" y="7"/>
                  </a:lnTo>
                  <a:lnTo>
                    <a:pt x="703" y="7"/>
                  </a:lnTo>
                  <a:lnTo>
                    <a:pt x="703" y="9"/>
                  </a:lnTo>
                  <a:lnTo>
                    <a:pt x="703" y="9"/>
                  </a:lnTo>
                  <a:lnTo>
                    <a:pt x="703" y="9"/>
                  </a:lnTo>
                  <a:lnTo>
                    <a:pt x="700" y="11"/>
                  </a:lnTo>
                  <a:lnTo>
                    <a:pt x="703" y="11"/>
                  </a:lnTo>
                  <a:lnTo>
                    <a:pt x="703" y="11"/>
                  </a:lnTo>
                  <a:lnTo>
                    <a:pt x="703" y="11"/>
                  </a:lnTo>
                  <a:lnTo>
                    <a:pt x="703" y="11"/>
                  </a:lnTo>
                  <a:lnTo>
                    <a:pt x="703" y="14"/>
                  </a:lnTo>
                  <a:lnTo>
                    <a:pt x="703" y="14"/>
                  </a:lnTo>
                  <a:lnTo>
                    <a:pt x="703" y="14"/>
                  </a:lnTo>
                  <a:lnTo>
                    <a:pt x="703" y="14"/>
                  </a:lnTo>
                  <a:lnTo>
                    <a:pt x="703" y="16"/>
                  </a:lnTo>
                  <a:lnTo>
                    <a:pt x="703" y="16"/>
                  </a:lnTo>
                  <a:lnTo>
                    <a:pt x="703" y="19"/>
                  </a:lnTo>
                  <a:lnTo>
                    <a:pt x="703" y="19"/>
                  </a:lnTo>
                  <a:lnTo>
                    <a:pt x="700" y="19"/>
                  </a:lnTo>
                  <a:lnTo>
                    <a:pt x="700" y="19"/>
                  </a:lnTo>
                  <a:lnTo>
                    <a:pt x="698" y="19"/>
                  </a:lnTo>
                  <a:lnTo>
                    <a:pt x="698" y="19"/>
                  </a:lnTo>
                  <a:lnTo>
                    <a:pt x="698" y="21"/>
                  </a:lnTo>
                  <a:lnTo>
                    <a:pt x="693" y="21"/>
                  </a:lnTo>
                  <a:lnTo>
                    <a:pt x="693" y="21"/>
                  </a:lnTo>
                  <a:lnTo>
                    <a:pt x="693" y="19"/>
                  </a:lnTo>
                  <a:lnTo>
                    <a:pt x="693" y="19"/>
                  </a:lnTo>
                  <a:lnTo>
                    <a:pt x="691" y="19"/>
                  </a:lnTo>
                  <a:lnTo>
                    <a:pt x="691" y="21"/>
                  </a:lnTo>
                  <a:lnTo>
                    <a:pt x="691" y="21"/>
                  </a:lnTo>
                  <a:lnTo>
                    <a:pt x="691" y="21"/>
                  </a:lnTo>
                  <a:lnTo>
                    <a:pt x="691" y="21"/>
                  </a:lnTo>
                  <a:lnTo>
                    <a:pt x="688" y="21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6" y="23"/>
                  </a:lnTo>
                  <a:lnTo>
                    <a:pt x="686" y="21"/>
                  </a:lnTo>
                  <a:lnTo>
                    <a:pt x="684" y="2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79" y="23"/>
                  </a:lnTo>
                  <a:lnTo>
                    <a:pt x="677" y="23"/>
                  </a:lnTo>
                  <a:lnTo>
                    <a:pt x="677" y="23"/>
                  </a:lnTo>
                  <a:lnTo>
                    <a:pt x="677" y="23"/>
                  </a:lnTo>
                  <a:lnTo>
                    <a:pt x="677" y="23"/>
                  </a:lnTo>
                  <a:lnTo>
                    <a:pt x="674" y="23"/>
                  </a:lnTo>
                  <a:lnTo>
                    <a:pt x="674" y="23"/>
                  </a:lnTo>
                  <a:lnTo>
                    <a:pt x="674" y="23"/>
                  </a:lnTo>
                  <a:lnTo>
                    <a:pt x="674" y="26"/>
                  </a:lnTo>
                  <a:lnTo>
                    <a:pt x="672" y="26"/>
                  </a:lnTo>
                  <a:lnTo>
                    <a:pt x="672" y="23"/>
                  </a:lnTo>
                  <a:lnTo>
                    <a:pt x="672" y="26"/>
                  </a:lnTo>
                  <a:lnTo>
                    <a:pt x="669" y="26"/>
                  </a:lnTo>
                  <a:lnTo>
                    <a:pt x="667" y="26"/>
                  </a:lnTo>
                  <a:lnTo>
                    <a:pt x="667" y="23"/>
                  </a:lnTo>
                  <a:lnTo>
                    <a:pt x="667" y="23"/>
                  </a:lnTo>
                  <a:lnTo>
                    <a:pt x="667" y="23"/>
                  </a:lnTo>
                  <a:lnTo>
                    <a:pt x="667" y="23"/>
                  </a:lnTo>
                  <a:lnTo>
                    <a:pt x="665" y="21"/>
                  </a:lnTo>
                  <a:lnTo>
                    <a:pt x="665" y="21"/>
                  </a:lnTo>
                  <a:lnTo>
                    <a:pt x="665" y="21"/>
                  </a:lnTo>
                  <a:lnTo>
                    <a:pt x="665" y="19"/>
                  </a:lnTo>
                  <a:lnTo>
                    <a:pt x="662" y="19"/>
                  </a:lnTo>
                  <a:lnTo>
                    <a:pt x="662" y="19"/>
                  </a:lnTo>
                  <a:lnTo>
                    <a:pt x="662" y="19"/>
                  </a:lnTo>
                  <a:lnTo>
                    <a:pt x="660" y="19"/>
                  </a:lnTo>
                  <a:lnTo>
                    <a:pt x="660" y="19"/>
                  </a:lnTo>
                  <a:lnTo>
                    <a:pt x="660" y="16"/>
                  </a:lnTo>
                  <a:lnTo>
                    <a:pt x="660" y="16"/>
                  </a:lnTo>
                  <a:lnTo>
                    <a:pt x="658" y="16"/>
                  </a:lnTo>
                  <a:lnTo>
                    <a:pt x="658" y="16"/>
                  </a:lnTo>
                  <a:lnTo>
                    <a:pt x="658" y="16"/>
                  </a:lnTo>
                  <a:lnTo>
                    <a:pt x="655" y="14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53" y="16"/>
                  </a:lnTo>
                  <a:lnTo>
                    <a:pt x="653" y="16"/>
                  </a:lnTo>
                  <a:lnTo>
                    <a:pt x="653" y="14"/>
                  </a:lnTo>
                  <a:lnTo>
                    <a:pt x="653" y="14"/>
                  </a:lnTo>
                  <a:lnTo>
                    <a:pt x="651" y="14"/>
                  </a:lnTo>
                  <a:lnTo>
                    <a:pt x="651" y="16"/>
                  </a:lnTo>
                  <a:lnTo>
                    <a:pt x="651" y="16"/>
                  </a:lnTo>
                  <a:lnTo>
                    <a:pt x="651" y="19"/>
                  </a:lnTo>
                  <a:lnTo>
                    <a:pt x="653" y="19"/>
                  </a:lnTo>
                  <a:lnTo>
                    <a:pt x="653" y="19"/>
                  </a:lnTo>
                  <a:lnTo>
                    <a:pt x="653" y="19"/>
                  </a:lnTo>
                  <a:lnTo>
                    <a:pt x="651" y="21"/>
                  </a:lnTo>
                  <a:lnTo>
                    <a:pt x="648" y="21"/>
                  </a:lnTo>
                  <a:lnTo>
                    <a:pt x="646" y="21"/>
                  </a:lnTo>
                  <a:lnTo>
                    <a:pt x="646" y="21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3" y="23"/>
                  </a:lnTo>
                  <a:lnTo>
                    <a:pt x="643" y="23"/>
                  </a:lnTo>
                  <a:lnTo>
                    <a:pt x="643" y="23"/>
                  </a:lnTo>
                  <a:lnTo>
                    <a:pt x="641" y="23"/>
                  </a:lnTo>
                  <a:lnTo>
                    <a:pt x="641" y="26"/>
                  </a:lnTo>
                  <a:lnTo>
                    <a:pt x="639" y="26"/>
                  </a:lnTo>
                  <a:lnTo>
                    <a:pt x="639" y="26"/>
                  </a:lnTo>
                  <a:lnTo>
                    <a:pt x="639" y="26"/>
                  </a:lnTo>
                  <a:lnTo>
                    <a:pt x="636" y="26"/>
                  </a:lnTo>
                  <a:lnTo>
                    <a:pt x="636" y="26"/>
                  </a:lnTo>
                  <a:lnTo>
                    <a:pt x="634" y="26"/>
                  </a:lnTo>
                  <a:lnTo>
                    <a:pt x="634" y="26"/>
                  </a:lnTo>
                  <a:lnTo>
                    <a:pt x="632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30"/>
                  </a:lnTo>
                  <a:lnTo>
                    <a:pt x="629" y="30"/>
                  </a:lnTo>
                  <a:lnTo>
                    <a:pt x="627" y="30"/>
                  </a:lnTo>
                  <a:lnTo>
                    <a:pt x="625" y="30"/>
                  </a:lnTo>
                  <a:lnTo>
                    <a:pt x="625" y="30"/>
                  </a:lnTo>
                  <a:lnTo>
                    <a:pt x="625" y="30"/>
                  </a:lnTo>
                  <a:lnTo>
                    <a:pt x="625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0" y="30"/>
                  </a:lnTo>
                  <a:lnTo>
                    <a:pt x="617" y="33"/>
                  </a:lnTo>
                  <a:lnTo>
                    <a:pt x="617" y="33"/>
                  </a:lnTo>
                  <a:lnTo>
                    <a:pt x="615" y="33"/>
                  </a:lnTo>
                  <a:lnTo>
                    <a:pt x="613" y="33"/>
                  </a:lnTo>
                  <a:lnTo>
                    <a:pt x="613" y="35"/>
                  </a:lnTo>
                  <a:lnTo>
                    <a:pt x="610" y="35"/>
                  </a:lnTo>
                  <a:lnTo>
                    <a:pt x="608" y="35"/>
                  </a:lnTo>
                  <a:lnTo>
                    <a:pt x="606" y="38"/>
                  </a:lnTo>
                  <a:lnTo>
                    <a:pt x="603" y="38"/>
                  </a:lnTo>
                  <a:lnTo>
                    <a:pt x="603" y="38"/>
                  </a:lnTo>
                  <a:lnTo>
                    <a:pt x="601" y="38"/>
                  </a:lnTo>
                  <a:lnTo>
                    <a:pt x="601" y="40"/>
                  </a:lnTo>
                  <a:lnTo>
                    <a:pt x="601" y="40"/>
                  </a:lnTo>
                  <a:lnTo>
                    <a:pt x="601" y="40"/>
                  </a:lnTo>
                  <a:lnTo>
                    <a:pt x="601" y="42"/>
                  </a:lnTo>
                  <a:lnTo>
                    <a:pt x="601" y="42"/>
                  </a:lnTo>
                  <a:lnTo>
                    <a:pt x="601" y="42"/>
                  </a:lnTo>
                  <a:lnTo>
                    <a:pt x="601" y="42"/>
                  </a:lnTo>
                  <a:lnTo>
                    <a:pt x="599" y="42"/>
                  </a:lnTo>
                  <a:lnTo>
                    <a:pt x="599" y="42"/>
                  </a:lnTo>
                  <a:lnTo>
                    <a:pt x="599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94" y="40"/>
                  </a:lnTo>
                  <a:lnTo>
                    <a:pt x="594" y="40"/>
                  </a:lnTo>
                  <a:lnTo>
                    <a:pt x="594" y="40"/>
                  </a:lnTo>
                  <a:lnTo>
                    <a:pt x="591" y="40"/>
                  </a:lnTo>
                  <a:lnTo>
                    <a:pt x="591" y="40"/>
                  </a:lnTo>
                  <a:lnTo>
                    <a:pt x="591" y="38"/>
                  </a:lnTo>
                  <a:lnTo>
                    <a:pt x="589" y="38"/>
                  </a:lnTo>
                  <a:lnTo>
                    <a:pt x="589" y="38"/>
                  </a:lnTo>
                  <a:lnTo>
                    <a:pt x="589" y="38"/>
                  </a:lnTo>
                  <a:lnTo>
                    <a:pt x="587" y="35"/>
                  </a:lnTo>
                  <a:lnTo>
                    <a:pt x="587" y="35"/>
                  </a:lnTo>
                  <a:lnTo>
                    <a:pt x="584" y="35"/>
                  </a:lnTo>
                  <a:lnTo>
                    <a:pt x="582" y="35"/>
                  </a:lnTo>
                  <a:lnTo>
                    <a:pt x="582" y="35"/>
                  </a:lnTo>
                  <a:lnTo>
                    <a:pt x="582" y="35"/>
                  </a:lnTo>
                  <a:lnTo>
                    <a:pt x="580" y="35"/>
                  </a:lnTo>
                  <a:lnTo>
                    <a:pt x="580" y="35"/>
                  </a:lnTo>
                  <a:lnTo>
                    <a:pt x="580" y="35"/>
                  </a:lnTo>
                  <a:lnTo>
                    <a:pt x="580" y="33"/>
                  </a:lnTo>
                  <a:lnTo>
                    <a:pt x="577" y="33"/>
                  </a:lnTo>
                  <a:lnTo>
                    <a:pt x="577" y="33"/>
                  </a:lnTo>
                  <a:lnTo>
                    <a:pt x="577" y="30"/>
                  </a:lnTo>
                  <a:lnTo>
                    <a:pt x="577" y="30"/>
                  </a:lnTo>
                  <a:lnTo>
                    <a:pt x="577" y="30"/>
                  </a:lnTo>
                  <a:lnTo>
                    <a:pt x="575" y="30"/>
                  </a:lnTo>
                  <a:lnTo>
                    <a:pt x="575" y="30"/>
                  </a:lnTo>
                  <a:lnTo>
                    <a:pt x="575" y="30"/>
                  </a:lnTo>
                  <a:lnTo>
                    <a:pt x="575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3"/>
                  </a:lnTo>
                  <a:lnTo>
                    <a:pt x="572" y="33"/>
                  </a:lnTo>
                  <a:lnTo>
                    <a:pt x="572" y="33"/>
                  </a:lnTo>
                  <a:lnTo>
                    <a:pt x="572" y="33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68" y="35"/>
                  </a:lnTo>
                  <a:lnTo>
                    <a:pt x="568" y="35"/>
                  </a:lnTo>
                  <a:lnTo>
                    <a:pt x="565" y="35"/>
                  </a:lnTo>
                  <a:lnTo>
                    <a:pt x="565" y="35"/>
                  </a:lnTo>
                  <a:lnTo>
                    <a:pt x="565" y="38"/>
                  </a:lnTo>
                  <a:lnTo>
                    <a:pt x="565" y="38"/>
                  </a:lnTo>
                  <a:lnTo>
                    <a:pt x="565" y="40"/>
                  </a:lnTo>
                  <a:lnTo>
                    <a:pt x="563" y="40"/>
                  </a:lnTo>
                  <a:lnTo>
                    <a:pt x="563" y="40"/>
                  </a:lnTo>
                  <a:lnTo>
                    <a:pt x="563" y="40"/>
                  </a:lnTo>
                  <a:lnTo>
                    <a:pt x="563" y="42"/>
                  </a:lnTo>
                  <a:lnTo>
                    <a:pt x="563" y="42"/>
                  </a:lnTo>
                  <a:lnTo>
                    <a:pt x="563" y="42"/>
                  </a:lnTo>
                  <a:lnTo>
                    <a:pt x="563" y="45"/>
                  </a:lnTo>
                  <a:lnTo>
                    <a:pt x="563" y="45"/>
                  </a:lnTo>
                  <a:lnTo>
                    <a:pt x="563" y="45"/>
                  </a:lnTo>
                  <a:lnTo>
                    <a:pt x="561" y="45"/>
                  </a:lnTo>
                  <a:lnTo>
                    <a:pt x="561" y="45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58" y="47"/>
                  </a:lnTo>
                  <a:lnTo>
                    <a:pt x="556" y="47"/>
                  </a:lnTo>
                  <a:lnTo>
                    <a:pt x="556" y="49"/>
                  </a:lnTo>
                  <a:lnTo>
                    <a:pt x="556" y="49"/>
                  </a:lnTo>
                  <a:lnTo>
                    <a:pt x="556" y="52"/>
                  </a:lnTo>
                  <a:lnTo>
                    <a:pt x="556" y="52"/>
                  </a:lnTo>
                  <a:lnTo>
                    <a:pt x="556" y="54"/>
                  </a:lnTo>
                  <a:lnTo>
                    <a:pt x="556" y="54"/>
                  </a:lnTo>
                  <a:lnTo>
                    <a:pt x="556" y="54"/>
                  </a:lnTo>
                  <a:lnTo>
                    <a:pt x="556" y="54"/>
                  </a:lnTo>
                  <a:lnTo>
                    <a:pt x="556" y="56"/>
                  </a:lnTo>
                  <a:lnTo>
                    <a:pt x="556" y="56"/>
                  </a:lnTo>
                  <a:lnTo>
                    <a:pt x="554" y="56"/>
                  </a:lnTo>
                  <a:lnTo>
                    <a:pt x="554" y="59"/>
                  </a:lnTo>
                  <a:lnTo>
                    <a:pt x="554" y="59"/>
                  </a:lnTo>
                  <a:lnTo>
                    <a:pt x="554" y="61"/>
                  </a:lnTo>
                  <a:lnTo>
                    <a:pt x="554" y="61"/>
                  </a:lnTo>
                  <a:lnTo>
                    <a:pt x="554" y="61"/>
                  </a:lnTo>
                  <a:lnTo>
                    <a:pt x="551" y="64"/>
                  </a:lnTo>
                  <a:lnTo>
                    <a:pt x="551" y="64"/>
                  </a:lnTo>
                  <a:lnTo>
                    <a:pt x="551" y="64"/>
                  </a:lnTo>
                  <a:lnTo>
                    <a:pt x="551" y="64"/>
                  </a:lnTo>
                  <a:lnTo>
                    <a:pt x="549" y="66"/>
                  </a:lnTo>
                  <a:lnTo>
                    <a:pt x="549" y="66"/>
                  </a:lnTo>
                  <a:lnTo>
                    <a:pt x="546" y="66"/>
                  </a:lnTo>
                  <a:lnTo>
                    <a:pt x="546" y="66"/>
                  </a:lnTo>
                  <a:lnTo>
                    <a:pt x="539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0" y="64"/>
                  </a:lnTo>
                  <a:lnTo>
                    <a:pt x="528" y="61"/>
                  </a:lnTo>
                  <a:lnTo>
                    <a:pt x="525" y="61"/>
                  </a:lnTo>
                  <a:lnTo>
                    <a:pt x="525" y="61"/>
                  </a:lnTo>
                  <a:lnTo>
                    <a:pt x="525" y="61"/>
                  </a:lnTo>
                  <a:lnTo>
                    <a:pt x="523" y="61"/>
                  </a:lnTo>
                  <a:lnTo>
                    <a:pt x="523" y="61"/>
                  </a:lnTo>
                  <a:lnTo>
                    <a:pt x="523" y="61"/>
                  </a:lnTo>
                  <a:lnTo>
                    <a:pt x="523" y="61"/>
                  </a:lnTo>
                  <a:lnTo>
                    <a:pt x="520" y="61"/>
                  </a:lnTo>
                  <a:lnTo>
                    <a:pt x="518" y="61"/>
                  </a:lnTo>
                  <a:lnTo>
                    <a:pt x="518" y="61"/>
                  </a:lnTo>
                  <a:lnTo>
                    <a:pt x="516" y="61"/>
                  </a:lnTo>
                  <a:lnTo>
                    <a:pt x="516" y="59"/>
                  </a:lnTo>
                  <a:lnTo>
                    <a:pt x="516" y="59"/>
                  </a:lnTo>
                  <a:lnTo>
                    <a:pt x="513" y="59"/>
                  </a:lnTo>
                  <a:lnTo>
                    <a:pt x="513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09" y="59"/>
                  </a:lnTo>
                  <a:lnTo>
                    <a:pt x="509" y="59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499" y="61"/>
                  </a:lnTo>
                  <a:lnTo>
                    <a:pt x="499" y="61"/>
                  </a:lnTo>
                  <a:lnTo>
                    <a:pt x="499" y="61"/>
                  </a:lnTo>
                  <a:lnTo>
                    <a:pt x="497" y="61"/>
                  </a:lnTo>
                  <a:lnTo>
                    <a:pt x="497" y="61"/>
                  </a:lnTo>
                  <a:lnTo>
                    <a:pt x="497" y="59"/>
                  </a:lnTo>
                  <a:lnTo>
                    <a:pt x="497" y="59"/>
                  </a:lnTo>
                  <a:lnTo>
                    <a:pt x="494" y="59"/>
                  </a:lnTo>
                  <a:lnTo>
                    <a:pt x="492" y="59"/>
                  </a:lnTo>
                  <a:lnTo>
                    <a:pt x="492" y="59"/>
                  </a:lnTo>
                  <a:lnTo>
                    <a:pt x="492" y="59"/>
                  </a:lnTo>
                  <a:lnTo>
                    <a:pt x="490" y="59"/>
                  </a:lnTo>
                  <a:lnTo>
                    <a:pt x="487" y="56"/>
                  </a:lnTo>
                  <a:lnTo>
                    <a:pt x="487" y="56"/>
                  </a:lnTo>
                  <a:lnTo>
                    <a:pt x="487" y="56"/>
                  </a:lnTo>
                  <a:lnTo>
                    <a:pt x="487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3" y="56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0" y="59"/>
                  </a:lnTo>
                  <a:lnTo>
                    <a:pt x="480" y="56"/>
                  </a:lnTo>
                  <a:lnTo>
                    <a:pt x="480" y="56"/>
                  </a:lnTo>
                  <a:lnTo>
                    <a:pt x="480" y="56"/>
                  </a:lnTo>
                  <a:lnTo>
                    <a:pt x="478" y="56"/>
                  </a:lnTo>
                  <a:lnTo>
                    <a:pt x="478" y="56"/>
                  </a:lnTo>
                  <a:lnTo>
                    <a:pt x="478" y="56"/>
                  </a:lnTo>
                  <a:lnTo>
                    <a:pt x="475" y="54"/>
                  </a:lnTo>
                  <a:lnTo>
                    <a:pt x="475" y="54"/>
                  </a:lnTo>
                  <a:lnTo>
                    <a:pt x="475" y="52"/>
                  </a:lnTo>
                  <a:lnTo>
                    <a:pt x="473" y="52"/>
                  </a:lnTo>
                  <a:lnTo>
                    <a:pt x="468" y="52"/>
                  </a:lnTo>
                  <a:lnTo>
                    <a:pt x="464" y="49"/>
                  </a:lnTo>
                  <a:lnTo>
                    <a:pt x="461" y="49"/>
                  </a:lnTo>
                  <a:lnTo>
                    <a:pt x="461" y="49"/>
                  </a:lnTo>
                  <a:lnTo>
                    <a:pt x="461" y="52"/>
                  </a:lnTo>
                  <a:lnTo>
                    <a:pt x="459" y="52"/>
                  </a:lnTo>
                  <a:lnTo>
                    <a:pt x="459" y="52"/>
                  </a:lnTo>
                  <a:lnTo>
                    <a:pt x="454" y="52"/>
                  </a:lnTo>
                  <a:lnTo>
                    <a:pt x="449" y="52"/>
                  </a:lnTo>
                  <a:lnTo>
                    <a:pt x="449" y="52"/>
                  </a:lnTo>
                  <a:lnTo>
                    <a:pt x="447" y="52"/>
                  </a:lnTo>
                  <a:lnTo>
                    <a:pt x="442" y="47"/>
                  </a:lnTo>
                  <a:lnTo>
                    <a:pt x="442" y="45"/>
                  </a:lnTo>
                  <a:lnTo>
                    <a:pt x="440" y="45"/>
                  </a:lnTo>
                  <a:lnTo>
                    <a:pt x="442" y="45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2" y="40"/>
                  </a:lnTo>
                  <a:lnTo>
                    <a:pt x="440" y="40"/>
                  </a:lnTo>
                  <a:lnTo>
                    <a:pt x="440" y="38"/>
                  </a:lnTo>
                  <a:lnTo>
                    <a:pt x="440" y="38"/>
                  </a:lnTo>
                  <a:lnTo>
                    <a:pt x="438" y="38"/>
                  </a:lnTo>
                  <a:lnTo>
                    <a:pt x="438" y="35"/>
                  </a:lnTo>
                  <a:lnTo>
                    <a:pt x="435" y="33"/>
                  </a:lnTo>
                  <a:lnTo>
                    <a:pt x="435" y="33"/>
                  </a:lnTo>
                  <a:lnTo>
                    <a:pt x="435" y="33"/>
                  </a:lnTo>
                  <a:lnTo>
                    <a:pt x="433" y="33"/>
                  </a:lnTo>
                  <a:lnTo>
                    <a:pt x="431" y="30"/>
                  </a:lnTo>
                  <a:lnTo>
                    <a:pt x="431" y="30"/>
                  </a:lnTo>
                  <a:lnTo>
                    <a:pt x="428" y="30"/>
                  </a:lnTo>
                  <a:lnTo>
                    <a:pt x="426" y="28"/>
                  </a:lnTo>
                  <a:lnTo>
                    <a:pt x="426" y="26"/>
                  </a:lnTo>
                  <a:lnTo>
                    <a:pt x="421" y="26"/>
                  </a:lnTo>
                  <a:lnTo>
                    <a:pt x="421" y="23"/>
                  </a:lnTo>
                  <a:lnTo>
                    <a:pt x="419" y="23"/>
                  </a:lnTo>
                  <a:lnTo>
                    <a:pt x="419" y="21"/>
                  </a:lnTo>
                  <a:lnTo>
                    <a:pt x="414" y="21"/>
                  </a:lnTo>
                  <a:lnTo>
                    <a:pt x="412" y="21"/>
                  </a:lnTo>
                  <a:lnTo>
                    <a:pt x="412" y="19"/>
                  </a:lnTo>
                  <a:lnTo>
                    <a:pt x="412" y="19"/>
                  </a:lnTo>
                  <a:lnTo>
                    <a:pt x="409" y="16"/>
                  </a:lnTo>
                  <a:lnTo>
                    <a:pt x="409" y="16"/>
                  </a:lnTo>
                  <a:lnTo>
                    <a:pt x="409" y="16"/>
                  </a:lnTo>
                  <a:lnTo>
                    <a:pt x="407" y="16"/>
                  </a:lnTo>
                  <a:lnTo>
                    <a:pt x="404" y="14"/>
                  </a:lnTo>
                  <a:lnTo>
                    <a:pt x="404" y="14"/>
                  </a:lnTo>
                  <a:lnTo>
                    <a:pt x="402" y="14"/>
                  </a:lnTo>
                  <a:lnTo>
                    <a:pt x="402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3" y="11"/>
                  </a:lnTo>
                  <a:lnTo>
                    <a:pt x="393" y="14"/>
                  </a:lnTo>
                  <a:lnTo>
                    <a:pt x="390" y="14"/>
                  </a:lnTo>
                  <a:lnTo>
                    <a:pt x="388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3" y="16"/>
                  </a:lnTo>
                  <a:lnTo>
                    <a:pt x="378" y="19"/>
                  </a:lnTo>
                  <a:lnTo>
                    <a:pt x="376" y="21"/>
                  </a:lnTo>
                  <a:lnTo>
                    <a:pt x="376" y="21"/>
                  </a:lnTo>
                  <a:lnTo>
                    <a:pt x="376" y="21"/>
                  </a:lnTo>
                  <a:lnTo>
                    <a:pt x="374" y="23"/>
                  </a:lnTo>
                  <a:lnTo>
                    <a:pt x="374" y="23"/>
                  </a:lnTo>
                  <a:lnTo>
                    <a:pt x="371" y="23"/>
                  </a:lnTo>
                  <a:lnTo>
                    <a:pt x="369" y="23"/>
                  </a:lnTo>
                  <a:lnTo>
                    <a:pt x="369" y="23"/>
                  </a:lnTo>
                  <a:lnTo>
                    <a:pt x="369" y="26"/>
                  </a:lnTo>
                  <a:lnTo>
                    <a:pt x="367" y="26"/>
                  </a:lnTo>
                  <a:lnTo>
                    <a:pt x="367" y="28"/>
                  </a:lnTo>
                  <a:lnTo>
                    <a:pt x="367" y="28"/>
                  </a:lnTo>
                  <a:lnTo>
                    <a:pt x="367" y="30"/>
                  </a:lnTo>
                  <a:lnTo>
                    <a:pt x="367" y="30"/>
                  </a:lnTo>
                  <a:lnTo>
                    <a:pt x="364" y="30"/>
                  </a:lnTo>
                  <a:lnTo>
                    <a:pt x="364" y="30"/>
                  </a:lnTo>
                  <a:lnTo>
                    <a:pt x="364" y="33"/>
                  </a:lnTo>
                  <a:lnTo>
                    <a:pt x="364" y="33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60" y="38"/>
                  </a:lnTo>
                  <a:lnTo>
                    <a:pt x="360" y="38"/>
                  </a:lnTo>
                  <a:lnTo>
                    <a:pt x="360" y="40"/>
                  </a:lnTo>
                  <a:lnTo>
                    <a:pt x="360" y="40"/>
                  </a:lnTo>
                  <a:lnTo>
                    <a:pt x="360" y="40"/>
                  </a:lnTo>
                  <a:lnTo>
                    <a:pt x="357" y="40"/>
                  </a:lnTo>
                  <a:lnTo>
                    <a:pt x="355" y="42"/>
                  </a:lnTo>
                  <a:lnTo>
                    <a:pt x="355" y="45"/>
                  </a:lnTo>
                  <a:lnTo>
                    <a:pt x="352" y="52"/>
                  </a:lnTo>
                  <a:lnTo>
                    <a:pt x="350" y="52"/>
                  </a:lnTo>
                  <a:lnTo>
                    <a:pt x="350" y="54"/>
                  </a:lnTo>
                  <a:lnTo>
                    <a:pt x="345" y="54"/>
                  </a:lnTo>
                  <a:lnTo>
                    <a:pt x="345" y="54"/>
                  </a:lnTo>
                  <a:lnTo>
                    <a:pt x="345" y="54"/>
                  </a:lnTo>
                  <a:lnTo>
                    <a:pt x="343" y="54"/>
                  </a:lnTo>
                  <a:lnTo>
                    <a:pt x="343" y="54"/>
                  </a:lnTo>
                  <a:lnTo>
                    <a:pt x="341" y="54"/>
                  </a:lnTo>
                  <a:lnTo>
                    <a:pt x="341" y="54"/>
                  </a:lnTo>
                  <a:lnTo>
                    <a:pt x="338" y="56"/>
                  </a:lnTo>
                  <a:lnTo>
                    <a:pt x="338" y="56"/>
                  </a:lnTo>
                  <a:lnTo>
                    <a:pt x="341" y="59"/>
                  </a:lnTo>
                  <a:lnTo>
                    <a:pt x="341" y="59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3" y="66"/>
                  </a:lnTo>
                  <a:lnTo>
                    <a:pt x="345" y="66"/>
                  </a:lnTo>
                  <a:lnTo>
                    <a:pt x="345" y="71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45" y="78"/>
                  </a:lnTo>
                  <a:lnTo>
                    <a:pt x="343" y="80"/>
                  </a:lnTo>
                  <a:lnTo>
                    <a:pt x="343" y="80"/>
                  </a:lnTo>
                  <a:lnTo>
                    <a:pt x="343" y="80"/>
                  </a:lnTo>
                  <a:lnTo>
                    <a:pt x="343" y="82"/>
                  </a:lnTo>
                  <a:lnTo>
                    <a:pt x="343" y="90"/>
                  </a:lnTo>
                  <a:lnTo>
                    <a:pt x="343" y="101"/>
                  </a:lnTo>
                  <a:lnTo>
                    <a:pt x="345" y="104"/>
                  </a:lnTo>
                  <a:lnTo>
                    <a:pt x="345" y="111"/>
                  </a:lnTo>
                  <a:lnTo>
                    <a:pt x="343" y="118"/>
                  </a:lnTo>
                  <a:lnTo>
                    <a:pt x="343" y="118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1" y="123"/>
                  </a:lnTo>
                  <a:lnTo>
                    <a:pt x="338" y="123"/>
                  </a:lnTo>
                  <a:lnTo>
                    <a:pt x="338" y="123"/>
                  </a:lnTo>
                  <a:lnTo>
                    <a:pt x="336" y="130"/>
                  </a:lnTo>
                  <a:lnTo>
                    <a:pt x="336" y="130"/>
                  </a:lnTo>
                  <a:lnTo>
                    <a:pt x="336" y="130"/>
                  </a:lnTo>
                  <a:lnTo>
                    <a:pt x="336" y="132"/>
                  </a:lnTo>
                  <a:lnTo>
                    <a:pt x="336" y="132"/>
                  </a:lnTo>
                  <a:lnTo>
                    <a:pt x="334" y="135"/>
                  </a:lnTo>
                  <a:lnTo>
                    <a:pt x="334" y="137"/>
                  </a:lnTo>
                  <a:lnTo>
                    <a:pt x="334" y="137"/>
                  </a:lnTo>
                  <a:lnTo>
                    <a:pt x="334" y="139"/>
                  </a:lnTo>
                  <a:lnTo>
                    <a:pt x="331" y="142"/>
                  </a:lnTo>
                  <a:lnTo>
                    <a:pt x="326" y="149"/>
                  </a:lnTo>
                  <a:lnTo>
                    <a:pt x="326" y="149"/>
                  </a:lnTo>
                  <a:lnTo>
                    <a:pt x="326" y="149"/>
                  </a:lnTo>
                  <a:lnTo>
                    <a:pt x="324" y="153"/>
                  </a:lnTo>
                  <a:lnTo>
                    <a:pt x="322" y="153"/>
                  </a:lnTo>
                  <a:lnTo>
                    <a:pt x="322" y="153"/>
                  </a:lnTo>
                  <a:lnTo>
                    <a:pt x="322" y="158"/>
                  </a:lnTo>
                  <a:lnTo>
                    <a:pt x="322" y="158"/>
                  </a:lnTo>
                  <a:lnTo>
                    <a:pt x="322" y="161"/>
                  </a:lnTo>
                  <a:lnTo>
                    <a:pt x="319" y="161"/>
                  </a:lnTo>
                  <a:lnTo>
                    <a:pt x="319" y="163"/>
                  </a:lnTo>
                  <a:lnTo>
                    <a:pt x="319" y="163"/>
                  </a:lnTo>
                  <a:lnTo>
                    <a:pt x="319" y="163"/>
                  </a:lnTo>
                  <a:lnTo>
                    <a:pt x="317" y="163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15" y="172"/>
                  </a:lnTo>
                  <a:lnTo>
                    <a:pt x="315" y="172"/>
                  </a:lnTo>
                  <a:lnTo>
                    <a:pt x="315" y="175"/>
                  </a:lnTo>
                  <a:lnTo>
                    <a:pt x="315" y="175"/>
                  </a:lnTo>
                  <a:lnTo>
                    <a:pt x="315" y="182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7"/>
                  </a:lnTo>
                  <a:lnTo>
                    <a:pt x="315" y="187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2" y="210"/>
                  </a:lnTo>
                  <a:lnTo>
                    <a:pt x="310" y="213"/>
                  </a:lnTo>
                  <a:lnTo>
                    <a:pt x="310" y="215"/>
                  </a:lnTo>
                  <a:lnTo>
                    <a:pt x="307" y="220"/>
                  </a:lnTo>
                  <a:lnTo>
                    <a:pt x="307" y="222"/>
                  </a:lnTo>
                  <a:lnTo>
                    <a:pt x="307" y="224"/>
                  </a:lnTo>
                  <a:lnTo>
                    <a:pt x="305" y="227"/>
                  </a:lnTo>
                  <a:lnTo>
                    <a:pt x="305" y="229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3" y="236"/>
                  </a:lnTo>
                  <a:lnTo>
                    <a:pt x="303" y="241"/>
                  </a:lnTo>
                  <a:lnTo>
                    <a:pt x="305" y="248"/>
                  </a:lnTo>
                  <a:lnTo>
                    <a:pt x="305" y="248"/>
                  </a:lnTo>
                  <a:lnTo>
                    <a:pt x="305" y="253"/>
                  </a:lnTo>
                  <a:lnTo>
                    <a:pt x="305" y="255"/>
                  </a:lnTo>
                  <a:lnTo>
                    <a:pt x="305" y="255"/>
                  </a:lnTo>
                  <a:lnTo>
                    <a:pt x="305" y="258"/>
                  </a:lnTo>
                  <a:lnTo>
                    <a:pt x="307" y="258"/>
                  </a:lnTo>
                  <a:lnTo>
                    <a:pt x="307" y="260"/>
                  </a:lnTo>
                  <a:lnTo>
                    <a:pt x="307" y="260"/>
                  </a:lnTo>
                  <a:lnTo>
                    <a:pt x="307" y="262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03" y="274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6" y="298"/>
                  </a:lnTo>
                  <a:lnTo>
                    <a:pt x="296" y="298"/>
                  </a:lnTo>
                  <a:lnTo>
                    <a:pt x="296" y="300"/>
                  </a:lnTo>
                  <a:lnTo>
                    <a:pt x="296" y="305"/>
                  </a:lnTo>
                  <a:lnTo>
                    <a:pt x="298" y="314"/>
                  </a:lnTo>
                  <a:lnTo>
                    <a:pt x="296" y="314"/>
                  </a:lnTo>
                  <a:lnTo>
                    <a:pt x="296" y="317"/>
                  </a:lnTo>
                  <a:lnTo>
                    <a:pt x="293" y="319"/>
                  </a:lnTo>
                  <a:lnTo>
                    <a:pt x="293" y="319"/>
                  </a:lnTo>
                  <a:lnTo>
                    <a:pt x="291" y="319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89" y="324"/>
                  </a:lnTo>
                  <a:lnTo>
                    <a:pt x="286" y="326"/>
                  </a:lnTo>
                  <a:lnTo>
                    <a:pt x="279" y="336"/>
                  </a:lnTo>
                  <a:lnTo>
                    <a:pt x="277" y="336"/>
                  </a:lnTo>
                  <a:lnTo>
                    <a:pt x="277" y="338"/>
                  </a:lnTo>
                  <a:lnTo>
                    <a:pt x="277" y="338"/>
                  </a:lnTo>
                  <a:lnTo>
                    <a:pt x="274" y="338"/>
                  </a:lnTo>
                  <a:lnTo>
                    <a:pt x="274" y="338"/>
                  </a:lnTo>
                  <a:lnTo>
                    <a:pt x="274" y="340"/>
                  </a:lnTo>
                  <a:lnTo>
                    <a:pt x="272" y="340"/>
                  </a:lnTo>
                  <a:lnTo>
                    <a:pt x="270" y="340"/>
                  </a:lnTo>
                  <a:lnTo>
                    <a:pt x="267" y="343"/>
                  </a:lnTo>
                  <a:lnTo>
                    <a:pt x="267" y="343"/>
                  </a:lnTo>
                  <a:lnTo>
                    <a:pt x="263" y="343"/>
                  </a:lnTo>
                  <a:lnTo>
                    <a:pt x="260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5" y="348"/>
                  </a:lnTo>
                  <a:lnTo>
                    <a:pt x="253" y="350"/>
                  </a:lnTo>
                  <a:lnTo>
                    <a:pt x="253" y="350"/>
                  </a:lnTo>
                  <a:lnTo>
                    <a:pt x="251" y="352"/>
                  </a:lnTo>
                  <a:lnTo>
                    <a:pt x="248" y="355"/>
                  </a:lnTo>
                  <a:lnTo>
                    <a:pt x="248" y="355"/>
                  </a:lnTo>
                  <a:lnTo>
                    <a:pt x="248" y="355"/>
                  </a:lnTo>
                  <a:lnTo>
                    <a:pt x="248" y="355"/>
                  </a:lnTo>
                  <a:lnTo>
                    <a:pt x="246" y="357"/>
                  </a:lnTo>
                  <a:lnTo>
                    <a:pt x="246" y="359"/>
                  </a:lnTo>
                  <a:lnTo>
                    <a:pt x="244" y="362"/>
                  </a:lnTo>
                  <a:lnTo>
                    <a:pt x="241" y="364"/>
                  </a:lnTo>
                  <a:lnTo>
                    <a:pt x="241" y="366"/>
                  </a:lnTo>
                  <a:lnTo>
                    <a:pt x="239" y="369"/>
                  </a:lnTo>
                  <a:lnTo>
                    <a:pt x="239" y="371"/>
                  </a:lnTo>
                  <a:lnTo>
                    <a:pt x="237" y="374"/>
                  </a:lnTo>
                  <a:lnTo>
                    <a:pt x="237" y="374"/>
                  </a:lnTo>
                  <a:lnTo>
                    <a:pt x="237" y="374"/>
                  </a:lnTo>
                  <a:lnTo>
                    <a:pt x="237" y="376"/>
                  </a:lnTo>
                  <a:lnTo>
                    <a:pt x="237" y="376"/>
                  </a:lnTo>
                  <a:lnTo>
                    <a:pt x="237" y="378"/>
                  </a:lnTo>
                  <a:lnTo>
                    <a:pt x="237" y="381"/>
                  </a:lnTo>
                  <a:lnTo>
                    <a:pt x="232" y="385"/>
                  </a:lnTo>
                  <a:lnTo>
                    <a:pt x="232" y="385"/>
                  </a:lnTo>
                  <a:lnTo>
                    <a:pt x="232" y="385"/>
                  </a:lnTo>
                  <a:lnTo>
                    <a:pt x="232" y="388"/>
                  </a:lnTo>
                  <a:lnTo>
                    <a:pt x="232" y="388"/>
                  </a:lnTo>
                  <a:lnTo>
                    <a:pt x="229" y="388"/>
                  </a:lnTo>
                  <a:lnTo>
                    <a:pt x="229" y="388"/>
                  </a:lnTo>
                  <a:lnTo>
                    <a:pt x="229" y="388"/>
                  </a:lnTo>
                  <a:lnTo>
                    <a:pt x="227" y="388"/>
                  </a:lnTo>
                  <a:lnTo>
                    <a:pt x="227" y="390"/>
                  </a:lnTo>
                  <a:lnTo>
                    <a:pt x="225" y="393"/>
                  </a:lnTo>
                  <a:lnTo>
                    <a:pt x="222" y="395"/>
                  </a:lnTo>
                  <a:lnTo>
                    <a:pt x="218" y="397"/>
                  </a:lnTo>
                  <a:lnTo>
                    <a:pt x="218" y="397"/>
                  </a:lnTo>
                  <a:lnTo>
                    <a:pt x="215" y="400"/>
                  </a:lnTo>
                  <a:lnTo>
                    <a:pt x="215" y="402"/>
                  </a:lnTo>
                  <a:lnTo>
                    <a:pt x="213" y="402"/>
                  </a:lnTo>
                  <a:lnTo>
                    <a:pt x="213" y="404"/>
                  </a:lnTo>
                  <a:lnTo>
                    <a:pt x="213" y="404"/>
                  </a:lnTo>
                  <a:lnTo>
                    <a:pt x="213" y="404"/>
                  </a:lnTo>
                  <a:lnTo>
                    <a:pt x="213" y="407"/>
                  </a:lnTo>
                  <a:lnTo>
                    <a:pt x="213" y="409"/>
                  </a:lnTo>
                  <a:lnTo>
                    <a:pt x="213" y="409"/>
                  </a:lnTo>
                  <a:lnTo>
                    <a:pt x="213" y="409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4"/>
                  </a:lnTo>
                  <a:lnTo>
                    <a:pt x="215" y="426"/>
                  </a:lnTo>
                  <a:lnTo>
                    <a:pt x="215" y="435"/>
                  </a:lnTo>
                  <a:lnTo>
                    <a:pt x="213" y="437"/>
                  </a:lnTo>
                  <a:lnTo>
                    <a:pt x="213" y="440"/>
                  </a:lnTo>
                  <a:lnTo>
                    <a:pt x="213" y="440"/>
                  </a:lnTo>
                  <a:lnTo>
                    <a:pt x="213" y="442"/>
                  </a:lnTo>
                  <a:lnTo>
                    <a:pt x="213" y="445"/>
                  </a:lnTo>
                  <a:lnTo>
                    <a:pt x="213" y="447"/>
                  </a:lnTo>
                  <a:lnTo>
                    <a:pt x="213" y="449"/>
                  </a:lnTo>
                  <a:lnTo>
                    <a:pt x="213" y="454"/>
                  </a:lnTo>
                  <a:lnTo>
                    <a:pt x="213" y="454"/>
                  </a:lnTo>
                  <a:lnTo>
                    <a:pt x="215" y="454"/>
                  </a:lnTo>
                  <a:lnTo>
                    <a:pt x="215" y="456"/>
                  </a:lnTo>
                  <a:lnTo>
                    <a:pt x="213" y="459"/>
                  </a:lnTo>
                  <a:lnTo>
                    <a:pt x="215" y="459"/>
                  </a:lnTo>
                  <a:lnTo>
                    <a:pt x="215" y="461"/>
                  </a:lnTo>
                  <a:lnTo>
                    <a:pt x="215" y="461"/>
                  </a:lnTo>
                  <a:lnTo>
                    <a:pt x="215" y="461"/>
                  </a:lnTo>
                  <a:lnTo>
                    <a:pt x="215" y="464"/>
                  </a:lnTo>
                  <a:lnTo>
                    <a:pt x="215" y="464"/>
                  </a:lnTo>
                  <a:lnTo>
                    <a:pt x="215" y="466"/>
                  </a:lnTo>
                  <a:lnTo>
                    <a:pt x="213" y="471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06" y="480"/>
                  </a:lnTo>
                  <a:lnTo>
                    <a:pt x="203" y="482"/>
                  </a:lnTo>
                  <a:lnTo>
                    <a:pt x="203" y="485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201" y="490"/>
                  </a:lnTo>
                  <a:lnTo>
                    <a:pt x="201" y="492"/>
                  </a:lnTo>
                  <a:lnTo>
                    <a:pt x="199" y="492"/>
                  </a:lnTo>
                  <a:lnTo>
                    <a:pt x="199" y="494"/>
                  </a:lnTo>
                  <a:lnTo>
                    <a:pt x="199" y="497"/>
                  </a:lnTo>
                  <a:lnTo>
                    <a:pt x="196" y="497"/>
                  </a:lnTo>
                  <a:lnTo>
                    <a:pt x="196" y="497"/>
                  </a:lnTo>
                  <a:lnTo>
                    <a:pt x="194" y="499"/>
                  </a:lnTo>
                  <a:lnTo>
                    <a:pt x="192" y="499"/>
                  </a:lnTo>
                  <a:lnTo>
                    <a:pt x="189" y="499"/>
                  </a:lnTo>
                  <a:lnTo>
                    <a:pt x="180" y="501"/>
                  </a:lnTo>
                  <a:lnTo>
                    <a:pt x="180" y="501"/>
                  </a:lnTo>
                  <a:lnTo>
                    <a:pt x="177" y="501"/>
                  </a:lnTo>
                  <a:lnTo>
                    <a:pt x="177" y="504"/>
                  </a:lnTo>
                  <a:lnTo>
                    <a:pt x="177" y="508"/>
                  </a:lnTo>
                  <a:lnTo>
                    <a:pt x="175" y="508"/>
                  </a:lnTo>
                  <a:lnTo>
                    <a:pt x="175" y="511"/>
                  </a:lnTo>
                  <a:lnTo>
                    <a:pt x="175" y="511"/>
                  </a:lnTo>
                  <a:lnTo>
                    <a:pt x="175" y="511"/>
                  </a:lnTo>
                  <a:lnTo>
                    <a:pt x="173" y="511"/>
                  </a:lnTo>
                  <a:lnTo>
                    <a:pt x="170" y="513"/>
                  </a:lnTo>
                  <a:lnTo>
                    <a:pt x="166" y="516"/>
                  </a:lnTo>
                  <a:lnTo>
                    <a:pt x="163" y="516"/>
                  </a:lnTo>
                  <a:lnTo>
                    <a:pt x="163" y="516"/>
                  </a:lnTo>
                  <a:lnTo>
                    <a:pt x="161" y="518"/>
                  </a:lnTo>
                  <a:lnTo>
                    <a:pt x="161" y="518"/>
                  </a:lnTo>
                  <a:lnTo>
                    <a:pt x="161" y="518"/>
                  </a:lnTo>
                  <a:lnTo>
                    <a:pt x="158" y="523"/>
                  </a:lnTo>
                  <a:lnTo>
                    <a:pt x="156" y="525"/>
                  </a:lnTo>
                  <a:lnTo>
                    <a:pt x="154" y="527"/>
                  </a:lnTo>
                  <a:lnTo>
                    <a:pt x="151" y="527"/>
                  </a:lnTo>
                  <a:lnTo>
                    <a:pt x="151" y="530"/>
                  </a:lnTo>
                  <a:lnTo>
                    <a:pt x="151" y="530"/>
                  </a:lnTo>
                  <a:lnTo>
                    <a:pt x="147" y="535"/>
                  </a:lnTo>
                  <a:lnTo>
                    <a:pt x="142" y="542"/>
                  </a:lnTo>
                  <a:lnTo>
                    <a:pt x="142" y="542"/>
                  </a:lnTo>
                  <a:lnTo>
                    <a:pt x="142" y="542"/>
                  </a:lnTo>
                  <a:lnTo>
                    <a:pt x="139" y="544"/>
                  </a:lnTo>
                  <a:lnTo>
                    <a:pt x="137" y="544"/>
                  </a:lnTo>
                  <a:lnTo>
                    <a:pt x="135" y="546"/>
                  </a:lnTo>
                  <a:lnTo>
                    <a:pt x="132" y="546"/>
                  </a:lnTo>
                  <a:lnTo>
                    <a:pt x="130" y="546"/>
                  </a:lnTo>
                  <a:lnTo>
                    <a:pt x="130" y="546"/>
                  </a:lnTo>
                  <a:lnTo>
                    <a:pt x="128" y="546"/>
                  </a:lnTo>
                  <a:lnTo>
                    <a:pt x="128" y="546"/>
                  </a:lnTo>
                  <a:lnTo>
                    <a:pt x="128" y="546"/>
                  </a:lnTo>
                  <a:lnTo>
                    <a:pt x="128" y="544"/>
                  </a:lnTo>
                  <a:lnTo>
                    <a:pt x="128" y="544"/>
                  </a:lnTo>
                  <a:lnTo>
                    <a:pt x="125" y="544"/>
                  </a:lnTo>
                  <a:lnTo>
                    <a:pt x="125" y="544"/>
                  </a:lnTo>
                  <a:lnTo>
                    <a:pt x="125" y="544"/>
                  </a:lnTo>
                  <a:lnTo>
                    <a:pt x="125" y="544"/>
                  </a:lnTo>
                  <a:lnTo>
                    <a:pt x="123" y="544"/>
                  </a:lnTo>
                  <a:lnTo>
                    <a:pt x="123" y="544"/>
                  </a:lnTo>
                  <a:lnTo>
                    <a:pt x="121" y="544"/>
                  </a:lnTo>
                  <a:lnTo>
                    <a:pt x="121" y="546"/>
                  </a:lnTo>
                  <a:lnTo>
                    <a:pt x="121" y="546"/>
                  </a:lnTo>
                  <a:lnTo>
                    <a:pt x="118" y="546"/>
                  </a:lnTo>
                  <a:lnTo>
                    <a:pt x="118" y="546"/>
                  </a:lnTo>
                  <a:lnTo>
                    <a:pt x="118" y="544"/>
                  </a:lnTo>
                  <a:lnTo>
                    <a:pt x="118" y="542"/>
                  </a:lnTo>
                  <a:lnTo>
                    <a:pt x="118" y="539"/>
                  </a:lnTo>
                  <a:lnTo>
                    <a:pt x="118" y="539"/>
                  </a:lnTo>
                  <a:lnTo>
                    <a:pt x="118" y="539"/>
                  </a:lnTo>
                  <a:lnTo>
                    <a:pt x="118" y="539"/>
                  </a:lnTo>
                  <a:lnTo>
                    <a:pt x="118" y="537"/>
                  </a:lnTo>
                  <a:lnTo>
                    <a:pt x="118" y="537"/>
                  </a:lnTo>
                  <a:lnTo>
                    <a:pt x="118" y="537"/>
                  </a:lnTo>
                  <a:lnTo>
                    <a:pt x="118" y="535"/>
                  </a:lnTo>
                  <a:lnTo>
                    <a:pt x="118" y="535"/>
                  </a:lnTo>
                  <a:lnTo>
                    <a:pt x="116" y="535"/>
                  </a:lnTo>
                  <a:lnTo>
                    <a:pt x="116" y="532"/>
                  </a:lnTo>
                  <a:lnTo>
                    <a:pt x="116" y="530"/>
                  </a:lnTo>
                  <a:lnTo>
                    <a:pt x="116" y="530"/>
                  </a:lnTo>
                  <a:lnTo>
                    <a:pt x="116" y="530"/>
                  </a:lnTo>
                  <a:lnTo>
                    <a:pt x="116" y="527"/>
                  </a:lnTo>
                  <a:lnTo>
                    <a:pt x="116" y="527"/>
                  </a:lnTo>
                  <a:lnTo>
                    <a:pt x="118" y="527"/>
                  </a:lnTo>
                  <a:lnTo>
                    <a:pt x="118" y="525"/>
                  </a:lnTo>
                  <a:lnTo>
                    <a:pt x="121" y="525"/>
                  </a:lnTo>
                  <a:lnTo>
                    <a:pt x="121" y="525"/>
                  </a:lnTo>
                  <a:lnTo>
                    <a:pt x="121" y="523"/>
                  </a:lnTo>
                  <a:lnTo>
                    <a:pt x="121" y="523"/>
                  </a:lnTo>
                  <a:lnTo>
                    <a:pt x="121" y="523"/>
                  </a:lnTo>
                  <a:lnTo>
                    <a:pt x="121" y="520"/>
                  </a:lnTo>
                  <a:lnTo>
                    <a:pt x="118" y="520"/>
                  </a:lnTo>
                  <a:lnTo>
                    <a:pt x="118" y="518"/>
                  </a:lnTo>
                  <a:lnTo>
                    <a:pt x="118" y="518"/>
                  </a:lnTo>
                  <a:lnTo>
                    <a:pt x="118" y="518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3"/>
                  </a:lnTo>
                  <a:lnTo>
                    <a:pt x="118" y="513"/>
                  </a:lnTo>
                  <a:lnTo>
                    <a:pt x="116" y="513"/>
                  </a:lnTo>
                  <a:lnTo>
                    <a:pt x="113" y="516"/>
                  </a:lnTo>
                  <a:lnTo>
                    <a:pt x="111" y="516"/>
                  </a:lnTo>
                  <a:lnTo>
                    <a:pt x="111" y="516"/>
                  </a:lnTo>
                  <a:lnTo>
                    <a:pt x="109" y="518"/>
                  </a:lnTo>
                  <a:lnTo>
                    <a:pt x="106" y="520"/>
                  </a:lnTo>
                  <a:lnTo>
                    <a:pt x="104" y="520"/>
                  </a:lnTo>
                  <a:lnTo>
                    <a:pt x="99" y="520"/>
                  </a:lnTo>
                  <a:lnTo>
                    <a:pt x="97" y="520"/>
                  </a:lnTo>
                  <a:lnTo>
                    <a:pt x="97" y="523"/>
                  </a:lnTo>
                  <a:lnTo>
                    <a:pt x="97" y="523"/>
                  </a:lnTo>
                  <a:lnTo>
                    <a:pt x="97" y="523"/>
                  </a:lnTo>
                  <a:lnTo>
                    <a:pt x="95" y="525"/>
                  </a:lnTo>
                  <a:lnTo>
                    <a:pt x="95" y="525"/>
                  </a:lnTo>
                  <a:lnTo>
                    <a:pt x="95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0" y="525"/>
                  </a:lnTo>
                  <a:lnTo>
                    <a:pt x="90" y="525"/>
                  </a:lnTo>
                  <a:lnTo>
                    <a:pt x="90" y="525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5" y="523"/>
                  </a:lnTo>
                  <a:lnTo>
                    <a:pt x="83" y="523"/>
                  </a:lnTo>
                  <a:lnTo>
                    <a:pt x="80" y="523"/>
                  </a:lnTo>
                  <a:lnTo>
                    <a:pt x="80" y="525"/>
                  </a:lnTo>
                  <a:lnTo>
                    <a:pt x="83" y="530"/>
                  </a:lnTo>
                  <a:lnTo>
                    <a:pt x="80" y="530"/>
                  </a:lnTo>
                  <a:lnTo>
                    <a:pt x="80" y="532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9"/>
                  </a:lnTo>
                  <a:lnTo>
                    <a:pt x="78" y="539"/>
                  </a:lnTo>
                  <a:lnTo>
                    <a:pt x="78" y="537"/>
                  </a:lnTo>
                  <a:lnTo>
                    <a:pt x="78" y="537"/>
                  </a:lnTo>
                  <a:lnTo>
                    <a:pt x="76" y="539"/>
                  </a:lnTo>
                  <a:lnTo>
                    <a:pt x="76" y="542"/>
                  </a:lnTo>
                  <a:lnTo>
                    <a:pt x="73" y="542"/>
                  </a:lnTo>
                  <a:lnTo>
                    <a:pt x="73" y="542"/>
                  </a:lnTo>
                  <a:lnTo>
                    <a:pt x="73" y="542"/>
                  </a:lnTo>
                  <a:lnTo>
                    <a:pt x="71" y="539"/>
                  </a:lnTo>
                  <a:lnTo>
                    <a:pt x="71" y="539"/>
                  </a:lnTo>
                  <a:lnTo>
                    <a:pt x="71" y="539"/>
                  </a:lnTo>
                  <a:lnTo>
                    <a:pt x="69" y="539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66" y="544"/>
                  </a:lnTo>
                  <a:lnTo>
                    <a:pt x="64" y="546"/>
                  </a:lnTo>
                  <a:lnTo>
                    <a:pt x="64" y="546"/>
                  </a:lnTo>
                  <a:lnTo>
                    <a:pt x="64" y="544"/>
                  </a:lnTo>
                  <a:lnTo>
                    <a:pt x="61" y="542"/>
                  </a:lnTo>
                  <a:lnTo>
                    <a:pt x="61" y="542"/>
                  </a:lnTo>
                  <a:lnTo>
                    <a:pt x="61" y="542"/>
                  </a:lnTo>
                  <a:lnTo>
                    <a:pt x="61" y="542"/>
                  </a:lnTo>
                  <a:lnTo>
                    <a:pt x="57" y="539"/>
                  </a:lnTo>
                  <a:lnTo>
                    <a:pt x="57" y="539"/>
                  </a:lnTo>
                  <a:lnTo>
                    <a:pt x="54" y="537"/>
                  </a:lnTo>
                  <a:lnTo>
                    <a:pt x="52" y="535"/>
                  </a:lnTo>
                  <a:lnTo>
                    <a:pt x="52" y="535"/>
                  </a:lnTo>
                  <a:lnTo>
                    <a:pt x="52" y="535"/>
                  </a:lnTo>
                  <a:lnTo>
                    <a:pt x="50" y="532"/>
                  </a:lnTo>
                  <a:lnTo>
                    <a:pt x="50" y="532"/>
                  </a:lnTo>
                  <a:lnTo>
                    <a:pt x="50" y="530"/>
                  </a:lnTo>
                  <a:lnTo>
                    <a:pt x="47" y="530"/>
                  </a:lnTo>
                  <a:lnTo>
                    <a:pt x="47" y="532"/>
                  </a:lnTo>
                  <a:lnTo>
                    <a:pt x="47" y="532"/>
                  </a:lnTo>
                  <a:lnTo>
                    <a:pt x="47" y="535"/>
                  </a:lnTo>
                  <a:lnTo>
                    <a:pt x="45" y="535"/>
                  </a:lnTo>
                  <a:lnTo>
                    <a:pt x="33" y="537"/>
                  </a:lnTo>
                  <a:lnTo>
                    <a:pt x="33" y="539"/>
                  </a:lnTo>
                  <a:lnTo>
                    <a:pt x="31" y="539"/>
                  </a:lnTo>
                  <a:lnTo>
                    <a:pt x="31" y="542"/>
                  </a:lnTo>
                  <a:lnTo>
                    <a:pt x="31" y="542"/>
                  </a:lnTo>
                  <a:lnTo>
                    <a:pt x="31" y="544"/>
                  </a:lnTo>
                  <a:lnTo>
                    <a:pt x="31" y="544"/>
                  </a:lnTo>
                  <a:lnTo>
                    <a:pt x="28" y="544"/>
                  </a:lnTo>
                  <a:lnTo>
                    <a:pt x="26" y="546"/>
                  </a:lnTo>
                  <a:lnTo>
                    <a:pt x="26" y="546"/>
                  </a:lnTo>
                  <a:lnTo>
                    <a:pt x="26" y="549"/>
                  </a:lnTo>
                  <a:lnTo>
                    <a:pt x="26" y="549"/>
                  </a:lnTo>
                  <a:lnTo>
                    <a:pt x="24" y="549"/>
                  </a:lnTo>
                  <a:lnTo>
                    <a:pt x="24" y="549"/>
                  </a:lnTo>
                  <a:lnTo>
                    <a:pt x="21" y="549"/>
                  </a:lnTo>
                  <a:lnTo>
                    <a:pt x="21" y="551"/>
                  </a:lnTo>
                  <a:lnTo>
                    <a:pt x="21" y="553"/>
                  </a:lnTo>
                  <a:lnTo>
                    <a:pt x="19" y="553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6" y="558"/>
                  </a:lnTo>
                  <a:lnTo>
                    <a:pt x="16" y="558"/>
                  </a:lnTo>
                  <a:lnTo>
                    <a:pt x="19" y="561"/>
                  </a:lnTo>
                  <a:lnTo>
                    <a:pt x="19" y="565"/>
                  </a:lnTo>
                  <a:lnTo>
                    <a:pt x="16" y="570"/>
                  </a:lnTo>
                  <a:lnTo>
                    <a:pt x="16" y="577"/>
                  </a:lnTo>
                  <a:lnTo>
                    <a:pt x="16" y="582"/>
                  </a:lnTo>
                  <a:lnTo>
                    <a:pt x="16" y="587"/>
                  </a:lnTo>
                  <a:lnTo>
                    <a:pt x="16" y="591"/>
                  </a:lnTo>
                  <a:lnTo>
                    <a:pt x="12" y="591"/>
                  </a:lnTo>
                  <a:lnTo>
                    <a:pt x="7" y="591"/>
                  </a:lnTo>
                  <a:lnTo>
                    <a:pt x="2" y="591"/>
                  </a:lnTo>
                  <a:lnTo>
                    <a:pt x="0" y="594"/>
                  </a:lnTo>
                  <a:lnTo>
                    <a:pt x="2" y="596"/>
                  </a:lnTo>
                  <a:lnTo>
                    <a:pt x="5" y="598"/>
                  </a:lnTo>
                  <a:lnTo>
                    <a:pt x="7" y="601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4" y="606"/>
                  </a:lnTo>
                  <a:lnTo>
                    <a:pt x="14" y="606"/>
                  </a:lnTo>
                  <a:lnTo>
                    <a:pt x="14" y="606"/>
                  </a:lnTo>
                  <a:lnTo>
                    <a:pt x="14" y="606"/>
                  </a:lnTo>
                  <a:lnTo>
                    <a:pt x="14" y="608"/>
                  </a:lnTo>
                  <a:lnTo>
                    <a:pt x="12" y="608"/>
                  </a:lnTo>
                  <a:lnTo>
                    <a:pt x="12" y="608"/>
                  </a:lnTo>
                  <a:lnTo>
                    <a:pt x="14" y="608"/>
                  </a:lnTo>
                  <a:lnTo>
                    <a:pt x="14" y="608"/>
                  </a:lnTo>
                  <a:lnTo>
                    <a:pt x="19" y="608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6"/>
                  </a:lnTo>
                  <a:lnTo>
                    <a:pt x="28" y="603"/>
                  </a:lnTo>
                  <a:lnTo>
                    <a:pt x="28" y="601"/>
                  </a:lnTo>
                  <a:lnTo>
                    <a:pt x="31" y="598"/>
                  </a:lnTo>
                  <a:lnTo>
                    <a:pt x="31" y="598"/>
                  </a:lnTo>
                  <a:lnTo>
                    <a:pt x="31" y="598"/>
                  </a:lnTo>
                  <a:lnTo>
                    <a:pt x="33" y="598"/>
                  </a:lnTo>
                  <a:lnTo>
                    <a:pt x="33" y="596"/>
                  </a:lnTo>
                  <a:lnTo>
                    <a:pt x="35" y="596"/>
                  </a:lnTo>
                  <a:lnTo>
                    <a:pt x="38" y="596"/>
                  </a:lnTo>
                  <a:lnTo>
                    <a:pt x="40" y="596"/>
                  </a:lnTo>
                  <a:lnTo>
                    <a:pt x="40" y="596"/>
                  </a:lnTo>
                  <a:lnTo>
                    <a:pt x="42" y="596"/>
                  </a:lnTo>
                  <a:lnTo>
                    <a:pt x="42" y="596"/>
                  </a:lnTo>
                  <a:lnTo>
                    <a:pt x="45" y="598"/>
                  </a:lnTo>
                  <a:lnTo>
                    <a:pt x="47" y="598"/>
                  </a:lnTo>
                  <a:lnTo>
                    <a:pt x="47" y="598"/>
                  </a:lnTo>
                  <a:lnTo>
                    <a:pt x="50" y="598"/>
                  </a:lnTo>
                  <a:lnTo>
                    <a:pt x="50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7" y="598"/>
                  </a:lnTo>
                  <a:lnTo>
                    <a:pt x="59" y="598"/>
                  </a:lnTo>
                  <a:lnTo>
                    <a:pt x="61" y="601"/>
                  </a:lnTo>
                  <a:lnTo>
                    <a:pt x="61" y="598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6" y="598"/>
                  </a:lnTo>
                  <a:lnTo>
                    <a:pt x="69" y="598"/>
                  </a:lnTo>
                  <a:lnTo>
                    <a:pt x="71" y="598"/>
                  </a:lnTo>
                  <a:lnTo>
                    <a:pt x="71" y="598"/>
                  </a:lnTo>
                  <a:lnTo>
                    <a:pt x="73" y="598"/>
                  </a:lnTo>
                  <a:lnTo>
                    <a:pt x="73" y="598"/>
                  </a:lnTo>
                  <a:lnTo>
                    <a:pt x="78" y="598"/>
                  </a:lnTo>
                  <a:lnTo>
                    <a:pt x="85" y="598"/>
                  </a:lnTo>
                  <a:lnTo>
                    <a:pt x="95" y="598"/>
                  </a:lnTo>
                  <a:lnTo>
                    <a:pt x="95" y="598"/>
                  </a:lnTo>
                  <a:lnTo>
                    <a:pt x="97" y="598"/>
                  </a:lnTo>
                  <a:lnTo>
                    <a:pt x="97" y="598"/>
                  </a:lnTo>
                  <a:lnTo>
                    <a:pt x="104" y="598"/>
                  </a:lnTo>
                  <a:lnTo>
                    <a:pt x="106" y="598"/>
                  </a:lnTo>
                  <a:lnTo>
                    <a:pt x="109" y="601"/>
                  </a:lnTo>
                  <a:lnTo>
                    <a:pt x="109" y="601"/>
                  </a:lnTo>
                  <a:lnTo>
                    <a:pt x="116" y="601"/>
                  </a:lnTo>
                  <a:lnTo>
                    <a:pt x="121" y="601"/>
                  </a:lnTo>
                  <a:lnTo>
                    <a:pt x="123" y="601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35" y="598"/>
                  </a:lnTo>
                  <a:lnTo>
                    <a:pt x="137" y="598"/>
                  </a:lnTo>
                  <a:lnTo>
                    <a:pt x="139" y="598"/>
                  </a:lnTo>
                  <a:lnTo>
                    <a:pt x="144" y="598"/>
                  </a:lnTo>
                  <a:lnTo>
                    <a:pt x="149" y="598"/>
                  </a:lnTo>
                  <a:lnTo>
                    <a:pt x="154" y="598"/>
                  </a:lnTo>
                  <a:lnTo>
                    <a:pt x="158" y="598"/>
                  </a:lnTo>
                  <a:lnTo>
                    <a:pt x="163" y="598"/>
                  </a:lnTo>
                  <a:lnTo>
                    <a:pt x="168" y="598"/>
                  </a:lnTo>
                  <a:lnTo>
                    <a:pt x="173" y="598"/>
                  </a:lnTo>
                  <a:lnTo>
                    <a:pt x="177" y="598"/>
                  </a:lnTo>
                  <a:lnTo>
                    <a:pt x="182" y="598"/>
                  </a:lnTo>
                  <a:lnTo>
                    <a:pt x="187" y="598"/>
                  </a:lnTo>
                  <a:lnTo>
                    <a:pt x="194" y="598"/>
                  </a:lnTo>
                  <a:lnTo>
                    <a:pt x="199" y="598"/>
                  </a:lnTo>
                  <a:lnTo>
                    <a:pt x="203" y="598"/>
                  </a:lnTo>
                  <a:lnTo>
                    <a:pt x="208" y="598"/>
                  </a:lnTo>
                  <a:lnTo>
                    <a:pt x="208" y="598"/>
                  </a:lnTo>
                  <a:lnTo>
                    <a:pt x="213" y="598"/>
                  </a:lnTo>
                  <a:lnTo>
                    <a:pt x="218" y="598"/>
                  </a:lnTo>
                  <a:lnTo>
                    <a:pt x="220" y="598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25" y="601"/>
                  </a:lnTo>
                  <a:lnTo>
                    <a:pt x="225" y="601"/>
                  </a:lnTo>
                  <a:lnTo>
                    <a:pt x="227" y="601"/>
                  </a:lnTo>
                  <a:lnTo>
                    <a:pt x="227" y="601"/>
                  </a:lnTo>
                  <a:lnTo>
                    <a:pt x="229" y="598"/>
                  </a:lnTo>
                  <a:lnTo>
                    <a:pt x="229" y="598"/>
                  </a:lnTo>
                  <a:lnTo>
                    <a:pt x="232" y="601"/>
                  </a:lnTo>
                  <a:lnTo>
                    <a:pt x="234" y="601"/>
                  </a:lnTo>
                  <a:lnTo>
                    <a:pt x="234" y="601"/>
                  </a:lnTo>
                  <a:lnTo>
                    <a:pt x="237" y="601"/>
                  </a:lnTo>
                  <a:lnTo>
                    <a:pt x="234" y="603"/>
                  </a:lnTo>
                  <a:lnTo>
                    <a:pt x="234" y="603"/>
                  </a:lnTo>
                  <a:lnTo>
                    <a:pt x="234" y="603"/>
                  </a:lnTo>
                  <a:lnTo>
                    <a:pt x="234" y="603"/>
                  </a:lnTo>
                  <a:lnTo>
                    <a:pt x="234" y="606"/>
                  </a:lnTo>
                  <a:lnTo>
                    <a:pt x="237" y="606"/>
                  </a:lnTo>
                  <a:lnTo>
                    <a:pt x="237" y="608"/>
                  </a:lnTo>
                  <a:lnTo>
                    <a:pt x="237" y="610"/>
                  </a:lnTo>
                  <a:lnTo>
                    <a:pt x="237" y="610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10"/>
                  </a:lnTo>
                  <a:lnTo>
                    <a:pt x="237" y="610"/>
                  </a:lnTo>
                  <a:lnTo>
                    <a:pt x="237" y="610"/>
                  </a:lnTo>
                  <a:lnTo>
                    <a:pt x="239" y="610"/>
                  </a:lnTo>
                  <a:lnTo>
                    <a:pt x="239" y="613"/>
                  </a:lnTo>
                  <a:lnTo>
                    <a:pt x="239" y="613"/>
                  </a:lnTo>
                  <a:lnTo>
                    <a:pt x="241" y="613"/>
                  </a:lnTo>
                  <a:lnTo>
                    <a:pt x="241" y="613"/>
                  </a:lnTo>
                  <a:lnTo>
                    <a:pt x="241" y="615"/>
                  </a:lnTo>
                  <a:lnTo>
                    <a:pt x="241" y="615"/>
                  </a:lnTo>
                  <a:lnTo>
                    <a:pt x="241" y="615"/>
                  </a:lnTo>
                  <a:lnTo>
                    <a:pt x="241" y="617"/>
                  </a:lnTo>
                  <a:lnTo>
                    <a:pt x="241" y="617"/>
                  </a:lnTo>
                  <a:lnTo>
                    <a:pt x="241" y="617"/>
                  </a:lnTo>
                  <a:lnTo>
                    <a:pt x="241" y="622"/>
                  </a:lnTo>
                  <a:lnTo>
                    <a:pt x="241" y="622"/>
                  </a:lnTo>
                  <a:lnTo>
                    <a:pt x="241" y="622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7"/>
                  </a:lnTo>
                  <a:lnTo>
                    <a:pt x="241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41" y="629"/>
                  </a:lnTo>
                  <a:lnTo>
                    <a:pt x="241" y="629"/>
                  </a:lnTo>
                  <a:lnTo>
                    <a:pt x="241" y="629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4" y="634"/>
                  </a:lnTo>
                  <a:lnTo>
                    <a:pt x="244" y="634"/>
                  </a:lnTo>
                  <a:lnTo>
                    <a:pt x="244" y="634"/>
                  </a:lnTo>
                  <a:lnTo>
                    <a:pt x="244" y="636"/>
                  </a:lnTo>
                  <a:lnTo>
                    <a:pt x="244" y="636"/>
                  </a:lnTo>
                  <a:lnTo>
                    <a:pt x="244" y="636"/>
                  </a:lnTo>
                  <a:lnTo>
                    <a:pt x="244" y="639"/>
                  </a:lnTo>
                  <a:lnTo>
                    <a:pt x="244" y="641"/>
                  </a:lnTo>
                  <a:lnTo>
                    <a:pt x="244" y="641"/>
                  </a:lnTo>
                  <a:lnTo>
                    <a:pt x="244" y="643"/>
                  </a:lnTo>
                  <a:lnTo>
                    <a:pt x="244" y="643"/>
                  </a:lnTo>
                  <a:lnTo>
                    <a:pt x="248" y="648"/>
                  </a:lnTo>
                  <a:lnTo>
                    <a:pt x="248" y="648"/>
                  </a:lnTo>
                  <a:lnTo>
                    <a:pt x="248" y="650"/>
                  </a:lnTo>
                  <a:lnTo>
                    <a:pt x="248" y="650"/>
                  </a:lnTo>
                  <a:lnTo>
                    <a:pt x="248" y="650"/>
                  </a:lnTo>
                  <a:lnTo>
                    <a:pt x="248" y="650"/>
                  </a:lnTo>
                  <a:lnTo>
                    <a:pt x="251" y="650"/>
                  </a:lnTo>
                  <a:lnTo>
                    <a:pt x="251" y="650"/>
                  </a:lnTo>
                  <a:lnTo>
                    <a:pt x="253" y="653"/>
                  </a:lnTo>
                  <a:lnTo>
                    <a:pt x="253" y="653"/>
                  </a:lnTo>
                  <a:lnTo>
                    <a:pt x="253" y="655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5" y="658"/>
                  </a:lnTo>
                  <a:lnTo>
                    <a:pt x="255" y="658"/>
                  </a:lnTo>
                  <a:lnTo>
                    <a:pt x="255" y="660"/>
                  </a:lnTo>
                  <a:lnTo>
                    <a:pt x="255" y="660"/>
                  </a:lnTo>
                  <a:lnTo>
                    <a:pt x="255" y="660"/>
                  </a:lnTo>
                  <a:lnTo>
                    <a:pt x="255" y="662"/>
                  </a:lnTo>
                  <a:lnTo>
                    <a:pt x="255" y="662"/>
                  </a:lnTo>
                  <a:lnTo>
                    <a:pt x="253" y="662"/>
                  </a:lnTo>
                  <a:lnTo>
                    <a:pt x="253" y="665"/>
                  </a:lnTo>
                  <a:lnTo>
                    <a:pt x="253" y="667"/>
                  </a:lnTo>
                  <a:lnTo>
                    <a:pt x="253" y="669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5" y="674"/>
                  </a:lnTo>
                  <a:lnTo>
                    <a:pt x="255" y="674"/>
                  </a:lnTo>
                  <a:lnTo>
                    <a:pt x="258" y="674"/>
                  </a:lnTo>
                  <a:lnTo>
                    <a:pt x="258" y="677"/>
                  </a:lnTo>
                  <a:lnTo>
                    <a:pt x="260" y="677"/>
                  </a:lnTo>
                  <a:lnTo>
                    <a:pt x="260" y="677"/>
                  </a:lnTo>
                  <a:lnTo>
                    <a:pt x="263" y="679"/>
                  </a:lnTo>
                  <a:lnTo>
                    <a:pt x="263" y="679"/>
                  </a:lnTo>
                  <a:lnTo>
                    <a:pt x="263" y="679"/>
                  </a:lnTo>
                  <a:lnTo>
                    <a:pt x="263" y="681"/>
                  </a:lnTo>
                  <a:lnTo>
                    <a:pt x="263" y="681"/>
                  </a:lnTo>
                  <a:lnTo>
                    <a:pt x="263" y="681"/>
                  </a:lnTo>
                  <a:lnTo>
                    <a:pt x="263" y="681"/>
                  </a:lnTo>
                  <a:lnTo>
                    <a:pt x="265" y="681"/>
                  </a:lnTo>
                  <a:lnTo>
                    <a:pt x="265" y="681"/>
                  </a:lnTo>
                  <a:lnTo>
                    <a:pt x="265" y="681"/>
                  </a:lnTo>
                  <a:lnTo>
                    <a:pt x="265" y="681"/>
                  </a:lnTo>
                  <a:lnTo>
                    <a:pt x="267" y="681"/>
                  </a:lnTo>
                  <a:lnTo>
                    <a:pt x="267" y="684"/>
                  </a:lnTo>
                  <a:lnTo>
                    <a:pt x="267" y="684"/>
                  </a:lnTo>
                  <a:lnTo>
                    <a:pt x="265" y="684"/>
                  </a:lnTo>
                  <a:lnTo>
                    <a:pt x="265" y="684"/>
                  </a:lnTo>
                  <a:lnTo>
                    <a:pt x="265" y="684"/>
                  </a:lnTo>
                  <a:lnTo>
                    <a:pt x="265" y="684"/>
                  </a:lnTo>
                  <a:lnTo>
                    <a:pt x="265" y="686"/>
                  </a:lnTo>
                  <a:lnTo>
                    <a:pt x="265" y="686"/>
                  </a:lnTo>
                  <a:lnTo>
                    <a:pt x="267" y="686"/>
                  </a:lnTo>
                  <a:lnTo>
                    <a:pt x="267" y="686"/>
                  </a:lnTo>
                  <a:lnTo>
                    <a:pt x="267" y="688"/>
                  </a:lnTo>
                  <a:lnTo>
                    <a:pt x="270" y="691"/>
                  </a:lnTo>
                  <a:lnTo>
                    <a:pt x="272" y="693"/>
                  </a:lnTo>
                  <a:lnTo>
                    <a:pt x="272" y="693"/>
                  </a:lnTo>
                  <a:lnTo>
                    <a:pt x="272" y="693"/>
                  </a:lnTo>
                  <a:lnTo>
                    <a:pt x="272" y="695"/>
                  </a:lnTo>
                  <a:lnTo>
                    <a:pt x="272" y="695"/>
                  </a:lnTo>
                  <a:lnTo>
                    <a:pt x="272" y="698"/>
                  </a:lnTo>
                  <a:lnTo>
                    <a:pt x="272" y="695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2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700"/>
                  </a:lnTo>
                  <a:lnTo>
                    <a:pt x="274" y="700"/>
                  </a:lnTo>
                  <a:lnTo>
                    <a:pt x="274" y="700"/>
                  </a:lnTo>
                  <a:lnTo>
                    <a:pt x="274" y="700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9" y="703"/>
                  </a:lnTo>
                  <a:lnTo>
                    <a:pt x="279" y="705"/>
                  </a:lnTo>
                  <a:lnTo>
                    <a:pt x="277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7"/>
                  </a:lnTo>
                  <a:lnTo>
                    <a:pt x="281" y="705"/>
                  </a:lnTo>
                  <a:lnTo>
                    <a:pt x="281" y="707"/>
                  </a:lnTo>
                  <a:lnTo>
                    <a:pt x="281" y="707"/>
                  </a:lnTo>
                  <a:lnTo>
                    <a:pt x="281" y="707"/>
                  </a:lnTo>
                  <a:lnTo>
                    <a:pt x="279" y="707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4" y="710"/>
                  </a:lnTo>
                  <a:lnTo>
                    <a:pt x="284" y="712"/>
                  </a:lnTo>
                  <a:lnTo>
                    <a:pt x="284" y="712"/>
                  </a:lnTo>
                  <a:lnTo>
                    <a:pt x="284" y="712"/>
                  </a:lnTo>
                  <a:lnTo>
                    <a:pt x="286" y="714"/>
                  </a:lnTo>
                  <a:lnTo>
                    <a:pt x="286" y="714"/>
                  </a:lnTo>
                  <a:lnTo>
                    <a:pt x="286" y="714"/>
                  </a:lnTo>
                  <a:lnTo>
                    <a:pt x="286" y="717"/>
                  </a:lnTo>
                  <a:lnTo>
                    <a:pt x="286" y="717"/>
                  </a:lnTo>
                  <a:lnTo>
                    <a:pt x="286" y="717"/>
                  </a:lnTo>
                  <a:lnTo>
                    <a:pt x="286" y="717"/>
                  </a:lnTo>
                  <a:lnTo>
                    <a:pt x="289" y="719"/>
                  </a:lnTo>
                  <a:lnTo>
                    <a:pt x="291" y="719"/>
                  </a:lnTo>
                  <a:lnTo>
                    <a:pt x="296" y="717"/>
                  </a:lnTo>
                  <a:lnTo>
                    <a:pt x="296" y="717"/>
                  </a:lnTo>
                  <a:lnTo>
                    <a:pt x="298" y="717"/>
                  </a:lnTo>
                  <a:lnTo>
                    <a:pt x="298" y="717"/>
                  </a:lnTo>
                  <a:lnTo>
                    <a:pt x="303" y="714"/>
                  </a:lnTo>
                  <a:lnTo>
                    <a:pt x="303" y="714"/>
                  </a:lnTo>
                  <a:lnTo>
                    <a:pt x="305" y="714"/>
                  </a:lnTo>
                  <a:lnTo>
                    <a:pt x="307" y="717"/>
                  </a:lnTo>
                  <a:lnTo>
                    <a:pt x="310" y="719"/>
                  </a:lnTo>
                  <a:lnTo>
                    <a:pt x="310" y="719"/>
                  </a:lnTo>
                  <a:lnTo>
                    <a:pt x="315" y="719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17" y="714"/>
                  </a:lnTo>
                  <a:lnTo>
                    <a:pt x="317" y="714"/>
                  </a:lnTo>
                  <a:lnTo>
                    <a:pt x="317" y="714"/>
                  </a:lnTo>
                  <a:lnTo>
                    <a:pt x="319" y="712"/>
                  </a:lnTo>
                  <a:lnTo>
                    <a:pt x="322" y="712"/>
                  </a:lnTo>
                  <a:lnTo>
                    <a:pt x="324" y="712"/>
                  </a:lnTo>
                  <a:lnTo>
                    <a:pt x="326" y="712"/>
                  </a:lnTo>
                  <a:lnTo>
                    <a:pt x="329" y="714"/>
                  </a:lnTo>
                  <a:lnTo>
                    <a:pt x="331" y="714"/>
                  </a:lnTo>
                  <a:lnTo>
                    <a:pt x="331" y="714"/>
                  </a:lnTo>
                  <a:lnTo>
                    <a:pt x="331" y="712"/>
                  </a:lnTo>
                  <a:lnTo>
                    <a:pt x="334" y="712"/>
                  </a:lnTo>
                  <a:lnTo>
                    <a:pt x="336" y="712"/>
                  </a:lnTo>
                  <a:lnTo>
                    <a:pt x="336" y="712"/>
                  </a:lnTo>
                  <a:lnTo>
                    <a:pt x="338" y="712"/>
                  </a:lnTo>
                  <a:lnTo>
                    <a:pt x="338" y="710"/>
                  </a:lnTo>
                  <a:lnTo>
                    <a:pt x="338" y="710"/>
                  </a:lnTo>
                  <a:lnTo>
                    <a:pt x="338" y="710"/>
                  </a:lnTo>
                  <a:lnTo>
                    <a:pt x="343" y="710"/>
                  </a:lnTo>
                  <a:lnTo>
                    <a:pt x="350" y="710"/>
                  </a:lnTo>
                  <a:lnTo>
                    <a:pt x="350" y="710"/>
                  </a:lnTo>
                  <a:lnTo>
                    <a:pt x="350" y="712"/>
                  </a:lnTo>
                  <a:lnTo>
                    <a:pt x="350" y="712"/>
                  </a:lnTo>
                  <a:lnTo>
                    <a:pt x="352" y="712"/>
                  </a:lnTo>
                  <a:lnTo>
                    <a:pt x="383" y="712"/>
                  </a:lnTo>
                  <a:lnTo>
                    <a:pt x="381" y="710"/>
                  </a:lnTo>
                  <a:lnTo>
                    <a:pt x="381" y="707"/>
                  </a:lnTo>
                  <a:lnTo>
                    <a:pt x="381" y="705"/>
                  </a:lnTo>
                  <a:lnTo>
                    <a:pt x="383" y="703"/>
                  </a:lnTo>
                  <a:lnTo>
                    <a:pt x="383" y="703"/>
                  </a:lnTo>
                  <a:lnTo>
                    <a:pt x="383" y="698"/>
                  </a:lnTo>
                  <a:lnTo>
                    <a:pt x="383" y="698"/>
                  </a:lnTo>
                  <a:lnTo>
                    <a:pt x="383" y="695"/>
                  </a:lnTo>
                  <a:lnTo>
                    <a:pt x="383" y="695"/>
                  </a:lnTo>
                  <a:lnTo>
                    <a:pt x="383" y="693"/>
                  </a:lnTo>
                  <a:lnTo>
                    <a:pt x="383" y="691"/>
                  </a:lnTo>
                  <a:lnTo>
                    <a:pt x="383" y="691"/>
                  </a:lnTo>
                  <a:lnTo>
                    <a:pt x="386" y="691"/>
                  </a:lnTo>
                  <a:lnTo>
                    <a:pt x="388" y="691"/>
                  </a:lnTo>
                  <a:lnTo>
                    <a:pt x="388" y="688"/>
                  </a:lnTo>
                  <a:lnTo>
                    <a:pt x="388" y="688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4"/>
                  </a:lnTo>
                  <a:lnTo>
                    <a:pt x="390" y="679"/>
                  </a:lnTo>
                  <a:lnTo>
                    <a:pt x="390" y="679"/>
                  </a:lnTo>
                  <a:lnTo>
                    <a:pt x="390" y="677"/>
                  </a:lnTo>
                  <a:lnTo>
                    <a:pt x="390" y="667"/>
                  </a:lnTo>
                  <a:lnTo>
                    <a:pt x="390" y="665"/>
                  </a:lnTo>
                  <a:lnTo>
                    <a:pt x="390" y="665"/>
                  </a:lnTo>
                  <a:lnTo>
                    <a:pt x="393" y="662"/>
                  </a:lnTo>
                  <a:lnTo>
                    <a:pt x="393" y="662"/>
                  </a:lnTo>
                  <a:lnTo>
                    <a:pt x="393" y="662"/>
                  </a:lnTo>
                  <a:lnTo>
                    <a:pt x="393" y="660"/>
                  </a:lnTo>
                  <a:lnTo>
                    <a:pt x="433" y="660"/>
                  </a:lnTo>
                  <a:lnTo>
                    <a:pt x="433" y="658"/>
                  </a:lnTo>
                  <a:lnTo>
                    <a:pt x="433" y="658"/>
                  </a:lnTo>
                  <a:lnTo>
                    <a:pt x="433" y="655"/>
                  </a:lnTo>
                  <a:lnTo>
                    <a:pt x="433" y="655"/>
                  </a:lnTo>
                  <a:lnTo>
                    <a:pt x="435" y="655"/>
                  </a:lnTo>
                  <a:lnTo>
                    <a:pt x="435" y="655"/>
                  </a:lnTo>
                  <a:lnTo>
                    <a:pt x="438" y="655"/>
                  </a:lnTo>
                  <a:lnTo>
                    <a:pt x="442" y="655"/>
                  </a:lnTo>
                  <a:lnTo>
                    <a:pt x="447" y="655"/>
                  </a:lnTo>
                  <a:lnTo>
                    <a:pt x="449" y="655"/>
                  </a:lnTo>
                  <a:lnTo>
                    <a:pt x="449" y="658"/>
                  </a:lnTo>
                  <a:lnTo>
                    <a:pt x="447" y="662"/>
                  </a:lnTo>
                  <a:lnTo>
                    <a:pt x="447" y="665"/>
                  </a:lnTo>
                  <a:lnTo>
                    <a:pt x="445" y="667"/>
                  </a:lnTo>
                  <a:lnTo>
                    <a:pt x="445" y="669"/>
                  </a:lnTo>
                  <a:lnTo>
                    <a:pt x="445" y="672"/>
                  </a:lnTo>
                  <a:lnTo>
                    <a:pt x="445" y="674"/>
                  </a:lnTo>
                  <a:lnTo>
                    <a:pt x="447" y="674"/>
                  </a:lnTo>
                  <a:lnTo>
                    <a:pt x="452" y="674"/>
                  </a:lnTo>
                  <a:lnTo>
                    <a:pt x="457" y="674"/>
                  </a:lnTo>
                  <a:lnTo>
                    <a:pt x="459" y="674"/>
                  </a:lnTo>
                  <a:lnTo>
                    <a:pt x="464" y="674"/>
                  </a:lnTo>
                  <a:lnTo>
                    <a:pt x="466" y="674"/>
                  </a:lnTo>
                  <a:lnTo>
                    <a:pt x="471" y="674"/>
                  </a:lnTo>
                  <a:lnTo>
                    <a:pt x="475" y="674"/>
                  </a:lnTo>
                  <a:lnTo>
                    <a:pt x="478" y="674"/>
                  </a:lnTo>
                  <a:lnTo>
                    <a:pt x="483" y="674"/>
                  </a:lnTo>
                  <a:lnTo>
                    <a:pt x="487" y="674"/>
                  </a:lnTo>
                  <a:lnTo>
                    <a:pt x="490" y="674"/>
                  </a:lnTo>
                  <a:lnTo>
                    <a:pt x="494" y="674"/>
                  </a:lnTo>
                  <a:lnTo>
                    <a:pt x="499" y="674"/>
                  </a:lnTo>
                  <a:lnTo>
                    <a:pt x="502" y="674"/>
                  </a:lnTo>
                  <a:lnTo>
                    <a:pt x="506" y="674"/>
                  </a:lnTo>
                  <a:lnTo>
                    <a:pt x="511" y="674"/>
                  </a:lnTo>
                  <a:lnTo>
                    <a:pt x="511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7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6"/>
                  </a:lnTo>
                  <a:lnTo>
                    <a:pt x="516" y="686"/>
                  </a:lnTo>
                  <a:lnTo>
                    <a:pt x="516" y="686"/>
                  </a:lnTo>
                  <a:lnTo>
                    <a:pt x="516" y="688"/>
                  </a:lnTo>
                  <a:lnTo>
                    <a:pt x="516" y="688"/>
                  </a:lnTo>
                  <a:lnTo>
                    <a:pt x="516" y="688"/>
                  </a:lnTo>
                  <a:lnTo>
                    <a:pt x="516" y="688"/>
                  </a:lnTo>
                  <a:lnTo>
                    <a:pt x="516" y="691"/>
                  </a:lnTo>
                  <a:lnTo>
                    <a:pt x="516" y="691"/>
                  </a:lnTo>
                  <a:lnTo>
                    <a:pt x="516" y="691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5"/>
                  </a:lnTo>
                  <a:lnTo>
                    <a:pt x="513" y="698"/>
                  </a:lnTo>
                  <a:lnTo>
                    <a:pt x="513" y="698"/>
                  </a:lnTo>
                  <a:lnTo>
                    <a:pt x="513" y="700"/>
                  </a:lnTo>
                  <a:lnTo>
                    <a:pt x="513" y="703"/>
                  </a:lnTo>
                  <a:lnTo>
                    <a:pt x="511" y="703"/>
                  </a:lnTo>
                  <a:lnTo>
                    <a:pt x="511" y="705"/>
                  </a:lnTo>
                  <a:lnTo>
                    <a:pt x="511" y="707"/>
                  </a:lnTo>
                  <a:lnTo>
                    <a:pt x="511" y="707"/>
                  </a:lnTo>
                  <a:lnTo>
                    <a:pt x="511" y="707"/>
                  </a:lnTo>
                  <a:lnTo>
                    <a:pt x="511" y="710"/>
                  </a:lnTo>
                  <a:lnTo>
                    <a:pt x="511" y="710"/>
                  </a:lnTo>
                  <a:lnTo>
                    <a:pt x="511" y="712"/>
                  </a:lnTo>
                  <a:lnTo>
                    <a:pt x="511" y="714"/>
                  </a:lnTo>
                  <a:lnTo>
                    <a:pt x="511" y="714"/>
                  </a:lnTo>
                  <a:lnTo>
                    <a:pt x="513" y="714"/>
                  </a:lnTo>
                  <a:lnTo>
                    <a:pt x="513" y="717"/>
                  </a:lnTo>
                  <a:lnTo>
                    <a:pt x="513" y="717"/>
                  </a:lnTo>
                  <a:lnTo>
                    <a:pt x="513" y="719"/>
                  </a:lnTo>
                  <a:lnTo>
                    <a:pt x="516" y="719"/>
                  </a:lnTo>
                  <a:lnTo>
                    <a:pt x="516" y="721"/>
                  </a:lnTo>
                  <a:lnTo>
                    <a:pt x="516" y="721"/>
                  </a:lnTo>
                  <a:lnTo>
                    <a:pt x="516" y="721"/>
                  </a:lnTo>
                  <a:lnTo>
                    <a:pt x="518" y="724"/>
                  </a:lnTo>
                  <a:lnTo>
                    <a:pt x="518" y="726"/>
                  </a:lnTo>
                  <a:lnTo>
                    <a:pt x="518" y="729"/>
                  </a:lnTo>
                  <a:lnTo>
                    <a:pt x="520" y="729"/>
                  </a:lnTo>
                  <a:lnTo>
                    <a:pt x="520" y="731"/>
                  </a:lnTo>
                  <a:lnTo>
                    <a:pt x="520" y="731"/>
                  </a:lnTo>
                  <a:lnTo>
                    <a:pt x="518" y="731"/>
                  </a:lnTo>
                  <a:lnTo>
                    <a:pt x="518" y="731"/>
                  </a:lnTo>
                  <a:lnTo>
                    <a:pt x="520" y="733"/>
                  </a:lnTo>
                  <a:lnTo>
                    <a:pt x="520" y="736"/>
                  </a:lnTo>
                  <a:lnTo>
                    <a:pt x="520" y="738"/>
                  </a:lnTo>
                  <a:lnTo>
                    <a:pt x="520" y="740"/>
                  </a:lnTo>
                  <a:lnTo>
                    <a:pt x="520" y="743"/>
                  </a:lnTo>
                  <a:lnTo>
                    <a:pt x="520" y="743"/>
                  </a:lnTo>
                  <a:lnTo>
                    <a:pt x="520" y="745"/>
                  </a:lnTo>
                  <a:lnTo>
                    <a:pt x="520" y="745"/>
                  </a:lnTo>
                  <a:lnTo>
                    <a:pt x="520" y="745"/>
                  </a:lnTo>
                  <a:lnTo>
                    <a:pt x="520" y="745"/>
                  </a:lnTo>
                  <a:lnTo>
                    <a:pt x="520" y="748"/>
                  </a:lnTo>
                  <a:lnTo>
                    <a:pt x="518" y="752"/>
                  </a:lnTo>
                  <a:lnTo>
                    <a:pt x="518" y="755"/>
                  </a:lnTo>
                  <a:lnTo>
                    <a:pt x="518" y="755"/>
                  </a:lnTo>
                  <a:lnTo>
                    <a:pt x="518" y="757"/>
                  </a:lnTo>
                  <a:lnTo>
                    <a:pt x="516" y="759"/>
                  </a:lnTo>
                  <a:lnTo>
                    <a:pt x="516" y="762"/>
                  </a:lnTo>
                  <a:lnTo>
                    <a:pt x="516" y="766"/>
                  </a:lnTo>
                  <a:lnTo>
                    <a:pt x="516" y="771"/>
                  </a:lnTo>
                  <a:lnTo>
                    <a:pt x="516" y="776"/>
                  </a:lnTo>
                  <a:lnTo>
                    <a:pt x="516" y="778"/>
                  </a:lnTo>
                  <a:lnTo>
                    <a:pt x="516" y="781"/>
                  </a:lnTo>
                  <a:lnTo>
                    <a:pt x="513" y="785"/>
                  </a:lnTo>
                  <a:lnTo>
                    <a:pt x="513" y="788"/>
                  </a:lnTo>
                  <a:lnTo>
                    <a:pt x="513" y="788"/>
                  </a:lnTo>
                  <a:lnTo>
                    <a:pt x="513" y="788"/>
                  </a:lnTo>
                  <a:lnTo>
                    <a:pt x="513" y="790"/>
                  </a:lnTo>
                  <a:lnTo>
                    <a:pt x="513" y="790"/>
                  </a:lnTo>
                  <a:lnTo>
                    <a:pt x="516" y="790"/>
                  </a:lnTo>
                  <a:lnTo>
                    <a:pt x="516" y="792"/>
                  </a:lnTo>
                  <a:lnTo>
                    <a:pt x="516" y="797"/>
                  </a:lnTo>
                  <a:lnTo>
                    <a:pt x="516" y="800"/>
                  </a:lnTo>
                  <a:lnTo>
                    <a:pt x="518" y="802"/>
                  </a:lnTo>
                  <a:lnTo>
                    <a:pt x="520" y="807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3" y="809"/>
                  </a:lnTo>
                  <a:lnTo>
                    <a:pt x="525" y="809"/>
                  </a:lnTo>
                  <a:lnTo>
                    <a:pt x="528" y="814"/>
                  </a:lnTo>
                  <a:lnTo>
                    <a:pt x="528" y="814"/>
                  </a:lnTo>
                  <a:lnTo>
                    <a:pt x="528" y="814"/>
                  </a:lnTo>
                  <a:lnTo>
                    <a:pt x="528" y="814"/>
                  </a:lnTo>
                  <a:lnTo>
                    <a:pt x="530" y="814"/>
                  </a:lnTo>
                  <a:lnTo>
                    <a:pt x="530" y="814"/>
                  </a:lnTo>
                  <a:lnTo>
                    <a:pt x="532" y="816"/>
                  </a:lnTo>
                  <a:lnTo>
                    <a:pt x="532" y="816"/>
                  </a:lnTo>
                  <a:lnTo>
                    <a:pt x="532" y="819"/>
                  </a:lnTo>
                  <a:lnTo>
                    <a:pt x="535" y="821"/>
                  </a:lnTo>
                  <a:lnTo>
                    <a:pt x="535" y="823"/>
                  </a:lnTo>
                  <a:lnTo>
                    <a:pt x="535" y="826"/>
                  </a:lnTo>
                  <a:lnTo>
                    <a:pt x="535" y="826"/>
                  </a:lnTo>
                  <a:lnTo>
                    <a:pt x="535" y="828"/>
                  </a:lnTo>
                  <a:lnTo>
                    <a:pt x="537" y="830"/>
                  </a:lnTo>
                  <a:lnTo>
                    <a:pt x="537" y="833"/>
                  </a:lnTo>
                  <a:lnTo>
                    <a:pt x="539" y="835"/>
                  </a:lnTo>
                  <a:lnTo>
                    <a:pt x="539" y="837"/>
                  </a:lnTo>
                  <a:lnTo>
                    <a:pt x="539" y="840"/>
                  </a:lnTo>
                  <a:lnTo>
                    <a:pt x="542" y="840"/>
                  </a:lnTo>
                  <a:lnTo>
                    <a:pt x="542" y="840"/>
                  </a:lnTo>
                  <a:lnTo>
                    <a:pt x="542" y="840"/>
                  </a:lnTo>
                  <a:lnTo>
                    <a:pt x="542" y="842"/>
                  </a:lnTo>
                  <a:lnTo>
                    <a:pt x="542" y="842"/>
                  </a:lnTo>
                  <a:lnTo>
                    <a:pt x="539" y="845"/>
                  </a:lnTo>
                  <a:lnTo>
                    <a:pt x="539" y="845"/>
                  </a:lnTo>
                  <a:lnTo>
                    <a:pt x="539" y="847"/>
                  </a:lnTo>
                  <a:lnTo>
                    <a:pt x="539" y="847"/>
                  </a:lnTo>
                  <a:lnTo>
                    <a:pt x="539" y="849"/>
                  </a:lnTo>
                  <a:lnTo>
                    <a:pt x="539" y="849"/>
                  </a:lnTo>
                  <a:lnTo>
                    <a:pt x="542" y="849"/>
                  </a:lnTo>
                  <a:lnTo>
                    <a:pt x="542" y="852"/>
                  </a:lnTo>
                  <a:lnTo>
                    <a:pt x="542" y="854"/>
                  </a:lnTo>
                  <a:lnTo>
                    <a:pt x="542" y="854"/>
                  </a:lnTo>
                  <a:lnTo>
                    <a:pt x="542" y="856"/>
                  </a:lnTo>
                  <a:lnTo>
                    <a:pt x="542" y="859"/>
                  </a:lnTo>
                  <a:lnTo>
                    <a:pt x="542" y="859"/>
                  </a:lnTo>
                  <a:lnTo>
                    <a:pt x="542" y="859"/>
                  </a:lnTo>
                  <a:lnTo>
                    <a:pt x="542" y="861"/>
                  </a:lnTo>
                  <a:lnTo>
                    <a:pt x="542" y="861"/>
                  </a:lnTo>
                  <a:lnTo>
                    <a:pt x="542" y="861"/>
                  </a:lnTo>
                  <a:lnTo>
                    <a:pt x="539" y="861"/>
                  </a:lnTo>
                  <a:lnTo>
                    <a:pt x="539" y="863"/>
                  </a:lnTo>
                  <a:lnTo>
                    <a:pt x="537" y="863"/>
                  </a:lnTo>
                  <a:lnTo>
                    <a:pt x="535" y="863"/>
                  </a:lnTo>
                  <a:lnTo>
                    <a:pt x="535" y="866"/>
                  </a:lnTo>
                  <a:lnTo>
                    <a:pt x="532" y="866"/>
                  </a:lnTo>
                  <a:lnTo>
                    <a:pt x="532" y="868"/>
                  </a:lnTo>
                  <a:lnTo>
                    <a:pt x="535" y="868"/>
                  </a:lnTo>
                  <a:lnTo>
                    <a:pt x="535" y="873"/>
                  </a:lnTo>
                  <a:lnTo>
                    <a:pt x="535" y="873"/>
                  </a:lnTo>
                  <a:lnTo>
                    <a:pt x="535" y="875"/>
                  </a:lnTo>
                  <a:lnTo>
                    <a:pt x="535" y="875"/>
                  </a:lnTo>
                  <a:lnTo>
                    <a:pt x="537" y="875"/>
                  </a:lnTo>
                  <a:lnTo>
                    <a:pt x="537" y="875"/>
                  </a:lnTo>
                  <a:lnTo>
                    <a:pt x="537" y="878"/>
                  </a:lnTo>
                  <a:lnTo>
                    <a:pt x="537" y="878"/>
                  </a:lnTo>
                  <a:lnTo>
                    <a:pt x="537" y="882"/>
                  </a:lnTo>
                  <a:lnTo>
                    <a:pt x="537" y="885"/>
                  </a:lnTo>
                  <a:lnTo>
                    <a:pt x="537" y="887"/>
                  </a:lnTo>
                  <a:lnTo>
                    <a:pt x="539" y="887"/>
                  </a:lnTo>
                  <a:lnTo>
                    <a:pt x="539" y="887"/>
                  </a:lnTo>
                  <a:lnTo>
                    <a:pt x="542" y="885"/>
                  </a:lnTo>
                  <a:lnTo>
                    <a:pt x="542" y="885"/>
                  </a:lnTo>
                  <a:lnTo>
                    <a:pt x="549" y="882"/>
                  </a:lnTo>
                  <a:lnTo>
                    <a:pt x="549" y="880"/>
                  </a:lnTo>
                  <a:lnTo>
                    <a:pt x="551" y="878"/>
                  </a:lnTo>
                  <a:lnTo>
                    <a:pt x="554" y="878"/>
                  </a:lnTo>
                  <a:lnTo>
                    <a:pt x="556" y="878"/>
                  </a:lnTo>
                  <a:lnTo>
                    <a:pt x="558" y="880"/>
                  </a:lnTo>
                  <a:lnTo>
                    <a:pt x="561" y="880"/>
                  </a:lnTo>
                  <a:lnTo>
                    <a:pt x="563" y="880"/>
                  </a:lnTo>
                  <a:lnTo>
                    <a:pt x="565" y="880"/>
                  </a:lnTo>
                  <a:lnTo>
                    <a:pt x="565" y="878"/>
                  </a:lnTo>
                  <a:lnTo>
                    <a:pt x="568" y="878"/>
                  </a:lnTo>
                  <a:lnTo>
                    <a:pt x="568" y="878"/>
                  </a:lnTo>
                  <a:lnTo>
                    <a:pt x="570" y="878"/>
                  </a:lnTo>
                  <a:lnTo>
                    <a:pt x="570" y="878"/>
                  </a:lnTo>
                  <a:lnTo>
                    <a:pt x="572" y="880"/>
                  </a:lnTo>
                  <a:lnTo>
                    <a:pt x="575" y="880"/>
                  </a:lnTo>
                  <a:lnTo>
                    <a:pt x="577" y="880"/>
                  </a:lnTo>
                  <a:lnTo>
                    <a:pt x="580" y="880"/>
                  </a:lnTo>
                  <a:lnTo>
                    <a:pt x="584" y="880"/>
                  </a:lnTo>
                  <a:lnTo>
                    <a:pt x="589" y="878"/>
                  </a:lnTo>
                  <a:lnTo>
                    <a:pt x="594" y="875"/>
                  </a:lnTo>
                  <a:lnTo>
                    <a:pt x="599" y="873"/>
                  </a:lnTo>
                  <a:lnTo>
                    <a:pt x="601" y="873"/>
                  </a:lnTo>
                  <a:lnTo>
                    <a:pt x="603" y="873"/>
                  </a:lnTo>
                  <a:lnTo>
                    <a:pt x="603" y="873"/>
                  </a:lnTo>
                  <a:lnTo>
                    <a:pt x="608" y="873"/>
                  </a:lnTo>
                  <a:lnTo>
                    <a:pt x="613" y="875"/>
                  </a:lnTo>
                  <a:lnTo>
                    <a:pt x="613" y="875"/>
                  </a:lnTo>
                  <a:lnTo>
                    <a:pt x="615" y="875"/>
                  </a:lnTo>
                  <a:lnTo>
                    <a:pt x="617" y="875"/>
                  </a:lnTo>
                  <a:lnTo>
                    <a:pt x="620" y="875"/>
                  </a:lnTo>
                  <a:lnTo>
                    <a:pt x="622" y="875"/>
                  </a:lnTo>
                  <a:lnTo>
                    <a:pt x="625" y="875"/>
                  </a:lnTo>
                  <a:lnTo>
                    <a:pt x="625" y="875"/>
                  </a:lnTo>
                  <a:lnTo>
                    <a:pt x="625" y="873"/>
                  </a:lnTo>
                  <a:lnTo>
                    <a:pt x="625" y="873"/>
                  </a:lnTo>
                  <a:lnTo>
                    <a:pt x="627" y="873"/>
                  </a:lnTo>
                  <a:lnTo>
                    <a:pt x="627" y="873"/>
                  </a:lnTo>
                  <a:lnTo>
                    <a:pt x="627" y="871"/>
                  </a:lnTo>
                  <a:lnTo>
                    <a:pt x="627" y="871"/>
                  </a:lnTo>
                  <a:lnTo>
                    <a:pt x="627" y="868"/>
                  </a:lnTo>
                  <a:lnTo>
                    <a:pt x="629" y="868"/>
                  </a:lnTo>
                  <a:lnTo>
                    <a:pt x="629" y="868"/>
                  </a:lnTo>
                  <a:lnTo>
                    <a:pt x="632" y="868"/>
                  </a:lnTo>
                  <a:lnTo>
                    <a:pt x="634" y="868"/>
                  </a:lnTo>
                  <a:lnTo>
                    <a:pt x="636" y="868"/>
                  </a:lnTo>
                  <a:lnTo>
                    <a:pt x="636" y="871"/>
                  </a:lnTo>
                  <a:lnTo>
                    <a:pt x="636" y="871"/>
                  </a:lnTo>
                  <a:lnTo>
                    <a:pt x="636" y="871"/>
                  </a:lnTo>
                  <a:lnTo>
                    <a:pt x="636" y="873"/>
                  </a:lnTo>
                  <a:lnTo>
                    <a:pt x="636" y="873"/>
                  </a:lnTo>
                  <a:lnTo>
                    <a:pt x="636" y="873"/>
                  </a:lnTo>
                  <a:lnTo>
                    <a:pt x="639" y="875"/>
                  </a:lnTo>
                  <a:lnTo>
                    <a:pt x="636" y="875"/>
                  </a:lnTo>
                  <a:lnTo>
                    <a:pt x="639" y="878"/>
                  </a:lnTo>
                  <a:lnTo>
                    <a:pt x="639" y="878"/>
                  </a:lnTo>
                  <a:lnTo>
                    <a:pt x="641" y="875"/>
                  </a:lnTo>
                  <a:lnTo>
                    <a:pt x="641" y="875"/>
                  </a:lnTo>
                  <a:lnTo>
                    <a:pt x="643" y="878"/>
                  </a:lnTo>
                  <a:lnTo>
                    <a:pt x="643" y="878"/>
                  </a:lnTo>
                  <a:lnTo>
                    <a:pt x="646" y="878"/>
                  </a:lnTo>
                  <a:lnTo>
                    <a:pt x="646" y="878"/>
                  </a:lnTo>
                  <a:lnTo>
                    <a:pt x="648" y="878"/>
                  </a:lnTo>
                  <a:lnTo>
                    <a:pt x="651" y="878"/>
                  </a:lnTo>
                  <a:lnTo>
                    <a:pt x="651" y="880"/>
                  </a:lnTo>
                  <a:lnTo>
                    <a:pt x="651" y="880"/>
                  </a:lnTo>
                  <a:lnTo>
                    <a:pt x="651" y="882"/>
                  </a:lnTo>
                  <a:lnTo>
                    <a:pt x="651" y="882"/>
                  </a:lnTo>
                  <a:lnTo>
                    <a:pt x="651" y="882"/>
                  </a:lnTo>
                  <a:lnTo>
                    <a:pt x="651" y="882"/>
                  </a:lnTo>
                  <a:lnTo>
                    <a:pt x="651" y="885"/>
                  </a:lnTo>
                  <a:lnTo>
                    <a:pt x="653" y="885"/>
                  </a:lnTo>
                  <a:lnTo>
                    <a:pt x="653" y="885"/>
                  </a:lnTo>
                  <a:lnTo>
                    <a:pt x="653" y="887"/>
                  </a:lnTo>
                  <a:lnTo>
                    <a:pt x="653" y="887"/>
                  </a:lnTo>
                  <a:lnTo>
                    <a:pt x="653" y="890"/>
                  </a:lnTo>
                  <a:lnTo>
                    <a:pt x="653" y="890"/>
                  </a:lnTo>
                  <a:lnTo>
                    <a:pt x="653" y="890"/>
                  </a:lnTo>
                  <a:lnTo>
                    <a:pt x="651" y="894"/>
                  </a:lnTo>
                  <a:lnTo>
                    <a:pt x="651" y="894"/>
                  </a:lnTo>
                  <a:lnTo>
                    <a:pt x="648" y="894"/>
                  </a:lnTo>
                  <a:lnTo>
                    <a:pt x="646" y="894"/>
                  </a:lnTo>
                  <a:lnTo>
                    <a:pt x="646" y="897"/>
                  </a:lnTo>
                  <a:lnTo>
                    <a:pt x="648" y="897"/>
                  </a:lnTo>
                  <a:lnTo>
                    <a:pt x="651" y="897"/>
                  </a:lnTo>
                  <a:lnTo>
                    <a:pt x="651" y="897"/>
                  </a:lnTo>
                  <a:lnTo>
                    <a:pt x="653" y="897"/>
                  </a:lnTo>
                  <a:lnTo>
                    <a:pt x="653" y="899"/>
                  </a:lnTo>
                  <a:lnTo>
                    <a:pt x="655" y="899"/>
                  </a:lnTo>
                  <a:lnTo>
                    <a:pt x="655" y="899"/>
                  </a:lnTo>
                  <a:lnTo>
                    <a:pt x="658" y="899"/>
                  </a:lnTo>
                  <a:lnTo>
                    <a:pt x="660" y="899"/>
                  </a:lnTo>
                  <a:lnTo>
                    <a:pt x="660" y="899"/>
                  </a:lnTo>
                  <a:lnTo>
                    <a:pt x="660" y="899"/>
                  </a:lnTo>
                  <a:lnTo>
                    <a:pt x="662" y="899"/>
                  </a:lnTo>
                  <a:lnTo>
                    <a:pt x="662" y="899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5" y="897"/>
                  </a:lnTo>
                  <a:lnTo>
                    <a:pt x="665" y="894"/>
                  </a:lnTo>
                  <a:lnTo>
                    <a:pt x="665" y="894"/>
                  </a:lnTo>
                  <a:lnTo>
                    <a:pt x="667" y="894"/>
                  </a:lnTo>
                  <a:lnTo>
                    <a:pt x="667" y="892"/>
                  </a:lnTo>
                  <a:lnTo>
                    <a:pt x="669" y="892"/>
                  </a:lnTo>
                  <a:lnTo>
                    <a:pt x="674" y="892"/>
                  </a:lnTo>
                  <a:lnTo>
                    <a:pt x="677" y="892"/>
                  </a:lnTo>
                  <a:lnTo>
                    <a:pt x="679" y="890"/>
                  </a:lnTo>
                  <a:lnTo>
                    <a:pt x="681" y="890"/>
                  </a:lnTo>
                  <a:lnTo>
                    <a:pt x="684" y="890"/>
                  </a:lnTo>
                  <a:lnTo>
                    <a:pt x="691" y="890"/>
                  </a:lnTo>
                  <a:lnTo>
                    <a:pt x="696" y="887"/>
                  </a:lnTo>
                  <a:lnTo>
                    <a:pt x="700" y="885"/>
                  </a:lnTo>
                  <a:lnTo>
                    <a:pt x="700" y="885"/>
                  </a:lnTo>
                  <a:lnTo>
                    <a:pt x="703" y="885"/>
                  </a:lnTo>
                  <a:lnTo>
                    <a:pt x="703" y="887"/>
                  </a:lnTo>
                  <a:lnTo>
                    <a:pt x="703" y="887"/>
                  </a:lnTo>
                  <a:lnTo>
                    <a:pt x="703" y="890"/>
                  </a:lnTo>
                  <a:lnTo>
                    <a:pt x="703" y="890"/>
                  </a:lnTo>
                  <a:lnTo>
                    <a:pt x="703" y="890"/>
                  </a:lnTo>
                  <a:lnTo>
                    <a:pt x="700" y="890"/>
                  </a:lnTo>
                  <a:lnTo>
                    <a:pt x="700" y="892"/>
                  </a:lnTo>
                  <a:lnTo>
                    <a:pt x="700" y="892"/>
                  </a:lnTo>
                  <a:lnTo>
                    <a:pt x="700" y="892"/>
                  </a:lnTo>
                  <a:lnTo>
                    <a:pt x="700" y="892"/>
                  </a:lnTo>
                  <a:lnTo>
                    <a:pt x="700" y="894"/>
                  </a:lnTo>
                  <a:lnTo>
                    <a:pt x="700" y="894"/>
                  </a:lnTo>
                  <a:lnTo>
                    <a:pt x="700" y="894"/>
                  </a:lnTo>
                  <a:lnTo>
                    <a:pt x="700" y="897"/>
                  </a:lnTo>
                  <a:lnTo>
                    <a:pt x="700" y="897"/>
                  </a:lnTo>
                  <a:lnTo>
                    <a:pt x="700" y="899"/>
                  </a:lnTo>
                  <a:lnTo>
                    <a:pt x="703" y="899"/>
                  </a:lnTo>
                  <a:lnTo>
                    <a:pt x="703" y="901"/>
                  </a:lnTo>
                  <a:lnTo>
                    <a:pt x="700" y="901"/>
                  </a:lnTo>
                  <a:lnTo>
                    <a:pt x="700" y="901"/>
                  </a:lnTo>
                  <a:lnTo>
                    <a:pt x="700" y="904"/>
                  </a:lnTo>
                  <a:lnTo>
                    <a:pt x="700" y="904"/>
                  </a:lnTo>
                  <a:lnTo>
                    <a:pt x="703" y="908"/>
                  </a:lnTo>
                  <a:lnTo>
                    <a:pt x="703" y="908"/>
                  </a:lnTo>
                  <a:lnTo>
                    <a:pt x="703" y="908"/>
                  </a:lnTo>
                  <a:lnTo>
                    <a:pt x="703" y="908"/>
                  </a:lnTo>
                  <a:lnTo>
                    <a:pt x="705" y="908"/>
                  </a:lnTo>
                  <a:lnTo>
                    <a:pt x="705" y="908"/>
                  </a:lnTo>
                  <a:lnTo>
                    <a:pt x="705" y="911"/>
                  </a:lnTo>
                  <a:lnTo>
                    <a:pt x="705" y="911"/>
                  </a:lnTo>
                  <a:lnTo>
                    <a:pt x="705" y="911"/>
                  </a:lnTo>
                  <a:lnTo>
                    <a:pt x="707" y="911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6"/>
                  </a:lnTo>
                  <a:lnTo>
                    <a:pt x="710" y="916"/>
                  </a:lnTo>
                  <a:lnTo>
                    <a:pt x="712" y="916"/>
                  </a:lnTo>
                  <a:lnTo>
                    <a:pt x="712" y="916"/>
                  </a:lnTo>
                  <a:lnTo>
                    <a:pt x="712" y="916"/>
                  </a:lnTo>
                  <a:lnTo>
                    <a:pt x="712" y="916"/>
                  </a:lnTo>
                  <a:lnTo>
                    <a:pt x="714" y="916"/>
                  </a:lnTo>
                  <a:lnTo>
                    <a:pt x="714" y="916"/>
                  </a:lnTo>
                  <a:lnTo>
                    <a:pt x="714" y="916"/>
                  </a:lnTo>
                  <a:lnTo>
                    <a:pt x="714" y="916"/>
                  </a:lnTo>
                  <a:lnTo>
                    <a:pt x="714" y="913"/>
                  </a:lnTo>
                  <a:lnTo>
                    <a:pt x="714" y="913"/>
                  </a:lnTo>
                  <a:lnTo>
                    <a:pt x="717" y="913"/>
                  </a:lnTo>
                  <a:lnTo>
                    <a:pt x="719" y="916"/>
                  </a:lnTo>
                  <a:lnTo>
                    <a:pt x="722" y="916"/>
                  </a:lnTo>
                  <a:lnTo>
                    <a:pt x="724" y="918"/>
                  </a:lnTo>
                  <a:lnTo>
                    <a:pt x="724" y="918"/>
                  </a:lnTo>
                  <a:lnTo>
                    <a:pt x="729" y="918"/>
                  </a:lnTo>
                  <a:lnTo>
                    <a:pt x="729" y="918"/>
                  </a:lnTo>
                  <a:lnTo>
                    <a:pt x="729" y="918"/>
                  </a:lnTo>
                  <a:lnTo>
                    <a:pt x="729" y="918"/>
                  </a:lnTo>
                  <a:lnTo>
                    <a:pt x="731" y="918"/>
                  </a:lnTo>
                  <a:lnTo>
                    <a:pt x="731" y="918"/>
                  </a:lnTo>
                  <a:lnTo>
                    <a:pt x="731" y="918"/>
                  </a:lnTo>
                  <a:lnTo>
                    <a:pt x="733" y="920"/>
                  </a:lnTo>
                  <a:lnTo>
                    <a:pt x="736" y="920"/>
                  </a:lnTo>
                  <a:lnTo>
                    <a:pt x="736" y="920"/>
                  </a:lnTo>
                  <a:lnTo>
                    <a:pt x="736" y="923"/>
                  </a:lnTo>
                  <a:lnTo>
                    <a:pt x="738" y="923"/>
                  </a:lnTo>
                  <a:lnTo>
                    <a:pt x="738" y="923"/>
                  </a:lnTo>
                  <a:lnTo>
                    <a:pt x="748" y="923"/>
                  </a:lnTo>
                  <a:lnTo>
                    <a:pt x="748" y="925"/>
                  </a:lnTo>
                  <a:lnTo>
                    <a:pt x="750" y="925"/>
                  </a:lnTo>
                  <a:lnTo>
                    <a:pt x="750" y="925"/>
                  </a:lnTo>
                  <a:lnTo>
                    <a:pt x="752" y="925"/>
                  </a:lnTo>
                  <a:lnTo>
                    <a:pt x="752" y="925"/>
                  </a:lnTo>
                  <a:lnTo>
                    <a:pt x="755" y="925"/>
                  </a:lnTo>
                  <a:lnTo>
                    <a:pt x="755" y="925"/>
                  </a:lnTo>
                  <a:lnTo>
                    <a:pt x="755" y="925"/>
                  </a:lnTo>
                  <a:lnTo>
                    <a:pt x="757" y="925"/>
                  </a:lnTo>
                  <a:lnTo>
                    <a:pt x="759" y="925"/>
                  </a:lnTo>
                  <a:lnTo>
                    <a:pt x="759" y="925"/>
                  </a:lnTo>
                  <a:lnTo>
                    <a:pt x="762" y="925"/>
                  </a:lnTo>
                  <a:lnTo>
                    <a:pt x="762" y="925"/>
                  </a:lnTo>
                  <a:lnTo>
                    <a:pt x="764" y="925"/>
                  </a:lnTo>
                  <a:lnTo>
                    <a:pt x="764" y="927"/>
                  </a:lnTo>
                  <a:lnTo>
                    <a:pt x="767" y="927"/>
                  </a:lnTo>
                  <a:lnTo>
                    <a:pt x="771" y="927"/>
                  </a:lnTo>
                  <a:lnTo>
                    <a:pt x="774" y="927"/>
                  </a:lnTo>
                  <a:lnTo>
                    <a:pt x="774" y="927"/>
                  </a:lnTo>
                  <a:lnTo>
                    <a:pt x="774" y="930"/>
                  </a:lnTo>
                  <a:lnTo>
                    <a:pt x="776" y="930"/>
                  </a:lnTo>
                  <a:lnTo>
                    <a:pt x="776" y="930"/>
                  </a:lnTo>
                  <a:lnTo>
                    <a:pt x="778" y="930"/>
                  </a:lnTo>
                  <a:lnTo>
                    <a:pt x="778" y="927"/>
                  </a:lnTo>
                  <a:lnTo>
                    <a:pt x="778" y="927"/>
                  </a:lnTo>
                  <a:lnTo>
                    <a:pt x="781" y="927"/>
                  </a:lnTo>
                  <a:lnTo>
                    <a:pt x="783" y="927"/>
                  </a:lnTo>
                  <a:lnTo>
                    <a:pt x="785" y="927"/>
                  </a:lnTo>
                  <a:lnTo>
                    <a:pt x="788" y="925"/>
                  </a:lnTo>
                  <a:lnTo>
                    <a:pt x="788" y="923"/>
                  </a:lnTo>
                  <a:lnTo>
                    <a:pt x="790" y="923"/>
                  </a:lnTo>
                  <a:lnTo>
                    <a:pt x="790" y="918"/>
                  </a:lnTo>
                  <a:lnTo>
                    <a:pt x="790" y="916"/>
                  </a:lnTo>
                  <a:lnTo>
                    <a:pt x="793" y="913"/>
                  </a:lnTo>
                  <a:lnTo>
                    <a:pt x="793" y="913"/>
                  </a:lnTo>
                  <a:lnTo>
                    <a:pt x="793" y="913"/>
                  </a:lnTo>
                  <a:lnTo>
                    <a:pt x="793" y="911"/>
                  </a:lnTo>
                  <a:lnTo>
                    <a:pt x="793" y="908"/>
                  </a:lnTo>
                  <a:lnTo>
                    <a:pt x="793" y="908"/>
                  </a:lnTo>
                  <a:lnTo>
                    <a:pt x="793" y="906"/>
                  </a:lnTo>
                  <a:lnTo>
                    <a:pt x="793" y="906"/>
                  </a:lnTo>
                  <a:lnTo>
                    <a:pt x="795" y="906"/>
                  </a:lnTo>
                  <a:lnTo>
                    <a:pt x="795" y="906"/>
                  </a:lnTo>
                  <a:lnTo>
                    <a:pt x="797" y="906"/>
                  </a:lnTo>
                  <a:lnTo>
                    <a:pt x="800" y="906"/>
                  </a:lnTo>
                  <a:lnTo>
                    <a:pt x="802" y="906"/>
                  </a:lnTo>
                  <a:lnTo>
                    <a:pt x="802" y="906"/>
                  </a:lnTo>
                  <a:lnTo>
                    <a:pt x="802" y="906"/>
                  </a:lnTo>
                  <a:lnTo>
                    <a:pt x="802" y="908"/>
                  </a:lnTo>
                  <a:lnTo>
                    <a:pt x="802" y="911"/>
                  </a:lnTo>
                  <a:lnTo>
                    <a:pt x="802" y="913"/>
                  </a:lnTo>
                  <a:lnTo>
                    <a:pt x="804" y="918"/>
                  </a:lnTo>
                  <a:lnTo>
                    <a:pt x="814" y="925"/>
                  </a:lnTo>
                  <a:lnTo>
                    <a:pt x="816" y="930"/>
                  </a:lnTo>
                  <a:lnTo>
                    <a:pt x="816" y="932"/>
                  </a:lnTo>
                  <a:lnTo>
                    <a:pt x="819" y="939"/>
                  </a:lnTo>
                  <a:lnTo>
                    <a:pt x="821" y="939"/>
                  </a:lnTo>
                  <a:lnTo>
                    <a:pt x="823" y="942"/>
                  </a:lnTo>
                  <a:lnTo>
                    <a:pt x="823" y="942"/>
                  </a:lnTo>
                  <a:lnTo>
                    <a:pt x="826" y="944"/>
                  </a:lnTo>
                  <a:lnTo>
                    <a:pt x="828" y="946"/>
                  </a:lnTo>
                  <a:lnTo>
                    <a:pt x="830" y="946"/>
                  </a:lnTo>
                  <a:lnTo>
                    <a:pt x="833" y="946"/>
                  </a:lnTo>
                  <a:lnTo>
                    <a:pt x="833" y="944"/>
                  </a:lnTo>
                  <a:lnTo>
                    <a:pt x="835" y="944"/>
                  </a:lnTo>
                  <a:lnTo>
                    <a:pt x="835" y="944"/>
                  </a:lnTo>
                  <a:lnTo>
                    <a:pt x="835" y="944"/>
                  </a:lnTo>
                  <a:lnTo>
                    <a:pt x="837" y="944"/>
                  </a:lnTo>
                  <a:lnTo>
                    <a:pt x="837" y="944"/>
                  </a:lnTo>
                  <a:lnTo>
                    <a:pt x="842" y="946"/>
                  </a:lnTo>
                  <a:lnTo>
                    <a:pt x="842" y="946"/>
                  </a:lnTo>
                  <a:lnTo>
                    <a:pt x="842" y="949"/>
                  </a:lnTo>
                  <a:lnTo>
                    <a:pt x="842" y="949"/>
                  </a:lnTo>
                  <a:lnTo>
                    <a:pt x="845" y="949"/>
                  </a:lnTo>
                  <a:lnTo>
                    <a:pt x="845" y="949"/>
                  </a:lnTo>
                  <a:lnTo>
                    <a:pt x="847" y="949"/>
                  </a:lnTo>
                  <a:lnTo>
                    <a:pt x="849" y="949"/>
                  </a:lnTo>
                  <a:lnTo>
                    <a:pt x="849" y="949"/>
                  </a:lnTo>
                  <a:lnTo>
                    <a:pt x="849" y="951"/>
                  </a:lnTo>
                  <a:lnTo>
                    <a:pt x="852" y="951"/>
                  </a:lnTo>
                  <a:lnTo>
                    <a:pt x="852" y="951"/>
                  </a:lnTo>
                  <a:lnTo>
                    <a:pt x="852" y="951"/>
                  </a:lnTo>
                  <a:lnTo>
                    <a:pt x="854" y="951"/>
                  </a:lnTo>
                  <a:lnTo>
                    <a:pt x="854" y="951"/>
                  </a:lnTo>
                  <a:lnTo>
                    <a:pt x="854" y="951"/>
                  </a:lnTo>
                  <a:lnTo>
                    <a:pt x="856" y="951"/>
                  </a:lnTo>
                  <a:lnTo>
                    <a:pt x="856" y="951"/>
                  </a:lnTo>
                  <a:lnTo>
                    <a:pt x="859" y="953"/>
                  </a:lnTo>
                  <a:lnTo>
                    <a:pt x="859" y="953"/>
                  </a:lnTo>
                  <a:lnTo>
                    <a:pt x="861" y="953"/>
                  </a:lnTo>
                  <a:lnTo>
                    <a:pt x="861" y="953"/>
                  </a:lnTo>
                  <a:lnTo>
                    <a:pt x="864" y="953"/>
                  </a:lnTo>
                  <a:lnTo>
                    <a:pt x="864" y="953"/>
                  </a:lnTo>
                  <a:lnTo>
                    <a:pt x="868" y="958"/>
                  </a:lnTo>
                  <a:lnTo>
                    <a:pt x="868" y="958"/>
                  </a:lnTo>
                  <a:lnTo>
                    <a:pt x="871" y="961"/>
                  </a:lnTo>
                  <a:lnTo>
                    <a:pt x="871" y="963"/>
                  </a:lnTo>
                  <a:lnTo>
                    <a:pt x="873" y="965"/>
                  </a:lnTo>
                  <a:lnTo>
                    <a:pt x="873" y="965"/>
                  </a:lnTo>
                  <a:lnTo>
                    <a:pt x="873" y="968"/>
                  </a:lnTo>
                  <a:lnTo>
                    <a:pt x="873" y="968"/>
                  </a:lnTo>
                  <a:lnTo>
                    <a:pt x="871" y="968"/>
                  </a:lnTo>
                  <a:lnTo>
                    <a:pt x="871" y="970"/>
                  </a:lnTo>
                  <a:lnTo>
                    <a:pt x="871" y="970"/>
                  </a:lnTo>
                  <a:lnTo>
                    <a:pt x="873" y="972"/>
                  </a:lnTo>
                  <a:lnTo>
                    <a:pt x="873" y="972"/>
                  </a:lnTo>
                  <a:lnTo>
                    <a:pt x="873" y="975"/>
                  </a:lnTo>
                  <a:lnTo>
                    <a:pt x="873" y="977"/>
                  </a:lnTo>
                  <a:lnTo>
                    <a:pt x="875" y="977"/>
                  </a:lnTo>
                  <a:lnTo>
                    <a:pt x="875" y="977"/>
                  </a:lnTo>
                  <a:lnTo>
                    <a:pt x="875" y="977"/>
                  </a:lnTo>
                  <a:lnTo>
                    <a:pt x="878" y="977"/>
                  </a:lnTo>
                  <a:lnTo>
                    <a:pt x="878" y="975"/>
                  </a:lnTo>
                  <a:lnTo>
                    <a:pt x="878" y="975"/>
                  </a:lnTo>
                  <a:lnTo>
                    <a:pt x="880" y="975"/>
                  </a:lnTo>
                  <a:lnTo>
                    <a:pt x="882" y="977"/>
                  </a:lnTo>
                  <a:lnTo>
                    <a:pt x="887" y="982"/>
                  </a:lnTo>
                  <a:lnTo>
                    <a:pt x="887" y="982"/>
                  </a:lnTo>
                  <a:lnTo>
                    <a:pt x="887" y="984"/>
                  </a:lnTo>
                  <a:lnTo>
                    <a:pt x="890" y="984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2" y="991"/>
                  </a:lnTo>
                  <a:lnTo>
                    <a:pt x="892" y="991"/>
                  </a:lnTo>
                  <a:lnTo>
                    <a:pt x="892" y="991"/>
                  </a:lnTo>
                  <a:lnTo>
                    <a:pt x="892" y="991"/>
                  </a:lnTo>
                  <a:lnTo>
                    <a:pt x="894" y="991"/>
                  </a:lnTo>
                  <a:lnTo>
                    <a:pt x="894" y="1001"/>
                  </a:lnTo>
                  <a:lnTo>
                    <a:pt x="897" y="1003"/>
                  </a:lnTo>
                  <a:lnTo>
                    <a:pt x="897" y="1003"/>
                  </a:lnTo>
                  <a:lnTo>
                    <a:pt x="899" y="1005"/>
                  </a:lnTo>
                  <a:lnTo>
                    <a:pt x="899" y="1005"/>
                  </a:lnTo>
                  <a:lnTo>
                    <a:pt x="899" y="1005"/>
                  </a:lnTo>
                  <a:lnTo>
                    <a:pt x="901" y="1005"/>
                  </a:lnTo>
                  <a:lnTo>
                    <a:pt x="901" y="1005"/>
                  </a:lnTo>
                  <a:lnTo>
                    <a:pt x="901" y="1005"/>
                  </a:lnTo>
                  <a:lnTo>
                    <a:pt x="904" y="1003"/>
                  </a:lnTo>
                  <a:lnTo>
                    <a:pt x="906" y="1003"/>
                  </a:lnTo>
                  <a:lnTo>
                    <a:pt x="906" y="1005"/>
                  </a:lnTo>
                  <a:lnTo>
                    <a:pt x="906" y="1005"/>
                  </a:lnTo>
                  <a:lnTo>
                    <a:pt x="906" y="1005"/>
                  </a:lnTo>
                  <a:lnTo>
                    <a:pt x="908" y="1008"/>
                  </a:lnTo>
                  <a:lnTo>
                    <a:pt x="908" y="1008"/>
                  </a:lnTo>
                  <a:lnTo>
                    <a:pt x="908" y="1008"/>
                  </a:lnTo>
                  <a:lnTo>
                    <a:pt x="911" y="1005"/>
                  </a:lnTo>
                  <a:lnTo>
                    <a:pt x="911" y="1005"/>
                  </a:lnTo>
                  <a:lnTo>
                    <a:pt x="911" y="1005"/>
                  </a:lnTo>
                  <a:lnTo>
                    <a:pt x="916" y="1003"/>
                  </a:lnTo>
                  <a:lnTo>
                    <a:pt x="923" y="998"/>
                  </a:lnTo>
                  <a:lnTo>
                    <a:pt x="923" y="998"/>
                  </a:lnTo>
                  <a:lnTo>
                    <a:pt x="927" y="996"/>
                  </a:lnTo>
                  <a:lnTo>
                    <a:pt x="927" y="996"/>
                  </a:lnTo>
                  <a:lnTo>
                    <a:pt x="930" y="996"/>
                  </a:lnTo>
                  <a:lnTo>
                    <a:pt x="930" y="996"/>
                  </a:lnTo>
                  <a:lnTo>
                    <a:pt x="932" y="996"/>
                  </a:lnTo>
                  <a:lnTo>
                    <a:pt x="932" y="998"/>
                  </a:lnTo>
                  <a:lnTo>
                    <a:pt x="932" y="998"/>
                  </a:lnTo>
                  <a:lnTo>
                    <a:pt x="932" y="998"/>
                  </a:lnTo>
                  <a:lnTo>
                    <a:pt x="935" y="998"/>
                  </a:lnTo>
                  <a:lnTo>
                    <a:pt x="935" y="998"/>
                  </a:lnTo>
                  <a:lnTo>
                    <a:pt x="935" y="998"/>
                  </a:lnTo>
                  <a:lnTo>
                    <a:pt x="935" y="998"/>
                  </a:lnTo>
                  <a:lnTo>
                    <a:pt x="935" y="1001"/>
                  </a:lnTo>
                  <a:lnTo>
                    <a:pt x="935" y="1001"/>
                  </a:lnTo>
                  <a:lnTo>
                    <a:pt x="935" y="1001"/>
                  </a:lnTo>
                  <a:lnTo>
                    <a:pt x="932" y="1001"/>
                  </a:lnTo>
                  <a:lnTo>
                    <a:pt x="932" y="1001"/>
                  </a:lnTo>
                  <a:lnTo>
                    <a:pt x="932" y="1001"/>
                  </a:lnTo>
                  <a:lnTo>
                    <a:pt x="932" y="1003"/>
                  </a:lnTo>
                  <a:lnTo>
                    <a:pt x="932" y="1003"/>
                  </a:lnTo>
                  <a:lnTo>
                    <a:pt x="932" y="1003"/>
                  </a:lnTo>
                  <a:lnTo>
                    <a:pt x="932" y="1003"/>
                  </a:lnTo>
                  <a:lnTo>
                    <a:pt x="930" y="1003"/>
                  </a:lnTo>
                  <a:lnTo>
                    <a:pt x="930" y="1005"/>
                  </a:lnTo>
                  <a:lnTo>
                    <a:pt x="932" y="1005"/>
                  </a:lnTo>
                  <a:lnTo>
                    <a:pt x="932" y="1005"/>
                  </a:lnTo>
                  <a:lnTo>
                    <a:pt x="932" y="1005"/>
                  </a:lnTo>
                  <a:lnTo>
                    <a:pt x="932" y="1005"/>
                  </a:lnTo>
                  <a:lnTo>
                    <a:pt x="932" y="1008"/>
                  </a:lnTo>
                  <a:lnTo>
                    <a:pt x="935" y="1008"/>
                  </a:lnTo>
                  <a:lnTo>
                    <a:pt x="937" y="1008"/>
                  </a:lnTo>
                  <a:lnTo>
                    <a:pt x="939" y="1008"/>
                  </a:lnTo>
                  <a:lnTo>
                    <a:pt x="939" y="1008"/>
                  </a:lnTo>
                  <a:lnTo>
                    <a:pt x="942" y="1005"/>
                  </a:lnTo>
                  <a:lnTo>
                    <a:pt x="942" y="1001"/>
                  </a:lnTo>
                  <a:lnTo>
                    <a:pt x="942" y="991"/>
                  </a:lnTo>
                  <a:lnTo>
                    <a:pt x="942" y="984"/>
                  </a:lnTo>
                  <a:lnTo>
                    <a:pt x="942" y="977"/>
                  </a:lnTo>
                  <a:lnTo>
                    <a:pt x="942" y="968"/>
                  </a:lnTo>
                  <a:lnTo>
                    <a:pt x="942" y="958"/>
                  </a:lnTo>
                  <a:lnTo>
                    <a:pt x="942" y="949"/>
                  </a:lnTo>
                  <a:lnTo>
                    <a:pt x="942" y="944"/>
                  </a:lnTo>
                  <a:lnTo>
                    <a:pt x="942" y="937"/>
                  </a:lnTo>
                  <a:lnTo>
                    <a:pt x="942" y="937"/>
                  </a:lnTo>
                  <a:lnTo>
                    <a:pt x="942" y="937"/>
                  </a:lnTo>
                  <a:lnTo>
                    <a:pt x="942" y="937"/>
                  </a:lnTo>
                  <a:lnTo>
                    <a:pt x="939" y="937"/>
                  </a:lnTo>
                  <a:lnTo>
                    <a:pt x="937" y="937"/>
                  </a:lnTo>
                  <a:lnTo>
                    <a:pt x="937" y="939"/>
                  </a:lnTo>
                  <a:lnTo>
                    <a:pt x="932" y="939"/>
                  </a:lnTo>
                  <a:lnTo>
                    <a:pt x="932" y="942"/>
                  </a:lnTo>
                  <a:lnTo>
                    <a:pt x="932" y="939"/>
                  </a:lnTo>
                  <a:lnTo>
                    <a:pt x="930" y="939"/>
                  </a:lnTo>
                  <a:lnTo>
                    <a:pt x="930" y="939"/>
                  </a:lnTo>
                  <a:lnTo>
                    <a:pt x="930" y="939"/>
                  </a:lnTo>
                  <a:lnTo>
                    <a:pt x="930" y="939"/>
                  </a:lnTo>
                  <a:lnTo>
                    <a:pt x="927" y="939"/>
                  </a:lnTo>
                  <a:lnTo>
                    <a:pt x="927" y="942"/>
                  </a:lnTo>
                  <a:lnTo>
                    <a:pt x="925" y="942"/>
                  </a:lnTo>
                  <a:lnTo>
                    <a:pt x="925" y="942"/>
                  </a:lnTo>
                  <a:lnTo>
                    <a:pt x="923" y="942"/>
                  </a:lnTo>
                  <a:lnTo>
                    <a:pt x="923" y="944"/>
                  </a:lnTo>
                  <a:lnTo>
                    <a:pt x="923" y="946"/>
                  </a:lnTo>
                  <a:lnTo>
                    <a:pt x="923" y="946"/>
                  </a:lnTo>
                  <a:lnTo>
                    <a:pt x="923" y="946"/>
                  </a:lnTo>
                  <a:lnTo>
                    <a:pt x="923" y="946"/>
                  </a:lnTo>
                  <a:lnTo>
                    <a:pt x="925" y="949"/>
                  </a:lnTo>
                  <a:lnTo>
                    <a:pt x="925" y="949"/>
                  </a:lnTo>
                  <a:lnTo>
                    <a:pt x="925" y="949"/>
                  </a:lnTo>
                  <a:lnTo>
                    <a:pt x="927" y="951"/>
                  </a:lnTo>
                  <a:lnTo>
                    <a:pt x="927" y="951"/>
                  </a:lnTo>
                  <a:lnTo>
                    <a:pt x="927" y="951"/>
                  </a:lnTo>
                  <a:lnTo>
                    <a:pt x="925" y="953"/>
                  </a:lnTo>
                  <a:lnTo>
                    <a:pt x="925" y="953"/>
                  </a:lnTo>
                  <a:lnTo>
                    <a:pt x="925" y="953"/>
                  </a:lnTo>
                  <a:lnTo>
                    <a:pt x="925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0" y="951"/>
                  </a:lnTo>
                  <a:lnTo>
                    <a:pt x="918" y="951"/>
                  </a:lnTo>
                  <a:lnTo>
                    <a:pt x="918" y="951"/>
                  </a:lnTo>
                  <a:lnTo>
                    <a:pt x="916" y="951"/>
                  </a:lnTo>
                  <a:lnTo>
                    <a:pt x="916" y="951"/>
                  </a:lnTo>
                  <a:lnTo>
                    <a:pt x="913" y="951"/>
                  </a:lnTo>
                  <a:lnTo>
                    <a:pt x="913" y="951"/>
                  </a:lnTo>
                  <a:lnTo>
                    <a:pt x="913" y="949"/>
                  </a:lnTo>
                  <a:lnTo>
                    <a:pt x="913" y="949"/>
                  </a:lnTo>
                  <a:lnTo>
                    <a:pt x="908" y="949"/>
                  </a:lnTo>
                  <a:lnTo>
                    <a:pt x="906" y="949"/>
                  </a:lnTo>
                  <a:lnTo>
                    <a:pt x="906" y="949"/>
                  </a:lnTo>
                  <a:lnTo>
                    <a:pt x="904" y="951"/>
                  </a:lnTo>
                  <a:lnTo>
                    <a:pt x="904" y="949"/>
                  </a:lnTo>
                  <a:lnTo>
                    <a:pt x="904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899" y="949"/>
                  </a:lnTo>
                  <a:lnTo>
                    <a:pt x="899" y="949"/>
                  </a:lnTo>
                  <a:lnTo>
                    <a:pt x="897" y="939"/>
                  </a:lnTo>
                  <a:lnTo>
                    <a:pt x="894" y="939"/>
                  </a:lnTo>
                  <a:lnTo>
                    <a:pt x="892" y="937"/>
                  </a:lnTo>
                  <a:lnTo>
                    <a:pt x="890" y="937"/>
                  </a:lnTo>
                  <a:lnTo>
                    <a:pt x="890" y="934"/>
                  </a:lnTo>
                  <a:lnTo>
                    <a:pt x="890" y="934"/>
                  </a:lnTo>
                  <a:lnTo>
                    <a:pt x="890" y="932"/>
                  </a:lnTo>
                  <a:lnTo>
                    <a:pt x="887" y="932"/>
                  </a:lnTo>
                  <a:lnTo>
                    <a:pt x="887" y="932"/>
                  </a:lnTo>
                  <a:lnTo>
                    <a:pt x="885" y="930"/>
                  </a:lnTo>
                  <a:lnTo>
                    <a:pt x="885" y="930"/>
                  </a:lnTo>
                  <a:lnTo>
                    <a:pt x="885" y="927"/>
                  </a:lnTo>
                  <a:lnTo>
                    <a:pt x="885" y="927"/>
                  </a:lnTo>
                  <a:lnTo>
                    <a:pt x="882" y="927"/>
                  </a:lnTo>
                  <a:lnTo>
                    <a:pt x="882" y="927"/>
                  </a:lnTo>
                  <a:lnTo>
                    <a:pt x="880" y="927"/>
                  </a:lnTo>
                  <a:lnTo>
                    <a:pt x="878" y="925"/>
                  </a:lnTo>
                  <a:lnTo>
                    <a:pt x="878" y="925"/>
                  </a:lnTo>
                  <a:lnTo>
                    <a:pt x="878" y="923"/>
                  </a:lnTo>
                  <a:lnTo>
                    <a:pt x="875" y="925"/>
                  </a:lnTo>
                  <a:lnTo>
                    <a:pt x="875" y="923"/>
                  </a:lnTo>
                  <a:lnTo>
                    <a:pt x="875" y="923"/>
                  </a:lnTo>
                  <a:lnTo>
                    <a:pt x="875" y="923"/>
                  </a:lnTo>
                  <a:lnTo>
                    <a:pt x="873" y="923"/>
                  </a:lnTo>
                  <a:lnTo>
                    <a:pt x="873" y="923"/>
                  </a:lnTo>
                  <a:lnTo>
                    <a:pt x="873" y="920"/>
                  </a:lnTo>
                  <a:lnTo>
                    <a:pt x="873" y="923"/>
                  </a:lnTo>
                  <a:lnTo>
                    <a:pt x="871" y="920"/>
                  </a:lnTo>
                  <a:lnTo>
                    <a:pt x="871" y="918"/>
                  </a:lnTo>
                  <a:lnTo>
                    <a:pt x="871" y="918"/>
                  </a:lnTo>
                  <a:lnTo>
                    <a:pt x="871" y="918"/>
                  </a:lnTo>
                  <a:lnTo>
                    <a:pt x="868" y="918"/>
                  </a:lnTo>
                  <a:lnTo>
                    <a:pt x="868" y="913"/>
                  </a:lnTo>
                  <a:lnTo>
                    <a:pt x="868" y="913"/>
                  </a:lnTo>
                  <a:lnTo>
                    <a:pt x="868" y="911"/>
                  </a:lnTo>
                  <a:lnTo>
                    <a:pt x="868" y="911"/>
                  </a:lnTo>
                  <a:lnTo>
                    <a:pt x="868" y="911"/>
                  </a:lnTo>
                  <a:lnTo>
                    <a:pt x="868" y="911"/>
                  </a:lnTo>
                  <a:lnTo>
                    <a:pt x="866" y="908"/>
                  </a:lnTo>
                  <a:lnTo>
                    <a:pt x="866" y="906"/>
                  </a:lnTo>
                  <a:lnTo>
                    <a:pt x="866" y="906"/>
                  </a:lnTo>
                  <a:lnTo>
                    <a:pt x="866" y="906"/>
                  </a:lnTo>
                  <a:lnTo>
                    <a:pt x="864" y="904"/>
                  </a:lnTo>
                  <a:lnTo>
                    <a:pt x="864" y="904"/>
                  </a:lnTo>
                  <a:lnTo>
                    <a:pt x="864" y="904"/>
                  </a:lnTo>
                  <a:lnTo>
                    <a:pt x="864" y="899"/>
                  </a:lnTo>
                  <a:lnTo>
                    <a:pt x="864" y="899"/>
                  </a:lnTo>
                  <a:lnTo>
                    <a:pt x="866" y="894"/>
                  </a:lnTo>
                  <a:lnTo>
                    <a:pt x="868" y="894"/>
                  </a:lnTo>
                  <a:lnTo>
                    <a:pt x="868" y="894"/>
                  </a:lnTo>
                  <a:lnTo>
                    <a:pt x="868" y="894"/>
                  </a:lnTo>
                  <a:lnTo>
                    <a:pt x="868" y="892"/>
                  </a:lnTo>
                  <a:lnTo>
                    <a:pt x="868" y="890"/>
                  </a:lnTo>
                  <a:lnTo>
                    <a:pt x="868" y="890"/>
                  </a:lnTo>
                  <a:lnTo>
                    <a:pt x="871" y="890"/>
                  </a:lnTo>
                  <a:lnTo>
                    <a:pt x="871" y="887"/>
                  </a:lnTo>
                  <a:lnTo>
                    <a:pt x="871" y="885"/>
                  </a:lnTo>
                  <a:lnTo>
                    <a:pt x="871" y="885"/>
                  </a:lnTo>
                  <a:lnTo>
                    <a:pt x="871" y="885"/>
                  </a:lnTo>
                  <a:lnTo>
                    <a:pt x="871" y="882"/>
                  </a:lnTo>
                  <a:lnTo>
                    <a:pt x="871" y="882"/>
                  </a:lnTo>
                  <a:lnTo>
                    <a:pt x="871" y="882"/>
                  </a:lnTo>
                  <a:lnTo>
                    <a:pt x="871" y="880"/>
                  </a:lnTo>
                  <a:lnTo>
                    <a:pt x="871" y="878"/>
                  </a:lnTo>
                  <a:lnTo>
                    <a:pt x="871" y="878"/>
                  </a:lnTo>
                  <a:lnTo>
                    <a:pt x="873" y="875"/>
                  </a:lnTo>
                  <a:lnTo>
                    <a:pt x="873" y="875"/>
                  </a:lnTo>
                  <a:lnTo>
                    <a:pt x="873" y="875"/>
                  </a:lnTo>
                  <a:lnTo>
                    <a:pt x="873" y="873"/>
                  </a:lnTo>
                  <a:lnTo>
                    <a:pt x="873" y="873"/>
                  </a:lnTo>
                  <a:lnTo>
                    <a:pt x="873" y="873"/>
                  </a:lnTo>
                  <a:lnTo>
                    <a:pt x="873" y="873"/>
                  </a:lnTo>
                  <a:lnTo>
                    <a:pt x="873" y="871"/>
                  </a:lnTo>
                  <a:lnTo>
                    <a:pt x="873" y="871"/>
                  </a:lnTo>
                  <a:lnTo>
                    <a:pt x="875" y="871"/>
                  </a:lnTo>
                  <a:lnTo>
                    <a:pt x="875" y="868"/>
                  </a:lnTo>
                  <a:lnTo>
                    <a:pt x="875" y="866"/>
                  </a:lnTo>
                  <a:lnTo>
                    <a:pt x="875" y="866"/>
                  </a:lnTo>
                  <a:lnTo>
                    <a:pt x="875" y="863"/>
                  </a:lnTo>
                  <a:lnTo>
                    <a:pt x="875" y="863"/>
                  </a:lnTo>
                  <a:lnTo>
                    <a:pt x="878" y="861"/>
                  </a:lnTo>
                  <a:lnTo>
                    <a:pt x="878" y="861"/>
                  </a:lnTo>
                  <a:lnTo>
                    <a:pt x="878" y="861"/>
                  </a:lnTo>
                  <a:lnTo>
                    <a:pt x="878" y="859"/>
                  </a:lnTo>
                  <a:lnTo>
                    <a:pt x="878" y="859"/>
                  </a:lnTo>
                  <a:lnTo>
                    <a:pt x="880" y="859"/>
                  </a:lnTo>
                  <a:lnTo>
                    <a:pt x="880" y="859"/>
                  </a:lnTo>
                  <a:lnTo>
                    <a:pt x="880" y="859"/>
                  </a:lnTo>
                  <a:lnTo>
                    <a:pt x="880" y="859"/>
                  </a:lnTo>
                  <a:lnTo>
                    <a:pt x="882" y="856"/>
                  </a:lnTo>
                  <a:lnTo>
                    <a:pt x="882" y="856"/>
                  </a:lnTo>
                  <a:lnTo>
                    <a:pt x="882" y="856"/>
                  </a:lnTo>
                  <a:lnTo>
                    <a:pt x="882" y="854"/>
                  </a:lnTo>
                  <a:lnTo>
                    <a:pt x="880" y="854"/>
                  </a:lnTo>
                  <a:lnTo>
                    <a:pt x="880" y="854"/>
                  </a:lnTo>
                  <a:lnTo>
                    <a:pt x="880" y="852"/>
                  </a:lnTo>
                  <a:lnTo>
                    <a:pt x="880" y="852"/>
                  </a:lnTo>
                  <a:lnTo>
                    <a:pt x="880" y="852"/>
                  </a:lnTo>
                  <a:lnTo>
                    <a:pt x="880" y="849"/>
                  </a:lnTo>
                  <a:lnTo>
                    <a:pt x="880" y="849"/>
                  </a:lnTo>
                  <a:lnTo>
                    <a:pt x="880" y="847"/>
                  </a:lnTo>
                  <a:lnTo>
                    <a:pt x="880" y="847"/>
                  </a:lnTo>
                  <a:lnTo>
                    <a:pt x="878" y="847"/>
                  </a:lnTo>
                  <a:lnTo>
                    <a:pt x="880" y="847"/>
                  </a:lnTo>
                  <a:lnTo>
                    <a:pt x="880" y="845"/>
                  </a:lnTo>
                  <a:lnTo>
                    <a:pt x="880" y="845"/>
                  </a:lnTo>
                  <a:lnTo>
                    <a:pt x="880" y="845"/>
                  </a:lnTo>
                  <a:lnTo>
                    <a:pt x="880" y="845"/>
                  </a:lnTo>
                  <a:lnTo>
                    <a:pt x="880" y="842"/>
                  </a:lnTo>
                  <a:lnTo>
                    <a:pt x="878" y="842"/>
                  </a:lnTo>
                  <a:lnTo>
                    <a:pt x="878" y="840"/>
                  </a:lnTo>
                  <a:lnTo>
                    <a:pt x="878" y="840"/>
                  </a:lnTo>
                  <a:lnTo>
                    <a:pt x="878" y="837"/>
                  </a:lnTo>
                  <a:lnTo>
                    <a:pt x="878" y="837"/>
                  </a:lnTo>
                  <a:lnTo>
                    <a:pt x="878" y="837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3"/>
                  </a:lnTo>
                  <a:lnTo>
                    <a:pt x="875" y="833"/>
                  </a:lnTo>
                  <a:lnTo>
                    <a:pt x="875" y="830"/>
                  </a:lnTo>
                  <a:lnTo>
                    <a:pt x="878" y="830"/>
                  </a:lnTo>
                  <a:lnTo>
                    <a:pt x="878" y="828"/>
                  </a:lnTo>
                  <a:lnTo>
                    <a:pt x="878" y="826"/>
                  </a:lnTo>
                  <a:lnTo>
                    <a:pt x="878" y="821"/>
                  </a:lnTo>
                  <a:lnTo>
                    <a:pt x="878" y="819"/>
                  </a:lnTo>
                  <a:lnTo>
                    <a:pt x="878" y="816"/>
                  </a:lnTo>
                  <a:lnTo>
                    <a:pt x="880" y="814"/>
                  </a:lnTo>
                  <a:lnTo>
                    <a:pt x="880" y="811"/>
                  </a:lnTo>
                  <a:lnTo>
                    <a:pt x="882" y="809"/>
                  </a:lnTo>
                  <a:lnTo>
                    <a:pt x="882" y="809"/>
                  </a:lnTo>
                  <a:lnTo>
                    <a:pt x="882" y="809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78" y="804"/>
                  </a:lnTo>
                  <a:lnTo>
                    <a:pt x="878" y="804"/>
                  </a:lnTo>
                  <a:lnTo>
                    <a:pt x="878" y="802"/>
                  </a:lnTo>
                  <a:lnTo>
                    <a:pt x="878" y="802"/>
                  </a:lnTo>
                  <a:lnTo>
                    <a:pt x="878" y="800"/>
                  </a:lnTo>
                  <a:lnTo>
                    <a:pt x="878" y="800"/>
                  </a:lnTo>
                  <a:lnTo>
                    <a:pt x="878" y="800"/>
                  </a:lnTo>
                  <a:lnTo>
                    <a:pt x="875" y="797"/>
                  </a:lnTo>
                  <a:lnTo>
                    <a:pt x="875" y="797"/>
                  </a:lnTo>
                  <a:lnTo>
                    <a:pt x="878" y="797"/>
                  </a:lnTo>
                  <a:lnTo>
                    <a:pt x="878" y="797"/>
                  </a:lnTo>
                  <a:lnTo>
                    <a:pt x="878" y="795"/>
                  </a:lnTo>
                  <a:lnTo>
                    <a:pt x="875" y="795"/>
                  </a:lnTo>
                  <a:lnTo>
                    <a:pt x="875" y="795"/>
                  </a:lnTo>
                  <a:lnTo>
                    <a:pt x="875" y="795"/>
                  </a:lnTo>
                  <a:lnTo>
                    <a:pt x="875" y="795"/>
                  </a:lnTo>
                  <a:lnTo>
                    <a:pt x="875" y="792"/>
                  </a:lnTo>
                  <a:lnTo>
                    <a:pt x="875" y="792"/>
                  </a:lnTo>
                  <a:lnTo>
                    <a:pt x="875" y="792"/>
                  </a:lnTo>
                  <a:lnTo>
                    <a:pt x="873" y="790"/>
                  </a:lnTo>
                  <a:lnTo>
                    <a:pt x="873" y="790"/>
                  </a:lnTo>
                  <a:lnTo>
                    <a:pt x="873" y="790"/>
                  </a:lnTo>
                  <a:lnTo>
                    <a:pt x="873" y="790"/>
                  </a:lnTo>
                  <a:lnTo>
                    <a:pt x="873" y="788"/>
                  </a:lnTo>
                  <a:lnTo>
                    <a:pt x="873" y="788"/>
                  </a:lnTo>
                  <a:lnTo>
                    <a:pt x="871" y="785"/>
                  </a:lnTo>
                  <a:lnTo>
                    <a:pt x="871" y="785"/>
                  </a:lnTo>
                  <a:lnTo>
                    <a:pt x="868" y="783"/>
                  </a:lnTo>
                  <a:lnTo>
                    <a:pt x="866" y="783"/>
                  </a:lnTo>
                  <a:lnTo>
                    <a:pt x="864" y="781"/>
                  </a:lnTo>
                  <a:lnTo>
                    <a:pt x="866" y="778"/>
                  </a:lnTo>
                  <a:lnTo>
                    <a:pt x="868" y="778"/>
                  </a:lnTo>
                  <a:lnTo>
                    <a:pt x="873" y="776"/>
                  </a:lnTo>
                  <a:lnTo>
                    <a:pt x="878" y="771"/>
                  </a:lnTo>
                  <a:lnTo>
                    <a:pt x="887" y="764"/>
                  </a:lnTo>
                  <a:lnTo>
                    <a:pt x="892" y="755"/>
                  </a:lnTo>
                  <a:lnTo>
                    <a:pt x="894" y="750"/>
                  </a:lnTo>
                  <a:lnTo>
                    <a:pt x="894" y="745"/>
                  </a:lnTo>
                  <a:lnTo>
                    <a:pt x="892" y="740"/>
                  </a:lnTo>
                  <a:lnTo>
                    <a:pt x="892" y="738"/>
                  </a:lnTo>
                  <a:lnTo>
                    <a:pt x="894" y="738"/>
                  </a:lnTo>
                  <a:lnTo>
                    <a:pt x="901" y="738"/>
                  </a:lnTo>
                  <a:lnTo>
                    <a:pt x="911" y="736"/>
                  </a:lnTo>
                  <a:lnTo>
                    <a:pt x="918" y="736"/>
                  </a:lnTo>
                  <a:lnTo>
                    <a:pt x="930" y="733"/>
                  </a:lnTo>
                  <a:lnTo>
                    <a:pt x="930" y="733"/>
                  </a:lnTo>
                  <a:lnTo>
                    <a:pt x="944" y="731"/>
                  </a:lnTo>
                  <a:lnTo>
                    <a:pt x="958" y="729"/>
                  </a:lnTo>
                  <a:lnTo>
                    <a:pt x="970" y="726"/>
                  </a:lnTo>
                  <a:lnTo>
                    <a:pt x="984" y="724"/>
                  </a:lnTo>
                  <a:lnTo>
                    <a:pt x="991" y="724"/>
                  </a:lnTo>
                  <a:lnTo>
                    <a:pt x="991" y="719"/>
                  </a:lnTo>
                  <a:lnTo>
                    <a:pt x="987" y="710"/>
                  </a:lnTo>
                  <a:lnTo>
                    <a:pt x="975" y="691"/>
                  </a:lnTo>
                  <a:lnTo>
                    <a:pt x="975" y="686"/>
                  </a:lnTo>
                  <a:lnTo>
                    <a:pt x="975" y="684"/>
                  </a:lnTo>
                  <a:lnTo>
                    <a:pt x="972" y="677"/>
                  </a:lnTo>
                  <a:lnTo>
                    <a:pt x="968" y="667"/>
                  </a:lnTo>
                  <a:lnTo>
                    <a:pt x="965" y="662"/>
                  </a:lnTo>
                  <a:lnTo>
                    <a:pt x="956" y="653"/>
                  </a:lnTo>
                  <a:lnTo>
                    <a:pt x="953" y="650"/>
                  </a:lnTo>
                  <a:lnTo>
                    <a:pt x="951" y="648"/>
                  </a:lnTo>
                  <a:lnTo>
                    <a:pt x="946" y="646"/>
                  </a:lnTo>
                  <a:lnTo>
                    <a:pt x="939" y="641"/>
                  </a:lnTo>
                  <a:lnTo>
                    <a:pt x="937" y="639"/>
                  </a:lnTo>
                  <a:lnTo>
                    <a:pt x="935" y="636"/>
                  </a:lnTo>
                  <a:lnTo>
                    <a:pt x="932" y="629"/>
                  </a:lnTo>
                  <a:lnTo>
                    <a:pt x="930" y="624"/>
                  </a:lnTo>
                  <a:lnTo>
                    <a:pt x="927" y="622"/>
                  </a:lnTo>
                  <a:lnTo>
                    <a:pt x="927" y="620"/>
                  </a:lnTo>
                  <a:lnTo>
                    <a:pt x="925" y="615"/>
                  </a:lnTo>
                  <a:lnTo>
                    <a:pt x="925" y="608"/>
                  </a:lnTo>
                  <a:lnTo>
                    <a:pt x="925" y="606"/>
                  </a:lnTo>
                  <a:lnTo>
                    <a:pt x="925" y="603"/>
                  </a:lnTo>
                  <a:lnTo>
                    <a:pt x="930" y="596"/>
                  </a:lnTo>
                  <a:lnTo>
                    <a:pt x="930" y="594"/>
                  </a:lnTo>
                  <a:lnTo>
                    <a:pt x="932" y="589"/>
                  </a:lnTo>
                  <a:lnTo>
                    <a:pt x="930" y="587"/>
                  </a:lnTo>
                  <a:lnTo>
                    <a:pt x="925" y="572"/>
                  </a:lnTo>
                  <a:lnTo>
                    <a:pt x="923" y="565"/>
                  </a:lnTo>
                  <a:lnTo>
                    <a:pt x="918" y="558"/>
                  </a:lnTo>
                  <a:lnTo>
                    <a:pt x="918" y="553"/>
                  </a:lnTo>
                  <a:lnTo>
                    <a:pt x="918" y="553"/>
                  </a:lnTo>
                  <a:lnTo>
                    <a:pt x="916" y="549"/>
                  </a:lnTo>
                  <a:lnTo>
                    <a:pt x="916" y="544"/>
                  </a:lnTo>
                  <a:lnTo>
                    <a:pt x="918" y="539"/>
                  </a:lnTo>
                  <a:lnTo>
                    <a:pt x="920" y="530"/>
                  </a:lnTo>
                  <a:lnTo>
                    <a:pt x="920" y="525"/>
                  </a:lnTo>
                  <a:lnTo>
                    <a:pt x="920" y="523"/>
                  </a:lnTo>
                  <a:lnTo>
                    <a:pt x="920" y="523"/>
                  </a:lnTo>
                  <a:lnTo>
                    <a:pt x="918" y="511"/>
                  </a:lnTo>
                  <a:lnTo>
                    <a:pt x="918" y="508"/>
                  </a:lnTo>
                  <a:lnTo>
                    <a:pt x="916" y="504"/>
                  </a:lnTo>
                  <a:lnTo>
                    <a:pt x="913" y="499"/>
                  </a:lnTo>
                  <a:lnTo>
                    <a:pt x="911" y="497"/>
                  </a:lnTo>
                  <a:lnTo>
                    <a:pt x="911" y="494"/>
                  </a:lnTo>
                  <a:lnTo>
                    <a:pt x="911" y="494"/>
                  </a:lnTo>
                  <a:lnTo>
                    <a:pt x="908" y="487"/>
                  </a:lnTo>
                  <a:lnTo>
                    <a:pt x="911" y="485"/>
                  </a:lnTo>
                  <a:lnTo>
                    <a:pt x="911" y="482"/>
                  </a:lnTo>
                  <a:lnTo>
                    <a:pt x="911" y="478"/>
                  </a:lnTo>
                  <a:lnTo>
                    <a:pt x="908" y="464"/>
                  </a:lnTo>
                  <a:lnTo>
                    <a:pt x="911" y="461"/>
                  </a:lnTo>
                  <a:lnTo>
                    <a:pt x="911" y="461"/>
                  </a:lnTo>
                  <a:lnTo>
                    <a:pt x="911" y="461"/>
                  </a:lnTo>
                  <a:lnTo>
                    <a:pt x="911" y="461"/>
                  </a:lnTo>
                  <a:lnTo>
                    <a:pt x="911" y="459"/>
                  </a:lnTo>
                  <a:lnTo>
                    <a:pt x="911" y="459"/>
                  </a:lnTo>
                  <a:lnTo>
                    <a:pt x="911" y="454"/>
                  </a:lnTo>
                  <a:lnTo>
                    <a:pt x="911" y="454"/>
                  </a:lnTo>
                  <a:lnTo>
                    <a:pt x="911" y="452"/>
                  </a:lnTo>
                  <a:lnTo>
                    <a:pt x="911" y="452"/>
                  </a:lnTo>
                  <a:lnTo>
                    <a:pt x="911" y="452"/>
                  </a:lnTo>
                  <a:lnTo>
                    <a:pt x="911" y="452"/>
                  </a:lnTo>
                  <a:lnTo>
                    <a:pt x="911" y="449"/>
                  </a:lnTo>
                  <a:lnTo>
                    <a:pt x="911" y="447"/>
                  </a:lnTo>
                  <a:lnTo>
                    <a:pt x="911" y="447"/>
                  </a:lnTo>
                  <a:lnTo>
                    <a:pt x="908" y="447"/>
                  </a:lnTo>
                  <a:lnTo>
                    <a:pt x="908" y="447"/>
                  </a:lnTo>
                  <a:lnTo>
                    <a:pt x="906" y="447"/>
                  </a:lnTo>
                  <a:lnTo>
                    <a:pt x="906" y="445"/>
                  </a:lnTo>
                  <a:lnTo>
                    <a:pt x="906" y="445"/>
                  </a:lnTo>
                  <a:lnTo>
                    <a:pt x="906" y="442"/>
                  </a:lnTo>
                  <a:lnTo>
                    <a:pt x="906" y="442"/>
                  </a:lnTo>
                  <a:lnTo>
                    <a:pt x="904" y="442"/>
                  </a:lnTo>
                  <a:lnTo>
                    <a:pt x="904" y="442"/>
                  </a:lnTo>
                  <a:lnTo>
                    <a:pt x="904" y="442"/>
                  </a:lnTo>
                  <a:lnTo>
                    <a:pt x="904" y="440"/>
                  </a:lnTo>
                  <a:lnTo>
                    <a:pt x="904" y="440"/>
                  </a:lnTo>
                  <a:lnTo>
                    <a:pt x="901" y="437"/>
                  </a:lnTo>
                  <a:lnTo>
                    <a:pt x="901" y="437"/>
                  </a:lnTo>
                  <a:lnTo>
                    <a:pt x="901" y="437"/>
                  </a:lnTo>
                  <a:lnTo>
                    <a:pt x="901" y="437"/>
                  </a:lnTo>
                  <a:lnTo>
                    <a:pt x="899" y="435"/>
                  </a:lnTo>
                  <a:lnTo>
                    <a:pt x="899" y="435"/>
                  </a:lnTo>
                  <a:lnTo>
                    <a:pt x="899" y="435"/>
                  </a:lnTo>
                  <a:lnTo>
                    <a:pt x="899" y="435"/>
                  </a:lnTo>
                  <a:lnTo>
                    <a:pt x="899" y="433"/>
                  </a:lnTo>
                  <a:lnTo>
                    <a:pt x="899" y="433"/>
                  </a:lnTo>
                  <a:lnTo>
                    <a:pt x="899" y="433"/>
                  </a:lnTo>
                  <a:lnTo>
                    <a:pt x="899" y="430"/>
                  </a:lnTo>
                  <a:lnTo>
                    <a:pt x="899" y="430"/>
                  </a:lnTo>
                  <a:lnTo>
                    <a:pt x="897" y="430"/>
                  </a:lnTo>
                  <a:lnTo>
                    <a:pt x="897" y="430"/>
                  </a:lnTo>
                  <a:lnTo>
                    <a:pt x="894" y="428"/>
                  </a:lnTo>
                  <a:lnTo>
                    <a:pt x="894" y="428"/>
                  </a:lnTo>
                  <a:lnTo>
                    <a:pt x="892" y="428"/>
                  </a:lnTo>
                  <a:lnTo>
                    <a:pt x="894" y="423"/>
                  </a:lnTo>
                  <a:lnTo>
                    <a:pt x="892" y="423"/>
                  </a:lnTo>
                  <a:lnTo>
                    <a:pt x="892" y="421"/>
                  </a:lnTo>
                  <a:lnTo>
                    <a:pt x="892" y="421"/>
                  </a:lnTo>
                  <a:lnTo>
                    <a:pt x="892" y="421"/>
                  </a:lnTo>
                  <a:lnTo>
                    <a:pt x="892" y="421"/>
                  </a:lnTo>
                  <a:lnTo>
                    <a:pt x="892" y="419"/>
                  </a:lnTo>
                  <a:lnTo>
                    <a:pt x="892" y="419"/>
                  </a:lnTo>
                  <a:lnTo>
                    <a:pt x="892" y="419"/>
                  </a:lnTo>
                  <a:lnTo>
                    <a:pt x="892" y="416"/>
                  </a:lnTo>
                  <a:lnTo>
                    <a:pt x="892" y="416"/>
                  </a:lnTo>
                  <a:lnTo>
                    <a:pt x="892" y="414"/>
                  </a:lnTo>
                  <a:lnTo>
                    <a:pt x="892" y="414"/>
                  </a:lnTo>
                  <a:lnTo>
                    <a:pt x="892" y="414"/>
                  </a:lnTo>
                  <a:lnTo>
                    <a:pt x="894" y="411"/>
                  </a:lnTo>
                  <a:lnTo>
                    <a:pt x="894" y="411"/>
                  </a:lnTo>
                  <a:lnTo>
                    <a:pt x="897" y="411"/>
                  </a:lnTo>
                  <a:lnTo>
                    <a:pt x="897" y="411"/>
                  </a:lnTo>
                  <a:lnTo>
                    <a:pt x="897" y="409"/>
                  </a:lnTo>
                  <a:lnTo>
                    <a:pt x="897" y="409"/>
                  </a:lnTo>
                  <a:lnTo>
                    <a:pt x="897" y="409"/>
                  </a:lnTo>
                  <a:lnTo>
                    <a:pt x="897" y="409"/>
                  </a:lnTo>
                  <a:lnTo>
                    <a:pt x="899" y="407"/>
                  </a:lnTo>
                  <a:lnTo>
                    <a:pt x="899" y="407"/>
                  </a:lnTo>
                  <a:lnTo>
                    <a:pt x="901" y="407"/>
                  </a:lnTo>
                  <a:lnTo>
                    <a:pt x="904" y="407"/>
                  </a:lnTo>
                  <a:lnTo>
                    <a:pt x="904" y="404"/>
                  </a:lnTo>
                  <a:lnTo>
                    <a:pt x="906" y="404"/>
                  </a:lnTo>
                  <a:lnTo>
                    <a:pt x="906" y="400"/>
                  </a:lnTo>
                  <a:lnTo>
                    <a:pt x="906" y="400"/>
                  </a:lnTo>
                  <a:lnTo>
                    <a:pt x="906" y="397"/>
                  </a:lnTo>
                  <a:lnTo>
                    <a:pt x="906" y="388"/>
                  </a:lnTo>
                  <a:lnTo>
                    <a:pt x="906" y="385"/>
                  </a:lnTo>
                  <a:lnTo>
                    <a:pt x="906" y="385"/>
                  </a:lnTo>
                  <a:lnTo>
                    <a:pt x="906" y="383"/>
                  </a:lnTo>
                  <a:lnTo>
                    <a:pt x="908" y="378"/>
                  </a:lnTo>
                  <a:lnTo>
                    <a:pt x="911" y="376"/>
                  </a:lnTo>
                  <a:lnTo>
                    <a:pt x="911" y="374"/>
                  </a:lnTo>
                  <a:lnTo>
                    <a:pt x="911" y="374"/>
                  </a:lnTo>
                  <a:lnTo>
                    <a:pt x="913" y="371"/>
                  </a:lnTo>
                  <a:lnTo>
                    <a:pt x="916" y="371"/>
                  </a:lnTo>
                  <a:lnTo>
                    <a:pt x="916" y="369"/>
                  </a:lnTo>
                  <a:lnTo>
                    <a:pt x="918" y="366"/>
                  </a:lnTo>
                  <a:lnTo>
                    <a:pt x="918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4"/>
                  </a:lnTo>
                  <a:lnTo>
                    <a:pt x="925" y="362"/>
                  </a:lnTo>
                  <a:lnTo>
                    <a:pt x="927" y="362"/>
                  </a:lnTo>
                  <a:lnTo>
                    <a:pt x="930" y="359"/>
                  </a:lnTo>
                  <a:lnTo>
                    <a:pt x="930" y="357"/>
                  </a:lnTo>
                  <a:lnTo>
                    <a:pt x="930" y="357"/>
                  </a:lnTo>
                  <a:lnTo>
                    <a:pt x="930" y="355"/>
                  </a:lnTo>
                  <a:lnTo>
                    <a:pt x="930" y="355"/>
                  </a:lnTo>
                  <a:lnTo>
                    <a:pt x="930" y="355"/>
                  </a:lnTo>
                  <a:lnTo>
                    <a:pt x="930" y="352"/>
                  </a:lnTo>
                  <a:lnTo>
                    <a:pt x="930" y="352"/>
                  </a:lnTo>
                  <a:lnTo>
                    <a:pt x="930" y="350"/>
                  </a:lnTo>
                  <a:lnTo>
                    <a:pt x="930" y="350"/>
                  </a:lnTo>
                  <a:lnTo>
                    <a:pt x="927" y="350"/>
                  </a:lnTo>
                  <a:lnTo>
                    <a:pt x="927" y="348"/>
                  </a:lnTo>
                  <a:lnTo>
                    <a:pt x="930" y="345"/>
                  </a:lnTo>
                  <a:lnTo>
                    <a:pt x="930" y="343"/>
                  </a:lnTo>
                  <a:lnTo>
                    <a:pt x="930" y="343"/>
                  </a:lnTo>
                  <a:lnTo>
                    <a:pt x="927" y="340"/>
                  </a:lnTo>
                  <a:lnTo>
                    <a:pt x="927" y="340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6"/>
                  </a:lnTo>
                  <a:lnTo>
                    <a:pt x="927" y="336"/>
                  </a:lnTo>
                  <a:lnTo>
                    <a:pt x="927" y="336"/>
                  </a:lnTo>
                  <a:lnTo>
                    <a:pt x="930" y="333"/>
                  </a:lnTo>
                  <a:lnTo>
                    <a:pt x="930" y="333"/>
                  </a:lnTo>
                  <a:lnTo>
                    <a:pt x="932" y="333"/>
                  </a:lnTo>
                  <a:lnTo>
                    <a:pt x="932" y="333"/>
                  </a:lnTo>
                  <a:lnTo>
                    <a:pt x="932" y="329"/>
                  </a:lnTo>
                  <a:lnTo>
                    <a:pt x="932" y="329"/>
                  </a:lnTo>
                  <a:lnTo>
                    <a:pt x="930" y="326"/>
                  </a:lnTo>
                  <a:lnTo>
                    <a:pt x="930" y="324"/>
                  </a:lnTo>
                  <a:lnTo>
                    <a:pt x="932" y="322"/>
                  </a:lnTo>
                  <a:lnTo>
                    <a:pt x="932" y="322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7"/>
                  </a:lnTo>
                  <a:lnTo>
                    <a:pt x="932" y="317"/>
                  </a:lnTo>
                  <a:lnTo>
                    <a:pt x="932" y="317"/>
                  </a:lnTo>
                  <a:lnTo>
                    <a:pt x="935" y="317"/>
                  </a:lnTo>
                  <a:lnTo>
                    <a:pt x="935" y="317"/>
                  </a:lnTo>
                  <a:lnTo>
                    <a:pt x="932" y="314"/>
                  </a:lnTo>
                  <a:lnTo>
                    <a:pt x="932" y="312"/>
                  </a:lnTo>
                  <a:lnTo>
                    <a:pt x="932" y="312"/>
                  </a:lnTo>
                  <a:lnTo>
                    <a:pt x="932" y="312"/>
                  </a:lnTo>
                  <a:lnTo>
                    <a:pt x="932" y="310"/>
                  </a:lnTo>
                  <a:lnTo>
                    <a:pt x="935" y="303"/>
                  </a:lnTo>
                  <a:lnTo>
                    <a:pt x="935" y="303"/>
                  </a:lnTo>
                  <a:lnTo>
                    <a:pt x="935" y="298"/>
                  </a:lnTo>
                  <a:lnTo>
                    <a:pt x="935" y="295"/>
                  </a:lnTo>
                  <a:lnTo>
                    <a:pt x="937" y="291"/>
                  </a:lnTo>
                  <a:lnTo>
                    <a:pt x="937" y="288"/>
                  </a:lnTo>
                  <a:lnTo>
                    <a:pt x="937" y="286"/>
                  </a:lnTo>
                  <a:lnTo>
                    <a:pt x="937" y="286"/>
                  </a:lnTo>
                  <a:lnTo>
                    <a:pt x="937" y="284"/>
                  </a:lnTo>
                  <a:lnTo>
                    <a:pt x="937" y="284"/>
                  </a:lnTo>
                  <a:lnTo>
                    <a:pt x="937" y="281"/>
                  </a:lnTo>
                  <a:lnTo>
                    <a:pt x="939" y="279"/>
                  </a:lnTo>
                  <a:lnTo>
                    <a:pt x="939" y="277"/>
                  </a:lnTo>
                  <a:lnTo>
                    <a:pt x="939" y="277"/>
                  </a:lnTo>
                  <a:lnTo>
                    <a:pt x="939" y="279"/>
                  </a:lnTo>
                  <a:lnTo>
                    <a:pt x="942" y="279"/>
                  </a:lnTo>
                  <a:lnTo>
                    <a:pt x="942" y="277"/>
                  </a:lnTo>
                  <a:lnTo>
                    <a:pt x="942" y="277"/>
                  </a:lnTo>
                  <a:lnTo>
                    <a:pt x="944" y="269"/>
                  </a:lnTo>
                  <a:lnTo>
                    <a:pt x="944" y="267"/>
                  </a:lnTo>
                  <a:lnTo>
                    <a:pt x="944" y="267"/>
                  </a:lnTo>
                  <a:lnTo>
                    <a:pt x="946" y="262"/>
                  </a:lnTo>
                  <a:lnTo>
                    <a:pt x="949" y="262"/>
                  </a:lnTo>
                  <a:lnTo>
                    <a:pt x="949" y="262"/>
                  </a:lnTo>
                  <a:lnTo>
                    <a:pt x="949" y="260"/>
                  </a:lnTo>
                  <a:lnTo>
                    <a:pt x="949" y="258"/>
                  </a:lnTo>
                  <a:lnTo>
                    <a:pt x="949" y="253"/>
                  </a:lnTo>
                  <a:lnTo>
                    <a:pt x="949" y="253"/>
                  </a:lnTo>
                  <a:lnTo>
                    <a:pt x="949" y="248"/>
                  </a:lnTo>
                  <a:lnTo>
                    <a:pt x="949" y="246"/>
                  </a:lnTo>
                  <a:lnTo>
                    <a:pt x="949" y="246"/>
                  </a:lnTo>
                  <a:lnTo>
                    <a:pt x="949" y="243"/>
                  </a:lnTo>
                  <a:lnTo>
                    <a:pt x="951" y="243"/>
                  </a:lnTo>
                  <a:lnTo>
                    <a:pt x="951" y="241"/>
                  </a:lnTo>
                  <a:lnTo>
                    <a:pt x="951" y="241"/>
                  </a:lnTo>
                  <a:lnTo>
                    <a:pt x="953" y="239"/>
                  </a:lnTo>
                  <a:lnTo>
                    <a:pt x="961" y="239"/>
                  </a:lnTo>
                  <a:lnTo>
                    <a:pt x="961" y="239"/>
                  </a:lnTo>
                  <a:lnTo>
                    <a:pt x="961" y="239"/>
                  </a:lnTo>
                  <a:lnTo>
                    <a:pt x="963" y="236"/>
                  </a:lnTo>
                  <a:lnTo>
                    <a:pt x="963" y="236"/>
                  </a:lnTo>
                  <a:lnTo>
                    <a:pt x="963" y="234"/>
                  </a:lnTo>
                  <a:lnTo>
                    <a:pt x="963" y="234"/>
                  </a:lnTo>
                  <a:lnTo>
                    <a:pt x="963" y="232"/>
                  </a:lnTo>
                  <a:lnTo>
                    <a:pt x="963" y="229"/>
                  </a:lnTo>
                  <a:lnTo>
                    <a:pt x="963" y="229"/>
                  </a:lnTo>
                  <a:lnTo>
                    <a:pt x="965" y="229"/>
                  </a:lnTo>
                  <a:lnTo>
                    <a:pt x="965" y="229"/>
                  </a:lnTo>
                  <a:lnTo>
                    <a:pt x="965" y="227"/>
                  </a:lnTo>
                  <a:lnTo>
                    <a:pt x="965" y="227"/>
                  </a:lnTo>
                  <a:lnTo>
                    <a:pt x="965" y="227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70" y="224"/>
                  </a:lnTo>
                  <a:lnTo>
                    <a:pt x="970" y="224"/>
                  </a:lnTo>
                  <a:lnTo>
                    <a:pt x="970" y="222"/>
                  </a:lnTo>
                  <a:lnTo>
                    <a:pt x="972" y="222"/>
                  </a:lnTo>
                  <a:lnTo>
                    <a:pt x="972" y="222"/>
                  </a:lnTo>
                  <a:lnTo>
                    <a:pt x="972" y="222"/>
                  </a:lnTo>
                  <a:lnTo>
                    <a:pt x="975" y="222"/>
                  </a:lnTo>
                  <a:lnTo>
                    <a:pt x="975" y="222"/>
                  </a:lnTo>
                  <a:lnTo>
                    <a:pt x="975" y="222"/>
                  </a:lnTo>
                  <a:lnTo>
                    <a:pt x="977" y="222"/>
                  </a:lnTo>
                  <a:lnTo>
                    <a:pt x="977" y="220"/>
                  </a:lnTo>
                  <a:lnTo>
                    <a:pt x="982" y="215"/>
                  </a:lnTo>
                  <a:lnTo>
                    <a:pt x="984" y="213"/>
                  </a:lnTo>
                  <a:lnTo>
                    <a:pt x="989" y="208"/>
                  </a:lnTo>
                  <a:lnTo>
                    <a:pt x="996" y="201"/>
                  </a:lnTo>
                  <a:lnTo>
                    <a:pt x="1003" y="196"/>
                  </a:lnTo>
                  <a:lnTo>
                    <a:pt x="1008" y="191"/>
                  </a:lnTo>
                  <a:lnTo>
                    <a:pt x="1010" y="187"/>
                  </a:lnTo>
                  <a:lnTo>
                    <a:pt x="1013" y="187"/>
                  </a:lnTo>
                  <a:lnTo>
                    <a:pt x="1015" y="182"/>
                  </a:lnTo>
                  <a:lnTo>
                    <a:pt x="1020" y="177"/>
                  </a:lnTo>
                  <a:lnTo>
                    <a:pt x="1020" y="175"/>
                  </a:lnTo>
                  <a:lnTo>
                    <a:pt x="1020" y="172"/>
                  </a:lnTo>
                  <a:lnTo>
                    <a:pt x="1020" y="172"/>
                  </a:lnTo>
                  <a:lnTo>
                    <a:pt x="1020" y="172"/>
                  </a:lnTo>
                  <a:close/>
                  <a:moveTo>
                    <a:pt x="40" y="598"/>
                  </a:moveTo>
                  <a:lnTo>
                    <a:pt x="40" y="598"/>
                  </a:lnTo>
                  <a:lnTo>
                    <a:pt x="38" y="598"/>
                  </a:lnTo>
                  <a:lnTo>
                    <a:pt x="35" y="598"/>
                  </a:lnTo>
                  <a:lnTo>
                    <a:pt x="33" y="598"/>
                  </a:lnTo>
                  <a:lnTo>
                    <a:pt x="33" y="601"/>
                  </a:lnTo>
                  <a:lnTo>
                    <a:pt x="31" y="601"/>
                  </a:lnTo>
                  <a:lnTo>
                    <a:pt x="28" y="603"/>
                  </a:lnTo>
                  <a:lnTo>
                    <a:pt x="31" y="603"/>
                  </a:lnTo>
                  <a:lnTo>
                    <a:pt x="31" y="603"/>
                  </a:lnTo>
                  <a:lnTo>
                    <a:pt x="33" y="603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8" y="601"/>
                  </a:lnTo>
                  <a:lnTo>
                    <a:pt x="40" y="601"/>
                  </a:lnTo>
                  <a:lnTo>
                    <a:pt x="42" y="601"/>
                  </a:lnTo>
                  <a:lnTo>
                    <a:pt x="42" y="598"/>
                  </a:lnTo>
                  <a:lnTo>
                    <a:pt x="42" y="598"/>
                  </a:lnTo>
                  <a:lnTo>
                    <a:pt x="40" y="59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25">
              <a:extLst>
                <a:ext uri="{FF2B5EF4-FFF2-40B4-BE49-F238E27FC236}">
                  <a16:creationId xmlns:a16="http://schemas.microsoft.com/office/drawing/2014/main" id="{E5092956-E8A7-AE0E-98BA-50B3DFAAC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841" y="2523785"/>
              <a:ext cx="109296" cy="114154"/>
            </a:xfrm>
            <a:custGeom>
              <a:avLst/>
              <a:gdLst>
                <a:gd name="T0" fmla="*/ 88 w 90"/>
                <a:gd name="T1" fmla="*/ 21 h 94"/>
                <a:gd name="T2" fmla="*/ 86 w 90"/>
                <a:gd name="T3" fmla="*/ 16 h 94"/>
                <a:gd name="T4" fmla="*/ 86 w 90"/>
                <a:gd name="T5" fmla="*/ 14 h 94"/>
                <a:gd name="T6" fmla="*/ 83 w 90"/>
                <a:gd name="T7" fmla="*/ 12 h 94"/>
                <a:gd name="T8" fmla="*/ 76 w 90"/>
                <a:gd name="T9" fmla="*/ 2 h 94"/>
                <a:gd name="T10" fmla="*/ 62 w 90"/>
                <a:gd name="T11" fmla="*/ 5 h 94"/>
                <a:gd name="T12" fmla="*/ 60 w 90"/>
                <a:gd name="T13" fmla="*/ 5 h 94"/>
                <a:gd name="T14" fmla="*/ 57 w 90"/>
                <a:gd name="T15" fmla="*/ 12 h 94"/>
                <a:gd name="T16" fmla="*/ 53 w 90"/>
                <a:gd name="T17" fmla="*/ 14 h 94"/>
                <a:gd name="T18" fmla="*/ 50 w 90"/>
                <a:gd name="T19" fmla="*/ 19 h 94"/>
                <a:gd name="T20" fmla="*/ 36 w 90"/>
                <a:gd name="T21" fmla="*/ 9 h 94"/>
                <a:gd name="T22" fmla="*/ 22 w 90"/>
                <a:gd name="T23" fmla="*/ 31 h 94"/>
                <a:gd name="T24" fmla="*/ 19 w 90"/>
                <a:gd name="T25" fmla="*/ 33 h 94"/>
                <a:gd name="T26" fmla="*/ 10 w 90"/>
                <a:gd name="T27" fmla="*/ 47 h 94"/>
                <a:gd name="T28" fmla="*/ 8 w 90"/>
                <a:gd name="T29" fmla="*/ 49 h 94"/>
                <a:gd name="T30" fmla="*/ 3 w 90"/>
                <a:gd name="T31" fmla="*/ 52 h 94"/>
                <a:gd name="T32" fmla="*/ 0 w 90"/>
                <a:gd name="T33" fmla="*/ 66 h 94"/>
                <a:gd name="T34" fmla="*/ 3 w 90"/>
                <a:gd name="T35" fmla="*/ 90 h 94"/>
                <a:gd name="T36" fmla="*/ 3 w 90"/>
                <a:gd name="T37" fmla="*/ 92 h 94"/>
                <a:gd name="T38" fmla="*/ 10 w 90"/>
                <a:gd name="T39" fmla="*/ 94 h 94"/>
                <a:gd name="T40" fmla="*/ 12 w 90"/>
                <a:gd name="T41" fmla="*/ 94 h 94"/>
                <a:gd name="T42" fmla="*/ 19 w 90"/>
                <a:gd name="T43" fmla="*/ 92 h 94"/>
                <a:gd name="T44" fmla="*/ 26 w 90"/>
                <a:gd name="T45" fmla="*/ 92 h 94"/>
                <a:gd name="T46" fmla="*/ 31 w 90"/>
                <a:gd name="T47" fmla="*/ 92 h 94"/>
                <a:gd name="T48" fmla="*/ 34 w 90"/>
                <a:gd name="T49" fmla="*/ 92 h 94"/>
                <a:gd name="T50" fmla="*/ 45 w 90"/>
                <a:gd name="T51" fmla="*/ 87 h 94"/>
                <a:gd name="T52" fmla="*/ 53 w 90"/>
                <a:gd name="T53" fmla="*/ 87 h 94"/>
                <a:gd name="T54" fmla="*/ 57 w 90"/>
                <a:gd name="T55" fmla="*/ 92 h 94"/>
                <a:gd name="T56" fmla="*/ 62 w 90"/>
                <a:gd name="T57" fmla="*/ 92 h 94"/>
                <a:gd name="T58" fmla="*/ 81 w 90"/>
                <a:gd name="T59" fmla="*/ 66 h 94"/>
                <a:gd name="T60" fmla="*/ 76 w 90"/>
                <a:gd name="T61" fmla="*/ 61 h 94"/>
                <a:gd name="T62" fmla="*/ 74 w 90"/>
                <a:gd name="T63" fmla="*/ 59 h 94"/>
                <a:gd name="T64" fmla="*/ 71 w 90"/>
                <a:gd name="T65" fmla="*/ 59 h 94"/>
                <a:gd name="T66" fmla="*/ 60 w 90"/>
                <a:gd name="T67" fmla="*/ 59 h 94"/>
                <a:gd name="T68" fmla="*/ 60 w 90"/>
                <a:gd name="T69" fmla="*/ 59 h 94"/>
                <a:gd name="T70" fmla="*/ 50 w 90"/>
                <a:gd name="T71" fmla="*/ 61 h 94"/>
                <a:gd name="T72" fmla="*/ 50 w 90"/>
                <a:gd name="T73" fmla="*/ 64 h 94"/>
                <a:gd name="T74" fmla="*/ 50 w 90"/>
                <a:gd name="T75" fmla="*/ 66 h 94"/>
                <a:gd name="T76" fmla="*/ 48 w 90"/>
                <a:gd name="T77" fmla="*/ 66 h 94"/>
                <a:gd name="T78" fmla="*/ 43 w 90"/>
                <a:gd name="T79" fmla="*/ 64 h 94"/>
                <a:gd name="T80" fmla="*/ 43 w 90"/>
                <a:gd name="T81" fmla="*/ 61 h 94"/>
                <a:gd name="T82" fmla="*/ 43 w 90"/>
                <a:gd name="T83" fmla="*/ 59 h 94"/>
                <a:gd name="T84" fmla="*/ 45 w 90"/>
                <a:gd name="T85" fmla="*/ 61 h 94"/>
                <a:gd name="T86" fmla="*/ 50 w 90"/>
                <a:gd name="T87" fmla="*/ 61 h 94"/>
                <a:gd name="T88" fmla="*/ 55 w 90"/>
                <a:gd name="T89" fmla="*/ 52 h 94"/>
                <a:gd name="T90" fmla="*/ 64 w 90"/>
                <a:gd name="T91" fmla="*/ 49 h 94"/>
                <a:gd name="T92" fmla="*/ 69 w 90"/>
                <a:gd name="T93" fmla="*/ 47 h 94"/>
                <a:gd name="T94" fmla="*/ 71 w 90"/>
                <a:gd name="T95" fmla="*/ 47 h 94"/>
                <a:gd name="T96" fmla="*/ 71 w 90"/>
                <a:gd name="T97" fmla="*/ 45 h 94"/>
                <a:gd name="T98" fmla="*/ 81 w 90"/>
                <a:gd name="T99" fmla="*/ 40 h 94"/>
                <a:gd name="T100" fmla="*/ 86 w 90"/>
                <a:gd name="T101" fmla="*/ 38 h 94"/>
                <a:gd name="T102" fmla="*/ 90 w 90"/>
                <a:gd name="T103" fmla="*/ 3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" h="94">
                  <a:moveTo>
                    <a:pt x="88" y="28"/>
                  </a:moveTo>
                  <a:lnTo>
                    <a:pt x="90" y="26"/>
                  </a:lnTo>
                  <a:lnTo>
                    <a:pt x="88" y="23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6" y="19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3" y="9"/>
                  </a:lnTo>
                  <a:lnTo>
                    <a:pt x="81" y="9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5"/>
                  </a:lnTo>
                  <a:lnTo>
                    <a:pt x="57" y="7"/>
                  </a:lnTo>
                  <a:lnTo>
                    <a:pt x="55" y="9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3" y="14"/>
                  </a:lnTo>
                  <a:lnTo>
                    <a:pt x="53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9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4" y="12"/>
                  </a:lnTo>
                  <a:lnTo>
                    <a:pt x="31" y="16"/>
                  </a:lnTo>
                  <a:lnTo>
                    <a:pt x="29" y="19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7" y="38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5" y="52"/>
                  </a:lnTo>
                  <a:lnTo>
                    <a:pt x="3" y="52"/>
                  </a:lnTo>
                  <a:lnTo>
                    <a:pt x="3" y="54"/>
                  </a:lnTo>
                  <a:lnTo>
                    <a:pt x="3" y="57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3" y="71"/>
                  </a:lnTo>
                  <a:lnTo>
                    <a:pt x="3" y="78"/>
                  </a:lnTo>
                  <a:lnTo>
                    <a:pt x="3" y="87"/>
                  </a:lnTo>
                  <a:lnTo>
                    <a:pt x="3" y="9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3" y="92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7" y="92"/>
                  </a:lnTo>
                  <a:lnTo>
                    <a:pt x="19" y="92"/>
                  </a:lnTo>
                  <a:lnTo>
                    <a:pt x="22" y="92"/>
                  </a:lnTo>
                  <a:lnTo>
                    <a:pt x="24" y="92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9" y="92"/>
                  </a:lnTo>
                  <a:lnTo>
                    <a:pt x="29" y="92"/>
                  </a:lnTo>
                  <a:lnTo>
                    <a:pt x="29" y="92"/>
                  </a:lnTo>
                  <a:lnTo>
                    <a:pt x="31" y="92"/>
                  </a:lnTo>
                  <a:lnTo>
                    <a:pt x="31" y="90"/>
                  </a:lnTo>
                  <a:lnTo>
                    <a:pt x="34" y="90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6" y="90"/>
                  </a:lnTo>
                  <a:lnTo>
                    <a:pt x="38" y="87"/>
                  </a:lnTo>
                  <a:lnTo>
                    <a:pt x="43" y="87"/>
                  </a:lnTo>
                  <a:lnTo>
                    <a:pt x="45" y="87"/>
                  </a:lnTo>
                  <a:lnTo>
                    <a:pt x="48" y="87"/>
                  </a:lnTo>
                  <a:lnTo>
                    <a:pt x="50" y="87"/>
                  </a:lnTo>
                  <a:lnTo>
                    <a:pt x="53" y="87"/>
                  </a:lnTo>
                  <a:lnTo>
                    <a:pt x="53" y="87"/>
                  </a:lnTo>
                  <a:lnTo>
                    <a:pt x="55" y="90"/>
                  </a:lnTo>
                  <a:lnTo>
                    <a:pt x="55" y="92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76" y="68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61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69" y="59"/>
                  </a:lnTo>
                  <a:lnTo>
                    <a:pt x="62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3" y="61"/>
                  </a:lnTo>
                  <a:lnTo>
                    <a:pt x="50" y="61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4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55" y="54"/>
                  </a:lnTo>
                  <a:lnTo>
                    <a:pt x="55" y="52"/>
                  </a:lnTo>
                  <a:lnTo>
                    <a:pt x="57" y="52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7" y="49"/>
                  </a:lnTo>
                  <a:lnTo>
                    <a:pt x="67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6" y="40"/>
                  </a:lnTo>
                  <a:lnTo>
                    <a:pt x="79" y="40"/>
                  </a:lnTo>
                  <a:lnTo>
                    <a:pt x="79" y="40"/>
                  </a:lnTo>
                  <a:lnTo>
                    <a:pt x="81" y="40"/>
                  </a:lnTo>
                  <a:lnTo>
                    <a:pt x="83" y="40"/>
                  </a:lnTo>
                  <a:lnTo>
                    <a:pt x="83" y="38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8" y="38"/>
                  </a:lnTo>
                  <a:lnTo>
                    <a:pt x="88" y="35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8" y="2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9" name="Freeform 126">
              <a:extLst>
                <a:ext uri="{FF2B5EF4-FFF2-40B4-BE49-F238E27FC236}">
                  <a16:creationId xmlns:a16="http://schemas.microsoft.com/office/drawing/2014/main" id="{129E4BEC-6A07-6CAE-15C1-CBCE6EE02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867" y="3110340"/>
              <a:ext cx="488189" cy="562268"/>
            </a:xfrm>
            <a:custGeom>
              <a:avLst/>
              <a:gdLst>
                <a:gd name="T0" fmla="*/ 381 w 402"/>
                <a:gd name="T1" fmla="*/ 7 h 463"/>
                <a:gd name="T2" fmla="*/ 360 w 402"/>
                <a:gd name="T3" fmla="*/ 9 h 463"/>
                <a:gd name="T4" fmla="*/ 341 w 402"/>
                <a:gd name="T5" fmla="*/ 0 h 463"/>
                <a:gd name="T6" fmla="*/ 320 w 402"/>
                <a:gd name="T7" fmla="*/ 7 h 463"/>
                <a:gd name="T8" fmla="*/ 305 w 402"/>
                <a:gd name="T9" fmla="*/ 9 h 463"/>
                <a:gd name="T10" fmla="*/ 284 w 402"/>
                <a:gd name="T11" fmla="*/ 40 h 463"/>
                <a:gd name="T12" fmla="*/ 265 w 402"/>
                <a:gd name="T13" fmla="*/ 82 h 463"/>
                <a:gd name="T14" fmla="*/ 265 w 402"/>
                <a:gd name="T15" fmla="*/ 92 h 463"/>
                <a:gd name="T16" fmla="*/ 256 w 402"/>
                <a:gd name="T17" fmla="*/ 101 h 463"/>
                <a:gd name="T18" fmla="*/ 227 w 402"/>
                <a:gd name="T19" fmla="*/ 94 h 463"/>
                <a:gd name="T20" fmla="*/ 215 w 402"/>
                <a:gd name="T21" fmla="*/ 90 h 463"/>
                <a:gd name="T22" fmla="*/ 199 w 402"/>
                <a:gd name="T23" fmla="*/ 85 h 463"/>
                <a:gd name="T24" fmla="*/ 187 w 402"/>
                <a:gd name="T25" fmla="*/ 82 h 463"/>
                <a:gd name="T26" fmla="*/ 135 w 402"/>
                <a:gd name="T27" fmla="*/ 82 h 463"/>
                <a:gd name="T28" fmla="*/ 109 w 402"/>
                <a:gd name="T29" fmla="*/ 97 h 463"/>
                <a:gd name="T30" fmla="*/ 109 w 402"/>
                <a:gd name="T31" fmla="*/ 118 h 463"/>
                <a:gd name="T32" fmla="*/ 109 w 402"/>
                <a:gd name="T33" fmla="*/ 130 h 463"/>
                <a:gd name="T34" fmla="*/ 133 w 402"/>
                <a:gd name="T35" fmla="*/ 125 h 463"/>
                <a:gd name="T36" fmla="*/ 156 w 402"/>
                <a:gd name="T37" fmla="*/ 123 h 463"/>
                <a:gd name="T38" fmla="*/ 173 w 402"/>
                <a:gd name="T39" fmla="*/ 139 h 463"/>
                <a:gd name="T40" fmla="*/ 166 w 402"/>
                <a:gd name="T41" fmla="*/ 168 h 463"/>
                <a:gd name="T42" fmla="*/ 149 w 402"/>
                <a:gd name="T43" fmla="*/ 196 h 463"/>
                <a:gd name="T44" fmla="*/ 152 w 402"/>
                <a:gd name="T45" fmla="*/ 210 h 463"/>
                <a:gd name="T46" fmla="*/ 178 w 402"/>
                <a:gd name="T47" fmla="*/ 224 h 463"/>
                <a:gd name="T48" fmla="*/ 178 w 402"/>
                <a:gd name="T49" fmla="*/ 258 h 463"/>
                <a:gd name="T50" fmla="*/ 178 w 402"/>
                <a:gd name="T51" fmla="*/ 274 h 463"/>
                <a:gd name="T52" fmla="*/ 175 w 402"/>
                <a:gd name="T53" fmla="*/ 293 h 463"/>
                <a:gd name="T54" fmla="*/ 166 w 402"/>
                <a:gd name="T55" fmla="*/ 310 h 463"/>
                <a:gd name="T56" fmla="*/ 159 w 402"/>
                <a:gd name="T57" fmla="*/ 329 h 463"/>
                <a:gd name="T58" fmla="*/ 147 w 402"/>
                <a:gd name="T59" fmla="*/ 324 h 463"/>
                <a:gd name="T60" fmla="*/ 137 w 402"/>
                <a:gd name="T61" fmla="*/ 312 h 463"/>
                <a:gd name="T62" fmla="*/ 123 w 402"/>
                <a:gd name="T63" fmla="*/ 326 h 463"/>
                <a:gd name="T64" fmla="*/ 99 w 402"/>
                <a:gd name="T65" fmla="*/ 321 h 463"/>
                <a:gd name="T66" fmla="*/ 95 w 402"/>
                <a:gd name="T67" fmla="*/ 310 h 463"/>
                <a:gd name="T68" fmla="*/ 81 w 402"/>
                <a:gd name="T69" fmla="*/ 293 h 463"/>
                <a:gd name="T70" fmla="*/ 71 w 402"/>
                <a:gd name="T71" fmla="*/ 312 h 463"/>
                <a:gd name="T72" fmla="*/ 28 w 402"/>
                <a:gd name="T73" fmla="*/ 321 h 463"/>
                <a:gd name="T74" fmla="*/ 21 w 402"/>
                <a:gd name="T75" fmla="*/ 350 h 463"/>
                <a:gd name="T76" fmla="*/ 36 w 402"/>
                <a:gd name="T77" fmla="*/ 369 h 463"/>
                <a:gd name="T78" fmla="*/ 33 w 402"/>
                <a:gd name="T79" fmla="*/ 392 h 463"/>
                <a:gd name="T80" fmla="*/ 7 w 402"/>
                <a:gd name="T81" fmla="*/ 411 h 463"/>
                <a:gd name="T82" fmla="*/ 38 w 402"/>
                <a:gd name="T83" fmla="*/ 449 h 463"/>
                <a:gd name="T84" fmla="*/ 59 w 402"/>
                <a:gd name="T85" fmla="*/ 452 h 463"/>
                <a:gd name="T86" fmla="*/ 85 w 402"/>
                <a:gd name="T87" fmla="*/ 433 h 463"/>
                <a:gd name="T88" fmla="*/ 107 w 402"/>
                <a:gd name="T89" fmla="*/ 442 h 463"/>
                <a:gd name="T90" fmla="*/ 128 w 402"/>
                <a:gd name="T91" fmla="*/ 449 h 463"/>
                <a:gd name="T92" fmla="*/ 137 w 402"/>
                <a:gd name="T93" fmla="*/ 433 h 463"/>
                <a:gd name="T94" fmla="*/ 166 w 402"/>
                <a:gd name="T95" fmla="*/ 428 h 463"/>
                <a:gd name="T96" fmla="*/ 175 w 402"/>
                <a:gd name="T97" fmla="*/ 437 h 463"/>
                <a:gd name="T98" fmla="*/ 178 w 402"/>
                <a:gd name="T99" fmla="*/ 456 h 463"/>
                <a:gd name="T100" fmla="*/ 204 w 402"/>
                <a:gd name="T101" fmla="*/ 445 h 463"/>
                <a:gd name="T102" fmla="*/ 237 w 402"/>
                <a:gd name="T103" fmla="*/ 411 h 463"/>
                <a:gd name="T104" fmla="*/ 272 w 402"/>
                <a:gd name="T105" fmla="*/ 374 h 463"/>
                <a:gd name="T106" fmla="*/ 270 w 402"/>
                <a:gd name="T107" fmla="*/ 321 h 463"/>
                <a:gd name="T108" fmla="*/ 289 w 402"/>
                <a:gd name="T109" fmla="*/ 295 h 463"/>
                <a:gd name="T110" fmla="*/ 310 w 402"/>
                <a:gd name="T111" fmla="*/ 260 h 463"/>
                <a:gd name="T112" fmla="*/ 346 w 402"/>
                <a:gd name="T113" fmla="*/ 234 h 463"/>
                <a:gd name="T114" fmla="*/ 364 w 402"/>
                <a:gd name="T115" fmla="*/ 170 h 463"/>
                <a:gd name="T116" fmla="*/ 372 w 402"/>
                <a:gd name="T117" fmla="*/ 113 h 463"/>
                <a:gd name="T118" fmla="*/ 379 w 402"/>
                <a:gd name="T119" fmla="*/ 63 h 463"/>
                <a:gd name="T120" fmla="*/ 400 w 402"/>
                <a:gd name="T121" fmla="*/ 2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2" h="463">
                  <a:moveTo>
                    <a:pt x="402" y="14"/>
                  </a:moveTo>
                  <a:lnTo>
                    <a:pt x="400" y="11"/>
                  </a:lnTo>
                  <a:lnTo>
                    <a:pt x="398" y="11"/>
                  </a:lnTo>
                  <a:lnTo>
                    <a:pt x="398" y="11"/>
                  </a:lnTo>
                  <a:lnTo>
                    <a:pt x="398" y="9"/>
                  </a:lnTo>
                  <a:lnTo>
                    <a:pt x="395" y="7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88" y="4"/>
                  </a:lnTo>
                  <a:lnTo>
                    <a:pt x="388" y="4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9"/>
                  </a:lnTo>
                  <a:lnTo>
                    <a:pt x="379" y="9"/>
                  </a:lnTo>
                  <a:lnTo>
                    <a:pt x="379" y="9"/>
                  </a:lnTo>
                  <a:lnTo>
                    <a:pt x="379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4" y="9"/>
                  </a:lnTo>
                  <a:lnTo>
                    <a:pt x="374" y="7"/>
                  </a:lnTo>
                  <a:lnTo>
                    <a:pt x="372" y="7"/>
                  </a:lnTo>
                  <a:lnTo>
                    <a:pt x="369" y="7"/>
                  </a:lnTo>
                  <a:lnTo>
                    <a:pt x="369" y="7"/>
                  </a:lnTo>
                  <a:lnTo>
                    <a:pt x="367" y="9"/>
                  </a:lnTo>
                  <a:lnTo>
                    <a:pt x="367" y="9"/>
                  </a:lnTo>
                  <a:lnTo>
                    <a:pt x="364" y="9"/>
                  </a:lnTo>
                  <a:lnTo>
                    <a:pt x="364" y="7"/>
                  </a:lnTo>
                  <a:lnTo>
                    <a:pt x="362" y="7"/>
                  </a:lnTo>
                  <a:lnTo>
                    <a:pt x="362" y="7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7"/>
                  </a:lnTo>
                  <a:lnTo>
                    <a:pt x="357" y="7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6" y="4"/>
                  </a:lnTo>
                  <a:lnTo>
                    <a:pt x="343" y="2"/>
                  </a:lnTo>
                  <a:lnTo>
                    <a:pt x="341" y="2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334" y="2"/>
                  </a:lnTo>
                  <a:lnTo>
                    <a:pt x="334" y="2"/>
                  </a:lnTo>
                  <a:lnTo>
                    <a:pt x="331" y="4"/>
                  </a:lnTo>
                  <a:lnTo>
                    <a:pt x="329" y="4"/>
                  </a:lnTo>
                  <a:lnTo>
                    <a:pt x="329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2" y="7"/>
                  </a:lnTo>
                  <a:lnTo>
                    <a:pt x="322" y="7"/>
                  </a:lnTo>
                  <a:lnTo>
                    <a:pt x="320" y="7"/>
                  </a:lnTo>
                  <a:lnTo>
                    <a:pt x="320" y="7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5" y="7"/>
                  </a:lnTo>
                  <a:lnTo>
                    <a:pt x="315" y="7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0" y="7"/>
                  </a:lnTo>
                  <a:lnTo>
                    <a:pt x="310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5" y="7"/>
                  </a:lnTo>
                  <a:lnTo>
                    <a:pt x="305" y="7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3" y="9"/>
                  </a:lnTo>
                  <a:lnTo>
                    <a:pt x="301" y="9"/>
                  </a:lnTo>
                  <a:lnTo>
                    <a:pt x="298" y="9"/>
                  </a:lnTo>
                  <a:lnTo>
                    <a:pt x="298" y="9"/>
                  </a:lnTo>
                  <a:lnTo>
                    <a:pt x="294" y="9"/>
                  </a:lnTo>
                  <a:lnTo>
                    <a:pt x="294" y="11"/>
                  </a:lnTo>
                  <a:lnTo>
                    <a:pt x="291" y="11"/>
                  </a:lnTo>
                  <a:lnTo>
                    <a:pt x="291" y="14"/>
                  </a:lnTo>
                  <a:lnTo>
                    <a:pt x="289" y="19"/>
                  </a:lnTo>
                  <a:lnTo>
                    <a:pt x="289" y="23"/>
                  </a:lnTo>
                  <a:lnTo>
                    <a:pt x="289" y="23"/>
                  </a:lnTo>
                  <a:lnTo>
                    <a:pt x="289" y="26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86" y="33"/>
                  </a:lnTo>
                  <a:lnTo>
                    <a:pt x="286" y="33"/>
                  </a:lnTo>
                  <a:lnTo>
                    <a:pt x="286" y="35"/>
                  </a:lnTo>
                  <a:lnTo>
                    <a:pt x="284" y="40"/>
                  </a:lnTo>
                  <a:lnTo>
                    <a:pt x="284" y="42"/>
                  </a:lnTo>
                  <a:lnTo>
                    <a:pt x="284" y="42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4" y="49"/>
                  </a:lnTo>
                  <a:lnTo>
                    <a:pt x="284" y="52"/>
                  </a:lnTo>
                  <a:lnTo>
                    <a:pt x="282" y="54"/>
                  </a:lnTo>
                  <a:lnTo>
                    <a:pt x="279" y="59"/>
                  </a:lnTo>
                  <a:lnTo>
                    <a:pt x="277" y="63"/>
                  </a:lnTo>
                  <a:lnTo>
                    <a:pt x="277" y="66"/>
                  </a:lnTo>
                  <a:lnTo>
                    <a:pt x="275" y="73"/>
                  </a:lnTo>
                  <a:lnTo>
                    <a:pt x="270" y="78"/>
                  </a:lnTo>
                  <a:lnTo>
                    <a:pt x="272" y="78"/>
                  </a:lnTo>
                  <a:lnTo>
                    <a:pt x="272" y="78"/>
                  </a:lnTo>
                  <a:lnTo>
                    <a:pt x="272" y="80"/>
                  </a:lnTo>
                  <a:lnTo>
                    <a:pt x="270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5" y="80"/>
                  </a:lnTo>
                  <a:lnTo>
                    <a:pt x="265" y="80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90"/>
                  </a:lnTo>
                  <a:lnTo>
                    <a:pt x="263" y="90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4"/>
                  </a:lnTo>
                  <a:lnTo>
                    <a:pt x="267" y="99"/>
                  </a:lnTo>
                  <a:lnTo>
                    <a:pt x="270" y="104"/>
                  </a:lnTo>
                  <a:lnTo>
                    <a:pt x="270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5" y="108"/>
                  </a:lnTo>
                  <a:lnTo>
                    <a:pt x="263" y="106"/>
                  </a:lnTo>
                  <a:lnTo>
                    <a:pt x="263" y="106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58" y="101"/>
                  </a:lnTo>
                  <a:lnTo>
                    <a:pt x="258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3" y="101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1" y="99"/>
                  </a:lnTo>
                  <a:lnTo>
                    <a:pt x="251" y="99"/>
                  </a:lnTo>
                  <a:lnTo>
                    <a:pt x="251" y="97"/>
                  </a:lnTo>
                  <a:lnTo>
                    <a:pt x="249" y="94"/>
                  </a:lnTo>
                  <a:lnTo>
                    <a:pt x="249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4" y="94"/>
                  </a:lnTo>
                  <a:lnTo>
                    <a:pt x="239" y="94"/>
                  </a:lnTo>
                  <a:lnTo>
                    <a:pt x="234" y="92"/>
                  </a:lnTo>
                  <a:lnTo>
                    <a:pt x="232" y="92"/>
                  </a:lnTo>
                  <a:lnTo>
                    <a:pt x="230" y="92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3" y="94"/>
                  </a:lnTo>
                  <a:lnTo>
                    <a:pt x="223" y="94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18" y="87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5" y="87"/>
                  </a:lnTo>
                  <a:lnTo>
                    <a:pt x="215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1" y="92"/>
                  </a:lnTo>
                  <a:lnTo>
                    <a:pt x="211" y="90"/>
                  </a:lnTo>
                  <a:lnTo>
                    <a:pt x="208" y="90"/>
                  </a:lnTo>
                  <a:lnTo>
                    <a:pt x="208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4" y="90"/>
                  </a:lnTo>
                  <a:lnTo>
                    <a:pt x="204" y="90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7"/>
                  </a:lnTo>
                  <a:lnTo>
                    <a:pt x="199" y="87"/>
                  </a:lnTo>
                  <a:lnTo>
                    <a:pt x="194" y="87"/>
                  </a:lnTo>
                  <a:lnTo>
                    <a:pt x="194" y="87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4" y="85"/>
                  </a:lnTo>
                  <a:lnTo>
                    <a:pt x="192" y="82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0" y="80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1" y="82"/>
                  </a:lnTo>
                  <a:lnTo>
                    <a:pt x="154" y="82"/>
                  </a:lnTo>
                  <a:lnTo>
                    <a:pt x="144" y="82"/>
                  </a:lnTo>
                  <a:lnTo>
                    <a:pt x="135" y="82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16" y="82"/>
                  </a:lnTo>
                  <a:lnTo>
                    <a:pt x="116" y="85"/>
                  </a:lnTo>
                  <a:lnTo>
                    <a:pt x="116" y="87"/>
                  </a:lnTo>
                  <a:lnTo>
                    <a:pt x="116" y="87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4"/>
                  </a:lnTo>
                  <a:lnTo>
                    <a:pt x="111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1" y="99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7" y="106"/>
                  </a:lnTo>
                  <a:lnTo>
                    <a:pt x="109" y="108"/>
                  </a:lnTo>
                  <a:lnTo>
                    <a:pt x="109" y="111"/>
                  </a:lnTo>
                  <a:lnTo>
                    <a:pt x="107" y="111"/>
                  </a:lnTo>
                  <a:lnTo>
                    <a:pt x="109" y="113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11" y="116"/>
                  </a:lnTo>
                  <a:lnTo>
                    <a:pt x="111" y="116"/>
                  </a:lnTo>
                  <a:lnTo>
                    <a:pt x="109" y="118"/>
                  </a:lnTo>
                  <a:lnTo>
                    <a:pt x="111" y="118"/>
                  </a:lnTo>
                  <a:lnTo>
                    <a:pt x="111" y="120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4" y="123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7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09" y="127"/>
                  </a:lnTo>
                  <a:lnTo>
                    <a:pt x="109" y="127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09" y="132"/>
                  </a:lnTo>
                  <a:lnTo>
                    <a:pt x="111" y="132"/>
                  </a:lnTo>
                  <a:lnTo>
                    <a:pt x="111" y="132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3" y="127"/>
                  </a:lnTo>
                  <a:lnTo>
                    <a:pt x="123" y="127"/>
                  </a:lnTo>
                  <a:lnTo>
                    <a:pt x="126" y="130"/>
                  </a:lnTo>
                  <a:lnTo>
                    <a:pt x="128" y="130"/>
                  </a:lnTo>
                  <a:lnTo>
                    <a:pt x="130" y="127"/>
                  </a:lnTo>
                  <a:lnTo>
                    <a:pt x="130" y="127"/>
                  </a:lnTo>
                  <a:lnTo>
                    <a:pt x="130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2" y="123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4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9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8" y="125"/>
                  </a:lnTo>
                  <a:lnTo>
                    <a:pt x="168" y="127"/>
                  </a:lnTo>
                  <a:lnTo>
                    <a:pt x="168" y="130"/>
                  </a:lnTo>
                  <a:lnTo>
                    <a:pt x="168" y="132"/>
                  </a:lnTo>
                  <a:lnTo>
                    <a:pt x="168" y="134"/>
                  </a:lnTo>
                  <a:lnTo>
                    <a:pt x="168" y="137"/>
                  </a:lnTo>
                  <a:lnTo>
                    <a:pt x="170" y="137"/>
                  </a:lnTo>
                  <a:lnTo>
                    <a:pt x="173" y="139"/>
                  </a:lnTo>
                  <a:lnTo>
                    <a:pt x="173" y="139"/>
                  </a:lnTo>
                  <a:lnTo>
                    <a:pt x="173" y="142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5" y="146"/>
                  </a:lnTo>
                  <a:lnTo>
                    <a:pt x="178" y="146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51"/>
                  </a:lnTo>
                  <a:lnTo>
                    <a:pt x="178" y="151"/>
                  </a:lnTo>
                  <a:lnTo>
                    <a:pt x="178" y="153"/>
                  </a:lnTo>
                  <a:lnTo>
                    <a:pt x="175" y="156"/>
                  </a:lnTo>
                  <a:lnTo>
                    <a:pt x="173" y="158"/>
                  </a:lnTo>
                  <a:lnTo>
                    <a:pt x="170" y="161"/>
                  </a:lnTo>
                  <a:lnTo>
                    <a:pt x="170" y="163"/>
                  </a:lnTo>
                  <a:lnTo>
                    <a:pt x="170" y="163"/>
                  </a:lnTo>
                  <a:lnTo>
                    <a:pt x="168" y="168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3" y="168"/>
                  </a:lnTo>
                  <a:lnTo>
                    <a:pt x="161" y="168"/>
                  </a:lnTo>
                  <a:lnTo>
                    <a:pt x="159" y="168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56" y="175"/>
                  </a:lnTo>
                  <a:lnTo>
                    <a:pt x="152" y="177"/>
                  </a:lnTo>
                  <a:lnTo>
                    <a:pt x="152" y="177"/>
                  </a:lnTo>
                  <a:lnTo>
                    <a:pt x="149" y="182"/>
                  </a:lnTo>
                  <a:lnTo>
                    <a:pt x="147" y="184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9"/>
                  </a:lnTo>
                  <a:lnTo>
                    <a:pt x="147" y="191"/>
                  </a:lnTo>
                  <a:lnTo>
                    <a:pt x="147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201"/>
                  </a:lnTo>
                  <a:lnTo>
                    <a:pt x="149" y="201"/>
                  </a:lnTo>
                  <a:lnTo>
                    <a:pt x="147" y="201"/>
                  </a:lnTo>
                  <a:lnTo>
                    <a:pt x="144" y="205"/>
                  </a:lnTo>
                  <a:lnTo>
                    <a:pt x="144" y="205"/>
                  </a:lnTo>
                  <a:lnTo>
                    <a:pt x="144" y="208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4" y="210"/>
                  </a:lnTo>
                  <a:lnTo>
                    <a:pt x="156" y="210"/>
                  </a:lnTo>
                  <a:lnTo>
                    <a:pt x="159" y="210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63" y="220"/>
                  </a:lnTo>
                  <a:lnTo>
                    <a:pt x="163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70" y="220"/>
                  </a:lnTo>
                  <a:lnTo>
                    <a:pt x="173" y="222"/>
                  </a:lnTo>
                  <a:lnTo>
                    <a:pt x="175" y="222"/>
                  </a:lnTo>
                  <a:lnTo>
                    <a:pt x="175" y="224"/>
                  </a:lnTo>
                  <a:lnTo>
                    <a:pt x="178" y="224"/>
                  </a:lnTo>
                  <a:lnTo>
                    <a:pt x="178" y="227"/>
                  </a:lnTo>
                  <a:lnTo>
                    <a:pt x="180" y="229"/>
                  </a:lnTo>
                  <a:lnTo>
                    <a:pt x="180" y="229"/>
                  </a:lnTo>
                  <a:lnTo>
                    <a:pt x="180" y="232"/>
                  </a:lnTo>
                  <a:lnTo>
                    <a:pt x="178" y="236"/>
                  </a:lnTo>
                  <a:lnTo>
                    <a:pt x="178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8" y="243"/>
                  </a:lnTo>
                  <a:lnTo>
                    <a:pt x="178" y="243"/>
                  </a:lnTo>
                  <a:lnTo>
                    <a:pt x="175" y="246"/>
                  </a:lnTo>
                  <a:lnTo>
                    <a:pt x="175" y="246"/>
                  </a:lnTo>
                  <a:lnTo>
                    <a:pt x="175" y="248"/>
                  </a:lnTo>
                  <a:lnTo>
                    <a:pt x="175" y="250"/>
                  </a:lnTo>
                  <a:lnTo>
                    <a:pt x="175" y="250"/>
                  </a:lnTo>
                  <a:lnTo>
                    <a:pt x="175" y="255"/>
                  </a:lnTo>
                  <a:lnTo>
                    <a:pt x="178" y="255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2"/>
                  </a:lnTo>
                  <a:lnTo>
                    <a:pt x="178" y="262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5" y="267"/>
                  </a:lnTo>
                  <a:lnTo>
                    <a:pt x="178" y="269"/>
                  </a:lnTo>
                  <a:lnTo>
                    <a:pt x="178" y="269"/>
                  </a:lnTo>
                  <a:lnTo>
                    <a:pt x="180" y="269"/>
                  </a:lnTo>
                  <a:lnTo>
                    <a:pt x="180" y="272"/>
                  </a:lnTo>
                  <a:lnTo>
                    <a:pt x="180" y="272"/>
                  </a:lnTo>
                  <a:lnTo>
                    <a:pt x="178" y="272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6"/>
                  </a:lnTo>
                  <a:lnTo>
                    <a:pt x="178" y="276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5" y="279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3" y="281"/>
                  </a:lnTo>
                  <a:lnTo>
                    <a:pt x="173" y="281"/>
                  </a:lnTo>
                  <a:lnTo>
                    <a:pt x="173" y="284"/>
                  </a:lnTo>
                  <a:lnTo>
                    <a:pt x="175" y="284"/>
                  </a:lnTo>
                  <a:lnTo>
                    <a:pt x="175" y="286"/>
                  </a:lnTo>
                  <a:lnTo>
                    <a:pt x="175" y="286"/>
                  </a:lnTo>
                  <a:lnTo>
                    <a:pt x="178" y="286"/>
                  </a:lnTo>
                  <a:lnTo>
                    <a:pt x="178" y="286"/>
                  </a:lnTo>
                  <a:lnTo>
                    <a:pt x="175" y="286"/>
                  </a:lnTo>
                  <a:lnTo>
                    <a:pt x="175" y="288"/>
                  </a:lnTo>
                  <a:lnTo>
                    <a:pt x="175" y="288"/>
                  </a:lnTo>
                  <a:lnTo>
                    <a:pt x="175" y="293"/>
                  </a:lnTo>
                  <a:lnTo>
                    <a:pt x="175" y="295"/>
                  </a:lnTo>
                  <a:lnTo>
                    <a:pt x="175" y="295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68" y="300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8" y="305"/>
                  </a:lnTo>
                  <a:lnTo>
                    <a:pt x="168" y="305"/>
                  </a:lnTo>
                  <a:lnTo>
                    <a:pt x="166" y="307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3" y="312"/>
                  </a:lnTo>
                  <a:lnTo>
                    <a:pt x="163" y="312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63" y="314"/>
                  </a:lnTo>
                  <a:lnTo>
                    <a:pt x="161" y="314"/>
                  </a:lnTo>
                  <a:lnTo>
                    <a:pt x="161" y="314"/>
                  </a:lnTo>
                  <a:lnTo>
                    <a:pt x="161" y="317"/>
                  </a:lnTo>
                  <a:lnTo>
                    <a:pt x="166" y="319"/>
                  </a:lnTo>
                  <a:lnTo>
                    <a:pt x="166" y="321"/>
                  </a:lnTo>
                  <a:lnTo>
                    <a:pt x="166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6"/>
                  </a:lnTo>
                  <a:lnTo>
                    <a:pt x="161" y="326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4" y="329"/>
                  </a:lnTo>
                  <a:lnTo>
                    <a:pt x="154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49" y="329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7" y="329"/>
                  </a:lnTo>
                  <a:lnTo>
                    <a:pt x="144" y="329"/>
                  </a:lnTo>
                  <a:lnTo>
                    <a:pt x="144" y="326"/>
                  </a:lnTo>
                  <a:lnTo>
                    <a:pt x="144" y="326"/>
                  </a:lnTo>
                  <a:lnTo>
                    <a:pt x="147" y="324"/>
                  </a:lnTo>
                  <a:lnTo>
                    <a:pt x="147" y="324"/>
                  </a:lnTo>
                  <a:lnTo>
                    <a:pt x="147" y="321"/>
                  </a:lnTo>
                  <a:lnTo>
                    <a:pt x="149" y="321"/>
                  </a:lnTo>
                  <a:lnTo>
                    <a:pt x="149" y="321"/>
                  </a:lnTo>
                  <a:lnTo>
                    <a:pt x="147" y="321"/>
                  </a:lnTo>
                  <a:lnTo>
                    <a:pt x="147" y="321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2" y="310"/>
                  </a:lnTo>
                  <a:lnTo>
                    <a:pt x="142" y="310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10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4"/>
                  </a:lnTo>
                  <a:lnTo>
                    <a:pt x="133" y="317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28" y="321"/>
                  </a:lnTo>
                  <a:lnTo>
                    <a:pt x="128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1" y="326"/>
                  </a:lnTo>
                  <a:lnTo>
                    <a:pt x="121" y="326"/>
                  </a:lnTo>
                  <a:lnTo>
                    <a:pt x="118" y="326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4"/>
                  </a:lnTo>
                  <a:lnTo>
                    <a:pt x="107" y="324"/>
                  </a:lnTo>
                  <a:lnTo>
                    <a:pt x="107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7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4"/>
                  </a:lnTo>
                  <a:lnTo>
                    <a:pt x="99" y="314"/>
                  </a:lnTo>
                  <a:lnTo>
                    <a:pt x="97" y="312"/>
                  </a:lnTo>
                  <a:lnTo>
                    <a:pt x="97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3"/>
                  </a:lnTo>
                  <a:lnTo>
                    <a:pt x="90" y="300"/>
                  </a:lnTo>
                  <a:lnTo>
                    <a:pt x="90" y="298"/>
                  </a:lnTo>
                  <a:lnTo>
                    <a:pt x="88" y="298"/>
                  </a:lnTo>
                  <a:lnTo>
                    <a:pt x="85" y="298"/>
                  </a:lnTo>
                  <a:lnTo>
                    <a:pt x="85" y="298"/>
                  </a:lnTo>
                  <a:lnTo>
                    <a:pt x="83" y="295"/>
                  </a:lnTo>
                  <a:lnTo>
                    <a:pt x="81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69" y="295"/>
                  </a:lnTo>
                  <a:lnTo>
                    <a:pt x="69" y="298"/>
                  </a:lnTo>
                  <a:lnTo>
                    <a:pt x="69" y="303"/>
                  </a:lnTo>
                  <a:lnTo>
                    <a:pt x="71" y="305"/>
                  </a:lnTo>
                  <a:lnTo>
                    <a:pt x="71" y="307"/>
                  </a:lnTo>
                  <a:lnTo>
                    <a:pt x="73" y="307"/>
                  </a:lnTo>
                  <a:lnTo>
                    <a:pt x="73" y="310"/>
                  </a:lnTo>
                  <a:lnTo>
                    <a:pt x="71" y="310"/>
                  </a:lnTo>
                  <a:lnTo>
                    <a:pt x="71" y="312"/>
                  </a:lnTo>
                  <a:lnTo>
                    <a:pt x="71" y="312"/>
                  </a:lnTo>
                  <a:lnTo>
                    <a:pt x="71" y="314"/>
                  </a:lnTo>
                  <a:lnTo>
                    <a:pt x="71" y="317"/>
                  </a:lnTo>
                  <a:lnTo>
                    <a:pt x="71" y="317"/>
                  </a:lnTo>
                  <a:lnTo>
                    <a:pt x="71" y="319"/>
                  </a:lnTo>
                  <a:lnTo>
                    <a:pt x="71" y="321"/>
                  </a:lnTo>
                  <a:lnTo>
                    <a:pt x="50" y="324"/>
                  </a:lnTo>
                  <a:lnTo>
                    <a:pt x="47" y="324"/>
                  </a:lnTo>
                  <a:lnTo>
                    <a:pt x="47" y="324"/>
                  </a:lnTo>
                  <a:lnTo>
                    <a:pt x="45" y="321"/>
                  </a:lnTo>
                  <a:lnTo>
                    <a:pt x="43" y="321"/>
                  </a:lnTo>
                  <a:lnTo>
                    <a:pt x="43" y="319"/>
                  </a:lnTo>
                  <a:lnTo>
                    <a:pt x="43" y="321"/>
                  </a:lnTo>
                  <a:lnTo>
                    <a:pt x="40" y="321"/>
                  </a:lnTo>
                  <a:lnTo>
                    <a:pt x="38" y="321"/>
                  </a:lnTo>
                  <a:lnTo>
                    <a:pt x="36" y="321"/>
                  </a:lnTo>
                  <a:lnTo>
                    <a:pt x="36" y="324"/>
                  </a:lnTo>
                  <a:lnTo>
                    <a:pt x="33" y="324"/>
                  </a:lnTo>
                  <a:lnTo>
                    <a:pt x="33" y="324"/>
                  </a:lnTo>
                  <a:lnTo>
                    <a:pt x="31" y="324"/>
                  </a:lnTo>
                  <a:lnTo>
                    <a:pt x="31" y="324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6" y="321"/>
                  </a:lnTo>
                  <a:lnTo>
                    <a:pt x="24" y="319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4" y="324"/>
                  </a:lnTo>
                  <a:lnTo>
                    <a:pt x="24" y="326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31"/>
                  </a:lnTo>
                  <a:lnTo>
                    <a:pt x="26" y="333"/>
                  </a:lnTo>
                  <a:lnTo>
                    <a:pt x="26" y="333"/>
                  </a:lnTo>
                  <a:lnTo>
                    <a:pt x="26" y="336"/>
                  </a:lnTo>
                  <a:lnTo>
                    <a:pt x="26" y="336"/>
                  </a:lnTo>
                  <a:lnTo>
                    <a:pt x="26" y="338"/>
                  </a:lnTo>
                  <a:lnTo>
                    <a:pt x="26" y="338"/>
                  </a:lnTo>
                  <a:lnTo>
                    <a:pt x="21" y="345"/>
                  </a:lnTo>
                  <a:lnTo>
                    <a:pt x="21" y="345"/>
                  </a:lnTo>
                  <a:lnTo>
                    <a:pt x="21" y="347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4" y="347"/>
                  </a:lnTo>
                  <a:lnTo>
                    <a:pt x="26" y="347"/>
                  </a:lnTo>
                  <a:lnTo>
                    <a:pt x="26" y="347"/>
                  </a:lnTo>
                  <a:lnTo>
                    <a:pt x="28" y="347"/>
                  </a:lnTo>
                  <a:lnTo>
                    <a:pt x="31" y="350"/>
                  </a:lnTo>
                  <a:lnTo>
                    <a:pt x="33" y="355"/>
                  </a:lnTo>
                  <a:lnTo>
                    <a:pt x="36" y="357"/>
                  </a:lnTo>
                  <a:lnTo>
                    <a:pt x="36" y="357"/>
                  </a:lnTo>
                  <a:lnTo>
                    <a:pt x="33" y="359"/>
                  </a:lnTo>
                  <a:lnTo>
                    <a:pt x="33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62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6"/>
                  </a:lnTo>
                  <a:lnTo>
                    <a:pt x="31" y="366"/>
                  </a:lnTo>
                  <a:lnTo>
                    <a:pt x="33" y="366"/>
                  </a:lnTo>
                  <a:lnTo>
                    <a:pt x="36" y="369"/>
                  </a:lnTo>
                  <a:lnTo>
                    <a:pt x="38" y="369"/>
                  </a:lnTo>
                  <a:lnTo>
                    <a:pt x="38" y="371"/>
                  </a:lnTo>
                  <a:lnTo>
                    <a:pt x="43" y="371"/>
                  </a:lnTo>
                  <a:lnTo>
                    <a:pt x="43" y="371"/>
                  </a:lnTo>
                  <a:lnTo>
                    <a:pt x="45" y="374"/>
                  </a:lnTo>
                  <a:lnTo>
                    <a:pt x="43" y="376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38" y="385"/>
                  </a:lnTo>
                  <a:lnTo>
                    <a:pt x="38" y="385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40" y="388"/>
                  </a:lnTo>
                  <a:lnTo>
                    <a:pt x="40" y="390"/>
                  </a:lnTo>
                  <a:lnTo>
                    <a:pt x="43" y="390"/>
                  </a:lnTo>
                  <a:lnTo>
                    <a:pt x="40" y="392"/>
                  </a:lnTo>
                  <a:lnTo>
                    <a:pt x="40" y="392"/>
                  </a:lnTo>
                  <a:lnTo>
                    <a:pt x="38" y="392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3" y="392"/>
                  </a:lnTo>
                  <a:lnTo>
                    <a:pt x="33" y="392"/>
                  </a:lnTo>
                  <a:lnTo>
                    <a:pt x="31" y="392"/>
                  </a:lnTo>
                  <a:lnTo>
                    <a:pt x="28" y="392"/>
                  </a:lnTo>
                  <a:lnTo>
                    <a:pt x="28" y="392"/>
                  </a:lnTo>
                  <a:lnTo>
                    <a:pt x="24" y="385"/>
                  </a:lnTo>
                  <a:lnTo>
                    <a:pt x="21" y="383"/>
                  </a:lnTo>
                  <a:lnTo>
                    <a:pt x="19" y="383"/>
                  </a:lnTo>
                  <a:lnTo>
                    <a:pt x="17" y="383"/>
                  </a:lnTo>
                  <a:lnTo>
                    <a:pt x="17" y="385"/>
                  </a:lnTo>
                  <a:lnTo>
                    <a:pt x="14" y="388"/>
                  </a:lnTo>
                  <a:lnTo>
                    <a:pt x="14" y="388"/>
                  </a:lnTo>
                  <a:lnTo>
                    <a:pt x="12" y="388"/>
                  </a:lnTo>
                  <a:lnTo>
                    <a:pt x="10" y="390"/>
                  </a:lnTo>
                  <a:lnTo>
                    <a:pt x="7" y="390"/>
                  </a:lnTo>
                  <a:lnTo>
                    <a:pt x="5" y="392"/>
                  </a:lnTo>
                  <a:lnTo>
                    <a:pt x="5" y="392"/>
                  </a:lnTo>
                  <a:lnTo>
                    <a:pt x="2" y="395"/>
                  </a:lnTo>
                  <a:lnTo>
                    <a:pt x="0" y="404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2" y="409"/>
                  </a:lnTo>
                  <a:lnTo>
                    <a:pt x="7" y="411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8"/>
                  </a:lnTo>
                  <a:lnTo>
                    <a:pt x="14" y="418"/>
                  </a:lnTo>
                  <a:lnTo>
                    <a:pt x="14" y="418"/>
                  </a:lnTo>
                  <a:lnTo>
                    <a:pt x="14" y="421"/>
                  </a:lnTo>
                  <a:lnTo>
                    <a:pt x="17" y="423"/>
                  </a:lnTo>
                  <a:lnTo>
                    <a:pt x="19" y="426"/>
                  </a:lnTo>
                  <a:lnTo>
                    <a:pt x="24" y="428"/>
                  </a:lnTo>
                  <a:lnTo>
                    <a:pt x="31" y="433"/>
                  </a:lnTo>
                  <a:lnTo>
                    <a:pt x="36" y="440"/>
                  </a:lnTo>
                  <a:lnTo>
                    <a:pt x="38" y="442"/>
                  </a:lnTo>
                  <a:lnTo>
                    <a:pt x="38" y="442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8" y="447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40" y="454"/>
                  </a:lnTo>
                  <a:lnTo>
                    <a:pt x="40" y="456"/>
                  </a:lnTo>
                  <a:lnTo>
                    <a:pt x="43" y="456"/>
                  </a:lnTo>
                  <a:lnTo>
                    <a:pt x="45" y="459"/>
                  </a:lnTo>
                  <a:lnTo>
                    <a:pt x="45" y="461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55" y="459"/>
                  </a:lnTo>
                  <a:lnTo>
                    <a:pt x="55" y="456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62" y="452"/>
                  </a:lnTo>
                  <a:lnTo>
                    <a:pt x="64" y="452"/>
                  </a:lnTo>
                  <a:lnTo>
                    <a:pt x="64" y="452"/>
                  </a:lnTo>
                  <a:lnTo>
                    <a:pt x="64" y="449"/>
                  </a:lnTo>
                  <a:lnTo>
                    <a:pt x="66" y="445"/>
                  </a:lnTo>
                  <a:lnTo>
                    <a:pt x="66" y="445"/>
                  </a:lnTo>
                  <a:lnTo>
                    <a:pt x="66" y="442"/>
                  </a:lnTo>
                  <a:lnTo>
                    <a:pt x="66" y="442"/>
                  </a:lnTo>
                  <a:lnTo>
                    <a:pt x="69" y="442"/>
                  </a:lnTo>
                  <a:lnTo>
                    <a:pt x="69" y="442"/>
                  </a:lnTo>
                  <a:lnTo>
                    <a:pt x="73" y="440"/>
                  </a:lnTo>
                  <a:lnTo>
                    <a:pt x="78" y="440"/>
                  </a:lnTo>
                  <a:lnTo>
                    <a:pt x="81" y="440"/>
                  </a:lnTo>
                  <a:lnTo>
                    <a:pt x="81" y="437"/>
                  </a:lnTo>
                  <a:lnTo>
                    <a:pt x="81" y="435"/>
                  </a:lnTo>
                  <a:lnTo>
                    <a:pt x="83" y="435"/>
                  </a:lnTo>
                  <a:lnTo>
                    <a:pt x="83" y="435"/>
                  </a:lnTo>
                  <a:lnTo>
                    <a:pt x="85" y="435"/>
                  </a:lnTo>
                  <a:lnTo>
                    <a:pt x="85" y="433"/>
                  </a:lnTo>
                  <a:lnTo>
                    <a:pt x="85" y="433"/>
                  </a:lnTo>
                  <a:lnTo>
                    <a:pt x="85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5" y="433"/>
                  </a:lnTo>
                  <a:lnTo>
                    <a:pt x="95" y="435"/>
                  </a:lnTo>
                  <a:lnTo>
                    <a:pt x="95" y="435"/>
                  </a:lnTo>
                  <a:lnTo>
                    <a:pt x="97" y="437"/>
                  </a:lnTo>
                  <a:lnTo>
                    <a:pt x="102" y="442"/>
                  </a:lnTo>
                  <a:lnTo>
                    <a:pt x="104" y="442"/>
                  </a:lnTo>
                  <a:lnTo>
                    <a:pt x="104" y="442"/>
                  </a:lnTo>
                  <a:lnTo>
                    <a:pt x="104" y="440"/>
                  </a:lnTo>
                  <a:lnTo>
                    <a:pt x="107" y="440"/>
                  </a:lnTo>
                  <a:lnTo>
                    <a:pt x="107" y="442"/>
                  </a:lnTo>
                  <a:lnTo>
                    <a:pt x="107" y="442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11" y="447"/>
                  </a:lnTo>
                  <a:lnTo>
                    <a:pt x="114" y="449"/>
                  </a:lnTo>
                  <a:lnTo>
                    <a:pt x="114" y="449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21" y="454"/>
                  </a:lnTo>
                  <a:lnTo>
                    <a:pt x="121" y="456"/>
                  </a:lnTo>
                  <a:lnTo>
                    <a:pt x="121" y="456"/>
                  </a:lnTo>
                  <a:lnTo>
                    <a:pt x="123" y="454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3" y="449"/>
                  </a:lnTo>
                  <a:lnTo>
                    <a:pt x="135" y="447"/>
                  </a:lnTo>
                  <a:lnTo>
                    <a:pt x="135" y="447"/>
                  </a:lnTo>
                  <a:lnTo>
                    <a:pt x="135" y="449"/>
                  </a:lnTo>
                  <a:lnTo>
                    <a:pt x="137" y="449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5"/>
                  </a:lnTo>
                  <a:lnTo>
                    <a:pt x="137" y="445"/>
                  </a:lnTo>
                  <a:lnTo>
                    <a:pt x="137" y="442"/>
                  </a:lnTo>
                  <a:lnTo>
                    <a:pt x="137" y="440"/>
                  </a:lnTo>
                  <a:lnTo>
                    <a:pt x="140" y="440"/>
                  </a:lnTo>
                  <a:lnTo>
                    <a:pt x="137" y="435"/>
                  </a:lnTo>
                  <a:lnTo>
                    <a:pt x="137" y="433"/>
                  </a:lnTo>
                  <a:lnTo>
                    <a:pt x="140" y="433"/>
                  </a:lnTo>
                  <a:lnTo>
                    <a:pt x="142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0"/>
                  </a:lnTo>
                  <a:lnTo>
                    <a:pt x="156" y="430"/>
                  </a:lnTo>
                  <a:lnTo>
                    <a:pt x="161" y="430"/>
                  </a:lnTo>
                  <a:lnTo>
                    <a:pt x="163" y="430"/>
                  </a:lnTo>
                  <a:lnTo>
                    <a:pt x="166" y="428"/>
                  </a:lnTo>
                  <a:lnTo>
                    <a:pt x="168" y="426"/>
                  </a:lnTo>
                  <a:lnTo>
                    <a:pt x="168" y="426"/>
                  </a:lnTo>
                  <a:lnTo>
                    <a:pt x="170" y="426"/>
                  </a:lnTo>
                  <a:lnTo>
                    <a:pt x="173" y="423"/>
                  </a:lnTo>
                  <a:lnTo>
                    <a:pt x="175" y="423"/>
                  </a:lnTo>
                  <a:lnTo>
                    <a:pt x="175" y="423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30"/>
                  </a:lnTo>
                  <a:lnTo>
                    <a:pt x="178" y="430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5"/>
                  </a:lnTo>
                  <a:lnTo>
                    <a:pt x="178" y="435"/>
                  </a:lnTo>
                  <a:lnTo>
                    <a:pt x="175" y="435"/>
                  </a:lnTo>
                  <a:lnTo>
                    <a:pt x="175" y="437"/>
                  </a:lnTo>
                  <a:lnTo>
                    <a:pt x="173" y="437"/>
                  </a:lnTo>
                  <a:lnTo>
                    <a:pt x="173" y="437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2"/>
                  </a:lnTo>
                  <a:lnTo>
                    <a:pt x="173" y="445"/>
                  </a:lnTo>
                  <a:lnTo>
                    <a:pt x="175" y="445"/>
                  </a:lnTo>
                  <a:lnTo>
                    <a:pt x="175" y="445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52"/>
                  </a:lnTo>
                  <a:lnTo>
                    <a:pt x="175" y="454"/>
                  </a:lnTo>
                  <a:lnTo>
                    <a:pt x="175" y="456"/>
                  </a:lnTo>
                  <a:lnTo>
                    <a:pt x="175" y="456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78" y="454"/>
                  </a:lnTo>
                  <a:lnTo>
                    <a:pt x="180" y="454"/>
                  </a:lnTo>
                  <a:lnTo>
                    <a:pt x="180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5" y="454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7" y="456"/>
                  </a:lnTo>
                  <a:lnTo>
                    <a:pt x="187" y="456"/>
                  </a:lnTo>
                  <a:lnTo>
                    <a:pt x="189" y="456"/>
                  </a:lnTo>
                  <a:lnTo>
                    <a:pt x="192" y="456"/>
                  </a:lnTo>
                  <a:lnTo>
                    <a:pt x="194" y="454"/>
                  </a:lnTo>
                  <a:lnTo>
                    <a:pt x="196" y="454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204" y="445"/>
                  </a:lnTo>
                  <a:lnTo>
                    <a:pt x="208" y="440"/>
                  </a:lnTo>
                  <a:lnTo>
                    <a:pt x="208" y="440"/>
                  </a:lnTo>
                  <a:lnTo>
                    <a:pt x="208" y="437"/>
                  </a:lnTo>
                  <a:lnTo>
                    <a:pt x="211" y="437"/>
                  </a:lnTo>
                  <a:lnTo>
                    <a:pt x="213" y="435"/>
                  </a:lnTo>
                  <a:lnTo>
                    <a:pt x="215" y="433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20" y="426"/>
                  </a:lnTo>
                  <a:lnTo>
                    <a:pt x="220" y="426"/>
                  </a:lnTo>
                  <a:lnTo>
                    <a:pt x="223" y="426"/>
                  </a:lnTo>
                  <a:lnTo>
                    <a:pt x="227" y="423"/>
                  </a:lnTo>
                  <a:lnTo>
                    <a:pt x="230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18"/>
                  </a:lnTo>
                  <a:lnTo>
                    <a:pt x="234" y="418"/>
                  </a:lnTo>
                  <a:lnTo>
                    <a:pt x="234" y="414"/>
                  </a:lnTo>
                  <a:lnTo>
                    <a:pt x="234" y="411"/>
                  </a:lnTo>
                  <a:lnTo>
                    <a:pt x="237" y="411"/>
                  </a:lnTo>
                  <a:lnTo>
                    <a:pt x="237" y="411"/>
                  </a:lnTo>
                  <a:lnTo>
                    <a:pt x="246" y="409"/>
                  </a:lnTo>
                  <a:lnTo>
                    <a:pt x="249" y="409"/>
                  </a:lnTo>
                  <a:lnTo>
                    <a:pt x="251" y="409"/>
                  </a:lnTo>
                  <a:lnTo>
                    <a:pt x="253" y="407"/>
                  </a:lnTo>
                  <a:lnTo>
                    <a:pt x="253" y="407"/>
                  </a:lnTo>
                  <a:lnTo>
                    <a:pt x="256" y="407"/>
                  </a:lnTo>
                  <a:lnTo>
                    <a:pt x="256" y="404"/>
                  </a:lnTo>
                  <a:lnTo>
                    <a:pt x="256" y="402"/>
                  </a:lnTo>
                  <a:lnTo>
                    <a:pt x="258" y="402"/>
                  </a:lnTo>
                  <a:lnTo>
                    <a:pt x="258" y="400"/>
                  </a:lnTo>
                  <a:lnTo>
                    <a:pt x="258" y="397"/>
                  </a:lnTo>
                  <a:lnTo>
                    <a:pt x="260" y="395"/>
                  </a:lnTo>
                  <a:lnTo>
                    <a:pt x="260" y="395"/>
                  </a:lnTo>
                  <a:lnTo>
                    <a:pt x="260" y="392"/>
                  </a:lnTo>
                  <a:lnTo>
                    <a:pt x="263" y="390"/>
                  </a:lnTo>
                  <a:lnTo>
                    <a:pt x="267" y="385"/>
                  </a:lnTo>
                  <a:lnTo>
                    <a:pt x="267" y="383"/>
                  </a:lnTo>
                  <a:lnTo>
                    <a:pt x="270" y="381"/>
                  </a:lnTo>
                  <a:lnTo>
                    <a:pt x="272" y="376"/>
                  </a:lnTo>
                  <a:lnTo>
                    <a:pt x="272" y="374"/>
                  </a:lnTo>
                  <a:lnTo>
                    <a:pt x="272" y="374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69"/>
                  </a:lnTo>
                  <a:lnTo>
                    <a:pt x="270" y="369"/>
                  </a:lnTo>
                  <a:lnTo>
                    <a:pt x="272" y="366"/>
                  </a:lnTo>
                  <a:lnTo>
                    <a:pt x="272" y="364"/>
                  </a:lnTo>
                  <a:lnTo>
                    <a:pt x="270" y="364"/>
                  </a:lnTo>
                  <a:lnTo>
                    <a:pt x="270" y="364"/>
                  </a:lnTo>
                  <a:lnTo>
                    <a:pt x="270" y="359"/>
                  </a:lnTo>
                  <a:lnTo>
                    <a:pt x="270" y="357"/>
                  </a:lnTo>
                  <a:lnTo>
                    <a:pt x="270" y="355"/>
                  </a:lnTo>
                  <a:lnTo>
                    <a:pt x="270" y="352"/>
                  </a:lnTo>
                  <a:lnTo>
                    <a:pt x="270" y="350"/>
                  </a:lnTo>
                  <a:lnTo>
                    <a:pt x="270" y="350"/>
                  </a:lnTo>
                  <a:lnTo>
                    <a:pt x="270" y="347"/>
                  </a:lnTo>
                  <a:lnTo>
                    <a:pt x="272" y="345"/>
                  </a:lnTo>
                  <a:lnTo>
                    <a:pt x="272" y="336"/>
                  </a:lnTo>
                  <a:lnTo>
                    <a:pt x="270" y="324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7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2"/>
                  </a:lnTo>
                  <a:lnTo>
                    <a:pt x="272" y="312"/>
                  </a:lnTo>
                  <a:lnTo>
                    <a:pt x="272" y="310"/>
                  </a:lnTo>
                  <a:lnTo>
                    <a:pt x="275" y="307"/>
                  </a:lnTo>
                  <a:lnTo>
                    <a:pt x="275" y="307"/>
                  </a:lnTo>
                  <a:lnTo>
                    <a:pt x="279" y="305"/>
                  </a:lnTo>
                  <a:lnTo>
                    <a:pt x="282" y="303"/>
                  </a:lnTo>
                  <a:lnTo>
                    <a:pt x="284" y="300"/>
                  </a:lnTo>
                  <a:lnTo>
                    <a:pt x="284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94" y="291"/>
                  </a:lnTo>
                  <a:lnTo>
                    <a:pt x="294" y="288"/>
                  </a:lnTo>
                  <a:lnTo>
                    <a:pt x="294" y="286"/>
                  </a:lnTo>
                  <a:lnTo>
                    <a:pt x="294" y="286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6" y="281"/>
                  </a:lnTo>
                  <a:lnTo>
                    <a:pt x="296" y="279"/>
                  </a:lnTo>
                  <a:lnTo>
                    <a:pt x="298" y="276"/>
                  </a:lnTo>
                  <a:lnTo>
                    <a:pt x="298" y="274"/>
                  </a:lnTo>
                  <a:lnTo>
                    <a:pt x="301" y="272"/>
                  </a:lnTo>
                  <a:lnTo>
                    <a:pt x="303" y="269"/>
                  </a:lnTo>
                  <a:lnTo>
                    <a:pt x="303" y="267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8" y="262"/>
                  </a:lnTo>
                  <a:lnTo>
                    <a:pt x="310" y="260"/>
                  </a:lnTo>
                  <a:lnTo>
                    <a:pt x="310" y="260"/>
                  </a:lnTo>
                  <a:lnTo>
                    <a:pt x="312" y="258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7" y="255"/>
                  </a:lnTo>
                  <a:lnTo>
                    <a:pt x="320" y="253"/>
                  </a:lnTo>
                  <a:lnTo>
                    <a:pt x="324" y="253"/>
                  </a:lnTo>
                  <a:lnTo>
                    <a:pt x="324" y="253"/>
                  </a:lnTo>
                  <a:lnTo>
                    <a:pt x="327" y="250"/>
                  </a:lnTo>
                  <a:lnTo>
                    <a:pt x="329" y="250"/>
                  </a:lnTo>
                  <a:lnTo>
                    <a:pt x="331" y="250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4" y="248"/>
                  </a:lnTo>
                  <a:lnTo>
                    <a:pt x="334" y="248"/>
                  </a:lnTo>
                  <a:lnTo>
                    <a:pt x="334" y="246"/>
                  </a:lnTo>
                  <a:lnTo>
                    <a:pt x="336" y="246"/>
                  </a:lnTo>
                  <a:lnTo>
                    <a:pt x="343" y="236"/>
                  </a:lnTo>
                  <a:lnTo>
                    <a:pt x="346" y="234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29"/>
                  </a:lnTo>
                  <a:lnTo>
                    <a:pt x="350" y="229"/>
                  </a:lnTo>
                  <a:lnTo>
                    <a:pt x="350" y="229"/>
                  </a:lnTo>
                  <a:lnTo>
                    <a:pt x="353" y="227"/>
                  </a:lnTo>
                  <a:lnTo>
                    <a:pt x="353" y="224"/>
                  </a:lnTo>
                  <a:lnTo>
                    <a:pt x="355" y="224"/>
                  </a:lnTo>
                  <a:lnTo>
                    <a:pt x="353" y="215"/>
                  </a:lnTo>
                  <a:lnTo>
                    <a:pt x="353" y="210"/>
                  </a:lnTo>
                  <a:lnTo>
                    <a:pt x="353" y="208"/>
                  </a:lnTo>
                  <a:lnTo>
                    <a:pt x="353" y="208"/>
                  </a:lnTo>
                  <a:lnTo>
                    <a:pt x="355" y="196"/>
                  </a:lnTo>
                  <a:lnTo>
                    <a:pt x="355" y="196"/>
                  </a:lnTo>
                  <a:lnTo>
                    <a:pt x="360" y="184"/>
                  </a:lnTo>
                  <a:lnTo>
                    <a:pt x="364" y="177"/>
                  </a:lnTo>
                  <a:lnTo>
                    <a:pt x="364" y="177"/>
                  </a:lnTo>
                  <a:lnTo>
                    <a:pt x="364" y="172"/>
                  </a:lnTo>
                  <a:lnTo>
                    <a:pt x="364" y="170"/>
                  </a:lnTo>
                  <a:lnTo>
                    <a:pt x="364" y="170"/>
                  </a:lnTo>
                  <a:lnTo>
                    <a:pt x="364" y="168"/>
                  </a:lnTo>
                  <a:lnTo>
                    <a:pt x="362" y="168"/>
                  </a:lnTo>
                  <a:lnTo>
                    <a:pt x="362" y="165"/>
                  </a:lnTo>
                  <a:lnTo>
                    <a:pt x="362" y="165"/>
                  </a:lnTo>
                  <a:lnTo>
                    <a:pt x="362" y="163"/>
                  </a:lnTo>
                  <a:lnTo>
                    <a:pt x="362" y="158"/>
                  </a:lnTo>
                  <a:lnTo>
                    <a:pt x="362" y="158"/>
                  </a:lnTo>
                  <a:lnTo>
                    <a:pt x="360" y="151"/>
                  </a:lnTo>
                  <a:lnTo>
                    <a:pt x="360" y="146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62" y="139"/>
                  </a:lnTo>
                  <a:lnTo>
                    <a:pt x="362" y="137"/>
                  </a:lnTo>
                  <a:lnTo>
                    <a:pt x="364" y="134"/>
                  </a:lnTo>
                  <a:lnTo>
                    <a:pt x="364" y="132"/>
                  </a:lnTo>
                  <a:lnTo>
                    <a:pt x="364" y="130"/>
                  </a:lnTo>
                  <a:lnTo>
                    <a:pt x="367" y="125"/>
                  </a:lnTo>
                  <a:lnTo>
                    <a:pt x="367" y="123"/>
                  </a:lnTo>
                  <a:lnTo>
                    <a:pt x="369" y="120"/>
                  </a:lnTo>
                  <a:lnTo>
                    <a:pt x="372" y="113"/>
                  </a:lnTo>
                  <a:lnTo>
                    <a:pt x="372" y="113"/>
                  </a:lnTo>
                  <a:lnTo>
                    <a:pt x="372" y="97"/>
                  </a:lnTo>
                  <a:lnTo>
                    <a:pt x="372" y="97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2"/>
                  </a:lnTo>
                  <a:lnTo>
                    <a:pt x="372" y="85"/>
                  </a:lnTo>
                  <a:lnTo>
                    <a:pt x="372" y="85"/>
                  </a:lnTo>
                  <a:lnTo>
                    <a:pt x="372" y="82"/>
                  </a:lnTo>
                  <a:lnTo>
                    <a:pt x="372" y="82"/>
                  </a:lnTo>
                  <a:lnTo>
                    <a:pt x="374" y="75"/>
                  </a:lnTo>
                  <a:lnTo>
                    <a:pt x="374" y="75"/>
                  </a:lnTo>
                  <a:lnTo>
                    <a:pt x="374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1"/>
                  </a:lnTo>
                  <a:lnTo>
                    <a:pt x="379" y="71"/>
                  </a:lnTo>
                  <a:lnTo>
                    <a:pt x="379" y="68"/>
                  </a:lnTo>
                  <a:lnTo>
                    <a:pt x="379" y="68"/>
                  </a:lnTo>
                  <a:lnTo>
                    <a:pt x="379" y="63"/>
                  </a:lnTo>
                  <a:lnTo>
                    <a:pt x="379" y="63"/>
                  </a:lnTo>
                  <a:lnTo>
                    <a:pt x="381" y="63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8" y="52"/>
                  </a:lnTo>
                  <a:lnTo>
                    <a:pt x="391" y="49"/>
                  </a:lnTo>
                  <a:lnTo>
                    <a:pt x="391" y="47"/>
                  </a:lnTo>
                  <a:lnTo>
                    <a:pt x="391" y="47"/>
                  </a:lnTo>
                  <a:lnTo>
                    <a:pt x="391" y="45"/>
                  </a:lnTo>
                  <a:lnTo>
                    <a:pt x="393" y="42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8" y="33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28"/>
                  </a:lnTo>
                  <a:lnTo>
                    <a:pt x="400" y="28"/>
                  </a:lnTo>
                  <a:lnTo>
                    <a:pt x="402" y="21"/>
                  </a:lnTo>
                  <a:lnTo>
                    <a:pt x="402" y="14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0" name="Freeform 127">
              <a:extLst>
                <a:ext uri="{FF2B5EF4-FFF2-40B4-BE49-F238E27FC236}">
                  <a16:creationId xmlns:a16="http://schemas.microsoft.com/office/drawing/2014/main" id="{98555140-8DBA-5DFA-17D3-95FB221FE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867" y="3110340"/>
              <a:ext cx="488189" cy="562268"/>
            </a:xfrm>
            <a:custGeom>
              <a:avLst/>
              <a:gdLst>
                <a:gd name="T0" fmla="*/ 381 w 402"/>
                <a:gd name="T1" fmla="*/ 7 h 463"/>
                <a:gd name="T2" fmla="*/ 360 w 402"/>
                <a:gd name="T3" fmla="*/ 9 h 463"/>
                <a:gd name="T4" fmla="*/ 341 w 402"/>
                <a:gd name="T5" fmla="*/ 0 h 463"/>
                <a:gd name="T6" fmla="*/ 320 w 402"/>
                <a:gd name="T7" fmla="*/ 7 h 463"/>
                <a:gd name="T8" fmla="*/ 305 w 402"/>
                <a:gd name="T9" fmla="*/ 9 h 463"/>
                <a:gd name="T10" fmla="*/ 284 w 402"/>
                <a:gd name="T11" fmla="*/ 40 h 463"/>
                <a:gd name="T12" fmla="*/ 265 w 402"/>
                <a:gd name="T13" fmla="*/ 82 h 463"/>
                <a:gd name="T14" fmla="*/ 265 w 402"/>
                <a:gd name="T15" fmla="*/ 92 h 463"/>
                <a:gd name="T16" fmla="*/ 256 w 402"/>
                <a:gd name="T17" fmla="*/ 101 h 463"/>
                <a:gd name="T18" fmla="*/ 227 w 402"/>
                <a:gd name="T19" fmla="*/ 94 h 463"/>
                <a:gd name="T20" fmla="*/ 215 w 402"/>
                <a:gd name="T21" fmla="*/ 90 h 463"/>
                <a:gd name="T22" fmla="*/ 199 w 402"/>
                <a:gd name="T23" fmla="*/ 85 h 463"/>
                <a:gd name="T24" fmla="*/ 187 w 402"/>
                <a:gd name="T25" fmla="*/ 82 h 463"/>
                <a:gd name="T26" fmla="*/ 135 w 402"/>
                <a:gd name="T27" fmla="*/ 82 h 463"/>
                <a:gd name="T28" fmla="*/ 109 w 402"/>
                <a:gd name="T29" fmla="*/ 97 h 463"/>
                <a:gd name="T30" fmla="*/ 109 w 402"/>
                <a:gd name="T31" fmla="*/ 118 h 463"/>
                <a:gd name="T32" fmla="*/ 109 w 402"/>
                <a:gd name="T33" fmla="*/ 130 h 463"/>
                <a:gd name="T34" fmla="*/ 133 w 402"/>
                <a:gd name="T35" fmla="*/ 125 h 463"/>
                <a:gd name="T36" fmla="*/ 156 w 402"/>
                <a:gd name="T37" fmla="*/ 123 h 463"/>
                <a:gd name="T38" fmla="*/ 173 w 402"/>
                <a:gd name="T39" fmla="*/ 139 h 463"/>
                <a:gd name="T40" fmla="*/ 166 w 402"/>
                <a:gd name="T41" fmla="*/ 168 h 463"/>
                <a:gd name="T42" fmla="*/ 149 w 402"/>
                <a:gd name="T43" fmla="*/ 196 h 463"/>
                <a:gd name="T44" fmla="*/ 152 w 402"/>
                <a:gd name="T45" fmla="*/ 210 h 463"/>
                <a:gd name="T46" fmla="*/ 178 w 402"/>
                <a:gd name="T47" fmla="*/ 224 h 463"/>
                <a:gd name="T48" fmla="*/ 178 w 402"/>
                <a:gd name="T49" fmla="*/ 258 h 463"/>
                <a:gd name="T50" fmla="*/ 178 w 402"/>
                <a:gd name="T51" fmla="*/ 274 h 463"/>
                <a:gd name="T52" fmla="*/ 175 w 402"/>
                <a:gd name="T53" fmla="*/ 293 h 463"/>
                <a:gd name="T54" fmla="*/ 166 w 402"/>
                <a:gd name="T55" fmla="*/ 310 h 463"/>
                <a:gd name="T56" fmla="*/ 159 w 402"/>
                <a:gd name="T57" fmla="*/ 329 h 463"/>
                <a:gd name="T58" fmla="*/ 147 w 402"/>
                <a:gd name="T59" fmla="*/ 324 h 463"/>
                <a:gd name="T60" fmla="*/ 137 w 402"/>
                <a:gd name="T61" fmla="*/ 312 h 463"/>
                <a:gd name="T62" fmla="*/ 123 w 402"/>
                <a:gd name="T63" fmla="*/ 326 h 463"/>
                <a:gd name="T64" fmla="*/ 99 w 402"/>
                <a:gd name="T65" fmla="*/ 321 h 463"/>
                <a:gd name="T66" fmla="*/ 95 w 402"/>
                <a:gd name="T67" fmla="*/ 310 h 463"/>
                <a:gd name="T68" fmla="*/ 81 w 402"/>
                <a:gd name="T69" fmla="*/ 293 h 463"/>
                <a:gd name="T70" fmla="*/ 71 w 402"/>
                <a:gd name="T71" fmla="*/ 312 h 463"/>
                <a:gd name="T72" fmla="*/ 28 w 402"/>
                <a:gd name="T73" fmla="*/ 321 h 463"/>
                <a:gd name="T74" fmla="*/ 21 w 402"/>
                <a:gd name="T75" fmla="*/ 350 h 463"/>
                <a:gd name="T76" fmla="*/ 36 w 402"/>
                <a:gd name="T77" fmla="*/ 369 h 463"/>
                <a:gd name="T78" fmla="*/ 33 w 402"/>
                <a:gd name="T79" fmla="*/ 392 h 463"/>
                <a:gd name="T80" fmla="*/ 7 w 402"/>
                <a:gd name="T81" fmla="*/ 411 h 463"/>
                <a:gd name="T82" fmla="*/ 38 w 402"/>
                <a:gd name="T83" fmla="*/ 449 h 463"/>
                <a:gd name="T84" fmla="*/ 59 w 402"/>
                <a:gd name="T85" fmla="*/ 452 h 463"/>
                <a:gd name="T86" fmla="*/ 85 w 402"/>
                <a:gd name="T87" fmla="*/ 433 h 463"/>
                <a:gd name="T88" fmla="*/ 107 w 402"/>
                <a:gd name="T89" fmla="*/ 442 h 463"/>
                <a:gd name="T90" fmla="*/ 128 w 402"/>
                <a:gd name="T91" fmla="*/ 449 h 463"/>
                <a:gd name="T92" fmla="*/ 137 w 402"/>
                <a:gd name="T93" fmla="*/ 433 h 463"/>
                <a:gd name="T94" fmla="*/ 166 w 402"/>
                <a:gd name="T95" fmla="*/ 428 h 463"/>
                <a:gd name="T96" fmla="*/ 175 w 402"/>
                <a:gd name="T97" fmla="*/ 437 h 463"/>
                <a:gd name="T98" fmla="*/ 178 w 402"/>
                <a:gd name="T99" fmla="*/ 456 h 463"/>
                <a:gd name="T100" fmla="*/ 204 w 402"/>
                <a:gd name="T101" fmla="*/ 445 h 463"/>
                <a:gd name="T102" fmla="*/ 237 w 402"/>
                <a:gd name="T103" fmla="*/ 411 h 463"/>
                <a:gd name="T104" fmla="*/ 272 w 402"/>
                <a:gd name="T105" fmla="*/ 374 h 463"/>
                <a:gd name="T106" fmla="*/ 270 w 402"/>
                <a:gd name="T107" fmla="*/ 321 h 463"/>
                <a:gd name="T108" fmla="*/ 289 w 402"/>
                <a:gd name="T109" fmla="*/ 295 h 463"/>
                <a:gd name="T110" fmla="*/ 310 w 402"/>
                <a:gd name="T111" fmla="*/ 260 h 463"/>
                <a:gd name="T112" fmla="*/ 346 w 402"/>
                <a:gd name="T113" fmla="*/ 234 h 463"/>
                <a:gd name="T114" fmla="*/ 364 w 402"/>
                <a:gd name="T115" fmla="*/ 170 h 463"/>
                <a:gd name="T116" fmla="*/ 372 w 402"/>
                <a:gd name="T117" fmla="*/ 113 h 463"/>
                <a:gd name="T118" fmla="*/ 379 w 402"/>
                <a:gd name="T119" fmla="*/ 63 h 463"/>
                <a:gd name="T120" fmla="*/ 400 w 402"/>
                <a:gd name="T121" fmla="*/ 2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2" h="463">
                  <a:moveTo>
                    <a:pt x="402" y="14"/>
                  </a:moveTo>
                  <a:lnTo>
                    <a:pt x="400" y="11"/>
                  </a:lnTo>
                  <a:lnTo>
                    <a:pt x="398" y="11"/>
                  </a:lnTo>
                  <a:lnTo>
                    <a:pt x="398" y="11"/>
                  </a:lnTo>
                  <a:lnTo>
                    <a:pt x="398" y="9"/>
                  </a:lnTo>
                  <a:lnTo>
                    <a:pt x="395" y="7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88" y="4"/>
                  </a:lnTo>
                  <a:lnTo>
                    <a:pt x="388" y="4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9"/>
                  </a:lnTo>
                  <a:lnTo>
                    <a:pt x="379" y="9"/>
                  </a:lnTo>
                  <a:lnTo>
                    <a:pt x="379" y="9"/>
                  </a:lnTo>
                  <a:lnTo>
                    <a:pt x="379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4" y="9"/>
                  </a:lnTo>
                  <a:lnTo>
                    <a:pt x="374" y="7"/>
                  </a:lnTo>
                  <a:lnTo>
                    <a:pt x="372" y="7"/>
                  </a:lnTo>
                  <a:lnTo>
                    <a:pt x="369" y="7"/>
                  </a:lnTo>
                  <a:lnTo>
                    <a:pt x="369" y="7"/>
                  </a:lnTo>
                  <a:lnTo>
                    <a:pt x="367" y="9"/>
                  </a:lnTo>
                  <a:lnTo>
                    <a:pt x="367" y="9"/>
                  </a:lnTo>
                  <a:lnTo>
                    <a:pt x="364" y="9"/>
                  </a:lnTo>
                  <a:lnTo>
                    <a:pt x="364" y="7"/>
                  </a:lnTo>
                  <a:lnTo>
                    <a:pt x="362" y="7"/>
                  </a:lnTo>
                  <a:lnTo>
                    <a:pt x="362" y="7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7"/>
                  </a:lnTo>
                  <a:lnTo>
                    <a:pt x="357" y="7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6" y="4"/>
                  </a:lnTo>
                  <a:lnTo>
                    <a:pt x="343" y="2"/>
                  </a:lnTo>
                  <a:lnTo>
                    <a:pt x="341" y="2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334" y="2"/>
                  </a:lnTo>
                  <a:lnTo>
                    <a:pt x="334" y="2"/>
                  </a:lnTo>
                  <a:lnTo>
                    <a:pt x="331" y="4"/>
                  </a:lnTo>
                  <a:lnTo>
                    <a:pt x="329" y="4"/>
                  </a:lnTo>
                  <a:lnTo>
                    <a:pt x="329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2" y="7"/>
                  </a:lnTo>
                  <a:lnTo>
                    <a:pt x="322" y="7"/>
                  </a:lnTo>
                  <a:lnTo>
                    <a:pt x="320" y="7"/>
                  </a:lnTo>
                  <a:lnTo>
                    <a:pt x="320" y="7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5" y="7"/>
                  </a:lnTo>
                  <a:lnTo>
                    <a:pt x="315" y="7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0" y="7"/>
                  </a:lnTo>
                  <a:lnTo>
                    <a:pt x="310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5" y="7"/>
                  </a:lnTo>
                  <a:lnTo>
                    <a:pt x="305" y="7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3" y="9"/>
                  </a:lnTo>
                  <a:lnTo>
                    <a:pt x="301" y="9"/>
                  </a:lnTo>
                  <a:lnTo>
                    <a:pt x="298" y="9"/>
                  </a:lnTo>
                  <a:lnTo>
                    <a:pt x="298" y="9"/>
                  </a:lnTo>
                  <a:lnTo>
                    <a:pt x="294" y="9"/>
                  </a:lnTo>
                  <a:lnTo>
                    <a:pt x="294" y="11"/>
                  </a:lnTo>
                  <a:lnTo>
                    <a:pt x="291" y="11"/>
                  </a:lnTo>
                  <a:lnTo>
                    <a:pt x="291" y="14"/>
                  </a:lnTo>
                  <a:lnTo>
                    <a:pt x="289" y="19"/>
                  </a:lnTo>
                  <a:lnTo>
                    <a:pt x="289" y="23"/>
                  </a:lnTo>
                  <a:lnTo>
                    <a:pt x="289" y="23"/>
                  </a:lnTo>
                  <a:lnTo>
                    <a:pt x="289" y="26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86" y="33"/>
                  </a:lnTo>
                  <a:lnTo>
                    <a:pt x="286" y="33"/>
                  </a:lnTo>
                  <a:lnTo>
                    <a:pt x="286" y="35"/>
                  </a:lnTo>
                  <a:lnTo>
                    <a:pt x="284" y="40"/>
                  </a:lnTo>
                  <a:lnTo>
                    <a:pt x="284" y="42"/>
                  </a:lnTo>
                  <a:lnTo>
                    <a:pt x="284" y="42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4" y="49"/>
                  </a:lnTo>
                  <a:lnTo>
                    <a:pt x="284" y="52"/>
                  </a:lnTo>
                  <a:lnTo>
                    <a:pt x="282" y="54"/>
                  </a:lnTo>
                  <a:lnTo>
                    <a:pt x="279" y="59"/>
                  </a:lnTo>
                  <a:lnTo>
                    <a:pt x="277" y="63"/>
                  </a:lnTo>
                  <a:lnTo>
                    <a:pt x="277" y="66"/>
                  </a:lnTo>
                  <a:lnTo>
                    <a:pt x="275" y="73"/>
                  </a:lnTo>
                  <a:lnTo>
                    <a:pt x="270" y="78"/>
                  </a:lnTo>
                  <a:lnTo>
                    <a:pt x="272" y="78"/>
                  </a:lnTo>
                  <a:lnTo>
                    <a:pt x="272" y="78"/>
                  </a:lnTo>
                  <a:lnTo>
                    <a:pt x="272" y="80"/>
                  </a:lnTo>
                  <a:lnTo>
                    <a:pt x="270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5" y="80"/>
                  </a:lnTo>
                  <a:lnTo>
                    <a:pt x="265" y="80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90"/>
                  </a:lnTo>
                  <a:lnTo>
                    <a:pt x="263" y="90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4"/>
                  </a:lnTo>
                  <a:lnTo>
                    <a:pt x="267" y="99"/>
                  </a:lnTo>
                  <a:lnTo>
                    <a:pt x="270" y="104"/>
                  </a:lnTo>
                  <a:lnTo>
                    <a:pt x="270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5" y="108"/>
                  </a:lnTo>
                  <a:lnTo>
                    <a:pt x="263" y="106"/>
                  </a:lnTo>
                  <a:lnTo>
                    <a:pt x="263" y="106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58" y="101"/>
                  </a:lnTo>
                  <a:lnTo>
                    <a:pt x="258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3" y="101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1" y="99"/>
                  </a:lnTo>
                  <a:lnTo>
                    <a:pt x="251" y="99"/>
                  </a:lnTo>
                  <a:lnTo>
                    <a:pt x="251" y="97"/>
                  </a:lnTo>
                  <a:lnTo>
                    <a:pt x="249" y="94"/>
                  </a:lnTo>
                  <a:lnTo>
                    <a:pt x="249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4" y="94"/>
                  </a:lnTo>
                  <a:lnTo>
                    <a:pt x="239" y="94"/>
                  </a:lnTo>
                  <a:lnTo>
                    <a:pt x="234" y="92"/>
                  </a:lnTo>
                  <a:lnTo>
                    <a:pt x="232" y="92"/>
                  </a:lnTo>
                  <a:lnTo>
                    <a:pt x="230" y="92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3" y="94"/>
                  </a:lnTo>
                  <a:lnTo>
                    <a:pt x="223" y="94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18" y="87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5" y="87"/>
                  </a:lnTo>
                  <a:lnTo>
                    <a:pt x="215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1" y="92"/>
                  </a:lnTo>
                  <a:lnTo>
                    <a:pt x="211" y="90"/>
                  </a:lnTo>
                  <a:lnTo>
                    <a:pt x="208" y="90"/>
                  </a:lnTo>
                  <a:lnTo>
                    <a:pt x="208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4" y="90"/>
                  </a:lnTo>
                  <a:lnTo>
                    <a:pt x="204" y="90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7"/>
                  </a:lnTo>
                  <a:lnTo>
                    <a:pt x="199" y="87"/>
                  </a:lnTo>
                  <a:lnTo>
                    <a:pt x="194" y="87"/>
                  </a:lnTo>
                  <a:lnTo>
                    <a:pt x="194" y="87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4" y="85"/>
                  </a:lnTo>
                  <a:lnTo>
                    <a:pt x="192" y="82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0" y="80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1" y="82"/>
                  </a:lnTo>
                  <a:lnTo>
                    <a:pt x="154" y="82"/>
                  </a:lnTo>
                  <a:lnTo>
                    <a:pt x="144" y="82"/>
                  </a:lnTo>
                  <a:lnTo>
                    <a:pt x="135" y="82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16" y="82"/>
                  </a:lnTo>
                  <a:lnTo>
                    <a:pt x="116" y="85"/>
                  </a:lnTo>
                  <a:lnTo>
                    <a:pt x="116" y="87"/>
                  </a:lnTo>
                  <a:lnTo>
                    <a:pt x="116" y="87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4"/>
                  </a:lnTo>
                  <a:lnTo>
                    <a:pt x="111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1" y="99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7" y="106"/>
                  </a:lnTo>
                  <a:lnTo>
                    <a:pt x="109" y="108"/>
                  </a:lnTo>
                  <a:lnTo>
                    <a:pt x="109" y="111"/>
                  </a:lnTo>
                  <a:lnTo>
                    <a:pt x="107" y="111"/>
                  </a:lnTo>
                  <a:lnTo>
                    <a:pt x="109" y="113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11" y="116"/>
                  </a:lnTo>
                  <a:lnTo>
                    <a:pt x="111" y="116"/>
                  </a:lnTo>
                  <a:lnTo>
                    <a:pt x="109" y="118"/>
                  </a:lnTo>
                  <a:lnTo>
                    <a:pt x="111" y="118"/>
                  </a:lnTo>
                  <a:lnTo>
                    <a:pt x="111" y="120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4" y="123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7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09" y="127"/>
                  </a:lnTo>
                  <a:lnTo>
                    <a:pt x="109" y="127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09" y="132"/>
                  </a:lnTo>
                  <a:lnTo>
                    <a:pt x="111" y="132"/>
                  </a:lnTo>
                  <a:lnTo>
                    <a:pt x="111" y="132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3" y="127"/>
                  </a:lnTo>
                  <a:lnTo>
                    <a:pt x="123" y="127"/>
                  </a:lnTo>
                  <a:lnTo>
                    <a:pt x="126" y="130"/>
                  </a:lnTo>
                  <a:lnTo>
                    <a:pt x="128" y="130"/>
                  </a:lnTo>
                  <a:lnTo>
                    <a:pt x="130" y="127"/>
                  </a:lnTo>
                  <a:lnTo>
                    <a:pt x="130" y="127"/>
                  </a:lnTo>
                  <a:lnTo>
                    <a:pt x="130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2" y="123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4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9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8" y="125"/>
                  </a:lnTo>
                  <a:lnTo>
                    <a:pt x="168" y="127"/>
                  </a:lnTo>
                  <a:lnTo>
                    <a:pt x="168" y="130"/>
                  </a:lnTo>
                  <a:lnTo>
                    <a:pt x="168" y="132"/>
                  </a:lnTo>
                  <a:lnTo>
                    <a:pt x="168" y="134"/>
                  </a:lnTo>
                  <a:lnTo>
                    <a:pt x="168" y="137"/>
                  </a:lnTo>
                  <a:lnTo>
                    <a:pt x="170" y="137"/>
                  </a:lnTo>
                  <a:lnTo>
                    <a:pt x="173" y="139"/>
                  </a:lnTo>
                  <a:lnTo>
                    <a:pt x="173" y="139"/>
                  </a:lnTo>
                  <a:lnTo>
                    <a:pt x="173" y="142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5" y="146"/>
                  </a:lnTo>
                  <a:lnTo>
                    <a:pt x="178" y="146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51"/>
                  </a:lnTo>
                  <a:lnTo>
                    <a:pt x="178" y="151"/>
                  </a:lnTo>
                  <a:lnTo>
                    <a:pt x="178" y="153"/>
                  </a:lnTo>
                  <a:lnTo>
                    <a:pt x="175" y="156"/>
                  </a:lnTo>
                  <a:lnTo>
                    <a:pt x="173" y="158"/>
                  </a:lnTo>
                  <a:lnTo>
                    <a:pt x="170" y="161"/>
                  </a:lnTo>
                  <a:lnTo>
                    <a:pt x="170" y="163"/>
                  </a:lnTo>
                  <a:lnTo>
                    <a:pt x="170" y="163"/>
                  </a:lnTo>
                  <a:lnTo>
                    <a:pt x="168" y="168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3" y="168"/>
                  </a:lnTo>
                  <a:lnTo>
                    <a:pt x="161" y="168"/>
                  </a:lnTo>
                  <a:lnTo>
                    <a:pt x="159" y="168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56" y="175"/>
                  </a:lnTo>
                  <a:lnTo>
                    <a:pt x="152" y="177"/>
                  </a:lnTo>
                  <a:lnTo>
                    <a:pt x="152" y="177"/>
                  </a:lnTo>
                  <a:lnTo>
                    <a:pt x="149" y="182"/>
                  </a:lnTo>
                  <a:lnTo>
                    <a:pt x="147" y="184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9"/>
                  </a:lnTo>
                  <a:lnTo>
                    <a:pt x="147" y="191"/>
                  </a:lnTo>
                  <a:lnTo>
                    <a:pt x="147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201"/>
                  </a:lnTo>
                  <a:lnTo>
                    <a:pt x="149" y="201"/>
                  </a:lnTo>
                  <a:lnTo>
                    <a:pt x="147" y="201"/>
                  </a:lnTo>
                  <a:lnTo>
                    <a:pt x="144" y="205"/>
                  </a:lnTo>
                  <a:lnTo>
                    <a:pt x="144" y="205"/>
                  </a:lnTo>
                  <a:lnTo>
                    <a:pt x="144" y="208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4" y="210"/>
                  </a:lnTo>
                  <a:lnTo>
                    <a:pt x="156" y="210"/>
                  </a:lnTo>
                  <a:lnTo>
                    <a:pt x="159" y="210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63" y="220"/>
                  </a:lnTo>
                  <a:lnTo>
                    <a:pt x="163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70" y="220"/>
                  </a:lnTo>
                  <a:lnTo>
                    <a:pt x="173" y="222"/>
                  </a:lnTo>
                  <a:lnTo>
                    <a:pt x="175" y="222"/>
                  </a:lnTo>
                  <a:lnTo>
                    <a:pt x="175" y="224"/>
                  </a:lnTo>
                  <a:lnTo>
                    <a:pt x="178" y="224"/>
                  </a:lnTo>
                  <a:lnTo>
                    <a:pt x="178" y="227"/>
                  </a:lnTo>
                  <a:lnTo>
                    <a:pt x="180" y="229"/>
                  </a:lnTo>
                  <a:lnTo>
                    <a:pt x="180" y="229"/>
                  </a:lnTo>
                  <a:lnTo>
                    <a:pt x="180" y="232"/>
                  </a:lnTo>
                  <a:lnTo>
                    <a:pt x="178" y="236"/>
                  </a:lnTo>
                  <a:lnTo>
                    <a:pt x="178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8" y="243"/>
                  </a:lnTo>
                  <a:lnTo>
                    <a:pt x="178" y="243"/>
                  </a:lnTo>
                  <a:lnTo>
                    <a:pt x="175" y="246"/>
                  </a:lnTo>
                  <a:lnTo>
                    <a:pt x="175" y="246"/>
                  </a:lnTo>
                  <a:lnTo>
                    <a:pt x="175" y="248"/>
                  </a:lnTo>
                  <a:lnTo>
                    <a:pt x="175" y="250"/>
                  </a:lnTo>
                  <a:lnTo>
                    <a:pt x="175" y="250"/>
                  </a:lnTo>
                  <a:lnTo>
                    <a:pt x="175" y="255"/>
                  </a:lnTo>
                  <a:lnTo>
                    <a:pt x="178" y="255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2"/>
                  </a:lnTo>
                  <a:lnTo>
                    <a:pt x="178" y="262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5" y="267"/>
                  </a:lnTo>
                  <a:lnTo>
                    <a:pt x="178" y="269"/>
                  </a:lnTo>
                  <a:lnTo>
                    <a:pt x="178" y="269"/>
                  </a:lnTo>
                  <a:lnTo>
                    <a:pt x="180" y="269"/>
                  </a:lnTo>
                  <a:lnTo>
                    <a:pt x="180" y="272"/>
                  </a:lnTo>
                  <a:lnTo>
                    <a:pt x="180" y="272"/>
                  </a:lnTo>
                  <a:lnTo>
                    <a:pt x="178" y="272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6"/>
                  </a:lnTo>
                  <a:lnTo>
                    <a:pt x="178" y="276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5" y="279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3" y="281"/>
                  </a:lnTo>
                  <a:lnTo>
                    <a:pt x="173" y="281"/>
                  </a:lnTo>
                  <a:lnTo>
                    <a:pt x="173" y="284"/>
                  </a:lnTo>
                  <a:lnTo>
                    <a:pt x="175" y="284"/>
                  </a:lnTo>
                  <a:lnTo>
                    <a:pt x="175" y="286"/>
                  </a:lnTo>
                  <a:lnTo>
                    <a:pt x="175" y="286"/>
                  </a:lnTo>
                  <a:lnTo>
                    <a:pt x="178" y="286"/>
                  </a:lnTo>
                  <a:lnTo>
                    <a:pt x="178" y="286"/>
                  </a:lnTo>
                  <a:lnTo>
                    <a:pt x="175" y="286"/>
                  </a:lnTo>
                  <a:lnTo>
                    <a:pt x="175" y="288"/>
                  </a:lnTo>
                  <a:lnTo>
                    <a:pt x="175" y="288"/>
                  </a:lnTo>
                  <a:lnTo>
                    <a:pt x="175" y="293"/>
                  </a:lnTo>
                  <a:lnTo>
                    <a:pt x="175" y="295"/>
                  </a:lnTo>
                  <a:lnTo>
                    <a:pt x="175" y="295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68" y="300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8" y="305"/>
                  </a:lnTo>
                  <a:lnTo>
                    <a:pt x="168" y="305"/>
                  </a:lnTo>
                  <a:lnTo>
                    <a:pt x="166" y="307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3" y="312"/>
                  </a:lnTo>
                  <a:lnTo>
                    <a:pt x="163" y="312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63" y="314"/>
                  </a:lnTo>
                  <a:lnTo>
                    <a:pt x="161" y="314"/>
                  </a:lnTo>
                  <a:lnTo>
                    <a:pt x="161" y="314"/>
                  </a:lnTo>
                  <a:lnTo>
                    <a:pt x="161" y="317"/>
                  </a:lnTo>
                  <a:lnTo>
                    <a:pt x="166" y="319"/>
                  </a:lnTo>
                  <a:lnTo>
                    <a:pt x="166" y="321"/>
                  </a:lnTo>
                  <a:lnTo>
                    <a:pt x="166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6"/>
                  </a:lnTo>
                  <a:lnTo>
                    <a:pt x="161" y="326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4" y="329"/>
                  </a:lnTo>
                  <a:lnTo>
                    <a:pt x="154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49" y="329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7" y="329"/>
                  </a:lnTo>
                  <a:lnTo>
                    <a:pt x="144" y="329"/>
                  </a:lnTo>
                  <a:lnTo>
                    <a:pt x="144" y="326"/>
                  </a:lnTo>
                  <a:lnTo>
                    <a:pt x="144" y="326"/>
                  </a:lnTo>
                  <a:lnTo>
                    <a:pt x="147" y="324"/>
                  </a:lnTo>
                  <a:lnTo>
                    <a:pt x="147" y="324"/>
                  </a:lnTo>
                  <a:lnTo>
                    <a:pt x="147" y="321"/>
                  </a:lnTo>
                  <a:lnTo>
                    <a:pt x="149" y="321"/>
                  </a:lnTo>
                  <a:lnTo>
                    <a:pt x="149" y="321"/>
                  </a:lnTo>
                  <a:lnTo>
                    <a:pt x="147" y="321"/>
                  </a:lnTo>
                  <a:lnTo>
                    <a:pt x="147" y="321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2" y="310"/>
                  </a:lnTo>
                  <a:lnTo>
                    <a:pt x="142" y="310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10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4"/>
                  </a:lnTo>
                  <a:lnTo>
                    <a:pt x="133" y="317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28" y="321"/>
                  </a:lnTo>
                  <a:lnTo>
                    <a:pt x="128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1" y="326"/>
                  </a:lnTo>
                  <a:lnTo>
                    <a:pt x="121" y="326"/>
                  </a:lnTo>
                  <a:lnTo>
                    <a:pt x="118" y="326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4"/>
                  </a:lnTo>
                  <a:lnTo>
                    <a:pt x="107" y="324"/>
                  </a:lnTo>
                  <a:lnTo>
                    <a:pt x="107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7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4"/>
                  </a:lnTo>
                  <a:lnTo>
                    <a:pt x="99" y="314"/>
                  </a:lnTo>
                  <a:lnTo>
                    <a:pt x="97" y="312"/>
                  </a:lnTo>
                  <a:lnTo>
                    <a:pt x="97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3"/>
                  </a:lnTo>
                  <a:lnTo>
                    <a:pt x="90" y="300"/>
                  </a:lnTo>
                  <a:lnTo>
                    <a:pt x="90" y="298"/>
                  </a:lnTo>
                  <a:lnTo>
                    <a:pt x="88" y="298"/>
                  </a:lnTo>
                  <a:lnTo>
                    <a:pt x="85" y="298"/>
                  </a:lnTo>
                  <a:lnTo>
                    <a:pt x="85" y="298"/>
                  </a:lnTo>
                  <a:lnTo>
                    <a:pt x="83" y="295"/>
                  </a:lnTo>
                  <a:lnTo>
                    <a:pt x="81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69" y="295"/>
                  </a:lnTo>
                  <a:lnTo>
                    <a:pt x="69" y="298"/>
                  </a:lnTo>
                  <a:lnTo>
                    <a:pt x="69" y="303"/>
                  </a:lnTo>
                  <a:lnTo>
                    <a:pt x="71" y="305"/>
                  </a:lnTo>
                  <a:lnTo>
                    <a:pt x="71" y="307"/>
                  </a:lnTo>
                  <a:lnTo>
                    <a:pt x="73" y="307"/>
                  </a:lnTo>
                  <a:lnTo>
                    <a:pt x="73" y="310"/>
                  </a:lnTo>
                  <a:lnTo>
                    <a:pt x="71" y="310"/>
                  </a:lnTo>
                  <a:lnTo>
                    <a:pt x="71" y="312"/>
                  </a:lnTo>
                  <a:lnTo>
                    <a:pt x="71" y="312"/>
                  </a:lnTo>
                  <a:lnTo>
                    <a:pt x="71" y="314"/>
                  </a:lnTo>
                  <a:lnTo>
                    <a:pt x="71" y="317"/>
                  </a:lnTo>
                  <a:lnTo>
                    <a:pt x="71" y="317"/>
                  </a:lnTo>
                  <a:lnTo>
                    <a:pt x="71" y="319"/>
                  </a:lnTo>
                  <a:lnTo>
                    <a:pt x="71" y="321"/>
                  </a:lnTo>
                  <a:lnTo>
                    <a:pt x="50" y="324"/>
                  </a:lnTo>
                  <a:lnTo>
                    <a:pt x="47" y="324"/>
                  </a:lnTo>
                  <a:lnTo>
                    <a:pt x="47" y="324"/>
                  </a:lnTo>
                  <a:lnTo>
                    <a:pt x="45" y="321"/>
                  </a:lnTo>
                  <a:lnTo>
                    <a:pt x="43" y="321"/>
                  </a:lnTo>
                  <a:lnTo>
                    <a:pt x="43" y="319"/>
                  </a:lnTo>
                  <a:lnTo>
                    <a:pt x="43" y="321"/>
                  </a:lnTo>
                  <a:lnTo>
                    <a:pt x="40" y="321"/>
                  </a:lnTo>
                  <a:lnTo>
                    <a:pt x="38" y="321"/>
                  </a:lnTo>
                  <a:lnTo>
                    <a:pt x="36" y="321"/>
                  </a:lnTo>
                  <a:lnTo>
                    <a:pt x="36" y="324"/>
                  </a:lnTo>
                  <a:lnTo>
                    <a:pt x="33" y="324"/>
                  </a:lnTo>
                  <a:lnTo>
                    <a:pt x="33" y="324"/>
                  </a:lnTo>
                  <a:lnTo>
                    <a:pt x="31" y="324"/>
                  </a:lnTo>
                  <a:lnTo>
                    <a:pt x="31" y="324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6" y="321"/>
                  </a:lnTo>
                  <a:lnTo>
                    <a:pt x="24" y="319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4" y="324"/>
                  </a:lnTo>
                  <a:lnTo>
                    <a:pt x="24" y="326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31"/>
                  </a:lnTo>
                  <a:lnTo>
                    <a:pt x="26" y="333"/>
                  </a:lnTo>
                  <a:lnTo>
                    <a:pt x="26" y="333"/>
                  </a:lnTo>
                  <a:lnTo>
                    <a:pt x="26" y="336"/>
                  </a:lnTo>
                  <a:lnTo>
                    <a:pt x="26" y="336"/>
                  </a:lnTo>
                  <a:lnTo>
                    <a:pt x="26" y="338"/>
                  </a:lnTo>
                  <a:lnTo>
                    <a:pt x="26" y="338"/>
                  </a:lnTo>
                  <a:lnTo>
                    <a:pt x="21" y="345"/>
                  </a:lnTo>
                  <a:lnTo>
                    <a:pt x="21" y="345"/>
                  </a:lnTo>
                  <a:lnTo>
                    <a:pt x="21" y="347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4" y="347"/>
                  </a:lnTo>
                  <a:lnTo>
                    <a:pt x="26" y="347"/>
                  </a:lnTo>
                  <a:lnTo>
                    <a:pt x="26" y="347"/>
                  </a:lnTo>
                  <a:lnTo>
                    <a:pt x="28" y="347"/>
                  </a:lnTo>
                  <a:lnTo>
                    <a:pt x="31" y="350"/>
                  </a:lnTo>
                  <a:lnTo>
                    <a:pt x="33" y="355"/>
                  </a:lnTo>
                  <a:lnTo>
                    <a:pt x="36" y="357"/>
                  </a:lnTo>
                  <a:lnTo>
                    <a:pt x="36" y="357"/>
                  </a:lnTo>
                  <a:lnTo>
                    <a:pt x="33" y="359"/>
                  </a:lnTo>
                  <a:lnTo>
                    <a:pt x="33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62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6"/>
                  </a:lnTo>
                  <a:lnTo>
                    <a:pt x="31" y="366"/>
                  </a:lnTo>
                  <a:lnTo>
                    <a:pt x="33" y="366"/>
                  </a:lnTo>
                  <a:lnTo>
                    <a:pt x="36" y="369"/>
                  </a:lnTo>
                  <a:lnTo>
                    <a:pt x="38" y="369"/>
                  </a:lnTo>
                  <a:lnTo>
                    <a:pt x="38" y="371"/>
                  </a:lnTo>
                  <a:lnTo>
                    <a:pt x="43" y="371"/>
                  </a:lnTo>
                  <a:lnTo>
                    <a:pt x="43" y="371"/>
                  </a:lnTo>
                  <a:lnTo>
                    <a:pt x="45" y="374"/>
                  </a:lnTo>
                  <a:lnTo>
                    <a:pt x="43" y="376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38" y="385"/>
                  </a:lnTo>
                  <a:lnTo>
                    <a:pt x="38" y="385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40" y="388"/>
                  </a:lnTo>
                  <a:lnTo>
                    <a:pt x="40" y="390"/>
                  </a:lnTo>
                  <a:lnTo>
                    <a:pt x="43" y="390"/>
                  </a:lnTo>
                  <a:lnTo>
                    <a:pt x="40" y="392"/>
                  </a:lnTo>
                  <a:lnTo>
                    <a:pt x="40" y="392"/>
                  </a:lnTo>
                  <a:lnTo>
                    <a:pt x="38" y="392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3" y="392"/>
                  </a:lnTo>
                  <a:lnTo>
                    <a:pt x="33" y="392"/>
                  </a:lnTo>
                  <a:lnTo>
                    <a:pt x="31" y="392"/>
                  </a:lnTo>
                  <a:lnTo>
                    <a:pt x="28" y="392"/>
                  </a:lnTo>
                  <a:lnTo>
                    <a:pt x="28" y="392"/>
                  </a:lnTo>
                  <a:lnTo>
                    <a:pt x="24" y="385"/>
                  </a:lnTo>
                  <a:lnTo>
                    <a:pt x="21" y="383"/>
                  </a:lnTo>
                  <a:lnTo>
                    <a:pt x="19" y="383"/>
                  </a:lnTo>
                  <a:lnTo>
                    <a:pt x="17" y="383"/>
                  </a:lnTo>
                  <a:lnTo>
                    <a:pt x="17" y="385"/>
                  </a:lnTo>
                  <a:lnTo>
                    <a:pt x="14" y="388"/>
                  </a:lnTo>
                  <a:lnTo>
                    <a:pt x="14" y="388"/>
                  </a:lnTo>
                  <a:lnTo>
                    <a:pt x="12" y="388"/>
                  </a:lnTo>
                  <a:lnTo>
                    <a:pt x="10" y="390"/>
                  </a:lnTo>
                  <a:lnTo>
                    <a:pt x="7" y="390"/>
                  </a:lnTo>
                  <a:lnTo>
                    <a:pt x="5" y="392"/>
                  </a:lnTo>
                  <a:lnTo>
                    <a:pt x="5" y="392"/>
                  </a:lnTo>
                  <a:lnTo>
                    <a:pt x="2" y="395"/>
                  </a:lnTo>
                  <a:lnTo>
                    <a:pt x="0" y="404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2" y="409"/>
                  </a:lnTo>
                  <a:lnTo>
                    <a:pt x="7" y="411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8"/>
                  </a:lnTo>
                  <a:lnTo>
                    <a:pt x="14" y="418"/>
                  </a:lnTo>
                  <a:lnTo>
                    <a:pt x="14" y="418"/>
                  </a:lnTo>
                  <a:lnTo>
                    <a:pt x="14" y="421"/>
                  </a:lnTo>
                  <a:lnTo>
                    <a:pt x="17" y="423"/>
                  </a:lnTo>
                  <a:lnTo>
                    <a:pt x="19" y="426"/>
                  </a:lnTo>
                  <a:lnTo>
                    <a:pt x="24" y="428"/>
                  </a:lnTo>
                  <a:lnTo>
                    <a:pt x="31" y="433"/>
                  </a:lnTo>
                  <a:lnTo>
                    <a:pt x="36" y="440"/>
                  </a:lnTo>
                  <a:lnTo>
                    <a:pt x="38" y="442"/>
                  </a:lnTo>
                  <a:lnTo>
                    <a:pt x="38" y="442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8" y="447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40" y="454"/>
                  </a:lnTo>
                  <a:lnTo>
                    <a:pt x="40" y="456"/>
                  </a:lnTo>
                  <a:lnTo>
                    <a:pt x="43" y="456"/>
                  </a:lnTo>
                  <a:lnTo>
                    <a:pt x="45" y="459"/>
                  </a:lnTo>
                  <a:lnTo>
                    <a:pt x="45" y="461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55" y="459"/>
                  </a:lnTo>
                  <a:lnTo>
                    <a:pt x="55" y="456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62" y="452"/>
                  </a:lnTo>
                  <a:lnTo>
                    <a:pt x="64" y="452"/>
                  </a:lnTo>
                  <a:lnTo>
                    <a:pt x="64" y="452"/>
                  </a:lnTo>
                  <a:lnTo>
                    <a:pt x="64" y="449"/>
                  </a:lnTo>
                  <a:lnTo>
                    <a:pt x="66" y="445"/>
                  </a:lnTo>
                  <a:lnTo>
                    <a:pt x="66" y="445"/>
                  </a:lnTo>
                  <a:lnTo>
                    <a:pt x="66" y="442"/>
                  </a:lnTo>
                  <a:lnTo>
                    <a:pt x="66" y="442"/>
                  </a:lnTo>
                  <a:lnTo>
                    <a:pt x="69" y="442"/>
                  </a:lnTo>
                  <a:lnTo>
                    <a:pt x="69" y="442"/>
                  </a:lnTo>
                  <a:lnTo>
                    <a:pt x="73" y="440"/>
                  </a:lnTo>
                  <a:lnTo>
                    <a:pt x="78" y="440"/>
                  </a:lnTo>
                  <a:lnTo>
                    <a:pt x="81" y="440"/>
                  </a:lnTo>
                  <a:lnTo>
                    <a:pt x="81" y="437"/>
                  </a:lnTo>
                  <a:lnTo>
                    <a:pt x="81" y="435"/>
                  </a:lnTo>
                  <a:lnTo>
                    <a:pt x="83" y="435"/>
                  </a:lnTo>
                  <a:lnTo>
                    <a:pt x="83" y="435"/>
                  </a:lnTo>
                  <a:lnTo>
                    <a:pt x="85" y="435"/>
                  </a:lnTo>
                  <a:lnTo>
                    <a:pt x="85" y="433"/>
                  </a:lnTo>
                  <a:lnTo>
                    <a:pt x="85" y="433"/>
                  </a:lnTo>
                  <a:lnTo>
                    <a:pt x="85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5" y="433"/>
                  </a:lnTo>
                  <a:lnTo>
                    <a:pt x="95" y="435"/>
                  </a:lnTo>
                  <a:lnTo>
                    <a:pt x="95" y="435"/>
                  </a:lnTo>
                  <a:lnTo>
                    <a:pt x="97" y="437"/>
                  </a:lnTo>
                  <a:lnTo>
                    <a:pt x="102" y="442"/>
                  </a:lnTo>
                  <a:lnTo>
                    <a:pt x="104" y="442"/>
                  </a:lnTo>
                  <a:lnTo>
                    <a:pt x="104" y="442"/>
                  </a:lnTo>
                  <a:lnTo>
                    <a:pt x="104" y="440"/>
                  </a:lnTo>
                  <a:lnTo>
                    <a:pt x="107" y="440"/>
                  </a:lnTo>
                  <a:lnTo>
                    <a:pt x="107" y="442"/>
                  </a:lnTo>
                  <a:lnTo>
                    <a:pt x="107" y="442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11" y="447"/>
                  </a:lnTo>
                  <a:lnTo>
                    <a:pt x="114" y="449"/>
                  </a:lnTo>
                  <a:lnTo>
                    <a:pt x="114" y="449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21" y="454"/>
                  </a:lnTo>
                  <a:lnTo>
                    <a:pt x="121" y="456"/>
                  </a:lnTo>
                  <a:lnTo>
                    <a:pt x="121" y="456"/>
                  </a:lnTo>
                  <a:lnTo>
                    <a:pt x="123" y="454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3" y="449"/>
                  </a:lnTo>
                  <a:lnTo>
                    <a:pt x="135" y="447"/>
                  </a:lnTo>
                  <a:lnTo>
                    <a:pt x="135" y="447"/>
                  </a:lnTo>
                  <a:lnTo>
                    <a:pt x="135" y="449"/>
                  </a:lnTo>
                  <a:lnTo>
                    <a:pt x="137" y="449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5"/>
                  </a:lnTo>
                  <a:lnTo>
                    <a:pt x="137" y="445"/>
                  </a:lnTo>
                  <a:lnTo>
                    <a:pt x="137" y="442"/>
                  </a:lnTo>
                  <a:lnTo>
                    <a:pt x="137" y="440"/>
                  </a:lnTo>
                  <a:lnTo>
                    <a:pt x="140" y="440"/>
                  </a:lnTo>
                  <a:lnTo>
                    <a:pt x="137" y="435"/>
                  </a:lnTo>
                  <a:lnTo>
                    <a:pt x="137" y="433"/>
                  </a:lnTo>
                  <a:lnTo>
                    <a:pt x="140" y="433"/>
                  </a:lnTo>
                  <a:lnTo>
                    <a:pt x="142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0"/>
                  </a:lnTo>
                  <a:lnTo>
                    <a:pt x="156" y="430"/>
                  </a:lnTo>
                  <a:lnTo>
                    <a:pt x="161" y="430"/>
                  </a:lnTo>
                  <a:lnTo>
                    <a:pt x="163" y="430"/>
                  </a:lnTo>
                  <a:lnTo>
                    <a:pt x="166" y="428"/>
                  </a:lnTo>
                  <a:lnTo>
                    <a:pt x="168" y="426"/>
                  </a:lnTo>
                  <a:lnTo>
                    <a:pt x="168" y="426"/>
                  </a:lnTo>
                  <a:lnTo>
                    <a:pt x="170" y="426"/>
                  </a:lnTo>
                  <a:lnTo>
                    <a:pt x="173" y="423"/>
                  </a:lnTo>
                  <a:lnTo>
                    <a:pt x="175" y="423"/>
                  </a:lnTo>
                  <a:lnTo>
                    <a:pt x="175" y="423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30"/>
                  </a:lnTo>
                  <a:lnTo>
                    <a:pt x="178" y="430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5"/>
                  </a:lnTo>
                  <a:lnTo>
                    <a:pt x="178" y="435"/>
                  </a:lnTo>
                  <a:lnTo>
                    <a:pt x="175" y="435"/>
                  </a:lnTo>
                  <a:lnTo>
                    <a:pt x="175" y="437"/>
                  </a:lnTo>
                  <a:lnTo>
                    <a:pt x="173" y="437"/>
                  </a:lnTo>
                  <a:lnTo>
                    <a:pt x="173" y="437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2"/>
                  </a:lnTo>
                  <a:lnTo>
                    <a:pt x="173" y="445"/>
                  </a:lnTo>
                  <a:lnTo>
                    <a:pt x="175" y="445"/>
                  </a:lnTo>
                  <a:lnTo>
                    <a:pt x="175" y="445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52"/>
                  </a:lnTo>
                  <a:lnTo>
                    <a:pt x="175" y="454"/>
                  </a:lnTo>
                  <a:lnTo>
                    <a:pt x="175" y="456"/>
                  </a:lnTo>
                  <a:lnTo>
                    <a:pt x="175" y="456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78" y="454"/>
                  </a:lnTo>
                  <a:lnTo>
                    <a:pt x="180" y="454"/>
                  </a:lnTo>
                  <a:lnTo>
                    <a:pt x="180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5" y="454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7" y="456"/>
                  </a:lnTo>
                  <a:lnTo>
                    <a:pt x="187" y="456"/>
                  </a:lnTo>
                  <a:lnTo>
                    <a:pt x="189" y="456"/>
                  </a:lnTo>
                  <a:lnTo>
                    <a:pt x="192" y="456"/>
                  </a:lnTo>
                  <a:lnTo>
                    <a:pt x="194" y="454"/>
                  </a:lnTo>
                  <a:lnTo>
                    <a:pt x="196" y="454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204" y="445"/>
                  </a:lnTo>
                  <a:lnTo>
                    <a:pt x="208" y="440"/>
                  </a:lnTo>
                  <a:lnTo>
                    <a:pt x="208" y="440"/>
                  </a:lnTo>
                  <a:lnTo>
                    <a:pt x="208" y="437"/>
                  </a:lnTo>
                  <a:lnTo>
                    <a:pt x="211" y="437"/>
                  </a:lnTo>
                  <a:lnTo>
                    <a:pt x="213" y="435"/>
                  </a:lnTo>
                  <a:lnTo>
                    <a:pt x="215" y="433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20" y="426"/>
                  </a:lnTo>
                  <a:lnTo>
                    <a:pt x="220" y="426"/>
                  </a:lnTo>
                  <a:lnTo>
                    <a:pt x="223" y="426"/>
                  </a:lnTo>
                  <a:lnTo>
                    <a:pt x="227" y="423"/>
                  </a:lnTo>
                  <a:lnTo>
                    <a:pt x="230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18"/>
                  </a:lnTo>
                  <a:lnTo>
                    <a:pt x="234" y="418"/>
                  </a:lnTo>
                  <a:lnTo>
                    <a:pt x="234" y="414"/>
                  </a:lnTo>
                  <a:lnTo>
                    <a:pt x="234" y="411"/>
                  </a:lnTo>
                  <a:lnTo>
                    <a:pt x="237" y="411"/>
                  </a:lnTo>
                  <a:lnTo>
                    <a:pt x="237" y="411"/>
                  </a:lnTo>
                  <a:lnTo>
                    <a:pt x="246" y="409"/>
                  </a:lnTo>
                  <a:lnTo>
                    <a:pt x="249" y="409"/>
                  </a:lnTo>
                  <a:lnTo>
                    <a:pt x="251" y="409"/>
                  </a:lnTo>
                  <a:lnTo>
                    <a:pt x="253" y="407"/>
                  </a:lnTo>
                  <a:lnTo>
                    <a:pt x="253" y="407"/>
                  </a:lnTo>
                  <a:lnTo>
                    <a:pt x="256" y="407"/>
                  </a:lnTo>
                  <a:lnTo>
                    <a:pt x="256" y="404"/>
                  </a:lnTo>
                  <a:lnTo>
                    <a:pt x="256" y="402"/>
                  </a:lnTo>
                  <a:lnTo>
                    <a:pt x="258" y="402"/>
                  </a:lnTo>
                  <a:lnTo>
                    <a:pt x="258" y="400"/>
                  </a:lnTo>
                  <a:lnTo>
                    <a:pt x="258" y="397"/>
                  </a:lnTo>
                  <a:lnTo>
                    <a:pt x="260" y="395"/>
                  </a:lnTo>
                  <a:lnTo>
                    <a:pt x="260" y="395"/>
                  </a:lnTo>
                  <a:lnTo>
                    <a:pt x="260" y="392"/>
                  </a:lnTo>
                  <a:lnTo>
                    <a:pt x="263" y="390"/>
                  </a:lnTo>
                  <a:lnTo>
                    <a:pt x="267" y="385"/>
                  </a:lnTo>
                  <a:lnTo>
                    <a:pt x="267" y="383"/>
                  </a:lnTo>
                  <a:lnTo>
                    <a:pt x="270" y="381"/>
                  </a:lnTo>
                  <a:lnTo>
                    <a:pt x="272" y="376"/>
                  </a:lnTo>
                  <a:lnTo>
                    <a:pt x="272" y="374"/>
                  </a:lnTo>
                  <a:lnTo>
                    <a:pt x="272" y="374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69"/>
                  </a:lnTo>
                  <a:lnTo>
                    <a:pt x="270" y="369"/>
                  </a:lnTo>
                  <a:lnTo>
                    <a:pt x="272" y="366"/>
                  </a:lnTo>
                  <a:lnTo>
                    <a:pt x="272" y="364"/>
                  </a:lnTo>
                  <a:lnTo>
                    <a:pt x="270" y="364"/>
                  </a:lnTo>
                  <a:lnTo>
                    <a:pt x="270" y="364"/>
                  </a:lnTo>
                  <a:lnTo>
                    <a:pt x="270" y="359"/>
                  </a:lnTo>
                  <a:lnTo>
                    <a:pt x="270" y="357"/>
                  </a:lnTo>
                  <a:lnTo>
                    <a:pt x="270" y="355"/>
                  </a:lnTo>
                  <a:lnTo>
                    <a:pt x="270" y="352"/>
                  </a:lnTo>
                  <a:lnTo>
                    <a:pt x="270" y="350"/>
                  </a:lnTo>
                  <a:lnTo>
                    <a:pt x="270" y="350"/>
                  </a:lnTo>
                  <a:lnTo>
                    <a:pt x="270" y="347"/>
                  </a:lnTo>
                  <a:lnTo>
                    <a:pt x="272" y="345"/>
                  </a:lnTo>
                  <a:lnTo>
                    <a:pt x="272" y="336"/>
                  </a:lnTo>
                  <a:lnTo>
                    <a:pt x="270" y="324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7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2"/>
                  </a:lnTo>
                  <a:lnTo>
                    <a:pt x="272" y="312"/>
                  </a:lnTo>
                  <a:lnTo>
                    <a:pt x="272" y="310"/>
                  </a:lnTo>
                  <a:lnTo>
                    <a:pt x="275" y="307"/>
                  </a:lnTo>
                  <a:lnTo>
                    <a:pt x="275" y="307"/>
                  </a:lnTo>
                  <a:lnTo>
                    <a:pt x="279" y="305"/>
                  </a:lnTo>
                  <a:lnTo>
                    <a:pt x="282" y="303"/>
                  </a:lnTo>
                  <a:lnTo>
                    <a:pt x="284" y="300"/>
                  </a:lnTo>
                  <a:lnTo>
                    <a:pt x="284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94" y="291"/>
                  </a:lnTo>
                  <a:lnTo>
                    <a:pt x="294" y="288"/>
                  </a:lnTo>
                  <a:lnTo>
                    <a:pt x="294" y="286"/>
                  </a:lnTo>
                  <a:lnTo>
                    <a:pt x="294" y="286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6" y="281"/>
                  </a:lnTo>
                  <a:lnTo>
                    <a:pt x="296" y="279"/>
                  </a:lnTo>
                  <a:lnTo>
                    <a:pt x="298" y="276"/>
                  </a:lnTo>
                  <a:lnTo>
                    <a:pt x="298" y="274"/>
                  </a:lnTo>
                  <a:lnTo>
                    <a:pt x="301" y="272"/>
                  </a:lnTo>
                  <a:lnTo>
                    <a:pt x="303" y="269"/>
                  </a:lnTo>
                  <a:lnTo>
                    <a:pt x="303" y="267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8" y="262"/>
                  </a:lnTo>
                  <a:lnTo>
                    <a:pt x="310" y="260"/>
                  </a:lnTo>
                  <a:lnTo>
                    <a:pt x="310" y="260"/>
                  </a:lnTo>
                  <a:lnTo>
                    <a:pt x="312" y="258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7" y="255"/>
                  </a:lnTo>
                  <a:lnTo>
                    <a:pt x="320" y="253"/>
                  </a:lnTo>
                  <a:lnTo>
                    <a:pt x="324" y="253"/>
                  </a:lnTo>
                  <a:lnTo>
                    <a:pt x="324" y="253"/>
                  </a:lnTo>
                  <a:lnTo>
                    <a:pt x="327" y="250"/>
                  </a:lnTo>
                  <a:lnTo>
                    <a:pt x="329" y="250"/>
                  </a:lnTo>
                  <a:lnTo>
                    <a:pt x="331" y="250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4" y="248"/>
                  </a:lnTo>
                  <a:lnTo>
                    <a:pt x="334" y="248"/>
                  </a:lnTo>
                  <a:lnTo>
                    <a:pt x="334" y="246"/>
                  </a:lnTo>
                  <a:lnTo>
                    <a:pt x="336" y="246"/>
                  </a:lnTo>
                  <a:lnTo>
                    <a:pt x="343" y="236"/>
                  </a:lnTo>
                  <a:lnTo>
                    <a:pt x="346" y="234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29"/>
                  </a:lnTo>
                  <a:lnTo>
                    <a:pt x="350" y="229"/>
                  </a:lnTo>
                  <a:lnTo>
                    <a:pt x="350" y="229"/>
                  </a:lnTo>
                  <a:lnTo>
                    <a:pt x="353" y="227"/>
                  </a:lnTo>
                  <a:lnTo>
                    <a:pt x="353" y="224"/>
                  </a:lnTo>
                  <a:lnTo>
                    <a:pt x="355" y="224"/>
                  </a:lnTo>
                  <a:lnTo>
                    <a:pt x="353" y="215"/>
                  </a:lnTo>
                  <a:lnTo>
                    <a:pt x="353" y="210"/>
                  </a:lnTo>
                  <a:lnTo>
                    <a:pt x="353" y="208"/>
                  </a:lnTo>
                  <a:lnTo>
                    <a:pt x="353" y="208"/>
                  </a:lnTo>
                  <a:lnTo>
                    <a:pt x="355" y="196"/>
                  </a:lnTo>
                  <a:lnTo>
                    <a:pt x="355" y="196"/>
                  </a:lnTo>
                  <a:lnTo>
                    <a:pt x="360" y="184"/>
                  </a:lnTo>
                  <a:lnTo>
                    <a:pt x="364" y="177"/>
                  </a:lnTo>
                  <a:lnTo>
                    <a:pt x="364" y="177"/>
                  </a:lnTo>
                  <a:lnTo>
                    <a:pt x="364" y="172"/>
                  </a:lnTo>
                  <a:lnTo>
                    <a:pt x="364" y="170"/>
                  </a:lnTo>
                  <a:lnTo>
                    <a:pt x="364" y="170"/>
                  </a:lnTo>
                  <a:lnTo>
                    <a:pt x="364" y="168"/>
                  </a:lnTo>
                  <a:lnTo>
                    <a:pt x="362" y="168"/>
                  </a:lnTo>
                  <a:lnTo>
                    <a:pt x="362" y="165"/>
                  </a:lnTo>
                  <a:lnTo>
                    <a:pt x="362" y="165"/>
                  </a:lnTo>
                  <a:lnTo>
                    <a:pt x="362" y="163"/>
                  </a:lnTo>
                  <a:lnTo>
                    <a:pt x="362" y="158"/>
                  </a:lnTo>
                  <a:lnTo>
                    <a:pt x="362" y="158"/>
                  </a:lnTo>
                  <a:lnTo>
                    <a:pt x="360" y="151"/>
                  </a:lnTo>
                  <a:lnTo>
                    <a:pt x="360" y="146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62" y="139"/>
                  </a:lnTo>
                  <a:lnTo>
                    <a:pt x="362" y="137"/>
                  </a:lnTo>
                  <a:lnTo>
                    <a:pt x="364" y="134"/>
                  </a:lnTo>
                  <a:lnTo>
                    <a:pt x="364" y="132"/>
                  </a:lnTo>
                  <a:lnTo>
                    <a:pt x="364" y="130"/>
                  </a:lnTo>
                  <a:lnTo>
                    <a:pt x="367" y="125"/>
                  </a:lnTo>
                  <a:lnTo>
                    <a:pt x="367" y="123"/>
                  </a:lnTo>
                  <a:lnTo>
                    <a:pt x="369" y="120"/>
                  </a:lnTo>
                  <a:lnTo>
                    <a:pt x="372" y="113"/>
                  </a:lnTo>
                  <a:lnTo>
                    <a:pt x="372" y="113"/>
                  </a:lnTo>
                  <a:lnTo>
                    <a:pt x="372" y="97"/>
                  </a:lnTo>
                  <a:lnTo>
                    <a:pt x="372" y="97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2"/>
                  </a:lnTo>
                  <a:lnTo>
                    <a:pt x="372" y="85"/>
                  </a:lnTo>
                  <a:lnTo>
                    <a:pt x="372" y="85"/>
                  </a:lnTo>
                  <a:lnTo>
                    <a:pt x="372" y="82"/>
                  </a:lnTo>
                  <a:lnTo>
                    <a:pt x="372" y="82"/>
                  </a:lnTo>
                  <a:lnTo>
                    <a:pt x="374" y="75"/>
                  </a:lnTo>
                  <a:lnTo>
                    <a:pt x="374" y="75"/>
                  </a:lnTo>
                  <a:lnTo>
                    <a:pt x="374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1"/>
                  </a:lnTo>
                  <a:lnTo>
                    <a:pt x="379" y="71"/>
                  </a:lnTo>
                  <a:lnTo>
                    <a:pt x="379" y="68"/>
                  </a:lnTo>
                  <a:lnTo>
                    <a:pt x="379" y="68"/>
                  </a:lnTo>
                  <a:lnTo>
                    <a:pt x="379" y="63"/>
                  </a:lnTo>
                  <a:lnTo>
                    <a:pt x="379" y="63"/>
                  </a:lnTo>
                  <a:lnTo>
                    <a:pt x="381" y="63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8" y="52"/>
                  </a:lnTo>
                  <a:lnTo>
                    <a:pt x="391" y="49"/>
                  </a:lnTo>
                  <a:lnTo>
                    <a:pt x="391" y="47"/>
                  </a:lnTo>
                  <a:lnTo>
                    <a:pt x="391" y="47"/>
                  </a:lnTo>
                  <a:lnTo>
                    <a:pt x="391" y="45"/>
                  </a:lnTo>
                  <a:lnTo>
                    <a:pt x="393" y="42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8" y="33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28"/>
                  </a:lnTo>
                  <a:lnTo>
                    <a:pt x="400" y="28"/>
                  </a:lnTo>
                  <a:lnTo>
                    <a:pt x="402" y="21"/>
                  </a:lnTo>
                  <a:lnTo>
                    <a:pt x="402" y="14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1" name="Freeform 128">
              <a:extLst>
                <a:ext uri="{FF2B5EF4-FFF2-40B4-BE49-F238E27FC236}">
                  <a16:creationId xmlns:a16="http://schemas.microsoft.com/office/drawing/2014/main" id="{32972878-2274-053D-D2A2-8DB45742B3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2778" y="4086717"/>
              <a:ext cx="86223" cy="66792"/>
            </a:xfrm>
            <a:custGeom>
              <a:avLst/>
              <a:gdLst>
                <a:gd name="T0" fmla="*/ 14 w 71"/>
                <a:gd name="T1" fmla="*/ 24 h 55"/>
                <a:gd name="T2" fmla="*/ 14 w 71"/>
                <a:gd name="T3" fmla="*/ 24 h 55"/>
                <a:gd name="T4" fmla="*/ 11 w 71"/>
                <a:gd name="T5" fmla="*/ 24 h 55"/>
                <a:gd name="T6" fmla="*/ 11 w 71"/>
                <a:gd name="T7" fmla="*/ 22 h 55"/>
                <a:gd name="T8" fmla="*/ 11 w 71"/>
                <a:gd name="T9" fmla="*/ 19 h 55"/>
                <a:gd name="T10" fmla="*/ 9 w 71"/>
                <a:gd name="T11" fmla="*/ 14 h 55"/>
                <a:gd name="T12" fmla="*/ 9 w 71"/>
                <a:gd name="T13" fmla="*/ 3 h 55"/>
                <a:gd name="T14" fmla="*/ 9 w 71"/>
                <a:gd name="T15" fmla="*/ 0 h 55"/>
                <a:gd name="T16" fmla="*/ 7 w 71"/>
                <a:gd name="T17" fmla="*/ 0 h 55"/>
                <a:gd name="T18" fmla="*/ 2 w 71"/>
                <a:gd name="T19" fmla="*/ 0 h 55"/>
                <a:gd name="T20" fmla="*/ 2 w 71"/>
                <a:gd name="T21" fmla="*/ 3 h 55"/>
                <a:gd name="T22" fmla="*/ 2 w 71"/>
                <a:gd name="T23" fmla="*/ 5 h 55"/>
                <a:gd name="T24" fmla="*/ 2 w 71"/>
                <a:gd name="T25" fmla="*/ 14 h 55"/>
                <a:gd name="T26" fmla="*/ 2 w 71"/>
                <a:gd name="T27" fmla="*/ 17 h 55"/>
                <a:gd name="T28" fmla="*/ 0 w 71"/>
                <a:gd name="T29" fmla="*/ 19 h 55"/>
                <a:gd name="T30" fmla="*/ 0 w 71"/>
                <a:gd name="T31" fmla="*/ 19 h 55"/>
                <a:gd name="T32" fmla="*/ 0 w 71"/>
                <a:gd name="T33" fmla="*/ 22 h 55"/>
                <a:gd name="T34" fmla="*/ 2 w 71"/>
                <a:gd name="T35" fmla="*/ 24 h 55"/>
                <a:gd name="T36" fmla="*/ 2 w 71"/>
                <a:gd name="T37" fmla="*/ 24 h 55"/>
                <a:gd name="T38" fmla="*/ 4 w 71"/>
                <a:gd name="T39" fmla="*/ 26 h 55"/>
                <a:gd name="T40" fmla="*/ 4 w 71"/>
                <a:gd name="T41" fmla="*/ 26 h 55"/>
                <a:gd name="T42" fmla="*/ 9 w 71"/>
                <a:gd name="T43" fmla="*/ 26 h 55"/>
                <a:gd name="T44" fmla="*/ 11 w 71"/>
                <a:gd name="T45" fmla="*/ 31 h 55"/>
                <a:gd name="T46" fmla="*/ 11 w 71"/>
                <a:gd name="T47" fmla="*/ 31 h 55"/>
                <a:gd name="T48" fmla="*/ 14 w 71"/>
                <a:gd name="T49" fmla="*/ 31 h 55"/>
                <a:gd name="T50" fmla="*/ 14 w 71"/>
                <a:gd name="T51" fmla="*/ 31 h 55"/>
                <a:gd name="T52" fmla="*/ 14 w 71"/>
                <a:gd name="T53" fmla="*/ 29 h 55"/>
                <a:gd name="T54" fmla="*/ 14 w 71"/>
                <a:gd name="T55" fmla="*/ 29 h 55"/>
                <a:gd name="T56" fmla="*/ 14 w 71"/>
                <a:gd name="T57" fmla="*/ 26 h 55"/>
                <a:gd name="T58" fmla="*/ 30 w 71"/>
                <a:gd name="T59" fmla="*/ 52 h 55"/>
                <a:gd name="T60" fmla="*/ 28 w 71"/>
                <a:gd name="T61" fmla="*/ 50 h 55"/>
                <a:gd name="T62" fmla="*/ 23 w 71"/>
                <a:gd name="T63" fmla="*/ 48 h 55"/>
                <a:gd name="T64" fmla="*/ 23 w 71"/>
                <a:gd name="T65" fmla="*/ 48 h 55"/>
                <a:gd name="T66" fmla="*/ 21 w 71"/>
                <a:gd name="T67" fmla="*/ 50 h 55"/>
                <a:gd name="T68" fmla="*/ 23 w 71"/>
                <a:gd name="T69" fmla="*/ 52 h 55"/>
                <a:gd name="T70" fmla="*/ 23 w 71"/>
                <a:gd name="T71" fmla="*/ 52 h 55"/>
                <a:gd name="T72" fmla="*/ 23 w 71"/>
                <a:gd name="T73" fmla="*/ 52 h 55"/>
                <a:gd name="T74" fmla="*/ 26 w 71"/>
                <a:gd name="T75" fmla="*/ 55 h 55"/>
                <a:gd name="T76" fmla="*/ 33 w 71"/>
                <a:gd name="T77" fmla="*/ 55 h 55"/>
                <a:gd name="T78" fmla="*/ 35 w 71"/>
                <a:gd name="T79" fmla="*/ 55 h 55"/>
                <a:gd name="T80" fmla="*/ 33 w 71"/>
                <a:gd name="T81" fmla="*/ 55 h 55"/>
                <a:gd name="T82" fmla="*/ 71 w 71"/>
                <a:gd name="T83" fmla="*/ 48 h 55"/>
                <a:gd name="T84" fmla="*/ 68 w 71"/>
                <a:gd name="T85" fmla="*/ 38 h 55"/>
                <a:gd name="T86" fmla="*/ 66 w 71"/>
                <a:gd name="T87" fmla="*/ 38 h 55"/>
                <a:gd name="T88" fmla="*/ 66 w 71"/>
                <a:gd name="T89" fmla="*/ 38 h 55"/>
                <a:gd name="T90" fmla="*/ 66 w 71"/>
                <a:gd name="T91" fmla="*/ 38 h 55"/>
                <a:gd name="T92" fmla="*/ 63 w 71"/>
                <a:gd name="T93" fmla="*/ 38 h 55"/>
                <a:gd name="T94" fmla="*/ 63 w 71"/>
                <a:gd name="T95" fmla="*/ 40 h 55"/>
                <a:gd name="T96" fmla="*/ 61 w 71"/>
                <a:gd name="T97" fmla="*/ 45 h 55"/>
                <a:gd name="T98" fmla="*/ 59 w 71"/>
                <a:gd name="T99" fmla="*/ 45 h 55"/>
                <a:gd name="T100" fmla="*/ 59 w 71"/>
                <a:gd name="T101" fmla="*/ 45 h 55"/>
                <a:gd name="T102" fmla="*/ 56 w 71"/>
                <a:gd name="T103" fmla="*/ 45 h 55"/>
                <a:gd name="T104" fmla="*/ 54 w 71"/>
                <a:gd name="T105" fmla="*/ 43 h 55"/>
                <a:gd name="T106" fmla="*/ 52 w 71"/>
                <a:gd name="T107" fmla="*/ 43 h 55"/>
                <a:gd name="T108" fmla="*/ 56 w 71"/>
                <a:gd name="T109" fmla="*/ 45 h 55"/>
                <a:gd name="T110" fmla="*/ 59 w 71"/>
                <a:gd name="T111" fmla="*/ 48 h 55"/>
                <a:gd name="T112" fmla="*/ 63 w 71"/>
                <a:gd name="T113" fmla="*/ 48 h 55"/>
                <a:gd name="T114" fmla="*/ 63 w 71"/>
                <a:gd name="T115" fmla="*/ 50 h 55"/>
                <a:gd name="T116" fmla="*/ 68 w 71"/>
                <a:gd name="T117" fmla="*/ 52 h 55"/>
                <a:gd name="T118" fmla="*/ 68 w 71"/>
                <a:gd name="T119" fmla="*/ 55 h 55"/>
                <a:gd name="T120" fmla="*/ 68 w 71"/>
                <a:gd name="T121" fmla="*/ 55 h 55"/>
                <a:gd name="T122" fmla="*/ 71 w 71"/>
                <a:gd name="T123" fmla="*/ 55 h 55"/>
                <a:gd name="T124" fmla="*/ 71 w 71"/>
                <a:gd name="T125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55">
                  <a:moveTo>
                    <a:pt x="14" y="26"/>
                  </a:move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6"/>
                  </a:lnTo>
                  <a:close/>
                  <a:moveTo>
                    <a:pt x="30" y="52"/>
                  </a:moveTo>
                  <a:lnTo>
                    <a:pt x="30" y="52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21" y="50"/>
                  </a:lnTo>
                  <a:lnTo>
                    <a:pt x="23" y="50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5"/>
                  </a:lnTo>
                  <a:lnTo>
                    <a:pt x="26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3" y="55"/>
                  </a:lnTo>
                  <a:lnTo>
                    <a:pt x="30" y="52"/>
                  </a:lnTo>
                  <a:close/>
                  <a:moveTo>
                    <a:pt x="71" y="48"/>
                  </a:moveTo>
                  <a:lnTo>
                    <a:pt x="68" y="40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3" y="38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3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2" y="43"/>
                  </a:lnTo>
                  <a:lnTo>
                    <a:pt x="54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9" y="48"/>
                  </a:lnTo>
                  <a:lnTo>
                    <a:pt x="61" y="48"/>
                  </a:lnTo>
                  <a:lnTo>
                    <a:pt x="63" y="48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6" y="52"/>
                  </a:lnTo>
                  <a:lnTo>
                    <a:pt x="68" y="52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48"/>
                  </a:lnTo>
                  <a:lnTo>
                    <a:pt x="71" y="4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5" name="Freeform 132">
              <a:extLst>
                <a:ext uri="{FF2B5EF4-FFF2-40B4-BE49-F238E27FC236}">
                  <a16:creationId xmlns:a16="http://schemas.microsoft.com/office/drawing/2014/main" id="{5D9B196C-E08B-2FA4-DB7B-68072ADF0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0065" y="2497068"/>
              <a:ext cx="499119" cy="744428"/>
            </a:xfrm>
            <a:custGeom>
              <a:avLst/>
              <a:gdLst>
                <a:gd name="T0" fmla="*/ 404 w 411"/>
                <a:gd name="T1" fmla="*/ 566 h 613"/>
                <a:gd name="T2" fmla="*/ 402 w 411"/>
                <a:gd name="T3" fmla="*/ 542 h 613"/>
                <a:gd name="T4" fmla="*/ 388 w 411"/>
                <a:gd name="T5" fmla="*/ 535 h 613"/>
                <a:gd name="T6" fmla="*/ 354 w 411"/>
                <a:gd name="T7" fmla="*/ 483 h 613"/>
                <a:gd name="T8" fmla="*/ 331 w 411"/>
                <a:gd name="T9" fmla="*/ 448 h 613"/>
                <a:gd name="T10" fmla="*/ 321 w 411"/>
                <a:gd name="T11" fmla="*/ 422 h 613"/>
                <a:gd name="T12" fmla="*/ 324 w 411"/>
                <a:gd name="T13" fmla="*/ 403 h 613"/>
                <a:gd name="T14" fmla="*/ 314 w 411"/>
                <a:gd name="T15" fmla="*/ 379 h 613"/>
                <a:gd name="T16" fmla="*/ 335 w 411"/>
                <a:gd name="T17" fmla="*/ 365 h 613"/>
                <a:gd name="T18" fmla="*/ 357 w 411"/>
                <a:gd name="T19" fmla="*/ 320 h 613"/>
                <a:gd name="T20" fmla="*/ 376 w 411"/>
                <a:gd name="T21" fmla="*/ 287 h 613"/>
                <a:gd name="T22" fmla="*/ 343 w 411"/>
                <a:gd name="T23" fmla="*/ 235 h 613"/>
                <a:gd name="T24" fmla="*/ 302 w 411"/>
                <a:gd name="T25" fmla="*/ 169 h 613"/>
                <a:gd name="T26" fmla="*/ 378 w 411"/>
                <a:gd name="T27" fmla="*/ 166 h 613"/>
                <a:gd name="T28" fmla="*/ 354 w 411"/>
                <a:gd name="T29" fmla="*/ 140 h 613"/>
                <a:gd name="T30" fmla="*/ 350 w 411"/>
                <a:gd name="T31" fmla="*/ 95 h 613"/>
                <a:gd name="T32" fmla="*/ 352 w 411"/>
                <a:gd name="T33" fmla="*/ 71 h 613"/>
                <a:gd name="T34" fmla="*/ 347 w 411"/>
                <a:gd name="T35" fmla="*/ 57 h 613"/>
                <a:gd name="T36" fmla="*/ 340 w 411"/>
                <a:gd name="T37" fmla="*/ 45 h 613"/>
                <a:gd name="T38" fmla="*/ 333 w 411"/>
                <a:gd name="T39" fmla="*/ 24 h 613"/>
                <a:gd name="T40" fmla="*/ 324 w 411"/>
                <a:gd name="T41" fmla="*/ 19 h 613"/>
                <a:gd name="T42" fmla="*/ 302 w 411"/>
                <a:gd name="T43" fmla="*/ 34 h 613"/>
                <a:gd name="T44" fmla="*/ 324 w 411"/>
                <a:gd name="T45" fmla="*/ 48 h 613"/>
                <a:gd name="T46" fmla="*/ 324 w 411"/>
                <a:gd name="T47" fmla="*/ 71 h 613"/>
                <a:gd name="T48" fmla="*/ 317 w 411"/>
                <a:gd name="T49" fmla="*/ 90 h 613"/>
                <a:gd name="T50" fmla="*/ 279 w 411"/>
                <a:gd name="T51" fmla="*/ 112 h 613"/>
                <a:gd name="T52" fmla="*/ 250 w 411"/>
                <a:gd name="T53" fmla="*/ 166 h 613"/>
                <a:gd name="T54" fmla="*/ 231 w 411"/>
                <a:gd name="T55" fmla="*/ 202 h 613"/>
                <a:gd name="T56" fmla="*/ 222 w 411"/>
                <a:gd name="T57" fmla="*/ 237 h 613"/>
                <a:gd name="T58" fmla="*/ 203 w 411"/>
                <a:gd name="T59" fmla="*/ 251 h 613"/>
                <a:gd name="T60" fmla="*/ 186 w 411"/>
                <a:gd name="T61" fmla="*/ 292 h 613"/>
                <a:gd name="T62" fmla="*/ 177 w 411"/>
                <a:gd name="T63" fmla="*/ 325 h 613"/>
                <a:gd name="T64" fmla="*/ 163 w 411"/>
                <a:gd name="T65" fmla="*/ 344 h 613"/>
                <a:gd name="T66" fmla="*/ 139 w 411"/>
                <a:gd name="T67" fmla="*/ 360 h 613"/>
                <a:gd name="T68" fmla="*/ 108 w 411"/>
                <a:gd name="T69" fmla="*/ 325 h 613"/>
                <a:gd name="T70" fmla="*/ 66 w 411"/>
                <a:gd name="T71" fmla="*/ 341 h 613"/>
                <a:gd name="T72" fmla="*/ 33 w 411"/>
                <a:gd name="T73" fmla="*/ 377 h 613"/>
                <a:gd name="T74" fmla="*/ 16 w 411"/>
                <a:gd name="T75" fmla="*/ 400 h 613"/>
                <a:gd name="T76" fmla="*/ 11 w 411"/>
                <a:gd name="T77" fmla="*/ 429 h 613"/>
                <a:gd name="T78" fmla="*/ 2 w 411"/>
                <a:gd name="T79" fmla="*/ 448 h 613"/>
                <a:gd name="T80" fmla="*/ 2 w 411"/>
                <a:gd name="T81" fmla="*/ 460 h 613"/>
                <a:gd name="T82" fmla="*/ 11 w 411"/>
                <a:gd name="T83" fmla="*/ 460 h 613"/>
                <a:gd name="T84" fmla="*/ 18 w 411"/>
                <a:gd name="T85" fmla="*/ 457 h 613"/>
                <a:gd name="T86" fmla="*/ 33 w 411"/>
                <a:gd name="T87" fmla="*/ 488 h 613"/>
                <a:gd name="T88" fmla="*/ 49 w 411"/>
                <a:gd name="T89" fmla="*/ 493 h 613"/>
                <a:gd name="T90" fmla="*/ 54 w 411"/>
                <a:gd name="T91" fmla="*/ 490 h 613"/>
                <a:gd name="T92" fmla="*/ 59 w 411"/>
                <a:gd name="T93" fmla="*/ 488 h 613"/>
                <a:gd name="T94" fmla="*/ 66 w 411"/>
                <a:gd name="T95" fmla="*/ 490 h 613"/>
                <a:gd name="T96" fmla="*/ 61 w 411"/>
                <a:gd name="T97" fmla="*/ 497 h 613"/>
                <a:gd name="T98" fmla="*/ 59 w 411"/>
                <a:gd name="T99" fmla="*/ 509 h 613"/>
                <a:gd name="T100" fmla="*/ 75 w 411"/>
                <a:gd name="T101" fmla="*/ 528 h 613"/>
                <a:gd name="T102" fmla="*/ 68 w 411"/>
                <a:gd name="T103" fmla="*/ 578 h 613"/>
                <a:gd name="T104" fmla="*/ 151 w 411"/>
                <a:gd name="T105" fmla="*/ 580 h 613"/>
                <a:gd name="T106" fmla="*/ 201 w 411"/>
                <a:gd name="T107" fmla="*/ 580 h 613"/>
                <a:gd name="T108" fmla="*/ 234 w 411"/>
                <a:gd name="T109" fmla="*/ 583 h 613"/>
                <a:gd name="T110" fmla="*/ 255 w 411"/>
                <a:gd name="T111" fmla="*/ 583 h 613"/>
                <a:gd name="T112" fmla="*/ 321 w 411"/>
                <a:gd name="T113" fmla="*/ 585 h 613"/>
                <a:gd name="T114" fmla="*/ 333 w 411"/>
                <a:gd name="T115" fmla="*/ 592 h 613"/>
                <a:gd name="T116" fmla="*/ 352 w 411"/>
                <a:gd name="T117" fmla="*/ 597 h 613"/>
                <a:gd name="T118" fmla="*/ 364 w 411"/>
                <a:gd name="T119" fmla="*/ 599 h 613"/>
                <a:gd name="T120" fmla="*/ 395 w 411"/>
                <a:gd name="T121" fmla="*/ 606 h 613"/>
                <a:gd name="T122" fmla="*/ 404 w 411"/>
                <a:gd name="T123" fmla="*/ 599 h 613"/>
                <a:gd name="T124" fmla="*/ 404 w 411"/>
                <a:gd name="T125" fmla="*/ 58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1" h="613">
                  <a:moveTo>
                    <a:pt x="411" y="583"/>
                  </a:moveTo>
                  <a:lnTo>
                    <a:pt x="409" y="583"/>
                  </a:lnTo>
                  <a:lnTo>
                    <a:pt x="409" y="583"/>
                  </a:lnTo>
                  <a:lnTo>
                    <a:pt x="409" y="583"/>
                  </a:lnTo>
                  <a:lnTo>
                    <a:pt x="409" y="583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78"/>
                  </a:lnTo>
                  <a:lnTo>
                    <a:pt x="409" y="578"/>
                  </a:lnTo>
                  <a:lnTo>
                    <a:pt x="409" y="578"/>
                  </a:lnTo>
                  <a:lnTo>
                    <a:pt x="406" y="578"/>
                  </a:lnTo>
                  <a:lnTo>
                    <a:pt x="406" y="576"/>
                  </a:lnTo>
                  <a:lnTo>
                    <a:pt x="406" y="576"/>
                  </a:lnTo>
                  <a:lnTo>
                    <a:pt x="406" y="573"/>
                  </a:lnTo>
                  <a:lnTo>
                    <a:pt x="406" y="573"/>
                  </a:lnTo>
                  <a:lnTo>
                    <a:pt x="406" y="571"/>
                  </a:lnTo>
                  <a:lnTo>
                    <a:pt x="404" y="571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6"/>
                  </a:lnTo>
                  <a:lnTo>
                    <a:pt x="404" y="566"/>
                  </a:lnTo>
                  <a:lnTo>
                    <a:pt x="406" y="564"/>
                  </a:lnTo>
                  <a:lnTo>
                    <a:pt x="404" y="564"/>
                  </a:lnTo>
                  <a:lnTo>
                    <a:pt x="404" y="561"/>
                  </a:lnTo>
                  <a:lnTo>
                    <a:pt x="404" y="559"/>
                  </a:lnTo>
                  <a:lnTo>
                    <a:pt x="404" y="559"/>
                  </a:lnTo>
                  <a:lnTo>
                    <a:pt x="404" y="559"/>
                  </a:lnTo>
                  <a:lnTo>
                    <a:pt x="406" y="559"/>
                  </a:lnTo>
                  <a:lnTo>
                    <a:pt x="404" y="557"/>
                  </a:lnTo>
                  <a:lnTo>
                    <a:pt x="404" y="557"/>
                  </a:lnTo>
                  <a:lnTo>
                    <a:pt x="404" y="557"/>
                  </a:lnTo>
                  <a:lnTo>
                    <a:pt x="402" y="557"/>
                  </a:lnTo>
                  <a:lnTo>
                    <a:pt x="402" y="557"/>
                  </a:lnTo>
                  <a:lnTo>
                    <a:pt x="402" y="557"/>
                  </a:lnTo>
                  <a:lnTo>
                    <a:pt x="402" y="554"/>
                  </a:lnTo>
                  <a:lnTo>
                    <a:pt x="402" y="554"/>
                  </a:lnTo>
                  <a:lnTo>
                    <a:pt x="404" y="552"/>
                  </a:lnTo>
                  <a:lnTo>
                    <a:pt x="404" y="550"/>
                  </a:lnTo>
                  <a:lnTo>
                    <a:pt x="404" y="550"/>
                  </a:lnTo>
                  <a:lnTo>
                    <a:pt x="404" y="547"/>
                  </a:lnTo>
                  <a:lnTo>
                    <a:pt x="404" y="547"/>
                  </a:lnTo>
                  <a:lnTo>
                    <a:pt x="402" y="545"/>
                  </a:lnTo>
                  <a:lnTo>
                    <a:pt x="402" y="542"/>
                  </a:lnTo>
                  <a:lnTo>
                    <a:pt x="402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7" y="542"/>
                  </a:lnTo>
                  <a:lnTo>
                    <a:pt x="397" y="542"/>
                  </a:lnTo>
                  <a:lnTo>
                    <a:pt x="397" y="540"/>
                  </a:lnTo>
                  <a:lnTo>
                    <a:pt x="397" y="538"/>
                  </a:lnTo>
                  <a:lnTo>
                    <a:pt x="397" y="538"/>
                  </a:lnTo>
                  <a:lnTo>
                    <a:pt x="395" y="538"/>
                  </a:lnTo>
                  <a:lnTo>
                    <a:pt x="395" y="535"/>
                  </a:lnTo>
                  <a:lnTo>
                    <a:pt x="392" y="538"/>
                  </a:lnTo>
                  <a:lnTo>
                    <a:pt x="392" y="538"/>
                  </a:lnTo>
                  <a:lnTo>
                    <a:pt x="390" y="535"/>
                  </a:lnTo>
                  <a:lnTo>
                    <a:pt x="390" y="535"/>
                  </a:lnTo>
                  <a:lnTo>
                    <a:pt x="390" y="535"/>
                  </a:lnTo>
                  <a:lnTo>
                    <a:pt x="390" y="538"/>
                  </a:lnTo>
                  <a:lnTo>
                    <a:pt x="390" y="538"/>
                  </a:lnTo>
                  <a:lnTo>
                    <a:pt x="390" y="538"/>
                  </a:lnTo>
                  <a:lnTo>
                    <a:pt x="388" y="535"/>
                  </a:lnTo>
                  <a:lnTo>
                    <a:pt x="388" y="535"/>
                  </a:lnTo>
                  <a:lnTo>
                    <a:pt x="383" y="533"/>
                  </a:lnTo>
                  <a:lnTo>
                    <a:pt x="378" y="526"/>
                  </a:lnTo>
                  <a:lnTo>
                    <a:pt x="373" y="521"/>
                  </a:lnTo>
                  <a:lnTo>
                    <a:pt x="369" y="516"/>
                  </a:lnTo>
                  <a:lnTo>
                    <a:pt x="364" y="512"/>
                  </a:lnTo>
                  <a:lnTo>
                    <a:pt x="359" y="507"/>
                  </a:lnTo>
                  <a:lnTo>
                    <a:pt x="359" y="507"/>
                  </a:lnTo>
                  <a:lnTo>
                    <a:pt x="354" y="502"/>
                  </a:lnTo>
                  <a:lnTo>
                    <a:pt x="350" y="495"/>
                  </a:lnTo>
                  <a:lnTo>
                    <a:pt x="347" y="488"/>
                  </a:lnTo>
                  <a:lnTo>
                    <a:pt x="347" y="488"/>
                  </a:lnTo>
                  <a:lnTo>
                    <a:pt x="350" y="488"/>
                  </a:lnTo>
                  <a:lnTo>
                    <a:pt x="352" y="488"/>
                  </a:lnTo>
                  <a:lnTo>
                    <a:pt x="352" y="488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7" y="486"/>
                  </a:lnTo>
                  <a:lnTo>
                    <a:pt x="357" y="486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4" y="483"/>
                  </a:lnTo>
                  <a:lnTo>
                    <a:pt x="352" y="483"/>
                  </a:lnTo>
                  <a:lnTo>
                    <a:pt x="352" y="483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1"/>
                  </a:lnTo>
                  <a:lnTo>
                    <a:pt x="350" y="479"/>
                  </a:lnTo>
                  <a:lnTo>
                    <a:pt x="350" y="474"/>
                  </a:lnTo>
                  <a:lnTo>
                    <a:pt x="350" y="474"/>
                  </a:lnTo>
                  <a:lnTo>
                    <a:pt x="350" y="471"/>
                  </a:lnTo>
                  <a:lnTo>
                    <a:pt x="347" y="469"/>
                  </a:lnTo>
                  <a:lnTo>
                    <a:pt x="347" y="469"/>
                  </a:lnTo>
                  <a:lnTo>
                    <a:pt x="345" y="467"/>
                  </a:lnTo>
                  <a:lnTo>
                    <a:pt x="345" y="467"/>
                  </a:lnTo>
                  <a:lnTo>
                    <a:pt x="345" y="467"/>
                  </a:lnTo>
                  <a:lnTo>
                    <a:pt x="343" y="467"/>
                  </a:lnTo>
                  <a:lnTo>
                    <a:pt x="333" y="460"/>
                  </a:lnTo>
                  <a:lnTo>
                    <a:pt x="333" y="457"/>
                  </a:lnTo>
                  <a:lnTo>
                    <a:pt x="331" y="455"/>
                  </a:lnTo>
                  <a:lnTo>
                    <a:pt x="331" y="453"/>
                  </a:lnTo>
                  <a:lnTo>
                    <a:pt x="331" y="450"/>
                  </a:lnTo>
                  <a:lnTo>
                    <a:pt x="328" y="448"/>
                  </a:lnTo>
                  <a:lnTo>
                    <a:pt x="328" y="448"/>
                  </a:lnTo>
                  <a:lnTo>
                    <a:pt x="331" y="448"/>
                  </a:lnTo>
                  <a:lnTo>
                    <a:pt x="331" y="445"/>
                  </a:lnTo>
                  <a:lnTo>
                    <a:pt x="331" y="445"/>
                  </a:lnTo>
                  <a:lnTo>
                    <a:pt x="328" y="441"/>
                  </a:lnTo>
                  <a:lnTo>
                    <a:pt x="328" y="441"/>
                  </a:lnTo>
                  <a:lnTo>
                    <a:pt x="328" y="438"/>
                  </a:lnTo>
                  <a:lnTo>
                    <a:pt x="328" y="438"/>
                  </a:lnTo>
                  <a:lnTo>
                    <a:pt x="328" y="438"/>
                  </a:lnTo>
                  <a:lnTo>
                    <a:pt x="328" y="436"/>
                  </a:lnTo>
                  <a:lnTo>
                    <a:pt x="328" y="436"/>
                  </a:lnTo>
                  <a:lnTo>
                    <a:pt x="328" y="436"/>
                  </a:lnTo>
                  <a:lnTo>
                    <a:pt x="328" y="436"/>
                  </a:lnTo>
                  <a:lnTo>
                    <a:pt x="328" y="434"/>
                  </a:lnTo>
                  <a:lnTo>
                    <a:pt x="328" y="434"/>
                  </a:lnTo>
                  <a:lnTo>
                    <a:pt x="328" y="431"/>
                  </a:lnTo>
                  <a:lnTo>
                    <a:pt x="328" y="429"/>
                  </a:lnTo>
                  <a:lnTo>
                    <a:pt x="328" y="426"/>
                  </a:lnTo>
                  <a:lnTo>
                    <a:pt x="328" y="426"/>
                  </a:lnTo>
                  <a:lnTo>
                    <a:pt x="326" y="424"/>
                  </a:lnTo>
                  <a:lnTo>
                    <a:pt x="326" y="424"/>
                  </a:lnTo>
                  <a:lnTo>
                    <a:pt x="324" y="424"/>
                  </a:lnTo>
                  <a:lnTo>
                    <a:pt x="324" y="422"/>
                  </a:lnTo>
                  <a:lnTo>
                    <a:pt x="321" y="422"/>
                  </a:lnTo>
                  <a:lnTo>
                    <a:pt x="321" y="422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21" y="417"/>
                  </a:lnTo>
                  <a:lnTo>
                    <a:pt x="321" y="417"/>
                  </a:lnTo>
                  <a:lnTo>
                    <a:pt x="324" y="417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2"/>
                  </a:lnTo>
                  <a:lnTo>
                    <a:pt x="324" y="412"/>
                  </a:lnTo>
                  <a:lnTo>
                    <a:pt x="326" y="410"/>
                  </a:lnTo>
                  <a:lnTo>
                    <a:pt x="326" y="410"/>
                  </a:lnTo>
                  <a:lnTo>
                    <a:pt x="326" y="408"/>
                  </a:lnTo>
                  <a:lnTo>
                    <a:pt x="326" y="408"/>
                  </a:lnTo>
                  <a:lnTo>
                    <a:pt x="326" y="405"/>
                  </a:lnTo>
                  <a:lnTo>
                    <a:pt x="324" y="405"/>
                  </a:lnTo>
                  <a:lnTo>
                    <a:pt x="324" y="403"/>
                  </a:lnTo>
                  <a:lnTo>
                    <a:pt x="324" y="403"/>
                  </a:lnTo>
                  <a:lnTo>
                    <a:pt x="324" y="403"/>
                  </a:lnTo>
                  <a:lnTo>
                    <a:pt x="326" y="400"/>
                  </a:lnTo>
                  <a:lnTo>
                    <a:pt x="326" y="396"/>
                  </a:lnTo>
                  <a:lnTo>
                    <a:pt x="326" y="396"/>
                  </a:lnTo>
                  <a:lnTo>
                    <a:pt x="326" y="396"/>
                  </a:lnTo>
                  <a:lnTo>
                    <a:pt x="326" y="389"/>
                  </a:lnTo>
                  <a:lnTo>
                    <a:pt x="324" y="389"/>
                  </a:lnTo>
                  <a:lnTo>
                    <a:pt x="324" y="386"/>
                  </a:lnTo>
                  <a:lnTo>
                    <a:pt x="324" y="386"/>
                  </a:lnTo>
                  <a:lnTo>
                    <a:pt x="324" y="386"/>
                  </a:lnTo>
                  <a:lnTo>
                    <a:pt x="321" y="386"/>
                  </a:lnTo>
                  <a:lnTo>
                    <a:pt x="321" y="386"/>
                  </a:lnTo>
                  <a:lnTo>
                    <a:pt x="319" y="386"/>
                  </a:lnTo>
                  <a:lnTo>
                    <a:pt x="319" y="386"/>
                  </a:lnTo>
                  <a:lnTo>
                    <a:pt x="317" y="386"/>
                  </a:lnTo>
                  <a:lnTo>
                    <a:pt x="317" y="386"/>
                  </a:lnTo>
                  <a:lnTo>
                    <a:pt x="317" y="384"/>
                  </a:lnTo>
                  <a:lnTo>
                    <a:pt x="317" y="384"/>
                  </a:lnTo>
                  <a:lnTo>
                    <a:pt x="317" y="384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7" y="379"/>
                  </a:lnTo>
                  <a:lnTo>
                    <a:pt x="317" y="379"/>
                  </a:lnTo>
                  <a:lnTo>
                    <a:pt x="317" y="377"/>
                  </a:lnTo>
                  <a:lnTo>
                    <a:pt x="317" y="377"/>
                  </a:lnTo>
                  <a:lnTo>
                    <a:pt x="317" y="377"/>
                  </a:lnTo>
                  <a:lnTo>
                    <a:pt x="317" y="377"/>
                  </a:lnTo>
                  <a:lnTo>
                    <a:pt x="317" y="374"/>
                  </a:lnTo>
                  <a:lnTo>
                    <a:pt x="319" y="374"/>
                  </a:lnTo>
                  <a:lnTo>
                    <a:pt x="319" y="374"/>
                  </a:lnTo>
                  <a:lnTo>
                    <a:pt x="321" y="372"/>
                  </a:lnTo>
                  <a:lnTo>
                    <a:pt x="321" y="372"/>
                  </a:lnTo>
                  <a:lnTo>
                    <a:pt x="324" y="372"/>
                  </a:lnTo>
                  <a:lnTo>
                    <a:pt x="331" y="367"/>
                  </a:lnTo>
                  <a:lnTo>
                    <a:pt x="331" y="367"/>
                  </a:lnTo>
                  <a:lnTo>
                    <a:pt x="333" y="365"/>
                  </a:lnTo>
                  <a:lnTo>
                    <a:pt x="335" y="365"/>
                  </a:lnTo>
                  <a:lnTo>
                    <a:pt x="335" y="363"/>
                  </a:lnTo>
                  <a:lnTo>
                    <a:pt x="335" y="363"/>
                  </a:lnTo>
                  <a:lnTo>
                    <a:pt x="333" y="363"/>
                  </a:lnTo>
                  <a:lnTo>
                    <a:pt x="335" y="360"/>
                  </a:lnTo>
                  <a:lnTo>
                    <a:pt x="335" y="360"/>
                  </a:lnTo>
                  <a:lnTo>
                    <a:pt x="343" y="346"/>
                  </a:lnTo>
                  <a:lnTo>
                    <a:pt x="343" y="344"/>
                  </a:lnTo>
                  <a:lnTo>
                    <a:pt x="343" y="344"/>
                  </a:lnTo>
                  <a:lnTo>
                    <a:pt x="345" y="344"/>
                  </a:lnTo>
                  <a:lnTo>
                    <a:pt x="347" y="341"/>
                  </a:lnTo>
                  <a:lnTo>
                    <a:pt x="347" y="341"/>
                  </a:lnTo>
                  <a:lnTo>
                    <a:pt x="347" y="339"/>
                  </a:lnTo>
                  <a:lnTo>
                    <a:pt x="350" y="337"/>
                  </a:lnTo>
                  <a:lnTo>
                    <a:pt x="350" y="334"/>
                  </a:lnTo>
                  <a:lnTo>
                    <a:pt x="352" y="329"/>
                  </a:lnTo>
                  <a:lnTo>
                    <a:pt x="352" y="327"/>
                  </a:lnTo>
                  <a:lnTo>
                    <a:pt x="354" y="327"/>
                  </a:lnTo>
                  <a:lnTo>
                    <a:pt x="354" y="325"/>
                  </a:lnTo>
                  <a:lnTo>
                    <a:pt x="354" y="325"/>
                  </a:lnTo>
                  <a:lnTo>
                    <a:pt x="354" y="325"/>
                  </a:lnTo>
                  <a:lnTo>
                    <a:pt x="357" y="325"/>
                  </a:lnTo>
                  <a:lnTo>
                    <a:pt x="357" y="322"/>
                  </a:lnTo>
                  <a:lnTo>
                    <a:pt x="357" y="320"/>
                  </a:lnTo>
                  <a:lnTo>
                    <a:pt x="357" y="320"/>
                  </a:lnTo>
                  <a:lnTo>
                    <a:pt x="357" y="320"/>
                  </a:lnTo>
                  <a:lnTo>
                    <a:pt x="357" y="318"/>
                  </a:lnTo>
                  <a:lnTo>
                    <a:pt x="357" y="315"/>
                  </a:lnTo>
                  <a:lnTo>
                    <a:pt x="359" y="315"/>
                  </a:lnTo>
                  <a:lnTo>
                    <a:pt x="359" y="313"/>
                  </a:lnTo>
                  <a:lnTo>
                    <a:pt x="364" y="311"/>
                  </a:lnTo>
                  <a:lnTo>
                    <a:pt x="366" y="311"/>
                  </a:lnTo>
                  <a:lnTo>
                    <a:pt x="366" y="308"/>
                  </a:lnTo>
                  <a:lnTo>
                    <a:pt x="366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6"/>
                  </a:lnTo>
                  <a:lnTo>
                    <a:pt x="369" y="306"/>
                  </a:lnTo>
                  <a:lnTo>
                    <a:pt x="371" y="301"/>
                  </a:lnTo>
                  <a:lnTo>
                    <a:pt x="371" y="301"/>
                  </a:lnTo>
                  <a:lnTo>
                    <a:pt x="373" y="299"/>
                  </a:lnTo>
                  <a:lnTo>
                    <a:pt x="376" y="294"/>
                  </a:lnTo>
                  <a:lnTo>
                    <a:pt x="376" y="292"/>
                  </a:lnTo>
                  <a:lnTo>
                    <a:pt x="376" y="287"/>
                  </a:lnTo>
                  <a:lnTo>
                    <a:pt x="376" y="287"/>
                  </a:lnTo>
                  <a:lnTo>
                    <a:pt x="373" y="284"/>
                  </a:lnTo>
                  <a:lnTo>
                    <a:pt x="371" y="284"/>
                  </a:lnTo>
                  <a:lnTo>
                    <a:pt x="369" y="284"/>
                  </a:lnTo>
                  <a:lnTo>
                    <a:pt x="369" y="280"/>
                  </a:lnTo>
                  <a:lnTo>
                    <a:pt x="364" y="268"/>
                  </a:lnTo>
                  <a:lnTo>
                    <a:pt x="357" y="251"/>
                  </a:lnTo>
                  <a:lnTo>
                    <a:pt x="357" y="249"/>
                  </a:lnTo>
                  <a:lnTo>
                    <a:pt x="354" y="249"/>
                  </a:lnTo>
                  <a:lnTo>
                    <a:pt x="352" y="244"/>
                  </a:lnTo>
                  <a:lnTo>
                    <a:pt x="350" y="242"/>
                  </a:lnTo>
                  <a:lnTo>
                    <a:pt x="350" y="240"/>
                  </a:lnTo>
                  <a:lnTo>
                    <a:pt x="347" y="240"/>
                  </a:lnTo>
                  <a:lnTo>
                    <a:pt x="347" y="240"/>
                  </a:lnTo>
                  <a:lnTo>
                    <a:pt x="345" y="240"/>
                  </a:lnTo>
                  <a:lnTo>
                    <a:pt x="343" y="240"/>
                  </a:lnTo>
                  <a:lnTo>
                    <a:pt x="343" y="240"/>
                  </a:lnTo>
                  <a:lnTo>
                    <a:pt x="343" y="237"/>
                  </a:lnTo>
                  <a:lnTo>
                    <a:pt x="343" y="237"/>
                  </a:lnTo>
                  <a:lnTo>
                    <a:pt x="343" y="235"/>
                  </a:lnTo>
                  <a:lnTo>
                    <a:pt x="343" y="235"/>
                  </a:lnTo>
                  <a:lnTo>
                    <a:pt x="343" y="235"/>
                  </a:lnTo>
                  <a:lnTo>
                    <a:pt x="343" y="235"/>
                  </a:lnTo>
                  <a:lnTo>
                    <a:pt x="340" y="235"/>
                  </a:lnTo>
                  <a:lnTo>
                    <a:pt x="340" y="235"/>
                  </a:lnTo>
                  <a:lnTo>
                    <a:pt x="340" y="232"/>
                  </a:lnTo>
                  <a:lnTo>
                    <a:pt x="338" y="232"/>
                  </a:lnTo>
                  <a:lnTo>
                    <a:pt x="338" y="232"/>
                  </a:lnTo>
                  <a:lnTo>
                    <a:pt x="338" y="232"/>
                  </a:lnTo>
                  <a:lnTo>
                    <a:pt x="338" y="232"/>
                  </a:lnTo>
                  <a:lnTo>
                    <a:pt x="335" y="232"/>
                  </a:lnTo>
                  <a:lnTo>
                    <a:pt x="335" y="232"/>
                  </a:lnTo>
                  <a:lnTo>
                    <a:pt x="335" y="232"/>
                  </a:lnTo>
                  <a:lnTo>
                    <a:pt x="324" y="223"/>
                  </a:lnTo>
                  <a:lnTo>
                    <a:pt x="312" y="211"/>
                  </a:lnTo>
                  <a:lnTo>
                    <a:pt x="309" y="211"/>
                  </a:lnTo>
                  <a:lnTo>
                    <a:pt x="309" y="209"/>
                  </a:lnTo>
                  <a:lnTo>
                    <a:pt x="295" y="190"/>
                  </a:lnTo>
                  <a:lnTo>
                    <a:pt x="291" y="187"/>
                  </a:lnTo>
                  <a:lnTo>
                    <a:pt x="291" y="185"/>
                  </a:lnTo>
                  <a:lnTo>
                    <a:pt x="293" y="180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2" y="171"/>
                  </a:lnTo>
                  <a:lnTo>
                    <a:pt x="302" y="171"/>
                  </a:lnTo>
                  <a:lnTo>
                    <a:pt x="302" y="169"/>
                  </a:lnTo>
                  <a:lnTo>
                    <a:pt x="302" y="169"/>
                  </a:lnTo>
                  <a:lnTo>
                    <a:pt x="302" y="169"/>
                  </a:lnTo>
                  <a:lnTo>
                    <a:pt x="302" y="169"/>
                  </a:lnTo>
                  <a:lnTo>
                    <a:pt x="317" y="169"/>
                  </a:lnTo>
                  <a:lnTo>
                    <a:pt x="331" y="171"/>
                  </a:lnTo>
                  <a:lnTo>
                    <a:pt x="333" y="171"/>
                  </a:lnTo>
                  <a:lnTo>
                    <a:pt x="340" y="169"/>
                  </a:lnTo>
                  <a:lnTo>
                    <a:pt x="343" y="169"/>
                  </a:lnTo>
                  <a:lnTo>
                    <a:pt x="345" y="171"/>
                  </a:lnTo>
                  <a:lnTo>
                    <a:pt x="347" y="171"/>
                  </a:lnTo>
                  <a:lnTo>
                    <a:pt x="350" y="171"/>
                  </a:lnTo>
                  <a:lnTo>
                    <a:pt x="350" y="171"/>
                  </a:lnTo>
                  <a:lnTo>
                    <a:pt x="350" y="169"/>
                  </a:lnTo>
                  <a:lnTo>
                    <a:pt x="352" y="169"/>
                  </a:lnTo>
                  <a:lnTo>
                    <a:pt x="352" y="169"/>
                  </a:lnTo>
                  <a:lnTo>
                    <a:pt x="354" y="169"/>
                  </a:lnTo>
                  <a:lnTo>
                    <a:pt x="357" y="169"/>
                  </a:lnTo>
                  <a:lnTo>
                    <a:pt x="366" y="171"/>
                  </a:lnTo>
                  <a:lnTo>
                    <a:pt x="369" y="171"/>
                  </a:lnTo>
                  <a:lnTo>
                    <a:pt x="380" y="169"/>
                  </a:lnTo>
                  <a:lnTo>
                    <a:pt x="383" y="169"/>
                  </a:lnTo>
                  <a:lnTo>
                    <a:pt x="380" y="166"/>
                  </a:lnTo>
                  <a:lnTo>
                    <a:pt x="378" y="166"/>
                  </a:lnTo>
                  <a:lnTo>
                    <a:pt x="376" y="164"/>
                  </a:lnTo>
                  <a:lnTo>
                    <a:pt x="373" y="161"/>
                  </a:lnTo>
                  <a:lnTo>
                    <a:pt x="373" y="161"/>
                  </a:lnTo>
                  <a:lnTo>
                    <a:pt x="371" y="161"/>
                  </a:lnTo>
                  <a:lnTo>
                    <a:pt x="369" y="157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2" y="147"/>
                  </a:lnTo>
                  <a:lnTo>
                    <a:pt x="362" y="147"/>
                  </a:lnTo>
                  <a:lnTo>
                    <a:pt x="362" y="145"/>
                  </a:lnTo>
                  <a:lnTo>
                    <a:pt x="359" y="145"/>
                  </a:lnTo>
                  <a:lnTo>
                    <a:pt x="359" y="145"/>
                  </a:lnTo>
                  <a:lnTo>
                    <a:pt x="359" y="142"/>
                  </a:lnTo>
                  <a:lnTo>
                    <a:pt x="357" y="140"/>
                  </a:lnTo>
                  <a:lnTo>
                    <a:pt x="357" y="140"/>
                  </a:lnTo>
                  <a:lnTo>
                    <a:pt x="357" y="140"/>
                  </a:lnTo>
                  <a:lnTo>
                    <a:pt x="357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2" y="138"/>
                  </a:lnTo>
                  <a:lnTo>
                    <a:pt x="352" y="138"/>
                  </a:lnTo>
                  <a:lnTo>
                    <a:pt x="354" y="135"/>
                  </a:lnTo>
                  <a:lnTo>
                    <a:pt x="354" y="135"/>
                  </a:lnTo>
                  <a:lnTo>
                    <a:pt x="354" y="133"/>
                  </a:lnTo>
                  <a:lnTo>
                    <a:pt x="354" y="133"/>
                  </a:lnTo>
                  <a:lnTo>
                    <a:pt x="350" y="124"/>
                  </a:lnTo>
                  <a:lnTo>
                    <a:pt x="350" y="124"/>
                  </a:lnTo>
                  <a:lnTo>
                    <a:pt x="350" y="121"/>
                  </a:lnTo>
                  <a:lnTo>
                    <a:pt x="350" y="119"/>
                  </a:lnTo>
                  <a:lnTo>
                    <a:pt x="350" y="119"/>
                  </a:lnTo>
                  <a:lnTo>
                    <a:pt x="350" y="116"/>
                  </a:lnTo>
                  <a:lnTo>
                    <a:pt x="347" y="114"/>
                  </a:lnTo>
                  <a:lnTo>
                    <a:pt x="347" y="109"/>
                  </a:lnTo>
                  <a:lnTo>
                    <a:pt x="347" y="105"/>
                  </a:lnTo>
                  <a:lnTo>
                    <a:pt x="347" y="100"/>
                  </a:lnTo>
                  <a:lnTo>
                    <a:pt x="347" y="100"/>
                  </a:lnTo>
                  <a:lnTo>
                    <a:pt x="350" y="98"/>
                  </a:lnTo>
                  <a:lnTo>
                    <a:pt x="350" y="98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3"/>
                  </a:lnTo>
                  <a:lnTo>
                    <a:pt x="350" y="90"/>
                  </a:lnTo>
                  <a:lnTo>
                    <a:pt x="350" y="90"/>
                  </a:lnTo>
                  <a:lnTo>
                    <a:pt x="350" y="88"/>
                  </a:lnTo>
                  <a:lnTo>
                    <a:pt x="352" y="86"/>
                  </a:lnTo>
                  <a:lnTo>
                    <a:pt x="354" y="86"/>
                  </a:lnTo>
                  <a:lnTo>
                    <a:pt x="352" y="83"/>
                  </a:lnTo>
                  <a:lnTo>
                    <a:pt x="352" y="81"/>
                  </a:lnTo>
                  <a:lnTo>
                    <a:pt x="350" y="81"/>
                  </a:lnTo>
                  <a:lnTo>
                    <a:pt x="350" y="79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2" y="74"/>
                  </a:lnTo>
                  <a:lnTo>
                    <a:pt x="352" y="74"/>
                  </a:lnTo>
                  <a:lnTo>
                    <a:pt x="352" y="74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0" y="71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47" y="67"/>
                  </a:lnTo>
                  <a:lnTo>
                    <a:pt x="347" y="64"/>
                  </a:lnTo>
                  <a:lnTo>
                    <a:pt x="347" y="64"/>
                  </a:lnTo>
                  <a:lnTo>
                    <a:pt x="350" y="64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50" y="57"/>
                  </a:lnTo>
                  <a:lnTo>
                    <a:pt x="350" y="57"/>
                  </a:lnTo>
                  <a:lnTo>
                    <a:pt x="350" y="57"/>
                  </a:lnTo>
                  <a:lnTo>
                    <a:pt x="347" y="57"/>
                  </a:lnTo>
                  <a:lnTo>
                    <a:pt x="347" y="57"/>
                  </a:lnTo>
                  <a:lnTo>
                    <a:pt x="347" y="55"/>
                  </a:lnTo>
                  <a:lnTo>
                    <a:pt x="347" y="55"/>
                  </a:lnTo>
                  <a:lnTo>
                    <a:pt x="350" y="55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45" y="53"/>
                  </a:lnTo>
                  <a:lnTo>
                    <a:pt x="345" y="55"/>
                  </a:lnTo>
                  <a:lnTo>
                    <a:pt x="345" y="55"/>
                  </a:lnTo>
                  <a:lnTo>
                    <a:pt x="343" y="53"/>
                  </a:lnTo>
                  <a:lnTo>
                    <a:pt x="343" y="53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40" y="43"/>
                  </a:lnTo>
                  <a:lnTo>
                    <a:pt x="340" y="41"/>
                  </a:lnTo>
                  <a:lnTo>
                    <a:pt x="340" y="38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6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1"/>
                  </a:lnTo>
                  <a:lnTo>
                    <a:pt x="338" y="27"/>
                  </a:lnTo>
                  <a:lnTo>
                    <a:pt x="335" y="24"/>
                  </a:lnTo>
                  <a:lnTo>
                    <a:pt x="335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2"/>
                  </a:lnTo>
                  <a:lnTo>
                    <a:pt x="333" y="22"/>
                  </a:lnTo>
                  <a:lnTo>
                    <a:pt x="331" y="22"/>
                  </a:lnTo>
                  <a:lnTo>
                    <a:pt x="331" y="22"/>
                  </a:lnTo>
                  <a:lnTo>
                    <a:pt x="331" y="24"/>
                  </a:lnTo>
                  <a:lnTo>
                    <a:pt x="331" y="22"/>
                  </a:lnTo>
                  <a:lnTo>
                    <a:pt x="331" y="22"/>
                  </a:lnTo>
                  <a:lnTo>
                    <a:pt x="331" y="19"/>
                  </a:lnTo>
                  <a:lnTo>
                    <a:pt x="331" y="19"/>
                  </a:lnTo>
                  <a:lnTo>
                    <a:pt x="328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7"/>
                  </a:lnTo>
                  <a:lnTo>
                    <a:pt x="326" y="17"/>
                  </a:lnTo>
                  <a:lnTo>
                    <a:pt x="326" y="17"/>
                  </a:lnTo>
                  <a:lnTo>
                    <a:pt x="324" y="17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1" y="17"/>
                  </a:lnTo>
                  <a:lnTo>
                    <a:pt x="321" y="17"/>
                  </a:lnTo>
                  <a:lnTo>
                    <a:pt x="321" y="17"/>
                  </a:lnTo>
                  <a:lnTo>
                    <a:pt x="321" y="15"/>
                  </a:lnTo>
                  <a:lnTo>
                    <a:pt x="321" y="15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0"/>
                  </a:lnTo>
                  <a:lnTo>
                    <a:pt x="319" y="8"/>
                  </a:lnTo>
                  <a:lnTo>
                    <a:pt x="319" y="8"/>
                  </a:lnTo>
                  <a:lnTo>
                    <a:pt x="319" y="8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7" y="0"/>
                  </a:lnTo>
                  <a:lnTo>
                    <a:pt x="314" y="0"/>
                  </a:lnTo>
                  <a:lnTo>
                    <a:pt x="295" y="0"/>
                  </a:lnTo>
                  <a:lnTo>
                    <a:pt x="300" y="15"/>
                  </a:lnTo>
                  <a:lnTo>
                    <a:pt x="302" y="29"/>
                  </a:lnTo>
                  <a:lnTo>
                    <a:pt x="302" y="34"/>
                  </a:lnTo>
                  <a:lnTo>
                    <a:pt x="302" y="34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5" y="41"/>
                  </a:lnTo>
                  <a:lnTo>
                    <a:pt x="314" y="41"/>
                  </a:lnTo>
                  <a:lnTo>
                    <a:pt x="319" y="41"/>
                  </a:lnTo>
                  <a:lnTo>
                    <a:pt x="319" y="41"/>
                  </a:lnTo>
                  <a:lnTo>
                    <a:pt x="321" y="43"/>
                  </a:lnTo>
                  <a:lnTo>
                    <a:pt x="319" y="43"/>
                  </a:lnTo>
                  <a:lnTo>
                    <a:pt x="319" y="43"/>
                  </a:lnTo>
                  <a:lnTo>
                    <a:pt x="321" y="43"/>
                  </a:lnTo>
                  <a:lnTo>
                    <a:pt x="321" y="45"/>
                  </a:lnTo>
                  <a:lnTo>
                    <a:pt x="324" y="45"/>
                  </a:lnTo>
                  <a:lnTo>
                    <a:pt x="324" y="45"/>
                  </a:lnTo>
                  <a:lnTo>
                    <a:pt x="321" y="45"/>
                  </a:lnTo>
                  <a:lnTo>
                    <a:pt x="321" y="45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26" y="50"/>
                  </a:lnTo>
                  <a:lnTo>
                    <a:pt x="326" y="50"/>
                  </a:lnTo>
                  <a:lnTo>
                    <a:pt x="326" y="50"/>
                  </a:lnTo>
                  <a:lnTo>
                    <a:pt x="326" y="48"/>
                  </a:lnTo>
                  <a:lnTo>
                    <a:pt x="328" y="48"/>
                  </a:lnTo>
                  <a:lnTo>
                    <a:pt x="328" y="50"/>
                  </a:lnTo>
                  <a:lnTo>
                    <a:pt x="328" y="50"/>
                  </a:lnTo>
                  <a:lnTo>
                    <a:pt x="328" y="50"/>
                  </a:lnTo>
                  <a:lnTo>
                    <a:pt x="328" y="50"/>
                  </a:lnTo>
                  <a:lnTo>
                    <a:pt x="326" y="53"/>
                  </a:lnTo>
                  <a:lnTo>
                    <a:pt x="326" y="53"/>
                  </a:lnTo>
                  <a:lnTo>
                    <a:pt x="326" y="53"/>
                  </a:lnTo>
                  <a:lnTo>
                    <a:pt x="326" y="57"/>
                  </a:lnTo>
                  <a:lnTo>
                    <a:pt x="326" y="57"/>
                  </a:lnTo>
                  <a:lnTo>
                    <a:pt x="324" y="57"/>
                  </a:lnTo>
                  <a:lnTo>
                    <a:pt x="326" y="60"/>
                  </a:lnTo>
                  <a:lnTo>
                    <a:pt x="326" y="62"/>
                  </a:lnTo>
                  <a:lnTo>
                    <a:pt x="326" y="62"/>
                  </a:lnTo>
                  <a:lnTo>
                    <a:pt x="326" y="62"/>
                  </a:lnTo>
                  <a:lnTo>
                    <a:pt x="326" y="64"/>
                  </a:lnTo>
                  <a:lnTo>
                    <a:pt x="326" y="64"/>
                  </a:lnTo>
                  <a:lnTo>
                    <a:pt x="324" y="71"/>
                  </a:lnTo>
                  <a:lnTo>
                    <a:pt x="324" y="71"/>
                  </a:lnTo>
                  <a:lnTo>
                    <a:pt x="321" y="74"/>
                  </a:lnTo>
                  <a:lnTo>
                    <a:pt x="321" y="74"/>
                  </a:lnTo>
                  <a:lnTo>
                    <a:pt x="321" y="76"/>
                  </a:lnTo>
                  <a:lnTo>
                    <a:pt x="321" y="76"/>
                  </a:lnTo>
                  <a:lnTo>
                    <a:pt x="321" y="76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4" y="79"/>
                  </a:lnTo>
                  <a:lnTo>
                    <a:pt x="326" y="79"/>
                  </a:lnTo>
                  <a:lnTo>
                    <a:pt x="326" y="79"/>
                  </a:lnTo>
                  <a:lnTo>
                    <a:pt x="326" y="81"/>
                  </a:lnTo>
                  <a:lnTo>
                    <a:pt x="326" y="81"/>
                  </a:lnTo>
                  <a:lnTo>
                    <a:pt x="326" y="83"/>
                  </a:lnTo>
                  <a:lnTo>
                    <a:pt x="326" y="83"/>
                  </a:lnTo>
                  <a:lnTo>
                    <a:pt x="326" y="86"/>
                  </a:lnTo>
                  <a:lnTo>
                    <a:pt x="324" y="86"/>
                  </a:lnTo>
                  <a:lnTo>
                    <a:pt x="324" y="88"/>
                  </a:lnTo>
                  <a:lnTo>
                    <a:pt x="321" y="88"/>
                  </a:lnTo>
                  <a:lnTo>
                    <a:pt x="319" y="88"/>
                  </a:lnTo>
                  <a:lnTo>
                    <a:pt x="317" y="90"/>
                  </a:lnTo>
                  <a:lnTo>
                    <a:pt x="317" y="90"/>
                  </a:lnTo>
                  <a:lnTo>
                    <a:pt x="314" y="93"/>
                  </a:lnTo>
                  <a:lnTo>
                    <a:pt x="312" y="93"/>
                  </a:lnTo>
                  <a:lnTo>
                    <a:pt x="307" y="98"/>
                  </a:lnTo>
                  <a:lnTo>
                    <a:pt x="307" y="98"/>
                  </a:lnTo>
                  <a:lnTo>
                    <a:pt x="305" y="98"/>
                  </a:lnTo>
                  <a:lnTo>
                    <a:pt x="305" y="98"/>
                  </a:lnTo>
                  <a:lnTo>
                    <a:pt x="302" y="100"/>
                  </a:lnTo>
                  <a:lnTo>
                    <a:pt x="302" y="100"/>
                  </a:lnTo>
                  <a:lnTo>
                    <a:pt x="302" y="100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95" y="100"/>
                  </a:lnTo>
                  <a:lnTo>
                    <a:pt x="293" y="98"/>
                  </a:lnTo>
                  <a:lnTo>
                    <a:pt x="291" y="98"/>
                  </a:lnTo>
                  <a:lnTo>
                    <a:pt x="291" y="100"/>
                  </a:lnTo>
                  <a:lnTo>
                    <a:pt x="288" y="102"/>
                  </a:lnTo>
                  <a:lnTo>
                    <a:pt x="286" y="105"/>
                  </a:lnTo>
                  <a:lnTo>
                    <a:pt x="283" y="107"/>
                  </a:lnTo>
                  <a:lnTo>
                    <a:pt x="283" y="109"/>
                  </a:lnTo>
                  <a:lnTo>
                    <a:pt x="283" y="109"/>
                  </a:lnTo>
                  <a:lnTo>
                    <a:pt x="281" y="112"/>
                  </a:lnTo>
                  <a:lnTo>
                    <a:pt x="281" y="112"/>
                  </a:lnTo>
                  <a:lnTo>
                    <a:pt x="279" y="112"/>
                  </a:lnTo>
                  <a:lnTo>
                    <a:pt x="279" y="114"/>
                  </a:lnTo>
                  <a:lnTo>
                    <a:pt x="279" y="116"/>
                  </a:lnTo>
                  <a:lnTo>
                    <a:pt x="279" y="116"/>
                  </a:lnTo>
                  <a:lnTo>
                    <a:pt x="279" y="116"/>
                  </a:lnTo>
                  <a:lnTo>
                    <a:pt x="269" y="131"/>
                  </a:lnTo>
                  <a:lnTo>
                    <a:pt x="267" y="133"/>
                  </a:lnTo>
                  <a:lnTo>
                    <a:pt x="267" y="140"/>
                  </a:lnTo>
                  <a:lnTo>
                    <a:pt x="265" y="152"/>
                  </a:lnTo>
                  <a:lnTo>
                    <a:pt x="262" y="154"/>
                  </a:lnTo>
                  <a:lnTo>
                    <a:pt x="262" y="154"/>
                  </a:lnTo>
                  <a:lnTo>
                    <a:pt x="262" y="157"/>
                  </a:lnTo>
                  <a:lnTo>
                    <a:pt x="262" y="157"/>
                  </a:lnTo>
                  <a:lnTo>
                    <a:pt x="262" y="157"/>
                  </a:lnTo>
                  <a:lnTo>
                    <a:pt x="262" y="159"/>
                  </a:lnTo>
                  <a:lnTo>
                    <a:pt x="262" y="159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7" y="161"/>
                  </a:lnTo>
                  <a:lnTo>
                    <a:pt x="255" y="161"/>
                  </a:lnTo>
                  <a:lnTo>
                    <a:pt x="253" y="164"/>
                  </a:lnTo>
                  <a:lnTo>
                    <a:pt x="250" y="166"/>
                  </a:lnTo>
                  <a:lnTo>
                    <a:pt x="250" y="166"/>
                  </a:lnTo>
                  <a:lnTo>
                    <a:pt x="253" y="169"/>
                  </a:lnTo>
                  <a:lnTo>
                    <a:pt x="253" y="169"/>
                  </a:lnTo>
                  <a:lnTo>
                    <a:pt x="253" y="171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50" y="176"/>
                  </a:lnTo>
                  <a:lnTo>
                    <a:pt x="250" y="176"/>
                  </a:lnTo>
                  <a:lnTo>
                    <a:pt x="253" y="178"/>
                  </a:lnTo>
                  <a:lnTo>
                    <a:pt x="253" y="178"/>
                  </a:lnTo>
                  <a:lnTo>
                    <a:pt x="253" y="178"/>
                  </a:lnTo>
                  <a:lnTo>
                    <a:pt x="253" y="180"/>
                  </a:lnTo>
                  <a:lnTo>
                    <a:pt x="253" y="180"/>
                  </a:lnTo>
                  <a:lnTo>
                    <a:pt x="250" y="185"/>
                  </a:lnTo>
                  <a:lnTo>
                    <a:pt x="250" y="187"/>
                  </a:lnTo>
                  <a:lnTo>
                    <a:pt x="250" y="192"/>
                  </a:lnTo>
                  <a:lnTo>
                    <a:pt x="246" y="195"/>
                  </a:lnTo>
                  <a:lnTo>
                    <a:pt x="241" y="195"/>
                  </a:lnTo>
                  <a:lnTo>
                    <a:pt x="238" y="197"/>
                  </a:lnTo>
                  <a:lnTo>
                    <a:pt x="238" y="197"/>
                  </a:lnTo>
                  <a:lnTo>
                    <a:pt x="236" y="199"/>
                  </a:lnTo>
                  <a:lnTo>
                    <a:pt x="236" y="199"/>
                  </a:lnTo>
                  <a:lnTo>
                    <a:pt x="234" y="199"/>
                  </a:lnTo>
                  <a:lnTo>
                    <a:pt x="231" y="202"/>
                  </a:lnTo>
                  <a:lnTo>
                    <a:pt x="231" y="202"/>
                  </a:lnTo>
                  <a:lnTo>
                    <a:pt x="231" y="202"/>
                  </a:lnTo>
                  <a:lnTo>
                    <a:pt x="231" y="202"/>
                  </a:lnTo>
                  <a:lnTo>
                    <a:pt x="234" y="202"/>
                  </a:lnTo>
                  <a:lnTo>
                    <a:pt x="234" y="204"/>
                  </a:lnTo>
                  <a:lnTo>
                    <a:pt x="234" y="204"/>
                  </a:lnTo>
                  <a:lnTo>
                    <a:pt x="234" y="206"/>
                  </a:lnTo>
                  <a:lnTo>
                    <a:pt x="234" y="209"/>
                  </a:lnTo>
                  <a:lnTo>
                    <a:pt x="234" y="209"/>
                  </a:lnTo>
                  <a:lnTo>
                    <a:pt x="231" y="213"/>
                  </a:lnTo>
                  <a:lnTo>
                    <a:pt x="229" y="216"/>
                  </a:lnTo>
                  <a:lnTo>
                    <a:pt x="229" y="218"/>
                  </a:lnTo>
                  <a:lnTo>
                    <a:pt x="229" y="221"/>
                  </a:lnTo>
                  <a:lnTo>
                    <a:pt x="229" y="230"/>
                  </a:lnTo>
                  <a:lnTo>
                    <a:pt x="229" y="232"/>
                  </a:lnTo>
                  <a:lnTo>
                    <a:pt x="227" y="235"/>
                  </a:lnTo>
                  <a:lnTo>
                    <a:pt x="227" y="235"/>
                  </a:lnTo>
                  <a:lnTo>
                    <a:pt x="227" y="235"/>
                  </a:lnTo>
                  <a:lnTo>
                    <a:pt x="224" y="235"/>
                  </a:lnTo>
                  <a:lnTo>
                    <a:pt x="224" y="235"/>
                  </a:lnTo>
                  <a:lnTo>
                    <a:pt x="224" y="235"/>
                  </a:lnTo>
                  <a:lnTo>
                    <a:pt x="222" y="235"/>
                  </a:lnTo>
                  <a:lnTo>
                    <a:pt x="222" y="237"/>
                  </a:lnTo>
                  <a:lnTo>
                    <a:pt x="222" y="240"/>
                  </a:lnTo>
                  <a:lnTo>
                    <a:pt x="222" y="240"/>
                  </a:lnTo>
                  <a:lnTo>
                    <a:pt x="215" y="242"/>
                  </a:lnTo>
                  <a:lnTo>
                    <a:pt x="215" y="242"/>
                  </a:lnTo>
                  <a:lnTo>
                    <a:pt x="215" y="242"/>
                  </a:lnTo>
                  <a:lnTo>
                    <a:pt x="212" y="242"/>
                  </a:lnTo>
                  <a:lnTo>
                    <a:pt x="212" y="242"/>
                  </a:lnTo>
                  <a:lnTo>
                    <a:pt x="210" y="242"/>
                  </a:lnTo>
                  <a:lnTo>
                    <a:pt x="210" y="242"/>
                  </a:lnTo>
                  <a:lnTo>
                    <a:pt x="210" y="242"/>
                  </a:lnTo>
                  <a:lnTo>
                    <a:pt x="208" y="242"/>
                  </a:lnTo>
                  <a:lnTo>
                    <a:pt x="208" y="242"/>
                  </a:lnTo>
                  <a:lnTo>
                    <a:pt x="208" y="242"/>
                  </a:lnTo>
                  <a:lnTo>
                    <a:pt x="205" y="242"/>
                  </a:lnTo>
                  <a:lnTo>
                    <a:pt x="205" y="244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05" y="249"/>
                  </a:lnTo>
                  <a:lnTo>
                    <a:pt x="205" y="251"/>
                  </a:lnTo>
                  <a:lnTo>
                    <a:pt x="205" y="251"/>
                  </a:lnTo>
                  <a:lnTo>
                    <a:pt x="203" y="251"/>
                  </a:lnTo>
                  <a:lnTo>
                    <a:pt x="203" y="251"/>
                  </a:lnTo>
                  <a:lnTo>
                    <a:pt x="203" y="251"/>
                  </a:lnTo>
                  <a:lnTo>
                    <a:pt x="201" y="251"/>
                  </a:lnTo>
                  <a:lnTo>
                    <a:pt x="198" y="254"/>
                  </a:lnTo>
                  <a:lnTo>
                    <a:pt x="198" y="254"/>
                  </a:lnTo>
                  <a:lnTo>
                    <a:pt x="198" y="256"/>
                  </a:lnTo>
                  <a:lnTo>
                    <a:pt x="198" y="258"/>
                  </a:lnTo>
                  <a:lnTo>
                    <a:pt x="198" y="263"/>
                  </a:lnTo>
                  <a:lnTo>
                    <a:pt x="198" y="266"/>
                  </a:lnTo>
                  <a:lnTo>
                    <a:pt x="198" y="266"/>
                  </a:lnTo>
                  <a:lnTo>
                    <a:pt x="198" y="266"/>
                  </a:lnTo>
                  <a:lnTo>
                    <a:pt x="196" y="268"/>
                  </a:lnTo>
                  <a:lnTo>
                    <a:pt x="196" y="270"/>
                  </a:lnTo>
                  <a:lnTo>
                    <a:pt x="196" y="273"/>
                  </a:lnTo>
                  <a:lnTo>
                    <a:pt x="196" y="275"/>
                  </a:lnTo>
                  <a:lnTo>
                    <a:pt x="196" y="275"/>
                  </a:lnTo>
                  <a:lnTo>
                    <a:pt x="196" y="277"/>
                  </a:lnTo>
                  <a:lnTo>
                    <a:pt x="196" y="277"/>
                  </a:lnTo>
                  <a:lnTo>
                    <a:pt x="194" y="280"/>
                  </a:lnTo>
                  <a:lnTo>
                    <a:pt x="189" y="287"/>
                  </a:lnTo>
                  <a:lnTo>
                    <a:pt x="186" y="289"/>
                  </a:lnTo>
                  <a:lnTo>
                    <a:pt x="186" y="292"/>
                  </a:lnTo>
                  <a:lnTo>
                    <a:pt x="186" y="292"/>
                  </a:lnTo>
                  <a:lnTo>
                    <a:pt x="186" y="294"/>
                  </a:lnTo>
                  <a:lnTo>
                    <a:pt x="186" y="296"/>
                  </a:lnTo>
                  <a:lnTo>
                    <a:pt x="186" y="299"/>
                  </a:lnTo>
                  <a:lnTo>
                    <a:pt x="186" y="299"/>
                  </a:lnTo>
                  <a:lnTo>
                    <a:pt x="184" y="299"/>
                  </a:lnTo>
                  <a:lnTo>
                    <a:pt x="184" y="301"/>
                  </a:lnTo>
                  <a:lnTo>
                    <a:pt x="179" y="303"/>
                  </a:lnTo>
                  <a:lnTo>
                    <a:pt x="177" y="308"/>
                  </a:lnTo>
                  <a:lnTo>
                    <a:pt x="175" y="313"/>
                  </a:lnTo>
                  <a:lnTo>
                    <a:pt x="172" y="313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5" y="315"/>
                  </a:lnTo>
                  <a:lnTo>
                    <a:pt x="177" y="320"/>
                  </a:lnTo>
                  <a:lnTo>
                    <a:pt x="179" y="322"/>
                  </a:lnTo>
                  <a:lnTo>
                    <a:pt x="179" y="322"/>
                  </a:lnTo>
                  <a:lnTo>
                    <a:pt x="179" y="325"/>
                  </a:lnTo>
                  <a:lnTo>
                    <a:pt x="179" y="325"/>
                  </a:lnTo>
                  <a:lnTo>
                    <a:pt x="177" y="325"/>
                  </a:lnTo>
                  <a:lnTo>
                    <a:pt x="177" y="325"/>
                  </a:lnTo>
                  <a:lnTo>
                    <a:pt x="177" y="325"/>
                  </a:lnTo>
                  <a:lnTo>
                    <a:pt x="177" y="325"/>
                  </a:lnTo>
                  <a:lnTo>
                    <a:pt x="175" y="325"/>
                  </a:lnTo>
                  <a:lnTo>
                    <a:pt x="172" y="327"/>
                  </a:lnTo>
                  <a:lnTo>
                    <a:pt x="172" y="327"/>
                  </a:lnTo>
                  <a:lnTo>
                    <a:pt x="172" y="327"/>
                  </a:lnTo>
                  <a:lnTo>
                    <a:pt x="172" y="329"/>
                  </a:lnTo>
                  <a:lnTo>
                    <a:pt x="172" y="329"/>
                  </a:lnTo>
                  <a:lnTo>
                    <a:pt x="172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5" y="332"/>
                  </a:lnTo>
                  <a:lnTo>
                    <a:pt x="163" y="334"/>
                  </a:lnTo>
                  <a:lnTo>
                    <a:pt x="160" y="337"/>
                  </a:lnTo>
                  <a:lnTo>
                    <a:pt x="160" y="339"/>
                  </a:lnTo>
                  <a:lnTo>
                    <a:pt x="160" y="339"/>
                  </a:lnTo>
                  <a:lnTo>
                    <a:pt x="163" y="341"/>
                  </a:lnTo>
                  <a:lnTo>
                    <a:pt x="163" y="341"/>
                  </a:lnTo>
                  <a:lnTo>
                    <a:pt x="163" y="344"/>
                  </a:lnTo>
                  <a:lnTo>
                    <a:pt x="163" y="344"/>
                  </a:lnTo>
                  <a:lnTo>
                    <a:pt x="160" y="348"/>
                  </a:lnTo>
                  <a:lnTo>
                    <a:pt x="160" y="348"/>
                  </a:lnTo>
                  <a:lnTo>
                    <a:pt x="158" y="351"/>
                  </a:lnTo>
                  <a:lnTo>
                    <a:pt x="156" y="351"/>
                  </a:lnTo>
                  <a:lnTo>
                    <a:pt x="153" y="351"/>
                  </a:lnTo>
                  <a:lnTo>
                    <a:pt x="153" y="353"/>
                  </a:lnTo>
                  <a:lnTo>
                    <a:pt x="153" y="355"/>
                  </a:lnTo>
                  <a:lnTo>
                    <a:pt x="153" y="358"/>
                  </a:lnTo>
                  <a:lnTo>
                    <a:pt x="151" y="358"/>
                  </a:lnTo>
                  <a:lnTo>
                    <a:pt x="151" y="358"/>
                  </a:lnTo>
                  <a:lnTo>
                    <a:pt x="149" y="358"/>
                  </a:lnTo>
                  <a:lnTo>
                    <a:pt x="149" y="358"/>
                  </a:lnTo>
                  <a:lnTo>
                    <a:pt x="149" y="358"/>
                  </a:lnTo>
                  <a:lnTo>
                    <a:pt x="146" y="358"/>
                  </a:lnTo>
                  <a:lnTo>
                    <a:pt x="146" y="358"/>
                  </a:lnTo>
                  <a:lnTo>
                    <a:pt x="146" y="358"/>
                  </a:lnTo>
                  <a:lnTo>
                    <a:pt x="146" y="360"/>
                  </a:lnTo>
                  <a:lnTo>
                    <a:pt x="146" y="360"/>
                  </a:lnTo>
                  <a:lnTo>
                    <a:pt x="144" y="358"/>
                  </a:lnTo>
                  <a:lnTo>
                    <a:pt x="144" y="358"/>
                  </a:lnTo>
                  <a:lnTo>
                    <a:pt x="144" y="358"/>
                  </a:lnTo>
                  <a:lnTo>
                    <a:pt x="139" y="360"/>
                  </a:lnTo>
                  <a:lnTo>
                    <a:pt x="139" y="358"/>
                  </a:lnTo>
                  <a:lnTo>
                    <a:pt x="137" y="358"/>
                  </a:lnTo>
                  <a:lnTo>
                    <a:pt x="137" y="355"/>
                  </a:lnTo>
                  <a:lnTo>
                    <a:pt x="134" y="351"/>
                  </a:lnTo>
                  <a:lnTo>
                    <a:pt x="134" y="348"/>
                  </a:lnTo>
                  <a:lnTo>
                    <a:pt x="134" y="348"/>
                  </a:lnTo>
                  <a:lnTo>
                    <a:pt x="134" y="344"/>
                  </a:lnTo>
                  <a:lnTo>
                    <a:pt x="134" y="344"/>
                  </a:lnTo>
                  <a:lnTo>
                    <a:pt x="132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5" y="337"/>
                  </a:lnTo>
                  <a:lnTo>
                    <a:pt x="125" y="334"/>
                  </a:lnTo>
                  <a:lnTo>
                    <a:pt x="123" y="332"/>
                  </a:lnTo>
                  <a:lnTo>
                    <a:pt x="123" y="329"/>
                  </a:lnTo>
                  <a:lnTo>
                    <a:pt x="118" y="329"/>
                  </a:lnTo>
                  <a:lnTo>
                    <a:pt x="113" y="327"/>
                  </a:lnTo>
                  <a:lnTo>
                    <a:pt x="111" y="327"/>
                  </a:lnTo>
                  <a:lnTo>
                    <a:pt x="111" y="325"/>
                  </a:lnTo>
                  <a:lnTo>
                    <a:pt x="111" y="322"/>
                  </a:lnTo>
                  <a:lnTo>
                    <a:pt x="111" y="322"/>
                  </a:lnTo>
                  <a:lnTo>
                    <a:pt x="108" y="322"/>
                  </a:lnTo>
                  <a:lnTo>
                    <a:pt x="108" y="325"/>
                  </a:lnTo>
                  <a:lnTo>
                    <a:pt x="108" y="327"/>
                  </a:lnTo>
                  <a:lnTo>
                    <a:pt x="108" y="332"/>
                  </a:lnTo>
                  <a:lnTo>
                    <a:pt x="106" y="332"/>
                  </a:lnTo>
                  <a:lnTo>
                    <a:pt x="106" y="332"/>
                  </a:lnTo>
                  <a:lnTo>
                    <a:pt x="106" y="332"/>
                  </a:lnTo>
                  <a:lnTo>
                    <a:pt x="106" y="332"/>
                  </a:lnTo>
                  <a:lnTo>
                    <a:pt x="106" y="334"/>
                  </a:lnTo>
                  <a:lnTo>
                    <a:pt x="106" y="334"/>
                  </a:lnTo>
                  <a:lnTo>
                    <a:pt x="106" y="334"/>
                  </a:lnTo>
                  <a:lnTo>
                    <a:pt x="92" y="337"/>
                  </a:lnTo>
                  <a:lnTo>
                    <a:pt x="89" y="334"/>
                  </a:lnTo>
                  <a:lnTo>
                    <a:pt x="89" y="334"/>
                  </a:lnTo>
                  <a:lnTo>
                    <a:pt x="87" y="334"/>
                  </a:lnTo>
                  <a:lnTo>
                    <a:pt x="87" y="329"/>
                  </a:lnTo>
                  <a:lnTo>
                    <a:pt x="87" y="329"/>
                  </a:lnTo>
                  <a:lnTo>
                    <a:pt x="87" y="327"/>
                  </a:lnTo>
                  <a:lnTo>
                    <a:pt x="85" y="329"/>
                  </a:lnTo>
                  <a:lnTo>
                    <a:pt x="73" y="339"/>
                  </a:lnTo>
                  <a:lnTo>
                    <a:pt x="70" y="341"/>
                  </a:lnTo>
                  <a:lnTo>
                    <a:pt x="70" y="341"/>
                  </a:lnTo>
                  <a:lnTo>
                    <a:pt x="68" y="339"/>
                  </a:lnTo>
                  <a:lnTo>
                    <a:pt x="68" y="339"/>
                  </a:lnTo>
                  <a:lnTo>
                    <a:pt x="66" y="341"/>
                  </a:lnTo>
                  <a:lnTo>
                    <a:pt x="63" y="353"/>
                  </a:lnTo>
                  <a:lnTo>
                    <a:pt x="63" y="353"/>
                  </a:lnTo>
                  <a:lnTo>
                    <a:pt x="61" y="353"/>
                  </a:lnTo>
                  <a:lnTo>
                    <a:pt x="59" y="353"/>
                  </a:lnTo>
                  <a:lnTo>
                    <a:pt x="59" y="353"/>
                  </a:lnTo>
                  <a:lnTo>
                    <a:pt x="56" y="355"/>
                  </a:lnTo>
                  <a:lnTo>
                    <a:pt x="56" y="355"/>
                  </a:lnTo>
                  <a:lnTo>
                    <a:pt x="56" y="358"/>
                  </a:lnTo>
                  <a:lnTo>
                    <a:pt x="54" y="358"/>
                  </a:lnTo>
                  <a:lnTo>
                    <a:pt x="54" y="358"/>
                  </a:lnTo>
                  <a:lnTo>
                    <a:pt x="52" y="360"/>
                  </a:lnTo>
                  <a:lnTo>
                    <a:pt x="52" y="360"/>
                  </a:lnTo>
                  <a:lnTo>
                    <a:pt x="49" y="360"/>
                  </a:lnTo>
                  <a:lnTo>
                    <a:pt x="47" y="365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4" y="365"/>
                  </a:lnTo>
                  <a:lnTo>
                    <a:pt x="44" y="365"/>
                  </a:lnTo>
                  <a:lnTo>
                    <a:pt x="44" y="365"/>
                  </a:lnTo>
                  <a:lnTo>
                    <a:pt x="42" y="367"/>
                  </a:lnTo>
                  <a:lnTo>
                    <a:pt x="42" y="370"/>
                  </a:lnTo>
                  <a:lnTo>
                    <a:pt x="40" y="372"/>
                  </a:lnTo>
                  <a:lnTo>
                    <a:pt x="33" y="377"/>
                  </a:lnTo>
                  <a:lnTo>
                    <a:pt x="28" y="382"/>
                  </a:lnTo>
                  <a:lnTo>
                    <a:pt x="28" y="382"/>
                  </a:lnTo>
                  <a:lnTo>
                    <a:pt x="26" y="384"/>
                  </a:lnTo>
                  <a:lnTo>
                    <a:pt x="26" y="384"/>
                  </a:lnTo>
                  <a:lnTo>
                    <a:pt x="26" y="386"/>
                  </a:lnTo>
                  <a:lnTo>
                    <a:pt x="26" y="386"/>
                  </a:lnTo>
                  <a:lnTo>
                    <a:pt x="26" y="386"/>
                  </a:lnTo>
                  <a:lnTo>
                    <a:pt x="23" y="389"/>
                  </a:lnTo>
                  <a:lnTo>
                    <a:pt x="23" y="389"/>
                  </a:lnTo>
                  <a:lnTo>
                    <a:pt x="23" y="386"/>
                  </a:lnTo>
                  <a:lnTo>
                    <a:pt x="21" y="386"/>
                  </a:lnTo>
                  <a:lnTo>
                    <a:pt x="21" y="389"/>
                  </a:lnTo>
                  <a:lnTo>
                    <a:pt x="18" y="389"/>
                  </a:lnTo>
                  <a:lnTo>
                    <a:pt x="18" y="391"/>
                  </a:lnTo>
                  <a:lnTo>
                    <a:pt x="16" y="391"/>
                  </a:lnTo>
                  <a:lnTo>
                    <a:pt x="16" y="393"/>
                  </a:lnTo>
                  <a:lnTo>
                    <a:pt x="18" y="393"/>
                  </a:lnTo>
                  <a:lnTo>
                    <a:pt x="18" y="393"/>
                  </a:lnTo>
                  <a:lnTo>
                    <a:pt x="18" y="396"/>
                  </a:lnTo>
                  <a:lnTo>
                    <a:pt x="16" y="396"/>
                  </a:lnTo>
                  <a:lnTo>
                    <a:pt x="16" y="398"/>
                  </a:lnTo>
                  <a:lnTo>
                    <a:pt x="16" y="398"/>
                  </a:lnTo>
                  <a:lnTo>
                    <a:pt x="16" y="400"/>
                  </a:lnTo>
                  <a:lnTo>
                    <a:pt x="18" y="400"/>
                  </a:lnTo>
                  <a:lnTo>
                    <a:pt x="18" y="400"/>
                  </a:lnTo>
                  <a:lnTo>
                    <a:pt x="18" y="403"/>
                  </a:lnTo>
                  <a:lnTo>
                    <a:pt x="21" y="403"/>
                  </a:lnTo>
                  <a:lnTo>
                    <a:pt x="21" y="405"/>
                  </a:lnTo>
                  <a:lnTo>
                    <a:pt x="18" y="405"/>
                  </a:lnTo>
                  <a:lnTo>
                    <a:pt x="18" y="408"/>
                  </a:lnTo>
                  <a:lnTo>
                    <a:pt x="16" y="408"/>
                  </a:lnTo>
                  <a:lnTo>
                    <a:pt x="16" y="410"/>
                  </a:lnTo>
                  <a:lnTo>
                    <a:pt x="16" y="410"/>
                  </a:lnTo>
                  <a:lnTo>
                    <a:pt x="16" y="412"/>
                  </a:lnTo>
                  <a:lnTo>
                    <a:pt x="16" y="412"/>
                  </a:lnTo>
                  <a:lnTo>
                    <a:pt x="16" y="415"/>
                  </a:lnTo>
                  <a:lnTo>
                    <a:pt x="16" y="417"/>
                  </a:lnTo>
                  <a:lnTo>
                    <a:pt x="16" y="417"/>
                  </a:lnTo>
                  <a:lnTo>
                    <a:pt x="16" y="417"/>
                  </a:lnTo>
                  <a:lnTo>
                    <a:pt x="16" y="419"/>
                  </a:lnTo>
                  <a:lnTo>
                    <a:pt x="16" y="419"/>
                  </a:lnTo>
                  <a:lnTo>
                    <a:pt x="14" y="426"/>
                  </a:lnTo>
                  <a:lnTo>
                    <a:pt x="14" y="429"/>
                  </a:lnTo>
                  <a:lnTo>
                    <a:pt x="14" y="429"/>
                  </a:lnTo>
                  <a:lnTo>
                    <a:pt x="14" y="429"/>
                  </a:lnTo>
                  <a:lnTo>
                    <a:pt x="11" y="429"/>
                  </a:lnTo>
                  <a:lnTo>
                    <a:pt x="11" y="429"/>
                  </a:lnTo>
                  <a:lnTo>
                    <a:pt x="11" y="431"/>
                  </a:lnTo>
                  <a:lnTo>
                    <a:pt x="11" y="431"/>
                  </a:lnTo>
                  <a:lnTo>
                    <a:pt x="9" y="434"/>
                  </a:lnTo>
                  <a:lnTo>
                    <a:pt x="9" y="434"/>
                  </a:lnTo>
                  <a:lnTo>
                    <a:pt x="9" y="436"/>
                  </a:lnTo>
                  <a:lnTo>
                    <a:pt x="9" y="436"/>
                  </a:lnTo>
                  <a:lnTo>
                    <a:pt x="7" y="438"/>
                  </a:lnTo>
                  <a:lnTo>
                    <a:pt x="7" y="441"/>
                  </a:lnTo>
                  <a:lnTo>
                    <a:pt x="4" y="441"/>
                  </a:lnTo>
                  <a:lnTo>
                    <a:pt x="4" y="441"/>
                  </a:lnTo>
                  <a:lnTo>
                    <a:pt x="4" y="443"/>
                  </a:lnTo>
                  <a:lnTo>
                    <a:pt x="4" y="443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2" y="445"/>
                  </a:lnTo>
                  <a:lnTo>
                    <a:pt x="2" y="448"/>
                  </a:lnTo>
                  <a:lnTo>
                    <a:pt x="2" y="450"/>
                  </a:lnTo>
                  <a:lnTo>
                    <a:pt x="2" y="448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2" y="455"/>
                  </a:lnTo>
                  <a:lnTo>
                    <a:pt x="0" y="457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2" y="460"/>
                  </a:lnTo>
                  <a:lnTo>
                    <a:pt x="2" y="460"/>
                  </a:lnTo>
                  <a:lnTo>
                    <a:pt x="2" y="460"/>
                  </a:lnTo>
                  <a:lnTo>
                    <a:pt x="4" y="460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9" y="462"/>
                  </a:lnTo>
                  <a:lnTo>
                    <a:pt x="11" y="462"/>
                  </a:lnTo>
                  <a:lnTo>
                    <a:pt x="9" y="460"/>
                  </a:lnTo>
                  <a:lnTo>
                    <a:pt x="9" y="460"/>
                  </a:lnTo>
                  <a:lnTo>
                    <a:pt x="9" y="460"/>
                  </a:lnTo>
                  <a:lnTo>
                    <a:pt x="9" y="460"/>
                  </a:lnTo>
                  <a:lnTo>
                    <a:pt x="7" y="455"/>
                  </a:lnTo>
                  <a:lnTo>
                    <a:pt x="7" y="453"/>
                  </a:lnTo>
                  <a:lnTo>
                    <a:pt x="7" y="450"/>
                  </a:lnTo>
                  <a:lnTo>
                    <a:pt x="7" y="450"/>
                  </a:lnTo>
                  <a:lnTo>
                    <a:pt x="7" y="453"/>
                  </a:lnTo>
                  <a:lnTo>
                    <a:pt x="9" y="455"/>
                  </a:lnTo>
                  <a:lnTo>
                    <a:pt x="9" y="457"/>
                  </a:lnTo>
                  <a:lnTo>
                    <a:pt x="11" y="457"/>
                  </a:lnTo>
                  <a:lnTo>
                    <a:pt x="11" y="457"/>
                  </a:lnTo>
                  <a:lnTo>
                    <a:pt x="11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6" y="460"/>
                  </a:lnTo>
                  <a:lnTo>
                    <a:pt x="14" y="457"/>
                  </a:lnTo>
                  <a:lnTo>
                    <a:pt x="14" y="457"/>
                  </a:lnTo>
                  <a:lnTo>
                    <a:pt x="14" y="457"/>
                  </a:lnTo>
                  <a:lnTo>
                    <a:pt x="14" y="457"/>
                  </a:lnTo>
                  <a:lnTo>
                    <a:pt x="16" y="460"/>
                  </a:lnTo>
                  <a:lnTo>
                    <a:pt x="16" y="460"/>
                  </a:lnTo>
                  <a:lnTo>
                    <a:pt x="18" y="460"/>
                  </a:lnTo>
                  <a:lnTo>
                    <a:pt x="18" y="460"/>
                  </a:lnTo>
                  <a:lnTo>
                    <a:pt x="18" y="460"/>
                  </a:lnTo>
                  <a:lnTo>
                    <a:pt x="18" y="457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18" y="455"/>
                  </a:lnTo>
                  <a:lnTo>
                    <a:pt x="18" y="455"/>
                  </a:lnTo>
                  <a:lnTo>
                    <a:pt x="18" y="457"/>
                  </a:lnTo>
                  <a:lnTo>
                    <a:pt x="18" y="457"/>
                  </a:lnTo>
                  <a:lnTo>
                    <a:pt x="21" y="457"/>
                  </a:lnTo>
                  <a:lnTo>
                    <a:pt x="21" y="457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18" y="460"/>
                  </a:lnTo>
                  <a:lnTo>
                    <a:pt x="21" y="462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21" y="462"/>
                  </a:lnTo>
                  <a:lnTo>
                    <a:pt x="18" y="464"/>
                  </a:lnTo>
                  <a:lnTo>
                    <a:pt x="21" y="471"/>
                  </a:lnTo>
                  <a:lnTo>
                    <a:pt x="21" y="474"/>
                  </a:lnTo>
                  <a:lnTo>
                    <a:pt x="23" y="476"/>
                  </a:lnTo>
                  <a:lnTo>
                    <a:pt x="26" y="476"/>
                  </a:lnTo>
                  <a:lnTo>
                    <a:pt x="26" y="479"/>
                  </a:lnTo>
                  <a:lnTo>
                    <a:pt x="23" y="481"/>
                  </a:lnTo>
                  <a:lnTo>
                    <a:pt x="23" y="483"/>
                  </a:lnTo>
                  <a:lnTo>
                    <a:pt x="23" y="483"/>
                  </a:lnTo>
                  <a:lnTo>
                    <a:pt x="28" y="486"/>
                  </a:lnTo>
                  <a:lnTo>
                    <a:pt x="33" y="488"/>
                  </a:lnTo>
                  <a:lnTo>
                    <a:pt x="33" y="488"/>
                  </a:lnTo>
                  <a:lnTo>
                    <a:pt x="33" y="488"/>
                  </a:lnTo>
                  <a:lnTo>
                    <a:pt x="35" y="488"/>
                  </a:lnTo>
                  <a:lnTo>
                    <a:pt x="35" y="488"/>
                  </a:lnTo>
                  <a:lnTo>
                    <a:pt x="35" y="488"/>
                  </a:lnTo>
                  <a:lnTo>
                    <a:pt x="37" y="488"/>
                  </a:lnTo>
                  <a:lnTo>
                    <a:pt x="37" y="488"/>
                  </a:lnTo>
                  <a:lnTo>
                    <a:pt x="37" y="490"/>
                  </a:lnTo>
                  <a:lnTo>
                    <a:pt x="37" y="490"/>
                  </a:lnTo>
                  <a:lnTo>
                    <a:pt x="37" y="490"/>
                  </a:lnTo>
                  <a:lnTo>
                    <a:pt x="40" y="490"/>
                  </a:lnTo>
                  <a:lnTo>
                    <a:pt x="40" y="490"/>
                  </a:lnTo>
                  <a:lnTo>
                    <a:pt x="40" y="488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2" y="490"/>
                  </a:lnTo>
                  <a:lnTo>
                    <a:pt x="42" y="493"/>
                  </a:lnTo>
                  <a:lnTo>
                    <a:pt x="44" y="493"/>
                  </a:lnTo>
                  <a:lnTo>
                    <a:pt x="44" y="493"/>
                  </a:lnTo>
                  <a:lnTo>
                    <a:pt x="47" y="493"/>
                  </a:lnTo>
                  <a:lnTo>
                    <a:pt x="47" y="495"/>
                  </a:lnTo>
                  <a:lnTo>
                    <a:pt x="49" y="493"/>
                  </a:lnTo>
                  <a:lnTo>
                    <a:pt x="49" y="493"/>
                  </a:lnTo>
                  <a:lnTo>
                    <a:pt x="52" y="493"/>
                  </a:lnTo>
                  <a:lnTo>
                    <a:pt x="49" y="493"/>
                  </a:lnTo>
                  <a:lnTo>
                    <a:pt x="49" y="493"/>
                  </a:lnTo>
                  <a:lnTo>
                    <a:pt x="49" y="493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7" y="488"/>
                  </a:lnTo>
                  <a:lnTo>
                    <a:pt x="47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52" y="490"/>
                  </a:lnTo>
                  <a:lnTo>
                    <a:pt x="52" y="490"/>
                  </a:lnTo>
                  <a:lnTo>
                    <a:pt x="52" y="490"/>
                  </a:lnTo>
                  <a:lnTo>
                    <a:pt x="52" y="490"/>
                  </a:lnTo>
                  <a:lnTo>
                    <a:pt x="54" y="490"/>
                  </a:lnTo>
                  <a:lnTo>
                    <a:pt x="54" y="490"/>
                  </a:lnTo>
                  <a:lnTo>
                    <a:pt x="54" y="488"/>
                  </a:lnTo>
                  <a:lnTo>
                    <a:pt x="52" y="488"/>
                  </a:lnTo>
                  <a:lnTo>
                    <a:pt x="52" y="488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49" y="486"/>
                  </a:lnTo>
                  <a:lnTo>
                    <a:pt x="49" y="486"/>
                  </a:lnTo>
                  <a:lnTo>
                    <a:pt x="49" y="486"/>
                  </a:lnTo>
                  <a:lnTo>
                    <a:pt x="49" y="486"/>
                  </a:lnTo>
                  <a:lnTo>
                    <a:pt x="52" y="483"/>
                  </a:lnTo>
                  <a:lnTo>
                    <a:pt x="52" y="483"/>
                  </a:lnTo>
                  <a:lnTo>
                    <a:pt x="52" y="483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54" y="488"/>
                  </a:lnTo>
                  <a:lnTo>
                    <a:pt x="54" y="488"/>
                  </a:lnTo>
                  <a:lnTo>
                    <a:pt x="54" y="486"/>
                  </a:lnTo>
                  <a:lnTo>
                    <a:pt x="54" y="488"/>
                  </a:lnTo>
                  <a:lnTo>
                    <a:pt x="56" y="488"/>
                  </a:lnTo>
                  <a:lnTo>
                    <a:pt x="59" y="488"/>
                  </a:lnTo>
                  <a:lnTo>
                    <a:pt x="59" y="488"/>
                  </a:lnTo>
                  <a:lnTo>
                    <a:pt x="59" y="486"/>
                  </a:lnTo>
                  <a:lnTo>
                    <a:pt x="61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6" y="481"/>
                  </a:lnTo>
                  <a:lnTo>
                    <a:pt x="66" y="481"/>
                  </a:lnTo>
                  <a:lnTo>
                    <a:pt x="66" y="481"/>
                  </a:lnTo>
                  <a:lnTo>
                    <a:pt x="66" y="483"/>
                  </a:lnTo>
                  <a:lnTo>
                    <a:pt x="66" y="483"/>
                  </a:lnTo>
                  <a:lnTo>
                    <a:pt x="63" y="483"/>
                  </a:lnTo>
                  <a:lnTo>
                    <a:pt x="61" y="488"/>
                  </a:lnTo>
                  <a:lnTo>
                    <a:pt x="61" y="488"/>
                  </a:lnTo>
                  <a:lnTo>
                    <a:pt x="59" y="488"/>
                  </a:lnTo>
                  <a:lnTo>
                    <a:pt x="59" y="490"/>
                  </a:lnTo>
                  <a:lnTo>
                    <a:pt x="59" y="490"/>
                  </a:lnTo>
                  <a:lnTo>
                    <a:pt x="59" y="493"/>
                  </a:lnTo>
                  <a:lnTo>
                    <a:pt x="61" y="493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3"/>
                  </a:lnTo>
                  <a:lnTo>
                    <a:pt x="66" y="493"/>
                  </a:lnTo>
                  <a:lnTo>
                    <a:pt x="66" y="493"/>
                  </a:lnTo>
                  <a:lnTo>
                    <a:pt x="66" y="493"/>
                  </a:lnTo>
                  <a:lnTo>
                    <a:pt x="63" y="493"/>
                  </a:lnTo>
                  <a:lnTo>
                    <a:pt x="61" y="493"/>
                  </a:lnTo>
                  <a:lnTo>
                    <a:pt x="61" y="493"/>
                  </a:lnTo>
                  <a:lnTo>
                    <a:pt x="61" y="495"/>
                  </a:lnTo>
                  <a:lnTo>
                    <a:pt x="63" y="495"/>
                  </a:lnTo>
                  <a:lnTo>
                    <a:pt x="66" y="495"/>
                  </a:lnTo>
                  <a:lnTo>
                    <a:pt x="66" y="495"/>
                  </a:lnTo>
                  <a:lnTo>
                    <a:pt x="66" y="495"/>
                  </a:lnTo>
                  <a:lnTo>
                    <a:pt x="66" y="497"/>
                  </a:lnTo>
                  <a:lnTo>
                    <a:pt x="66" y="497"/>
                  </a:lnTo>
                  <a:lnTo>
                    <a:pt x="66" y="497"/>
                  </a:lnTo>
                  <a:lnTo>
                    <a:pt x="66" y="497"/>
                  </a:lnTo>
                  <a:lnTo>
                    <a:pt x="63" y="497"/>
                  </a:lnTo>
                  <a:lnTo>
                    <a:pt x="63" y="497"/>
                  </a:lnTo>
                  <a:lnTo>
                    <a:pt x="61" y="495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59" y="495"/>
                  </a:lnTo>
                  <a:lnTo>
                    <a:pt x="56" y="497"/>
                  </a:lnTo>
                  <a:lnTo>
                    <a:pt x="56" y="497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9" y="500"/>
                  </a:lnTo>
                  <a:lnTo>
                    <a:pt x="59" y="500"/>
                  </a:lnTo>
                  <a:lnTo>
                    <a:pt x="59" y="500"/>
                  </a:lnTo>
                  <a:lnTo>
                    <a:pt x="59" y="502"/>
                  </a:lnTo>
                  <a:lnTo>
                    <a:pt x="61" y="502"/>
                  </a:lnTo>
                  <a:lnTo>
                    <a:pt x="61" y="502"/>
                  </a:lnTo>
                  <a:lnTo>
                    <a:pt x="59" y="502"/>
                  </a:lnTo>
                  <a:lnTo>
                    <a:pt x="59" y="502"/>
                  </a:lnTo>
                  <a:lnTo>
                    <a:pt x="56" y="502"/>
                  </a:lnTo>
                  <a:lnTo>
                    <a:pt x="56" y="502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4" y="497"/>
                  </a:lnTo>
                  <a:lnTo>
                    <a:pt x="54" y="500"/>
                  </a:lnTo>
                  <a:lnTo>
                    <a:pt x="56" y="500"/>
                  </a:lnTo>
                  <a:lnTo>
                    <a:pt x="59" y="505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6" y="509"/>
                  </a:lnTo>
                  <a:lnTo>
                    <a:pt x="68" y="507"/>
                  </a:lnTo>
                  <a:lnTo>
                    <a:pt x="68" y="509"/>
                  </a:lnTo>
                  <a:lnTo>
                    <a:pt x="68" y="509"/>
                  </a:lnTo>
                  <a:lnTo>
                    <a:pt x="66" y="509"/>
                  </a:lnTo>
                  <a:lnTo>
                    <a:pt x="61" y="512"/>
                  </a:lnTo>
                  <a:lnTo>
                    <a:pt x="61" y="514"/>
                  </a:lnTo>
                  <a:lnTo>
                    <a:pt x="59" y="514"/>
                  </a:lnTo>
                  <a:lnTo>
                    <a:pt x="66" y="516"/>
                  </a:lnTo>
                  <a:lnTo>
                    <a:pt x="66" y="519"/>
                  </a:lnTo>
                  <a:lnTo>
                    <a:pt x="70" y="524"/>
                  </a:lnTo>
                  <a:lnTo>
                    <a:pt x="73" y="526"/>
                  </a:lnTo>
                  <a:lnTo>
                    <a:pt x="73" y="526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5" y="531"/>
                  </a:lnTo>
                  <a:lnTo>
                    <a:pt x="75" y="538"/>
                  </a:lnTo>
                  <a:lnTo>
                    <a:pt x="75" y="540"/>
                  </a:lnTo>
                  <a:lnTo>
                    <a:pt x="75" y="540"/>
                  </a:lnTo>
                  <a:lnTo>
                    <a:pt x="75" y="542"/>
                  </a:lnTo>
                  <a:lnTo>
                    <a:pt x="73" y="545"/>
                  </a:lnTo>
                  <a:lnTo>
                    <a:pt x="73" y="545"/>
                  </a:lnTo>
                  <a:lnTo>
                    <a:pt x="73" y="547"/>
                  </a:lnTo>
                  <a:lnTo>
                    <a:pt x="73" y="554"/>
                  </a:lnTo>
                  <a:lnTo>
                    <a:pt x="73" y="557"/>
                  </a:lnTo>
                  <a:lnTo>
                    <a:pt x="70" y="559"/>
                  </a:lnTo>
                  <a:lnTo>
                    <a:pt x="68" y="566"/>
                  </a:lnTo>
                  <a:lnTo>
                    <a:pt x="68" y="576"/>
                  </a:lnTo>
                  <a:lnTo>
                    <a:pt x="68" y="576"/>
                  </a:lnTo>
                  <a:lnTo>
                    <a:pt x="68" y="576"/>
                  </a:lnTo>
                  <a:lnTo>
                    <a:pt x="68" y="578"/>
                  </a:lnTo>
                  <a:lnTo>
                    <a:pt x="68" y="578"/>
                  </a:lnTo>
                  <a:lnTo>
                    <a:pt x="68" y="578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8" y="583"/>
                  </a:lnTo>
                  <a:lnTo>
                    <a:pt x="70" y="583"/>
                  </a:lnTo>
                  <a:lnTo>
                    <a:pt x="73" y="585"/>
                  </a:lnTo>
                  <a:lnTo>
                    <a:pt x="73" y="585"/>
                  </a:lnTo>
                  <a:lnTo>
                    <a:pt x="73" y="585"/>
                  </a:lnTo>
                  <a:lnTo>
                    <a:pt x="78" y="585"/>
                  </a:lnTo>
                  <a:lnTo>
                    <a:pt x="78" y="587"/>
                  </a:lnTo>
                  <a:lnTo>
                    <a:pt x="85" y="587"/>
                  </a:lnTo>
                  <a:lnTo>
                    <a:pt x="89" y="587"/>
                  </a:lnTo>
                  <a:lnTo>
                    <a:pt x="101" y="587"/>
                  </a:lnTo>
                  <a:lnTo>
                    <a:pt x="118" y="587"/>
                  </a:lnTo>
                  <a:lnTo>
                    <a:pt x="134" y="587"/>
                  </a:lnTo>
                  <a:lnTo>
                    <a:pt x="149" y="587"/>
                  </a:lnTo>
                  <a:lnTo>
                    <a:pt x="149" y="585"/>
                  </a:lnTo>
                  <a:lnTo>
                    <a:pt x="151" y="585"/>
                  </a:lnTo>
                  <a:lnTo>
                    <a:pt x="151" y="585"/>
                  </a:lnTo>
                  <a:lnTo>
                    <a:pt x="151" y="585"/>
                  </a:lnTo>
                  <a:lnTo>
                    <a:pt x="151" y="583"/>
                  </a:lnTo>
                  <a:lnTo>
                    <a:pt x="151" y="583"/>
                  </a:lnTo>
                  <a:lnTo>
                    <a:pt x="151" y="583"/>
                  </a:lnTo>
                  <a:lnTo>
                    <a:pt x="151" y="580"/>
                  </a:lnTo>
                  <a:lnTo>
                    <a:pt x="151" y="580"/>
                  </a:lnTo>
                  <a:lnTo>
                    <a:pt x="151" y="580"/>
                  </a:lnTo>
                  <a:lnTo>
                    <a:pt x="151" y="580"/>
                  </a:lnTo>
                  <a:lnTo>
                    <a:pt x="165" y="578"/>
                  </a:lnTo>
                  <a:lnTo>
                    <a:pt x="167" y="578"/>
                  </a:lnTo>
                  <a:lnTo>
                    <a:pt x="167" y="578"/>
                  </a:lnTo>
                  <a:lnTo>
                    <a:pt x="167" y="578"/>
                  </a:lnTo>
                  <a:lnTo>
                    <a:pt x="167" y="578"/>
                  </a:lnTo>
                  <a:lnTo>
                    <a:pt x="170" y="580"/>
                  </a:lnTo>
                  <a:lnTo>
                    <a:pt x="172" y="580"/>
                  </a:lnTo>
                  <a:lnTo>
                    <a:pt x="172" y="580"/>
                  </a:lnTo>
                  <a:lnTo>
                    <a:pt x="175" y="580"/>
                  </a:lnTo>
                  <a:lnTo>
                    <a:pt x="179" y="580"/>
                  </a:lnTo>
                  <a:lnTo>
                    <a:pt x="184" y="580"/>
                  </a:lnTo>
                  <a:lnTo>
                    <a:pt x="189" y="580"/>
                  </a:lnTo>
                  <a:lnTo>
                    <a:pt x="191" y="580"/>
                  </a:lnTo>
                  <a:lnTo>
                    <a:pt x="191" y="580"/>
                  </a:lnTo>
                  <a:lnTo>
                    <a:pt x="194" y="580"/>
                  </a:lnTo>
                  <a:lnTo>
                    <a:pt x="196" y="580"/>
                  </a:lnTo>
                  <a:lnTo>
                    <a:pt x="198" y="580"/>
                  </a:lnTo>
                  <a:lnTo>
                    <a:pt x="201" y="580"/>
                  </a:lnTo>
                  <a:lnTo>
                    <a:pt x="201" y="580"/>
                  </a:lnTo>
                  <a:lnTo>
                    <a:pt x="201" y="580"/>
                  </a:lnTo>
                  <a:lnTo>
                    <a:pt x="203" y="578"/>
                  </a:lnTo>
                  <a:lnTo>
                    <a:pt x="203" y="578"/>
                  </a:lnTo>
                  <a:lnTo>
                    <a:pt x="203" y="578"/>
                  </a:lnTo>
                  <a:lnTo>
                    <a:pt x="205" y="580"/>
                  </a:lnTo>
                  <a:lnTo>
                    <a:pt x="205" y="580"/>
                  </a:lnTo>
                  <a:lnTo>
                    <a:pt x="210" y="580"/>
                  </a:lnTo>
                  <a:lnTo>
                    <a:pt x="210" y="580"/>
                  </a:lnTo>
                  <a:lnTo>
                    <a:pt x="215" y="580"/>
                  </a:lnTo>
                  <a:lnTo>
                    <a:pt x="215" y="580"/>
                  </a:lnTo>
                  <a:lnTo>
                    <a:pt x="217" y="580"/>
                  </a:lnTo>
                  <a:lnTo>
                    <a:pt x="217" y="580"/>
                  </a:lnTo>
                  <a:lnTo>
                    <a:pt x="220" y="583"/>
                  </a:lnTo>
                  <a:lnTo>
                    <a:pt x="227" y="583"/>
                  </a:lnTo>
                  <a:lnTo>
                    <a:pt x="227" y="583"/>
                  </a:lnTo>
                  <a:lnTo>
                    <a:pt x="227" y="583"/>
                  </a:lnTo>
                  <a:lnTo>
                    <a:pt x="229" y="580"/>
                  </a:lnTo>
                  <a:lnTo>
                    <a:pt x="229" y="580"/>
                  </a:lnTo>
                  <a:lnTo>
                    <a:pt x="229" y="580"/>
                  </a:lnTo>
                  <a:lnTo>
                    <a:pt x="231" y="583"/>
                  </a:lnTo>
                  <a:lnTo>
                    <a:pt x="231" y="583"/>
                  </a:lnTo>
                  <a:lnTo>
                    <a:pt x="231" y="583"/>
                  </a:lnTo>
                  <a:lnTo>
                    <a:pt x="234" y="583"/>
                  </a:lnTo>
                  <a:lnTo>
                    <a:pt x="234" y="583"/>
                  </a:lnTo>
                  <a:lnTo>
                    <a:pt x="234" y="583"/>
                  </a:lnTo>
                  <a:lnTo>
                    <a:pt x="236" y="580"/>
                  </a:lnTo>
                  <a:lnTo>
                    <a:pt x="236" y="583"/>
                  </a:lnTo>
                  <a:lnTo>
                    <a:pt x="238" y="583"/>
                  </a:lnTo>
                  <a:lnTo>
                    <a:pt x="238" y="583"/>
                  </a:lnTo>
                  <a:lnTo>
                    <a:pt x="238" y="580"/>
                  </a:lnTo>
                  <a:lnTo>
                    <a:pt x="241" y="583"/>
                  </a:lnTo>
                  <a:lnTo>
                    <a:pt x="241" y="583"/>
                  </a:lnTo>
                  <a:lnTo>
                    <a:pt x="243" y="583"/>
                  </a:lnTo>
                  <a:lnTo>
                    <a:pt x="243" y="583"/>
                  </a:lnTo>
                  <a:lnTo>
                    <a:pt x="246" y="580"/>
                  </a:lnTo>
                  <a:lnTo>
                    <a:pt x="246" y="580"/>
                  </a:lnTo>
                  <a:lnTo>
                    <a:pt x="246" y="580"/>
                  </a:lnTo>
                  <a:lnTo>
                    <a:pt x="248" y="580"/>
                  </a:lnTo>
                  <a:lnTo>
                    <a:pt x="250" y="580"/>
                  </a:lnTo>
                  <a:lnTo>
                    <a:pt x="250" y="580"/>
                  </a:lnTo>
                  <a:lnTo>
                    <a:pt x="250" y="580"/>
                  </a:lnTo>
                  <a:lnTo>
                    <a:pt x="250" y="580"/>
                  </a:lnTo>
                  <a:lnTo>
                    <a:pt x="253" y="580"/>
                  </a:lnTo>
                  <a:lnTo>
                    <a:pt x="253" y="580"/>
                  </a:lnTo>
                  <a:lnTo>
                    <a:pt x="253" y="580"/>
                  </a:lnTo>
                  <a:lnTo>
                    <a:pt x="253" y="583"/>
                  </a:lnTo>
                  <a:lnTo>
                    <a:pt x="255" y="583"/>
                  </a:lnTo>
                  <a:lnTo>
                    <a:pt x="255" y="583"/>
                  </a:lnTo>
                  <a:lnTo>
                    <a:pt x="255" y="583"/>
                  </a:lnTo>
                  <a:lnTo>
                    <a:pt x="255" y="585"/>
                  </a:lnTo>
                  <a:lnTo>
                    <a:pt x="255" y="587"/>
                  </a:lnTo>
                  <a:lnTo>
                    <a:pt x="265" y="587"/>
                  </a:lnTo>
                  <a:lnTo>
                    <a:pt x="272" y="587"/>
                  </a:lnTo>
                  <a:lnTo>
                    <a:pt x="274" y="587"/>
                  </a:lnTo>
                  <a:lnTo>
                    <a:pt x="283" y="587"/>
                  </a:lnTo>
                  <a:lnTo>
                    <a:pt x="293" y="587"/>
                  </a:lnTo>
                  <a:lnTo>
                    <a:pt x="300" y="587"/>
                  </a:lnTo>
                  <a:lnTo>
                    <a:pt x="307" y="587"/>
                  </a:lnTo>
                  <a:lnTo>
                    <a:pt x="307" y="587"/>
                  </a:lnTo>
                  <a:lnTo>
                    <a:pt x="309" y="585"/>
                  </a:lnTo>
                  <a:lnTo>
                    <a:pt x="314" y="587"/>
                  </a:lnTo>
                  <a:lnTo>
                    <a:pt x="314" y="587"/>
                  </a:lnTo>
                  <a:lnTo>
                    <a:pt x="314" y="587"/>
                  </a:lnTo>
                  <a:lnTo>
                    <a:pt x="317" y="587"/>
                  </a:lnTo>
                  <a:lnTo>
                    <a:pt x="317" y="587"/>
                  </a:lnTo>
                  <a:lnTo>
                    <a:pt x="317" y="587"/>
                  </a:lnTo>
                  <a:lnTo>
                    <a:pt x="321" y="587"/>
                  </a:lnTo>
                  <a:lnTo>
                    <a:pt x="321" y="587"/>
                  </a:lnTo>
                  <a:lnTo>
                    <a:pt x="321" y="585"/>
                  </a:lnTo>
                  <a:lnTo>
                    <a:pt x="321" y="585"/>
                  </a:lnTo>
                  <a:lnTo>
                    <a:pt x="321" y="585"/>
                  </a:lnTo>
                  <a:lnTo>
                    <a:pt x="321" y="585"/>
                  </a:lnTo>
                  <a:lnTo>
                    <a:pt x="324" y="585"/>
                  </a:lnTo>
                  <a:lnTo>
                    <a:pt x="324" y="585"/>
                  </a:lnTo>
                  <a:lnTo>
                    <a:pt x="326" y="587"/>
                  </a:lnTo>
                  <a:lnTo>
                    <a:pt x="326" y="587"/>
                  </a:lnTo>
                  <a:lnTo>
                    <a:pt x="326" y="587"/>
                  </a:lnTo>
                  <a:lnTo>
                    <a:pt x="326" y="587"/>
                  </a:lnTo>
                  <a:lnTo>
                    <a:pt x="328" y="587"/>
                  </a:lnTo>
                  <a:lnTo>
                    <a:pt x="328" y="587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1" y="587"/>
                  </a:lnTo>
                  <a:lnTo>
                    <a:pt x="333" y="590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3" y="590"/>
                  </a:lnTo>
                  <a:lnTo>
                    <a:pt x="333" y="590"/>
                  </a:lnTo>
                  <a:lnTo>
                    <a:pt x="333" y="590"/>
                  </a:lnTo>
                  <a:lnTo>
                    <a:pt x="333" y="590"/>
                  </a:lnTo>
                  <a:lnTo>
                    <a:pt x="333" y="592"/>
                  </a:lnTo>
                  <a:lnTo>
                    <a:pt x="333" y="592"/>
                  </a:lnTo>
                  <a:lnTo>
                    <a:pt x="338" y="592"/>
                  </a:lnTo>
                  <a:lnTo>
                    <a:pt x="338" y="592"/>
                  </a:lnTo>
                  <a:lnTo>
                    <a:pt x="338" y="590"/>
                  </a:lnTo>
                  <a:lnTo>
                    <a:pt x="338" y="590"/>
                  </a:lnTo>
                  <a:lnTo>
                    <a:pt x="338" y="590"/>
                  </a:lnTo>
                  <a:lnTo>
                    <a:pt x="338" y="590"/>
                  </a:lnTo>
                  <a:lnTo>
                    <a:pt x="340" y="590"/>
                  </a:lnTo>
                  <a:lnTo>
                    <a:pt x="340" y="590"/>
                  </a:lnTo>
                  <a:lnTo>
                    <a:pt x="340" y="592"/>
                  </a:lnTo>
                  <a:lnTo>
                    <a:pt x="340" y="592"/>
                  </a:lnTo>
                  <a:lnTo>
                    <a:pt x="340" y="595"/>
                  </a:lnTo>
                  <a:lnTo>
                    <a:pt x="340" y="595"/>
                  </a:lnTo>
                  <a:lnTo>
                    <a:pt x="343" y="595"/>
                  </a:lnTo>
                  <a:lnTo>
                    <a:pt x="343" y="595"/>
                  </a:lnTo>
                  <a:lnTo>
                    <a:pt x="345" y="595"/>
                  </a:lnTo>
                  <a:lnTo>
                    <a:pt x="345" y="595"/>
                  </a:lnTo>
                  <a:lnTo>
                    <a:pt x="345" y="595"/>
                  </a:lnTo>
                  <a:lnTo>
                    <a:pt x="347" y="595"/>
                  </a:lnTo>
                  <a:lnTo>
                    <a:pt x="347" y="595"/>
                  </a:lnTo>
                  <a:lnTo>
                    <a:pt x="350" y="595"/>
                  </a:lnTo>
                  <a:lnTo>
                    <a:pt x="350" y="597"/>
                  </a:lnTo>
                  <a:lnTo>
                    <a:pt x="352" y="597"/>
                  </a:lnTo>
                  <a:lnTo>
                    <a:pt x="352" y="595"/>
                  </a:lnTo>
                  <a:lnTo>
                    <a:pt x="352" y="595"/>
                  </a:lnTo>
                  <a:lnTo>
                    <a:pt x="352" y="595"/>
                  </a:lnTo>
                  <a:lnTo>
                    <a:pt x="354" y="595"/>
                  </a:lnTo>
                  <a:lnTo>
                    <a:pt x="354" y="592"/>
                  </a:lnTo>
                  <a:lnTo>
                    <a:pt x="357" y="595"/>
                  </a:lnTo>
                  <a:lnTo>
                    <a:pt x="357" y="595"/>
                  </a:lnTo>
                  <a:lnTo>
                    <a:pt x="357" y="592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9"/>
                  </a:lnTo>
                  <a:lnTo>
                    <a:pt x="362" y="599"/>
                  </a:lnTo>
                  <a:lnTo>
                    <a:pt x="364" y="599"/>
                  </a:lnTo>
                  <a:lnTo>
                    <a:pt x="364" y="599"/>
                  </a:lnTo>
                  <a:lnTo>
                    <a:pt x="364" y="599"/>
                  </a:lnTo>
                  <a:lnTo>
                    <a:pt x="364" y="599"/>
                  </a:lnTo>
                  <a:lnTo>
                    <a:pt x="366" y="599"/>
                  </a:lnTo>
                  <a:lnTo>
                    <a:pt x="366" y="599"/>
                  </a:lnTo>
                  <a:lnTo>
                    <a:pt x="369" y="597"/>
                  </a:lnTo>
                  <a:lnTo>
                    <a:pt x="371" y="597"/>
                  </a:lnTo>
                  <a:lnTo>
                    <a:pt x="373" y="597"/>
                  </a:lnTo>
                  <a:lnTo>
                    <a:pt x="378" y="599"/>
                  </a:lnTo>
                  <a:lnTo>
                    <a:pt x="383" y="599"/>
                  </a:lnTo>
                  <a:lnTo>
                    <a:pt x="385" y="599"/>
                  </a:lnTo>
                  <a:lnTo>
                    <a:pt x="385" y="599"/>
                  </a:lnTo>
                  <a:lnTo>
                    <a:pt x="385" y="599"/>
                  </a:lnTo>
                  <a:lnTo>
                    <a:pt x="388" y="599"/>
                  </a:lnTo>
                  <a:lnTo>
                    <a:pt x="388" y="599"/>
                  </a:lnTo>
                  <a:lnTo>
                    <a:pt x="390" y="602"/>
                  </a:lnTo>
                  <a:lnTo>
                    <a:pt x="390" y="604"/>
                  </a:lnTo>
                  <a:lnTo>
                    <a:pt x="390" y="604"/>
                  </a:lnTo>
                  <a:lnTo>
                    <a:pt x="392" y="604"/>
                  </a:lnTo>
                  <a:lnTo>
                    <a:pt x="392" y="604"/>
                  </a:lnTo>
                  <a:lnTo>
                    <a:pt x="392" y="604"/>
                  </a:lnTo>
                  <a:lnTo>
                    <a:pt x="392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7" y="606"/>
                  </a:lnTo>
                  <a:lnTo>
                    <a:pt x="397" y="606"/>
                  </a:lnTo>
                  <a:lnTo>
                    <a:pt x="399" y="606"/>
                  </a:lnTo>
                  <a:lnTo>
                    <a:pt x="399" y="606"/>
                  </a:lnTo>
                  <a:lnTo>
                    <a:pt x="399" y="606"/>
                  </a:lnTo>
                  <a:lnTo>
                    <a:pt x="399" y="606"/>
                  </a:lnTo>
                  <a:lnTo>
                    <a:pt x="402" y="609"/>
                  </a:lnTo>
                  <a:lnTo>
                    <a:pt x="402" y="609"/>
                  </a:lnTo>
                  <a:lnTo>
                    <a:pt x="402" y="609"/>
                  </a:lnTo>
                  <a:lnTo>
                    <a:pt x="402" y="609"/>
                  </a:lnTo>
                  <a:lnTo>
                    <a:pt x="402" y="611"/>
                  </a:lnTo>
                  <a:lnTo>
                    <a:pt x="402" y="611"/>
                  </a:lnTo>
                  <a:lnTo>
                    <a:pt x="404" y="613"/>
                  </a:lnTo>
                  <a:lnTo>
                    <a:pt x="406" y="611"/>
                  </a:lnTo>
                  <a:lnTo>
                    <a:pt x="406" y="611"/>
                  </a:lnTo>
                  <a:lnTo>
                    <a:pt x="406" y="611"/>
                  </a:lnTo>
                  <a:lnTo>
                    <a:pt x="409" y="611"/>
                  </a:lnTo>
                  <a:lnTo>
                    <a:pt x="409" y="609"/>
                  </a:lnTo>
                  <a:lnTo>
                    <a:pt x="406" y="604"/>
                  </a:lnTo>
                  <a:lnTo>
                    <a:pt x="404" y="599"/>
                  </a:lnTo>
                  <a:lnTo>
                    <a:pt x="404" y="597"/>
                  </a:lnTo>
                  <a:lnTo>
                    <a:pt x="404" y="597"/>
                  </a:lnTo>
                  <a:lnTo>
                    <a:pt x="404" y="597"/>
                  </a:lnTo>
                  <a:lnTo>
                    <a:pt x="404" y="597"/>
                  </a:lnTo>
                  <a:lnTo>
                    <a:pt x="402" y="595"/>
                  </a:lnTo>
                  <a:lnTo>
                    <a:pt x="404" y="595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4" y="585"/>
                  </a:lnTo>
                  <a:lnTo>
                    <a:pt x="404" y="585"/>
                  </a:lnTo>
                  <a:lnTo>
                    <a:pt x="406" y="585"/>
                  </a:lnTo>
                  <a:lnTo>
                    <a:pt x="406" y="585"/>
                  </a:lnTo>
                  <a:lnTo>
                    <a:pt x="409" y="585"/>
                  </a:lnTo>
                  <a:lnTo>
                    <a:pt x="411" y="585"/>
                  </a:lnTo>
                  <a:lnTo>
                    <a:pt x="411" y="583"/>
                  </a:lnTo>
                  <a:lnTo>
                    <a:pt x="411" y="583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6" name="Freeform 133">
              <a:extLst>
                <a:ext uri="{FF2B5EF4-FFF2-40B4-BE49-F238E27FC236}">
                  <a16:creationId xmlns:a16="http://schemas.microsoft.com/office/drawing/2014/main" id="{EF3B95E4-F757-EB43-FC81-779A37815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387" y="2635509"/>
              <a:ext cx="847652" cy="569554"/>
            </a:xfrm>
            <a:custGeom>
              <a:avLst/>
              <a:gdLst>
                <a:gd name="T0" fmla="*/ 686 w 698"/>
                <a:gd name="T1" fmla="*/ 289 h 469"/>
                <a:gd name="T2" fmla="*/ 667 w 698"/>
                <a:gd name="T3" fmla="*/ 275 h 469"/>
                <a:gd name="T4" fmla="*/ 646 w 698"/>
                <a:gd name="T5" fmla="*/ 256 h 469"/>
                <a:gd name="T6" fmla="*/ 641 w 698"/>
                <a:gd name="T7" fmla="*/ 234 h 469"/>
                <a:gd name="T8" fmla="*/ 618 w 698"/>
                <a:gd name="T9" fmla="*/ 213 h 469"/>
                <a:gd name="T10" fmla="*/ 592 w 698"/>
                <a:gd name="T11" fmla="*/ 201 h 469"/>
                <a:gd name="T12" fmla="*/ 582 w 698"/>
                <a:gd name="T13" fmla="*/ 173 h 469"/>
                <a:gd name="T14" fmla="*/ 551 w 698"/>
                <a:gd name="T15" fmla="*/ 149 h 469"/>
                <a:gd name="T16" fmla="*/ 521 w 698"/>
                <a:gd name="T17" fmla="*/ 137 h 469"/>
                <a:gd name="T18" fmla="*/ 492 w 698"/>
                <a:gd name="T19" fmla="*/ 121 h 469"/>
                <a:gd name="T20" fmla="*/ 490 w 698"/>
                <a:gd name="T21" fmla="*/ 97 h 469"/>
                <a:gd name="T22" fmla="*/ 459 w 698"/>
                <a:gd name="T23" fmla="*/ 17 h 469"/>
                <a:gd name="T24" fmla="*/ 424 w 698"/>
                <a:gd name="T25" fmla="*/ 2 h 469"/>
                <a:gd name="T26" fmla="*/ 398 w 698"/>
                <a:gd name="T27" fmla="*/ 17 h 469"/>
                <a:gd name="T28" fmla="*/ 391 w 698"/>
                <a:gd name="T29" fmla="*/ 38 h 469"/>
                <a:gd name="T30" fmla="*/ 362 w 698"/>
                <a:gd name="T31" fmla="*/ 59 h 469"/>
                <a:gd name="T32" fmla="*/ 353 w 698"/>
                <a:gd name="T33" fmla="*/ 73 h 469"/>
                <a:gd name="T34" fmla="*/ 341 w 698"/>
                <a:gd name="T35" fmla="*/ 85 h 469"/>
                <a:gd name="T36" fmla="*/ 324 w 698"/>
                <a:gd name="T37" fmla="*/ 97 h 469"/>
                <a:gd name="T38" fmla="*/ 303 w 698"/>
                <a:gd name="T39" fmla="*/ 99 h 469"/>
                <a:gd name="T40" fmla="*/ 284 w 698"/>
                <a:gd name="T41" fmla="*/ 107 h 469"/>
                <a:gd name="T42" fmla="*/ 256 w 698"/>
                <a:gd name="T43" fmla="*/ 107 h 469"/>
                <a:gd name="T44" fmla="*/ 242 w 698"/>
                <a:gd name="T45" fmla="*/ 116 h 469"/>
                <a:gd name="T46" fmla="*/ 192 w 698"/>
                <a:gd name="T47" fmla="*/ 161 h 469"/>
                <a:gd name="T48" fmla="*/ 147 w 698"/>
                <a:gd name="T49" fmla="*/ 175 h 469"/>
                <a:gd name="T50" fmla="*/ 130 w 698"/>
                <a:gd name="T51" fmla="*/ 185 h 469"/>
                <a:gd name="T52" fmla="*/ 114 w 698"/>
                <a:gd name="T53" fmla="*/ 168 h 469"/>
                <a:gd name="T54" fmla="*/ 83 w 698"/>
                <a:gd name="T55" fmla="*/ 187 h 469"/>
                <a:gd name="T56" fmla="*/ 43 w 698"/>
                <a:gd name="T57" fmla="*/ 206 h 469"/>
                <a:gd name="T58" fmla="*/ 7 w 698"/>
                <a:gd name="T59" fmla="*/ 258 h 469"/>
                <a:gd name="T60" fmla="*/ 5 w 698"/>
                <a:gd name="T61" fmla="*/ 272 h 469"/>
                <a:gd name="T62" fmla="*/ 10 w 698"/>
                <a:gd name="T63" fmla="*/ 301 h 469"/>
                <a:gd name="T64" fmla="*/ 14 w 698"/>
                <a:gd name="T65" fmla="*/ 327 h 469"/>
                <a:gd name="T66" fmla="*/ 40 w 698"/>
                <a:gd name="T67" fmla="*/ 372 h 469"/>
                <a:gd name="T68" fmla="*/ 76 w 698"/>
                <a:gd name="T69" fmla="*/ 421 h 469"/>
                <a:gd name="T70" fmla="*/ 90 w 698"/>
                <a:gd name="T71" fmla="*/ 443 h 469"/>
                <a:gd name="T72" fmla="*/ 95 w 698"/>
                <a:gd name="T73" fmla="*/ 466 h 469"/>
                <a:gd name="T74" fmla="*/ 114 w 698"/>
                <a:gd name="T75" fmla="*/ 410 h 469"/>
                <a:gd name="T76" fmla="*/ 140 w 698"/>
                <a:gd name="T77" fmla="*/ 398 h 469"/>
                <a:gd name="T78" fmla="*/ 166 w 698"/>
                <a:gd name="T79" fmla="*/ 391 h 469"/>
                <a:gd name="T80" fmla="*/ 194 w 698"/>
                <a:gd name="T81" fmla="*/ 398 h 469"/>
                <a:gd name="T82" fmla="*/ 218 w 698"/>
                <a:gd name="T83" fmla="*/ 395 h 469"/>
                <a:gd name="T84" fmla="*/ 225 w 698"/>
                <a:gd name="T85" fmla="*/ 355 h 469"/>
                <a:gd name="T86" fmla="*/ 251 w 698"/>
                <a:gd name="T87" fmla="*/ 324 h 469"/>
                <a:gd name="T88" fmla="*/ 296 w 698"/>
                <a:gd name="T89" fmla="*/ 322 h 469"/>
                <a:gd name="T90" fmla="*/ 331 w 698"/>
                <a:gd name="T91" fmla="*/ 353 h 469"/>
                <a:gd name="T92" fmla="*/ 367 w 698"/>
                <a:gd name="T93" fmla="*/ 357 h 469"/>
                <a:gd name="T94" fmla="*/ 395 w 698"/>
                <a:gd name="T95" fmla="*/ 360 h 469"/>
                <a:gd name="T96" fmla="*/ 433 w 698"/>
                <a:gd name="T97" fmla="*/ 365 h 469"/>
                <a:gd name="T98" fmla="*/ 445 w 698"/>
                <a:gd name="T99" fmla="*/ 346 h 469"/>
                <a:gd name="T100" fmla="*/ 457 w 698"/>
                <a:gd name="T101" fmla="*/ 331 h 469"/>
                <a:gd name="T102" fmla="*/ 476 w 698"/>
                <a:gd name="T103" fmla="*/ 343 h 469"/>
                <a:gd name="T104" fmla="*/ 507 w 698"/>
                <a:gd name="T105" fmla="*/ 331 h 469"/>
                <a:gd name="T106" fmla="*/ 528 w 698"/>
                <a:gd name="T107" fmla="*/ 324 h 469"/>
                <a:gd name="T108" fmla="*/ 542 w 698"/>
                <a:gd name="T109" fmla="*/ 317 h 469"/>
                <a:gd name="T110" fmla="*/ 561 w 698"/>
                <a:gd name="T111" fmla="*/ 324 h 469"/>
                <a:gd name="T112" fmla="*/ 585 w 698"/>
                <a:gd name="T113" fmla="*/ 317 h 469"/>
                <a:gd name="T114" fmla="*/ 594 w 698"/>
                <a:gd name="T115" fmla="*/ 303 h 469"/>
                <a:gd name="T116" fmla="*/ 608 w 698"/>
                <a:gd name="T117" fmla="*/ 308 h 469"/>
                <a:gd name="T118" fmla="*/ 620 w 698"/>
                <a:gd name="T119" fmla="*/ 310 h 469"/>
                <a:gd name="T120" fmla="*/ 630 w 698"/>
                <a:gd name="T121" fmla="*/ 310 h 469"/>
                <a:gd name="T122" fmla="*/ 649 w 698"/>
                <a:gd name="T123" fmla="*/ 320 h 469"/>
                <a:gd name="T124" fmla="*/ 667 w 698"/>
                <a:gd name="T125" fmla="*/ 32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8" h="469">
                  <a:moveTo>
                    <a:pt x="696" y="317"/>
                  </a:moveTo>
                  <a:lnTo>
                    <a:pt x="696" y="315"/>
                  </a:lnTo>
                  <a:lnTo>
                    <a:pt x="693" y="315"/>
                  </a:lnTo>
                  <a:lnTo>
                    <a:pt x="693" y="312"/>
                  </a:lnTo>
                  <a:lnTo>
                    <a:pt x="689" y="310"/>
                  </a:lnTo>
                  <a:lnTo>
                    <a:pt x="689" y="310"/>
                  </a:lnTo>
                  <a:lnTo>
                    <a:pt x="689" y="308"/>
                  </a:lnTo>
                  <a:lnTo>
                    <a:pt x="686" y="305"/>
                  </a:lnTo>
                  <a:lnTo>
                    <a:pt x="686" y="303"/>
                  </a:lnTo>
                  <a:lnTo>
                    <a:pt x="686" y="301"/>
                  </a:lnTo>
                  <a:lnTo>
                    <a:pt x="686" y="298"/>
                  </a:lnTo>
                  <a:lnTo>
                    <a:pt x="686" y="298"/>
                  </a:lnTo>
                  <a:lnTo>
                    <a:pt x="686" y="298"/>
                  </a:lnTo>
                  <a:lnTo>
                    <a:pt x="689" y="291"/>
                  </a:lnTo>
                  <a:lnTo>
                    <a:pt x="686" y="291"/>
                  </a:lnTo>
                  <a:lnTo>
                    <a:pt x="689" y="291"/>
                  </a:lnTo>
                  <a:lnTo>
                    <a:pt x="686" y="291"/>
                  </a:lnTo>
                  <a:lnTo>
                    <a:pt x="686" y="289"/>
                  </a:lnTo>
                  <a:lnTo>
                    <a:pt x="686" y="289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4" y="289"/>
                  </a:lnTo>
                  <a:lnTo>
                    <a:pt x="684" y="289"/>
                  </a:lnTo>
                  <a:lnTo>
                    <a:pt x="684" y="289"/>
                  </a:lnTo>
                  <a:lnTo>
                    <a:pt x="686" y="289"/>
                  </a:lnTo>
                  <a:lnTo>
                    <a:pt x="686" y="286"/>
                  </a:lnTo>
                  <a:lnTo>
                    <a:pt x="686" y="286"/>
                  </a:lnTo>
                  <a:lnTo>
                    <a:pt x="684" y="286"/>
                  </a:lnTo>
                  <a:lnTo>
                    <a:pt x="684" y="286"/>
                  </a:lnTo>
                  <a:lnTo>
                    <a:pt x="684" y="286"/>
                  </a:lnTo>
                  <a:lnTo>
                    <a:pt x="684" y="286"/>
                  </a:lnTo>
                  <a:lnTo>
                    <a:pt x="684" y="284"/>
                  </a:lnTo>
                  <a:lnTo>
                    <a:pt x="684" y="284"/>
                  </a:lnTo>
                  <a:lnTo>
                    <a:pt x="682" y="284"/>
                  </a:lnTo>
                  <a:lnTo>
                    <a:pt x="682" y="282"/>
                  </a:lnTo>
                  <a:lnTo>
                    <a:pt x="682" y="282"/>
                  </a:lnTo>
                  <a:lnTo>
                    <a:pt x="682" y="282"/>
                  </a:lnTo>
                  <a:lnTo>
                    <a:pt x="682" y="282"/>
                  </a:lnTo>
                  <a:lnTo>
                    <a:pt x="679" y="279"/>
                  </a:lnTo>
                  <a:lnTo>
                    <a:pt x="679" y="279"/>
                  </a:lnTo>
                  <a:lnTo>
                    <a:pt x="677" y="279"/>
                  </a:lnTo>
                  <a:lnTo>
                    <a:pt x="677" y="279"/>
                  </a:lnTo>
                  <a:lnTo>
                    <a:pt x="677" y="279"/>
                  </a:lnTo>
                  <a:lnTo>
                    <a:pt x="675" y="279"/>
                  </a:lnTo>
                  <a:lnTo>
                    <a:pt x="675" y="279"/>
                  </a:lnTo>
                  <a:lnTo>
                    <a:pt x="675" y="279"/>
                  </a:lnTo>
                  <a:lnTo>
                    <a:pt x="675" y="277"/>
                  </a:lnTo>
                  <a:lnTo>
                    <a:pt x="672" y="277"/>
                  </a:lnTo>
                  <a:lnTo>
                    <a:pt x="672" y="275"/>
                  </a:lnTo>
                  <a:lnTo>
                    <a:pt x="670" y="277"/>
                  </a:lnTo>
                  <a:lnTo>
                    <a:pt x="670" y="277"/>
                  </a:lnTo>
                  <a:lnTo>
                    <a:pt x="667" y="275"/>
                  </a:lnTo>
                  <a:lnTo>
                    <a:pt x="667" y="275"/>
                  </a:lnTo>
                  <a:lnTo>
                    <a:pt x="667" y="275"/>
                  </a:lnTo>
                  <a:lnTo>
                    <a:pt x="667" y="275"/>
                  </a:lnTo>
                  <a:lnTo>
                    <a:pt x="665" y="275"/>
                  </a:lnTo>
                  <a:lnTo>
                    <a:pt x="665" y="275"/>
                  </a:lnTo>
                  <a:lnTo>
                    <a:pt x="663" y="272"/>
                  </a:lnTo>
                  <a:lnTo>
                    <a:pt x="663" y="270"/>
                  </a:lnTo>
                  <a:lnTo>
                    <a:pt x="663" y="270"/>
                  </a:lnTo>
                  <a:lnTo>
                    <a:pt x="663" y="270"/>
                  </a:lnTo>
                  <a:lnTo>
                    <a:pt x="658" y="268"/>
                  </a:lnTo>
                  <a:lnTo>
                    <a:pt x="653" y="268"/>
                  </a:lnTo>
                  <a:lnTo>
                    <a:pt x="653" y="268"/>
                  </a:lnTo>
                  <a:lnTo>
                    <a:pt x="649" y="268"/>
                  </a:lnTo>
                  <a:lnTo>
                    <a:pt x="649" y="265"/>
                  </a:lnTo>
                  <a:lnTo>
                    <a:pt x="649" y="265"/>
                  </a:lnTo>
                  <a:lnTo>
                    <a:pt x="649" y="263"/>
                  </a:lnTo>
                  <a:lnTo>
                    <a:pt x="646" y="263"/>
                  </a:lnTo>
                  <a:lnTo>
                    <a:pt x="646" y="263"/>
                  </a:lnTo>
                  <a:lnTo>
                    <a:pt x="644" y="265"/>
                  </a:lnTo>
                  <a:lnTo>
                    <a:pt x="644" y="265"/>
                  </a:lnTo>
                  <a:lnTo>
                    <a:pt x="644" y="263"/>
                  </a:lnTo>
                  <a:lnTo>
                    <a:pt x="644" y="263"/>
                  </a:lnTo>
                  <a:lnTo>
                    <a:pt x="644" y="260"/>
                  </a:lnTo>
                  <a:lnTo>
                    <a:pt x="646" y="260"/>
                  </a:lnTo>
                  <a:lnTo>
                    <a:pt x="646" y="260"/>
                  </a:lnTo>
                  <a:lnTo>
                    <a:pt x="646" y="258"/>
                  </a:lnTo>
                  <a:lnTo>
                    <a:pt x="649" y="258"/>
                  </a:lnTo>
                  <a:lnTo>
                    <a:pt x="649" y="258"/>
                  </a:lnTo>
                  <a:lnTo>
                    <a:pt x="646" y="256"/>
                  </a:lnTo>
                  <a:lnTo>
                    <a:pt x="646" y="256"/>
                  </a:lnTo>
                  <a:lnTo>
                    <a:pt x="646" y="256"/>
                  </a:lnTo>
                  <a:lnTo>
                    <a:pt x="644" y="256"/>
                  </a:lnTo>
                  <a:lnTo>
                    <a:pt x="644" y="256"/>
                  </a:lnTo>
                  <a:lnTo>
                    <a:pt x="644" y="253"/>
                  </a:lnTo>
                  <a:lnTo>
                    <a:pt x="644" y="253"/>
                  </a:lnTo>
                  <a:lnTo>
                    <a:pt x="641" y="251"/>
                  </a:lnTo>
                  <a:lnTo>
                    <a:pt x="641" y="251"/>
                  </a:lnTo>
                  <a:lnTo>
                    <a:pt x="639" y="249"/>
                  </a:lnTo>
                  <a:lnTo>
                    <a:pt x="639" y="249"/>
                  </a:lnTo>
                  <a:lnTo>
                    <a:pt x="637" y="249"/>
                  </a:lnTo>
                  <a:lnTo>
                    <a:pt x="637" y="249"/>
                  </a:lnTo>
                  <a:lnTo>
                    <a:pt x="637" y="249"/>
                  </a:lnTo>
                  <a:lnTo>
                    <a:pt x="634" y="246"/>
                  </a:lnTo>
                  <a:lnTo>
                    <a:pt x="634" y="246"/>
                  </a:lnTo>
                  <a:lnTo>
                    <a:pt x="637" y="244"/>
                  </a:lnTo>
                  <a:lnTo>
                    <a:pt x="637" y="244"/>
                  </a:lnTo>
                  <a:lnTo>
                    <a:pt x="634" y="244"/>
                  </a:lnTo>
                  <a:lnTo>
                    <a:pt x="634" y="241"/>
                  </a:lnTo>
                  <a:lnTo>
                    <a:pt x="634" y="241"/>
                  </a:lnTo>
                  <a:lnTo>
                    <a:pt x="637" y="241"/>
                  </a:lnTo>
                  <a:lnTo>
                    <a:pt x="637" y="241"/>
                  </a:lnTo>
                  <a:lnTo>
                    <a:pt x="637" y="239"/>
                  </a:lnTo>
                  <a:lnTo>
                    <a:pt x="639" y="237"/>
                  </a:lnTo>
                  <a:lnTo>
                    <a:pt x="639" y="234"/>
                  </a:lnTo>
                  <a:lnTo>
                    <a:pt x="641" y="234"/>
                  </a:lnTo>
                  <a:lnTo>
                    <a:pt x="641" y="234"/>
                  </a:lnTo>
                  <a:lnTo>
                    <a:pt x="641" y="234"/>
                  </a:lnTo>
                  <a:lnTo>
                    <a:pt x="637" y="232"/>
                  </a:lnTo>
                  <a:lnTo>
                    <a:pt x="634" y="230"/>
                  </a:lnTo>
                  <a:lnTo>
                    <a:pt x="632" y="230"/>
                  </a:lnTo>
                  <a:lnTo>
                    <a:pt x="632" y="230"/>
                  </a:lnTo>
                  <a:lnTo>
                    <a:pt x="630" y="227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5" y="225"/>
                  </a:lnTo>
                  <a:lnTo>
                    <a:pt x="625" y="223"/>
                  </a:lnTo>
                  <a:lnTo>
                    <a:pt x="625" y="223"/>
                  </a:lnTo>
                  <a:lnTo>
                    <a:pt x="625" y="223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2" y="220"/>
                  </a:lnTo>
                  <a:lnTo>
                    <a:pt x="622" y="220"/>
                  </a:lnTo>
                  <a:lnTo>
                    <a:pt x="622" y="220"/>
                  </a:lnTo>
                  <a:lnTo>
                    <a:pt x="622" y="220"/>
                  </a:lnTo>
                  <a:lnTo>
                    <a:pt x="622" y="218"/>
                  </a:lnTo>
                  <a:lnTo>
                    <a:pt x="622" y="215"/>
                  </a:lnTo>
                  <a:lnTo>
                    <a:pt x="622" y="215"/>
                  </a:lnTo>
                  <a:lnTo>
                    <a:pt x="620" y="215"/>
                  </a:lnTo>
                  <a:lnTo>
                    <a:pt x="618" y="215"/>
                  </a:lnTo>
                  <a:lnTo>
                    <a:pt x="618" y="213"/>
                  </a:lnTo>
                  <a:lnTo>
                    <a:pt x="618" y="213"/>
                  </a:lnTo>
                  <a:lnTo>
                    <a:pt x="618" y="213"/>
                  </a:lnTo>
                  <a:lnTo>
                    <a:pt x="618" y="213"/>
                  </a:lnTo>
                  <a:lnTo>
                    <a:pt x="615" y="213"/>
                  </a:lnTo>
                  <a:lnTo>
                    <a:pt x="615" y="213"/>
                  </a:lnTo>
                  <a:lnTo>
                    <a:pt x="615" y="211"/>
                  </a:lnTo>
                  <a:lnTo>
                    <a:pt x="613" y="211"/>
                  </a:lnTo>
                  <a:lnTo>
                    <a:pt x="613" y="211"/>
                  </a:lnTo>
                  <a:lnTo>
                    <a:pt x="613" y="211"/>
                  </a:lnTo>
                  <a:lnTo>
                    <a:pt x="613" y="211"/>
                  </a:lnTo>
                  <a:lnTo>
                    <a:pt x="611" y="208"/>
                  </a:lnTo>
                  <a:lnTo>
                    <a:pt x="611" y="208"/>
                  </a:lnTo>
                  <a:lnTo>
                    <a:pt x="608" y="208"/>
                  </a:lnTo>
                  <a:lnTo>
                    <a:pt x="608" y="208"/>
                  </a:lnTo>
                  <a:lnTo>
                    <a:pt x="608" y="206"/>
                  </a:lnTo>
                  <a:lnTo>
                    <a:pt x="608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4" y="206"/>
                  </a:lnTo>
                  <a:lnTo>
                    <a:pt x="604" y="206"/>
                  </a:lnTo>
                  <a:lnTo>
                    <a:pt x="604" y="204"/>
                  </a:lnTo>
                  <a:lnTo>
                    <a:pt x="601" y="204"/>
                  </a:lnTo>
                  <a:lnTo>
                    <a:pt x="599" y="204"/>
                  </a:lnTo>
                  <a:lnTo>
                    <a:pt x="596" y="204"/>
                  </a:lnTo>
                  <a:lnTo>
                    <a:pt x="594" y="201"/>
                  </a:lnTo>
                  <a:lnTo>
                    <a:pt x="594" y="201"/>
                  </a:lnTo>
                  <a:lnTo>
                    <a:pt x="594" y="199"/>
                  </a:lnTo>
                  <a:lnTo>
                    <a:pt x="592" y="201"/>
                  </a:lnTo>
                  <a:lnTo>
                    <a:pt x="592" y="199"/>
                  </a:lnTo>
                  <a:lnTo>
                    <a:pt x="589" y="199"/>
                  </a:lnTo>
                  <a:lnTo>
                    <a:pt x="587" y="197"/>
                  </a:lnTo>
                  <a:lnTo>
                    <a:pt x="585" y="197"/>
                  </a:lnTo>
                  <a:lnTo>
                    <a:pt x="585" y="197"/>
                  </a:lnTo>
                  <a:lnTo>
                    <a:pt x="585" y="194"/>
                  </a:lnTo>
                  <a:lnTo>
                    <a:pt x="585" y="194"/>
                  </a:lnTo>
                  <a:lnTo>
                    <a:pt x="585" y="192"/>
                  </a:lnTo>
                  <a:lnTo>
                    <a:pt x="582" y="192"/>
                  </a:lnTo>
                  <a:lnTo>
                    <a:pt x="582" y="192"/>
                  </a:lnTo>
                  <a:lnTo>
                    <a:pt x="582" y="192"/>
                  </a:lnTo>
                  <a:lnTo>
                    <a:pt x="582" y="192"/>
                  </a:lnTo>
                  <a:lnTo>
                    <a:pt x="582" y="189"/>
                  </a:lnTo>
                  <a:lnTo>
                    <a:pt x="580" y="189"/>
                  </a:lnTo>
                  <a:lnTo>
                    <a:pt x="580" y="189"/>
                  </a:lnTo>
                  <a:lnTo>
                    <a:pt x="578" y="187"/>
                  </a:lnTo>
                  <a:lnTo>
                    <a:pt x="575" y="185"/>
                  </a:lnTo>
                  <a:lnTo>
                    <a:pt x="575" y="185"/>
                  </a:lnTo>
                  <a:lnTo>
                    <a:pt x="575" y="185"/>
                  </a:lnTo>
                  <a:lnTo>
                    <a:pt x="578" y="182"/>
                  </a:lnTo>
                  <a:lnTo>
                    <a:pt x="580" y="182"/>
                  </a:lnTo>
                  <a:lnTo>
                    <a:pt x="582" y="180"/>
                  </a:lnTo>
                  <a:lnTo>
                    <a:pt x="582" y="180"/>
                  </a:lnTo>
                  <a:lnTo>
                    <a:pt x="582" y="178"/>
                  </a:lnTo>
                  <a:lnTo>
                    <a:pt x="582" y="178"/>
                  </a:lnTo>
                  <a:lnTo>
                    <a:pt x="580" y="178"/>
                  </a:lnTo>
                  <a:lnTo>
                    <a:pt x="582" y="175"/>
                  </a:lnTo>
                  <a:lnTo>
                    <a:pt x="582" y="173"/>
                  </a:lnTo>
                  <a:lnTo>
                    <a:pt x="580" y="173"/>
                  </a:lnTo>
                  <a:lnTo>
                    <a:pt x="580" y="170"/>
                  </a:lnTo>
                  <a:lnTo>
                    <a:pt x="580" y="170"/>
                  </a:lnTo>
                  <a:lnTo>
                    <a:pt x="580" y="168"/>
                  </a:lnTo>
                  <a:lnTo>
                    <a:pt x="578" y="168"/>
                  </a:lnTo>
                  <a:lnTo>
                    <a:pt x="578" y="168"/>
                  </a:lnTo>
                  <a:lnTo>
                    <a:pt x="578" y="168"/>
                  </a:lnTo>
                  <a:lnTo>
                    <a:pt x="578" y="168"/>
                  </a:lnTo>
                  <a:lnTo>
                    <a:pt x="575" y="168"/>
                  </a:lnTo>
                  <a:lnTo>
                    <a:pt x="575" y="166"/>
                  </a:lnTo>
                  <a:lnTo>
                    <a:pt x="573" y="166"/>
                  </a:lnTo>
                  <a:lnTo>
                    <a:pt x="573" y="168"/>
                  </a:lnTo>
                  <a:lnTo>
                    <a:pt x="570" y="168"/>
                  </a:lnTo>
                  <a:lnTo>
                    <a:pt x="570" y="166"/>
                  </a:lnTo>
                  <a:lnTo>
                    <a:pt x="568" y="166"/>
                  </a:lnTo>
                  <a:lnTo>
                    <a:pt x="566" y="163"/>
                  </a:lnTo>
                  <a:lnTo>
                    <a:pt x="566" y="163"/>
                  </a:lnTo>
                  <a:lnTo>
                    <a:pt x="566" y="161"/>
                  </a:lnTo>
                  <a:lnTo>
                    <a:pt x="563" y="161"/>
                  </a:lnTo>
                  <a:lnTo>
                    <a:pt x="563" y="161"/>
                  </a:lnTo>
                  <a:lnTo>
                    <a:pt x="563" y="161"/>
                  </a:lnTo>
                  <a:lnTo>
                    <a:pt x="563" y="159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59" y="152"/>
                  </a:lnTo>
                  <a:lnTo>
                    <a:pt x="556" y="152"/>
                  </a:lnTo>
                  <a:lnTo>
                    <a:pt x="554" y="152"/>
                  </a:lnTo>
                  <a:lnTo>
                    <a:pt x="551" y="149"/>
                  </a:lnTo>
                  <a:lnTo>
                    <a:pt x="549" y="149"/>
                  </a:lnTo>
                  <a:lnTo>
                    <a:pt x="549" y="149"/>
                  </a:lnTo>
                  <a:lnTo>
                    <a:pt x="547" y="149"/>
                  </a:lnTo>
                  <a:lnTo>
                    <a:pt x="542" y="149"/>
                  </a:lnTo>
                  <a:lnTo>
                    <a:pt x="540" y="149"/>
                  </a:lnTo>
                  <a:lnTo>
                    <a:pt x="540" y="149"/>
                  </a:lnTo>
                  <a:lnTo>
                    <a:pt x="537" y="149"/>
                  </a:lnTo>
                  <a:lnTo>
                    <a:pt x="537" y="149"/>
                  </a:lnTo>
                  <a:lnTo>
                    <a:pt x="537" y="149"/>
                  </a:lnTo>
                  <a:lnTo>
                    <a:pt x="537" y="147"/>
                  </a:lnTo>
                  <a:lnTo>
                    <a:pt x="537" y="147"/>
                  </a:lnTo>
                  <a:lnTo>
                    <a:pt x="535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28" y="147"/>
                  </a:lnTo>
                  <a:lnTo>
                    <a:pt x="528" y="147"/>
                  </a:lnTo>
                  <a:lnTo>
                    <a:pt x="528" y="147"/>
                  </a:lnTo>
                  <a:lnTo>
                    <a:pt x="525" y="147"/>
                  </a:lnTo>
                  <a:lnTo>
                    <a:pt x="523" y="147"/>
                  </a:lnTo>
                  <a:lnTo>
                    <a:pt x="523" y="144"/>
                  </a:lnTo>
                  <a:lnTo>
                    <a:pt x="521" y="144"/>
                  </a:lnTo>
                  <a:lnTo>
                    <a:pt x="521" y="142"/>
                  </a:lnTo>
                  <a:lnTo>
                    <a:pt x="521" y="142"/>
                  </a:lnTo>
                  <a:lnTo>
                    <a:pt x="521" y="140"/>
                  </a:lnTo>
                  <a:lnTo>
                    <a:pt x="521" y="137"/>
                  </a:lnTo>
                  <a:lnTo>
                    <a:pt x="523" y="133"/>
                  </a:lnTo>
                  <a:lnTo>
                    <a:pt x="523" y="133"/>
                  </a:lnTo>
                  <a:lnTo>
                    <a:pt x="525" y="130"/>
                  </a:lnTo>
                  <a:lnTo>
                    <a:pt x="525" y="130"/>
                  </a:lnTo>
                  <a:lnTo>
                    <a:pt x="525" y="130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6"/>
                  </a:lnTo>
                  <a:lnTo>
                    <a:pt x="525" y="126"/>
                  </a:lnTo>
                  <a:lnTo>
                    <a:pt x="525" y="126"/>
                  </a:lnTo>
                  <a:lnTo>
                    <a:pt x="525" y="123"/>
                  </a:lnTo>
                  <a:lnTo>
                    <a:pt x="523" y="123"/>
                  </a:lnTo>
                  <a:lnTo>
                    <a:pt x="523" y="123"/>
                  </a:lnTo>
                  <a:lnTo>
                    <a:pt x="518" y="126"/>
                  </a:lnTo>
                  <a:lnTo>
                    <a:pt x="514" y="123"/>
                  </a:lnTo>
                  <a:lnTo>
                    <a:pt x="511" y="123"/>
                  </a:lnTo>
                  <a:lnTo>
                    <a:pt x="511" y="123"/>
                  </a:lnTo>
                  <a:lnTo>
                    <a:pt x="509" y="123"/>
                  </a:lnTo>
                  <a:lnTo>
                    <a:pt x="507" y="123"/>
                  </a:lnTo>
                  <a:lnTo>
                    <a:pt x="502" y="123"/>
                  </a:lnTo>
                  <a:lnTo>
                    <a:pt x="502" y="123"/>
                  </a:lnTo>
                  <a:lnTo>
                    <a:pt x="499" y="123"/>
                  </a:lnTo>
                  <a:lnTo>
                    <a:pt x="499" y="123"/>
                  </a:lnTo>
                  <a:lnTo>
                    <a:pt x="497" y="123"/>
                  </a:lnTo>
                  <a:lnTo>
                    <a:pt x="495" y="123"/>
                  </a:lnTo>
                  <a:lnTo>
                    <a:pt x="495" y="123"/>
                  </a:lnTo>
                  <a:lnTo>
                    <a:pt x="492" y="123"/>
                  </a:lnTo>
                  <a:lnTo>
                    <a:pt x="492" y="121"/>
                  </a:lnTo>
                  <a:lnTo>
                    <a:pt x="492" y="121"/>
                  </a:lnTo>
                  <a:lnTo>
                    <a:pt x="490" y="121"/>
                  </a:lnTo>
                  <a:lnTo>
                    <a:pt x="490" y="123"/>
                  </a:lnTo>
                  <a:lnTo>
                    <a:pt x="488" y="123"/>
                  </a:lnTo>
                  <a:lnTo>
                    <a:pt x="488" y="123"/>
                  </a:lnTo>
                  <a:lnTo>
                    <a:pt x="488" y="123"/>
                  </a:lnTo>
                  <a:lnTo>
                    <a:pt x="485" y="121"/>
                  </a:lnTo>
                  <a:lnTo>
                    <a:pt x="485" y="121"/>
                  </a:lnTo>
                  <a:lnTo>
                    <a:pt x="485" y="118"/>
                  </a:lnTo>
                  <a:lnTo>
                    <a:pt x="485" y="118"/>
                  </a:lnTo>
                  <a:lnTo>
                    <a:pt x="488" y="116"/>
                  </a:lnTo>
                  <a:lnTo>
                    <a:pt x="490" y="114"/>
                  </a:lnTo>
                  <a:lnTo>
                    <a:pt x="490" y="111"/>
                  </a:lnTo>
                  <a:lnTo>
                    <a:pt x="490" y="109"/>
                  </a:lnTo>
                  <a:lnTo>
                    <a:pt x="490" y="107"/>
                  </a:lnTo>
                  <a:lnTo>
                    <a:pt x="488" y="107"/>
                  </a:lnTo>
                  <a:lnTo>
                    <a:pt x="488" y="109"/>
                  </a:lnTo>
                  <a:lnTo>
                    <a:pt x="485" y="109"/>
                  </a:lnTo>
                  <a:lnTo>
                    <a:pt x="483" y="109"/>
                  </a:lnTo>
                  <a:lnTo>
                    <a:pt x="483" y="107"/>
                  </a:lnTo>
                  <a:lnTo>
                    <a:pt x="483" y="107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97"/>
                  </a:lnTo>
                  <a:lnTo>
                    <a:pt x="485" y="97"/>
                  </a:lnTo>
                  <a:lnTo>
                    <a:pt x="488" y="97"/>
                  </a:lnTo>
                  <a:lnTo>
                    <a:pt x="488" y="97"/>
                  </a:lnTo>
                  <a:lnTo>
                    <a:pt x="490" y="97"/>
                  </a:lnTo>
                  <a:lnTo>
                    <a:pt x="490" y="97"/>
                  </a:lnTo>
                  <a:lnTo>
                    <a:pt x="492" y="95"/>
                  </a:lnTo>
                  <a:lnTo>
                    <a:pt x="492" y="92"/>
                  </a:lnTo>
                  <a:lnTo>
                    <a:pt x="495" y="92"/>
                  </a:lnTo>
                  <a:lnTo>
                    <a:pt x="492" y="92"/>
                  </a:lnTo>
                  <a:lnTo>
                    <a:pt x="492" y="90"/>
                  </a:lnTo>
                  <a:lnTo>
                    <a:pt x="492" y="90"/>
                  </a:lnTo>
                  <a:lnTo>
                    <a:pt x="495" y="85"/>
                  </a:lnTo>
                  <a:lnTo>
                    <a:pt x="495" y="85"/>
                  </a:lnTo>
                  <a:lnTo>
                    <a:pt x="495" y="83"/>
                  </a:lnTo>
                  <a:lnTo>
                    <a:pt x="495" y="83"/>
                  </a:lnTo>
                  <a:lnTo>
                    <a:pt x="492" y="83"/>
                  </a:lnTo>
                  <a:lnTo>
                    <a:pt x="492" y="83"/>
                  </a:lnTo>
                  <a:lnTo>
                    <a:pt x="492" y="83"/>
                  </a:lnTo>
                  <a:lnTo>
                    <a:pt x="492" y="81"/>
                  </a:lnTo>
                  <a:lnTo>
                    <a:pt x="492" y="81"/>
                  </a:lnTo>
                  <a:lnTo>
                    <a:pt x="492" y="78"/>
                  </a:lnTo>
                  <a:lnTo>
                    <a:pt x="492" y="78"/>
                  </a:lnTo>
                  <a:lnTo>
                    <a:pt x="492" y="76"/>
                  </a:lnTo>
                  <a:lnTo>
                    <a:pt x="495" y="73"/>
                  </a:lnTo>
                  <a:lnTo>
                    <a:pt x="495" y="71"/>
                  </a:lnTo>
                  <a:lnTo>
                    <a:pt x="495" y="71"/>
                  </a:lnTo>
                  <a:lnTo>
                    <a:pt x="495" y="62"/>
                  </a:lnTo>
                  <a:lnTo>
                    <a:pt x="492" y="59"/>
                  </a:lnTo>
                  <a:lnTo>
                    <a:pt x="485" y="45"/>
                  </a:lnTo>
                  <a:lnTo>
                    <a:pt x="476" y="31"/>
                  </a:lnTo>
                  <a:lnTo>
                    <a:pt x="466" y="21"/>
                  </a:lnTo>
                  <a:lnTo>
                    <a:pt x="459" y="17"/>
                  </a:lnTo>
                  <a:lnTo>
                    <a:pt x="452" y="5"/>
                  </a:lnTo>
                  <a:lnTo>
                    <a:pt x="452" y="5"/>
                  </a:lnTo>
                  <a:lnTo>
                    <a:pt x="450" y="2"/>
                  </a:lnTo>
                  <a:lnTo>
                    <a:pt x="445" y="2"/>
                  </a:lnTo>
                  <a:lnTo>
                    <a:pt x="445" y="2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0" y="0"/>
                  </a:ln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36" y="0"/>
                  </a:lnTo>
                  <a:lnTo>
                    <a:pt x="436" y="0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428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421" y="5"/>
                  </a:lnTo>
                  <a:lnTo>
                    <a:pt x="421" y="5"/>
                  </a:lnTo>
                  <a:lnTo>
                    <a:pt x="421" y="5"/>
                  </a:lnTo>
                  <a:lnTo>
                    <a:pt x="419" y="5"/>
                  </a:lnTo>
                  <a:lnTo>
                    <a:pt x="419" y="5"/>
                  </a:lnTo>
                  <a:lnTo>
                    <a:pt x="419" y="5"/>
                  </a:lnTo>
                  <a:lnTo>
                    <a:pt x="417" y="7"/>
                  </a:lnTo>
                  <a:lnTo>
                    <a:pt x="417" y="7"/>
                  </a:lnTo>
                  <a:lnTo>
                    <a:pt x="417" y="10"/>
                  </a:lnTo>
                  <a:lnTo>
                    <a:pt x="414" y="10"/>
                  </a:lnTo>
                  <a:lnTo>
                    <a:pt x="414" y="10"/>
                  </a:lnTo>
                  <a:lnTo>
                    <a:pt x="410" y="7"/>
                  </a:lnTo>
                  <a:lnTo>
                    <a:pt x="407" y="10"/>
                  </a:lnTo>
                  <a:lnTo>
                    <a:pt x="407" y="10"/>
                  </a:lnTo>
                  <a:lnTo>
                    <a:pt x="407" y="12"/>
                  </a:lnTo>
                  <a:lnTo>
                    <a:pt x="407" y="12"/>
                  </a:lnTo>
                  <a:lnTo>
                    <a:pt x="407" y="12"/>
                  </a:lnTo>
                  <a:lnTo>
                    <a:pt x="407" y="14"/>
                  </a:lnTo>
                  <a:lnTo>
                    <a:pt x="402" y="14"/>
                  </a:lnTo>
                  <a:lnTo>
                    <a:pt x="402" y="14"/>
                  </a:lnTo>
                  <a:lnTo>
                    <a:pt x="400" y="17"/>
                  </a:lnTo>
                  <a:lnTo>
                    <a:pt x="400" y="17"/>
                  </a:lnTo>
                  <a:lnTo>
                    <a:pt x="400" y="17"/>
                  </a:lnTo>
                  <a:lnTo>
                    <a:pt x="400" y="17"/>
                  </a:lnTo>
                  <a:lnTo>
                    <a:pt x="398" y="17"/>
                  </a:lnTo>
                  <a:lnTo>
                    <a:pt x="398" y="17"/>
                  </a:lnTo>
                  <a:lnTo>
                    <a:pt x="398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9"/>
                  </a:lnTo>
                  <a:lnTo>
                    <a:pt x="393" y="19"/>
                  </a:lnTo>
                  <a:lnTo>
                    <a:pt x="393" y="19"/>
                  </a:lnTo>
                  <a:lnTo>
                    <a:pt x="393" y="19"/>
                  </a:lnTo>
                  <a:lnTo>
                    <a:pt x="391" y="19"/>
                  </a:lnTo>
                  <a:lnTo>
                    <a:pt x="391" y="19"/>
                  </a:lnTo>
                  <a:lnTo>
                    <a:pt x="391" y="21"/>
                  </a:lnTo>
                  <a:lnTo>
                    <a:pt x="391" y="24"/>
                  </a:lnTo>
                  <a:lnTo>
                    <a:pt x="391" y="24"/>
                  </a:lnTo>
                  <a:lnTo>
                    <a:pt x="391" y="24"/>
                  </a:lnTo>
                  <a:lnTo>
                    <a:pt x="391" y="26"/>
                  </a:lnTo>
                  <a:lnTo>
                    <a:pt x="391" y="28"/>
                  </a:lnTo>
                  <a:lnTo>
                    <a:pt x="391" y="28"/>
                  </a:lnTo>
                  <a:lnTo>
                    <a:pt x="393" y="28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1" y="33"/>
                  </a:lnTo>
                  <a:lnTo>
                    <a:pt x="391" y="36"/>
                  </a:lnTo>
                  <a:lnTo>
                    <a:pt x="391" y="36"/>
                  </a:lnTo>
                  <a:lnTo>
                    <a:pt x="391" y="36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88" y="38"/>
                  </a:lnTo>
                  <a:lnTo>
                    <a:pt x="388" y="40"/>
                  </a:lnTo>
                  <a:lnTo>
                    <a:pt x="388" y="40"/>
                  </a:lnTo>
                  <a:lnTo>
                    <a:pt x="386" y="40"/>
                  </a:lnTo>
                  <a:lnTo>
                    <a:pt x="386" y="40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1" y="43"/>
                  </a:lnTo>
                  <a:lnTo>
                    <a:pt x="381" y="43"/>
                  </a:lnTo>
                  <a:lnTo>
                    <a:pt x="379" y="45"/>
                  </a:lnTo>
                  <a:lnTo>
                    <a:pt x="376" y="52"/>
                  </a:lnTo>
                  <a:lnTo>
                    <a:pt x="374" y="52"/>
                  </a:lnTo>
                  <a:lnTo>
                    <a:pt x="372" y="55"/>
                  </a:lnTo>
                  <a:lnTo>
                    <a:pt x="372" y="55"/>
                  </a:lnTo>
                  <a:lnTo>
                    <a:pt x="369" y="55"/>
                  </a:lnTo>
                  <a:lnTo>
                    <a:pt x="367" y="55"/>
                  </a:lnTo>
                  <a:lnTo>
                    <a:pt x="367" y="55"/>
                  </a:lnTo>
                  <a:lnTo>
                    <a:pt x="367" y="55"/>
                  </a:lnTo>
                  <a:lnTo>
                    <a:pt x="365" y="57"/>
                  </a:lnTo>
                  <a:lnTo>
                    <a:pt x="365" y="59"/>
                  </a:lnTo>
                  <a:lnTo>
                    <a:pt x="362" y="59"/>
                  </a:lnTo>
                  <a:lnTo>
                    <a:pt x="362" y="59"/>
                  </a:lnTo>
                  <a:lnTo>
                    <a:pt x="360" y="62"/>
                  </a:lnTo>
                  <a:lnTo>
                    <a:pt x="360" y="62"/>
                  </a:lnTo>
                  <a:lnTo>
                    <a:pt x="357" y="64"/>
                  </a:lnTo>
                  <a:lnTo>
                    <a:pt x="357" y="64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3" y="66"/>
                  </a:lnTo>
                  <a:lnTo>
                    <a:pt x="353" y="66"/>
                  </a:lnTo>
                  <a:lnTo>
                    <a:pt x="353" y="69"/>
                  </a:lnTo>
                  <a:lnTo>
                    <a:pt x="353" y="69"/>
                  </a:lnTo>
                  <a:lnTo>
                    <a:pt x="353" y="71"/>
                  </a:lnTo>
                  <a:lnTo>
                    <a:pt x="353" y="73"/>
                  </a:lnTo>
                  <a:lnTo>
                    <a:pt x="353" y="73"/>
                  </a:lnTo>
                  <a:lnTo>
                    <a:pt x="350" y="73"/>
                  </a:lnTo>
                  <a:lnTo>
                    <a:pt x="350" y="73"/>
                  </a:lnTo>
                  <a:lnTo>
                    <a:pt x="353" y="73"/>
                  </a:lnTo>
                  <a:lnTo>
                    <a:pt x="353" y="73"/>
                  </a:lnTo>
                  <a:lnTo>
                    <a:pt x="353" y="76"/>
                  </a:lnTo>
                  <a:lnTo>
                    <a:pt x="350" y="73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48" y="76"/>
                  </a:lnTo>
                  <a:lnTo>
                    <a:pt x="348" y="78"/>
                  </a:lnTo>
                  <a:lnTo>
                    <a:pt x="348" y="78"/>
                  </a:lnTo>
                  <a:lnTo>
                    <a:pt x="346" y="81"/>
                  </a:lnTo>
                  <a:lnTo>
                    <a:pt x="346" y="81"/>
                  </a:lnTo>
                  <a:lnTo>
                    <a:pt x="343" y="81"/>
                  </a:lnTo>
                  <a:lnTo>
                    <a:pt x="343" y="83"/>
                  </a:lnTo>
                  <a:lnTo>
                    <a:pt x="343" y="83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8"/>
                  </a:lnTo>
                  <a:lnTo>
                    <a:pt x="341" y="88"/>
                  </a:lnTo>
                  <a:lnTo>
                    <a:pt x="339" y="88"/>
                  </a:lnTo>
                  <a:lnTo>
                    <a:pt x="339" y="88"/>
                  </a:lnTo>
                  <a:lnTo>
                    <a:pt x="336" y="88"/>
                  </a:lnTo>
                  <a:lnTo>
                    <a:pt x="334" y="90"/>
                  </a:lnTo>
                  <a:lnTo>
                    <a:pt x="336" y="90"/>
                  </a:lnTo>
                  <a:lnTo>
                    <a:pt x="331" y="90"/>
                  </a:lnTo>
                  <a:lnTo>
                    <a:pt x="331" y="90"/>
                  </a:lnTo>
                  <a:lnTo>
                    <a:pt x="331" y="90"/>
                  </a:lnTo>
                  <a:lnTo>
                    <a:pt x="331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2"/>
                  </a:lnTo>
                  <a:lnTo>
                    <a:pt x="327" y="92"/>
                  </a:lnTo>
                  <a:lnTo>
                    <a:pt x="327" y="92"/>
                  </a:lnTo>
                  <a:lnTo>
                    <a:pt x="327" y="92"/>
                  </a:lnTo>
                  <a:lnTo>
                    <a:pt x="327" y="92"/>
                  </a:lnTo>
                  <a:lnTo>
                    <a:pt x="327" y="95"/>
                  </a:lnTo>
                  <a:lnTo>
                    <a:pt x="327" y="95"/>
                  </a:lnTo>
                  <a:lnTo>
                    <a:pt x="327" y="95"/>
                  </a:lnTo>
                  <a:lnTo>
                    <a:pt x="324" y="97"/>
                  </a:lnTo>
                  <a:lnTo>
                    <a:pt x="324" y="97"/>
                  </a:lnTo>
                  <a:lnTo>
                    <a:pt x="324" y="99"/>
                  </a:lnTo>
                  <a:lnTo>
                    <a:pt x="322" y="99"/>
                  </a:lnTo>
                  <a:lnTo>
                    <a:pt x="322" y="99"/>
                  </a:lnTo>
                  <a:lnTo>
                    <a:pt x="322" y="99"/>
                  </a:lnTo>
                  <a:lnTo>
                    <a:pt x="322" y="99"/>
                  </a:lnTo>
                  <a:lnTo>
                    <a:pt x="320" y="102"/>
                  </a:lnTo>
                  <a:lnTo>
                    <a:pt x="320" y="102"/>
                  </a:lnTo>
                  <a:lnTo>
                    <a:pt x="320" y="102"/>
                  </a:lnTo>
                  <a:lnTo>
                    <a:pt x="315" y="102"/>
                  </a:lnTo>
                  <a:lnTo>
                    <a:pt x="313" y="102"/>
                  </a:lnTo>
                  <a:lnTo>
                    <a:pt x="313" y="99"/>
                  </a:lnTo>
                  <a:lnTo>
                    <a:pt x="310" y="99"/>
                  </a:lnTo>
                  <a:lnTo>
                    <a:pt x="310" y="99"/>
                  </a:lnTo>
                  <a:lnTo>
                    <a:pt x="310" y="99"/>
                  </a:lnTo>
                  <a:lnTo>
                    <a:pt x="308" y="102"/>
                  </a:lnTo>
                  <a:lnTo>
                    <a:pt x="308" y="102"/>
                  </a:lnTo>
                  <a:lnTo>
                    <a:pt x="308" y="102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3" y="99"/>
                  </a:lnTo>
                  <a:lnTo>
                    <a:pt x="303" y="99"/>
                  </a:lnTo>
                  <a:lnTo>
                    <a:pt x="303" y="99"/>
                  </a:lnTo>
                  <a:lnTo>
                    <a:pt x="303" y="99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6" y="104"/>
                  </a:lnTo>
                  <a:lnTo>
                    <a:pt x="296" y="104"/>
                  </a:lnTo>
                  <a:lnTo>
                    <a:pt x="296" y="104"/>
                  </a:lnTo>
                  <a:lnTo>
                    <a:pt x="294" y="104"/>
                  </a:lnTo>
                  <a:lnTo>
                    <a:pt x="294" y="104"/>
                  </a:lnTo>
                  <a:lnTo>
                    <a:pt x="294" y="104"/>
                  </a:lnTo>
                  <a:lnTo>
                    <a:pt x="289" y="104"/>
                  </a:lnTo>
                  <a:lnTo>
                    <a:pt x="289" y="104"/>
                  </a:lnTo>
                  <a:lnTo>
                    <a:pt x="286" y="104"/>
                  </a:lnTo>
                  <a:lnTo>
                    <a:pt x="286" y="104"/>
                  </a:lnTo>
                  <a:lnTo>
                    <a:pt x="286" y="104"/>
                  </a:lnTo>
                  <a:lnTo>
                    <a:pt x="284" y="107"/>
                  </a:lnTo>
                  <a:lnTo>
                    <a:pt x="284" y="107"/>
                  </a:lnTo>
                  <a:lnTo>
                    <a:pt x="284" y="107"/>
                  </a:lnTo>
                  <a:lnTo>
                    <a:pt x="282" y="107"/>
                  </a:lnTo>
                  <a:lnTo>
                    <a:pt x="279" y="107"/>
                  </a:lnTo>
                  <a:lnTo>
                    <a:pt x="279" y="107"/>
                  </a:lnTo>
                  <a:lnTo>
                    <a:pt x="277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2" y="107"/>
                  </a:lnTo>
                  <a:lnTo>
                    <a:pt x="272" y="107"/>
                  </a:lnTo>
                  <a:lnTo>
                    <a:pt x="272" y="107"/>
                  </a:lnTo>
                  <a:lnTo>
                    <a:pt x="270" y="107"/>
                  </a:lnTo>
                  <a:lnTo>
                    <a:pt x="268" y="107"/>
                  </a:lnTo>
                  <a:lnTo>
                    <a:pt x="265" y="107"/>
                  </a:lnTo>
                  <a:lnTo>
                    <a:pt x="265" y="107"/>
                  </a:lnTo>
                  <a:lnTo>
                    <a:pt x="265" y="107"/>
                  </a:lnTo>
                  <a:lnTo>
                    <a:pt x="263" y="107"/>
                  </a:lnTo>
                  <a:lnTo>
                    <a:pt x="263" y="107"/>
                  </a:lnTo>
                  <a:lnTo>
                    <a:pt x="263" y="107"/>
                  </a:lnTo>
                  <a:lnTo>
                    <a:pt x="263" y="107"/>
                  </a:lnTo>
                  <a:lnTo>
                    <a:pt x="260" y="107"/>
                  </a:lnTo>
                  <a:lnTo>
                    <a:pt x="260" y="107"/>
                  </a:lnTo>
                  <a:lnTo>
                    <a:pt x="260" y="107"/>
                  </a:lnTo>
                  <a:lnTo>
                    <a:pt x="260" y="107"/>
                  </a:lnTo>
                  <a:lnTo>
                    <a:pt x="258" y="107"/>
                  </a:lnTo>
                  <a:lnTo>
                    <a:pt x="256" y="107"/>
                  </a:lnTo>
                  <a:lnTo>
                    <a:pt x="256" y="107"/>
                  </a:lnTo>
                  <a:lnTo>
                    <a:pt x="256" y="107"/>
                  </a:lnTo>
                  <a:lnTo>
                    <a:pt x="256" y="107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1" y="107"/>
                  </a:lnTo>
                  <a:lnTo>
                    <a:pt x="249" y="107"/>
                  </a:lnTo>
                  <a:lnTo>
                    <a:pt x="246" y="109"/>
                  </a:lnTo>
                  <a:lnTo>
                    <a:pt x="246" y="109"/>
                  </a:lnTo>
                  <a:lnTo>
                    <a:pt x="244" y="109"/>
                  </a:lnTo>
                  <a:lnTo>
                    <a:pt x="244" y="109"/>
                  </a:lnTo>
                  <a:lnTo>
                    <a:pt x="244" y="111"/>
                  </a:lnTo>
                  <a:lnTo>
                    <a:pt x="244" y="111"/>
                  </a:lnTo>
                  <a:lnTo>
                    <a:pt x="244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4"/>
                  </a:lnTo>
                  <a:lnTo>
                    <a:pt x="242" y="114"/>
                  </a:lnTo>
                  <a:lnTo>
                    <a:pt x="242" y="114"/>
                  </a:lnTo>
                  <a:lnTo>
                    <a:pt x="239" y="114"/>
                  </a:lnTo>
                  <a:lnTo>
                    <a:pt x="239" y="114"/>
                  </a:lnTo>
                  <a:lnTo>
                    <a:pt x="239" y="116"/>
                  </a:lnTo>
                  <a:lnTo>
                    <a:pt x="239" y="116"/>
                  </a:lnTo>
                  <a:lnTo>
                    <a:pt x="242" y="116"/>
                  </a:lnTo>
                  <a:lnTo>
                    <a:pt x="242" y="116"/>
                  </a:lnTo>
                  <a:lnTo>
                    <a:pt x="242" y="116"/>
                  </a:lnTo>
                  <a:lnTo>
                    <a:pt x="242" y="118"/>
                  </a:lnTo>
                  <a:lnTo>
                    <a:pt x="242" y="118"/>
                  </a:lnTo>
                  <a:lnTo>
                    <a:pt x="249" y="121"/>
                  </a:lnTo>
                  <a:lnTo>
                    <a:pt x="249" y="121"/>
                  </a:lnTo>
                  <a:lnTo>
                    <a:pt x="249" y="123"/>
                  </a:lnTo>
                  <a:lnTo>
                    <a:pt x="251" y="123"/>
                  </a:lnTo>
                  <a:lnTo>
                    <a:pt x="253" y="126"/>
                  </a:lnTo>
                  <a:lnTo>
                    <a:pt x="251" y="126"/>
                  </a:lnTo>
                  <a:lnTo>
                    <a:pt x="251" y="128"/>
                  </a:lnTo>
                  <a:lnTo>
                    <a:pt x="249" y="128"/>
                  </a:lnTo>
                  <a:lnTo>
                    <a:pt x="246" y="133"/>
                  </a:lnTo>
                  <a:lnTo>
                    <a:pt x="242" y="137"/>
                  </a:lnTo>
                  <a:lnTo>
                    <a:pt x="242" y="140"/>
                  </a:lnTo>
                  <a:lnTo>
                    <a:pt x="242" y="140"/>
                  </a:lnTo>
                  <a:lnTo>
                    <a:pt x="239" y="142"/>
                  </a:lnTo>
                  <a:lnTo>
                    <a:pt x="239" y="142"/>
                  </a:lnTo>
                  <a:lnTo>
                    <a:pt x="237" y="147"/>
                  </a:lnTo>
                  <a:lnTo>
                    <a:pt x="234" y="147"/>
                  </a:lnTo>
                  <a:lnTo>
                    <a:pt x="234" y="147"/>
                  </a:lnTo>
                  <a:lnTo>
                    <a:pt x="230" y="149"/>
                  </a:lnTo>
                  <a:lnTo>
                    <a:pt x="227" y="149"/>
                  </a:lnTo>
                  <a:lnTo>
                    <a:pt x="227" y="152"/>
                  </a:lnTo>
                  <a:lnTo>
                    <a:pt x="225" y="154"/>
                  </a:lnTo>
                  <a:lnTo>
                    <a:pt x="225" y="156"/>
                  </a:lnTo>
                  <a:lnTo>
                    <a:pt x="225" y="159"/>
                  </a:lnTo>
                  <a:lnTo>
                    <a:pt x="220" y="159"/>
                  </a:lnTo>
                  <a:lnTo>
                    <a:pt x="197" y="161"/>
                  </a:lnTo>
                  <a:lnTo>
                    <a:pt x="192" y="161"/>
                  </a:lnTo>
                  <a:lnTo>
                    <a:pt x="187" y="163"/>
                  </a:lnTo>
                  <a:lnTo>
                    <a:pt x="185" y="163"/>
                  </a:lnTo>
                  <a:lnTo>
                    <a:pt x="182" y="163"/>
                  </a:lnTo>
                  <a:lnTo>
                    <a:pt x="175" y="161"/>
                  </a:lnTo>
                  <a:lnTo>
                    <a:pt x="175" y="161"/>
                  </a:lnTo>
                  <a:lnTo>
                    <a:pt x="173" y="161"/>
                  </a:lnTo>
                  <a:lnTo>
                    <a:pt x="173" y="163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68" y="166"/>
                  </a:lnTo>
                  <a:lnTo>
                    <a:pt x="166" y="166"/>
                  </a:lnTo>
                  <a:lnTo>
                    <a:pt x="166" y="166"/>
                  </a:lnTo>
                  <a:lnTo>
                    <a:pt x="166" y="166"/>
                  </a:lnTo>
                  <a:lnTo>
                    <a:pt x="163" y="166"/>
                  </a:lnTo>
                  <a:lnTo>
                    <a:pt x="163" y="168"/>
                  </a:lnTo>
                  <a:lnTo>
                    <a:pt x="161" y="166"/>
                  </a:lnTo>
                  <a:lnTo>
                    <a:pt x="161" y="168"/>
                  </a:lnTo>
                  <a:lnTo>
                    <a:pt x="159" y="168"/>
                  </a:lnTo>
                  <a:lnTo>
                    <a:pt x="152" y="170"/>
                  </a:lnTo>
                  <a:lnTo>
                    <a:pt x="152" y="170"/>
                  </a:lnTo>
                  <a:lnTo>
                    <a:pt x="152" y="170"/>
                  </a:lnTo>
                  <a:lnTo>
                    <a:pt x="152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7" y="175"/>
                  </a:lnTo>
                  <a:lnTo>
                    <a:pt x="147" y="178"/>
                  </a:lnTo>
                  <a:lnTo>
                    <a:pt x="145" y="178"/>
                  </a:lnTo>
                  <a:lnTo>
                    <a:pt x="145" y="178"/>
                  </a:lnTo>
                  <a:lnTo>
                    <a:pt x="145" y="178"/>
                  </a:lnTo>
                  <a:lnTo>
                    <a:pt x="145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80"/>
                  </a:lnTo>
                  <a:lnTo>
                    <a:pt x="142" y="180"/>
                  </a:lnTo>
                  <a:lnTo>
                    <a:pt x="140" y="180"/>
                  </a:lnTo>
                  <a:lnTo>
                    <a:pt x="140" y="180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5" y="180"/>
                  </a:lnTo>
                  <a:lnTo>
                    <a:pt x="133" y="180"/>
                  </a:lnTo>
                  <a:lnTo>
                    <a:pt x="133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8" y="185"/>
                  </a:lnTo>
                  <a:lnTo>
                    <a:pt x="128" y="185"/>
                  </a:lnTo>
                  <a:lnTo>
                    <a:pt x="128" y="185"/>
                  </a:lnTo>
                  <a:lnTo>
                    <a:pt x="128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1" y="180"/>
                  </a:lnTo>
                  <a:lnTo>
                    <a:pt x="119" y="180"/>
                  </a:lnTo>
                  <a:lnTo>
                    <a:pt x="119" y="178"/>
                  </a:lnTo>
                  <a:lnTo>
                    <a:pt x="119" y="178"/>
                  </a:lnTo>
                  <a:lnTo>
                    <a:pt x="119" y="178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9" y="173"/>
                  </a:lnTo>
                  <a:lnTo>
                    <a:pt x="116" y="173"/>
                  </a:lnTo>
                  <a:lnTo>
                    <a:pt x="116" y="173"/>
                  </a:lnTo>
                  <a:lnTo>
                    <a:pt x="116" y="173"/>
                  </a:lnTo>
                  <a:lnTo>
                    <a:pt x="114" y="173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1" y="168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7" y="173"/>
                  </a:lnTo>
                  <a:lnTo>
                    <a:pt x="107" y="173"/>
                  </a:lnTo>
                  <a:lnTo>
                    <a:pt x="107" y="173"/>
                  </a:lnTo>
                  <a:lnTo>
                    <a:pt x="107" y="173"/>
                  </a:lnTo>
                  <a:lnTo>
                    <a:pt x="107" y="178"/>
                  </a:lnTo>
                  <a:lnTo>
                    <a:pt x="107" y="178"/>
                  </a:lnTo>
                  <a:lnTo>
                    <a:pt x="104" y="178"/>
                  </a:lnTo>
                  <a:lnTo>
                    <a:pt x="100" y="180"/>
                  </a:lnTo>
                  <a:lnTo>
                    <a:pt x="100" y="180"/>
                  </a:lnTo>
                  <a:lnTo>
                    <a:pt x="97" y="182"/>
                  </a:lnTo>
                  <a:lnTo>
                    <a:pt x="97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2" y="182"/>
                  </a:lnTo>
                  <a:lnTo>
                    <a:pt x="90" y="182"/>
                  </a:lnTo>
                  <a:lnTo>
                    <a:pt x="88" y="182"/>
                  </a:lnTo>
                  <a:lnTo>
                    <a:pt x="88" y="185"/>
                  </a:lnTo>
                  <a:lnTo>
                    <a:pt x="85" y="185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3" y="187"/>
                  </a:lnTo>
                  <a:lnTo>
                    <a:pt x="81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1" y="189"/>
                  </a:lnTo>
                  <a:lnTo>
                    <a:pt x="69" y="187"/>
                  </a:lnTo>
                  <a:lnTo>
                    <a:pt x="66" y="187"/>
                  </a:lnTo>
                  <a:lnTo>
                    <a:pt x="62" y="187"/>
                  </a:lnTo>
                  <a:lnTo>
                    <a:pt x="59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5" y="192"/>
                  </a:lnTo>
                  <a:lnTo>
                    <a:pt x="55" y="192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7"/>
                  </a:lnTo>
                  <a:lnTo>
                    <a:pt x="50" y="197"/>
                  </a:lnTo>
                  <a:lnTo>
                    <a:pt x="45" y="199"/>
                  </a:lnTo>
                  <a:lnTo>
                    <a:pt x="45" y="201"/>
                  </a:lnTo>
                  <a:lnTo>
                    <a:pt x="43" y="201"/>
                  </a:lnTo>
                  <a:lnTo>
                    <a:pt x="43" y="204"/>
                  </a:lnTo>
                  <a:lnTo>
                    <a:pt x="43" y="206"/>
                  </a:lnTo>
                  <a:lnTo>
                    <a:pt x="43" y="206"/>
                  </a:lnTo>
                  <a:lnTo>
                    <a:pt x="43" y="206"/>
                  </a:lnTo>
                  <a:lnTo>
                    <a:pt x="43" y="208"/>
                  </a:lnTo>
                  <a:lnTo>
                    <a:pt x="43" y="211"/>
                  </a:lnTo>
                  <a:lnTo>
                    <a:pt x="40" y="211"/>
                  </a:lnTo>
                  <a:lnTo>
                    <a:pt x="40" y="211"/>
                  </a:lnTo>
                  <a:lnTo>
                    <a:pt x="40" y="211"/>
                  </a:lnTo>
                  <a:lnTo>
                    <a:pt x="40" y="213"/>
                  </a:lnTo>
                  <a:lnTo>
                    <a:pt x="38" y="213"/>
                  </a:lnTo>
                  <a:lnTo>
                    <a:pt x="38" y="215"/>
                  </a:lnTo>
                  <a:lnTo>
                    <a:pt x="36" y="220"/>
                  </a:lnTo>
                  <a:lnTo>
                    <a:pt x="36" y="223"/>
                  </a:lnTo>
                  <a:lnTo>
                    <a:pt x="33" y="225"/>
                  </a:lnTo>
                  <a:lnTo>
                    <a:pt x="33" y="227"/>
                  </a:lnTo>
                  <a:lnTo>
                    <a:pt x="33" y="227"/>
                  </a:lnTo>
                  <a:lnTo>
                    <a:pt x="31" y="230"/>
                  </a:lnTo>
                  <a:lnTo>
                    <a:pt x="29" y="230"/>
                  </a:lnTo>
                  <a:lnTo>
                    <a:pt x="29" y="230"/>
                  </a:lnTo>
                  <a:lnTo>
                    <a:pt x="29" y="232"/>
                  </a:lnTo>
                  <a:lnTo>
                    <a:pt x="21" y="246"/>
                  </a:lnTo>
                  <a:lnTo>
                    <a:pt x="21" y="246"/>
                  </a:lnTo>
                  <a:lnTo>
                    <a:pt x="19" y="249"/>
                  </a:lnTo>
                  <a:lnTo>
                    <a:pt x="21" y="249"/>
                  </a:lnTo>
                  <a:lnTo>
                    <a:pt x="21" y="249"/>
                  </a:lnTo>
                  <a:lnTo>
                    <a:pt x="21" y="251"/>
                  </a:lnTo>
                  <a:lnTo>
                    <a:pt x="19" y="251"/>
                  </a:lnTo>
                  <a:lnTo>
                    <a:pt x="17" y="253"/>
                  </a:lnTo>
                  <a:lnTo>
                    <a:pt x="17" y="253"/>
                  </a:lnTo>
                  <a:lnTo>
                    <a:pt x="10" y="258"/>
                  </a:lnTo>
                  <a:lnTo>
                    <a:pt x="7" y="258"/>
                  </a:lnTo>
                  <a:lnTo>
                    <a:pt x="7" y="258"/>
                  </a:lnTo>
                  <a:lnTo>
                    <a:pt x="5" y="260"/>
                  </a:lnTo>
                  <a:lnTo>
                    <a:pt x="5" y="260"/>
                  </a:lnTo>
                  <a:lnTo>
                    <a:pt x="3" y="260"/>
                  </a:lnTo>
                  <a:lnTo>
                    <a:pt x="3" y="263"/>
                  </a:lnTo>
                  <a:lnTo>
                    <a:pt x="3" y="263"/>
                  </a:lnTo>
                  <a:lnTo>
                    <a:pt x="3" y="263"/>
                  </a:lnTo>
                  <a:lnTo>
                    <a:pt x="3" y="263"/>
                  </a:lnTo>
                  <a:lnTo>
                    <a:pt x="3" y="265"/>
                  </a:lnTo>
                  <a:lnTo>
                    <a:pt x="3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3" y="270"/>
                  </a:lnTo>
                  <a:lnTo>
                    <a:pt x="3" y="270"/>
                  </a:lnTo>
                  <a:lnTo>
                    <a:pt x="3" y="270"/>
                  </a:lnTo>
                  <a:lnTo>
                    <a:pt x="3" y="272"/>
                  </a:lnTo>
                  <a:lnTo>
                    <a:pt x="3" y="272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7" y="272"/>
                  </a:lnTo>
                  <a:lnTo>
                    <a:pt x="7" y="272"/>
                  </a:lnTo>
                  <a:lnTo>
                    <a:pt x="10" y="272"/>
                  </a:lnTo>
                  <a:lnTo>
                    <a:pt x="10" y="272"/>
                  </a:lnTo>
                  <a:lnTo>
                    <a:pt x="10" y="272"/>
                  </a:lnTo>
                  <a:lnTo>
                    <a:pt x="10" y="275"/>
                  </a:lnTo>
                  <a:lnTo>
                    <a:pt x="12" y="275"/>
                  </a:lnTo>
                  <a:lnTo>
                    <a:pt x="12" y="282"/>
                  </a:lnTo>
                  <a:lnTo>
                    <a:pt x="12" y="282"/>
                  </a:lnTo>
                  <a:lnTo>
                    <a:pt x="12" y="282"/>
                  </a:lnTo>
                  <a:lnTo>
                    <a:pt x="12" y="286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0" y="291"/>
                  </a:lnTo>
                  <a:lnTo>
                    <a:pt x="12" y="291"/>
                  </a:lnTo>
                  <a:lnTo>
                    <a:pt x="12" y="294"/>
                  </a:lnTo>
                  <a:lnTo>
                    <a:pt x="12" y="294"/>
                  </a:lnTo>
                  <a:lnTo>
                    <a:pt x="12" y="296"/>
                  </a:lnTo>
                  <a:lnTo>
                    <a:pt x="12" y="296"/>
                  </a:lnTo>
                  <a:lnTo>
                    <a:pt x="10" y="298"/>
                  </a:lnTo>
                  <a:lnTo>
                    <a:pt x="10" y="298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3"/>
                  </a:lnTo>
                  <a:lnTo>
                    <a:pt x="7" y="303"/>
                  </a:lnTo>
                  <a:lnTo>
                    <a:pt x="7" y="303"/>
                  </a:lnTo>
                  <a:lnTo>
                    <a:pt x="7" y="305"/>
                  </a:lnTo>
                  <a:lnTo>
                    <a:pt x="7" y="305"/>
                  </a:lnTo>
                  <a:lnTo>
                    <a:pt x="7" y="305"/>
                  </a:lnTo>
                  <a:lnTo>
                    <a:pt x="7" y="305"/>
                  </a:lnTo>
                  <a:lnTo>
                    <a:pt x="7" y="308"/>
                  </a:lnTo>
                  <a:lnTo>
                    <a:pt x="7" y="308"/>
                  </a:lnTo>
                  <a:lnTo>
                    <a:pt x="10" y="308"/>
                  </a:lnTo>
                  <a:lnTo>
                    <a:pt x="10" y="310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14" y="312"/>
                  </a:lnTo>
                  <a:lnTo>
                    <a:pt x="14" y="312"/>
                  </a:lnTo>
                  <a:lnTo>
                    <a:pt x="14" y="315"/>
                  </a:lnTo>
                  <a:lnTo>
                    <a:pt x="14" y="317"/>
                  </a:lnTo>
                  <a:lnTo>
                    <a:pt x="14" y="320"/>
                  </a:lnTo>
                  <a:lnTo>
                    <a:pt x="14" y="320"/>
                  </a:lnTo>
                  <a:lnTo>
                    <a:pt x="14" y="322"/>
                  </a:lnTo>
                  <a:lnTo>
                    <a:pt x="14" y="322"/>
                  </a:lnTo>
                  <a:lnTo>
                    <a:pt x="14" y="322"/>
                  </a:lnTo>
                  <a:lnTo>
                    <a:pt x="14" y="322"/>
                  </a:lnTo>
                  <a:lnTo>
                    <a:pt x="14" y="324"/>
                  </a:lnTo>
                  <a:lnTo>
                    <a:pt x="14" y="324"/>
                  </a:lnTo>
                  <a:lnTo>
                    <a:pt x="14" y="324"/>
                  </a:lnTo>
                  <a:lnTo>
                    <a:pt x="14" y="327"/>
                  </a:lnTo>
                  <a:lnTo>
                    <a:pt x="14" y="327"/>
                  </a:lnTo>
                  <a:lnTo>
                    <a:pt x="17" y="331"/>
                  </a:lnTo>
                  <a:lnTo>
                    <a:pt x="17" y="331"/>
                  </a:lnTo>
                  <a:lnTo>
                    <a:pt x="17" y="334"/>
                  </a:lnTo>
                  <a:lnTo>
                    <a:pt x="14" y="334"/>
                  </a:lnTo>
                  <a:lnTo>
                    <a:pt x="14" y="334"/>
                  </a:lnTo>
                  <a:lnTo>
                    <a:pt x="17" y="336"/>
                  </a:lnTo>
                  <a:lnTo>
                    <a:pt x="17" y="339"/>
                  </a:lnTo>
                  <a:lnTo>
                    <a:pt x="17" y="341"/>
                  </a:lnTo>
                  <a:lnTo>
                    <a:pt x="19" y="343"/>
                  </a:lnTo>
                  <a:lnTo>
                    <a:pt x="19" y="346"/>
                  </a:lnTo>
                  <a:lnTo>
                    <a:pt x="29" y="353"/>
                  </a:lnTo>
                  <a:lnTo>
                    <a:pt x="31" y="353"/>
                  </a:lnTo>
                  <a:lnTo>
                    <a:pt x="31" y="353"/>
                  </a:lnTo>
                  <a:lnTo>
                    <a:pt x="31" y="353"/>
                  </a:lnTo>
                  <a:lnTo>
                    <a:pt x="33" y="355"/>
                  </a:lnTo>
                  <a:lnTo>
                    <a:pt x="33" y="355"/>
                  </a:lnTo>
                  <a:lnTo>
                    <a:pt x="36" y="357"/>
                  </a:lnTo>
                  <a:lnTo>
                    <a:pt x="36" y="360"/>
                  </a:lnTo>
                  <a:lnTo>
                    <a:pt x="36" y="360"/>
                  </a:lnTo>
                  <a:lnTo>
                    <a:pt x="36" y="365"/>
                  </a:lnTo>
                  <a:lnTo>
                    <a:pt x="36" y="367"/>
                  </a:lnTo>
                  <a:lnTo>
                    <a:pt x="36" y="369"/>
                  </a:lnTo>
                  <a:lnTo>
                    <a:pt x="38" y="369"/>
                  </a:lnTo>
                  <a:lnTo>
                    <a:pt x="38" y="369"/>
                  </a:lnTo>
                  <a:lnTo>
                    <a:pt x="38" y="369"/>
                  </a:lnTo>
                  <a:lnTo>
                    <a:pt x="40" y="369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43" y="372"/>
                  </a:lnTo>
                  <a:lnTo>
                    <a:pt x="43" y="372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38" y="374"/>
                  </a:lnTo>
                  <a:lnTo>
                    <a:pt x="38" y="374"/>
                  </a:lnTo>
                  <a:lnTo>
                    <a:pt x="36" y="374"/>
                  </a:lnTo>
                  <a:lnTo>
                    <a:pt x="33" y="374"/>
                  </a:lnTo>
                  <a:lnTo>
                    <a:pt x="33" y="374"/>
                  </a:lnTo>
                  <a:lnTo>
                    <a:pt x="36" y="381"/>
                  </a:lnTo>
                  <a:lnTo>
                    <a:pt x="40" y="388"/>
                  </a:lnTo>
                  <a:lnTo>
                    <a:pt x="45" y="393"/>
                  </a:lnTo>
                  <a:lnTo>
                    <a:pt x="45" y="393"/>
                  </a:lnTo>
                  <a:lnTo>
                    <a:pt x="50" y="398"/>
                  </a:lnTo>
                  <a:lnTo>
                    <a:pt x="55" y="402"/>
                  </a:lnTo>
                  <a:lnTo>
                    <a:pt x="59" y="407"/>
                  </a:lnTo>
                  <a:lnTo>
                    <a:pt x="64" y="412"/>
                  </a:lnTo>
                  <a:lnTo>
                    <a:pt x="69" y="419"/>
                  </a:lnTo>
                  <a:lnTo>
                    <a:pt x="74" y="421"/>
                  </a:lnTo>
                  <a:lnTo>
                    <a:pt x="74" y="421"/>
                  </a:lnTo>
                  <a:lnTo>
                    <a:pt x="76" y="424"/>
                  </a:lnTo>
                  <a:lnTo>
                    <a:pt x="76" y="424"/>
                  </a:lnTo>
                  <a:lnTo>
                    <a:pt x="76" y="424"/>
                  </a:lnTo>
                  <a:lnTo>
                    <a:pt x="76" y="421"/>
                  </a:lnTo>
                  <a:lnTo>
                    <a:pt x="76" y="421"/>
                  </a:lnTo>
                  <a:lnTo>
                    <a:pt x="76" y="421"/>
                  </a:lnTo>
                  <a:lnTo>
                    <a:pt x="78" y="424"/>
                  </a:lnTo>
                  <a:lnTo>
                    <a:pt x="78" y="424"/>
                  </a:lnTo>
                  <a:lnTo>
                    <a:pt x="81" y="421"/>
                  </a:lnTo>
                  <a:lnTo>
                    <a:pt x="81" y="424"/>
                  </a:lnTo>
                  <a:lnTo>
                    <a:pt x="83" y="424"/>
                  </a:lnTo>
                  <a:lnTo>
                    <a:pt x="83" y="424"/>
                  </a:lnTo>
                  <a:lnTo>
                    <a:pt x="83" y="426"/>
                  </a:lnTo>
                  <a:lnTo>
                    <a:pt x="83" y="428"/>
                  </a:lnTo>
                  <a:lnTo>
                    <a:pt x="83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8" y="428"/>
                  </a:lnTo>
                  <a:lnTo>
                    <a:pt x="88" y="428"/>
                  </a:lnTo>
                  <a:lnTo>
                    <a:pt x="88" y="431"/>
                  </a:lnTo>
                  <a:lnTo>
                    <a:pt x="90" y="433"/>
                  </a:lnTo>
                  <a:lnTo>
                    <a:pt x="90" y="433"/>
                  </a:lnTo>
                  <a:lnTo>
                    <a:pt x="90" y="436"/>
                  </a:lnTo>
                  <a:lnTo>
                    <a:pt x="90" y="436"/>
                  </a:lnTo>
                  <a:lnTo>
                    <a:pt x="90" y="438"/>
                  </a:lnTo>
                  <a:lnTo>
                    <a:pt x="88" y="440"/>
                  </a:lnTo>
                  <a:lnTo>
                    <a:pt x="88" y="440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90" y="443"/>
                  </a:lnTo>
                  <a:lnTo>
                    <a:pt x="90" y="443"/>
                  </a:lnTo>
                  <a:lnTo>
                    <a:pt x="90" y="443"/>
                  </a:lnTo>
                  <a:lnTo>
                    <a:pt x="92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7"/>
                  </a:lnTo>
                  <a:lnTo>
                    <a:pt x="90" y="450"/>
                  </a:lnTo>
                  <a:lnTo>
                    <a:pt x="92" y="450"/>
                  </a:lnTo>
                  <a:lnTo>
                    <a:pt x="90" y="452"/>
                  </a:lnTo>
                  <a:lnTo>
                    <a:pt x="90" y="452"/>
                  </a:lnTo>
                  <a:lnTo>
                    <a:pt x="90" y="454"/>
                  </a:lnTo>
                  <a:lnTo>
                    <a:pt x="90" y="454"/>
                  </a:lnTo>
                  <a:lnTo>
                    <a:pt x="90" y="457"/>
                  </a:lnTo>
                  <a:lnTo>
                    <a:pt x="92" y="457"/>
                  </a:lnTo>
                  <a:lnTo>
                    <a:pt x="92" y="459"/>
                  </a:lnTo>
                  <a:lnTo>
                    <a:pt x="92" y="459"/>
                  </a:lnTo>
                  <a:lnTo>
                    <a:pt x="92" y="462"/>
                  </a:lnTo>
                  <a:lnTo>
                    <a:pt x="92" y="462"/>
                  </a:lnTo>
                  <a:lnTo>
                    <a:pt x="92" y="464"/>
                  </a:lnTo>
                  <a:lnTo>
                    <a:pt x="95" y="464"/>
                  </a:lnTo>
                  <a:lnTo>
                    <a:pt x="95" y="464"/>
                  </a:lnTo>
                  <a:lnTo>
                    <a:pt x="95" y="464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9"/>
                  </a:lnTo>
                  <a:lnTo>
                    <a:pt x="95" y="469"/>
                  </a:lnTo>
                  <a:lnTo>
                    <a:pt x="95" y="469"/>
                  </a:lnTo>
                  <a:lnTo>
                    <a:pt x="95" y="469"/>
                  </a:lnTo>
                  <a:lnTo>
                    <a:pt x="100" y="464"/>
                  </a:lnTo>
                  <a:lnTo>
                    <a:pt x="102" y="457"/>
                  </a:lnTo>
                  <a:lnTo>
                    <a:pt x="102" y="454"/>
                  </a:lnTo>
                  <a:lnTo>
                    <a:pt x="104" y="450"/>
                  </a:lnTo>
                  <a:lnTo>
                    <a:pt x="107" y="445"/>
                  </a:lnTo>
                  <a:lnTo>
                    <a:pt x="109" y="443"/>
                  </a:lnTo>
                  <a:lnTo>
                    <a:pt x="109" y="440"/>
                  </a:lnTo>
                  <a:lnTo>
                    <a:pt x="111" y="436"/>
                  </a:lnTo>
                  <a:lnTo>
                    <a:pt x="111" y="436"/>
                  </a:lnTo>
                  <a:lnTo>
                    <a:pt x="111" y="436"/>
                  </a:lnTo>
                  <a:lnTo>
                    <a:pt x="109" y="433"/>
                  </a:lnTo>
                  <a:lnTo>
                    <a:pt x="109" y="433"/>
                  </a:lnTo>
                  <a:lnTo>
                    <a:pt x="109" y="431"/>
                  </a:lnTo>
                  <a:lnTo>
                    <a:pt x="111" y="426"/>
                  </a:lnTo>
                  <a:lnTo>
                    <a:pt x="111" y="424"/>
                  </a:lnTo>
                  <a:lnTo>
                    <a:pt x="111" y="424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19"/>
                  </a:lnTo>
                  <a:lnTo>
                    <a:pt x="111" y="419"/>
                  </a:lnTo>
                  <a:lnTo>
                    <a:pt x="114" y="417"/>
                  </a:lnTo>
                  <a:lnTo>
                    <a:pt x="114" y="414"/>
                  </a:lnTo>
                  <a:lnTo>
                    <a:pt x="114" y="414"/>
                  </a:lnTo>
                  <a:lnTo>
                    <a:pt x="114" y="410"/>
                  </a:lnTo>
                  <a:lnTo>
                    <a:pt x="116" y="405"/>
                  </a:lnTo>
                  <a:lnTo>
                    <a:pt x="116" y="402"/>
                  </a:lnTo>
                  <a:lnTo>
                    <a:pt x="119" y="402"/>
                  </a:lnTo>
                  <a:lnTo>
                    <a:pt x="119" y="400"/>
                  </a:lnTo>
                  <a:lnTo>
                    <a:pt x="123" y="400"/>
                  </a:lnTo>
                  <a:lnTo>
                    <a:pt x="123" y="400"/>
                  </a:lnTo>
                  <a:lnTo>
                    <a:pt x="126" y="400"/>
                  </a:lnTo>
                  <a:lnTo>
                    <a:pt x="128" y="400"/>
                  </a:lnTo>
                  <a:lnTo>
                    <a:pt x="130" y="400"/>
                  </a:lnTo>
                  <a:lnTo>
                    <a:pt x="130" y="400"/>
                  </a:lnTo>
                  <a:lnTo>
                    <a:pt x="130" y="400"/>
                  </a:lnTo>
                  <a:lnTo>
                    <a:pt x="130" y="398"/>
                  </a:lnTo>
                  <a:lnTo>
                    <a:pt x="130" y="398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5" y="398"/>
                  </a:lnTo>
                  <a:lnTo>
                    <a:pt x="135" y="398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40" y="400"/>
                  </a:lnTo>
                  <a:lnTo>
                    <a:pt x="140" y="400"/>
                  </a:lnTo>
                  <a:lnTo>
                    <a:pt x="140" y="400"/>
                  </a:lnTo>
                  <a:lnTo>
                    <a:pt x="140" y="398"/>
                  </a:lnTo>
                  <a:lnTo>
                    <a:pt x="140" y="398"/>
                  </a:lnTo>
                  <a:lnTo>
                    <a:pt x="142" y="398"/>
                  </a:lnTo>
                  <a:lnTo>
                    <a:pt x="142" y="398"/>
                  </a:lnTo>
                  <a:lnTo>
                    <a:pt x="145" y="398"/>
                  </a:lnTo>
                  <a:lnTo>
                    <a:pt x="145" y="398"/>
                  </a:lnTo>
                  <a:lnTo>
                    <a:pt x="147" y="398"/>
                  </a:lnTo>
                  <a:lnTo>
                    <a:pt x="147" y="398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52" y="395"/>
                  </a:lnTo>
                  <a:lnTo>
                    <a:pt x="152" y="395"/>
                  </a:lnTo>
                  <a:lnTo>
                    <a:pt x="152" y="395"/>
                  </a:lnTo>
                  <a:lnTo>
                    <a:pt x="152" y="395"/>
                  </a:lnTo>
                  <a:lnTo>
                    <a:pt x="154" y="395"/>
                  </a:lnTo>
                  <a:lnTo>
                    <a:pt x="154" y="395"/>
                  </a:lnTo>
                  <a:lnTo>
                    <a:pt x="156" y="395"/>
                  </a:lnTo>
                  <a:lnTo>
                    <a:pt x="159" y="393"/>
                  </a:lnTo>
                  <a:lnTo>
                    <a:pt x="159" y="393"/>
                  </a:lnTo>
                  <a:lnTo>
                    <a:pt x="161" y="391"/>
                  </a:lnTo>
                  <a:lnTo>
                    <a:pt x="161" y="391"/>
                  </a:lnTo>
                  <a:lnTo>
                    <a:pt x="163" y="391"/>
                  </a:lnTo>
                  <a:lnTo>
                    <a:pt x="163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3"/>
                  </a:lnTo>
                  <a:lnTo>
                    <a:pt x="168" y="393"/>
                  </a:lnTo>
                  <a:lnTo>
                    <a:pt x="171" y="395"/>
                  </a:lnTo>
                  <a:lnTo>
                    <a:pt x="173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80" y="395"/>
                  </a:lnTo>
                  <a:lnTo>
                    <a:pt x="180" y="395"/>
                  </a:lnTo>
                  <a:lnTo>
                    <a:pt x="180" y="395"/>
                  </a:lnTo>
                  <a:lnTo>
                    <a:pt x="180" y="395"/>
                  </a:lnTo>
                  <a:lnTo>
                    <a:pt x="182" y="395"/>
                  </a:lnTo>
                  <a:lnTo>
                    <a:pt x="182" y="395"/>
                  </a:lnTo>
                  <a:lnTo>
                    <a:pt x="182" y="395"/>
                  </a:lnTo>
                  <a:lnTo>
                    <a:pt x="182" y="398"/>
                  </a:lnTo>
                  <a:lnTo>
                    <a:pt x="185" y="398"/>
                  </a:lnTo>
                  <a:lnTo>
                    <a:pt x="185" y="400"/>
                  </a:lnTo>
                  <a:lnTo>
                    <a:pt x="185" y="400"/>
                  </a:lnTo>
                  <a:lnTo>
                    <a:pt x="185" y="400"/>
                  </a:lnTo>
                  <a:lnTo>
                    <a:pt x="187" y="398"/>
                  </a:lnTo>
                  <a:lnTo>
                    <a:pt x="187" y="398"/>
                  </a:lnTo>
                  <a:lnTo>
                    <a:pt x="189" y="398"/>
                  </a:lnTo>
                  <a:lnTo>
                    <a:pt x="189" y="400"/>
                  </a:lnTo>
                  <a:lnTo>
                    <a:pt x="192" y="400"/>
                  </a:lnTo>
                  <a:lnTo>
                    <a:pt x="192" y="400"/>
                  </a:lnTo>
                  <a:lnTo>
                    <a:pt x="194" y="398"/>
                  </a:lnTo>
                  <a:lnTo>
                    <a:pt x="194" y="398"/>
                  </a:lnTo>
                  <a:lnTo>
                    <a:pt x="197" y="398"/>
                  </a:lnTo>
                  <a:lnTo>
                    <a:pt x="199" y="398"/>
                  </a:lnTo>
                  <a:lnTo>
                    <a:pt x="199" y="400"/>
                  </a:lnTo>
                  <a:lnTo>
                    <a:pt x="201" y="402"/>
                  </a:lnTo>
                  <a:lnTo>
                    <a:pt x="201" y="402"/>
                  </a:lnTo>
                  <a:lnTo>
                    <a:pt x="201" y="402"/>
                  </a:lnTo>
                  <a:lnTo>
                    <a:pt x="204" y="402"/>
                  </a:lnTo>
                  <a:lnTo>
                    <a:pt x="204" y="400"/>
                  </a:lnTo>
                  <a:lnTo>
                    <a:pt x="204" y="400"/>
                  </a:lnTo>
                  <a:lnTo>
                    <a:pt x="206" y="400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11" y="398"/>
                  </a:lnTo>
                  <a:lnTo>
                    <a:pt x="211" y="398"/>
                  </a:lnTo>
                  <a:lnTo>
                    <a:pt x="213" y="398"/>
                  </a:lnTo>
                  <a:lnTo>
                    <a:pt x="213" y="398"/>
                  </a:lnTo>
                  <a:lnTo>
                    <a:pt x="213" y="398"/>
                  </a:lnTo>
                  <a:lnTo>
                    <a:pt x="213" y="398"/>
                  </a:lnTo>
                  <a:lnTo>
                    <a:pt x="213" y="395"/>
                  </a:lnTo>
                  <a:lnTo>
                    <a:pt x="213" y="395"/>
                  </a:lnTo>
                  <a:lnTo>
                    <a:pt x="216" y="395"/>
                  </a:lnTo>
                  <a:lnTo>
                    <a:pt x="216" y="395"/>
                  </a:lnTo>
                  <a:lnTo>
                    <a:pt x="216" y="395"/>
                  </a:lnTo>
                  <a:lnTo>
                    <a:pt x="218" y="395"/>
                  </a:lnTo>
                  <a:lnTo>
                    <a:pt x="218" y="395"/>
                  </a:lnTo>
                  <a:lnTo>
                    <a:pt x="218" y="395"/>
                  </a:lnTo>
                  <a:lnTo>
                    <a:pt x="220" y="398"/>
                  </a:lnTo>
                  <a:lnTo>
                    <a:pt x="223" y="400"/>
                  </a:lnTo>
                  <a:lnTo>
                    <a:pt x="223" y="402"/>
                  </a:lnTo>
                  <a:lnTo>
                    <a:pt x="223" y="402"/>
                  </a:lnTo>
                  <a:lnTo>
                    <a:pt x="225" y="402"/>
                  </a:lnTo>
                  <a:lnTo>
                    <a:pt x="225" y="391"/>
                  </a:lnTo>
                  <a:lnTo>
                    <a:pt x="225" y="383"/>
                  </a:lnTo>
                  <a:lnTo>
                    <a:pt x="225" y="381"/>
                  </a:lnTo>
                  <a:lnTo>
                    <a:pt x="225" y="381"/>
                  </a:lnTo>
                  <a:lnTo>
                    <a:pt x="225" y="381"/>
                  </a:lnTo>
                  <a:lnTo>
                    <a:pt x="227" y="379"/>
                  </a:lnTo>
                  <a:lnTo>
                    <a:pt x="227" y="376"/>
                  </a:lnTo>
                  <a:lnTo>
                    <a:pt x="227" y="376"/>
                  </a:lnTo>
                  <a:lnTo>
                    <a:pt x="227" y="372"/>
                  </a:lnTo>
                  <a:lnTo>
                    <a:pt x="227" y="367"/>
                  </a:lnTo>
                  <a:lnTo>
                    <a:pt x="225" y="367"/>
                  </a:lnTo>
                  <a:lnTo>
                    <a:pt x="223" y="362"/>
                  </a:lnTo>
                  <a:lnTo>
                    <a:pt x="223" y="362"/>
                  </a:lnTo>
                  <a:lnTo>
                    <a:pt x="223" y="360"/>
                  </a:lnTo>
                  <a:lnTo>
                    <a:pt x="223" y="360"/>
                  </a:lnTo>
                  <a:lnTo>
                    <a:pt x="220" y="357"/>
                  </a:lnTo>
                  <a:lnTo>
                    <a:pt x="220" y="357"/>
                  </a:lnTo>
                  <a:lnTo>
                    <a:pt x="223" y="355"/>
                  </a:lnTo>
                  <a:lnTo>
                    <a:pt x="223" y="355"/>
                  </a:lnTo>
                  <a:lnTo>
                    <a:pt x="225" y="355"/>
                  </a:lnTo>
                  <a:lnTo>
                    <a:pt x="225" y="355"/>
                  </a:lnTo>
                  <a:lnTo>
                    <a:pt x="227" y="355"/>
                  </a:lnTo>
                  <a:lnTo>
                    <a:pt x="227" y="355"/>
                  </a:lnTo>
                  <a:lnTo>
                    <a:pt x="227" y="355"/>
                  </a:lnTo>
                  <a:lnTo>
                    <a:pt x="232" y="355"/>
                  </a:lnTo>
                  <a:lnTo>
                    <a:pt x="232" y="353"/>
                  </a:lnTo>
                  <a:lnTo>
                    <a:pt x="234" y="353"/>
                  </a:lnTo>
                  <a:lnTo>
                    <a:pt x="237" y="346"/>
                  </a:lnTo>
                  <a:lnTo>
                    <a:pt x="237" y="343"/>
                  </a:lnTo>
                  <a:lnTo>
                    <a:pt x="239" y="341"/>
                  </a:lnTo>
                  <a:lnTo>
                    <a:pt x="242" y="341"/>
                  </a:lnTo>
                  <a:lnTo>
                    <a:pt x="242" y="341"/>
                  </a:lnTo>
                  <a:lnTo>
                    <a:pt x="242" y="341"/>
                  </a:lnTo>
                  <a:lnTo>
                    <a:pt x="242" y="339"/>
                  </a:lnTo>
                  <a:lnTo>
                    <a:pt x="242" y="339"/>
                  </a:lnTo>
                  <a:lnTo>
                    <a:pt x="244" y="336"/>
                  </a:lnTo>
                  <a:lnTo>
                    <a:pt x="244" y="336"/>
                  </a:lnTo>
                  <a:lnTo>
                    <a:pt x="246" y="334"/>
                  </a:lnTo>
                  <a:lnTo>
                    <a:pt x="246" y="334"/>
                  </a:lnTo>
                  <a:lnTo>
                    <a:pt x="246" y="331"/>
                  </a:lnTo>
                  <a:lnTo>
                    <a:pt x="246" y="331"/>
                  </a:lnTo>
                  <a:lnTo>
                    <a:pt x="249" y="331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9" y="329"/>
                  </a:lnTo>
                  <a:lnTo>
                    <a:pt x="249" y="327"/>
                  </a:lnTo>
                  <a:lnTo>
                    <a:pt x="251" y="327"/>
                  </a:lnTo>
                  <a:lnTo>
                    <a:pt x="251" y="324"/>
                  </a:lnTo>
                  <a:lnTo>
                    <a:pt x="251" y="324"/>
                  </a:lnTo>
                  <a:lnTo>
                    <a:pt x="253" y="324"/>
                  </a:lnTo>
                  <a:lnTo>
                    <a:pt x="256" y="324"/>
                  </a:lnTo>
                  <a:lnTo>
                    <a:pt x="256" y="324"/>
                  </a:lnTo>
                  <a:lnTo>
                    <a:pt x="258" y="322"/>
                  </a:lnTo>
                  <a:lnTo>
                    <a:pt x="258" y="322"/>
                  </a:lnTo>
                  <a:lnTo>
                    <a:pt x="258" y="322"/>
                  </a:lnTo>
                  <a:lnTo>
                    <a:pt x="260" y="320"/>
                  </a:lnTo>
                  <a:lnTo>
                    <a:pt x="265" y="317"/>
                  </a:lnTo>
                  <a:lnTo>
                    <a:pt x="268" y="315"/>
                  </a:lnTo>
                  <a:lnTo>
                    <a:pt x="268" y="315"/>
                  </a:lnTo>
                  <a:lnTo>
                    <a:pt x="270" y="315"/>
                  </a:lnTo>
                  <a:lnTo>
                    <a:pt x="272" y="315"/>
                  </a:lnTo>
                  <a:lnTo>
                    <a:pt x="275" y="315"/>
                  </a:lnTo>
                  <a:lnTo>
                    <a:pt x="275" y="312"/>
                  </a:lnTo>
                  <a:lnTo>
                    <a:pt x="277" y="312"/>
                  </a:lnTo>
                  <a:lnTo>
                    <a:pt x="279" y="315"/>
                  </a:lnTo>
                  <a:lnTo>
                    <a:pt x="284" y="315"/>
                  </a:lnTo>
                  <a:lnTo>
                    <a:pt x="284" y="315"/>
                  </a:lnTo>
                  <a:lnTo>
                    <a:pt x="286" y="315"/>
                  </a:lnTo>
                  <a:lnTo>
                    <a:pt x="286" y="315"/>
                  </a:lnTo>
                  <a:lnTo>
                    <a:pt x="289" y="317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4" y="320"/>
                  </a:lnTo>
                  <a:lnTo>
                    <a:pt x="294" y="320"/>
                  </a:lnTo>
                  <a:lnTo>
                    <a:pt x="294" y="322"/>
                  </a:lnTo>
                  <a:lnTo>
                    <a:pt x="296" y="322"/>
                  </a:lnTo>
                  <a:lnTo>
                    <a:pt x="301" y="322"/>
                  </a:lnTo>
                  <a:lnTo>
                    <a:pt x="301" y="324"/>
                  </a:lnTo>
                  <a:lnTo>
                    <a:pt x="303" y="324"/>
                  </a:lnTo>
                  <a:lnTo>
                    <a:pt x="303" y="327"/>
                  </a:lnTo>
                  <a:lnTo>
                    <a:pt x="308" y="327"/>
                  </a:lnTo>
                  <a:lnTo>
                    <a:pt x="308" y="329"/>
                  </a:lnTo>
                  <a:lnTo>
                    <a:pt x="310" y="331"/>
                  </a:lnTo>
                  <a:lnTo>
                    <a:pt x="313" y="331"/>
                  </a:lnTo>
                  <a:lnTo>
                    <a:pt x="313" y="331"/>
                  </a:lnTo>
                  <a:lnTo>
                    <a:pt x="315" y="334"/>
                  </a:lnTo>
                  <a:lnTo>
                    <a:pt x="317" y="334"/>
                  </a:lnTo>
                  <a:lnTo>
                    <a:pt x="317" y="334"/>
                  </a:lnTo>
                  <a:lnTo>
                    <a:pt x="317" y="334"/>
                  </a:lnTo>
                  <a:lnTo>
                    <a:pt x="320" y="336"/>
                  </a:lnTo>
                  <a:lnTo>
                    <a:pt x="320" y="339"/>
                  </a:lnTo>
                  <a:lnTo>
                    <a:pt x="322" y="339"/>
                  </a:lnTo>
                  <a:lnTo>
                    <a:pt x="322" y="339"/>
                  </a:lnTo>
                  <a:lnTo>
                    <a:pt x="322" y="341"/>
                  </a:lnTo>
                  <a:lnTo>
                    <a:pt x="324" y="341"/>
                  </a:lnTo>
                  <a:lnTo>
                    <a:pt x="324" y="343"/>
                  </a:lnTo>
                  <a:lnTo>
                    <a:pt x="324" y="343"/>
                  </a:lnTo>
                  <a:lnTo>
                    <a:pt x="324" y="346"/>
                  </a:lnTo>
                  <a:lnTo>
                    <a:pt x="322" y="346"/>
                  </a:lnTo>
                  <a:lnTo>
                    <a:pt x="324" y="346"/>
                  </a:lnTo>
                  <a:lnTo>
                    <a:pt x="324" y="348"/>
                  </a:lnTo>
                  <a:lnTo>
                    <a:pt x="329" y="353"/>
                  </a:lnTo>
                  <a:lnTo>
                    <a:pt x="331" y="353"/>
                  </a:lnTo>
                  <a:lnTo>
                    <a:pt x="331" y="353"/>
                  </a:lnTo>
                  <a:lnTo>
                    <a:pt x="336" y="353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43" y="353"/>
                  </a:lnTo>
                  <a:lnTo>
                    <a:pt x="343" y="350"/>
                  </a:lnTo>
                  <a:lnTo>
                    <a:pt x="343" y="350"/>
                  </a:lnTo>
                  <a:lnTo>
                    <a:pt x="346" y="350"/>
                  </a:lnTo>
                  <a:lnTo>
                    <a:pt x="350" y="353"/>
                  </a:lnTo>
                  <a:lnTo>
                    <a:pt x="355" y="353"/>
                  </a:lnTo>
                  <a:lnTo>
                    <a:pt x="357" y="353"/>
                  </a:lnTo>
                  <a:lnTo>
                    <a:pt x="357" y="355"/>
                  </a:lnTo>
                  <a:lnTo>
                    <a:pt x="357" y="355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2" y="357"/>
                  </a:lnTo>
                  <a:lnTo>
                    <a:pt x="362" y="357"/>
                  </a:lnTo>
                  <a:lnTo>
                    <a:pt x="362" y="357"/>
                  </a:lnTo>
                  <a:lnTo>
                    <a:pt x="362" y="360"/>
                  </a:lnTo>
                  <a:lnTo>
                    <a:pt x="365" y="360"/>
                  </a:lnTo>
                  <a:lnTo>
                    <a:pt x="365" y="360"/>
                  </a:lnTo>
                  <a:lnTo>
                    <a:pt x="365" y="360"/>
                  </a:lnTo>
                  <a:lnTo>
                    <a:pt x="365" y="360"/>
                  </a:lnTo>
                  <a:lnTo>
                    <a:pt x="365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9" y="357"/>
                  </a:lnTo>
                  <a:lnTo>
                    <a:pt x="369" y="357"/>
                  </a:lnTo>
                  <a:lnTo>
                    <a:pt x="369" y="357"/>
                  </a:lnTo>
                  <a:lnTo>
                    <a:pt x="369" y="357"/>
                  </a:lnTo>
                  <a:lnTo>
                    <a:pt x="372" y="360"/>
                  </a:lnTo>
                  <a:lnTo>
                    <a:pt x="374" y="360"/>
                  </a:lnTo>
                  <a:lnTo>
                    <a:pt x="374" y="360"/>
                  </a:lnTo>
                  <a:lnTo>
                    <a:pt x="374" y="360"/>
                  </a:lnTo>
                  <a:lnTo>
                    <a:pt x="376" y="360"/>
                  </a:lnTo>
                  <a:lnTo>
                    <a:pt x="379" y="360"/>
                  </a:lnTo>
                  <a:lnTo>
                    <a:pt x="379" y="360"/>
                  </a:lnTo>
                  <a:lnTo>
                    <a:pt x="379" y="362"/>
                  </a:lnTo>
                  <a:lnTo>
                    <a:pt x="379" y="362"/>
                  </a:lnTo>
                  <a:lnTo>
                    <a:pt x="381" y="362"/>
                  </a:lnTo>
                  <a:lnTo>
                    <a:pt x="381" y="362"/>
                  </a:lnTo>
                  <a:lnTo>
                    <a:pt x="381" y="362"/>
                  </a:lnTo>
                  <a:lnTo>
                    <a:pt x="386" y="360"/>
                  </a:lnTo>
                  <a:lnTo>
                    <a:pt x="388" y="360"/>
                  </a:lnTo>
                  <a:lnTo>
                    <a:pt x="391" y="360"/>
                  </a:lnTo>
                  <a:lnTo>
                    <a:pt x="391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98" y="360"/>
                  </a:lnTo>
                  <a:lnTo>
                    <a:pt x="398" y="360"/>
                  </a:lnTo>
                  <a:lnTo>
                    <a:pt x="398" y="362"/>
                  </a:lnTo>
                  <a:lnTo>
                    <a:pt x="400" y="362"/>
                  </a:lnTo>
                  <a:lnTo>
                    <a:pt x="400" y="362"/>
                  </a:lnTo>
                  <a:lnTo>
                    <a:pt x="402" y="362"/>
                  </a:lnTo>
                  <a:lnTo>
                    <a:pt x="405" y="362"/>
                  </a:lnTo>
                  <a:lnTo>
                    <a:pt x="405" y="362"/>
                  </a:lnTo>
                  <a:lnTo>
                    <a:pt x="405" y="362"/>
                  </a:lnTo>
                  <a:lnTo>
                    <a:pt x="405" y="362"/>
                  </a:lnTo>
                  <a:lnTo>
                    <a:pt x="407" y="362"/>
                  </a:lnTo>
                  <a:lnTo>
                    <a:pt x="407" y="362"/>
                  </a:lnTo>
                  <a:lnTo>
                    <a:pt x="407" y="362"/>
                  </a:lnTo>
                  <a:lnTo>
                    <a:pt x="410" y="362"/>
                  </a:lnTo>
                  <a:lnTo>
                    <a:pt x="412" y="365"/>
                  </a:lnTo>
                  <a:lnTo>
                    <a:pt x="414" y="365"/>
                  </a:lnTo>
                  <a:lnTo>
                    <a:pt x="414" y="365"/>
                  </a:lnTo>
                  <a:lnTo>
                    <a:pt x="414" y="365"/>
                  </a:lnTo>
                  <a:lnTo>
                    <a:pt x="414" y="365"/>
                  </a:lnTo>
                  <a:lnTo>
                    <a:pt x="417" y="367"/>
                  </a:lnTo>
                  <a:lnTo>
                    <a:pt x="417" y="367"/>
                  </a:lnTo>
                  <a:lnTo>
                    <a:pt x="421" y="367"/>
                  </a:lnTo>
                  <a:lnTo>
                    <a:pt x="428" y="367"/>
                  </a:lnTo>
                  <a:lnTo>
                    <a:pt x="428" y="367"/>
                  </a:lnTo>
                  <a:lnTo>
                    <a:pt x="431" y="367"/>
                  </a:lnTo>
                  <a:lnTo>
                    <a:pt x="431" y="367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36" y="362"/>
                  </a:lnTo>
                  <a:lnTo>
                    <a:pt x="436" y="362"/>
                  </a:lnTo>
                  <a:lnTo>
                    <a:pt x="43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36" y="357"/>
                  </a:lnTo>
                  <a:lnTo>
                    <a:pt x="438" y="357"/>
                  </a:lnTo>
                  <a:lnTo>
                    <a:pt x="438" y="357"/>
                  </a:lnTo>
                  <a:lnTo>
                    <a:pt x="438" y="355"/>
                  </a:lnTo>
                  <a:lnTo>
                    <a:pt x="438" y="355"/>
                  </a:lnTo>
                  <a:lnTo>
                    <a:pt x="438" y="355"/>
                  </a:lnTo>
                  <a:lnTo>
                    <a:pt x="438" y="355"/>
                  </a:lnTo>
                  <a:lnTo>
                    <a:pt x="438" y="353"/>
                  </a:lnTo>
                  <a:lnTo>
                    <a:pt x="438" y="353"/>
                  </a:lnTo>
                  <a:lnTo>
                    <a:pt x="438" y="350"/>
                  </a:lnTo>
                  <a:lnTo>
                    <a:pt x="438" y="350"/>
                  </a:lnTo>
                  <a:lnTo>
                    <a:pt x="438" y="348"/>
                  </a:lnTo>
                  <a:lnTo>
                    <a:pt x="440" y="348"/>
                  </a:lnTo>
                  <a:lnTo>
                    <a:pt x="443" y="348"/>
                  </a:lnTo>
                  <a:lnTo>
                    <a:pt x="443" y="348"/>
                  </a:lnTo>
                  <a:lnTo>
                    <a:pt x="443" y="348"/>
                  </a:lnTo>
                  <a:lnTo>
                    <a:pt x="443" y="348"/>
                  </a:lnTo>
                  <a:lnTo>
                    <a:pt x="443" y="346"/>
                  </a:lnTo>
                  <a:lnTo>
                    <a:pt x="443" y="346"/>
                  </a:lnTo>
                  <a:lnTo>
                    <a:pt x="445" y="346"/>
                  </a:lnTo>
                  <a:lnTo>
                    <a:pt x="445" y="346"/>
                  </a:lnTo>
                  <a:lnTo>
                    <a:pt x="445" y="346"/>
                  </a:lnTo>
                  <a:lnTo>
                    <a:pt x="445" y="343"/>
                  </a:lnTo>
                  <a:lnTo>
                    <a:pt x="445" y="343"/>
                  </a:lnTo>
                  <a:lnTo>
                    <a:pt x="445" y="343"/>
                  </a:lnTo>
                  <a:lnTo>
                    <a:pt x="445" y="341"/>
                  </a:lnTo>
                  <a:lnTo>
                    <a:pt x="445" y="341"/>
                  </a:lnTo>
                  <a:lnTo>
                    <a:pt x="445" y="341"/>
                  </a:lnTo>
                  <a:lnTo>
                    <a:pt x="447" y="341"/>
                  </a:lnTo>
                  <a:lnTo>
                    <a:pt x="447" y="339"/>
                  </a:lnTo>
                  <a:lnTo>
                    <a:pt x="447" y="339"/>
                  </a:lnTo>
                  <a:lnTo>
                    <a:pt x="447" y="336"/>
                  </a:lnTo>
                  <a:lnTo>
                    <a:pt x="447" y="336"/>
                  </a:lnTo>
                  <a:lnTo>
                    <a:pt x="450" y="336"/>
                  </a:lnTo>
                  <a:lnTo>
                    <a:pt x="450" y="336"/>
                  </a:lnTo>
                  <a:lnTo>
                    <a:pt x="452" y="336"/>
                  </a:lnTo>
                  <a:lnTo>
                    <a:pt x="452" y="336"/>
                  </a:lnTo>
                  <a:lnTo>
                    <a:pt x="452" y="336"/>
                  </a:lnTo>
                  <a:lnTo>
                    <a:pt x="454" y="334"/>
                  </a:lnTo>
                  <a:lnTo>
                    <a:pt x="454" y="334"/>
                  </a:lnTo>
                  <a:lnTo>
                    <a:pt x="454" y="334"/>
                  </a:lnTo>
                  <a:lnTo>
                    <a:pt x="454" y="334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7" y="331"/>
                  </a:lnTo>
                  <a:lnTo>
                    <a:pt x="457" y="331"/>
                  </a:lnTo>
                  <a:lnTo>
                    <a:pt x="457" y="331"/>
                  </a:lnTo>
                  <a:lnTo>
                    <a:pt x="457" y="331"/>
                  </a:lnTo>
                  <a:lnTo>
                    <a:pt x="459" y="331"/>
                  </a:lnTo>
                  <a:lnTo>
                    <a:pt x="459" y="331"/>
                  </a:lnTo>
                  <a:lnTo>
                    <a:pt x="459" y="331"/>
                  </a:lnTo>
                  <a:lnTo>
                    <a:pt x="459" y="334"/>
                  </a:lnTo>
                  <a:lnTo>
                    <a:pt x="459" y="334"/>
                  </a:lnTo>
                  <a:lnTo>
                    <a:pt x="462" y="334"/>
                  </a:lnTo>
                  <a:lnTo>
                    <a:pt x="462" y="336"/>
                  </a:lnTo>
                  <a:lnTo>
                    <a:pt x="462" y="336"/>
                  </a:lnTo>
                  <a:lnTo>
                    <a:pt x="462" y="336"/>
                  </a:lnTo>
                  <a:lnTo>
                    <a:pt x="464" y="336"/>
                  </a:lnTo>
                  <a:lnTo>
                    <a:pt x="464" y="336"/>
                  </a:lnTo>
                  <a:lnTo>
                    <a:pt x="464" y="336"/>
                  </a:lnTo>
                  <a:lnTo>
                    <a:pt x="466" y="336"/>
                  </a:lnTo>
                  <a:lnTo>
                    <a:pt x="469" y="336"/>
                  </a:lnTo>
                  <a:lnTo>
                    <a:pt x="469" y="336"/>
                  </a:lnTo>
                  <a:lnTo>
                    <a:pt x="471" y="339"/>
                  </a:lnTo>
                  <a:lnTo>
                    <a:pt x="471" y="339"/>
                  </a:lnTo>
                  <a:lnTo>
                    <a:pt x="471" y="339"/>
                  </a:lnTo>
                  <a:lnTo>
                    <a:pt x="473" y="339"/>
                  </a:lnTo>
                  <a:lnTo>
                    <a:pt x="473" y="341"/>
                  </a:lnTo>
                  <a:lnTo>
                    <a:pt x="473" y="341"/>
                  </a:lnTo>
                  <a:lnTo>
                    <a:pt x="476" y="341"/>
                  </a:lnTo>
                  <a:lnTo>
                    <a:pt x="476" y="341"/>
                  </a:lnTo>
                  <a:lnTo>
                    <a:pt x="476" y="341"/>
                  </a:lnTo>
                  <a:lnTo>
                    <a:pt x="476" y="343"/>
                  </a:lnTo>
                  <a:lnTo>
                    <a:pt x="476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81" y="343"/>
                  </a:lnTo>
                  <a:lnTo>
                    <a:pt x="481" y="343"/>
                  </a:lnTo>
                  <a:lnTo>
                    <a:pt x="481" y="343"/>
                  </a:lnTo>
                  <a:lnTo>
                    <a:pt x="483" y="343"/>
                  </a:lnTo>
                  <a:lnTo>
                    <a:pt x="483" y="343"/>
                  </a:lnTo>
                  <a:lnTo>
                    <a:pt x="483" y="343"/>
                  </a:lnTo>
                  <a:lnTo>
                    <a:pt x="483" y="343"/>
                  </a:lnTo>
                  <a:lnTo>
                    <a:pt x="483" y="341"/>
                  </a:lnTo>
                  <a:lnTo>
                    <a:pt x="483" y="341"/>
                  </a:lnTo>
                  <a:lnTo>
                    <a:pt x="483" y="341"/>
                  </a:lnTo>
                  <a:lnTo>
                    <a:pt x="483" y="339"/>
                  </a:lnTo>
                  <a:lnTo>
                    <a:pt x="485" y="339"/>
                  </a:lnTo>
                  <a:lnTo>
                    <a:pt x="485" y="339"/>
                  </a:lnTo>
                  <a:lnTo>
                    <a:pt x="488" y="339"/>
                  </a:lnTo>
                  <a:lnTo>
                    <a:pt x="490" y="336"/>
                  </a:lnTo>
                  <a:lnTo>
                    <a:pt x="492" y="336"/>
                  </a:lnTo>
                  <a:lnTo>
                    <a:pt x="495" y="336"/>
                  </a:lnTo>
                  <a:lnTo>
                    <a:pt x="495" y="334"/>
                  </a:lnTo>
                  <a:lnTo>
                    <a:pt x="497" y="334"/>
                  </a:lnTo>
                  <a:lnTo>
                    <a:pt x="499" y="334"/>
                  </a:lnTo>
                  <a:lnTo>
                    <a:pt x="499" y="334"/>
                  </a:lnTo>
                  <a:lnTo>
                    <a:pt x="502" y="331"/>
                  </a:lnTo>
                  <a:lnTo>
                    <a:pt x="504" y="331"/>
                  </a:lnTo>
                  <a:lnTo>
                    <a:pt x="504" y="331"/>
                  </a:lnTo>
                  <a:lnTo>
                    <a:pt x="504" y="331"/>
                  </a:lnTo>
                  <a:lnTo>
                    <a:pt x="507" y="331"/>
                  </a:lnTo>
                  <a:lnTo>
                    <a:pt x="507" y="331"/>
                  </a:lnTo>
                  <a:lnTo>
                    <a:pt x="507" y="331"/>
                  </a:lnTo>
                  <a:lnTo>
                    <a:pt x="507" y="331"/>
                  </a:lnTo>
                  <a:lnTo>
                    <a:pt x="509" y="331"/>
                  </a:lnTo>
                  <a:lnTo>
                    <a:pt x="511" y="331"/>
                  </a:lnTo>
                  <a:lnTo>
                    <a:pt x="511" y="331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4" y="329"/>
                  </a:lnTo>
                  <a:lnTo>
                    <a:pt x="516" y="327"/>
                  </a:lnTo>
                  <a:lnTo>
                    <a:pt x="516" y="327"/>
                  </a:lnTo>
                  <a:lnTo>
                    <a:pt x="518" y="327"/>
                  </a:lnTo>
                  <a:lnTo>
                    <a:pt x="518" y="327"/>
                  </a:lnTo>
                  <a:lnTo>
                    <a:pt x="521" y="327"/>
                  </a:lnTo>
                  <a:lnTo>
                    <a:pt x="521" y="327"/>
                  </a:lnTo>
                  <a:lnTo>
                    <a:pt x="521" y="327"/>
                  </a:lnTo>
                  <a:lnTo>
                    <a:pt x="523" y="327"/>
                  </a:lnTo>
                  <a:lnTo>
                    <a:pt x="523" y="324"/>
                  </a:lnTo>
                  <a:lnTo>
                    <a:pt x="525" y="324"/>
                  </a:lnTo>
                  <a:lnTo>
                    <a:pt x="525" y="324"/>
                  </a:lnTo>
                  <a:lnTo>
                    <a:pt x="525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2"/>
                  </a:lnTo>
                  <a:lnTo>
                    <a:pt x="528" y="322"/>
                  </a:lnTo>
                  <a:lnTo>
                    <a:pt x="530" y="322"/>
                  </a:lnTo>
                  <a:lnTo>
                    <a:pt x="533" y="322"/>
                  </a:lnTo>
                  <a:lnTo>
                    <a:pt x="535" y="320"/>
                  </a:lnTo>
                  <a:lnTo>
                    <a:pt x="535" y="320"/>
                  </a:lnTo>
                  <a:lnTo>
                    <a:pt x="535" y="320"/>
                  </a:lnTo>
                  <a:lnTo>
                    <a:pt x="533" y="320"/>
                  </a:lnTo>
                  <a:lnTo>
                    <a:pt x="533" y="317"/>
                  </a:lnTo>
                  <a:lnTo>
                    <a:pt x="533" y="317"/>
                  </a:lnTo>
                  <a:lnTo>
                    <a:pt x="533" y="315"/>
                  </a:lnTo>
                  <a:lnTo>
                    <a:pt x="535" y="315"/>
                  </a:lnTo>
                  <a:lnTo>
                    <a:pt x="535" y="315"/>
                  </a:lnTo>
                  <a:lnTo>
                    <a:pt x="535" y="317"/>
                  </a:lnTo>
                  <a:lnTo>
                    <a:pt x="535" y="317"/>
                  </a:lnTo>
                  <a:lnTo>
                    <a:pt x="537" y="317"/>
                  </a:lnTo>
                  <a:lnTo>
                    <a:pt x="537" y="317"/>
                  </a:lnTo>
                  <a:lnTo>
                    <a:pt x="537" y="317"/>
                  </a:lnTo>
                  <a:lnTo>
                    <a:pt x="537" y="317"/>
                  </a:lnTo>
                  <a:lnTo>
                    <a:pt x="537" y="315"/>
                  </a:lnTo>
                  <a:lnTo>
                    <a:pt x="540" y="317"/>
                  </a:lnTo>
                  <a:lnTo>
                    <a:pt x="540" y="317"/>
                  </a:lnTo>
                  <a:lnTo>
                    <a:pt x="540" y="317"/>
                  </a:lnTo>
                  <a:lnTo>
                    <a:pt x="542" y="317"/>
                  </a:lnTo>
                  <a:lnTo>
                    <a:pt x="542" y="317"/>
                  </a:lnTo>
                  <a:lnTo>
                    <a:pt x="542" y="320"/>
                  </a:lnTo>
                  <a:lnTo>
                    <a:pt x="542" y="320"/>
                  </a:lnTo>
                  <a:lnTo>
                    <a:pt x="544" y="320"/>
                  </a:lnTo>
                  <a:lnTo>
                    <a:pt x="544" y="320"/>
                  </a:lnTo>
                  <a:lnTo>
                    <a:pt x="544" y="320"/>
                  </a:lnTo>
                  <a:lnTo>
                    <a:pt x="547" y="320"/>
                  </a:lnTo>
                  <a:lnTo>
                    <a:pt x="547" y="322"/>
                  </a:lnTo>
                  <a:lnTo>
                    <a:pt x="547" y="322"/>
                  </a:lnTo>
                  <a:lnTo>
                    <a:pt x="547" y="322"/>
                  </a:lnTo>
                  <a:lnTo>
                    <a:pt x="549" y="324"/>
                  </a:lnTo>
                  <a:lnTo>
                    <a:pt x="549" y="324"/>
                  </a:lnTo>
                  <a:lnTo>
                    <a:pt x="549" y="324"/>
                  </a:lnTo>
                  <a:lnTo>
                    <a:pt x="549" y="324"/>
                  </a:lnTo>
                  <a:lnTo>
                    <a:pt x="549" y="327"/>
                  </a:lnTo>
                  <a:lnTo>
                    <a:pt x="551" y="327"/>
                  </a:lnTo>
                  <a:lnTo>
                    <a:pt x="554" y="327"/>
                  </a:lnTo>
                  <a:lnTo>
                    <a:pt x="554" y="324"/>
                  </a:lnTo>
                  <a:lnTo>
                    <a:pt x="554" y="327"/>
                  </a:lnTo>
                  <a:lnTo>
                    <a:pt x="556" y="327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9" y="324"/>
                  </a:lnTo>
                  <a:lnTo>
                    <a:pt x="559" y="324"/>
                  </a:lnTo>
                  <a:lnTo>
                    <a:pt x="559" y="324"/>
                  </a:lnTo>
                  <a:lnTo>
                    <a:pt x="559" y="324"/>
                  </a:lnTo>
                  <a:lnTo>
                    <a:pt x="561" y="324"/>
                  </a:lnTo>
                  <a:lnTo>
                    <a:pt x="563" y="322"/>
                  </a:lnTo>
                  <a:lnTo>
                    <a:pt x="563" y="322"/>
                  </a:lnTo>
                  <a:lnTo>
                    <a:pt x="563" y="322"/>
                  </a:lnTo>
                  <a:lnTo>
                    <a:pt x="563" y="322"/>
                  </a:lnTo>
                  <a:lnTo>
                    <a:pt x="566" y="322"/>
                  </a:lnTo>
                  <a:lnTo>
                    <a:pt x="568" y="322"/>
                  </a:lnTo>
                  <a:lnTo>
                    <a:pt x="568" y="324"/>
                  </a:lnTo>
                  <a:lnTo>
                    <a:pt x="570" y="324"/>
                  </a:lnTo>
                  <a:lnTo>
                    <a:pt x="570" y="324"/>
                  </a:lnTo>
                  <a:lnTo>
                    <a:pt x="570" y="322"/>
                  </a:lnTo>
                  <a:lnTo>
                    <a:pt x="573" y="322"/>
                  </a:lnTo>
                  <a:lnTo>
                    <a:pt x="573" y="322"/>
                  </a:lnTo>
                  <a:lnTo>
                    <a:pt x="573" y="322"/>
                  </a:lnTo>
                  <a:lnTo>
                    <a:pt x="573" y="322"/>
                  </a:lnTo>
                  <a:lnTo>
                    <a:pt x="573" y="320"/>
                  </a:lnTo>
                  <a:lnTo>
                    <a:pt x="575" y="320"/>
                  </a:lnTo>
                  <a:lnTo>
                    <a:pt x="575" y="320"/>
                  </a:lnTo>
                  <a:lnTo>
                    <a:pt x="575" y="322"/>
                  </a:lnTo>
                  <a:lnTo>
                    <a:pt x="575" y="322"/>
                  </a:lnTo>
                  <a:lnTo>
                    <a:pt x="580" y="322"/>
                  </a:lnTo>
                  <a:lnTo>
                    <a:pt x="580" y="320"/>
                  </a:lnTo>
                  <a:lnTo>
                    <a:pt x="580" y="320"/>
                  </a:lnTo>
                  <a:lnTo>
                    <a:pt x="582" y="320"/>
                  </a:lnTo>
                  <a:lnTo>
                    <a:pt x="582" y="320"/>
                  </a:lnTo>
                  <a:lnTo>
                    <a:pt x="585" y="320"/>
                  </a:lnTo>
                  <a:lnTo>
                    <a:pt x="585" y="320"/>
                  </a:lnTo>
                  <a:lnTo>
                    <a:pt x="585" y="317"/>
                  </a:lnTo>
                  <a:lnTo>
                    <a:pt x="585" y="317"/>
                  </a:lnTo>
                  <a:lnTo>
                    <a:pt x="585" y="315"/>
                  </a:lnTo>
                  <a:lnTo>
                    <a:pt x="585" y="315"/>
                  </a:lnTo>
                  <a:lnTo>
                    <a:pt x="585" y="315"/>
                  </a:lnTo>
                  <a:lnTo>
                    <a:pt x="585" y="315"/>
                  </a:lnTo>
                  <a:lnTo>
                    <a:pt x="585" y="312"/>
                  </a:lnTo>
                  <a:lnTo>
                    <a:pt x="585" y="312"/>
                  </a:lnTo>
                  <a:lnTo>
                    <a:pt x="585" y="312"/>
                  </a:lnTo>
                  <a:lnTo>
                    <a:pt x="585" y="312"/>
                  </a:lnTo>
                  <a:lnTo>
                    <a:pt x="582" y="312"/>
                  </a:lnTo>
                  <a:lnTo>
                    <a:pt x="585" y="310"/>
                  </a:lnTo>
                  <a:lnTo>
                    <a:pt x="585" y="310"/>
                  </a:lnTo>
                  <a:lnTo>
                    <a:pt x="585" y="310"/>
                  </a:lnTo>
                  <a:lnTo>
                    <a:pt x="585" y="308"/>
                  </a:lnTo>
                  <a:lnTo>
                    <a:pt x="585" y="308"/>
                  </a:lnTo>
                  <a:lnTo>
                    <a:pt x="585" y="305"/>
                  </a:lnTo>
                  <a:lnTo>
                    <a:pt x="587" y="305"/>
                  </a:lnTo>
                  <a:lnTo>
                    <a:pt x="587" y="305"/>
                  </a:lnTo>
                  <a:lnTo>
                    <a:pt x="587" y="305"/>
                  </a:lnTo>
                  <a:lnTo>
                    <a:pt x="587" y="305"/>
                  </a:lnTo>
                  <a:lnTo>
                    <a:pt x="587" y="303"/>
                  </a:lnTo>
                  <a:lnTo>
                    <a:pt x="589" y="305"/>
                  </a:lnTo>
                  <a:lnTo>
                    <a:pt x="589" y="303"/>
                  </a:lnTo>
                  <a:lnTo>
                    <a:pt x="592" y="303"/>
                  </a:lnTo>
                  <a:lnTo>
                    <a:pt x="592" y="303"/>
                  </a:lnTo>
                  <a:lnTo>
                    <a:pt x="592" y="303"/>
                  </a:lnTo>
                  <a:lnTo>
                    <a:pt x="594" y="303"/>
                  </a:lnTo>
                  <a:lnTo>
                    <a:pt x="594" y="303"/>
                  </a:lnTo>
                  <a:lnTo>
                    <a:pt x="594" y="303"/>
                  </a:lnTo>
                  <a:lnTo>
                    <a:pt x="596" y="303"/>
                  </a:lnTo>
                  <a:lnTo>
                    <a:pt x="594" y="301"/>
                  </a:lnTo>
                  <a:lnTo>
                    <a:pt x="596" y="301"/>
                  </a:lnTo>
                  <a:lnTo>
                    <a:pt x="596" y="301"/>
                  </a:lnTo>
                  <a:lnTo>
                    <a:pt x="596" y="301"/>
                  </a:lnTo>
                  <a:lnTo>
                    <a:pt x="599" y="301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4" y="305"/>
                  </a:lnTo>
                  <a:lnTo>
                    <a:pt x="604" y="305"/>
                  </a:lnTo>
                  <a:lnTo>
                    <a:pt x="604" y="305"/>
                  </a:lnTo>
                  <a:lnTo>
                    <a:pt x="604" y="305"/>
                  </a:lnTo>
                  <a:lnTo>
                    <a:pt x="606" y="308"/>
                  </a:lnTo>
                  <a:lnTo>
                    <a:pt x="606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11" y="308"/>
                  </a:lnTo>
                  <a:lnTo>
                    <a:pt x="611" y="308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3" y="310"/>
                  </a:lnTo>
                  <a:lnTo>
                    <a:pt x="613" y="310"/>
                  </a:lnTo>
                  <a:lnTo>
                    <a:pt x="613" y="310"/>
                  </a:lnTo>
                  <a:lnTo>
                    <a:pt x="613" y="310"/>
                  </a:lnTo>
                  <a:lnTo>
                    <a:pt x="615" y="312"/>
                  </a:lnTo>
                  <a:lnTo>
                    <a:pt x="615" y="312"/>
                  </a:lnTo>
                  <a:lnTo>
                    <a:pt x="615" y="312"/>
                  </a:lnTo>
                  <a:lnTo>
                    <a:pt x="615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20" y="310"/>
                  </a:lnTo>
                  <a:lnTo>
                    <a:pt x="620" y="310"/>
                  </a:lnTo>
                  <a:lnTo>
                    <a:pt x="620" y="310"/>
                  </a:lnTo>
                  <a:lnTo>
                    <a:pt x="622" y="312"/>
                  </a:lnTo>
                  <a:lnTo>
                    <a:pt x="622" y="310"/>
                  </a:lnTo>
                  <a:lnTo>
                    <a:pt x="622" y="310"/>
                  </a:lnTo>
                  <a:lnTo>
                    <a:pt x="622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30" y="310"/>
                  </a:lnTo>
                  <a:lnTo>
                    <a:pt x="630" y="308"/>
                  </a:lnTo>
                  <a:lnTo>
                    <a:pt x="630" y="310"/>
                  </a:lnTo>
                  <a:lnTo>
                    <a:pt x="630" y="310"/>
                  </a:lnTo>
                  <a:lnTo>
                    <a:pt x="630" y="310"/>
                  </a:lnTo>
                  <a:lnTo>
                    <a:pt x="630" y="310"/>
                  </a:lnTo>
                  <a:lnTo>
                    <a:pt x="632" y="308"/>
                  </a:lnTo>
                  <a:lnTo>
                    <a:pt x="632" y="310"/>
                  </a:lnTo>
                  <a:lnTo>
                    <a:pt x="632" y="310"/>
                  </a:lnTo>
                  <a:lnTo>
                    <a:pt x="632" y="310"/>
                  </a:lnTo>
                  <a:lnTo>
                    <a:pt x="632" y="310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34" y="312"/>
                  </a:lnTo>
                  <a:lnTo>
                    <a:pt x="634" y="312"/>
                  </a:lnTo>
                  <a:lnTo>
                    <a:pt x="634" y="312"/>
                  </a:lnTo>
                  <a:lnTo>
                    <a:pt x="637" y="312"/>
                  </a:lnTo>
                  <a:lnTo>
                    <a:pt x="637" y="315"/>
                  </a:lnTo>
                  <a:lnTo>
                    <a:pt x="639" y="312"/>
                  </a:lnTo>
                  <a:lnTo>
                    <a:pt x="639" y="312"/>
                  </a:lnTo>
                  <a:lnTo>
                    <a:pt x="639" y="315"/>
                  </a:lnTo>
                  <a:lnTo>
                    <a:pt x="639" y="315"/>
                  </a:lnTo>
                  <a:lnTo>
                    <a:pt x="641" y="312"/>
                  </a:lnTo>
                  <a:lnTo>
                    <a:pt x="641" y="315"/>
                  </a:lnTo>
                  <a:lnTo>
                    <a:pt x="641" y="315"/>
                  </a:lnTo>
                  <a:lnTo>
                    <a:pt x="644" y="315"/>
                  </a:lnTo>
                  <a:lnTo>
                    <a:pt x="644" y="315"/>
                  </a:lnTo>
                  <a:lnTo>
                    <a:pt x="644" y="317"/>
                  </a:lnTo>
                  <a:lnTo>
                    <a:pt x="644" y="317"/>
                  </a:lnTo>
                  <a:lnTo>
                    <a:pt x="646" y="320"/>
                  </a:lnTo>
                  <a:lnTo>
                    <a:pt x="646" y="320"/>
                  </a:lnTo>
                  <a:lnTo>
                    <a:pt x="649" y="320"/>
                  </a:lnTo>
                  <a:lnTo>
                    <a:pt x="649" y="320"/>
                  </a:lnTo>
                  <a:lnTo>
                    <a:pt x="649" y="320"/>
                  </a:lnTo>
                  <a:lnTo>
                    <a:pt x="651" y="317"/>
                  </a:lnTo>
                  <a:lnTo>
                    <a:pt x="651" y="317"/>
                  </a:lnTo>
                  <a:lnTo>
                    <a:pt x="651" y="317"/>
                  </a:lnTo>
                  <a:lnTo>
                    <a:pt x="651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6" y="317"/>
                  </a:lnTo>
                  <a:lnTo>
                    <a:pt x="656" y="317"/>
                  </a:lnTo>
                  <a:lnTo>
                    <a:pt x="656" y="317"/>
                  </a:lnTo>
                  <a:lnTo>
                    <a:pt x="656" y="317"/>
                  </a:lnTo>
                  <a:lnTo>
                    <a:pt x="658" y="317"/>
                  </a:lnTo>
                  <a:lnTo>
                    <a:pt x="660" y="317"/>
                  </a:lnTo>
                  <a:lnTo>
                    <a:pt x="660" y="317"/>
                  </a:lnTo>
                  <a:lnTo>
                    <a:pt x="660" y="317"/>
                  </a:lnTo>
                  <a:lnTo>
                    <a:pt x="663" y="320"/>
                  </a:lnTo>
                  <a:lnTo>
                    <a:pt x="663" y="320"/>
                  </a:lnTo>
                  <a:lnTo>
                    <a:pt x="663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7" y="320"/>
                  </a:lnTo>
                  <a:lnTo>
                    <a:pt x="667" y="320"/>
                  </a:lnTo>
                  <a:lnTo>
                    <a:pt x="667" y="320"/>
                  </a:lnTo>
                  <a:lnTo>
                    <a:pt x="667" y="317"/>
                  </a:lnTo>
                  <a:lnTo>
                    <a:pt x="667" y="317"/>
                  </a:lnTo>
                  <a:lnTo>
                    <a:pt x="667" y="317"/>
                  </a:lnTo>
                  <a:lnTo>
                    <a:pt x="670" y="315"/>
                  </a:lnTo>
                  <a:lnTo>
                    <a:pt x="672" y="312"/>
                  </a:lnTo>
                  <a:lnTo>
                    <a:pt x="672" y="312"/>
                  </a:lnTo>
                  <a:lnTo>
                    <a:pt x="675" y="312"/>
                  </a:lnTo>
                  <a:lnTo>
                    <a:pt x="677" y="310"/>
                  </a:lnTo>
                  <a:lnTo>
                    <a:pt x="679" y="310"/>
                  </a:lnTo>
                  <a:lnTo>
                    <a:pt x="682" y="312"/>
                  </a:lnTo>
                  <a:lnTo>
                    <a:pt x="686" y="315"/>
                  </a:lnTo>
                  <a:lnTo>
                    <a:pt x="689" y="315"/>
                  </a:lnTo>
                  <a:lnTo>
                    <a:pt x="689" y="315"/>
                  </a:lnTo>
                  <a:lnTo>
                    <a:pt x="689" y="315"/>
                  </a:lnTo>
                  <a:lnTo>
                    <a:pt x="691" y="315"/>
                  </a:lnTo>
                  <a:lnTo>
                    <a:pt x="691" y="315"/>
                  </a:lnTo>
                  <a:lnTo>
                    <a:pt x="691" y="317"/>
                  </a:lnTo>
                  <a:lnTo>
                    <a:pt x="693" y="317"/>
                  </a:lnTo>
                  <a:lnTo>
                    <a:pt x="693" y="317"/>
                  </a:lnTo>
                  <a:lnTo>
                    <a:pt x="693" y="317"/>
                  </a:lnTo>
                  <a:lnTo>
                    <a:pt x="693" y="317"/>
                  </a:lnTo>
                  <a:lnTo>
                    <a:pt x="696" y="317"/>
                  </a:lnTo>
                  <a:lnTo>
                    <a:pt x="696" y="317"/>
                  </a:lnTo>
                  <a:lnTo>
                    <a:pt x="698" y="317"/>
                  </a:lnTo>
                  <a:lnTo>
                    <a:pt x="696" y="317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7" name="Freeform 134">
              <a:extLst>
                <a:ext uri="{FF2B5EF4-FFF2-40B4-BE49-F238E27FC236}">
                  <a16:creationId xmlns:a16="http://schemas.microsoft.com/office/drawing/2014/main" id="{3EB44000-3E5E-79E0-B195-AD100394A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9834" y="3497733"/>
              <a:ext cx="117797" cy="138442"/>
            </a:xfrm>
            <a:custGeom>
              <a:avLst/>
              <a:gdLst>
                <a:gd name="T0" fmla="*/ 97 w 97"/>
                <a:gd name="T1" fmla="*/ 43 h 114"/>
                <a:gd name="T2" fmla="*/ 95 w 97"/>
                <a:gd name="T3" fmla="*/ 40 h 114"/>
                <a:gd name="T4" fmla="*/ 97 w 97"/>
                <a:gd name="T5" fmla="*/ 36 h 114"/>
                <a:gd name="T6" fmla="*/ 90 w 97"/>
                <a:gd name="T7" fmla="*/ 36 h 114"/>
                <a:gd name="T8" fmla="*/ 88 w 97"/>
                <a:gd name="T9" fmla="*/ 36 h 114"/>
                <a:gd name="T10" fmla="*/ 83 w 97"/>
                <a:gd name="T11" fmla="*/ 31 h 114"/>
                <a:gd name="T12" fmla="*/ 78 w 97"/>
                <a:gd name="T13" fmla="*/ 33 h 114"/>
                <a:gd name="T14" fmla="*/ 78 w 97"/>
                <a:gd name="T15" fmla="*/ 31 h 114"/>
                <a:gd name="T16" fmla="*/ 76 w 97"/>
                <a:gd name="T17" fmla="*/ 26 h 114"/>
                <a:gd name="T18" fmla="*/ 80 w 97"/>
                <a:gd name="T19" fmla="*/ 19 h 114"/>
                <a:gd name="T20" fmla="*/ 76 w 97"/>
                <a:gd name="T21" fmla="*/ 19 h 114"/>
                <a:gd name="T22" fmla="*/ 78 w 97"/>
                <a:gd name="T23" fmla="*/ 17 h 114"/>
                <a:gd name="T24" fmla="*/ 83 w 97"/>
                <a:gd name="T25" fmla="*/ 5 h 114"/>
                <a:gd name="T26" fmla="*/ 76 w 97"/>
                <a:gd name="T27" fmla="*/ 0 h 114"/>
                <a:gd name="T28" fmla="*/ 73 w 97"/>
                <a:gd name="T29" fmla="*/ 0 h 114"/>
                <a:gd name="T30" fmla="*/ 71 w 97"/>
                <a:gd name="T31" fmla="*/ 2 h 114"/>
                <a:gd name="T32" fmla="*/ 64 w 97"/>
                <a:gd name="T33" fmla="*/ 2 h 114"/>
                <a:gd name="T34" fmla="*/ 62 w 97"/>
                <a:gd name="T35" fmla="*/ 7 h 114"/>
                <a:gd name="T36" fmla="*/ 57 w 97"/>
                <a:gd name="T37" fmla="*/ 5 h 114"/>
                <a:gd name="T38" fmla="*/ 52 w 97"/>
                <a:gd name="T39" fmla="*/ 2 h 114"/>
                <a:gd name="T40" fmla="*/ 50 w 97"/>
                <a:gd name="T41" fmla="*/ 0 h 114"/>
                <a:gd name="T42" fmla="*/ 50 w 97"/>
                <a:gd name="T43" fmla="*/ 7 h 114"/>
                <a:gd name="T44" fmla="*/ 47 w 97"/>
                <a:gd name="T45" fmla="*/ 21 h 114"/>
                <a:gd name="T46" fmla="*/ 43 w 97"/>
                <a:gd name="T47" fmla="*/ 24 h 114"/>
                <a:gd name="T48" fmla="*/ 38 w 97"/>
                <a:gd name="T49" fmla="*/ 26 h 114"/>
                <a:gd name="T50" fmla="*/ 33 w 97"/>
                <a:gd name="T51" fmla="*/ 26 h 114"/>
                <a:gd name="T52" fmla="*/ 31 w 97"/>
                <a:gd name="T53" fmla="*/ 26 h 114"/>
                <a:gd name="T54" fmla="*/ 26 w 97"/>
                <a:gd name="T55" fmla="*/ 26 h 114"/>
                <a:gd name="T56" fmla="*/ 17 w 97"/>
                <a:gd name="T57" fmla="*/ 28 h 114"/>
                <a:gd name="T58" fmla="*/ 17 w 97"/>
                <a:gd name="T59" fmla="*/ 24 h 114"/>
                <a:gd name="T60" fmla="*/ 17 w 97"/>
                <a:gd name="T61" fmla="*/ 21 h 114"/>
                <a:gd name="T62" fmla="*/ 14 w 97"/>
                <a:gd name="T63" fmla="*/ 17 h 114"/>
                <a:gd name="T64" fmla="*/ 5 w 97"/>
                <a:gd name="T65" fmla="*/ 14 h 114"/>
                <a:gd name="T66" fmla="*/ 0 w 97"/>
                <a:gd name="T67" fmla="*/ 24 h 114"/>
                <a:gd name="T68" fmla="*/ 0 w 97"/>
                <a:gd name="T69" fmla="*/ 26 h 114"/>
                <a:gd name="T70" fmla="*/ 5 w 97"/>
                <a:gd name="T71" fmla="*/ 31 h 114"/>
                <a:gd name="T72" fmla="*/ 7 w 97"/>
                <a:gd name="T73" fmla="*/ 33 h 114"/>
                <a:gd name="T74" fmla="*/ 9 w 97"/>
                <a:gd name="T75" fmla="*/ 38 h 114"/>
                <a:gd name="T76" fmla="*/ 12 w 97"/>
                <a:gd name="T77" fmla="*/ 43 h 114"/>
                <a:gd name="T78" fmla="*/ 12 w 97"/>
                <a:gd name="T79" fmla="*/ 45 h 114"/>
                <a:gd name="T80" fmla="*/ 12 w 97"/>
                <a:gd name="T81" fmla="*/ 52 h 114"/>
                <a:gd name="T82" fmla="*/ 12 w 97"/>
                <a:gd name="T83" fmla="*/ 76 h 114"/>
                <a:gd name="T84" fmla="*/ 14 w 97"/>
                <a:gd name="T85" fmla="*/ 90 h 114"/>
                <a:gd name="T86" fmla="*/ 33 w 97"/>
                <a:gd name="T87" fmla="*/ 114 h 114"/>
                <a:gd name="T88" fmla="*/ 40 w 97"/>
                <a:gd name="T89" fmla="*/ 114 h 114"/>
                <a:gd name="T90" fmla="*/ 40 w 97"/>
                <a:gd name="T91" fmla="*/ 111 h 114"/>
                <a:gd name="T92" fmla="*/ 43 w 97"/>
                <a:gd name="T93" fmla="*/ 109 h 114"/>
                <a:gd name="T94" fmla="*/ 52 w 97"/>
                <a:gd name="T95" fmla="*/ 107 h 114"/>
                <a:gd name="T96" fmla="*/ 57 w 97"/>
                <a:gd name="T97" fmla="*/ 99 h 114"/>
                <a:gd name="T98" fmla="*/ 64 w 97"/>
                <a:gd name="T99" fmla="*/ 90 h 114"/>
                <a:gd name="T100" fmla="*/ 71 w 97"/>
                <a:gd name="T101" fmla="*/ 78 h 114"/>
                <a:gd name="T102" fmla="*/ 73 w 97"/>
                <a:gd name="T103" fmla="*/ 76 h 114"/>
                <a:gd name="T104" fmla="*/ 76 w 97"/>
                <a:gd name="T105" fmla="*/ 69 h 114"/>
                <a:gd name="T106" fmla="*/ 78 w 97"/>
                <a:gd name="T107" fmla="*/ 64 h 114"/>
                <a:gd name="T108" fmla="*/ 78 w 97"/>
                <a:gd name="T109" fmla="*/ 64 h 114"/>
                <a:gd name="T110" fmla="*/ 83 w 97"/>
                <a:gd name="T111" fmla="*/ 64 h 114"/>
                <a:gd name="T112" fmla="*/ 88 w 97"/>
                <a:gd name="T113" fmla="*/ 59 h 114"/>
                <a:gd name="T114" fmla="*/ 88 w 97"/>
                <a:gd name="T115" fmla="*/ 55 h 114"/>
                <a:gd name="T116" fmla="*/ 92 w 97"/>
                <a:gd name="T117" fmla="*/ 52 h 114"/>
                <a:gd name="T118" fmla="*/ 97 w 97"/>
                <a:gd name="T119" fmla="*/ 50 h 114"/>
                <a:gd name="T120" fmla="*/ 97 w 97"/>
                <a:gd name="T121" fmla="*/ 4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7" h="114">
                  <a:moveTo>
                    <a:pt x="97" y="45"/>
                  </a:moveTo>
                  <a:lnTo>
                    <a:pt x="97" y="45"/>
                  </a:lnTo>
                  <a:lnTo>
                    <a:pt x="97" y="45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38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5" y="33"/>
                  </a:lnTo>
                  <a:lnTo>
                    <a:pt x="83" y="31"/>
                  </a:lnTo>
                  <a:lnTo>
                    <a:pt x="83" y="31"/>
                  </a:lnTo>
                  <a:lnTo>
                    <a:pt x="80" y="31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6" y="31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1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7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80" y="10"/>
                  </a:lnTo>
                  <a:lnTo>
                    <a:pt x="80" y="7"/>
                  </a:lnTo>
                  <a:lnTo>
                    <a:pt x="83" y="5"/>
                  </a:lnTo>
                  <a:lnTo>
                    <a:pt x="80" y="5"/>
                  </a:lnTo>
                  <a:lnTo>
                    <a:pt x="78" y="5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5"/>
                  </a:lnTo>
                  <a:lnTo>
                    <a:pt x="50" y="7"/>
                  </a:lnTo>
                  <a:lnTo>
                    <a:pt x="47" y="12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9" y="28"/>
                  </a:lnTo>
                  <a:lnTo>
                    <a:pt x="17" y="28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7" y="17"/>
                  </a:lnTo>
                  <a:lnTo>
                    <a:pt x="5" y="14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9" y="55"/>
                  </a:lnTo>
                  <a:lnTo>
                    <a:pt x="12" y="69"/>
                  </a:lnTo>
                  <a:lnTo>
                    <a:pt x="12" y="73"/>
                  </a:lnTo>
                  <a:lnTo>
                    <a:pt x="12" y="76"/>
                  </a:lnTo>
                  <a:lnTo>
                    <a:pt x="9" y="78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7" y="95"/>
                  </a:lnTo>
                  <a:lnTo>
                    <a:pt x="19" y="99"/>
                  </a:lnTo>
                  <a:lnTo>
                    <a:pt x="19" y="102"/>
                  </a:lnTo>
                  <a:lnTo>
                    <a:pt x="21" y="114"/>
                  </a:lnTo>
                  <a:lnTo>
                    <a:pt x="33" y="114"/>
                  </a:lnTo>
                  <a:lnTo>
                    <a:pt x="36" y="114"/>
                  </a:lnTo>
                  <a:lnTo>
                    <a:pt x="38" y="114"/>
                  </a:lnTo>
                  <a:lnTo>
                    <a:pt x="38" y="114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7" y="109"/>
                  </a:lnTo>
                  <a:lnTo>
                    <a:pt x="50" y="107"/>
                  </a:lnTo>
                  <a:lnTo>
                    <a:pt x="52" y="107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4" y="104"/>
                  </a:lnTo>
                  <a:lnTo>
                    <a:pt x="54" y="99"/>
                  </a:lnTo>
                  <a:lnTo>
                    <a:pt x="57" y="99"/>
                  </a:lnTo>
                  <a:lnTo>
                    <a:pt x="59" y="97"/>
                  </a:lnTo>
                  <a:lnTo>
                    <a:pt x="62" y="95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4" y="90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9" y="83"/>
                  </a:lnTo>
                  <a:lnTo>
                    <a:pt x="69" y="78"/>
                  </a:lnTo>
                  <a:lnTo>
                    <a:pt x="71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6" y="71"/>
                  </a:lnTo>
                  <a:lnTo>
                    <a:pt x="76" y="69"/>
                  </a:lnTo>
                  <a:lnTo>
                    <a:pt x="76" y="6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66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5" y="62"/>
                  </a:lnTo>
                  <a:lnTo>
                    <a:pt x="88" y="59"/>
                  </a:lnTo>
                  <a:lnTo>
                    <a:pt x="88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90" y="55"/>
                  </a:lnTo>
                  <a:lnTo>
                    <a:pt x="90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7" y="50"/>
                  </a:lnTo>
                  <a:lnTo>
                    <a:pt x="97" y="50"/>
                  </a:lnTo>
                  <a:lnTo>
                    <a:pt x="97" y="50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9" name="Freeform 136">
              <a:extLst>
                <a:ext uri="{FF2B5EF4-FFF2-40B4-BE49-F238E27FC236}">
                  <a16:creationId xmlns:a16="http://schemas.microsoft.com/office/drawing/2014/main" id="{0A1B53FF-9287-3881-372C-7F3EB9EBD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279" y="4515400"/>
              <a:ext cx="609629" cy="637560"/>
            </a:xfrm>
            <a:custGeom>
              <a:avLst/>
              <a:gdLst>
                <a:gd name="T0" fmla="*/ 485 w 502"/>
                <a:gd name="T1" fmla="*/ 229 h 525"/>
                <a:gd name="T2" fmla="*/ 457 w 502"/>
                <a:gd name="T3" fmla="*/ 218 h 525"/>
                <a:gd name="T4" fmla="*/ 429 w 502"/>
                <a:gd name="T5" fmla="*/ 213 h 525"/>
                <a:gd name="T6" fmla="*/ 424 w 502"/>
                <a:gd name="T7" fmla="*/ 203 h 525"/>
                <a:gd name="T8" fmla="*/ 412 w 502"/>
                <a:gd name="T9" fmla="*/ 182 h 525"/>
                <a:gd name="T10" fmla="*/ 414 w 502"/>
                <a:gd name="T11" fmla="*/ 154 h 525"/>
                <a:gd name="T12" fmla="*/ 386 w 502"/>
                <a:gd name="T13" fmla="*/ 130 h 525"/>
                <a:gd name="T14" fmla="*/ 365 w 502"/>
                <a:gd name="T15" fmla="*/ 121 h 525"/>
                <a:gd name="T16" fmla="*/ 351 w 502"/>
                <a:gd name="T17" fmla="*/ 111 h 525"/>
                <a:gd name="T18" fmla="*/ 339 w 502"/>
                <a:gd name="T19" fmla="*/ 102 h 525"/>
                <a:gd name="T20" fmla="*/ 320 w 502"/>
                <a:gd name="T21" fmla="*/ 69 h 525"/>
                <a:gd name="T22" fmla="*/ 296 w 502"/>
                <a:gd name="T23" fmla="*/ 33 h 525"/>
                <a:gd name="T24" fmla="*/ 280 w 502"/>
                <a:gd name="T25" fmla="*/ 0 h 525"/>
                <a:gd name="T26" fmla="*/ 265 w 502"/>
                <a:gd name="T27" fmla="*/ 0 h 525"/>
                <a:gd name="T28" fmla="*/ 253 w 502"/>
                <a:gd name="T29" fmla="*/ 7 h 525"/>
                <a:gd name="T30" fmla="*/ 239 w 502"/>
                <a:gd name="T31" fmla="*/ 12 h 525"/>
                <a:gd name="T32" fmla="*/ 225 w 502"/>
                <a:gd name="T33" fmla="*/ 14 h 525"/>
                <a:gd name="T34" fmla="*/ 211 w 502"/>
                <a:gd name="T35" fmla="*/ 24 h 525"/>
                <a:gd name="T36" fmla="*/ 194 w 502"/>
                <a:gd name="T37" fmla="*/ 38 h 525"/>
                <a:gd name="T38" fmla="*/ 187 w 502"/>
                <a:gd name="T39" fmla="*/ 24 h 525"/>
                <a:gd name="T40" fmla="*/ 180 w 502"/>
                <a:gd name="T41" fmla="*/ 16 h 525"/>
                <a:gd name="T42" fmla="*/ 156 w 502"/>
                <a:gd name="T43" fmla="*/ 14 h 525"/>
                <a:gd name="T44" fmla="*/ 88 w 502"/>
                <a:gd name="T45" fmla="*/ 28 h 525"/>
                <a:gd name="T46" fmla="*/ 57 w 502"/>
                <a:gd name="T47" fmla="*/ 31 h 525"/>
                <a:gd name="T48" fmla="*/ 55 w 502"/>
                <a:gd name="T49" fmla="*/ 144 h 525"/>
                <a:gd name="T50" fmla="*/ 55 w 502"/>
                <a:gd name="T51" fmla="*/ 208 h 525"/>
                <a:gd name="T52" fmla="*/ 0 w 502"/>
                <a:gd name="T53" fmla="*/ 270 h 525"/>
                <a:gd name="T54" fmla="*/ 0 w 502"/>
                <a:gd name="T55" fmla="*/ 397 h 525"/>
                <a:gd name="T56" fmla="*/ 24 w 502"/>
                <a:gd name="T57" fmla="*/ 421 h 525"/>
                <a:gd name="T58" fmla="*/ 29 w 502"/>
                <a:gd name="T59" fmla="*/ 431 h 525"/>
                <a:gd name="T60" fmla="*/ 36 w 502"/>
                <a:gd name="T61" fmla="*/ 440 h 525"/>
                <a:gd name="T62" fmla="*/ 38 w 502"/>
                <a:gd name="T63" fmla="*/ 450 h 525"/>
                <a:gd name="T64" fmla="*/ 43 w 502"/>
                <a:gd name="T65" fmla="*/ 461 h 525"/>
                <a:gd name="T66" fmla="*/ 33 w 502"/>
                <a:gd name="T67" fmla="*/ 502 h 525"/>
                <a:gd name="T68" fmla="*/ 38 w 502"/>
                <a:gd name="T69" fmla="*/ 523 h 525"/>
                <a:gd name="T70" fmla="*/ 69 w 502"/>
                <a:gd name="T71" fmla="*/ 521 h 525"/>
                <a:gd name="T72" fmla="*/ 95 w 502"/>
                <a:gd name="T73" fmla="*/ 513 h 525"/>
                <a:gd name="T74" fmla="*/ 123 w 502"/>
                <a:gd name="T75" fmla="*/ 492 h 525"/>
                <a:gd name="T76" fmla="*/ 145 w 502"/>
                <a:gd name="T77" fmla="*/ 476 h 525"/>
                <a:gd name="T78" fmla="*/ 149 w 502"/>
                <a:gd name="T79" fmla="*/ 461 h 525"/>
                <a:gd name="T80" fmla="*/ 152 w 502"/>
                <a:gd name="T81" fmla="*/ 450 h 525"/>
                <a:gd name="T82" fmla="*/ 156 w 502"/>
                <a:gd name="T83" fmla="*/ 435 h 525"/>
                <a:gd name="T84" fmla="*/ 166 w 502"/>
                <a:gd name="T85" fmla="*/ 431 h 525"/>
                <a:gd name="T86" fmla="*/ 190 w 502"/>
                <a:gd name="T87" fmla="*/ 433 h 525"/>
                <a:gd name="T88" fmla="*/ 211 w 502"/>
                <a:gd name="T89" fmla="*/ 450 h 525"/>
                <a:gd name="T90" fmla="*/ 237 w 502"/>
                <a:gd name="T91" fmla="*/ 457 h 525"/>
                <a:gd name="T92" fmla="*/ 272 w 502"/>
                <a:gd name="T93" fmla="*/ 457 h 525"/>
                <a:gd name="T94" fmla="*/ 315 w 502"/>
                <a:gd name="T95" fmla="*/ 407 h 525"/>
                <a:gd name="T96" fmla="*/ 341 w 502"/>
                <a:gd name="T97" fmla="*/ 390 h 525"/>
                <a:gd name="T98" fmla="*/ 367 w 502"/>
                <a:gd name="T99" fmla="*/ 369 h 525"/>
                <a:gd name="T100" fmla="*/ 377 w 502"/>
                <a:gd name="T101" fmla="*/ 334 h 525"/>
                <a:gd name="T102" fmla="*/ 381 w 502"/>
                <a:gd name="T103" fmla="*/ 329 h 525"/>
                <a:gd name="T104" fmla="*/ 386 w 502"/>
                <a:gd name="T105" fmla="*/ 326 h 525"/>
                <a:gd name="T106" fmla="*/ 398 w 502"/>
                <a:gd name="T107" fmla="*/ 319 h 525"/>
                <a:gd name="T108" fmla="*/ 405 w 502"/>
                <a:gd name="T109" fmla="*/ 312 h 525"/>
                <a:gd name="T110" fmla="*/ 414 w 502"/>
                <a:gd name="T111" fmla="*/ 310 h 525"/>
                <a:gd name="T112" fmla="*/ 417 w 502"/>
                <a:gd name="T113" fmla="*/ 303 h 525"/>
                <a:gd name="T114" fmla="*/ 431 w 502"/>
                <a:gd name="T115" fmla="*/ 291 h 525"/>
                <a:gd name="T116" fmla="*/ 438 w 502"/>
                <a:gd name="T117" fmla="*/ 282 h 525"/>
                <a:gd name="T118" fmla="*/ 455 w 502"/>
                <a:gd name="T119" fmla="*/ 272 h 525"/>
                <a:gd name="T120" fmla="*/ 476 w 502"/>
                <a:gd name="T121" fmla="*/ 265 h 525"/>
                <a:gd name="T122" fmla="*/ 492 w 502"/>
                <a:gd name="T123" fmla="*/ 25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2" h="525">
                  <a:moveTo>
                    <a:pt x="497" y="246"/>
                  </a:moveTo>
                  <a:lnTo>
                    <a:pt x="497" y="246"/>
                  </a:lnTo>
                  <a:lnTo>
                    <a:pt x="497" y="244"/>
                  </a:lnTo>
                  <a:lnTo>
                    <a:pt x="497" y="244"/>
                  </a:lnTo>
                  <a:lnTo>
                    <a:pt x="495" y="244"/>
                  </a:lnTo>
                  <a:lnTo>
                    <a:pt x="495" y="244"/>
                  </a:lnTo>
                  <a:lnTo>
                    <a:pt x="490" y="244"/>
                  </a:lnTo>
                  <a:lnTo>
                    <a:pt x="488" y="241"/>
                  </a:lnTo>
                  <a:lnTo>
                    <a:pt x="485" y="241"/>
                  </a:lnTo>
                  <a:lnTo>
                    <a:pt x="485" y="239"/>
                  </a:lnTo>
                  <a:lnTo>
                    <a:pt x="483" y="237"/>
                  </a:lnTo>
                  <a:lnTo>
                    <a:pt x="483" y="234"/>
                  </a:lnTo>
                  <a:lnTo>
                    <a:pt x="483" y="232"/>
                  </a:lnTo>
                  <a:lnTo>
                    <a:pt x="483" y="232"/>
                  </a:lnTo>
                  <a:lnTo>
                    <a:pt x="485" y="229"/>
                  </a:lnTo>
                  <a:lnTo>
                    <a:pt x="485" y="229"/>
                  </a:lnTo>
                  <a:lnTo>
                    <a:pt x="485" y="227"/>
                  </a:lnTo>
                  <a:lnTo>
                    <a:pt x="485" y="227"/>
                  </a:lnTo>
                  <a:lnTo>
                    <a:pt x="483" y="227"/>
                  </a:lnTo>
                  <a:lnTo>
                    <a:pt x="481" y="225"/>
                  </a:lnTo>
                  <a:lnTo>
                    <a:pt x="481" y="225"/>
                  </a:lnTo>
                  <a:lnTo>
                    <a:pt x="476" y="225"/>
                  </a:lnTo>
                  <a:lnTo>
                    <a:pt x="476" y="225"/>
                  </a:lnTo>
                  <a:lnTo>
                    <a:pt x="466" y="220"/>
                  </a:lnTo>
                  <a:lnTo>
                    <a:pt x="464" y="220"/>
                  </a:lnTo>
                  <a:lnTo>
                    <a:pt x="462" y="218"/>
                  </a:lnTo>
                  <a:lnTo>
                    <a:pt x="462" y="218"/>
                  </a:lnTo>
                  <a:lnTo>
                    <a:pt x="459" y="218"/>
                  </a:lnTo>
                  <a:lnTo>
                    <a:pt x="459" y="218"/>
                  </a:lnTo>
                  <a:lnTo>
                    <a:pt x="457" y="218"/>
                  </a:lnTo>
                  <a:lnTo>
                    <a:pt x="457" y="218"/>
                  </a:lnTo>
                  <a:lnTo>
                    <a:pt x="455" y="218"/>
                  </a:lnTo>
                  <a:lnTo>
                    <a:pt x="455" y="220"/>
                  </a:lnTo>
                  <a:lnTo>
                    <a:pt x="455" y="220"/>
                  </a:lnTo>
                  <a:lnTo>
                    <a:pt x="452" y="218"/>
                  </a:lnTo>
                  <a:lnTo>
                    <a:pt x="448" y="218"/>
                  </a:lnTo>
                  <a:lnTo>
                    <a:pt x="445" y="215"/>
                  </a:lnTo>
                  <a:lnTo>
                    <a:pt x="445" y="215"/>
                  </a:lnTo>
                  <a:lnTo>
                    <a:pt x="438" y="215"/>
                  </a:lnTo>
                  <a:lnTo>
                    <a:pt x="433" y="215"/>
                  </a:lnTo>
                  <a:lnTo>
                    <a:pt x="431" y="215"/>
                  </a:lnTo>
                  <a:lnTo>
                    <a:pt x="431" y="213"/>
                  </a:lnTo>
                  <a:lnTo>
                    <a:pt x="429" y="213"/>
                  </a:lnTo>
                  <a:lnTo>
                    <a:pt x="429" y="213"/>
                  </a:lnTo>
                  <a:lnTo>
                    <a:pt x="429" y="213"/>
                  </a:lnTo>
                  <a:lnTo>
                    <a:pt x="429" y="211"/>
                  </a:lnTo>
                  <a:lnTo>
                    <a:pt x="429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6"/>
                  </a:lnTo>
                  <a:lnTo>
                    <a:pt x="426" y="206"/>
                  </a:lnTo>
                  <a:lnTo>
                    <a:pt x="424" y="203"/>
                  </a:lnTo>
                  <a:lnTo>
                    <a:pt x="424" y="201"/>
                  </a:lnTo>
                  <a:lnTo>
                    <a:pt x="424" y="201"/>
                  </a:lnTo>
                  <a:lnTo>
                    <a:pt x="424" y="201"/>
                  </a:lnTo>
                  <a:lnTo>
                    <a:pt x="424" y="201"/>
                  </a:lnTo>
                  <a:lnTo>
                    <a:pt x="424" y="199"/>
                  </a:lnTo>
                  <a:lnTo>
                    <a:pt x="424" y="199"/>
                  </a:lnTo>
                  <a:lnTo>
                    <a:pt x="421" y="196"/>
                  </a:lnTo>
                  <a:lnTo>
                    <a:pt x="419" y="194"/>
                  </a:lnTo>
                  <a:lnTo>
                    <a:pt x="419" y="192"/>
                  </a:lnTo>
                  <a:lnTo>
                    <a:pt x="414" y="189"/>
                  </a:lnTo>
                  <a:lnTo>
                    <a:pt x="414" y="189"/>
                  </a:lnTo>
                  <a:lnTo>
                    <a:pt x="412" y="187"/>
                  </a:lnTo>
                  <a:lnTo>
                    <a:pt x="412" y="184"/>
                  </a:lnTo>
                  <a:lnTo>
                    <a:pt x="412" y="184"/>
                  </a:lnTo>
                  <a:lnTo>
                    <a:pt x="412" y="182"/>
                  </a:lnTo>
                  <a:lnTo>
                    <a:pt x="412" y="180"/>
                  </a:lnTo>
                  <a:lnTo>
                    <a:pt x="412" y="177"/>
                  </a:lnTo>
                  <a:lnTo>
                    <a:pt x="412" y="177"/>
                  </a:lnTo>
                  <a:lnTo>
                    <a:pt x="412" y="175"/>
                  </a:lnTo>
                  <a:lnTo>
                    <a:pt x="412" y="175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4" y="168"/>
                  </a:lnTo>
                  <a:lnTo>
                    <a:pt x="414" y="166"/>
                  </a:lnTo>
                  <a:lnTo>
                    <a:pt x="412" y="161"/>
                  </a:lnTo>
                  <a:lnTo>
                    <a:pt x="412" y="158"/>
                  </a:lnTo>
                  <a:lnTo>
                    <a:pt x="412" y="156"/>
                  </a:lnTo>
                  <a:lnTo>
                    <a:pt x="414" y="154"/>
                  </a:lnTo>
                  <a:lnTo>
                    <a:pt x="412" y="154"/>
                  </a:lnTo>
                  <a:lnTo>
                    <a:pt x="412" y="154"/>
                  </a:lnTo>
                  <a:lnTo>
                    <a:pt x="412" y="151"/>
                  </a:lnTo>
                  <a:lnTo>
                    <a:pt x="410" y="151"/>
                  </a:lnTo>
                  <a:lnTo>
                    <a:pt x="407" y="151"/>
                  </a:lnTo>
                  <a:lnTo>
                    <a:pt x="405" y="151"/>
                  </a:lnTo>
                  <a:lnTo>
                    <a:pt x="400" y="151"/>
                  </a:lnTo>
                  <a:lnTo>
                    <a:pt x="393" y="151"/>
                  </a:lnTo>
                  <a:lnTo>
                    <a:pt x="393" y="151"/>
                  </a:lnTo>
                  <a:lnTo>
                    <a:pt x="391" y="154"/>
                  </a:lnTo>
                  <a:lnTo>
                    <a:pt x="391" y="144"/>
                  </a:lnTo>
                  <a:lnTo>
                    <a:pt x="391" y="137"/>
                  </a:lnTo>
                  <a:lnTo>
                    <a:pt x="386" y="130"/>
                  </a:lnTo>
                  <a:lnTo>
                    <a:pt x="386" y="130"/>
                  </a:lnTo>
                  <a:lnTo>
                    <a:pt x="386" y="130"/>
                  </a:lnTo>
                  <a:lnTo>
                    <a:pt x="384" y="128"/>
                  </a:lnTo>
                  <a:lnTo>
                    <a:pt x="384" y="128"/>
                  </a:lnTo>
                  <a:lnTo>
                    <a:pt x="384" y="128"/>
                  </a:lnTo>
                  <a:lnTo>
                    <a:pt x="381" y="128"/>
                  </a:lnTo>
                  <a:lnTo>
                    <a:pt x="381" y="128"/>
                  </a:lnTo>
                  <a:lnTo>
                    <a:pt x="381" y="128"/>
                  </a:lnTo>
                  <a:lnTo>
                    <a:pt x="381" y="128"/>
                  </a:lnTo>
                  <a:lnTo>
                    <a:pt x="379" y="128"/>
                  </a:lnTo>
                  <a:lnTo>
                    <a:pt x="379" y="125"/>
                  </a:lnTo>
                  <a:lnTo>
                    <a:pt x="377" y="125"/>
                  </a:lnTo>
                  <a:lnTo>
                    <a:pt x="374" y="125"/>
                  </a:lnTo>
                  <a:lnTo>
                    <a:pt x="374" y="125"/>
                  </a:lnTo>
                  <a:lnTo>
                    <a:pt x="372" y="125"/>
                  </a:lnTo>
                  <a:lnTo>
                    <a:pt x="365" y="121"/>
                  </a:lnTo>
                  <a:lnTo>
                    <a:pt x="365" y="121"/>
                  </a:lnTo>
                  <a:lnTo>
                    <a:pt x="362" y="121"/>
                  </a:lnTo>
                  <a:lnTo>
                    <a:pt x="362" y="121"/>
                  </a:lnTo>
                  <a:lnTo>
                    <a:pt x="360" y="121"/>
                  </a:lnTo>
                  <a:lnTo>
                    <a:pt x="360" y="121"/>
                  </a:lnTo>
                  <a:lnTo>
                    <a:pt x="358" y="118"/>
                  </a:lnTo>
                  <a:lnTo>
                    <a:pt x="358" y="118"/>
                  </a:lnTo>
                  <a:lnTo>
                    <a:pt x="358" y="118"/>
                  </a:lnTo>
                  <a:lnTo>
                    <a:pt x="358" y="118"/>
                  </a:lnTo>
                  <a:lnTo>
                    <a:pt x="355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3"/>
                  </a:lnTo>
                  <a:lnTo>
                    <a:pt x="353" y="113"/>
                  </a:lnTo>
                  <a:lnTo>
                    <a:pt x="351" y="113"/>
                  </a:lnTo>
                  <a:lnTo>
                    <a:pt x="351" y="111"/>
                  </a:lnTo>
                  <a:lnTo>
                    <a:pt x="348" y="111"/>
                  </a:lnTo>
                  <a:lnTo>
                    <a:pt x="346" y="111"/>
                  </a:lnTo>
                  <a:lnTo>
                    <a:pt x="346" y="109"/>
                  </a:lnTo>
                  <a:lnTo>
                    <a:pt x="343" y="109"/>
                  </a:lnTo>
                  <a:lnTo>
                    <a:pt x="343" y="106"/>
                  </a:lnTo>
                  <a:lnTo>
                    <a:pt x="341" y="106"/>
                  </a:lnTo>
                  <a:lnTo>
                    <a:pt x="341" y="106"/>
                  </a:lnTo>
                  <a:lnTo>
                    <a:pt x="339" y="106"/>
                  </a:lnTo>
                  <a:lnTo>
                    <a:pt x="339" y="104"/>
                  </a:lnTo>
                  <a:lnTo>
                    <a:pt x="339" y="104"/>
                  </a:lnTo>
                  <a:lnTo>
                    <a:pt x="339" y="104"/>
                  </a:lnTo>
                  <a:lnTo>
                    <a:pt x="339" y="104"/>
                  </a:lnTo>
                  <a:lnTo>
                    <a:pt x="341" y="102"/>
                  </a:lnTo>
                  <a:lnTo>
                    <a:pt x="341" y="102"/>
                  </a:lnTo>
                  <a:lnTo>
                    <a:pt x="339" y="102"/>
                  </a:lnTo>
                  <a:lnTo>
                    <a:pt x="339" y="102"/>
                  </a:lnTo>
                  <a:lnTo>
                    <a:pt x="339" y="102"/>
                  </a:lnTo>
                  <a:lnTo>
                    <a:pt x="339" y="99"/>
                  </a:lnTo>
                  <a:lnTo>
                    <a:pt x="334" y="99"/>
                  </a:lnTo>
                  <a:lnTo>
                    <a:pt x="332" y="99"/>
                  </a:lnTo>
                  <a:lnTo>
                    <a:pt x="332" y="99"/>
                  </a:lnTo>
                  <a:lnTo>
                    <a:pt x="329" y="97"/>
                  </a:lnTo>
                  <a:lnTo>
                    <a:pt x="324" y="83"/>
                  </a:lnTo>
                  <a:lnTo>
                    <a:pt x="322" y="80"/>
                  </a:lnTo>
                  <a:lnTo>
                    <a:pt x="322" y="78"/>
                  </a:lnTo>
                  <a:lnTo>
                    <a:pt x="320" y="76"/>
                  </a:lnTo>
                  <a:lnTo>
                    <a:pt x="320" y="73"/>
                  </a:lnTo>
                  <a:lnTo>
                    <a:pt x="320" y="73"/>
                  </a:lnTo>
                  <a:lnTo>
                    <a:pt x="320" y="71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20" y="64"/>
                  </a:lnTo>
                  <a:lnTo>
                    <a:pt x="313" y="57"/>
                  </a:lnTo>
                  <a:lnTo>
                    <a:pt x="310" y="54"/>
                  </a:lnTo>
                  <a:lnTo>
                    <a:pt x="310" y="50"/>
                  </a:lnTo>
                  <a:lnTo>
                    <a:pt x="310" y="47"/>
                  </a:lnTo>
                  <a:lnTo>
                    <a:pt x="308" y="47"/>
                  </a:lnTo>
                  <a:lnTo>
                    <a:pt x="306" y="45"/>
                  </a:lnTo>
                  <a:lnTo>
                    <a:pt x="306" y="45"/>
                  </a:lnTo>
                  <a:lnTo>
                    <a:pt x="301" y="40"/>
                  </a:lnTo>
                  <a:lnTo>
                    <a:pt x="301" y="40"/>
                  </a:lnTo>
                  <a:lnTo>
                    <a:pt x="298" y="38"/>
                  </a:lnTo>
                  <a:lnTo>
                    <a:pt x="296" y="35"/>
                  </a:lnTo>
                  <a:lnTo>
                    <a:pt x="296" y="33"/>
                  </a:lnTo>
                  <a:lnTo>
                    <a:pt x="296" y="33"/>
                  </a:lnTo>
                  <a:lnTo>
                    <a:pt x="294" y="31"/>
                  </a:lnTo>
                  <a:lnTo>
                    <a:pt x="294" y="28"/>
                  </a:lnTo>
                  <a:lnTo>
                    <a:pt x="291" y="26"/>
                  </a:lnTo>
                  <a:lnTo>
                    <a:pt x="291" y="21"/>
                  </a:lnTo>
                  <a:lnTo>
                    <a:pt x="289" y="19"/>
                  </a:lnTo>
                  <a:lnTo>
                    <a:pt x="289" y="19"/>
                  </a:lnTo>
                  <a:lnTo>
                    <a:pt x="287" y="16"/>
                  </a:lnTo>
                  <a:lnTo>
                    <a:pt x="284" y="16"/>
                  </a:lnTo>
                  <a:lnTo>
                    <a:pt x="282" y="12"/>
                  </a:lnTo>
                  <a:lnTo>
                    <a:pt x="282" y="9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82" y="0"/>
                  </a:lnTo>
                  <a:lnTo>
                    <a:pt x="280" y="0"/>
                  </a:lnTo>
                  <a:lnTo>
                    <a:pt x="277" y="0"/>
                  </a:lnTo>
                  <a:lnTo>
                    <a:pt x="275" y="2"/>
                  </a:lnTo>
                  <a:lnTo>
                    <a:pt x="272" y="2"/>
                  </a:lnTo>
                  <a:lnTo>
                    <a:pt x="272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2"/>
                  </a:lnTo>
                  <a:lnTo>
                    <a:pt x="265" y="2"/>
                  </a:lnTo>
                  <a:lnTo>
                    <a:pt x="261" y="2"/>
                  </a:lnTo>
                  <a:lnTo>
                    <a:pt x="261" y="2"/>
                  </a:lnTo>
                  <a:lnTo>
                    <a:pt x="258" y="2"/>
                  </a:lnTo>
                  <a:lnTo>
                    <a:pt x="258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3" y="7"/>
                  </a:lnTo>
                  <a:lnTo>
                    <a:pt x="253" y="7"/>
                  </a:lnTo>
                  <a:lnTo>
                    <a:pt x="253" y="7"/>
                  </a:lnTo>
                  <a:lnTo>
                    <a:pt x="251" y="9"/>
                  </a:lnTo>
                  <a:lnTo>
                    <a:pt x="249" y="9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4" y="14"/>
                  </a:lnTo>
                  <a:lnTo>
                    <a:pt x="242" y="16"/>
                  </a:lnTo>
                  <a:lnTo>
                    <a:pt x="239" y="14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9"/>
                  </a:lnTo>
                  <a:lnTo>
                    <a:pt x="237" y="9"/>
                  </a:lnTo>
                  <a:lnTo>
                    <a:pt x="237" y="9"/>
                  </a:lnTo>
                  <a:lnTo>
                    <a:pt x="235" y="9"/>
                  </a:lnTo>
                  <a:lnTo>
                    <a:pt x="235" y="9"/>
                  </a:lnTo>
                  <a:lnTo>
                    <a:pt x="232" y="9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30" y="12"/>
                  </a:lnTo>
                  <a:lnTo>
                    <a:pt x="227" y="12"/>
                  </a:lnTo>
                  <a:lnTo>
                    <a:pt x="227" y="12"/>
                  </a:lnTo>
                  <a:lnTo>
                    <a:pt x="225" y="14"/>
                  </a:lnTo>
                  <a:lnTo>
                    <a:pt x="223" y="16"/>
                  </a:lnTo>
                  <a:lnTo>
                    <a:pt x="220" y="19"/>
                  </a:lnTo>
                  <a:lnTo>
                    <a:pt x="218" y="19"/>
                  </a:lnTo>
                  <a:lnTo>
                    <a:pt x="218" y="19"/>
                  </a:lnTo>
                  <a:lnTo>
                    <a:pt x="216" y="21"/>
                  </a:lnTo>
                  <a:lnTo>
                    <a:pt x="216" y="21"/>
                  </a:lnTo>
                  <a:lnTo>
                    <a:pt x="216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1" y="24"/>
                  </a:lnTo>
                  <a:lnTo>
                    <a:pt x="211" y="26"/>
                  </a:lnTo>
                  <a:lnTo>
                    <a:pt x="209" y="26"/>
                  </a:lnTo>
                  <a:lnTo>
                    <a:pt x="209" y="28"/>
                  </a:lnTo>
                  <a:lnTo>
                    <a:pt x="209" y="28"/>
                  </a:lnTo>
                  <a:lnTo>
                    <a:pt x="206" y="28"/>
                  </a:lnTo>
                  <a:lnTo>
                    <a:pt x="206" y="31"/>
                  </a:lnTo>
                  <a:lnTo>
                    <a:pt x="206" y="31"/>
                  </a:lnTo>
                  <a:lnTo>
                    <a:pt x="199" y="35"/>
                  </a:lnTo>
                  <a:lnTo>
                    <a:pt x="199" y="35"/>
                  </a:lnTo>
                  <a:lnTo>
                    <a:pt x="199" y="35"/>
                  </a:lnTo>
                  <a:lnTo>
                    <a:pt x="197" y="38"/>
                  </a:lnTo>
                  <a:lnTo>
                    <a:pt x="197" y="38"/>
                  </a:lnTo>
                  <a:lnTo>
                    <a:pt x="197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2" y="38"/>
                  </a:lnTo>
                  <a:lnTo>
                    <a:pt x="192" y="35"/>
                  </a:lnTo>
                  <a:lnTo>
                    <a:pt x="192" y="33"/>
                  </a:lnTo>
                  <a:lnTo>
                    <a:pt x="192" y="33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0" y="28"/>
                  </a:lnTo>
                  <a:lnTo>
                    <a:pt x="190" y="28"/>
                  </a:lnTo>
                  <a:lnTo>
                    <a:pt x="190" y="26"/>
                  </a:lnTo>
                  <a:lnTo>
                    <a:pt x="190" y="26"/>
                  </a:lnTo>
                  <a:lnTo>
                    <a:pt x="190" y="26"/>
                  </a:lnTo>
                  <a:lnTo>
                    <a:pt x="190" y="26"/>
                  </a:lnTo>
                  <a:lnTo>
                    <a:pt x="187" y="26"/>
                  </a:lnTo>
                  <a:lnTo>
                    <a:pt x="187" y="26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85" y="24"/>
                  </a:lnTo>
                  <a:lnTo>
                    <a:pt x="185" y="24"/>
                  </a:lnTo>
                  <a:lnTo>
                    <a:pt x="185" y="24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83" y="21"/>
                  </a:lnTo>
                  <a:lnTo>
                    <a:pt x="183" y="21"/>
                  </a:lnTo>
                  <a:lnTo>
                    <a:pt x="183" y="21"/>
                  </a:lnTo>
                  <a:lnTo>
                    <a:pt x="180" y="19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5" y="12"/>
                  </a:lnTo>
                  <a:lnTo>
                    <a:pt x="171" y="12"/>
                  </a:lnTo>
                  <a:lnTo>
                    <a:pt x="166" y="12"/>
                  </a:lnTo>
                  <a:lnTo>
                    <a:pt x="161" y="14"/>
                  </a:lnTo>
                  <a:lnTo>
                    <a:pt x="156" y="14"/>
                  </a:lnTo>
                  <a:lnTo>
                    <a:pt x="152" y="14"/>
                  </a:lnTo>
                  <a:lnTo>
                    <a:pt x="147" y="16"/>
                  </a:lnTo>
                  <a:lnTo>
                    <a:pt x="142" y="16"/>
                  </a:lnTo>
                  <a:lnTo>
                    <a:pt x="138" y="16"/>
                  </a:lnTo>
                  <a:lnTo>
                    <a:pt x="133" y="19"/>
                  </a:lnTo>
                  <a:lnTo>
                    <a:pt x="128" y="19"/>
                  </a:lnTo>
                  <a:lnTo>
                    <a:pt x="123" y="21"/>
                  </a:lnTo>
                  <a:lnTo>
                    <a:pt x="121" y="21"/>
                  </a:lnTo>
                  <a:lnTo>
                    <a:pt x="116" y="21"/>
                  </a:lnTo>
                  <a:lnTo>
                    <a:pt x="112" y="24"/>
                  </a:lnTo>
                  <a:lnTo>
                    <a:pt x="107" y="24"/>
                  </a:lnTo>
                  <a:lnTo>
                    <a:pt x="102" y="24"/>
                  </a:lnTo>
                  <a:lnTo>
                    <a:pt x="97" y="26"/>
                  </a:lnTo>
                  <a:lnTo>
                    <a:pt x="93" y="26"/>
                  </a:lnTo>
                  <a:lnTo>
                    <a:pt x="88" y="28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1" y="28"/>
                  </a:lnTo>
                  <a:lnTo>
                    <a:pt x="69" y="28"/>
                  </a:lnTo>
                  <a:lnTo>
                    <a:pt x="64" y="28"/>
                  </a:lnTo>
                  <a:lnTo>
                    <a:pt x="62" y="31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55" y="31"/>
                  </a:lnTo>
                  <a:lnTo>
                    <a:pt x="52" y="31"/>
                  </a:lnTo>
                  <a:lnTo>
                    <a:pt x="52" y="69"/>
                  </a:lnTo>
                  <a:lnTo>
                    <a:pt x="52" y="76"/>
                  </a:lnTo>
                  <a:lnTo>
                    <a:pt x="52" y="78"/>
                  </a:lnTo>
                  <a:lnTo>
                    <a:pt x="52" y="83"/>
                  </a:lnTo>
                  <a:lnTo>
                    <a:pt x="52" y="90"/>
                  </a:lnTo>
                  <a:lnTo>
                    <a:pt x="55" y="97"/>
                  </a:lnTo>
                  <a:lnTo>
                    <a:pt x="55" y="104"/>
                  </a:lnTo>
                  <a:lnTo>
                    <a:pt x="55" y="111"/>
                  </a:lnTo>
                  <a:lnTo>
                    <a:pt x="55" y="118"/>
                  </a:lnTo>
                  <a:lnTo>
                    <a:pt x="55" y="125"/>
                  </a:lnTo>
                  <a:lnTo>
                    <a:pt x="55" y="132"/>
                  </a:lnTo>
                  <a:lnTo>
                    <a:pt x="55" y="140"/>
                  </a:lnTo>
                  <a:lnTo>
                    <a:pt x="55" y="144"/>
                  </a:lnTo>
                  <a:lnTo>
                    <a:pt x="55" y="147"/>
                  </a:lnTo>
                  <a:lnTo>
                    <a:pt x="55" y="154"/>
                  </a:lnTo>
                  <a:lnTo>
                    <a:pt x="55" y="161"/>
                  </a:lnTo>
                  <a:lnTo>
                    <a:pt x="55" y="168"/>
                  </a:lnTo>
                  <a:lnTo>
                    <a:pt x="55" y="175"/>
                  </a:lnTo>
                  <a:lnTo>
                    <a:pt x="55" y="182"/>
                  </a:lnTo>
                  <a:lnTo>
                    <a:pt x="55" y="182"/>
                  </a:lnTo>
                  <a:lnTo>
                    <a:pt x="55" y="184"/>
                  </a:lnTo>
                  <a:lnTo>
                    <a:pt x="55" y="187"/>
                  </a:lnTo>
                  <a:lnTo>
                    <a:pt x="55" y="192"/>
                  </a:lnTo>
                  <a:lnTo>
                    <a:pt x="55" y="194"/>
                  </a:lnTo>
                  <a:lnTo>
                    <a:pt x="55" y="199"/>
                  </a:lnTo>
                  <a:lnTo>
                    <a:pt x="55" y="201"/>
                  </a:lnTo>
                  <a:lnTo>
                    <a:pt x="55" y="203"/>
                  </a:lnTo>
                  <a:lnTo>
                    <a:pt x="55" y="208"/>
                  </a:lnTo>
                  <a:lnTo>
                    <a:pt x="55" y="211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5" y="220"/>
                  </a:lnTo>
                  <a:lnTo>
                    <a:pt x="55" y="225"/>
                  </a:lnTo>
                  <a:lnTo>
                    <a:pt x="55" y="227"/>
                  </a:lnTo>
                  <a:lnTo>
                    <a:pt x="55" y="232"/>
                  </a:lnTo>
                  <a:lnTo>
                    <a:pt x="55" y="234"/>
                  </a:lnTo>
                  <a:lnTo>
                    <a:pt x="55" y="237"/>
                  </a:lnTo>
                  <a:lnTo>
                    <a:pt x="52" y="239"/>
                  </a:lnTo>
                  <a:lnTo>
                    <a:pt x="0" y="239"/>
                  </a:lnTo>
                  <a:lnTo>
                    <a:pt x="0" y="244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70"/>
                  </a:lnTo>
                  <a:lnTo>
                    <a:pt x="0" y="279"/>
                  </a:lnTo>
                  <a:lnTo>
                    <a:pt x="0" y="289"/>
                  </a:lnTo>
                  <a:lnTo>
                    <a:pt x="0" y="298"/>
                  </a:lnTo>
                  <a:lnTo>
                    <a:pt x="0" y="308"/>
                  </a:lnTo>
                  <a:lnTo>
                    <a:pt x="0" y="315"/>
                  </a:lnTo>
                  <a:lnTo>
                    <a:pt x="0" y="317"/>
                  </a:lnTo>
                  <a:lnTo>
                    <a:pt x="0" y="329"/>
                  </a:lnTo>
                  <a:lnTo>
                    <a:pt x="0" y="338"/>
                  </a:lnTo>
                  <a:lnTo>
                    <a:pt x="0" y="345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9"/>
                  </a:lnTo>
                  <a:lnTo>
                    <a:pt x="0" y="388"/>
                  </a:lnTo>
                  <a:lnTo>
                    <a:pt x="0" y="397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3" y="400"/>
                  </a:lnTo>
                  <a:lnTo>
                    <a:pt x="3" y="402"/>
                  </a:lnTo>
                  <a:lnTo>
                    <a:pt x="5" y="405"/>
                  </a:lnTo>
                  <a:lnTo>
                    <a:pt x="7" y="405"/>
                  </a:lnTo>
                  <a:lnTo>
                    <a:pt x="7" y="407"/>
                  </a:lnTo>
                  <a:lnTo>
                    <a:pt x="7" y="407"/>
                  </a:lnTo>
                  <a:lnTo>
                    <a:pt x="10" y="407"/>
                  </a:lnTo>
                  <a:lnTo>
                    <a:pt x="10" y="407"/>
                  </a:lnTo>
                  <a:lnTo>
                    <a:pt x="15" y="409"/>
                  </a:lnTo>
                  <a:lnTo>
                    <a:pt x="22" y="414"/>
                  </a:lnTo>
                  <a:lnTo>
                    <a:pt x="22" y="414"/>
                  </a:lnTo>
                  <a:lnTo>
                    <a:pt x="24" y="419"/>
                  </a:lnTo>
                  <a:lnTo>
                    <a:pt x="24" y="421"/>
                  </a:lnTo>
                  <a:lnTo>
                    <a:pt x="24" y="421"/>
                  </a:lnTo>
                  <a:lnTo>
                    <a:pt x="24" y="424"/>
                  </a:lnTo>
                  <a:lnTo>
                    <a:pt x="24" y="424"/>
                  </a:lnTo>
                  <a:lnTo>
                    <a:pt x="24" y="426"/>
                  </a:lnTo>
                  <a:lnTo>
                    <a:pt x="26" y="426"/>
                  </a:lnTo>
                  <a:lnTo>
                    <a:pt x="26" y="426"/>
                  </a:lnTo>
                  <a:lnTo>
                    <a:pt x="26" y="428"/>
                  </a:lnTo>
                  <a:lnTo>
                    <a:pt x="26" y="428"/>
                  </a:lnTo>
                  <a:lnTo>
                    <a:pt x="29" y="428"/>
                  </a:lnTo>
                  <a:lnTo>
                    <a:pt x="29" y="428"/>
                  </a:lnTo>
                  <a:lnTo>
                    <a:pt x="29" y="428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3"/>
                  </a:lnTo>
                  <a:lnTo>
                    <a:pt x="29" y="433"/>
                  </a:lnTo>
                  <a:lnTo>
                    <a:pt x="31" y="435"/>
                  </a:lnTo>
                  <a:lnTo>
                    <a:pt x="31" y="435"/>
                  </a:lnTo>
                  <a:lnTo>
                    <a:pt x="31" y="435"/>
                  </a:lnTo>
                  <a:lnTo>
                    <a:pt x="33" y="435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40"/>
                  </a:lnTo>
                  <a:lnTo>
                    <a:pt x="33" y="440"/>
                  </a:lnTo>
                  <a:lnTo>
                    <a:pt x="33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3" y="442"/>
                  </a:lnTo>
                  <a:lnTo>
                    <a:pt x="33" y="442"/>
                  </a:lnTo>
                  <a:lnTo>
                    <a:pt x="36" y="445"/>
                  </a:lnTo>
                  <a:lnTo>
                    <a:pt x="38" y="447"/>
                  </a:lnTo>
                  <a:lnTo>
                    <a:pt x="36" y="447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8" y="450"/>
                  </a:lnTo>
                  <a:lnTo>
                    <a:pt x="38" y="452"/>
                  </a:lnTo>
                  <a:lnTo>
                    <a:pt x="36" y="452"/>
                  </a:lnTo>
                  <a:lnTo>
                    <a:pt x="36" y="452"/>
                  </a:lnTo>
                  <a:lnTo>
                    <a:pt x="38" y="454"/>
                  </a:lnTo>
                  <a:lnTo>
                    <a:pt x="38" y="454"/>
                  </a:lnTo>
                  <a:lnTo>
                    <a:pt x="38" y="454"/>
                  </a:lnTo>
                  <a:lnTo>
                    <a:pt x="41" y="457"/>
                  </a:lnTo>
                  <a:lnTo>
                    <a:pt x="41" y="459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3" y="461"/>
                  </a:lnTo>
                  <a:lnTo>
                    <a:pt x="43" y="461"/>
                  </a:lnTo>
                  <a:lnTo>
                    <a:pt x="43" y="461"/>
                  </a:lnTo>
                  <a:lnTo>
                    <a:pt x="43" y="466"/>
                  </a:lnTo>
                  <a:lnTo>
                    <a:pt x="45" y="471"/>
                  </a:lnTo>
                  <a:lnTo>
                    <a:pt x="45" y="476"/>
                  </a:lnTo>
                  <a:lnTo>
                    <a:pt x="45" y="476"/>
                  </a:lnTo>
                  <a:lnTo>
                    <a:pt x="45" y="480"/>
                  </a:lnTo>
                  <a:lnTo>
                    <a:pt x="45" y="480"/>
                  </a:lnTo>
                  <a:lnTo>
                    <a:pt x="43" y="483"/>
                  </a:lnTo>
                  <a:lnTo>
                    <a:pt x="43" y="485"/>
                  </a:lnTo>
                  <a:lnTo>
                    <a:pt x="41" y="487"/>
                  </a:lnTo>
                  <a:lnTo>
                    <a:pt x="38" y="492"/>
                  </a:lnTo>
                  <a:lnTo>
                    <a:pt x="36" y="495"/>
                  </a:lnTo>
                  <a:lnTo>
                    <a:pt x="36" y="495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502"/>
                  </a:lnTo>
                  <a:lnTo>
                    <a:pt x="33" y="502"/>
                  </a:lnTo>
                  <a:lnTo>
                    <a:pt x="33" y="504"/>
                  </a:lnTo>
                  <a:lnTo>
                    <a:pt x="33" y="504"/>
                  </a:lnTo>
                  <a:lnTo>
                    <a:pt x="36" y="506"/>
                  </a:lnTo>
                  <a:lnTo>
                    <a:pt x="36" y="506"/>
                  </a:lnTo>
                  <a:lnTo>
                    <a:pt x="36" y="509"/>
                  </a:lnTo>
                  <a:lnTo>
                    <a:pt x="33" y="511"/>
                  </a:lnTo>
                  <a:lnTo>
                    <a:pt x="33" y="513"/>
                  </a:lnTo>
                  <a:lnTo>
                    <a:pt x="33" y="516"/>
                  </a:lnTo>
                  <a:lnTo>
                    <a:pt x="36" y="518"/>
                  </a:lnTo>
                  <a:lnTo>
                    <a:pt x="36" y="521"/>
                  </a:lnTo>
                  <a:lnTo>
                    <a:pt x="36" y="521"/>
                  </a:lnTo>
                  <a:lnTo>
                    <a:pt x="36" y="521"/>
                  </a:lnTo>
                  <a:lnTo>
                    <a:pt x="36" y="521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8" y="525"/>
                  </a:lnTo>
                  <a:lnTo>
                    <a:pt x="38" y="525"/>
                  </a:lnTo>
                  <a:lnTo>
                    <a:pt x="41" y="523"/>
                  </a:lnTo>
                  <a:lnTo>
                    <a:pt x="43" y="523"/>
                  </a:lnTo>
                  <a:lnTo>
                    <a:pt x="45" y="521"/>
                  </a:lnTo>
                  <a:lnTo>
                    <a:pt x="48" y="518"/>
                  </a:lnTo>
                  <a:lnTo>
                    <a:pt x="50" y="518"/>
                  </a:lnTo>
                  <a:lnTo>
                    <a:pt x="52" y="521"/>
                  </a:lnTo>
                  <a:lnTo>
                    <a:pt x="55" y="521"/>
                  </a:lnTo>
                  <a:lnTo>
                    <a:pt x="62" y="523"/>
                  </a:lnTo>
                  <a:lnTo>
                    <a:pt x="62" y="523"/>
                  </a:lnTo>
                  <a:lnTo>
                    <a:pt x="67" y="521"/>
                  </a:lnTo>
                  <a:lnTo>
                    <a:pt x="69" y="521"/>
                  </a:lnTo>
                  <a:lnTo>
                    <a:pt x="69" y="521"/>
                  </a:lnTo>
                  <a:lnTo>
                    <a:pt x="71" y="521"/>
                  </a:lnTo>
                  <a:lnTo>
                    <a:pt x="76" y="521"/>
                  </a:lnTo>
                  <a:lnTo>
                    <a:pt x="78" y="521"/>
                  </a:lnTo>
                  <a:lnTo>
                    <a:pt x="78" y="521"/>
                  </a:lnTo>
                  <a:lnTo>
                    <a:pt x="81" y="521"/>
                  </a:lnTo>
                  <a:lnTo>
                    <a:pt x="86" y="523"/>
                  </a:lnTo>
                  <a:lnTo>
                    <a:pt x="90" y="523"/>
                  </a:lnTo>
                  <a:lnTo>
                    <a:pt x="90" y="523"/>
                  </a:lnTo>
                  <a:lnTo>
                    <a:pt x="93" y="523"/>
                  </a:lnTo>
                  <a:lnTo>
                    <a:pt x="95" y="521"/>
                  </a:lnTo>
                  <a:lnTo>
                    <a:pt x="95" y="518"/>
                  </a:lnTo>
                  <a:lnTo>
                    <a:pt x="97" y="518"/>
                  </a:lnTo>
                  <a:lnTo>
                    <a:pt x="97" y="518"/>
                  </a:lnTo>
                  <a:lnTo>
                    <a:pt x="97" y="516"/>
                  </a:lnTo>
                  <a:lnTo>
                    <a:pt x="95" y="513"/>
                  </a:lnTo>
                  <a:lnTo>
                    <a:pt x="95" y="511"/>
                  </a:lnTo>
                  <a:lnTo>
                    <a:pt x="97" y="511"/>
                  </a:lnTo>
                  <a:lnTo>
                    <a:pt x="97" y="511"/>
                  </a:lnTo>
                  <a:lnTo>
                    <a:pt x="100" y="511"/>
                  </a:lnTo>
                  <a:lnTo>
                    <a:pt x="104" y="511"/>
                  </a:lnTo>
                  <a:lnTo>
                    <a:pt x="109" y="511"/>
                  </a:lnTo>
                  <a:lnTo>
                    <a:pt x="112" y="509"/>
                  </a:lnTo>
                  <a:lnTo>
                    <a:pt x="114" y="506"/>
                  </a:lnTo>
                  <a:lnTo>
                    <a:pt x="116" y="502"/>
                  </a:lnTo>
                  <a:lnTo>
                    <a:pt x="119" y="497"/>
                  </a:lnTo>
                  <a:lnTo>
                    <a:pt x="119" y="495"/>
                  </a:lnTo>
                  <a:lnTo>
                    <a:pt x="121" y="492"/>
                  </a:lnTo>
                  <a:lnTo>
                    <a:pt x="121" y="492"/>
                  </a:lnTo>
                  <a:lnTo>
                    <a:pt x="121" y="492"/>
                  </a:lnTo>
                  <a:lnTo>
                    <a:pt x="123" y="492"/>
                  </a:lnTo>
                  <a:lnTo>
                    <a:pt x="126" y="490"/>
                  </a:lnTo>
                  <a:lnTo>
                    <a:pt x="126" y="490"/>
                  </a:lnTo>
                  <a:lnTo>
                    <a:pt x="130" y="487"/>
                  </a:lnTo>
                  <a:lnTo>
                    <a:pt x="130" y="485"/>
                  </a:lnTo>
                  <a:lnTo>
                    <a:pt x="133" y="483"/>
                  </a:lnTo>
                  <a:lnTo>
                    <a:pt x="135" y="483"/>
                  </a:lnTo>
                  <a:lnTo>
                    <a:pt x="138" y="485"/>
                  </a:lnTo>
                  <a:lnTo>
                    <a:pt x="138" y="483"/>
                  </a:lnTo>
                  <a:lnTo>
                    <a:pt x="138" y="483"/>
                  </a:lnTo>
                  <a:lnTo>
                    <a:pt x="140" y="480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42" y="478"/>
                  </a:lnTo>
                  <a:lnTo>
                    <a:pt x="142" y="478"/>
                  </a:lnTo>
                  <a:lnTo>
                    <a:pt x="145" y="476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1"/>
                  </a:lnTo>
                  <a:lnTo>
                    <a:pt x="147" y="471"/>
                  </a:lnTo>
                  <a:lnTo>
                    <a:pt x="147" y="471"/>
                  </a:lnTo>
                  <a:lnTo>
                    <a:pt x="147" y="468"/>
                  </a:lnTo>
                  <a:lnTo>
                    <a:pt x="147" y="468"/>
                  </a:lnTo>
                  <a:lnTo>
                    <a:pt x="147" y="466"/>
                  </a:lnTo>
                  <a:lnTo>
                    <a:pt x="147" y="466"/>
                  </a:lnTo>
                  <a:lnTo>
                    <a:pt x="147" y="464"/>
                  </a:lnTo>
                  <a:lnTo>
                    <a:pt x="147" y="464"/>
                  </a:lnTo>
                  <a:lnTo>
                    <a:pt x="147" y="464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59"/>
                  </a:lnTo>
                  <a:lnTo>
                    <a:pt x="149" y="459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47" y="457"/>
                  </a:lnTo>
                  <a:lnTo>
                    <a:pt x="149" y="457"/>
                  </a:lnTo>
                  <a:lnTo>
                    <a:pt x="152" y="452"/>
                  </a:lnTo>
                  <a:lnTo>
                    <a:pt x="152" y="452"/>
                  </a:lnTo>
                  <a:lnTo>
                    <a:pt x="152" y="452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5"/>
                  </a:lnTo>
                  <a:lnTo>
                    <a:pt x="152" y="445"/>
                  </a:lnTo>
                  <a:lnTo>
                    <a:pt x="152" y="445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6" y="440"/>
                  </a:lnTo>
                  <a:lnTo>
                    <a:pt x="156" y="438"/>
                  </a:lnTo>
                  <a:lnTo>
                    <a:pt x="156" y="435"/>
                  </a:lnTo>
                  <a:lnTo>
                    <a:pt x="156" y="435"/>
                  </a:lnTo>
                  <a:lnTo>
                    <a:pt x="159" y="435"/>
                  </a:lnTo>
                  <a:lnTo>
                    <a:pt x="159" y="435"/>
                  </a:lnTo>
                  <a:lnTo>
                    <a:pt x="159" y="435"/>
                  </a:lnTo>
                  <a:lnTo>
                    <a:pt x="159" y="433"/>
                  </a:lnTo>
                  <a:lnTo>
                    <a:pt x="159" y="433"/>
                  </a:lnTo>
                  <a:lnTo>
                    <a:pt x="161" y="433"/>
                  </a:lnTo>
                  <a:lnTo>
                    <a:pt x="161" y="431"/>
                  </a:lnTo>
                  <a:lnTo>
                    <a:pt x="164" y="431"/>
                  </a:lnTo>
                  <a:lnTo>
                    <a:pt x="164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71" y="428"/>
                  </a:lnTo>
                  <a:lnTo>
                    <a:pt x="173" y="428"/>
                  </a:lnTo>
                  <a:lnTo>
                    <a:pt x="175" y="428"/>
                  </a:lnTo>
                  <a:lnTo>
                    <a:pt x="178" y="428"/>
                  </a:lnTo>
                  <a:lnTo>
                    <a:pt x="180" y="431"/>
                  </a:lnTo>
                  <a:lnTo>
                    <a:pt x="183" y="431"/>
                  </a:lnTo>
                  <a:lnTo>
                    <a:pt x="183" y="431"/>
                  </a:lnTo>
                  <a:lnTo>
                    <a:pt x="185" y="428"/>
                  </a:lnTo>
                  <a:lnTo>
                    <a:pt x="185" y="428"/>
                  </a:lnTo>
                  <a:lnTo>
                    <a:pt x="187" y="428"/>
                  </a:lnTo>
                  <a:lnTo>
                    <a:pt x="187" y="431"/>
                  </a:lnTo>
                  <a:lnTo>
                    <a:pt x="187" y="431"/>
                  </a:lnTo>
                  <a:lnTo>
                    <a:pt x="187" y="431"/>
                  </a:lnTo>
                  <a:lnTo>
                    <a:pt x="190" y="433"/>
                  </a:lnTo>
                  <a:lnTo>
                    <a:pt x="190" y="433"/>
                  </a:lnTo>
                  <a:lnTo>
                    <a:pt x="192" y="433"/>
                  </a:lnTo>
                  <a:lnTo>
                    <a:pt x="197" y="438"/>
                  </a:lnTo>
                  <a:lnTo>
                    <a:pt x="197" y="438"/>
                  </a:lnTo>
                  <a:lnTo>
                    <a:pt x="199" y="440"/>
                  </a:lnTo>
                  <a:lnTo>
                    <a:pt x="201" y="440"/>
                  </a:lnTo>
                  <a:lnTo>
                    <a:pt x="201" y="440"/>
                  </a:lnTo>
                  <a:lnTo>
                    <a:pt x="201" y="442"/>
                  </a:lnTo>
                  <a:lnTo>
                    <a:pt x="204" y="442"/>
                  </a:lnTo>
                  <a:lnTo>
                    <a:pt x="204" y="442"/>
                  </a:lnTo>
                  <a:lnTo>
                    <a:pt x="204" y="442"/>
                  </a:lnTo>
                  <a:lnTo>
                    <a:pt x="204" y="442"/>
                  </a:lnTo>
                  <a:lnTo>
                    <a:pt x="206" y="445"/>
                  </a:lnTo>
                  <a:lnTo>
                    <a:pt x="209" y="447"/>
                  </a:lnTo>
                  <a:lnTo>
                    <a:pt x="211" y="450"/>
                  </a:lnTo>
                  <a:lnTo>
                    <a:pt x="211" y="450"/>
                  </a:lnTo>
                  <a:lnTo>
                    <a:pt x="213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2"/>
                  </a:lnTo>
                  <a:lnTo>
                    <a:pt x="216" y="452"/>
                  </a:lnTo>
                  <a:lnTo>
                    <a:pt x="223" y="450"/>
                  </a:lnTo>
                  <a:lnTo>
                    <a:pt x="225" y="450"/>
                  </a:lnTo>
                  <a:lnTo>
                    <a:pt x="227" y="450"/>
                  </a:lnTo>
                  <a:lnTo>
                    <a:pt x="232" y="454"/>
                  </a:lnTo>
                  <a:lnTo>
                    <a:pt x="232" y="457"/>
                  </a:lnTo>
                  <a:lnTo>
                    <a:pt x="237" y="457"/>
                  </a:lnTo>
                  <a:lnTo>
                    <a:pt x="237" y="457"/>
                  </a:lnTo>
                  <a:lnTo>
                    <a:pt x="239" y="457"/>
                  </a:lnTo>
                  <a:lnTo>
                    <a:pt x="239" y="457"/>
                  </a:lnTo>
                  <a:lnTo>
                    <a:pt x="242" y="457"/>
                  </a:lnTo>
                  <a:lnTo>
                    <a:pt x="246" y="459"/>
                  </a:lnTo>
                  <a:lnTo>
                    <a:pt x="249" y="461"/>
                  </a:lnTo>
                  <a:lnTo>
                    <a:pt x="251" y="461"/>
                  </a:lnTo>
                  <a:lnTo>
                    <a:pt x="256" y="461"/>
                  </a:lnTo>
                  <a:lnTo>
                    <a:pt x="256" y="461"/>
                  </a:lnTo>
                  <a:lnTo>
                    <a:pt x="258" y="461"/>
                  </a:lnTo>
                  <a:lnTo>
                    <a:pt x="261" y="461"/>
                  </a:lnTo>
                  <a:lnTo>
                    <a:pt x="263" y="461"/>
                  </a:lnTo>
                  <a:lnTo>
                    <a:pt x="263" y="459"/>
                  </a:lnTo>
                  <a:lnTo>
                    <a:pt x="268" y="457"/>
                  </a:lnTo>
                  <a:lnTo>
                    <a:pt x="270" y="457"/>
                  </a:lnTo>
                  <a:lnTo>
                    <a:pt x="272" y="457"/>
                  </a:lnTo>
                  <a:lnTo>
                    <a:pt x="272" y="457"/>
                  </a:lnTo>
                  <a:lnTo>
                    <a:pt x="275" y="457"/>
                  </a:lnTo>
                  <a:lnTo>
                    <a:pt x="277" y="457"/>
                  </a:lnTo>
                  <a:lnTo>
                    <a:pt x="289" y="457"/>
                  </a:lnTo>
                  <a:lnTo>
                    <a:pt x="294" y="454"/>
                  </a:lnTo>
                  <a:lnTo>
                    <a:pt x="301" y="450"/>
                  </a:lnTo>
                  <a:lnTo>
                    <a:pt x="301" y="445"/>
                  </a:lnTo>
                  <a:lnTo>
                    <a:pt x="303" y="440"/>
                  </a:lnTo>
                  <a:lnTo>
                    <a:pt x="303" y="438"/>
                  </a:lnTo>
                  <a:lnTo>
                    <a:pt x="306" y="431"/>
                  </a:lnTo>
                  <a:lnTo>
                    <a:pt x="310" y="421"/>
                  </a:lnTo>
                  <a:lnTo>
                    <a:pt x="313" y="416"/>
                  </a:lnTo>
                  <a:lnTo>
                    <a:pt x="313" y="414"/>
                  </a:lnTo>
                  <a:lnTo>
                    <a:pt x="313" y="412"/>
                  </a:lnTo>
                  <a:lnTo>
                    <a:pt x="315" y="407"/>
                  </a:lnTo>
                  <a:lnTo>
                    <a:pt x="315" y="405"/>
                  </a:lnTo>
                  <a:lnTo>
                    <a:pt x="315" y="402"/>
                  </a:lnTo>
                  <a:lnTo>
                    <a:pt x="315" y="400"/>
                  </a:lnTo>
                  <a:lnTo>
                    <a:pt x="315" y="397"/>
                  </a:lnTo>
                  <a:lnTo>
                    <a:pt x="315" y="397"/>
                  </a:lnTo>
                  <a:lnTo>
                    <a:pt x="315" y="397"/>
                  </a:lnTo>
                  <a:lnTo>
                    <a:pt x="317" y="397"/>
                  </a:lnTo>
                  <a:lnTo>
                    <a:pt x="320" y="397"/>
                  </a:lnTo>
                  <a:lnTo>
                    <a:pt x="322" y="397"/>
                  </a:lnTo>
                  <a:lnTo>
                    <a:pt x="322" y="395"/>
                  </a:lnTo>
                  <a:lnTo>
                    <a:pt x="332" y="393"/>
                  </a:lnTo>
                  <a:lnTo>
                    <a:pt x="336" y="390"/>
                  </a:lnTo>
                  <a:lnTo>
                    <a:pt x="339" y="390"/>
                  </a:lnTo>
                  <a:lnTo>
                    <a:pt x="341" y="390"/>
                  </a:lnTo>
                  <a:lnTo>
                    <a:pt x="341" y="390"/>
                  </a:lnTo>
                  <a:lnTo>
                    <a:pt x="343" y="390"/>
                  </a:lnTo>
                  <a:lnTo>
                    <a:pt x="343" y="390"/>
                  </a:lnTo>
                  <a:lnTo>
                    <a:pt x="343" y="390"/>
                  </a:lnTo>
                  <a:lnTo>
                    <a:pt x="348" y="388"/>
                  </a:lnTo>
                  <a:lnTo>
                    <a:pt x="348" y="386"/>
                  </a:lnTo>
                  <a:lnTo>
                    <a:pt x="348" y="383"/>
                  </a:lnTo>
                  <a:lnTo>
                    <a:pt x="351" y="381"/>
                  </a:lnTo>
                  <a:lnTo>
                    <a:pt x="353" y="379"/>
                  </a:lnTo>
                  <a:lnTo>
                    <a:pt x="355" y="376"/>
                  </a:lnTo>
                  <a:lnTo>
                    <a:pt x="358" y="374"/>
                  </a:lnTo>
                  <a:lnTo>
                    <a:pt x="360" y="374"/>
                  </a:lnTo>
                  <a:lnTo>
                    <a:pt x="360" y="371"/>
                  </a:lnTo>
                  <a:lnTo>
                    <a:pt x="365" y="371"/>
                  </a:lnTo>
                  <a:lnTo>
                    <a:pt x="367" y="369"/>
                  </a:lnTo>
                  <a:lnTo>
                    <a:pt x="367" y="369"/>
                  </a:lnTo>
                  <a:lnTo>
                    <a:pt x="367" y="369"/>
                  </a:lnTo>
                  <a:lnTo>
                    <a:pt x="369" y="364"/>
                  </a:lnTo>
                  <a:lnTo>
                    <a:pt x="369" y="360"/>
                  </a:lnTo>
                  <a:lnTo>
                    <a:pt x="372" y="345"/>
                  </a:lnTo>
                  <a:lnTo>
                    <a:pt x="372" y="343"/>
                  </a:lnTo>
                  <a:lnTo>
                    <a:pt x="372" y="343"/>
                  </a:lnTo>
                  <a:lnTo>
                    <a:pt x="374" y="341"/>
                  </a:lnTo>
                  <a:lnTo>
                    <a:pt x="374" y="338"/>
                  </a:lnTo>
                  <a:lnTo>
                    <a:pt x="374" y="338"/>
                  </a:lnTo>
                  <a:lnTo>
                    <a:pt x="374" y="338"/>
                  </a:lnTo>
                  <a:lnTo>
                    <a:pt x="374" y="336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9" y="334"/>
                  </a:lnTo>
                  <a:lnTo>
                    <a:pt x="379" y="334"/>
                  </a:lnTo>
                  <a:lnTo>
                    <a:pt x="379" y="334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81" y="331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81" y="326"/>
                  </a:lnTo>
                  <a:lnTo>
                    <a:pt x="381" y="326"/>
                  </a:lnTo>
                  <a:lnTo>
                    <a:pt x="381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6" y="326"/>
                  </a:lnTo>
                  <a:lnTo>
                    <a:pt x="386" y="326"/>
                  </a:lnTo>
                  <a:lnTo>
                    <a:pt x="386" y="326"/>
                  </a:lnTo>
                  <a:lnTo>
                    <a:pt x="386" y="326"/>
                  </a:lnTo>
                  <a:lnTo>
                    <a:pt x="386" y="324"/>
                  </a:lnTo>
                  <a:lnTo>
                    <a:pt x="386" y="324"/>
                  </a:lnTo>
                  <a:lnTo>
                    <a:pt x="388" y="324"/>
                  </a:lnTo>
                  <a:lnTo>
                    <a:pt x="391" y="322"/>
                  </a:lnTo>
                  <a:lnTo>
                    <a:pt x="391" y="322"/>
                  </a:lnTo>
                  <a:lnTo>
                    <a:pt x="393" y="322"/>
                  </a:lnTo>
                  <a:lnTo>
                    <a:pt x="393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400" y="319"/>
                  </a:lnTo>
                  <a:lnTo>
                    <a:pt x="400" y="319"/>
                  </a:lnTo>
                  <a:lnTo>
                    <a:pt x="400" y="317"/>
                  </a:lnTo>
                  <a:lnTo>
                    <a:pt x="403" y="317"/>
                  </a:lnTo>
                  <a:lnTo>
                    <a:pt x="405" y="317"/>
                  </a:lnTo>
                  <a:lnTo>
                    <a:pt x="405" y="317"/>
                  </a:lnTo>
                  <a:lnTo>
                    <a:pt x="405" y="315"/>
                  </a:lnTo>
                  <a:lnTo>
                    <a:pt x="405" y="315"/>
                  </a:lnTo>
                  <a:lnTo>
                    <a:pt x="405" y="315"/>
                  </a:lnTo>
                  <a:lnTo>
                    <a:pt x="405" y="315"/>
                  </a:lnTo>
                  <a:lnTo>
                    <a:pt x="405" y="312"/>
                  </a:lnTo>
                  <a:lnTo>
                    <a:pt x="405" y="312"/>
                  </a:lnTo>
                  <a:lnTo>
                    <a:pt x="405" y="312"/>
                  </a:lnTo>
                  <a:lnTo>
                    <a:pt x="407" y="312"/>
                  </a:lnTo>
                  <a:lnTo>
                    <a:pt x="407" y="312"/>
                  </a:lnTo>
                  <a:lnTo>
                    <a:pt x="407" y="312"/>
                  </a:lnTo>
                  <a:lnTo>
                    <a:pt x="407" y="312"/>
                  </a:lnTo>
                  <a:lnTo>
                    <a:pt x="407" y="310"/>
                  </a:lnTo>
                  <a:lnTo>
                    <a:pt x="407" y="308"/>
                  </a:lnTo>
                  <a:lnTo>
                    <a:pt x="410" y="308"/>
                  </a:lnTo>
                  <a:lnTo>
                    <a:pt x="410" y="310"/>
                  </a:lnTo>
                  <a:lnTo>
                    <a:pt x="410" y="310"/>
                  </a:lnTo>
                  <a:lnTo>
                    <a:pt x="412" y="310"/>
                  </a:lnTo>
                  <a:lnTo>
                    <a:pt x="412" y="308"/>
                  </a:lnTo>
                  <a:lnTo>
                    <a:pt x="414" y="310"/>
                  </a:lnTo>
                  <a:lnTo>
                    <a:pt x="414" y="310"/>
                  </a:lnTo>
                  <a:lnTo>
                    <a:pt x="417" y="310"/>
                  </a:lnTo>
                  <a:lnTo>
                    <a:pt x="417" y="308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3"/>
                  </a:lnTo>
                  <a:lnTo>
                    <a:pt x="417" y="303"/>
                  </a:lnTo>
                  <a:lnTo>
                    <a:pt x="417" y="303"/>
                  </a:lnTo>
                  <a:lnTo>
                    <a:pt x="419" y="303"/>
                  </a:lnTo>
                  <a:lnTo>
                    <a:pt x="419" y="303"/>
                  </a:lnTo>
                  <a:lnTo>
                    <a:pt x="419" y="303"/>
                  </a:lnTo>
                  <a:lnTo>
                    <a:pt x="421" y="300"/>
                  </a:lnTo>
                  <a:lnTo>
                    <a:pt x="424" y="300"/>
                  </a:lnTo>
                  <a:lnTo>
                    <a:pt x="426" y="300"/>
                  </a:lnTo>
                  <a:lnTo>
                    <a:pt x="426" y="298"/>
                  </a:lnTo>
                  <a:lnTo>
                    <a:pt x="426" y="296"/>
                  </a:lnTo>
                  <a:lnTo>
                    <a:pt x="426" y="293"/>
                  </a:lnTo>
                  <a:lnTo>
                    <a:pt x="426" y="293"/>
                  </a:lnTo>
                  <a:lnTo>
                    <a:pt x="429" y="293"/>
                  </a:lnTo>
                  <a:lnTo>
                    <a:pt x="429" y="293"/>
                  </a:lnTo>
                  <a:lnTo>
                    <a:pt x="429" y="293"/>
                  </a:lnTo>
                  <a:lnTo>
                    <a:pt x="431" y="291"/>
                  </a:lnTo>
                  <a:lnTo>
                    <a:pt x="431" y="291"/>
                  </a:lnTo>
                  <a:lnTo>
                    <a:pt x="431" y="289"/>
                  </a:lnTo>
                  <a:lnTo>
                    <a:pt x="431" y="289"/>
                  </a:lnTo>
                  <a:lnTo>
                    <a:pt x="431" y="286"/>
                  </a:lnTo>
                  <a:lnTo>
                    <a:pt x="431" y="286"/>
                  </a:lnTo>
                  <a:lnTo>
                    <a:pt x="433" y="286"/>
                  </a:lnTo>
                  <a:lnTo>
                    <a:pt x="433" y="286"/>
                  </a:lnTo>
                  <a:lnTo>
                    <a:pt x="436" y="286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8" y="284"/>
                  </a:lnTo>
                  <a:lnTo>
                    <a:pt x="438" y="284"/>
                  </a:lnTo>
                  <a:lnTo>
                    <a:pt x="438" y="282"/>
                  </a:lnTo>
                  <a:lnTo>
                    <a:pt x="438" y="282"/>
                  </a:lnTo>
                  <a:lnTo>
                    <a:pt x="438" y="282"/>
                  </a:lnTo>
                  <a:lnTo>
                    <a:pt x="438" y="282"/>
                  </a:lnTo>
                  <a:lnTo>
                    <a:pt x="438" y="279"/>
                  </a:lnTo>
                  <a:lnTo>
                    <a:pt x="438" y="279"/>
                  </a:lnTo>
                  <a:lnTo>
                    <a:pt x="440" y="277"/>
                  </a:lnTo>
                  <a:lnTo>
                    <a:pt x="440" y="277"/>
                  </a:lnTo>
                  <a:lnTo>
                    <a:pt x="440" y="277"/>
                  </a:lnTo>
                  <a:lnTo>
                    <a:pt x="443" y="277"/>
                  </a:lnTo>
                  <a:lnTo>
                    <a:pt x="443" y="277"/>
                  </a:lnTo>
                  <a:lnTo>
                    <a:pt x="445" y="274"/>
                  </a:lnTo>
                  <a:lnTo>
                    <a:pt x="445" y="272"/>
                  </a:lnTo>
                  <a:lnTo>
                    <a:pt x="448" y="272"/>
                  </a:lnTo>
                  <a:lnTo>
                    <a:pt x="450" y="272"/>
                  </a:lnTo>
                  <a:lnTo>
                    <a:pt x="455" y="272"/>
                  </a:lnTo>
                  <a:lnTo>
                    <a:pt x="457" y="272"/>
                  </a:lnTo>
                  <a:lnTo>
                    <a:pt x="457" y="272"/>
                  </a:lnTo>
                  <a:lnTo>
                    <a:pt x="459" y="270"/>
                  </a:lnTo>
                  <a:lnTo>
                    <a:pt x="459" y="270"/>
                  </a:lnTo>
                  <a:lnTo>
                    <a:pt x="462" y="270"/>
                  </a:lnTo>
                  <a:lnTo>
                    <a:pt x="462" y="270"/>
                  </a:lnTo>
                  <a:lnTo>
                    <a:pt x="464" y="270"/>
                  </a:lnTo>
                  <a:lnTo>
                    <a:pt x="469" y="267"/>
                  </a:lnTo>
                  <a:lnTo>
                    <a:pt x="471" y="267"/>
                  </a:lnTo>
                  <a:lnTo>
                    <a:pt x="471" y="267"/>
                  </a:lnTo>
                  <a:lnTo>
                    <a:pt x="474" y="267"/>
                  </a:lnTo>
                  <a:lnTo>
                    <a:pt x="474" y="267"/>
                  </a:lnTo>
                  <a:lnTo>
                    <a:pt x="474" y="265"/>
                  </a:lnTo>
                  <a:lnTo>
                    <a:pt x="474" y="265"/>
                  </a:lnTo>
                  <a:lnTo>
                    <a:pt x="476" y="265"/>
                  </a:lnTo>
                  <a:lnTo>
                    <a:pt x="478" y="265"/>
                  </a:lnTo>
                  <a:lnTo>
                    <a:pt x="478" y="263"/>
                  </a:lnTo>
                  <a:lnTo>
                    <a:pt x="481" y="263"/>
                  </a:lnTo>
                  <a:lnTo>
                    <a:pt x="481" y="260"/>
                  </a:lnTo>
                  <a:lnTo>
                    <a:pt x="481" y="260"/>
                  </a:lnTo>
                  <a:lnTo>
                    <a:pt x="481" y="255"/>
                  </a:lnTo>
                  <a:lnTo>
                    <a:pt x="481" y="255"/>
                  </a:lnTo>
                  <a:lnTo>
                    <a:pt x="483" y="253"/>
                  </a:lnTo>
                  <a:lnTo>
                    <a:pt x="483" y="253"/>
                  </a:lnTo>
                  <a:lnTo>
                    <a:pt x="483" y="253"/>
                  </a:lnTo>
                  <a:lnTo>
                    <a:pt x="485" y="251"/>
                  </a:lnTo>
                  <a:lnTo>
                    <a:pt x="485" y="251"/>
                  </a:lnTo>
                  <a:lnTo>
                    <a:pt x="492" y="251"/>
                  </a:lnTo>
                  <a:lnTo>
                    <a:pt x="492" y="251"/>
                  </a:lnTo>
                  <a:lnTo>
                    <a:pt x="492" y="251"/>
                  </a:lnTo>
                  <a:lnTo>
                    <a:pt x="495" y="248"/>
                  </a:lnTo>
                  <a:lnTo>
                    <a:pt x="495" y="248"/>
                  </a:lnTo>
                  <a:lnTo>
                    <a:pt x="500" y="248"/>
                  </a:lnTo>
                  <a:lnTo>
                    <a:pt x="500" y="248"/>
                  </a:lnTo>
                  <a:lnTo>
                    <a:pt x="502" y="248"/>
                  </a:lnTo>
                  <a:lnTo>
                    <a:pt x="497" y="246"/>
                  </a:lnTo>
                  <a:close/>
                </a:path>
              </a:pathLst>
            </a:custGeom>
            <a:solidFill>
              <a:srgbClr val="C65A11"/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0" name="Freeform 137">
              <a:extLst>
                <a:ext uri="{FF2B5EF4-FFF2-40B4-BE49-F238E27FC236}">
                  <a16:creationId xmlns:a16="http://schemas.microsoft.com/office/drawing/2014/main" id="{C5B32EE0-15FA-C85B-4FCC-6C161B82C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089" y="2543215"/>
              <a:ext cx="199162" cy="403181"/>
            </a:xfrm>
            <a:custGeom>
              <a:avLst/>
              <a:gdLst>
                <a:gd name="T0" fmla="*/ 159 w 164"/>
                <a:gd name="T1" fmla="*/ 88 h 332"/>
                <a:gd name="T2" fmla="*/ 159 w 164"/>
                <a:gd name="T3" fmla="*/ 74 h 332"/>
                <a:gd name="T4" fmla="*/ 154 w 164"/>
                <a:gd name="T5" fmla="*/ 67 h 332"/>
                <a:gd name="T6" fmla="*/ 149 w 164"/>
                <a:gd name="T7" fmla="*/ 36 h 332"/>
                <a:gd name="T8" fmla="*/ 147 w 164"/>
                <a:gd name="T9" fmla="*/ 31 h 332"/>
                <a:gd name="T10" fmla="*/ 138 w 164"/>
                <a:gd name="T11" fmla="*/ 26 h 332"/>
                <a:gd name="T12" fmla="*/ 133 w 164"/>
                <a:gd name="T13" fmla="*/ 19 h 332"/>
                <a:gd name="T14" fmla="*/ 116 w 164"/>
                <a:gd name="T15" fmla="*/ 3 h 332"/>
                <a:gd name="T16" fmla="*/ 107 w 164"/>
                <a:gd name="T17" fmla="*/ 0 h 332"/>
                <a:gd name="T18" fmla="*/ 102 w 164"/>
                <a:gd name="T19" fmla="*/ 5 h 332"/>
                <a:gd name="T20" fmla="*/ 95 w 164"/>
                <a:gd name="T21" fmla="*/ 5 h 332"/>
                <a:gd name="T22" fmla="*/ 93 w 164"/>
                <a:gd name="T23" fmla="*/ 7 h 332"/>
                <a:gd name="T24" fmla="*/ 88 w 164"/>
                <a:gd name="T25" fmla="*/ 7 h 332"/>
                <a:gd name="T26" fmla="*/ 90 w 164"/>
                <a:gd name="T27" fmla="*/ 22 h 332"/>
                <a:gd name="T28" fmla="*/ 88 w 164"/>
                <a:gd name="T29" fmla="*/ 24 h 332"/>
                <a:gd name="T30" fmla="*/ 81 w 164"/>
                <a:gd name="T31" fmla="*/ 38 h 332"/>
                <a:gd name="T32" fmla="*/ 62 w 164"/>
                <a:gd name="T33" fmla="*/ 52 h 332"/>
                <a:gd name="T34" fmla="*/ 50 w 164"/>
                <a:gd name="T35" fmla="*/ 52 h 332"/>
                <a:gd name="T36" fmla="*/ 38 w 164"/>
                <a:gd name="T37" fmla="*/ 50 h 332"/>
                <a:gd name="T38" fmla="*/ 34 w 164"/>
                <a:gd name="T39" fmla="*/ 55 h 332"/>
                <a:gd name="T40" fmla="*/ 29 w 164"/>
                <a:gd name="T41" fmla="*/ 60 h 332"/>
                <a:gd name="T42" fmla="*/ 26 w 164"/>
                <a:gd name="T43" fmla="*/ 62 h 332"/>
                <a:gd name="T44" fmla="*/ 22 w 164"/>
                <a:gd name="T45" fmla="*/ 60 h 332"/>
                <a:gd name="T46" fmla="*/ 19 w 164"/>
                <a:gd name="T47" fmla="*/ 67 h 332"/>
                <a:gd name="T48" fmla="*/ 17 w 164"/>
                <a:gd name="T49" fmla="*/ 69 h 332"/>
                <a:gd name="T50" fmla="*/ 19 w 164"/>
                <a:gd name="T51" fmla="*/ 74 h 332"/>
                <a:gd name="T52" fmla="*/ 15 w 164"/>
                <a:gd name="T53" fmla="*/ 74 h 332"/>
                <a:gd name="T54" fmla="*/ 10 w 164"/>
                <a:gd name="T55" fmla="*/ 71 h 332"/>
                <a:gd name="T56" fmla="*/ 10 w 164"/>
                <a:gd name="T57" fmla="*/ 76 h 332"/>
                <a:gd name="T58" fmla="*/ 5 w 164"/>
                <a:gd name="T59" fmla="*/ 83 h 332"/>
                <a:gd name="T60" fmla="*/ 0 w 164"/>
                <a:gd name="T61" fmla="*/ 107 h 332"/>
                <a:gd name="T62" fmla="*/ 31 w 164"/>
                <a:gd name="T63" fmla="*/ 133 h 332"/>
                <a:gd name="T64" fmla="*/ 29 w 164"/>
                <a:gd name="T65" fmla="*/ 154 h 332"/>
                <a:gd name="T66" fmla="*/ 36 w 164"/>
                <a:gd name="T67" fmla="*/ 168 h 332"/>
                <a:gd name="T68" fmla="*/ 45 w 164"/>
                <a:gd name="T69" fmla="*/ 206 h 332"/>
                <a:gd name="T70" fmla="*/ 45 w 164"/>
                <a:gd name="T71" fmla="*/ 218 h 332"/>
                <a:gd name="T72" fmla="*/ 45 w 164"/>
                <a:gd name="T73" fmla="*/ 263 h 332"/>
                <a:gd name="T74" fmla="*/ 43 w 164"/>
                <a:gd name="T75" fmla="*/ 296 h 332"/>
                <a:gd name="T76" fmla="*/ 43 w 164"/>
                <a:gd name="T77" fmla="*/ 306 h 332"/>
                <a:gd name="T78" fmla="*/ 45 w 164"/>
                <a:gd name="T79" fmla="*/ 313 h 332"/>
                <a:gd name="T80" fmla="*/ 48 w 164"/>
                <a:gd name="T81" fmla="*/ 317 h 332"/>
                <a:gd name="T82" fmla="*/ 45 w 164"/>
                <a:gd name="T83" fmla="*/ 332 h 332"/>
                <a:gd name="T84" fmla="*/ 105 w 164"/>
                <a:gd name="T85" fmla="*/ 317 h 332"/>
                <a:gd name="T86" fmla="*/ 107 w 164"/>
                <a:gd name="T87" fmla="*/ 303 h 332"/>
                <a:gd name="T88" fmla="*/ 105 w 164"/>
                <a:gd name="T89" fmla="*/ 296 h 332"/>
                <a:gd name="T90" fmla="*/ 105 w 164"/>
                <a:gd name="T91" fmla="*/ 287 h 332"/>
                <a:gd name="T92" fmla="*/ 107 w 164"/>
                <a:gd name="T93" fmla="*/ 268 h 332"/>
                <a:gd name="T94" fmla="*/ 105 w 164"/>
                <a:gd name="T95" fmla="*/ 256 h 332"/>
                <a:gd name="T96" fmla="*/ 102 w 164"/>
                <a:gd name="T97" fmla="*/ 242 h 332"/>
                <a:gd name="T98" fmla="*/ 105 w 164"/>
                <a:gd name="T99" fmla="*/ 225 h 332"/>
                <a:gd name="T100" fmla="*/ 105 w 164"/>
                <a:gd name="T101" fmla="*/ 213 h 332"/>
                <a:gd name="T102" fmla="*/ 107 w 164"/>
                <a:gd name="T103" fmla="*/ 194 h 332"/>
                <a:gd name="T104" fmla="*/ 107 w 164"/>
                <a:gd name="T105" fmla="*/ 187 h 332"/>
                <a:gd name="T106" fmla="*/ 112 w 164"/>
                <a:gd name="T107" fmla="*/ 180 h 332"/>
                <a:gd name="T108" fmla="*/ 123 w 164"/>
                <a:gd name="T109" fmla="*/ 178 h 332"/>
                <a:gd name="T110" fmla="*/ 128 w 164"/>
                <a:gd name="T111" fmla="*/ 157 h 332"/>
                <a:gd name="T112" fmla="*/ 135 w 164"/>
                <a:gd name="T113" fmla="*/ 149 h 332"/>
                <a:gd name="T114" fmla="*/ 142 w 164"/>
                <a:gd name="T115" fmla="*/ 138 h 332"/>
                <a:gd name="T116" fmla="*/ 154 w 164"/>
                <a:gd name="T117" fmla="*/ 123 h 332"/>
                <a:gd name="T118" fmla="*/ 152 w 164"/>
                <a:gd name="T119" fmla="*/ 112 h 332"/>
                <a:gd name="T120" fmla="*/ 161 w 164"/>
                <a:gd name="T121" fmla="*/ 10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332">
                  <a:moveTo>
                    <a:pt x="164" y="95"/>
                  </a:moveTo>
                  <a:lnTo>
                    <a:pt x="164" y="95"/>
                  </a:lnTo>
                  <a:lnTo>
                    <a:pt x="164" y="93"/>
                  </a:lnTo>
                  <a:lnTo>
                    <a:pt x="164" y="93"/>
                  </a:lnTo>
                  <a:lnTo>
                    <a:pt x="164" y="90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61" y="88"/>
                  </a:lnTo>
                  <a:lnTo>
                    <a:pt x="159" y="88"/>
                  </a:lnTo>
                  <a:lnTo>
                    <a:pt x="159" y="88"/>
                  </a:lnTo>
                  <a:lnTo>
                    <a:pt x="159" y="88"/>
                  </a:lnTo>
                  <a:lnTo>
                    <a:pt x="159" y="86"/>
                  </a:lnTo>
                  <a:lnTo>
                    <a:pt x="159" y="86"/>
                  </a:lnTo>
                  <a:lnTo>
                    <a:pt x="159" y="86"/>
                  </a:lnTo>
                  <a:lnTo>
                    <a:pt x="159" y="83"/>
                  </a:lnTo>
                  <a:lnTo>
                    <a:pt x="159" y="81"/>
                  </a:lnTo>
                  <a:lnTo>
                    <a:pt x="159" y="76"/>
                  </a:lnTo>
                  <a:lnTo>
                    <a:pt x="159" y="76"/>
                  </a:lnTo>
                  <a:lnTo>
                    <a:pt x="159" y="74"/>
                  </a:lnTo>
                  <a:lnTo>
                    <a:pt x="157" y="74"/>
                  </a:lnTo>
                  <a:lnTo>
                    <a:pt x="157" y="74"/>
                  </a:lnTo>
                  <a:lnTo>
                    <a:pt x="157" y="71"/>
                  </a:lnTo>
                  <a:lnTo>
                    <a:pt x="159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4" y="67"/>
                  </a:lnTo>
                  <a:lnTo>
                    <a:pt x="145" y="55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48"/>
                  </a:lnTo>
                  <a:lnTo>
                    <a:pt x="145" y="48"/>
                  </a:lnTo>
                  <a:lnTo>
                    <a:pt x="147" y="45"/>
                  </a:lnTo>
                  <a:lnTo>
                    <a:pt x="149" y="38"/>
                  </a:lnTo>
                  <a:lnTo>
                    <a:pt x="152" y="38"/>
                  </a:lnTo>
                  <a:lnTo>
                    <a:pt x="152" y="38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5" y="31"/>
                  </a:lnTo>
                  <a:lnTo>
                    <a:pt x="145" y="29"/>
                  </a:lnTo>
                  <a:lnTo>
                    <a:pt x="142" y="29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8" y="26"/>
                  </a:lnTo>
                  <a:lnTo>
                    <a:pt x="138" y="26"/>
                  </a:lnTo>
                  <a:lnTo>
                    <a:pt x="138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3" y="24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23" y="10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19" y="5"/>
                  </a:lnTo>
                  <a:lnTo>
                    <a:pt x="119" y="5"/>
                  </a:lnTo>
                  <a:lnTo>
                    <a:pt x="119" y="5"/>
                  </a:lnTo>
                  <a:lnTo>
                    <a:pt x="116" y="5"/>
                  </a:lnTo>
                  <a:lnTo>
                    <a:pt x="116" y="5"/>
                  </a:lnTo>
                  <a:lnTo>
                    <a:pt x="116" y="5"/>
                  </a:lnTo>
                  <a:lnTo>
                    <a:pt x="116" y="3"/>
                  </a:lnTo>
                  <a:lnTo>
                    <a:pt x="116" y="3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1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6" y="7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5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90" y="19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31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41"/>
                  </a:lnTo>
                  <a:lnTo>
                    <a:pt x="79" y="41"/>
                  </a:lnTo>
                  <a:lnTo>
                    <a:pt x="74" y="45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4" y="52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60" y="50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45" y="52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38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4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6" y="60"/>
                  </a:lnTo>
                  <a:lnTo>
                    <a:pt x="26" y="57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9" y="64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5" y="67"/>
                  </a:lnTo>
                  <a:lnTo>
                    <a:pt x="15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8" y="76"/>
                  </a:lnTo>
                  <a:lnTo>
                    <a:pt x="5" y="78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112"/>
                  </a:lnTo>
                  <a:lnTo>
                    <a:pt x="10" y="116"/>
                  </a:lnTo>
                  <a:lnTo>
                    <a:pt x="12" y="119"/>
                  </a:lnTo>
                  <a:lnTo>
                    <a:pt x="17" y="121"/>
                  </a:lnTo>
                  <a:lnTo>
                    <a:pt x="24" y="126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3"/>
                  </a:lnTo>
                  <a:lnTo>
                    <a:pt x="31" y="135"/>
                  </a:lnTo>
                  <a:lnTo>
                    <a:pt x="31" y="142"/>
                  </a:lnTo>
                  <a:lnTo>
                    <a:pt x="31" y="147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59"/>
                  </a:lnTo>
                  <a:lnTo>
                    <a:pt x="34" y="164"/>
                  </a:lnTo>
                  <a:lnTo>
                    <a:pt x="34" y="166"/>
                  </a:lnTo>
                  <a:lnTo>
                    <a:pt x="36" y="168"/>
                  </a:lnTo>
                  <a:lnTo>
                    <a:pt x="36" y="168"/>
                  </a:lnTo>
                  <a:lnTo>
                    <a:pt x="38" y="173"/>
                  </a:lnTo>
                  <a:lnTo>
                    <a:pt x="43" y="175"/>
                  </a:lnTo>
                  <a:lnTo>
                    <a:pt x="43" y="17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7"/>
                  </a:lnTo>
                  <a:lnTo>
                    <a:pt x="45" y="194"/>
                  </a:lnTo>
                  <a:lnTo>
                    <a:pt x="45" y="199"/>
                  </a:lnTo>
                  <a:lnTo>
                    <a:pt x="45" y="206"/>
                  </a:lnTo>
                  <a:lnTo>
                    <a:pt x="45" y="206"/>
                  </a:lnTo>
                  <a:lnTo>
                    <a:pt x="45" y="209"/>
                  </a:lnTo>
                  <a:lnTo>
                    <a:pt x="45" y="209"/>
                  </a:lnTo>
                  <a:lnTo>
                    <a:pt x="48" y="211"/>
                  </a:lnTo>
                  <a:lnTo>
                    <a:pt x="48" y="211"/>
                  </a:lnTo>
                  <a:lnTo>
                    <a:pt x="48" y="211"/>
                  </a:lnTo>
                  <a:lnTo>
                    <a:pt x="45" y="213"/>
                  </a:lnTo>
                  <a:lnTo>
                    <a:pt x="45" y="216"/>
                  </a:lnTo>
                  <a:lnTo>
                    <a:pt x="45" y="216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23"/>
                  </a:lnTo>
                  <a:lnTo>
                    <a:pt x="45" y="228"/>
                  </a:lnTo>
                  <a:lnTo>
                    <a:pt x="45" y="237"/>
                  </a:lnTo>
                  <a:lnTo>
                    <a:pt x="45" y="246"/>
                  </a:lnTo>
                  <a:lnTo>
                    <a:pt x="45" y="256"/>
                  </a:lnTo>
                  <a:lnTo>
                    <a:pt x="45" y="258"/>
                  </a:lnTo>
                  <a:lnTo>
                    <a:pt x="45" y="263"/>
                  </a:lnTo>
                  <a:lnTo>
                    <a:pt x="45" y="268"/>
                  </a:lnTo>
                  <a:lnTo>
                    <a:pt x="45" y="275"/>
                  </a:lnTo>
                  <a:lnTo>
                    <a:pt x="45" y="282"/>
                  </a:lnTo>
                  <a:lnTo>
                    <a:pt x="45" y="291"/>
                  </a:lnTo>
                  <a:lnTo>
                    <a:pt x="45" y="291"/>
                  </a:lnTo>
                  <a:lnTo>
                    <a:pt x="41" y="291"/>
                  </a:lnTo>
                  <a:lnTo>
                    <a:pt x="43" y="294"/>
                  </a:lnTo>
                  <a:lnTo>
                    <a:pt x="43" y="296"/>
                  </a:lnTo>
                  <a:lnTo>
                    <a:pt x="43" y="296"/>
                  </a:lnTo>
                  <a:lnTo>
                    <a:pt x="43" y="296"/>
                  </a:lnTo>
                  <a:lnTo>
                    <a:pt x="43" y="296"/>
                  </a:lnTo>
                  <a:lnTo>
                    <a:pt x="43" y="299"/>
                  </a:lnTo>
                  <a:lnTo>
                    <a:pt x="43" y="301"/>
                  </a:lnTo>
                  <a:lnTo>
                    <a:pt x="43" y="301"/>
                  </a:lnTo>
                  <a:lnTo>
                    <a:pt x="43" y="301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6"/>
                  </a:lnTo>
                  <a:lnTo>
                    <a:pt x="43" y="306"/>
                  </a:lnTo>
                  <a:lnTo>
                    <a:pt x="43" y="306"/>
                  </a:lnTo>
                  <a:lnTo>
                    <a:pt x="43" y="308"/>
                  </a:lnTo>
                  <a:lnTo>
                    <a:pt x="43" y="308"/>
                  </a:lnTo>
                  <a:lnTo>
                    <a:pt x="43" y="308"/>
                  </a:lnTo>
                  <a:lnTo>
                    <a:pt x="45" y="310"/>
                  </a:lnTo>
                  <a:lnTo>
                    <a:pt x="45" y="310"/>
                  </a:lnTo>
                  <a:lnTo>
                    <a:pt x="45" y="310"/>
                  </a:lnTo>
                  <a:lnTo>
                    <a:pt x="43" y="310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8" y="313"/>
                  </a:lnTo>
                  <a:lnTo>
                    <a:pt x="48" y="313"/>
                  </a:lnTo>
                  <a:lnTo>
                    <a:pt x="48" y="315"/>
                  </a:lnTo>
                  <a:lnTo>
                    <a:pt x="48" y="315"/>
                  </a:lnTo>
                  <a:lnTo>
                    <a:pt x="48" y="315"/>
                  </a:lnTo>
                  <a:lnTo>
                    <a:pt x="48" y="315"/>
                  </a:lnTo>
                  <a:lnTo>
                    <a:pt x="48" y="317"/>
                  </a:lnTo>
                  <a:lnTo>
                    <a:pt x="48" y="317"/>
                  </a:lnTo>
                  <a:lnTo>
                    <a:pt x="48" y="317"/>
                  </a:lnTo>
                  <a:lnTo>
                    <a:pt x="50" y="317"/>
                  </a:lnTo>
                  <a:lnTo>
                    <a:pt x="50" y="320"/>
                  </a:lnTo>
                  <a:lnTo>
                    <a:pt x="50" y="320"/>
                  </a:lnTo>
                  <a:lnTo>
                    <a:pt x="52" y="322"/>
                  </a:lnTo>
                  <a:lnTo>
                    <a:pt x="52" y="325"/>
                  </a:lnTo>
                  <a:lnTo>
                    <a:pt x="55" y="329"/>
                  </a:lnTo>
                  <a:lnTo>
                    <a:pt x="52" y="329"/>
                  </a:lnTo>
                  <a:lnTo>
                    <a:pt x="45" y="332"/>
                  </a:lnTo>
                  <a:lnTo>
                    <a:pt x="45" y="332"/>
                  </a:lnTo>
                  <a:lnTo>
                    <a:pt x="45" y="332"/>
                  </a:lnTo>
                  <a:lnTo>
                    <a:pt x="60" y="329"/>
                  </a:lnTo>
                  <a:lnTo>
                    <a:pt x="79" y="327"/>
                  </a:lnTo>
                  <a:lnTo>
                    <a:pt x="83" y="327"/>
                  </a:lnTo>
                  <a:lnTo>
                    <a:pt x="105" y="325"/>
                  </a:lnTo>
                  <a:lnTo>
                    <a:pt x="105" y="325"/>
                  </a:lnTo>
                  <a:lnTo>
                    <a:pt x="105" y="322"/>
                  </a:lnTo>
                  <a:lnTo>
                    <a:pt x="105" y="320"/>
                  </a:lnTo>
                  <a:lnTo>
                    <a:pt x="105" y="317"/>
                  </a:lnTo>
                  <a:lnTo>
                    <a:pt x="105" y="317"/>
                  </a:lnTo>
                  <a:lnTo>
                    <a:pt x="105" y="315"/>
                  </a:lnTo>
                  <a:lnTo>
                    <a:pt x="105" y="313"/>
                  </a:lnTo>
                  <a:lnTo>
                    <a:pt x="105" y="310"/>
                  </a:lnTo>
                  <a:lnTo>
                    <a:pt x="105" y="310"/>
                  </a:lnTo>
                  <a:lnTo>
                    <a:pt x="105" y="308"/>
                  </a:lnTo>
                  <a:lnTo>
                    <a:pt x="107" y="308"/>
                  </a:lnTo>
                  <a:lnTo>
                    <a:pt x="107" y="308"/>
                  </a:lnTo>
                  <a:lnTo>
                    <a:pt x="107" y="306"/>
                  </a:lnTo>
                  <a:lnTo>
                    <a:pt x="107" y="303"/>
                  </a:lnTo>
                  <a:lnTo>
                    <a:pt x="107" y="303"/>
                  </a:lnTo>
                  <a:lnTo>
                    <a:pt x="107" y="303"/>
                  </a:lnTo>
                  <a:lnTo>
                    <a:pt x="107" y="303"/>
                  </a:lnTo>
                  <a:lnTo>
                    <a:pt x="105" y="303"/>
                  </a:lnTo>
                  <a:lnTo>
                    <a:pt x="105" y="303"/>
                  </a:lnTo>
                  <a:lnTo>
                    <a:pt x="105" y="303"/>
                  </a:lnTo>
                  <a:lnTo>
                    <a:pt x="105" y="301"/>
                  </a:lnTo>
                  <a:lnTo>
                    <a:pt x="105" y="301"/>
                  </a:lnTo>
                  <a:lnTo>
                    <a:pt x="105" y="299"/>
                  </a:lnTo>
                  <a:lnTo>
                    <a:pt x="105" y="296"/>
                  </a:lnTo>
                  <a:lnTo>
                    <a:pt x="105" y="294"/>
                  </a:lnTo>
                  <a:lnTo>
                    <a:pt x="105" y="291"/>
                  </a:lnTo>
                  <a:lnTo>
                    <a:pt x="105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7"/>
                  </a:lnTo>
                  <a:lnTo>
                    <a:pt x="105" y="287"/>
                  </a:lnTo>
                  <a:lnTo>
                    <a:pt x="105" y="284"/>
                  </a:lnTo>
                  <a:lnTo>
                    <a:pt x="105" y="284"/>
                  </a:lnTo>
                  <a:lnTo>
                    <a:pt x="105" y="284"/>
                  </a:lnTo>
                  <a:lnTo>
                    <a:pt x="107" y="284"/>
                  </a:lnTo>
                  <a:lnTo>
                    <a:pt x="107" y="284"/>
                  </a:lnTo>
                  <a:lnTo>
                    <a:pt x="107" y="282"/>
                  </a:lnTo>
                  <a:lnTo>
                    <a:pt x="107" y="282"/>
                  </a:lnTo>
                  <a:lnTo>
                    <a:pt x="105" y="268"/>
                  </a:lnTo>
                  <a:lnTo>
                    <a:pt x="105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9" y="268"/>
                  </a:lnTo>
                  <a:lnTo>
                    <a:pt x="109" y="265"/>
                  </a:lnTo>
                  <a:lnTo>
                    <a:pt x="107" y="263"/>
                  </a:lnTo>
                  <a:lnTo>
                    <a:pt x="105" y="261"/>
                  </a:lnTo>
                  <a:lnTo>
                    <a:pt x="105" y="258"/>
                  </a:lnTo>
                  <a:lnTo>
                    <a:pt x="105" y="256"/>
                  </a:lnTo>
                  <a:lnTo>
                    <a:pt x="105" y="256"/>
                  </a:lnTo>
                  <a:lnTo>
                    <a:pt x="105" y="249"/>
                  </a:lnTo>
                  <a:lnTo>
                    <a:pt x="105" y="246"/>
                  </a:lnTo>
                  <a:lnTo>
                    <a:pt x="105" y="246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37"/>
                  </a:lnTo>
                  <a:lnTo>
                    <a:pt x="105" y="235"/>
                  </a:lnTo>
                  <a:lnTo>
                    <a:pt x="105" y="230"/>
                  </a:lnTo>
                  <a:lnTo>
                    <a:pt x="105" y="230"/>
                  </a:lnTo>
                  <a:lnTo>
                    <a:pt x="105" y="230"/>
                  </a:lnTo>
                  <a:lnTo>
                    <a:pt x="105" y="228"/>
                  </a:lnTo>
                  <a:lnTo>
                    <a:pt x="105" y="228"/>
                  </a:lnTo>
                  <a:lnTo>
                    <a:pt x="105" y="225"/>
                  </a:lnTo>
                  <a:lnTo>
                    <a:pt x="105" y="225"/>
                  </a:lnTo>
                  <a:lnTo>
                    <a:pt x="105" y="223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18"/>
                  </a:lnTo>
                  <a:lnTo>
                    <a:pt x="105" y="216"/>
                  </a:lnTo>
                  <a:lnTo>
                    <a:pt x="105" y="216"/>
                  </a:lnTo>
                  <a:lnTo>
                    <a:pt x="105" y="216"/>
                  </a:lnTo>
                  <a:lnTo>
                    <a:pt x="105" y="216"/>
                  </a:lnTo>
                  <a:lnTo>
                    <a:pt x="105" y="213"/>
                  </a:lnTo>
                  <a:lnTo>
                    <a:pt x="105" y="213"/>
                  </a:lnTo>
                  <a:lnTo>
                    <a:pt x="105" y="211"/>
                  </a:lnTo>
                  <a:lnTo>
                    <a:pt x="105" y="211"/>
                  </a:lnTo>
                  <a:lnTo>
                    <a:pt x="105" y="209"/>
                  </a:lnTo>
                  <a:lnTo>
                    <a:pt x="105" y="197"/>
                  </a:lnTo>
                  <a:lnTo>
                    <a:pt x="105" y="194"/>
                  </a:lnTo>
                  <a:lnTo>
                    <a:pt x="105" y="194"/>
                  </a:lnTo>
                  <a:lnTo>
                    <a:pt x="105" y="194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2"/>
                  </a:lnTo>
                  <a:lnTo>
                    <a:pt x="107" y="192"/>
                  </a:lnTo>
                  <a:lnTo>
                    <a:pt x="107" y="192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5"/>
                  </a:lnTo>
                  <a:lnTo>
                    <a:pt x="107" y="183"/>
                  </a:lnTo>
                  <a:lnTo>
                    <a:pt x="107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4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9" y="180"/>
                  </a:lnTo>
                  <a:lnTo>
                    <a:pt x="119" y="180"/>
                  </a:lnTo>
                  <a:lnTo>
                    <a:pt x="121" y="180"/>
                  </a:lnTo>
                  <a:lnTo>
                    <a:pt x="123" y="178"/>
                  </a:lnTo>
                  <a:lnTo>
                    <a:pt x="123" y="175"/>
                  </a:lnTo>
                  <a:lnTo>
                    <a:pt x="126" y="171"/>
                  </a:lnTo>
                  <a:lnTo>
                    <a:pt x="128" y="168"/>
                  </a:lnTo>
                  <a:lnTo>
                    <a:pt x="128" y="168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59"/>
                  </a:lnTo>
                  <a:lnTo>
                    <a:pt x="128" y="157"/>
                  </a:lnTo>
                  <a:lnTo>
                    <a:pt x="128" y="157"/>
                  </a:lnTo>
                  <a:lnTo>
                    <a:pt x="128" y="157"/>
                  </a:lnTo>
                  <a:lnTo>
                    <a:pt x="128" y="157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49"/>
                  </a:lnTo>
                  <a:lnTo>
                    <a:pt x="133" y="149"/>
                  </a:lnTo>
                  <a:lnTo>
                    <a:pt x="133" y="149"/>
                  </a:lnTo>
                  <a:lnTo>
                    <a:pt x="135" y="149"/>
                  </a:lnTo>
                  <a:lnTo>
                    <a:pt x="135" y="149"/>
                  </a:lnTo>
                  <a:lnTo>
                    <a:pt x="138" y="147"/>
                  </a:lnTo>
                  <a:lnTo>
                    <a:pt x="138" y="147"/>
                  </a:lnTo>
                  <a:lnTo>
                    <a:pt x="138" y="145"/>
                  </a:lnTo>
                  <a:lnTo>
                    <a:pt x="135" y="142"/>
                  </a:lnTo>
                  <a:lnTo>
                    <a:pt x="135" y="142"/>
                  </a:lnTo>
                  <a:lnTo>
                    <a:pt x="135" y="142"/>
                  </a:lnTo>
                  <a:lnTo>
                    <a:pt x="138" y="140"/>
                  </a:lnTo>
                  <a:lnTo>
                    <a:pt x="138" y="140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9" y="135"/>
                  </a:lnTo>
                  <a:lnTo>
                    <a:pt x="152" y="133"/>
                  </a:lnTo>
                  <a:lnTo>
                    <a:pt x="152" y="131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54" y="123"/>
                  </a:lnTo>
                  <a:lnTo>
                    <a:pt x="154" y="123"/>
                  </a:lnTo>
                  <a:lnTo>
                    <a:pt x="154" y="123"/>
                  </a:lnTo>
                  <a:lnTo>
                    <a:pt x="154" y="123"/>
                  </a:lnTo>
                  <a:lnTo>
                    <a:pt x="154" y="121"/>
                  </a:lnTo>
                  <a:lnTo>
                    <a:pt x="154" y="121"/>
                  </a:lnTo>
                  <a:lnTo>
                    <a:pt x="154" y="121"/>
                  </a:lnTo>
                  <a:lnTo>
                    <a:pt x="152" y="116"/>
                  </a:lnTo>
                  <a:lnTo>
                    <a:pt x="149" y="114"/>
                  </a:lnTo>
                  <a:lnTo>
                    <a:pt x="149" y="114"/>
                  </a:lnTo>
                  <a:lnTo>
                    <a:pt x="152" y="112"/>
                  </a:lnTo>
                  <a:lnTo>
                    <a:pt x="152" y="109"/>
                  </a:lnTo>
                  <a:lnTo>
                    <a:pt x="152" y="109"/>
                  </a:lnTo>
                  <a:lnTo>
                    <a:pt x="152" y="107"/>
                  </a:lnTo>
                  <a:lnTo>
                    <a:pt x="152" y="107"/>
                  </a:lnTo>
                  <a:lnTo>
                    <a:pt x="154" y="107"/>
                  </a:lnTo>
                  <a:lnTo>
                    <a:pt x="154" y="107"/>
                  </a:lnTo>
                  <a:lnTo>
                    <a:pt x="154" y="104"/>
                  </a:lnTo>
                  <a:lnTo>
                    <a:pt x="157" y="107"/>
                  </a:lnTo>
                  <a:lnTo>
                    <a:pt x="159" y="107"/>
                  </a:lnTo>
                  <a:lnTo>
                    <a:pt x="161" y="107"/>
                  </a:lnTo>
                  <a:lnTo>
                    <a:pt x="161" y="107"/>
                  </a:lnTo>
                  <a:lnTo>
                    <a:pt x="161" y="104"/>
                  </a:lnTo>
                  <a:lnTo>
                    <a:pt x="161" y="102"/>
                  </a:lnTo>
                  <a:lnTo>
                    <a:pt x="161" y="102"/>
                  </a:lnTo>
                  <a:lnTo>
                    <a:pt x="164" y="97"/>
                  </a:lnTo>
                  <a:lnTo>
                    <a:pt x="164" y="97"/>
                  </a:lnTo>
                  <a:lnTo>
                    <a:pt x="164" y="9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1" name="Freeform 138">
              <a:extLst>
                <a:ext uri="{FF2B5EF4-FFF2-40B4-BE49-F238E27FC236}">
                  <a16:creationId xmlns:a16="http://schemas.microsoft.com/office/drawing/2014/main" id="{23675AC6-69CD-9D1B-6202-96457ADF4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2870" y="3632532"/>
              <a:ext cx="805148" cy="899871"/>
            </a:xfrm>
            <a:custGeom>
              <a:avLst/>
              <a:gdLst>
                <a:gd name="T0" fmla="*/ 654 w 663"/>
                <a:gd name="T1" fmla="*/ 353 h 741"/>
                <a:gd name="T2" fmla="*/ 597 w 663"/>
                <a:gd name="T3" fmla="*/ 358 h 741"/>
                <a:gd name="T4" fmla="*/ 564 w 663"/>
                <a:gd name="T5" fmla="*/ 353 h 741"/>
                <a:gd name="T6" fmla="*/ 568 w 663"/>
                <a:gd name="T7" fmla="*/ 325 h 741"/>
                <a:gd name="T8" fmla="*/ 554 w 663"/>
                <a:gd name="T9" fmla="*/ 289 h 741"/>
                <a:gd name="T10" fmla="*/ 547 w 663"/>
                <a:gd name="T11" fmla="*/ 237 h 741"/>
                <a:gd name="T12" fmla="*/ 545 w 663"/>
                <a:gd name="T13" fmla="*/ 201 h 741"/>
                <a:gd name="T14" fmla="*/ 545 w 663"/>
                <a:gd name="T15" fmla="*/ 171 h 741"/>
                <a:gd name="T16" fmla="*/ 542 w 663"/>
                <a:gd name="T17" fmla="*/ 157 h 741"/>
                <a:gd name="T18" fmla="*/ 474 w 663"/>
                <a:gd name="T19" fmla="*/ 152 h 741"/>
                <a:gd name="T20" fmla="*/ 419 w 663"/>
                <a:gd name="T21" fmla="*/ 159 h 741"/>
                <a:gd name="T22" fmla="*/ 381 w 663"/>
                <a:gd name="T23" fmla="*/ 192 h 741"/>
                <a:gd name="T24" fmla="*/ 344 w 663"/>
                <a:gd name="T25" fmla="*/ 197 h 741"/>
                <a:gd name="T26" fmla="*/ 310 w 663"/>
                <a:gd name="T27" fmla="*/ 190 h 741"/>
                <a:gd name="T28" fmla="*/ 306 w 663"/>
                <a:gd name="T29" fmla="*/ 183 h 741"/>
                <a:gd name="T30" fmla="*/ 296 w 663"/>
                <a:gd name="T31" fmla="*/ 166 h 741"/>
                <a:gd name="T32" fmla="*/ 284 w 663"/>
                <a:gd name="T33" fmla="*/ 154 h 741"/>
                <a:gd name="T34" fmla="*/ 280 w 663"/>
                <a:gd name="T35" fmla="*/ 130 h 741"/>
                <a:gd name="T36" fmla="*/ 270 w 663"/>
                <a:gd name="T37" fmla="*/ 109 h 741"/>
                <a:gd name="T38" fmla="*/ 268 w 663"/>
                <a:gd name="T39" fmla="*/ 93 h 741"/>
                <a:gd name="T40" fmla="*/ 254 w 663"/>
                <a:gd name="T41" fmla="*/ 81 h 741"/>
                <a:gd name="T42" fmla="*/ 164 w 663"/>
                <a:gd name="T43" fmla="*/ 78 h 741"/>
                <a:gd name="T44" fmla="*/ 90 w 663"/>
                <a:gd name="T45" fmla="*/ 81 h 741"/>
                <a:gd name="T46" fmla="*/ 55 w 663"/>
                <a:gd name="T47" fmla="*/ 88 h 741"/>
                <a:gd name="T48" fmla="*/ 53 w 663"/>
                <a:gd name="T49" fmla="*/ 126 h 741"/>
                <a:gd name="T50" fmla="*/ 79 w 663"/>
                <a:gd name="T51" fmla="*/ 185 h 741"/>
                <a:gd name="T52" fmla="*/ 93 w 663"/>
                <a:gd name="T53" fmla="*/ 230 h 741"/>
                <a:gd name="T54" fmla="*/ 79 w 663"/>
                <a:gd name="T55" fmla="*/ 244 h 741"/>
                <a:gd name="T56" fmla="*/ 81 w 663"/>
                <a:gd name="T57" fmla="*/ 270 h 741"/>
                <a:gd name="T58" fmla="*/ 100 w 663"/>
                <a:gd name="T59" fmla="*/ 317 h 741"/>
                <a:gd name="T60" fmla="*/ 114 w 663"/>
                <a:gd name="T61" fmla="*/ 372 h 741"/>
                <a:gd name="T62" fmla="*/ 105 w 663"/>
                <a:gd name="T63" fmla="*/ 424 h 741"/>
                <a:gd name="T64" fmla="*/ 83 w 663"/>
                <a:gd name="T65" fmla="*/ 443 h 741"/>
                <a:gd name="T66" fmla="*/ 57 w 663"/>
                <a:gd name="T67" fmla="*/ 474 h 741"/>
                <a:gd name="T68" fmla="*/ 48 w 663"/>
                <a:gd name="T69" fmla="*/ 485 h 741"/>
                <a:gd name="T70" fmla="*/ 41 w 663"/>
                <a:gd name="T71" fmla="*/ 512 h 741"/>
                <a:gd name="T72" fmla="*/ 36 w 663"/>
                <a:gd name="T73" fmla="*/ 528 h 741"/>
                <a:gd name="T74" fmla="*/ 31 w 663"/>
                <a:gd name="T75" fmla="*/ 564 h 741"/>
                <a:gd name="T76" fmla="*/ 22 w 663"/>
                <a:gd name="T77" fmla="*/ 585 h 741"/>
                <a:gd name="T78" fmla="*/ 5 w 663"/>
                <a:gd name="T79" fmla="*/ 623 h 741"/>
                <a:gd name="T80" fmla="*/ 5 w 663"/>
                <a:gd name="T81" fmla="*/ 698 h 741"/>
                <a:gd name="T82" fmla="*/ 29 w 663"/>
                <a:gd name="T83" fmla="*/ 691 h 741"/>
                <a:gd name="T84" fmla="*/ 57 w 663"/>
                <a:gd name="T85" fmla="*/ 691 h 741"/>
                <a:gd name="T86" fmla="*/ 86 w 663"/>
                <a:gd name="T87" fmla="*/ 682 h 741"/>
                <a:gd name="T88" fmla="*/ 124 w 663"/>
                <a:gd name="T89" fmla="*/ 706 h 741"/>
                <a:gd name="T90" fmla="*/ 209 w 663"/>
                <a:gd name="T91" fmla="*/ 706 h 741"/>
                <a:gd name="T92" fmla="*/ 370 w 663"/>
                <a:gd name="T93" fmla="*/ 715 h 741"/>
                <a:gd name="T94" fmla="*/ 429 w 663"/>
                <a:gd name="T95" fmla="*/ 732 h 741"/>
                <a:gd name="T96" fmla="*/ 464 w 663"/>
                <a:gd name="T97" fmla="*/ 732 h 741"/>
                <a:gd name="T98" fmla="*/ 495 w 663"/>
                <a:gd name="T99" fmla="*/ 739 h 741"/>
                <a:gd name="T100" fmla="*/ 611 w 663"/>
                <a:gd name="T101" fmla="*/ 722 h 741"/>
                <a:gd name="T102" fmla="*/ 609 w 663"/>
                <a:gd name="T103" fmla="*/ 703 h 741"/>
                <a:gd name="T104" fmla="*/ 580 w 663"/>
                <a:gd name="T105" fmla="*/ 677 h 741"/>
                <a:gd name="T106" fmla="*/ 561 w 663"/>
                <a:gd name="T107" fmla="*/ 658 h 741"/>
                <a:gd name="T108" fmla="*/ 554 w 663"/>
                <a:gd name="T109" fmla="*/ 642 h 741"/>
                <a:gd name="T110" fmla="*/ 552 w 663"/>
                <a:gd name="T111" fmla="*/ 497 h 741"/>
                <a:gd name="T112" fmla="*/ 658 w 663"/>
                <a:gd name="T113" fmla="*/ 417 h 741"/>
                <a:gd name="T114" fmla="*/ 24 w 663"/>
                <a:gd name="T115" fmla="*/ 36 h 741"/>
                <a:gd name="T116" fmla="*/ 29 w 663"/>
                <a:gd name="T117" fmla="*/ 50 h 741"/>
                <a:gd name="T118" fmla="*/ 48 w 663"/>
                <a:gd name="T119" fmla="*/ 45 h 741"/>
                <a:gd name="T120" fmla="*/ 60 w 663"/>
                <a:gd name="T121" fmla="*/ 24 h 741"/>
                <a:gd name="T122" fmla="*/ 57 w 663"/>
                <a:gd name="T123" fmla="*/ 3 h 741"/>
                <a:gd name="T124" fmla="*/ 29 w 663"/>
                <a:gd name="T125" fmla="*/ 19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3" h="741">
                  <a:moveTo>
                    <a:pt x="661" y="379"/>
                  </a:moveTo>
                  <a:lnTo>
                    <a:pt x="661" y="379"/>
                  </a:lnTo>
                  <a:lnTo>
                    <a:pt x="663" y="377"/>
                  </a:lnTo>
                  <a:lnTo>
                    <a:pt x="663" y="377"/>
                  </a:lnTo>
                  <a:lnTo>
                    <a:pt x="663" y="377"/>
                  </a:lnTo>
                  <a:lnTo>
                    <a:pt x="661" y="370"/>
                  </a:lnTo>
                  <a:lnTo>
                    <a:pt x="661" y="370"/>
                  </a:lnTo>
                  <a:lnTo>
                    <a:pt x="661" y="362"/>
                  </a:lnTo>
                  <a:lnTo>
                    <a:pt x="661" y="362"/>
                  </a:lnTo>
                  <a:lnTo>
                    <a:pt x="661" y="360"/>
                  </a:lnTo>
                  <a:lnTo>
                    <a:pt x="661" y="358"/>
                  </a:lnTo>
                  <a:lnTo>
                    <a:pt x="661" y="355"/>
                  </a:lnTo>
                  <a:lnTo>
                    <a:pt x="661" y="355"/>
                  </a:lnTo>
                  <a:lnTo>
                    <a:pt x="661" y="353"/>
                  </a:lnTo>
                  <a:lnTo>
                    <a:pt x="661" y="353"/>
                  </a:lnTo>
                  <a:lnTo>
                    <a:pt x="658" y="351"/>
                  </a:lnTo>
                  <a:lnTo>
                    <a:pt x="658" y="351"/>
                  </a:lnTo>
                  <a:lnTo>
                    <a:pt x="658" y="348"/>
                  </a:lnTo>
                  <a:lnTo>
                    <a:pt x="658" y="348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6" y="351"/>
                  </a:lnTo>
                  <a:lnTo>
                    <a:pt x="656" y="353"/>
                  </a:lnTo>
                  <a:lnTo>
                    <a:pt x="656" y="353"/>
                  </a:lnTo>
                  <a:lnTo>
                    <a:pt x="654" y="353"/>
                  </a:lnTo>
                  <a:lnTo>
                    <a:pt x="654" y="353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1" y="355"/>
                  </a:lnTo>
                  <a:lnTo>
                    <a:pt x="649" y="355"/>
                  </a:lnTo>
                  <a:lnTo>
                    <a:pt x="646" y="355"/>
                  </a:lnTo>
                  <a:lnTo>
                    <a:pt x="644" y="355"/>
                  </a:lnTo>
                  <a:lnTo>
                    <a:pt x="642" y="355"/>
                  </a:lnTo>
                  <a:lnTo>
                    <a:pt x="642" y="355"/>
                  </a:lnTo>
                  <a:lnTo>
                    <a:pt x="637" y="353"/>
                  </a:lnTo>
                  <a:lnTo>
                    <a:pt x="632" y="353"/>
                  </a:lnTo>
                  <a:lnTo>
                    <a:pt x="632" y="353"/>
                  </a:lnTo>
                  <a:lnTo>
                    <a:pt x="630" y="353"/>
                  </a:lnTo>
                  <a:lnTo>
                    <a:pt x="628" y="353"/>
                  </a:lnTo>
                  <a:lnTo>
                    <a:pt x="623" y="355"/>
                  </a:lnTo>
                  <a:lnTo>
                    <a:pt x="618" y="358"/>
                  </a:lnTo>
                  <a:lnTo>
                    <a:pt x="613" y="360"/>
                  </a:lnTo>
                  <a:lnTo>
                    <a:pt x="609" y="360"/>
                  </a:lnTo>
                  <a:lnTo>
                    <a:pt x="606" y="360"/>
                  </a:lnTo>
                  <a:lnTo>
                    <a:pt x="604" y="360"/>
                  </a:lnTo>
                  <a:lnTo>
                    <a:pt x="601" y="360"/>
                  </a:lnTo>
                  <a:lnTo>
                    <a:pt x="599" y="358"/>
                  </a:lnTo>
                  <a:lnTo>
                    <a:pt x="599" y="358"/>
                  </a:lnTo>
                  <a:lnTo>
                    <a:pt x="597" y="358"/>
                  </a:lnTo>
                  <a:lnTo>
                    <a:pt x="597" y="358"/>
                  </a:lnTo>
                  <a:lnTo>
                    <a:pt x="594" y="358"/>
                  </a:lnTo>
                  <a:lnTo>
                    <a:pt x="594" y="360"/>
                  </a:lnTo>
                  <a:lnTo>
                    <a:pt x="592" y="360"/>
                  </a:lnTo>
                  <a:lnTo>
                    <a:pt x="590" y="360"/>
                  </a:lnTo>
                  <a:lnTo>
                    <a:pt x="587" y="360"/>
                  </a:lnTo>
                  <a:lnTo>
                    <a:pt x="585" y="358"/>
                  </a:lnTo>
                  <a:lnTo>
                    <a:pt x="583" y="358"/>
                  </a:lnTo>
                  <a:lnTo>
                    <a:pt x="580" y="358"/>
                  </a:lnTo>
                  <a:lnTo>
                    <a:pt x="578" y="360"/>
                  </a:lnTo>
                  <a:lnTo>
                    <a:pt x="578" y="362"/>
                  </a:lnTo>
                  <a:lnTo>
                    <a:pt x="571" y="365"/>
                  </a:lnTo>
                  <a:lnTo>
                    <a:pt x="571" y="365"/>
                  </a:lnTo>
                  <a:lnTo>
                    <a:pt x="568" y="367"/>
                  </a:lnTo>
                  <a:lnTo>
                    <a:pt x="568" y="367"/>
                  </a:lnTo>
                  <a:lnTo>
                    <a:pt x="566" y="367"/>
                  </a:lnTo>
                  <a:lnTo>
                    <a:pt x="566" y="365"/>
                  </a:lnTo>
                  <a:lnTo>
                    <a:pt x="566" y="362"/>
                  </a:lnTo>
                  <a:lnTo>
                    <a:pt x="566" y="358"/>
                  </a:lnTo>
                  <a:lnTo>
                    <a:pt x="566" y="358"/>
                  </a:lnTo>
                  <a:lnTo>
                    <a:pt x="566" y="355"/>
                  </a:lnTo>
                  <a:lnTo>
                    <a:pt x="566" y="355"/>
                  </a:lnTo>
                  <a:lnTo>
                    <a:pt x="564" y="355"/>
                  </a:lnTo>
                  <a:lnTo>
                    <a:pt x="564" y="355"/>
                  </a:lnTo>
                  <a:lnTo>
                    <a:pt x="564" y="353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1" y="348"/>
                  </a:lnTo>
                  <a:lnTo>
                    <a:pt x="561" y="346"/>
                  </a:lnTo>
                  <a:lnTo>
                    <a:pt x="564" y="346"/>
                  </a:lnTo>
                  <a:lnTo>
                    <a:pt x="564" y="343"/>
                  </a:lnTo>
                  <a:lnTo>
                    <a:pt x="566" y="343"/>
                  </a:lnTo>
                  <a:lnTo>
                    <a:pt x="568" y="343"/>
                  </a:lnTo>
                  <a:lnTo>
                    <a:pt x="568" y="341"/>
                  </a:lnTo>
                  <a:lnTo>
                    <a:pt x="571" y="341"/>
                  </a:lnTo>
                  <a:lnTo>
                    <a:pt x="571" y="341"/>
                  </a:lnTo>
                  <a:lnTo>
                    <a:pt x="571" y="341"/>
                  </a:lnTo>
                  <a:lnTo>
                    <a:pt x="571" y="339"/>
                  </a:lnTo>
                  <a:lnTo>
                    <a:pt x="571" y="339"/>
                  </a:lnTo>
                  <a:lnTo>
                    <a:pt x="571" y="339"/>
                  </a:lnTo>
                  <a:lnTo>
                    <a:pt x="571" y="336"/>
                  </a:lnTo>
                  <a:lnTo>
                    <a:pt x="571" y="334"/>
                  </a:lnTo>
                  <a:lnTo>
                    <a:pt x="571" y="334"/>
                  </a:lnTo>
                  <a:lnTo>
                    <a:pt x="571" y="332"/>
                  </a:lnTo>
                  <a:lnTo>
                    <a:pt x="571" y="329"/>
                  </a:lnTo>
                  <a:lnTo>
                    <a:pt x="568" y="329"/>
                  </a:lnTo>
                  <a:lnTo>
                    <a:pt x="568" y="329"/>
                  </a:lnTo>
                  <a:lnTo>
                    <a:pt x="568" y="327"/>
                  </a:lnTo>
                  <a:lnTo>
                    <a:pt x="568" y="327"/>
                  </a:lnTo>
                  <a:lnTo>
                    <a:pt x="568" y="325"/>
                  </a:lnTo>
                  <a:lnTo>
                    <a:pt x="568" y="325"/>
                  </a:lnTo>
                  <a:lnTo>
                    <a:pt x="571" y="322"/>
                  </a:lnTo>
                  <a:lnTo>
                    <a:pt x="571" y="322"/>
                  </a:lnTo>
                  <a:lnTo>
                    <a:pt x="571" y="320"/>
                  </a:lnTo>
                  <a:lnTo>
                    <a:pt x="571" y="320"/>
                  </a:lnTo>
                  <a:lnTo>
                    <a:pt x="571" y="320"/>
                  </a:lnTo>
                  <a:lnTo>
                    <a:pt x="568" y="320"/>
                  </a:lnTo>
                  <a:lnTo>
                    <a:pt x="568" y="317"/>
                  </a:lnTo>
                  <a:lnTo>
                    <a:pt x="568" y="315"/>
                  </a:lnTo>
                  <a:lnTo>
                    <a:pt x="566" y="313"/>
                  </a:lnTo>
                  <a:lnTo>
                    <a:pt x="566" y="310"/>
                  </a:lnTo>
                  <a:lnTo>
                    <a:pt x="564" y="308"/>
                  </a:lnTo>
                  <a:lnTo>
                    <a:pt x="564" y="306"/>
                  </a:lnTo>
                  <a:lnTo>
                    <a:pt x="564" y="306"/>
                  </a:lnTo>
                  <a:lnTo>
                    <a:pt x="564" y="303"/>
                  </a:lnTo>
                  <a:lnTo>
                    <a:pt x="564" y="301"/>
                  </a:lnTo>
                  <a:lnTo>
                    <a:pt x="561" y="299"/>
                  </a:lnTo>
                  <a:lnTo>
                    <a:pt x="561" y="296"/>
                  </a:lnTo>
                  <a:lnTo>
                    <a:pt x="561" y="296"/>
                  </a:lnTo>
                  <a:lnTo>
                    <a:pt x="559" y="294"/>
                  </a:lnTo>
                  <a:lnTo>
                    <a:pt x="559" y="294"/>
                  </a:lnTo>
                  <a:lnTo>
                    <a:pt x="557" y="294"/>
                  </a:lnTo>
                  <a:lnTo>
                    <a:pt x="557" y="294"/>
                  </a:lnTo>
                  <a:lnTo>
                    <a:pt x="557" y="294"/>
                  </a:lnTo>
                  <a:lnTo>
                    <a:pt x="557" y="294"/>
                  </a:lnTo>
                  <a:lnTo>
                    <a:pt x="554" y="289"/>
                  </a:lnTo>
                  <a:lnTo>
                    <a:pt x="552" y="289"/>
                  </a:lnTo>
                  <a:lnTo>
                    <a:pt x="552" y="287"/>
                  </a:lnTo>
                  <a:lnTo>
                    <a:pt x="552" y="287"/>
                  </a:lnTo>
                  <a:lnTo>
                    <a:pt x="552" y="287"/>
                  </a:lnTo>
                  <a:lnTo>
                    <a:pt x="552" y="287"/>
                  </a:lnTo>
                  <a:lnTo>
                    <a:pt x="549" y="287"/>
                  </a:lnTo>
                  <a:lnTo>
                    <a:pt x="547" y="282"/>
                  </a:lnTo>
                  <a:lnTo>
                    <a:pt x="545" y="280"/>
                  </a:lnTo>
                  <a:lnTo>
                    <a:pt x="545" y="277"/>
                  </a:lnTo>
                  <a:lnTo>
                    <a:pt x="545" y="272"/>
                  </a:lnTo>
                  <a:lnTo>
                    <a:pt x="545" y="270"/>
                  </a:lnTo>
                  <a:lnTo>
                    <a:pt x="542" y="270"/>
                  </a:lnTo>
                  <a:lnTo>
                    <a:pt x="542" y="270"/>
                  </a:lnTo>
                  <a:lnTo>
                    <a:pt x="542" y="268"/>
                  </a:lnTo>
                  <a:lnTo>
                    <a:pt x="542" y="268"/>
                  </a:lnTo>
                  <a:lnTo>
                    <a:pt x="542" y="268"/>
                  </a:lnTo>
                  <a:lnTo>
                    <a:pt x="542" y="265"/>
                  </a:lnTo>
                  <a:lnTo>
                    <a:pt x="545" y="261"/>
                  </a:lnTo>
                  <a:lnTo>
                    <a:pt x="545" y="258"/>
                  </a:lnTo>
                  <a:lnTo>
                    <a:pt x="545" y="256"/>
                  </a:lnTo>
                  <a:lnTo>
                    <a:pt x="545" y="251"/>
                  </a:lnTo>
                  <a:lnTo>
                    <a:pt x="545" y="246"/>
                  </a:lnTo>
                  <a:lnTo>
                    <a:pt x="545" y="242"/>
                  </a:lnTo>
                  <a:lnTo>
                    <a:pt x="545" y="239"/>
                  </a:lnTo>
                  <a:lnTo>
                    <a:pt x="547" y="237"/>
                  </a:lnTo>
                  <a:lnTo>
                    <a:pt x="547" y="235"/>
                  </a:lnTo>
                  <a:lnTo>
                    <a:pt x="547" y="235"/>
                  </a:lnTo>
                  <a:lnTo>
                    <a:pt x="547" y="232"/>
                  </a:lnTo>
                  <a:lnTo>
                    <a:pt x="549" y="228"/>
                  </a:lnTo>
                  <a:lnTo>
                    <a:pt x="549" y="225"/>
                  </a:lnTo>
                  <a:lnTo>
                    <a:pt x="549" y="225"/>
                  </a:lnTo>
                  <a:lnTo>
                    <a:pt x="549" y="225"/>
                  </a:lnTo>
                  <a:lnTo>
                    <a:pt x="549" y="225"/>
                  </a:lnTo>
                  <a:lnTo>
                    <a:pt x="549" y="223"/>
                  </a:lnTo>
                  <a:lnTo>
                    <a:pt x="549" y="223"/>
                  </a:lnTo>
                  <a:lnTo>
                    <a:pt x="549" y="220"/>
                  </a:lnTo>
                  <a:lnTo>
                    <a:pt x="549" y="218"/>
                  </a:lnTo>
                  <a:lnTo>
                    <a:pt x="549" y="216"/>
                  </a:lnTo>
                  <a:lnTo>
                    <a:pt x="549" y="213"/>
                  </a:lnTo>
                  <a:lnTo>
                    <a:pt x="547" y="211"/>
                  </a:lnTo>
                  <a:lnTo>
                    <a:pt x="547" y="211"/>
                  </a:lnTo>
                  <a:lnTo>
                    <a:pt x="549" y="211"/>
                  </a:lnTo>
                  <a:lnTo>
                    <a:pt x="549" y="211"/>
                  </a:lnTo>
                  <a:lnTo>
                    <a:pt x="549" y="209"/>
                  </a:lnTo>
                  <a:lnTo>
                    <a:pt x="547" y="209"/>
                  </a:lnTo>
                  <a:lnTo>
                    <a:pt x="547" y="206"/>
                  </a:lnTo>
                  <a:lnTo>
                    <a:pt x="547" y="204"/>
                  </a:lnTo>
                  <a:lnTo>
                    <a:pt x="545" y="201"/>
                  </a:lnTo>
                  <a:lnTo>
                    <a:pt x="545" y="201"/>
                  </a:lnTo>
                  <a:lnTo>
                    <a:pt x="545" y="201"/>
                  </a:lnTo>
                  <a:lnTo>
                    <a:pt x="545" y="199"/>
                  </a:lnTo>
                  <a:lnTo>
                    <a:pt x="542" y="199"/>
                  </a:lnTo>
                  <a:lnTo>
                    <a:pt x="542" y="197"/>
                  </a:lnTo>
                  <a:lnTo>
                    <a:pt x="542" y="197"/>
                  </a:lnTo>
                  <a:lnTo>
                    <a:pt x="542" y="194"/>
                  </a:lnTo>
                  <a:lnTo>
                    <a:pt x="540" y="194"/>
                  </a:lnTo>
                  <a:lnTo>
                    <a:pt x="540" y="194"/>
                  </a:lnTo>
                  <a:lnTo>
                    <a:pt x="540" y="192"/>
                  </a:lnTo>
                  <a:lnTo>
                    <a:pt x="540" y="190"/>
                  </a:lnTo>
                  <a:lnTo>
                    <a:pt x="540" y="190"/>
                  </a:lnTo>
                  <a:lnTo>
                    <a:pt x="540" y="187"/>
                  </a:lnTo>
                  <a:lnTo>
                    <a:pt x="540" y="187"/>
                  </a:lnTo>
                  <a:lnTo>
                    <a:pt x="540" y="187"/>
                  </a:lnTo>
                  <a:lnTo>
                    <a:pt x="540" y="185"/>
                  </a:lnTo>
                  <a:lnTo>
                    <a:pt x="540" y="183"/>
                  </a:lnTo>
                  <a:lnTo>
                    <a:pt x="542" y="183"/>
                  </a:lnTo>
                  <a:lnTo>
                    <a:pt x="542" y="180"/>
                  </a:lnTo>
                  <a:lnTo>
                    <a:pt x="542" y="178"/>
                  </a:lnTo>
                  <a:lnTo>
                    <a:pt x="542" y="178"/>
                  </a:lnTo>
                  <a:lnTo>
                    <a:pt x="545" y="175"/>
                  </a:lnTo>
                  <a:lnTo>
                    <a:pt x="545" y="173"/>
                  </a:lnTo>
                  <a:lnTo>
                    <a:pt x="545" y="173"/>
                  </a:lnTo>
                  <a:lnTo>
                    <a:pt x="545" y="173"/>
                  </a:lnTo>
                  <a:lnTo>
                    <a:pt x="545" y="171"/>
                  </a:lnTo>
                  <a:lnTo>
                    <a:pt x="545" y="171"/>
                  </a:lnTo>
                  <a:lnTo>
                    <a:pt x="545" y="171"/>
                  </a:lnTo>
                  <a:lnTo>
                    <a:pt x="545" y="168"/>
                  </a:lnTo>
                  <a:lnTo>
                    <a:pt x="545" y="168"/>
                  </a:lnTo>
                  <a:lnTo>
                    <a:pt x="545" y="168"/>
                  </a:lnTo>
                  <a:lnTo>
                    <a:pt x="545" y="168"/>
                  </a:lnTo>
                  <a:lnTo>
                    <a:pt x="545" y="166"/>
                  </a:lnTo>
                  <a:lnTo>
                    <a:pt x="545" y="166"/>
                  </a:lnTo>
                  <a:lnTo>
                    <a:pt x="545" y="166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2" y="157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0" y="154"/>
                  </a:lnTo>
                  <a:lnTo>
                    <a:pt x="540" y="154"/>
                  </a:lnTo>
                  <a:lnTo>
                    <a:pt x="535" y="154"/>
                  </a:lnTo>
                  <a:lnTo>
                    <a:pt x="531" y="154"/>
                  </a:lnTo>
                  <a:lnTo>
                    <a:pt x="528" y="154"/>
                  </a:lnTo>
                  <a:lnTo>
                    <a:pt x="523" y="154"/>
                  </a:lnTo>
                  <a:lnTo>
                    <a:pt x="519" y="154"/>
                  </a:lnTo>
                  <a:lnTo>
                    <a:pt x="516" y="154"/>
                  </a:lnTo>
                  <a:lnTo>
                    <a:pt x="512" y="154"/>
                  </a:lnTo>
                  <a:lnTo>
                    <a:pt x="507" y="154"/>
                  </a:lnTo>
                  <a:lnTo>
                    <a:pt x="504" y="154"/>
                  </a:lnTo>
                  <a:lnTo>
                    <a:pt x="500" y="154"/>
                  </a:lnTo>
                  <a:lnTo>
                    <a:pt x="495" y="154"/>
                  </a:lnTo>
                  <a:lnTo>
                    <a:pt x="493" y="154"/>
                  </a:lnTo>
                  <a:lnTo>
                    <a:pt x="488" y="154"/>
                  </a:lnTo>
                  <a:lnTo>
                    <a:pt x="486" y="154"/>
                  </a:lnTo>
                  <a:lnTo>
                    <a:pt x="481" y="154"/>
                  </a:lnTo>
                  <a:lnTo>
                    <a:pt x="476" y="154"/>
                  </a:lnTo>
                  <a:lnTo>
                    <a:pt x="474" y="154"/>
                  </a:lnTo>
                  <a:lnTo>
                    <a:pt x="474" y="152"/>
                  </a:lnTo>
                  <a:lnTo>
                    <a:pt x="474" y="149"/>
                  </a:lnTo>
                  <a:lnTo>
                    <a:pt x="474" y="147"/>
                  </a:lnTo>
                  <a:lnTo>
                    <a:pt x="476" y="145"/>
                  </a:lnTo>
                  <a:lnTo>
                    <a:pt x="476" y="142"/>
                  </a:lnTo>
                  <a:lnTo>
                    <a:pt x="478" y="138"/>
                  </a:lnTo>
                  <a:lnTo>
                    <a:pt x="478" y="135"/>
                  </a:lnTo>
                  <a:lnTo>
                    <a:pt x="476" y="135"/>
                  </a:lnTo>
                  <a:lnTo>
                    <a:pt x="471" y="135"/>
                  </a:lnTo>
                  <a:lnTo>
                    <a:pt x="467" y="135"/>
                  </a:lnTo>
                  <a:lnTo>
                    <a:pt x="464" y="135"/>
                  </a:lnTo>
                  <a:lnTo>
                    <a:pt x="464" y="135"/>
                  </a:lnTo>
                  <a:lnTo>
                    <a:pt x="462" y="135"/>
                  </a:lnTo>
                  <a:lnTo>
                    <a:pt x="462" y="135"/>
                  </a:lnTo>
                  <a:lnTo>
                    <a:pt x="462" y="138"/>
                  </a:lnTo>
                  <a:lnTo>
                    <a:pt x="462" y="138"/>
                  </a:lnTo>
                  <a:lnTo>
                    <a:pt x="462" y="140"/>
                  </a:lnTo>
                  <a:lnTo>
                    <a:pt x="422" y="140"/>
                  </a:lnTo>
                  <a:lnTo>
                    <a:pt x="422" y="142"/>
                  </a:lnTo>
                  <a:lnTo>
                    <a:pt x="422" y="142"/>
                  </a:lnTo>
                  <a:lnTo>
                    <a:pt x="422" y="142"/>
                  </a:lnTo>
                  <a:lnTo>
                    <a:pt x="419" y="145"/>
                  </a:lnTo>
                  <a:lnTo>
                    <a:pt x="419" y="145"/>
                  </a:lnTo>
                  <a:lnTo>
                    <a:pt x="419" y="147"/>
                  </a:lnTo>
                  <a:lnTo>
                    <a:pt x="419" y="157"/>
                  </a:lnTo>
                  <a:lnTo>
                    <a:pt x="419" y="159"/>
                  </a:lnTo>
                  <a:lnTo>
                    <a:pt x="419" y="159"/>
                  </a:lnTo>
                  <a:lnTo>
                    <a:pt x="419" y="164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7" y="168"/>
                  </a:lnTo>
                  <a:lnTo>
                    <a:pt x="417" y="168"/>
                  </a:lnTo>
                  <a:lnTo>
                    <a:pt x="417" y="171"/>
                  </a:lnTo>
                  <a:lnTo>
                    <a:pt x="415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3"/>
                  </a:lnTo>
                  <a:lnTo>
                    <a:pt x="412" y="175"/>
                  </a:lnTo>
                  <a:lnTo>
                    <a:pt x="412" y="175"/>
                  </a:lnTo>
                  <a:lnTo>
                    <a:pt x="412" y="178"/>
                  </a:lnTo>
                  <a:lnTo>
                    <a:pt x="412" y="178"/>
                  </a:lnTo>
                  <a:lnTo>
                    <a:pt x="412" y="183"/>
                  </a:lnTo>
                  <a:lnTo>
                    <a:pt x="412" y="183"/>
                  </a:lnTo>
                  <a:lnTo>
                    <a:pt x="410" y="185"/>
                  </a:lnTo>
                  <a:lnTo>
                    <a:pt x="410" y="187"/>
                  </a:lnTo>
                  <a:lnTo>
                    <a:pt x="410" y="190"/>
                  </a:lnTo>
                  <a:lnTo>
                    <a:pt x="412" y="192"/>
                  </a:lnTo>
                  <a:lnTo>
                    <a:pt x="381" y="192"/>
                  </a:lnTo>
                  <a:lnTo>
                    <a:pt x="379" y="192"/>
                  </a:lnTo>
                  <a:lnTo>
                    <a:pt x="379" y="192"/>
                  </a:lnTo>
                  <a:lnTo>
                    <a:pt x="379" y="190"/>
                  </a:lnTo>
                  <a:lnTo>
                    <a:pt x="379" y="190"/>
                  </a:lnTo>
                  <a:lnTo>
                    <a:pt x="372" y="190"/>
                  </a:lnTo>
                  <a:lnTo>
                    <a:pt x="367" y="190"/>
                  </a:lnTo>
                  <a:lnTo>
                    <a:pt x="367" y="190"/>
                  </a:lnTo>
                  <a:lnTo>
                    <a:pt x="367" y="190"/>
                  </a:lnTo>
                  <a:lnTo>
                    <a:pt x="367" y="192"/>
                  </a:lnTo>
                  <a:lnTo>
                    <a:pt x="365" y="192"/>
                  </a:lnTo>
                  <a:lnTo>
                    <a:pt x="365" y="192"/>
                  </a:lnTo>
                  <a:lnTo>
                    <a:pt x="363" y="192"/>
                  </a:lnTo>
                  <a:lnTo>
                    <a:pt x="360" y="192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58" y="194"/>
                  </a:lnTo>
                  <a:lnTo>
                    <a:pt x="355" y="192"/>
                  </a:lnTo>
                  <a:lnTo>
                    <a:pt x="353" y="192"/>
                  </a:lnTo>
                  <a:lnTo>
                    <a:pt x="351" y="192"/>
                  </a:lnTo>
                  <a:lnTo>
                    <a:pt x="348" y="192"/>
                  </a:lnTo>
                  <a:lnTo>
                    <a:pt x="346" y="194"/>
                  </a:lnTo>
                  <a:lnTo>
                    <a:pt x="346" y="194"/>
                  </a:lnTo>
                  <a:lnTo>
                    <a:pt x="346" y="194"/>
                  </a:lnTo>
                  <a:lnTo>
                    <a:pt x="344" y="197"/>
                  </a:lnTo>
                  <a:lnTo>
                    <a:pt x="344" y="197"/>
                  </a:lnTo>
                  <a:lnTo>
                    <a:pt x="344" y="199"/>
                  </a:lnTo>
                  <a:lnTo>
                    <a:pt x="339" y="199"/>
                  </a:lnTo>
                  <a:lnTo>
                    <a:pt x="339" y="199"/>
                  </a:lnTo>
                  <a:lnTo>
                    <a:pt x="336" y="197"/>
                  </a:lnTo>
                  <a:lnTo>
                    <a:pt x="334" y="194"/>
                  </a:lnTo>
                  <a:lnTo>
                    <a:pt x="332" y="194"/>
                  </a:lnTo>
                  <a:lnTo>
                    <a:pt x="332" y="194"/>
                  </a:lnTo>
                  <a:lnTo>
                    <a:pt x="327" y="197"/>
                  </a:lnTo>
                  <a:lnTo>
                    <a:pt x="327" y="197"/>
                  </a:lnTo>
                  <a:lnTo>
                    <a:pt x="325" y="197"/>
                  </a:lnTo>
                  <a:lnTo>
                    <a:pt x="325" y="197"/>
                  </a:lnTo>
                  <a:lnTo>
                    <a:pt x="320" y="199"/>
                  </a:lnTo>
                  <a:lnTo>
                    <a:pt x="318" y="199"/>
                  </a:lnTo>
                  <a:lnTo>
                    <a:pt x="315" y="197"/>
                  </a:lnTo>
                  <a:lnTo>
                    <a:pt x="315" y="197"/>
                  </a:lnTo>
                  <a:lnTo>
                    <a:pt x="315" y="197"/>
                  </a:lnTo>
                  <a:lnTo>
                    <a:pt x="315" y="197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3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08" y="187"/>
                  </a:lnTo>
                  <a:lnTo>
                    <a:pt x="310" y="187"/>
                  </a:lnTo>
                  <a:lnTo>
                    <a:pt x="310" y="187"/>
                  </a:lnTo>
                  <a:lnTo>
                    <a:pt x="310" y="187"/>
                  </a:lnTo>
                  <a:lnTo>
                    <a:pt x="310" y="185"/>
                  </a:lnTo>
                  <a:lnTo>
                    <a:pt x="308" y="187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6" y="185"/>
                  </a:lnTo>
                  <a:lnTo>
                    <a:pt x="308" y="185"/>
                  </a:lnTo>
                  <a:lnTo>
                    <a:pt x="308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1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1" y="175"/>
                  </a:lnTo>
                  <a:lnTo>
                    <a:pt x="301" y="178"/>
                  </a:lnTo>
                  <a:lnTo>
                    <a:pt x="301" y="175"/>
                  </a:lnTo>
                  <a:lnTo>
                    <a:pt x="301" y="175"/>
                  </a:lnTo>
                  <a:lnTo>
                    <a:pt x="301" y="173"/>
                  </a:lnTo>
                  <a:lnTo>
                    <a:pt x="301" y="173"/>
                  </a:lnTo>
                  <a:lnTo>
                    <a:pt x="301" y="173"/>
                  </a:lnTo>
                  <a:lnTo>
                    <a:pt x="299" y="171"/>
                  </a:lnTo>
                  <a:lnTo>
                    <a:pt x="296" y="168"/>
                  </a:lnTo>
                  <a:lnTo>
                    <a:pt x="296" y="166"/>
                  </a:lnTo>
                  <a:lnTo>
                    <a:pt x="296" y="166"/>
                  </a:lnTo>
                  <a:lnTo>
                    <a:pt x="294" y="166"/>
                  </a:lnTo>
                  <a:lnTo>
                    <a:pt x="294" y="166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6" y="164"/>
                  </a:lnTo>
                  <a:lnTo>
                    <a:pt x="296" y="164"/>
                  </a:lnTo>
                  <a:lnTo>
                    <a:pt x="296" y="161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2" y="161"/>
                  </a:lnTo>
                  <a:lnTo>
                    <a:pt x="292" y="161"/>
                  </a:lnTo>
                  <a:lnTo>
                    <a:pt x="292" y="161"/>
                  </a:lnTo>
                  <a:lnTo>
                    <a:pt x="292" y="161"/>
                  </a:lnTo>
                  <a:lnTo>
                    <a:pt x="292" y="159"/>
                  </a:lnTo>
                  <a:lnTo>
                    <a:pt x="292" y="159"/>
                  </a:lnTo>
                  <a:lnTo>
                    <a:pt x="292" y="159"/>
                  </a:lnTo>
                  <a:lnTo>
                    <a:pt x="289" y="157"/>
                  </a:lnTo>
                  <a:lnTo>
                    <a:pt x="289" y="157"/>
                  </a:lnTo>
                  <a:lnTo>
                    <a:pt x="287" y="157"/>
                  </a:lnTo>
                  <a:lnTo>
                    <a:pt x="287" y="154"/>
                  </a:lnTo>
                  <a:lnTo>
                    <a:pt x="284" y="154"/>
                  </a:lnTo>
                  <a:lnTo>
                    <a:pt x="284" y="154"/>
                  </a:lnTo>
                  <a:lnTo>
                    <a:pt x="284" y="152"/>
                  </a:lnTo>
                  <a:lnTo>
                    <a:pt x="284" y="152"/>
                  </a:lnTo>
                  <a:lnTo>
                    <a:pt x="284" y="152"/>
                  </a:lnTo>
                  <a:lnTo>
                    <a:pt x="284" y="152"/>
                  </a:lnTo>
                  <a:lnTo>
                    <a:pt x="282" y="149"/>
                  </a:lnTo>
                  <a:lnTo>
                    <a:pt x="282" y="147"/>
                  </a:lnTo>
                  <a:lnTo>
                    <a:pt x="282" y="145"/>
                  </a:lnTo>
                  <a:lnTo>
                    <a:pt x="282" y="142"/>
                  </a:lnTo>
                  <a:lnTo>
                    <a:pt x="284" y="142"/>
                  </a:lnTo>
                  <a:lnTo>
                    <a:pt x="284" y="142"/>
                  </a:lnTo>
                  <a:lnTo>
                    <a:pt x="284" y="140"/>
                  </a:lnTo>
                  <a:lnTo>
                    <a:pt x="284" y="140"/>
                  </a:lnTo>
                  <a:lnTo>
                    <a:pt x="284" y="140"/>
                  </a:lnTo>
                  <a:lnTo>
                    <a:pt x="284" y="138"/>
                  </a:lnTo>
                  <a:lnTo>
                    <a:pt x="284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5"/>
                  </a:lnTo>
                  <a:lnTo>
                    <a:pt x="282" y="133"/>
                  </a:lnTo>
                  <a:lnTo>
                    <a:pt x="282" y="133"/>
                  </a:lnTo>
                  <a:lnTo>
                    <a:pt x="280" y="130"/>
                  </a:lnTo>
                  <a:lnTo>
                    <a:pt x="280" y="130"/>
                  </a:lnTo>
                  <a:lnTo>
                    <a:pt x="277" y="130"/>
                  </a:lnTo>
                  <a:lnTo>
                    <a:pt x="277" y="130"/>
                  </a:lnTo>
                  <a:lnTo>
                    <a:pt x="277" y="130"/>
                  </a:lnTo>
                  <a:lnTo>
                    <a:pt x="277" y="130"/>
                  </a:lnTo>
                  <a:lnTo>
                    <a:pt x="277" y="128"/>
                  </a:lnTo>
                  <a:lnTo>
                    <a:pt x="277" y="128"/>
                  </a:lnTo>
                  <a:lnTo>
                    <a:pt x="273" y="123"/>
                  </a:lnTo>
                  <a:lnTo>
                    <a:pt x="273" y="123"/>
                  </a:lnTo>
                  <a:lnTo>
                    <a:pt x="273" y="121"/>
                  </a:lnTo>
                  <a:lnTo>
                    <a:pt x="273" y="121"/>
                  </a:lnTo>
                  <a:lnTo>
                    <a:pt x="273" y="119"/>
                  </a:lnTo>
                  <a:lnTo>
                    <a:pt x="273" y="116"/>
                  </a:lnTo>
                  <a:lnTo>
                    <a:pt x="273" y="116"/>
                  </a:lnTo>
                  <a:lnTo>
                    <a:pt x="273" y="116"/>
                  </a:lnTo>
                  <a:lnTo>
                    <a:pt x="273" y="114"/>
                  </a:lnTo>
                  <a:lnTo>
                    <a:pt x="273" y="114"/>
                  </a:lnTo>
                  <a:lnTo>
                    <a:pt x="273" y="114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09"/>
                  </a:lnTo>
                  <a:lnTo>
                    <a:pt x="270" y="109"/>
                  </a:lnTo>
                  <a:lnTo>
                    <a:pt x="270" y="109"/>
                  </a:lnTo>
                  <a:lnTo>
                    <a:pt x="270" y="109"/>
                  </a:lnTo>
                  <a:lnTo>
                    <a:pt x="270" y="107"/>
                  </a:lnTo>
                  <a:lnTo>
                    <a:pt x="270" y="109"/>
                  </a:lnTo>
                  <a:lnTo>
                    <a:pt x="270" y="107"/>
                  </a:lnTo>
                  <a:lnTo>
                    <a:pt x="270" y="107"/>
                  </a:lnTo>
                  <a:lnTo>
                    <a:pt x="270" y="107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0" y="95"/>
                  </a:lnTo>
                  <a:lnTo>
                    <a:pt x="270" y="95"/>
                  </a:lnTo>
                  <a:lnTo>
                    <a:pt x="270" y="95"/>
                  </a:lnTo>
                  <a:lnTo>
                    <a:pt x="270" y="93"/>
                  </a:lnTo>
                  <a:lnTo>
                    <a:pt x="270" y="93"/>
                  </a:lnTo>
                  <a:lnTo>
                    <a:pt x="268" y="93"/>
                  </a:lnTo>
                  <a:lnTo>
                    <a:pt x="268" y="93"/>
                  </a:lnTo>
                  <a:lnTo>
                    <a:pt x="268" y="90"/>
                  </a:lnTo>
                  <a:lnTo>
                    <a:pt x="266" y="90"/>
                  </a:lnTo>
                  <a:lnTo>
                    <a:pt x="266" y="90"/>
                  </a:lnTo>
                  <a:lnTo>
                    <a:pt x="266" y="90"/>
                  </a:lnTo>
                  <a:lnTo>
                    <a:pt x="266" y="88"/>
                  </a:lnTo>
                  <a:lnTo>
                    <a:pt x="266" y="88"/>
                  </a:lnTo>
                  <a:lnTo>
                    <a:pt x="266" y="90"/>
                  </a:lnTo>
                  <a:lnTo>
                    <a:pt x="266" y="90"/>
                  </a:lnTo>
                  <a:lnTo>
                    <a:pt x="266" y="88"/>
                  </a:lnTo>
                  <a:lnTo>
                    <a:pt x="266" y="86"/>
                  </a:lnTo>
                  <a:lnTo>
                    <a:pt x="263" y="86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6" y="81"/>
                  </a:lnTo>
                  <a:lnTo>
                    <a:pt x="263" y="81"/>
                  </a:lnTo>
                  <a:lnTo>
                    <a:pt x="263" y="81"/>
                  </a:lnTo>
                  <a:lnTo>
                    <a:pt x="261" y="81"/>
                  </a:lnTo>
                  <a:lnTo>
                    <a:pt x="258" y="78"/>
                  </a:lnTo>
                  <a:lnTo>
                    <a:pt x="258" y="78"/>
                  </a:lnTo>
                  <a:lnTo>
                    <a:pt x="256" y="81"/>
                  </a:lnTo>
                  <a:lnTo>
                    <a:pt x="256" y="81"/>
                  </a:lnTo>
                  <a:lnTo>
                    <a:pt x="254" y="81"/>
                  </a:lnTo>
                  <a:lnTo>
                    <a:pt x="254" y="81"/>
                  </a:lnTo>
                  <a:lnTo>
                    <a:pt x="251" y="78"/>
                  </a:lnTo>
                  <a:lnTo>
                    <a:pt x="251" y="78"/>
                  </a:lnTo>
                  <a:lnTo>
                    <a:pt x="251" y="78"/>
                  </a:lnTo>
                  <a:lnTo>
                    <a:pt x="249" y="78"/>
                  </a:lnTo>
                  <a:lnTo>
                    <a:pt x="247" y="78"/>
                  </a:lnTo>
                  <a:lnTo>
                    <a:pt x="242" y="78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2" y="78"/>
                  </a:lnTo>
                  <a:lnTo>
                    <a:pt x="228" y="78"/>
                  </a:lnTo>
                  <a:lnTo>
                    <a:pt x="223" y="78"/>
                  </a:lnTo>
                  <a:lnTo>
                    <a:pt x="216" y="78"/>
                  </a:lnTo>
                  <a:lnTo>
                    <a:pt x="211" y="78"/>
                  </a:lnTo>
                  <a:lnTo>
                    <a:pt x="206" y="78"/>
                  </a:lnTo>
                  <a:lnTo>
                    <a:pt x="202" y="78"/>
                  </a:lnTo>
                  <a:lnTo>
                    <a:pt x="197" y="78"/>
                  </a:lnTo>
                  <a:lnTo>
                    <a:pt x="192" y="78"/>
                  </a:lnTo>
                  <a:lnTo>
                    <a:pt x="187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3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8"/>
                  </a:lnTo>
                  <a:lnTo>
                    <a:pt x="157" y="81"/>
                  </a:lnTo>
                  <a:lnTo>
                    <a:pt x="154" y="81"/>
                  </a:lnTo>
                  <a:lnTo>
                    <a:pt x="152" y="81"/>
                  </a:lnTo>
                  <a:lnTo>
                    <a:pt x="150" y="81"/>
                  </a:lnTo>
                  <a:lnTo>
                    <a:pt x="145" y="81"/>
                  </a:lnTo>
                  <a:lnTo>
                    <a:pt x="138" y="81"/>
                  </a:lnTo>
                  <a:lnTo>
                    <a:pt x="138" y="81"/>
                  </a:lnTo>
                  <a:lnTo>
                    <a:pt x="135" y="78"/>
                  </a:lnTo>
                  <a:lnTo>
                    <a:pt x="133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14" y="78"/>
                  </a:lnTo>
                  <a:lnTo>
                    <a:pt x="107" y="78"/>
                  </a:lnTo>
                  <a:lnTo>
                    <a:pt x="102" y="78"/>
                  </a:lnTo>
                  <a:lnTo>
                    <a:pt x="102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8" y="78"/>
                  </a:lnTo>
                  <a:lnTo>
                    <a:pt x="95" y="78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0" y="78"/>
                  </a:lnTo>
                  <a:lnTo>
                    <a:pt x="90" y="81"/>
                  </a:lnTo>
                  <a:lnTo>
                    <a:pt x="88" y="78"/>
                  </a:lnTo>
                  <a:lnTo>
                    <a:pt x="86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9" y="78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6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6"/>
                  </a:lnTo>
                  <a:lnTo>
                    <a:pt x="67" y="86"/>
                  </a:lnTo>
                  <a:lnTo>
                    <a:pt x="64" y="86"/>
                  </a:lnTo>
                  <a:lnTo>
                    <a:pt x="62" y="88"/>
                  </a:lnTo>
                  <a:lnTo>
                    <a:pt x="60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53" y="88"/>
                  </a:lnTo>
                  <a:lnTo>
                    <a:pt x="53" y="88"/>
                  </a:lnTo>
                  <a:lnTo>
                    <a:pt x="50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5" y="90"/>
                  </a:lnTo>
                  <a:lnTo>
                    <a:pt x="41" y="93"/>
                  </a:lnTo>
                  <a:lnTo>
                    <a:pt x="38" y="93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4" y="90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6" y="97"/>
                  </a:lnTo>
                  <a:lnTo>
                    <a:pt x="36" y="100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7"/>
                  </a:lnTo>
                  <a:lnTo>
                    <a:pt x="43" y="112"/>
                  </a:lnTo>
                  <a:lnTo>
                    <a:pt x="48" y="119"/>
                  </a:lnTo>
                  <a:lnTo>
                    <a:pt x="53" y="126"/>
                  </a:lnTo>
                  <a:lnTo>
                    <a:pt x="57" y="130"/>
                  </a:lnTo>
                  <a:lnTo>
                    <a:pt x="60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40"/>
                  </a:lnTo>
                  <a:lnTo>
                    <a:pt x="64" y="149"/>
                  </a:lnTo>
                  <a:lnTo>
                    <a:pt x="64" y="152"/>
                  </a:lnTo>
                  <a:lnTo>
                    <a:pt x="64" y="154"/>
                  </a:lnTo>
                  <a:lnTo>
                    <a:pt x="64" y="154"/>
                  </a:lnTo>
                  <a:lnTo>
                    <a:pt x="67" y="157"/>
                  </a:lnTo>
                  <a:lnTo>
                    <a:pt x="67" y="157"/>
                  </a:lnTo>
                  <a:lnTo>
                    <a:pt x="69" y="164"/>
                  </a:lnTo>
                  <a:lnTo>
                    <a:pt x="71" y="168"/>
                  </a:lnTo>
                  <a:lnTo>
                    <a:pt x="79" y="185"/>
                  </a:lnTo>
                  <a:lnTo>
                    <a:pt x="83" y="192"/>
                  </a:lnTo>
                  <a:lnTo>
                    <a:pt x="83" y="194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6" y="199"/>
                  </a:lnTo>
                  <a:lnTo>
                    <a:pt x="86" y="199"/>
                  </a:lnTo>
                  <a:lnTo>
                    <a:pt x="86" y="199"/>
                  </a:lnTo>
                  <a:lnTo>
                    <a:pt x="86" y="201"/>
                  </a:lnTo>
                  <a:lnTo>
                    <a:pt x="86" y="20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3"/>
                  </a:lnTo>
                  <a:lnTo>
                    <a:pt x="93" y="216"/>
                  </a:lnTo>
                  <a:lnTo>
                    <a:pt x="93" y="218"/>
                  </a:lnTo>
                  <a:lnTo>
                    <a:pt x="93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20"/>
                  </a:lnTo>
                  <a:lnTo>
                    <a:pt x="90" y="223"/>
                  </a:lnTo>
                  <a:lnTo>
                    <a:pt x="93" y="225"/>
                  </a:lnTo>
                  <a:lnTo>
                    <a:pt x="93" y="228"/>
                  </a:lnTo>
                  <a:lnTo>
                    <a:pt x="95" y="228"/>
                  </a:lnTo>
                  <a:lnTo>
                    <a:pt x="93" y="228"/>
                  </a:lnTo>
                  <a:lnTo>
                    <a:pt x="93" y="230"/>
                  </a:lnTo>
                  <a:lnTo>
                    <a:pt x="93" y="232"/>
                  </a:lnTo>
                  <a:lnTo>
                    <a:pt x="90" y="235"/>
                  </a:lnTo>
                  <a:lnTo>
                    <a:pt x="88" y="232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6" y="235"/>
                  </a:lnTo>
                  <a:lnTo>
                    <a:pt x="86" y="235"/>
                  </a:lnTo>
                  <a:lnTo>
                    <a:pt x="86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6" y="232"/>
                  </a:lnTo>
                  <a:lnTo>
                    <a:pt x="86" y="235"/>
                  </a:lnTo>
                  <a:lnTo>
                    <a:pt x="83" y="235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3" y="239"/>
                  </a:lnTo>
                  <a:lnTo>
                    <a:pt x="81" y="239"/>
                  </a:lnTo>
                  <a:lnTo>
                    <a:pt x="81" y="242"/>
                  </a:lnTo>
                  <a:lnTo>
                    <a:pt x="81" y="242"/>
                  </a:lnTo>
                  <a:lnTo>
                    <a:pt x="79" y="244"/>
                  </a:lnTo>
                  <a:lnTo>
                    <a:pt x="79" y="244"/>
                  </a:lnTo>
                  <a:lnTo>
                    <a:pt x="79" y="244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76" y="246"/>
                  </a:lnTo>
                  <a:lnTo>
                    <a:pt x="74" y="251"/>
                  </a:lnTo>
                  <a:lnTo>
                    <a:pt x="74" y="251"/>
                  </a:lnTo>
                  <a:lnTo>
                    <a:pt x="71" y="251"/>
                  </a:lnTo>
                  <a:lnTo>
                    <a:pt x="71" y="249"/>
                  </a:lnTo>
                  <a:lnTo>
                    <a:pt x="74" y="244"/>
                  </a:lnTo>
                  <a:lnTo>
                    <a:pt x="79" y="242"/>
                  </a:lnTo>
                  <a:lnTo>
                    <a:pt x="79" y="239"/>
                  </a:lnTo>
                  <a:lnTo>
                    <a:pt x="76" y="242"/>
                  </a:lnTo>
                  <a:lnTo>
                    <a:pt x="74" y="244"/>
                  </a:lnTo>
                  <a:lnTo>
                    <a:pt x="71" y="249"/>
                  </a:lnTo>
                  <a:lnTo>
                    <a:pt x="71" y="251"/>
                  </a:lnTo>
                  <a:lnTo>
                    <a:pt x="74" y="254"/>
                  </a:lnTo>
                  <a:lnTo>
                    <a:pt x="74" y="256"/>
                  </a:lnTo>
                  <a:lnTo>
                    <a:pt x="79" y="263"/>
                  </a:lnTo>
                  <a:lnTo>
                    <a:pt x="79" y="265"/>
                  </a:lnTo>
                  <a:lnTo>
                    <a:pt x="81" y="265"/>
                  </a:lnTo>
                  <a:lnTo>
                    <a:pt x="81" y="268"/>
                  </a:lnTo>
                  <a:lnTo>
                    <a:pt x="81" y="268"/>
                  </a:lnTo>
                  <a:lnTo>
                    <a:pt x="81" y="270"/>
                  </a:lnTo>
                  <a:lnTo>
                    <a:pt x="81" y="272"/>
                  </a:lnTo>
                  <a:lnTo>
                    <a:pt x="83" y="277"/>
                  </a:lnTo>
                  <a:lnTo>
                    <a:pt x="83" y="277"/>
                  </a:lnTo>
                  <a:lnTo>
                    <a:pt x="83" y="277"/>
                  </a:lnTo>
                  <a:lnTo>
                    <a:pt x="83" y="280"/>
                  </a:lnTo>
                  <a:lnTo>
                    <a:pt x="83" y="280"/>
                  </a:lnTo>
                  <a:lnTo>
                    <a:pt x="83" y="280"/>
                  </a:lnTo>
                  <a:lnTo>
                    <a:pt x="83" y="282"/>
                  </a:lnTo>
                  <a:lnTo>
                    <a:pt x="83" y="282"/>
                  </a:lnTo>
                  <a:lnTo>
                    <a:pt x="83" y="284"/>
                  </a:lnTo>
                  <a:lnTo>
                    <a:pt x="83" y="284"/>
                  </a:lnTo>
                  <a:lnTo>
                    <a:pt x="88" y="289"/>
                  </a:lnTo>
                  <a:lnTo>
                    <a:pt x="88" y="291"/>
                  </a:lnTo>
                  <a:lnTo>
                    <a:pt x="90" y="294"/>
                  </a:lnTo>
                  <a:lnTo>
                    <a:pt x="90" y="296"/>
                  </a:lnTo>
                  <a:lnTo>
                    <a:pt x="90" y="299"/>
                  </a:lnTo>
                  <a:lnTo>
                    <a:pt x="88" y="299"/>
                  </a:lnTo>
                  <a:lnTo>
                    <a:pt x="88" y="299"/>
                  </a:lnTo>
                  <a:lnTo>
                    <a:pt x="93" y="303"/>
                  </a:lnTo>
                  <a:lnTo>
                    <a:pt x="95" y="306"/>
                  </a:lnTo>
                  <a:lnTo>
                    <a:pt x="95" y="308"/>
                  </a:lnTo>
                  <a:lnTo>
                    <a:pt x="95" y="310"/>
                  </a:lnTo>
                  <a:lnTo>
                    <a:pt x="98" y="310"/>
                  </a:lnTo>
                  <a:lnTo>
                    <a:pt x="100" y="315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2"/>
                  </a:lnTo>
                  <a:lnTo>
                    <a:pt x="100" y="322"/>
                  </a:lnTo>
                  <a:lnTo>
                    <a:pt x="100" y="325"/>
                  </a:lnTo>
                  <a:lnTo>
                    <a:pt x="105" y="327"/>
                  </a:lnTo>
                  <a:lnTo>
                    <a:pt x="109" y="332"/>
                  </a:lnTo>
                  <a:lnTo>
                    <a:pt x="109" y="334"/>
                  </a:lnTo>
                  <a:lnTo>
                    <a:pt x="109" y="334"/>
                  </a:lnTo>
                  <a:lnTo>
                    <a:pt x="112" y="336"/>
                  </a:lnTo>
                  <a:lnTo>
                    <a:pt x="114" y="336"/>
                  </a:lnTo>
                  <a:lnTo>
                    <a:pt x="114" y="336"/>
                  </a:lnTo>
                  <a:lnTo>
                    <a:pt x="114" y="339"/>
                  </a:lnTo>
                  <a:lnTo>
                    <a:pt x="112" y="339"/>
                  </a:lnTo>
                  <a:lnTo>
                    <a:pt x="112" y="341"/>
                  </a:lnTo>
                  <a:lnTo>
                    <a:pt x="112" y="341"/>
                  </a:lnTo>
                  <a:lnTo>
                    <a:pt x="112" y="343"/>
                  </a:lnTo>
                  <a:lnTo>
                    <a:pt x="116" y="351"/>
                  </a:lnTo>
                  <a:lnTo>
                    <a:pt x="116" y="351"/>
                  </a:lnTo>
                  <a:lnTo>
                    <a:pt x="116" y="353"/>
                  </a:lnTo>
                  <a:lnTo>
                    <a:pt x="116" y="358"/>
                  </a:lnTo>
                  <a:lnTo>
                    <a:pt x="116" y="360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14" y="372"/>
                  </a:lnTo>
                  <a:lnTo>
                    <a:pt x="114" y="372"/>
                  </a:lnTo>
                  <a:lnTo>
                    <a:pt x="114" y="372"/>
                  </a:lnTo>
                  <a:lnTo>
                    <a:pt x="114" y="377"/>
                  </a:lnTo>
                  <a:lnTo>
                    <a:pt x="114" y="377"/>
                  </a:lnTo>
                  <a:lnTo>
                    <a:pt x="114" y="377"/>
                  </a:lnTo>
                  <a:lnTo>
                    <a:pt x="114" y="379"/>
                  </a:lnTo>
                  <a:lnTo>
                    <a:pt x="114" y="379"/>
                  </a:lnTo>
                  <a:lnTo>
                    <a:pt x="114" y="379"/>
                  </a:lnTo>
                  <a:lnTo>
                    <a:pt x="114" y="381"/>
                  </a:lnTo>
                  <a:lnTo>
                    <a:pt x="114" y="386"/>
                  </a:lnTo>
                  <a:lnTo>
                    <a:pt x="114" y="396"/>
                  </a:lnTo>
                  <a:lnTo>
                    <a:pt x="114" y="398"/>
                  </a:lnTo>
                  <a:lnTo>
                    <a:pt x="114" y="398"/>
                  </a:lnTo>
                  <a:lnTo>
                    <a:pt x="114" y="405"/>
                  </a:lnTo>
                  <a:lnTo>
                    <a:pt x="112" y="405"/>
                  </a:lnTo>
                  <a:lnTo>
                    <a:pt x="112" y="407"/>
                  </a:lnTo>
                  <a:lnTo>
                    <a:pt x="112" y="407"/>
                  </a:lnTo>
                  <a:lnTo>
                    <a:pt x="112" y="407"/>
                  </a:lnTo>
                  <a:lnTo>
                    <a:pt x="109" y="410"/>
                  </a:lnTo>
                  <a:lnTo>
                    <a:pt x="109" y="412"/>
                  </a:lnTo>
                  <a:lnTo>
                    <a:pt x="109" y="414"/>
                  </a:lnTo>
                  <a:lnTo>
                    <a:pt x="107" y="417"/>
                  </a:lnTo>
                  <a:lnTo>
                    <a:pt x="107" y="422"/>
                  </a:lnTo>
                  <a:lnTo>
                    <a:pt x="105" y="424"/>
                  </a:lnTo>
                  <a:lnTo>
                    <a:pt x="105" y="424"/>
                  </a:lnTo>
                  <a:lnTo>
                    <a:pt x="102" y="426"/>
                  </a:lnTo>
                  <a:lnTo>
                    <a:pt x="102" y="429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0" y="429"/>
                  </a:lnTo>
                  <a:lnTo>
                    <a:pt x="98" y="431"/>
                  </a:lnTo>
                  <a:lnTo>
                    <a:pt x="98" y="431"/>
                  </a:lnTo>
                  <a:lnTo>
                    <a:pt x="98" y="433"/>
                  </a:lnTo>
                  <a:lnTo>
                    <a:pt x="98" y="436"/>
                  </a:lnTo>
                  <a:lnTo>
                    <a:pt x="98" y="436"/>
                  </a:lnTo>
                  <a:lnTo>
                    <a:pt x="98" y="436"/>
                  </a:lnTo>
                  <a:lnTo>
                    <a:pt x="95" y="438"/>
                  </a:lnTo>
                  <a:lnTo>
                    <a:pt x="93" y="441"/>
                  </a:lnTo>
                  <a:lnTo>
                    <a:pt x="90" y="441"/>
                  </a:lnTo>
                  <a:lnTo>
                    <a:pt x="90" y="441"/>
                  </a:lnTo>
                  <a:lnTo>
                    <a:pt x="88" y="441"/>
                  </a:lnTo>
                  <a:lnTo>
                    <a:pt x="88" y="441"/>
                  </a:lnTo>
                  <a:lnTo>
                    <a:pt x="86" y="441"/>
                  </a:lnTo>
                  <a:lnTo>
                    <a:pt x="86" y="441"/>
                  </a:lnTo>
                  <a:lnTo>
                    <a:pt x="86" y="443"/>
                  </a:lnTo>
                  <a:lnTo>
                    <a:pt x="83" y="443"/>
                  </a:lnTo>
                  <a:lnTo>
                    <a:pt x="83" y="441"/>
                  </a:lnTo>
                  <a:lnTo>
                    <a:pt x="83" y="441"/>
                  </a:lnTo>
                  <a:lnTo>
                    <a:pt x="81" y="441"/>
                  </a:lnTo>
                  <a:lnTo>
                    <a:pt x="81" y="443"/>
                  </a:lnTo>
                  <a:lnTo>
                    <a:pt x="79" y="443"/>
                  </a:lnTo>
                  <a:lnTo>
                    <a:pt x="79" y="443"/>
                  </a:lnTo>
                  <a:lnTo>
                    <a:pt x="79" y="445"/>
                  </a:lnTo>
                  <a:lnTo>
                    <a:pt x="79" y="445"/>
                  </a:lnTo>
                  <a:lnTo>
                    <a:pt x="76" y="448"/>
                  </a:lnTo>
                  <a:lnTo>
                    <a:pt x="71" y="450"/>
                  </a:lnTo>
                  <a:lnTo>
                    <a:pt x="71" y="450"/>
                  </a:lnTo>
                  <a:lnTo>
                    <a:pt x="69" y="452"/>
                  </a:lnTo>
                  <a:lnTo>
                    <a:pt x="69" y="455"/>
                  </a:lnTo>
                  <a:lnTo>
                    <a:pt x="69" y="457"/>
                  </a:lnTo>
                  <a:lnTo>
                    <a:pt x="69" y="457"/>
                  </a:lnTo>
                  <a:lnTo>
                    <a:pt x="69" y="459"/>
                  </a:lnTo>
                  <a:lnTo>
                    <a:pt x="69" y="462"/>
                  </a:lnTo>
                  <a:lnTo>
                    <a:pt x="69" y="462"/>
                  </a:lnTo>
                  <a:lnTo>
                    <a:pt x="67" y="467"/>
                  </a:lnTo>
                  <a:lnTo>
                    <a:pt x="64" y="467"/>
                  </a:lnTo>
                  <a:lnTo>
                    <a:pt x="64" y="469"/>
                  </a:lnTo>
                  <a:lnTo>
                    <a:pt x="62" y="46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57" y="474"/>
                  </a:lnTo>
                  <a:lnTo>
                    <a:pt x="57" y="474"/>
                  </a:lnTo>
                  <a:lnTo>
                    <a:pt x="57" y="476"/>
                  </a:lnTo>
                  <a:lnTo>
                    <a:pt x="57" y="476"/>
                  </a:lnTo>
                  <a:lnTo>
                    <a:pt x="55" y="476"/>
                  </a:lnTo>
                  <a:lnTo>
                    <a:pt x="55" y="476"/>
                  </a:lnTo>
                  <a:lnTo>
                    <a:pt x="55" y="476"/>
                  </a:lnTo>
                  <a:lnTo>
                    <a:pt x="55" y="476"/>
                  </a:lnTo>
                  <a:lnTo>
                    <a:pt x="53" y="476"/>
                  </a:lnTo>
                  <a:lnTo>
                    <a:pt x="53" y="478"/>
                  </a:lnTo>
                  <a:lnTo>
                    <a:pt x="53" y="478"/>
                  </a:lnTo>
                  <a:lnTo>
                    <a:pt x="53" y="478"/>
                  </a:lnTo>
                  <a:lnTo>
                    <a:pt x="53" y="478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3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45" y="485"/>
                  </a:lnTo>
                  <a:lnTo>
                    <a:pt x="45" y="485"/>
                  </a:lnTo>
                  <a:lnTo>
                    <a:pt x="45" y="488"/>
                  </a:lnTo>
                  <a:lnTo>
                    <a:pt x="45" y="488"/>
                  </a:lnTo>
                  <a:lnTo>
                    <a:pt x="45" y="490"/>
                  </a:lnTo>
                  <a:lnTo>
                    <a:pt x="48" y="490"/>
                  </a:lnTo>
                  <a:lnTo>
                    <a:pt x="48" y="493"/>
                  </a:lnTo>
                  <a:lnTo>
                    <a:pt x="45" y="493"/>
                  </a:lnTo>
                  <a:lnTo>
                    <a:pt x="45" y="493"/>
                  </a:lnTo>
                  <a:lnTo>
                    <a:pt x="45" y="493"/>
                  </a:lnTo>
                  <a:lnTo>
                    <a:pt x="48" y="495"/>
                  </a:lnTo>
                  <a:lnTo>
                    <a:pt x="48" y="495"/>
                  </a:lnTo>
                  <a:lnTo>
                    <a:pt x="45" y="497"/>
                  </a:lnTo>
                  <a:lnTo>
                    <a:pt x="45" y="497"/>
                  </a:lnTo>
                  <a:lnTo>
                    <a:pt x="45" y="502"/>
                  </a:lnTo>
                  <a:lnTo>
                    <a:pt x="45" y="507"/>
                  </a:lnTo>
                  <a:lnTo>
                    <a:pt x="45" y="509"/>
                  </a:lnTo>
                  <a:lnTo>
                    <a:pt x="45" y="512"/>
                  </a:lnTo>
                  <a:lnTo>
                    <a:pt x="43" y="512"/>
                  </a:lnTo>
                  <a:lnTo>
                    <a:pt x="43" y="512"/>
                  </a:lnTo>
                  <a:lnTo>
                    <a:pt x="43" y="512"/>
                  </a:lnTo>
                  <a:lnTo>
                    <a:pt x="43" y="509"/>
                  </a:lnTo>
                  <a:lnTo>
                    <a:pt x="43" y="512"/>
                  </a:lnTo>
                  <a:lnTo>
                    <a:pt x="43" y="512"/>
                  </a:lnTo>
                  <a:lnTo>
                    <a:pt x="41" y="512"/>
                  </a:lnTo>
                  <a:lnTo>
                    <a:pt x="41" y="512"/>
                  </a:lnTo>
                  <a:lnTo>
                    <a:pt x="41" y="514"/>
                  </a:lnTo>
                  <a:lnTo>
                    <a:pt x="41" y="514"/>
                  </a:lnTo>
                  <a:lnTo>
                    <a:pt x="41" y="516"/>
                  </a:lnTo>
                  <a:lnTo>
                    <a:pt x="38" y="516"/>
                  </a:lnTo>
                  <a:lnTo>
                    <a:pt x="38" y="516"/>
                  </a:lnTo>
                  <a:lnTo>
                    <a:pt x="38" y="519"/>
                  </a:lnTo>
                  <a:lnTo>
                    <a:pt x="38" y="519"/>
                  </a:lnTo>
                  <a:lnTo>
                    <a:pt x="38" y="521"/>
                  </a:lnTo>
                  <a:lnTo>
                    <a:pt x="36" y="521"/>
                  </a:lnTo>
                  <a:lnTo>
                    <a:pt x="36" y="523"/>
                  </a:lnTo>
                  <a:lnTo>
                    <a:pt x="36" y="523"/>
                  </a:lnTo>
                  <a:lnTo>
                    <a:pt x="36" y="523"/>
                  </a:lnTo>
                  <a:lnTo>
                    <a:pt x="38" y="526"/>
                  </a:lnTo>
                  <a:lnTo>
                    <a:pt x="38" y="526"/>
                  </a:lnTo>
                  <a:lnTo>
                    <a:pt x="38" y="526"/>
                  </a:lnTo>
                  <a:lnTo>
                    <a:pt x="38" y="526"/>
                  </a:lnTo>
                  <a:lnTo>
                    <a:pt x="38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6" y="533"/>
                  </a:lnTo>
                  <a:lnTo>
                    <a:pt x="36" y="535"/>
                  </a:lnTo>
                  <a:lnTo>
                    <a:pt x="36" y="538"/>
                  </a:lnTo>
                  <a:lnTo>
                    <a:pt x="36" y="542"/>
                  </a:lnTo>
                  <a:lnTo>
                    <a:pt x="36" y="545"/>
                  </a:lnTo>
                  <a:lnTo>
                    <a:pt x="36" y="545"/>
                  </a:lnTo>
                  <a:lnTo>
                    <a:pt x="34" y="545"/>
                  </a:lnTo>
                  <a:lnTo>
                    <a:pt x="34" y="549"/>
                  </a:lnTo>
                  <a:lnTo>
                    <a:pt x="34" y="554"/>
                  </a:lnTo>
                  <a:lnTo>
                    <a:pt x="34" y="556"/>
                  </a:lnTo>
                  <a:lnTo>
                    <a:pt x="34" y="556"/>
                  </a:lnTo>
                  <a:lnTo>
                    <a:pt x="34" y="556"/>
                  </a:lnTo>
                  <a:lnTo>
                    <a:pt x="34" y="559"/>
                  </a:lnTo>
                  <a:lnTo>
                    <a:pt x="34" y="559"/>
                  </a:lnTo>
                  <a:lnTo>
                    <a:pt x="31" y="561"/>
                  </a:lnTo>
                  <a:lnTo>
                    <a:pt x="31" y="561"/>
                  </a:lnTo>
                  <a:lnTo>
                    <a:pt x="31" y="564"/>
                  </a:lnTo>
                  <a:lnTo>
                    <a:pt x="31" y="564"/>
                  </a:lnTo>
                  <a:lnTo>
                    <a:pt x="31" y="564"/>
                  </a:lnTo>
                  <a:lnTo>
                    <a:pt x="31" y="564"/>
                  </a:lnTo>
                  <a:lnTo>
                    <a:pt x="29" y="564"/>
                  </a:lnTo>
                  <a:lnTo>
                    <a:pt x="29" y="564"/>
                  </a:lnTo>
                  <a:lnTo>
                    <a:pt x="29" y="564"/>
                  </a:lnTo>
                  <a:lnTo>
                    <a:pt x="29" y="568"/>
                  </a:lnTo>
                  <a:lnTo>
                    <a:pt x="29" y="568"/>
                  </a:lnTo>
                  <a:lnTo>
                    <a:pt x="29" y="568"/>
                  </a:lnTo>
                  <a:lnTo>
                    <a:pt x="27" y="571"/>
                  </a:lnTo>
                  <a:lnTo>
                    <a:pt x="27" y="571"/>
                  </a:lnTo>
                  <a:lnTo>
                    <a:pt x="27" y="571"/>
                  </a:lnTo>
                  <a:lnTo>
                    <a:pt x="27" y="573"/>
                  </a:lnTo>
                  <a:lnTo>
                    <a:pt x="24" y="575"/>
                  </a:lnTo>
                  <a:lnTo>
                    <a:pt x="24" y="578"/>
                  </a:lnTo>
                  <a:lnTo>
                    <a:pt x="24" y="580"/>
                  </a:lnTo>
                  <a:lnTo>
                    <a:pt x="24" y="580"/>
                  </a:lnTo>
                  <a:lnTo>
                    <a:pt x="27" y="580"/>
                  </a:lnTo>
                  <a:lnTo>
                    <a:pt x="27" y="580"/>
                  </a:lnTo>
                  <a:lnTo>
                    <a:pt x="27" y="580"/>
                  </a:lnTo>
                  <a:lnTo>
                    <a:pt x="27" y="580"/>
                  </a:lnTo>
                  <a:lnTo>
                    <a:pt x="27" y="583"/>
                  </a:lnTo>
                  <a:lnTo>
                    <a:pt x="27" y="583"/>
                  </a:lnTo>
                  <a:lnTo>
                    <a:pt x="27" y="583"/>
                  </a:lnTo>
                  <a:lnTo>
                    <a:pt x="24" y="583"/>
                  </a:lnTo>
                  <a:lnTo>
                    <a:pt x="24" y="583"/>
                  </a:lnTo>
                  <a:lnTo>
                    <a:pt x="22" y="585"/>
                  </a:lnTo>
                  <a:lnTo>
                    <a:pt x="22" y="585"/>
                  </a:lnTo>
                  <a:lnTo>
                    <a:pt x="22" y="585"/>
                  </a:lnTo>
                  <a:lnTo>
                    <a:pt x="22" y="592"/>
                  </a:lnTo>
                  <a:lnTo>
                    <a:pt x="19" y="594"/>
                  </a:lnTo>
                  <a:lnTo>
                    <a:pt x="19" y="597"/>
                  </a:lnTo>
                  <a:lnTo>
                    <a:pt x="22" y="599"/>
                  </a:lnTo>
                  <a:lnTo>
                    <a:pt x="19" y="599"/>
                  </a:lnTo>
                  <a:lnTo>
                    <a:pt x="19" y="604"/>
                  </a:lnTo>
                  <a:lnTo>
                    <a:pt x="19" y="606"/>
                  </a:lnTo>
                  <a:lnTo>
                    <a:pt x="17" y="606"/>
                  </a:lnTo>
                  <a:lnTo>
                    <a:pt x="15" y="609"/>
                  </a:lnTo>
                  <a:lnTo>
                    <a:pt x="15" y="611"/>
                  </a:lnTo>
                  <a:lnTo>
                    <a:pt x="15" y="611"/>
                  </a:lnTo>
                  <a:lnTo>
                    <a:pt x="15" y="613"/>
                  </a:lnTo>
                  <a:lnTo>
                    <a:pt x="12" y="613"/>
                  </a:lnTo>
                  <a:lnTo>
                    <a:pt x="12" y="613"/>
                  </a:lnTo>
                  <a:lnTo>
                    <a:pt x="10" y="616"/>
                  </a:lnTo>
                  <a:lnTo>
                    <a:pt x="10" y="616"/>
                  </a:lnTo>
                  <a:lnTo>
                    <a:pt x="10" y="616"/>
                  </a:lnTo>
                  <a:lnTo>
                    <a:pt x="8" y="616"/>
                  </a:lnTo>
                  <a:lnTo>
                    <a:pt x="8" y="616"/>
                  </a:lnTo>
                  <a:lnTo>
                    <a:pt x="8" y="616"/>
                  </a:lnTo>
                  <a:lnTo>
                    <a:pt x="5" y="616"/>
                  </a:lnTo>
                  <a:lnTo>
                    <a:pt x="5" y="616"/>
                  </a:lnTo>
                  <a:lnTo>
                    <a:pt x="5" y="620"/>
                  </a:lnTo>
                  <a:lnTo>
                    <a:pt x="5" y="623"/>
                  </a:lnTo>
                  <a:lnTo>
                    <a:pt x="8" y="627"/>
                  </a:lnTo>
                  <a:lnTo>
                    <a:pt x="8" y="630"/>
                  </a:lnTo>
                  <a:lnTo>
                    <a:pt x="8" y="632"/>
                  </a:lnTo>
                  <a:lnTo>
                    <a:pt x="8" y="632"/>
                  </a:lnTo>
                  <a:lnTo>
                    <a:pt x="8" y="635"/>
                  </a:lnTo>
                  <a:lnTo>
                    <a:pt x="10" y="654"/>
                  </a:lnTo>
                  <a:lnTo>
                    <a:pt x="8" y="661"/>
                  </a:lnTo>
                  <a:lnTo>
                    <a:pt x="10" y="665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8" y="672"/>
                  </a:lnTo>
                  <a:lnTo>
                    <a:pt x="8" y="672"/>
                  </a:lnTo>
                  <a:lnTo>
                    <a:pt x="8" y="670"/>
                  </a:lnTo>
                  <a:lnTo>
                    <a:pt x="5" y="670"/>
                  </a:lnTo>
                  <a:lnTo>
                    <a:pt x="5" y="672"/>
                  </a:lnTo>
                  <a:lnTo>
                    <a:pt x="8" y="677"/>
                  </a:lnTo>
                  <a:lnTo>
                    <a:pt x="5" y="680"/>
                  </a:lnTo>
                  <a:lnTo>
                    <a:pt x="5" y="684"/>
                  </a:lnTo>
                  <a:lnTo>
                    <a:pt x="5" y="691"/>
                  </a:lnTo>
                  <a:lnTo>
                    <a:pt x="5" y="694"/>
                  </a:lnTo>
                  <a:lnTo>
                    <a:pt x="5" y="696"/>
                  </a:lnTo>
                  <a:lnTo>
                    <a:pt x="5" y="696"/>
                  </a:lnTo>
                  <a:lnTo>
                    <a:pt x="5" y="696"/>
                  </a:lnTo>
                  <a:lnTo>
                    <a:pt x="5" y="696"/>
                  </a:lnTo>
                  <a:lnTo>
                    <a:pt x="5" y="698"/>
                  </a:lnTo>
                  <a:lnTo>
                    <a:pt x="5" y="698"/>
                  </a:lnTo>
                  <a:lnTo>
                    <a:pt x="8" y="698"/>
                  </a:lnTo>
                  <a:lnTo>
                    <a:pt x="8" y="698"/>
                  </a:lnTo>
                  <a:lnTo>
                    <a:pt x="8" y="698"/>
                  </a:lnTo>
                  <a:lnTo>
                    <a:pt x="10" y="698"/>
                  </a:lnTo>
                  <a:lnTo>
                    <a:pt x="10" y="698"/>
                  </a:lnTo>
                  <a:lnTo>
                    <a:pt x="10" y="698"/>
                  </a:lnTo>
                  <a:lnTo>
                    <a:pt x="10" y="696"/>
                  </a:lnTo>
                  <a:lnTo>
                    <a:pt x="10" y="696"/>
                  </a:lnTo>
                  <a:lnTo>
                    <a:pt x="12" y="696"/>
                  </a:lnTo>
                  <a:lnTo>
                    <a:pt x="15" y="694"/>
                  </a:lnTo>
                  <a:lnTo>
                    <a:pt x="17" y="691"/>
                  </a:lnTo>
                  <a:lnTo>
                    <a:pt x="19" y="691"/>
                  </a:lnTo>
                  <a:lnTo>
                    <a:pt x="22" y="691"/>
                  </a:lnTo>
                  <a:lnTo>
                    <a:pt x="24" y="691"/>
                  </a:lnTo>
                  <a:lnTo>
                    <a:pt x="24" y="691"/>
                  </a:lnTo>
                  <a:lnTo>
                    <a:pt x="24" y="691"/>
                  </a:lnTo>
                  <a:lnTo>
                    <a:pt x="24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9" y="691"/>
                  </a:lnTo>
                  <a:lnTo>
                    <a:pt x="29" y="691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31" y="694"/>
                  </a:lnTo>
                  <a:lnTo>
                    <a:pt x="31" y="694"/>
                  </a:lnTo>
                  <a:lnTo>
                    <a:pt x="31" y="696"/>
                  </a:lnTo>
                  <a:lnTo>
                    <a:pt x="31" y="696"/>
                  </a:lnTo>
                  <a:lnTo>
                    <a:pt x="31" y="696"/>
                  </a:lnTo>
                  <a:lnTo>
                    <a:pt x="36" y="696"/>
                  </a:lnTo>
                  <a:lnTo>
                    <a:pt x="38" y="696"/>
                  </a:lnTo>
                  <a:lnTo>
                    <a:pt x="41" y="696"/>
                  </a:lnTo>
                  <a:lnTo>
                    <a:pt x="41" y="694"/>
                  </a:lnTo>
                  <a:lnTo>
                    <a:pt x="41" y="694"/>
                  </a:lnTo>
                  <a:lnTo>
                    <a:pt x="43" y="696"/>
                  </a:lnTo>
                  <a:lnTo>
                    <a:pt x="43" y="696"/>
                  </a:lnTo>
                  <a:lnTo>
                    <a:pt x="45" y="696"/>
                  </a:lnTo>
                  <a:lnTo>
                    <a:pt x="48" y="696"/>
                  </a:lnTo>
                  <a:lnTo>
                    <a:pt x="48" y="696"/>
                  </a:lnTo>
                  <a:lnTo>
                    <a:pt x="50" y="696"/>
                  </a:lnTo>
                  <a:lnTo>
                    <a:pt x="53" y="694"/>
                  </a:lnTo>
                  <a:lnTo>
                    <a:pt x="55" y="694"/>
                  </a:lnTo>
                  <a:lnTo>
                    <a:pt x="55" y="694"/>
                  </a:lnTo>
                  <a:lnTo>
                    <a:pt x="57" y="691"/>
                  </a:lnTo>
                  <a:lnTo>
                    <a:pt x="57" y="691"/>
                  </a:lnTo>
                  <a:lnTo>
                    <a:pt x="60" y="689"/>
                  </a:lnTo>
                  <a:lnTo>
                    <a:pt x="62" y="689"/>
                  </a:lnTo>
                  <a:lnTo>
                    <a:pt x="62" y="689"/>
                  </a:lnTo>
                  <a:lnTo>
                    <a:pt x="62" y="689"/>
                  </a:lnTo>
                  <a:lnTo>
                    <a:pt x="64" y="687"/>
                  </a:lnTo>
                  <a:lnTo>
                    <a:pt x="64" y="687"/>
                  </a:lnTo>
                  <a:lnTo>
                    <a:pt x="64" y="687"/>
                  </a:lnTo>
                  <a:lnTo>
                    <a:pt x="64" y="687"/>
                  </a:lnTo>
                  <a:lnTo>
                    <a:pt x="67" y="687"/>
                  </a:lnTo>
                  <a:lnTo>
                    <a:pt x="67" y="687"/>
                  </a:lnTo>
                  <a:lnTo>
                    <a:pt x="67" y="684"/>
                  </a:lnTo>
                  <a:lnTo>
                    <a:pt x="67" y="684"/>
                  </a:lnTo>
                  <a:lnTo>
                    <a:pt x="69" y="684"/>
                  </a:lnTo>
                  <a:lnTo>
                    <a:pt x="69" y="684"/>
                  </a:lnTo>
                  <a:lnTo>
                    <a:pt x="74" y="682"/>
                  </a:lnTo>
                  <a:lnTo>
                    <a:pt x="79" y="682"/>
                  </a:lnTo>
                  <a:lnTo>
                    <a:pt x="81" y="680"/>
                  </a:lnTo>
                  <a:lnTo>
                    <a:pt x="81" y="680"/>
                  </a:lnTo>
                  <a:lnTo>
                    <a:pt x="81" y="682"/>
                  </a:lnTo>
                  <a:lnTo>
                    <a:pt x="83" y="682"/>
                  </a:lnTo>
                  <a:lnTo>
                    <a:pt x="83" y="682"/>
                  </a:lnTo>
                  <a:lnTo>
                    <a:pt x="83" y="682"/>
                  </a:lnTo>
                  <a:lnTo>
                    <a:pt x="83" y="682"/>
                  </a:lnTo>
                  <a:lnTo>
                    <a:pt x="86" y="682"/>
                  </a:lnTo>
                  <a:lnTo>
                    <a:pt x="86" y="682"/>
                  </a:lnTo>
                  <a:lnTo>
                    <a:pt x="86" y="682"/>
                  </a:lnTo>
                  <a:lnTo>
                    <a:pt x="86" y="682"/>
                  </a:lnTo>
                  <a:lnTo>
                    <a:pt x="88" y="682"/>
                  </a:lnTo>
                  <a:lnTo>
                    <a:pt x="88" y="682"/>
                  </a:lnTo>
                  <a:lnTo>
                    <a:pt x="88" y="682"/>
                  </a:lnTo>
                  <a:lnTo>
                    <a:pt x="90" y="682"/>
                  </a:lnTo>
                  <a:lnTo>
                    <a:pt x="90" y="682"/>
                  </a:lnTo>
                  <a:lnTo>
                    <a:pt x="90" y="682"/>
                  </a:lnTo>
                  <a:lnTo>
                    <a:pt x="93" y="682"/>
                  </a:lnTo>
                  <a:lnTo>
                    <a:pt x="95" y="682"/>
                  </a:lnTo>
                  <a:lnTo>
                    <a:pt x="95" y="684"/>
                  </a:lnTo>
                  <a:lnTo>
                    <a:pt x="98" y="684"/>
                  </a:lnTo>
                  <a:lnTo>
                    <a:pt x="98" y="684"/>
                  </a:lnTo>
                  <a:lnTo>
                    <a:pt x="98" y="684"/>
                  </a:lnTo>
                  <a:lnTo>
                    <a:pt x="100" y="687"/>
                  </a:lnTo>
                  <a:lnTo>
                    <a:pt x="100" y="687"/>
                  </a:lnTo>
                  <a:lnTo>
                    <a:pt x="100" y="689"/>
                  </a:lnTo>
                  <a:lnTo>
                    <a:pt x="100" y="689"/>
                  </a:lnTo>
                  <a:lnTo>
                    <a:pt x="105" y="694"/>
                  </a:lnTo>
                  <a:lnTo>
                    <a:pt x="109" y="696"/>
                  </a:lnTo>
                  <a:lnTo>
                    <a:pt x="114" y="698"/>
                  </a:lnTo>
                  <a:lnTo>
                    <a:pt x="119" y="703"/>
                  </a:lnTo>
                  <a:lnTo>
                    <a:pt x="121" y="703"/>
                  </a:lnTo>
                  <a:lnTo>
                    <a:pt x="124" y="706"/>
                  </a:lnTo>
                  <a:lnTo>
                    <a:pt x="124" y="706"/>
                  </a:lnTo>
                  <a:lnTo>
                    <a:pt x="124" y="708"/>
                  </a:lnTo>
                  <a:lnTo>
                    <a:pt x="126" y="708"/>
                  </a:lnTo>
                  <a:lnTo>
                    <a:pt x="126" y="706"/>
                  </a:lnTo>
                  <a:lnTo>
                    <a:pt x="126" y="706"/>
                  </a:lnTo>
                  <a:lnTo>
                    <a:pt x="126" y="706"/>
                  </a:lnTo>
                  <a:lnTo>
                    <a:pt x="128" y="706"/>
                  </a:lnTo>
                  <a:lnTo>
                    <a:pt x="128" y="706"/>
                  </a:lnTo>
                  <a:lnTo>
                    <a:pt x="131" y="708"/>
                  </a:lnTo>
                  <a:lnTo>
                    <a:pt x="131" y="708"/>
                  </a:lnTo>
                  <a:lnTo>
                    <a:pt x="131" y="706"/>
                  </a:lnTo>
                  <a:lnTo>
                    <a:pt x="133" y="706"/>
                  </a:lnTo>
                  <a:lnTo>
                    <a:pt x="133" y="706"/>
                  </a:lnTo>
                  <a:lnTo>
                    <a:pt x="135" y="706"/>
                  </a:lnTo>
                  <a:lnTo>
                    <a:pt x="135" y="706"/>
                  </a:lnTo>
                  <a:lnTo>
                    <a:pt x="138" y="706"/>
                  </a:lnTo>
                  <a:lnTo>
                    <a:pt x="138" y="706"/>
                  </a:lnTo>
                  <a:lnTo>
                    <a:pt x="138" y="706"/>
                  </a:lnTo>
                  <a:lnTo>
                    <a:pt x="140" y="706"/>
                  </a:lnTo>
                  <a:lnTo>
                    <a:pt x="154" y="706"/>
                  </a:lnTo>
                  <a:lnTo>
                    <a:pt x="168" y="706"/>
                  </a:lnTo>
                  <a:lnTo>
                    <a:pt x="183" y="706"/>
                  </a:lnTo>
                  <a:lnTo>
                    <a:pt x="197" y="706"/>
                  </a:lnTo>
                  <a:lnTo>
                    <a:pt x="209" y="706"/>
                  </a:lnTo>
                  <a:lnTo>
                    <a:pt x="209" y="706"/>
                  </a:lnTo>
                  <a:lnTo>
                    <a:pt x="223" y="706"/>
                  </a:lnTo>
                  <a:lnTo>
                    <a:pt x="251" y="706"/>
                  </a:lnTo>
                  <a:lnTo>
                    <a:pt x="266" y="706"/>
                  </a:lnTo>
                  <a:lnTo>
                    <a:pt x="277" y="706"/>
                  </a:lnTo>
                  <a:lnTo>
                    <a:pt x="292" y="706"/>
                  </a:lnTo>
                  <a:lnTo>
                    <a:pt x="301" y="706"/>
                  </a:lnTo>
                  <a:lnTo>
                    <a:pt x="306" y="706"/>
                  </a:lnTo>
                  <a:lnTo>
                    <a:pt x="320" y="706"/>
                  </a:lnTo>
                  <a:lnTo>
                    <a:pt x="334" y="706"/>
                  </a:lnTo>
                  <a:lnTo>
                    <a:pt x="339" y="706"/>
                  </a:lnTo>
                  <a:lnTo>
                    <a:pt x="346" y="706"/>
                  </a:lnTo>
                  <a:lnTo>
                    <a:pt x="360" y="706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65" y="708"/>
                  </a:lnTo>
                  <a:lnTo>
                    <a:pt x="365" y="708"/>
                  </a:lnTo>
                  <a:lnTo>
                    <a:pt x="365" y="710"/>
                  </a:lnTo>
                  <a:lnTo>
                    <a:pt x="367" y="710"/>
                  </a:lnTo>
                  <a:lnTo>
                    <a:pt x="370" y="713"/>
                  </a:lnTo>
                  <a:lnTo>
                    <a:pt x="370" y="713"/>
                  </a:lnTo>
                  <a:lnTo>
                    <a:pt x="370" y="715"/>
                  </a:lnTo>
                  <a:lnTo>
                    <a:pt x="372" y="717"/>
                  </a:lnTo>
                  <a:lnTo>
                    <a:pt x="372" y="717"/>
                  </a:lnTo>
                  <a:lnTo>
                    <a:pt x="372" y="717"/>
                  </a:lnTo>
                  <a:lnTo>
                    <a:pt x="374" y="717"/>
                  </a:lnTo>
                  <a:lnTo>
                    <a:pt x="374" y="720"/>
                  </a:lnTo>
                  <a:lnTo>
                    <a:pt x="374" y="720"/>
                  </a:lnTo>
                  <a:lnTo>
                    <a:pt x="374" y="720"/>
                  </a:lnTo>
                  <a:lnTo>
                    <a:pt x="379" y="722"/>
                  </a:lnTo>
                  <a:lnTo>
                    <a:pt x="379" y="725"/>
                  </a:lnTo>
                  <a:lnTo>
                    <a:pt x="379" y="725"/>
                  </a:lnTo>
                  <a:lnTo>
                    <a:pt x="381" y="725"/>
                  </a:lnTo>
                  <a:lnTo>
                    <a:pt x="386" y="727"/>
                  </a:lnTo>
                  <a:lnTo>
                    <a:pt x="393" y="729"/>
                  </a:lnTo>
                  <a:lnTo>
                    <a:pt x="398" y="729"/>
                  </a:lnTo>
                  <a:lnTo>
                    <a:pt x="400" y="729"/>
                  </a:lnTo>
                  <a:lnTo>
                    <a:pt x="400" y="727"/>
                  </a:lnTo>
                  <a:lnTo>
                    <a:pt x="403" y="727"/>
                  </a:lnTo>
                  <a:lnTo>
                    <a:pt x="403" y="729"/>
                  </a:lnTo>
                  <a:lnTo>
                    <a:pt x="405" y="729"/>
                  </a:lnTo>
                  <a:lnTo>
                    <a:pt x="407" y="729"/>
                  </a:lnTo>
                  <a:lnTo>
                    <a:pt x="415" y="732"/>
                  </a:lnTo>
                  <a:lnTo>
                    <a:pt x="424" y="732"/>
                  </a:lnTo>
                  <a:lnTo>
                    <a:pt x="429" y="729"/>
                  </a:lnTo>
                  <a:lnTo>
                    <a:pt x="429" y="729"/>
                  </a:lnTo>
                  <a:lnTo>
                    <a:pt x="429" y="732"/>
                  </a:lnTo>
                  <a:lnTo>
                    <a:pt x="431" y="732"/>
                  </a:lnTo>
                  <a:lnTo>
                    <a:pt x="431" y="732"/>
                  </a:lnTo>
                  <a:lnTo>
                    <a:pt x="431" y="732"/>
                  </a:lnTo>
                  <a:lnTo>
                    <a:pt x="433" y="734"/>
                  </a:lnTo>
                  <a:lnTo>
                    <a:pt x="433" y="734"/>
                  </a:lnTo>
                  <a:lnTo>
                    <a:pt x="433" y="732"/>
                  </a:lnTo>
                  <a:lnTo>
                    <a:pt x="436" y="732"/>
                  </a:lnTo>
                  <a:lnTo>
                    <a:pt x="436" y="732"/>
                  </a:lnTo>
                  <a:lnTo>
                    <a:pt x="443" y="732"/>
                  </a:lnTo>
                  <a:lnTo>
                    <a:pt x="445" y="732"/>
                  </a:lnTo>
                  <a:lnTo>
                    <a:pt x="448" y="734"/>
                  </a:lnTo>
                  <a:lnTo>
                    <a:pt x="448" y="734"/>
                  </a:lnTo>
                  <a:lnTo>
                    <a:pt x="452" y="734"/>
                  </a:lnTo>
                  <a:lnTo>
                    <a:pt x="452" y="734"/>
                  </a:lnTo>
                  <a:lnTo>
                    <a:pt x="452" y="734"/>
                  </a:lnTo>
                  <a:lnTo>
                    <a:pt x="455" y="732"/>
                  </a:lnTo>
                  <a:lnTo>
                    <a:pt x="455" y="734"/>
                  </a:lnTo>
                  <a:lnTo>
                    <a:pt x="455" y="732"/>
                  </a:lnTo>
                  <a:lnTo>
                    <a:pt x="457" y="732"/>
                  </a:lnTo>
                  <a:lnTo>
                    <a:pt x="457" y="732"/>
                  </a:lnTo>
                  <a:lnTo>
                    <a:pt x="460" y="732"/>
                  </a:lnTo>
                  <a:lnTo>
                    <a:pt x="462" y="732"/>
                  </a:lnTo>
                  <a:lnTo>
                    <a:pt x="462" y="732"/>
                  </a:lnTo>
                  <a:lnTo>
                    <a:pt x="462" y="732"/>
                  </a:lnTo>
                  <a:lnTo>
                    <a:pt x="464" y="732"/>
                  </a:lnTo>
                  <a:lnTo>
                    <a:pt x="464" y="732"/>
                  </a:lnTo>
                  <a:lnTo>
                    <a:pt x="467" y="734"/>
                  </a:lnTo>
                  <a:lnTo>
                    <a:pt x="469" y="732"/>
                  </a:lnTo>
                  <a:lnTo>
                    <a:pt x="469" y="734"/>
                  </a:lnTo>
                  <a:lnTo>
                    <a:pt x="471" y="734"/>
                  </a:lnTo>
                  <a:lnTo>
                    <a:pt x="471" y="736"/>
                  </a:lnTo>
                  <a:lnTo>
                    <a:pt x="471" y="736"/>
                  </a:lnTo>
                  <a:lnTo>
                    <a:pt x="474" y="736"/>
                  </a:lnTo>
                  <a:lnTo>
                    <a:pt x="476" y="739"/>
                  </a:lnTo>
                  <a:lnTo>
                    <a:pt x="476" y="739"/>
                  </a:lnTo>
                  <a:lnTo>
                    <a:pt x="478" y="739"/>
                  </a:lnTo>
                  <a:lnTo>
                    <a:pt x="481" y="739"/>
                  </a:lnTo>
                  <a:lnTo>
                    <a:pt x="481" y="739"/>
                  </a:lnTo>
                  <a:lnTo>
                    <a:pt x="483" y="739"/>
                  </a:lnTo>
                  <a:lnTo>
                    <a:pt x="483" y="739"/>
                  </a:lnTo>
                  <a:lnTo>
                    <a:pt x="483" y="739"/>
                  </a:lnTo>
                  <a:lnTo>
                    <a:pt x="486" y="739"/>
                  </a:lnTo>
                  <a:lnTo>
                    <a:pt x="486" y="739"/>
                  </a:lnTo>
                  <a:lnTo>
                    <a:pt x="486" y="739"/>
                  </a:lnTo>
                  <a:lnTo>
                    <a:pt x="486" y="739"/>
                  </a:lnTo>
                  <a:lnTo>
                    <a:pt x="488" y="739"/>
                  </a:lnTo>
                  <a:lnTo>
                    <a:pt x="490" y="741"/>
                  </a:lnTo>
                  <a:lnTo>
                    <a:pt x="490" y="741"/>
                  </a:lnTo>
                  <a:lnTo>
                    <a:pt x="493" y="741"/>
                  </a:lnTo>
                  <a:lnTo>
                    <a:pt x="495" y="739"/>
                  </a:lnTo>
                  <a:lnTo>
                    <a:pt x="495" y="739"/>
                  </a:lnTo>
                  <a:lnTo>
                    <a:pt x="500" y="736"/>
                  </a:lnTo>
                  <a:lnTo>
                    <a:pt x="500" y="736"/>
                  </a:lnTo>
                  <a:lnTo>
                    <a:pt x="504" y="736"/>
                  </a:lnTo>
                  <a:lnTo>
                    <a:pt x="507" y="736"/>
                  </a:lnTo>
                  <a:lnTo>
                    <a:pt x="507" y="736"/>
                  </a:lnTo>
                  <a:lnTo>
                    <a:pt x="507" y="736"/>
                  </a:lnTo>
                  <a:lnTo>
                    <a:pt x="509" y="736"/>
                  </a:lnTo>
                  <a:lnTo>
                    <a:pt x="509" y="736"/>
                  </a:lnTo>
                  <a:lnTo>
                    <a:pt x="512" y="736"/>
                  </a:lnTo>
                  <a:lnTo>
                    <a:pt x="512" y="736"/>
                  </a:lnTo>
                  <a:lnTo>
                    <a:pt x="514" y="736"/>
                  </a:lnTo>
                  <a:lnTo>
                    <a:pt x="519" y="739"/>
                  </a:lnTo>
                  <a:lnTo>
                    <a:pt x="519" y="739"/>
                  </a:lnTo>
                  <a:lnTo>
                    <a:pt x="521" y="739"/>
                  </a:lnTo>
                  <a:lnTo>
                    <a:pt x="521" y="739"/>
                  </a:lnTo>
                  <a:lnTo>
                    <a:pt x="521" y="739"/>
                  </a:lnTo>
                  <a:lnTo>
                    <a:pt x="526" y="739"/>
                  </a:lnTo>
                  <a:lnTo>
                    <a:pt x="538" y="736"/>
                  </a:lnTo>
                  <a:lnTo>
                    <a:pt x="552" y="734"/>
                  </a:lnTo>
                  <a:lnTo>
                    <a:pt x="566" y="732"/>
                  </a:lnTo>
                  <a:lnTo>
                    <a:pt x="580" y="729"/>
                  </a:lnTo>
                  <a:lnTo>
                    <a:pt x="590" y="727"/>
                  </a:lnTo>
                  <a:lnTo>
                    <a:pt x="601" y="725"/>
                  </a:lnTo>
                  <a:lnTo>
                    <a:pt x="611" y="722"/>
                  </a:lnTo>
                  <a:lnTo>
                    <a:pt x="623" y="720"/>
                  </a:lnTo>
                  <a:lnTo>
                    <a:pt x="628" y="720"/>
                  </a:lnTo>
                  <a:lnTo>
                    <a:pt x="628" y="717"/>
                  </a:lnTo>
                  <a:lnTo>
                    <a:pt x="628" y="717"/>
                  </a:lnTo>
                  <a:lnTo>
                    <a:pt x="628" y="717"/>
                  </a:lnTo>
                  <a:lnTo>
                    <a:pt x="625" y="715"/>
                  </a:lnTo>
                  <a:lnTo>
                    <a:pt x="625" y="715"/>
                  </a:lnTo>
                  <a:lnTo>
                    <a:pt x="623" y="713"/>
                  </a:lnTo>
                  <a:lnTo>
                    <a:pt x="623" y="713"/>
                  </a:lnTo>
                  <a:lnTo>
                    <a:pt x="623" y="713"/>
                  </a:lnTo>
                  <a:lnTo>
                    <a:pt x="620" y="713"/>
                  </a:lnTo>
                  <a:lnTo>
                    <a:pt x="620" y="713"/>
                  </a:lnTo>
                  <a:lnTo>
                    <a:pt x="618" y="713"/>
                  </a:lnTo>
                  <a:lnTo>
                    <a:pt x="618" y="713"/>
                  </a:lnTo>
                  <a:lnTo>
                    <a:pt x="618" y="713"/>
                  </a:lnTo>
                  <a:lnTo>
                    <a:pt x="616" y="713"/>
                  </a:lnTo>
                  <a:lnTo>
                    <a:pt x="616" y="713"/>
                  </a:lnTo>
                  <a:lnTo>
                    <a:pt x="616" y="710"/>
                  </a:lnTo>
                  <a:lnTo>
                    <a:pt x="616" y="710"/>
                  </a:lnTo>
                  <a:lnTo>
                    <a:pt x="616" y="710"/>
                  </a:lnTo>
                  <a:lnTo>
                    <a:pt x="613" y="708"/>
                  </a:lnTo>
                  <a:lnTo>
                    <a:pt x="611" y="708"/>
                  </a:lnTo>
                  <a:lnTo>
                    <a:pt x="611" y="706"/>
                  </a:lnTo>
                  <a:lnTo>
                    <a:pt x="609" y="703"/>
                  </a:lnTo>
                  <a:lnTo>
                    <a:pt x="609" y="703"/>
                  </a:lnTo>
                  <a:lnTo>
                    <a:pt x="609" y="703"/>
                  </a:lnTo>
                  <a:lnTo>
                    <a:pt x="606" y="698"/>
                  </a:lnTo>
                  <a:lnTo>
                    <a:pt x="606" y="698"/>
                  </a:lnTo>
                  <a:lnTo>
                    <a:pt x="604" y="698"/>
                  </a:lnTo>
                  <a:lnTo>
                    <a:pt x="599" y="696"/>
                  </a:lnTo>
                  <a:lnTo>
                    <a:pt x="599" y="696"/>
                  </a:lnTo>
                  <a:lnTo>
                    <a:pt x="597" y="694"/>
                  </a:lnTo>
                  <a:lnTo>
                    <a:pt x="594" y="694"/>
                  </a:lnTo>
                  <a:lnTo>
                    <a:pt x="594" y="694"/>
                  </a:lnTo>
                  <a:lnTo>
                    <a:pt x="594" y="691"/>
                  </a:lnTo>
                  <a:lnTo>
                    <a:pt x="592" y="689"/>
                  </a:lnTo>
                  <a:lnTo>
                    <a:pt x="592" y="689"/>
                  </a:lnTo>
                  <a:lnTo>
                    <a:pt x="592" y="687"/>
                  </a:lnTo>
                  <a:lnTo>
                    <a:pt x="590" y="684"/>
                  </a:lnTo>
                  <a:lnTo>
                    <a:pt x="587" y="684"/>
                  </a:lnTo>
                  <a:lnTo>
                    <a:pt x="585" y="682"/>
                  </a:lnTo>
                  <a:lnTo>
                    <a:pt x="585" y="682"/>
                  </a:lnTo>
                  <a:lnTo>
                    <a:pt x="585" y="682"/>
                  </a:lnTo>
                  <a:lnTo>
                    <a:pt x="583" y="682"/>
                  </a:lnTo>
                  <a:lnTo>
                    <a:pt x="583" y="680"/>
                  </a:lnTo>
                  <a:lnTo>
                    <a:pt x="583" y="680"/>
                  </a:lnTo>
                  <a:lnTo>
                    <a:pt x="583" y="680"/>
                  </a:lnTo>
                  <a:lnTo>
                    <a:pt x="580" y="680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5"/>
                  </a:lnTo>
                  <a:lnTo>
                    <a:pt x="575" y="670"/>
                  </a:lnTo>
                  <a:lnTo>
                    <a:pt x="575" y="670"/>
                  </a:lnTo>
                  <a:lnTo>
                    <a:pt x="575" y="670"/>
                  </a:lnTo>
                  <a:lnTo>
                    <a:pt x="573" y="668"/>
                  </a:lnTo>
                  <a:lnTo>
                    <a:pt x="573" y="668"/>
                  </a:lnTo>
                  <a:lnTo>
                    <a:pt x="573" y="668"/>
                  </a:lnTo>
                  <a:lnTo>
                    <a:pt x="573" y="668"/>
                  </a:lnTo>
                  <a:lnTo>
                    <a:pt x="573" y="665"/>
                  </a:lnTo>
                  <a:lnTo>
                    <a:pt x="571" y="665"/>
                  </a:lnTo>
                  <a:lnTo>
                    <a:pt x="571" y="665"/>
                  </a:lnTo>
                  <a:lnTo>
                    <a:pt x="571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6" y="665"/>
                  </a:lnTo>
                  <a:lnTo>
                    <a:pt x="566" y="665"/>
                  </a:lnTo>
                  <a:lnTo>
                    <a:pt x="566" y="665"/>
                  </a:lnTo>
                  <a:lnTo>
                    <a:pt x="561" y="661"/>
                  </a:lnTo>
                  <a:lnTo>
                    <a:pt x="561" y="661"/>
                  </a:lnTo>
                  <a:lnTo>
                    <a:pt x="561" y="658"/>
                  </a:lnTo>
                  <a:lnTo>
                    <a:pt x="561" y="658"/>
                  </a:lnTo>
                  <a:lnTo>
                    <a:pt x="561" y="658"/>
                  </a:lnTo>
                  <a:lnTo>
                    <a:pt x="559" y="658"/>
                  </a:lnTo>
                  <a:lnTo>
                    <a:pt x="559" y="658"/>
                  </a:lnTo>
                  <a:lnTo>
                    <a:pt x="559" y="656"/>
                  </a:lnTo>
                  <a:lnTo>
                    <a:pt x="559" y="656"/>
                  </a:lnTo>
                  <a:lnTo>
                    <a:pt x="559" y="656"/>
                  </a:lnTo>
                  <a:lnTo>
                    <a:pt x="559" y="654"/>
                  </a:lnTo>
                  <a:lnTo>
                    <a:pt x="557" y="654"/>
                  </a:lnTo>
                  <a:lnTo>
                    <a:pt x="557" y="651"/>
                  </a:lnTo>
                  <a:lnTo>
                    <a:pt x="559" y="651"/>
                  </a:lnTo>
                  <a:lnTo>
                    <a:pt x="559" y="651"/>
                  </a:lnTo>
                  <a:lnTo>
                    <a:pt x="559" y="649"/>
                  </a:lnTo>
                  <a:lnTo>
                    <a:pt x="559" y="649"/>
                  </a:lnTo>
                  <a:lnTo>
                    <a:pt x="559" y="649"/>
                  </a:lnTo>
                  <a:lnTo>
                    <a:pt x="557" y="649"/>
                  </a:lnTo>
                  <a:lnTo>
                    <a:pt x="557" y="649"/>
                  </a:lnTo>
                  <a:lnTo>
                    <a:pt x="557" y="646"/>
                  </a:lnTo>
                  <a:lnTo>
                    <a:pt x="557" y="646"/>
                  </a:lnTo>
                  <a:lnTo>
                    <a:pt x="557" y="646"/>
                  </a:lnTo>
                  <a:lnTo>
                    <a:pt x="554" y="644"/>
                  </a:lnTo>
                  <a:lnTo>
                    <a:pt x="554" y="644"/>
                  </a:lnTo>
                  <a:lnTo>
                    <a:pt x="554" y="644"/>
                  </a:lnTo>
                  <a:lnTo>
                    <a:pt x="554" y="644"/>
                  </a:lnTo>
                  <a:lnTo>
                    <a:pt x="554" y="642"/>
                  </a:lnTo>
                  <a:lnTo>
                    <a:pt x="554" y="642"/>
                  </a:lnTo>
                  <a:lnTo>
                    <a:pt x="554" y="642"/>
                  </a:lnTo>
                  <a:lnTo>
                    <a:pt x="557" y="642"/>
                  </a:lnTo>
                  <a:lnTo>
                    <a:pt x="554" y="639"/>
                  </a:lnTo>
                  <a:lnTo>
                    <a:pt x="552" y="637"/>
                  </a:lnTo>
                  <a:lnTo>
                    <a:pt x="552" y="637"/>
                  </a:lnTo>
                  <a:lnTo>
                    <a:pt x="552" y="627"/>
                  </a:lnTo>
                  <a:lnTo>
                    <a:pt x="552" y="627"/>
                  </a:lnTo>
                  <a:lnTo>
                    <a:pt x="552" y="625"/>
                  </a:lnTo>
                  <a:lnTo>
                    <a:pt x="552" y="620"/>
                  </a:lnTo>
                  <a:lnTo>
                    <a:pt x="552" y="613"/>
                  </a:lnTo>
                  <a:lnTo>
                    <a:pt x="552" y="609"/>
                  </a:lnTo>
                  <a:lnTo>
                    <a:pt x="552" y="604"/>
                  </a:lnTo>
                  <a:lnTo>
                    <a:pt x="552" y="594"/>
                  </a:lnTo>
                  <a:lnTo>
                    <a:pt x="552" y="587"/>
                  </a:lnTo>
                  <a:lnTo>
                    <a:pt x="552" y="578"/>
                  </a:lnTo>
                  <a:lnTo>
                    <a:pt x="552" y="571"/>
                  </a:lnTo>
                  <a:lnTo>
                    <a:pt x="552" y="561"/>
                  </a:lnTo>
                  <a:lnTo>
                    <a:pt x="552" y="554"/>
                  </a:lnTo>
                  <a:lnTo>
                    <a:pt x="552" y="538"/>
                  </a:lnTo>
                  <a:lnTo>
                    <a:pt x="552" y="528"/>
                  </a:lnTo>
                  <a:lnTo>
                    <a:pt x="552" y="521"/>
                  </a:lnTo>
                  <a:lnTo>
                    <a:pt x="552" y="512"/>
                  </a:lnTo>
                  <a:lnTo>
                    <a:pt x="552" y="504"/>
                  </a:lnTo>
                  <a:lnTo>
                    <a:pt x="552" y="502"/>
                  </a:lnTo>
                  <a:lnTo>
                    <a:pt x="552" y="497"/>
                  </a:lnTo>
                  <a:lnTo>
                    <a:pt x="552" y="481"/>
                  </a:lnTo>
                  <a:lnTo>
                    <a:pt x="552" y="471"/>
                  </a:lnTo>
                  <a:lnTo>
                    <a:pt x="552" y="464"/>
                  </a:lnTo>
                  <a:lnTo>
                    <a:pt x="661" y="464"/>
                  </a:lnTo>
                  <a:lnTo>
                    <a:pt x="661" y="462"/>
                  </a:lnTo>
                  <a:lnTo>
                    <a:pt x="658" y="459"/>
                  </a:lnTo>
                  <a:lnTo>
                    <a:pt x="658" y="457"/>
                  </a:lnTo>
                  <a:lnTo>
                    <a:pt x="654" y="455"/>
                  </a:lnTo>
                  <a:lnTo>
                    <a:pt x="654" y="452"/>
                  </a:lnTo>
                  <a:lnTo>
                    <a:pt x="654" y="452"/>
                  </a:lnTo>
                  <a:lnTo>
                    <a:pt x="654" y="450"/>
                  </a:lnTo>
                  <a:lnTo>
                    <a:pt x="654" y="448"/>
                  </a:lnTo>
                  <a:lnTo>
                    <a:pt x="656" y="443"/>
                  </a:lnTo>
                  <a:lnTo>
                    <a:pt x="656" y="438"/>
                  </a:lnTo>
                  <a:lnTo>
                    <a:pt x="656" y="438"/>
                  </a:lnTo>
                  <a:lnTo>
                    <a:pt x="661" y="433"/>
                  </a:lnTo>
                  <a:lnTo>
                    <a:pt x="661" y="431"/>
                  </a:lnTo>
                  <a:lnTo>
                    <a:pt x="661" y="431"/>
                  </a:lnTo>
                  <a:lnTo>
                    <a:pt x="663" y="429"/>
                  </a:lnTo>
                  <a:lnTo>
                    <a:pt x="661" y="426"/>
                  </a:lnTo>
                  <a:lnTo>
                    <a:pt x="661" y="424"/>
                  </a:lnTo>
                  <a:lnTo>
                    <a:pt x="661" y="422"/>
                  </a:lnTo>
                  <a:lnTo>
                    <a:pt x="658" y="422"/>
                  </a:lnTo>
                  <a:lnTo>
                    <a:pt x="658" y="419"/>
                  </a:lnTo>
                  <a:lnTo>
                    <a:pt x="658" y="417"/>
                  </a:lnTo>
                  <a:lnTo>
                    <a:pt x="658" y="410"/>
                  </a:lnTo>
                  <a:lnTo>
                    <a:pt x="658" y="403"/>
                  </a:lnTo>
                  <a:lnTo>
                    <a:pt x="661" y="400"/>
                  </a:lnTo>
                  <a:lnTo>
                    <a:pt x="661" y="400"/>
                  </a:lnTo>
                  <a:lnTo>
                    <a:pt x="658" y="398"/>
                  </a:lnTo>
                  <a:lnTo>
                    <a:pt x="658" y="393"/>
                  </a:lnTo>
                  <a:lnTo>
                    <a:pt x="658" y="393"/>
                  </a:lnTo>
                  <a:lnTo>
                    <a:pt x="658" y="391"/>
                  </a:lnTo>
                  <a:lnTo>
                    <a:pt x="658" y="391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8" y="386"/>
                  </a:lnTo>
                  <a:lnTo>
                    <a:pt x="661" y="384"/>
                  </a:lnTo>
                  <a:lnTo>
                    <a:pt x="661" y="384"/>
                  </a:lnTo>
                  <a:lnTo>
                    <a:pt x="661" y="381"/>
                  </a:lnTo>
                  <a:lnTo>
                    <a:pt x="661" y="381"/>
                  </a:lnTo>
                  <a:lnTo>
                    <a:pt x="661" y="379"/>
                  </a:lnTo>
                  <a:lnTo>
                    <a:pt x="661" y="379"/>
                  </a:lnTo>
                  <a:close/>
                  <a:moveTo>
                    <a:pt x="22" y="33"/>
                  </a:move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4" y="33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6"/>
                  </a:lnTo>
                  <a:lnTo>
                    <a:pt x="22" y="38"/>
                  </a:lnTo>
                  <a:lnTo>
                    <a:pt x="24" y="43"/>
                  </a:lnTo>
                  <a:lnTo>
                    <a:pt x="27" y="45"/>
                  </a:lnTo>
                  <a:lnTo>
                    <a:pt x="29" y="48"/>
                  </a:lnTo>
                  <a:lnTo>
                    <a:pt x="29" y="50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62"/>
                  </a:lnTo>
                  <a:lnTo>
                    <a:pt x="29" y="62"/>
                  </a:lnTo>
                  <a:lnTo>
                    <a:pt x="29" y="62"/>
                  </a:lnTo>
                  <a:lnTo>
                    <a:pt x="29" y="62"/>
                  </a:lnTo>
                  <a:lnTo>
                    <a:pt x="27" y="62"/>
                  </a:lnTo>
                  <a:lnTo>
                    <a:pt x="27" y="67"/>
                  </a:lnTo>
                  <a:lnTo>
                    <a:pt x="27" y="69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31" y="71"/>
                  </a:lnTo>
                  <a:lnTo>
                    <a:pt x="36" y="71"/>
                  </a:lnTo>
                  <a:lnTo>
                    <a:pt x="41" y="71"/>
                  </a:lnTo>
                  <a:lnTo>
                    <a:pt x="45" y="71"/>
                  </a:lnTo>
                  <a:lnTo>
                    <a:pt x="45" y="67"/>
                  </a:lnTo>
                  <a:lnTo>
                    <a:pt x="45" y="62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8" y="33"/>
                  </a:lnTo>
                  <a:lnTo>
                    <a:pt x="50" y="33"/>
                  </a:lnTo>
                  <a:lnTo>
                    <a:pt x="50" y="31"/>
                  </a:lnTo>
                  <a:lnTo>
                    <a:pt x="50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7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19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74" y="15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4" y="12"/>
                  </a:lnTo>
                  <a:lnTo>
                    <a:pt x="69" y="7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3" y="5"/>
                  </a:lnTo>
                  <a:lnTo>
                    <a:pt x="53" y="7"/>
                  </a:lnTo>
                  <a:lnTo>
                    <a:pt x="53" y="10"/>
                  </a:lnTo>
                  <a:lnTo>
                    <a:pt x="50" y="10"/>
                  </a:lnTo>
                  <a:lnTo>
                    <a:pt x="45" y="10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6" y="19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4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7" y="26"/>
                  </a:lnTo>
                  <a:lnTo>
                    <a:pt x="27" y="29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2" y="33"/>
                  </a:lnTo>
                  <a:close/>
                  <a:moveTo>
                    <a:pt x="3" y="665"/>
                  </a:moveTo>
                  <a:lnTo>
                    <a:pt x="3" y="663"/>
                  </a:lnTo>
                  <a:lnTo>
                    <a:pt x="3" y="661"/>
                  </a:lnTo>
                  <a:lnTo>
                    <a:pt x="3" y="658"/>
                  </a:lnTo>
                  <a:lnTo>
                    <a:pt x="3" y="656"/>
                  </a:lnTo>
                  <a:lnTo>
                    <a:pt x="3" y="656"/>
                  </a:lnTo>
                  <a:lnTo>
                    <a:pt x="0" y="656"/>
                  </a:lnTo>
                  <a:lnTo>
                    <a:pt x="0" y="658"/>
                  </a:lnTo>
                  <a:lnTo>
                    <a:pt x="0" y="658"/>
                  </a:lnTo>
                  <a:lnTo>
                    <a:pt x="3" y="665"/>
                  </a:lnTo>
                  <a:lnTo>
                    <a:pt x="3" y="665"/>
                  </a:lnTo>
                  <a:lnTo>
                    <a:pt x="5" y="668"/>
                  </a:lnTo>
                  <a:lnTo>
                    <a:pt x="5" y="665"/>
                  </a:lnTo>
                  <a:lnTo>
                    <a:pt x="3" y="66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31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1" rIns="68580" bIns="34291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5" name="Rectangle: Rounded Corners 270">
            <a:extLst>
              <a:ext uri="{FF2B5EF4-FFF2-40B4-BE49-F238E27FC236}">
                <a16:creationId xmlns:a16="http://schemas.microsoft.com/office/drawing/2014/main" id="{C8ED8F6A-10C3-DD1D-A823-626A94574DCB}"/>
              </a:ext>
            </a:extLst>
          </p:cNvPr>
          <p:cNvSpPr/>
          <p:nvPr/>
        </p:nvSpPr>
        <p:spPr>
          <a:xfrm>
            <a:off x="3845131" y="1622572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C6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Liberia</a:t>
            </a:r>
          </a:p>
        </p:txBody>
      </p:sp>
      <p:sp>
        <p:nvSpPr>
          <p:cNvPr id="127" name="Rectangle: Rounded Corners 282">
            <a:extLst>
              <a:ext uri="{FF2B5EF4-FFF2-40B4-BE49-F238E27FC236}">
                <a16:creationId xmlns:a16="http://schemas.microsoft.com/office/drawing/2014/main" id="{192A195C-0385-9967-3DEB-A141DE28D629}"/>
              </a:ext>
            </a:extLst>
          </p:cNvPr>
          <p:cNvSpPr/>
          <p:nvPr/>
        </p:nvSpPr>
        <p:spPr>
          <a:xfrm>
            <a:off x="5112995" y="4237037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D4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Namibia</a:t>
            </a:r>
          </a:p>
        </p:txBody>
      </p:sp>
      <p:sp>
        <p:nvSpPr>
          <p:cNvPr id="139" name="Rectangle: Rounded Corners 294">
            <a:extLst>
              <a:ext uri="{FF2B5EF4-FFF2-40B4-BE49-F238E27FC236}">
                <a16:creationId xmlns:a16="http://schemas.microsoft.com/office/drawing/2014/main" id="{EE2A0E2D-6599-7D6E-21B1-F29F1C85FD1E}"/>
              </a:ext>
            </a:extLst>
          </p:cNvPr>
          <p:cNvSpPr/>
          <p:nvPr/>
        </p:nvSpPr>
        <p:spPr>
          <a:xfrm>
            <a:off x="8411316" y="5166050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365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Akkurat" charset="0"/>
                <a:cs typeface="Arial" panose="020B0604020202020204" pitchFamily="34" charset="0"/>
              </a:rPr>
              <a:t>Lesotho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Rectangle: Rounded Corners 355">
            <a:extLst>
              <a:ext uri="{FF2B5EF4-FFF2-40B4-BE49-F238E27FC236}">
                <a16:creationId xmlns:a16="http://schemas.microsoft.com/office/drawing/2014/main" id="{539C1DDF-23F7-33A5-25E3-E1ED49CCE645}"/>
              </a:ext>
            </a:extLst>
          </p:cNvPr>
          <p:cNvSpPr/>
          <p:nvPr/>
        </p:nvSpPr>
        <p:spPr>
          <a:xfrm flipH="1">
            <a:off x="9560125" y="2506589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365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Tanzania</a:t>
            </a:r>
          </a:p>
        </p:txBody>
      </p:sp>
      <p:sp>
        <p:nvSpPr>
          <p:cNvPr id="163" name="Rectangle: Rounded Corners 344">
            <a:extLst>
              <a:ext uri="{FF2B5EF4-FFF2-40B4-BE49-F238E27FC236}">
                <a16:creationId xmlns:a16="http://schemas.microsoft.com/office/drawing/2014/main" id="{0B4D8947-BA7F-D524-7161-E2750F6B0780}"/>
              </a:ext>
            </a:extLst>
          </p:cNvPr>
          <p:cNvSpPr/>
          <p:nvPr/>
        </p:nvSpPr>
        <p:spPr>
          <a:xfrm flipH="1">
            <a:off x="9158212" y="3199272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365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Malawi</a:t>
            </a:r>
          </a:p>
        </p:txBody>
      </p:sp>
      <p:sp>
        <p:nvSpPr>
          <p:cNvPr id="187" name="Rectangle: Rounded Corners 322">
            <a:extLst>
              <a:ext uri="{FF2B5EF4-FFF2-40B4-BE49-F238E27FC236}">
                <a16:creationId xmlns:a16="http://schemas.microsoft.com/office/drawing/2014/main" id="{6EA01053-346F-44D9-C29F-5775583DA71B}"/>
              </a:ext>
            </a:extLst>
          </p:cNvPr>
          <p:cNvSpPr/>
          <p:nvPr/>
        </p:nvSpPr>
        <p:spPr>
          <a:xfrm flipH="1">
            <a:off x="9719736" y="1688660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C6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Kenya</a:t>
            </a:r>
          </a:p>
        </p:txBody>
      </p:sp>
      <p:sp>
        <p:nvSpPr>
          <p:cNvPr id="199" name="Rectangle: Rounded Corners 314">
            <a:extLst>
              <a:ext uri="{FF2B5EF4-FFF2-40B4-BE49-F238E27FC236}">
                <a16:creationId xmlns:a16="http://schemas.microsoft.com/office/drawing/2014/main" id="{F3954CCA-57E3-9F01-DCE5-E3878D229A4E}"/>
              </a:ext>
            </a:extLst>
          </p:cNvPr>
          <p:cNvSpPr/>
          <p:nvPr/>
        </p:nvSpPr>
        <p:spPr>
          <a:xfrm flipH="1">
            <a:off x="8926384" y="4600623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D4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Eswatini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Rectangle: Rounded Corners 282">
            <a:extLst>
              <a:ext uri="{FF2B5EF4-FFF2-40B4-BE49-F238E27FC236}">
                <a16:creationId xmlns:a16="http://schemas.microsoft.com/office/drawing/2014/main" id="{8F9F51D7-EB5E-2C89-BB50-E89ED8461284}"/>
              </a:ext>
            </a:extLst>
          </p:cNvPr>
          <p:cNvSpPr/>
          <p:nvPr/>
        </p:nvSpPr>
        <p:spPr>
          <a:xfrm>
            <a:off x="6049265" y="2931509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C6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Zambia</a:t>
            </a:r>
          </a:p>
        </p:txBody>
      </p:sp>
      <p:sp>
        <p:nvSpPr>
          <p:cNvPr id="222" name="Rectangle: Rounded Corners 322">
            <a:extLst>
              <a:ext uri="{FF2B5EF4-FFF2-40B4-BE49-F238E27FC236}">
                <a16:creationId xmlns:a16="http://schemas.microsoft.com/office/drawing/2014/main" id="{3D639676-EF66-BDBA-26A7-7F2B04FFBFA2}"/>
              </a:ext>
            </a:extLst>
          </p:cNvPr>
          <p:cNvSpPr/>
          <p:nvPr/>
        </p:nvSpPr>
        <p:spPr>
          <a:xfrm flipH="1">
            <a:off x="7133003" y="1253166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365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Uganda</a:t>
            </a:r>
          </a:p>
        </p:txBody>
      </p:sp>
      <p:sp>
        <p:nvSpPr>
          <p:cNvPr id="224" name="Title 6">
            <a:extLst>
              <a:ext uri="{FF2B5EF4-FFF2-40B4-BE49-F238E27FC236}">
                <a16:creationId xmlns:a16="http://schemas.microsoft.com/office/drawing/2014/main" id="{E0AF5AF6-3F7D-7F35-D118-72D6FA68A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947" y="895061"/>
            <a:ext cx="2642563" cy="1450583"/>
          </a:xfrm>
        </p:spPr>
        <p:txBody>
          <a:bodyPr>
            <a:normAutofit/>
          </a:bodyPr>
          <a:lstStyle/>
          <a:p>
            <a:r>
              <a:rPr lang="en-ZA" dirty="0"/>
              <a:t>CLEAR-AA COUNTRIES 2023-2024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318F57-A1FA-3761-FE5B-9CEDC63A1226}"/>
              </a:ext>
            </a:extLst>
          </p:cNvPr>
          <p:cNvSpPr txBox="1"/>
          <p:nvPr/>
        </p:nvSpPr>
        <p:spPr>
          <a:xfrm>
            <a:off x="634476" y="4325966"/>
            <a:ext cx="124960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ZA" sz="1400" b="1" i="0" u="none" strike="noStrike" dirty="0">
                <a:solidFill>
                  <a:srgbClr val="36529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CORE:</a:t>
            </a:r>
          </a:p>
          <a:p>
            <a:pPr algn="l"/>
            <a:r>
              <a:rPr lang="en-ZA" sz="1200" b="0" i="0" u="none" strike="noStrike" dirty="0">
                <a:solidFill>
                  <a:srgbClr val="36529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Tanzania</a:t>
            </a:r>
          </a:p>
          <a:p>
            <a:pPr algn="l"/>
            <a:r>
              <a:rPr lang="en-ZA" sz="1200" b="0" i="0" u="none" strike="noStrike" dirty="0">
                <a:solidFill>
                  <a:srgbClr val="36529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Uganda</a:t>
            </a:r>
          </a:p>
          <a:p>
            <a:pPr algn="l"/>
            <a:r>
              <a:rPr lang="en-ZA" sz="1200" b="0" i="0" u="none" strike="noStrike" dirty="0">
                <a:solidFill>
                  <a:srgbClr val="36529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Lesotho</a:t>
            </a:r>
          </a:p>
          <a:p>
            <a:pPr algn="l"/>
            <a:r>
              <a:rPr lang="en-ZA" sz="1200" b="0" i="0" u="none" strike="noStrike" dirty="0">
                <a:solidFill>
                  <a:srgbClr val="36529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Malawi</a:t>
            </a:r>
          </a:p>
          <a:p>
            <a:pPr algn="l"/>
            <a:endParaRPr lang="en-ZA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282">
            <a:extLst>
              <a:ext uri="{FF2B5EF4-FFF2-40B4-BE49-F238E27FC236}">
                <a16:creationId xmlns:a16="http://schemas.microsoft.com/office/drawing/2014/main" id="{1DF30192-58B8-2239-1D7C-F3DDC0D9CCDD}"/>
              </a:ext>
            </a:extLst>
          </p:cNvPr>
          <p:cNvSpPr/>
          <p:nvPr/>
        </p:nvSpPr>
        <p:spPr>
          <a:xfrm>
            <a:off x="5469286" y="5194058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D4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Africa</a:t>
            </a:r>
          </a:p>
        </p:txBody>
      </p:sp>
      <p:sp>
        <p:nvSpPr>
          <p:cNvPr id="5" name="Rectangle: Rounded Corners 314">
            <a:extLst>
              <a:ext uri="{FF2B5EF4-FFF2-40B4-BE49-F238E27FC236}">
                <a16:creationId xmlns:a16="http://schemas.microsoft.com/office/drawing/2014/main" id="{0EE1A3F1-363C-8220-2680-5B7B3E3A6DF6}"/>
              </a:ext>
            </a:extLst>
          </p:cNvPr>
          <p:cNvSpPr/>
          <p:nvPr/>
        </p:nvSpPr>
        <p:spPr>
          <a:xfrm flipH="1">
            <a:off x="8935809" y="3752797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D4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Zimbabwe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: Rounded Corners 282">
            <a:extLst>
              <a:ext uri="{FF2B5EF4-FFF2-40B4-BE49-F238E27FC236}">
                <a16:creationId xmlns:a16="http://schemas.microsoft.com/office/drawing/2014/main" id="{A47B9176-6F4F-1415-8286-54DD2F91DCCA}"/>
              </a:ext>
            </a:extLst>
          </p:cNvPr>
          <p:cNvSpPr/>
          <p:nvPr/>
        </p:nvSpPr>
        <p:spPr>
          <a:xfrm>
            <a:off x="8811416" y="4186085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C6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Botswana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A5803B-A14F-84F4-F03F-707DE87DFF98}"/>
              </a:ext>
            </a:extLst>
          </p:cNvPr>
          <p:cNvSpPr txBox="1"/>
          <p:nvPr/>
        </p:nvSpPr>
        <p:spPr>
          <a:xfrm>
            <a:off x="1855787" y="4325966"/>
            <a:ext cx="124960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ZA" sz="1400" b="1" i="0" u="none" strike="noStrike" dirty="0">
                <a:solidFill>
                  <a:srgbClr val="D4B14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EMERGENT:</a:t>
            </a:r>
          </a:p>
          <a:p>
            <a:pPr algn="l"/>
            <a:r>
              <a:rPr lang="en-ZA" sz="1200" b="0" i="0" u="none" strike="noStrike" dirty="0">
                <a:solidFill>
                  <a:srgbClr val="D4B14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Namibia</a:t>
            </a:r>
          </a:p>
          <a:p>
            <a:pPr algn="l"/>
            <a:r>
              <a:rPr lang="en-ZA" sz="1200" b="0" i="0" u="none" strike="noStrike" dirty="0">
                <a:solidFill>
                  <a:srgbClr val="D4B14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Eswatini</a:t>
            </a:r>
          </a:p>
          <a:p>
            <a:pPr algn="l"/>
            <a:r>
              <a:rPr lang="en-ZA" sz="1200" b="0" i="0" u="none" strike="noStrike" dirty="0">
                <a:solidFill>
                  <a:srgbClr val="D4B14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South Africa</a:t>
            </a:r>
          </a:p>
          <a:p>
            <a:pPr algn="l"/>
            <a:r>
              <a:rPr lang="en-ZA" sz="1200" b="0" i="0" u="none" strike="noStrike" dirty="0">
                <a:solidFill>
                  <a:srgbClr val="D4B14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Zimbabwe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3421DB-C4A1-7B1E-3ADC-9F351794374C}"/>
              </a:ext>
            </a:extLst>
          </p:cNvPr>
          <p:cNvSpPr txBox="1"/>
          <p:nvPr/>
        </p:nvSpPr>
        <p:spPr>
          <a:xfrm>
            <a:off x="3431037" y="4325966"/>
            <a:ext cx="1249601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ZA" sz="1400" b="1" i="0" u="none" strike="noStrike" dirty="0">
                <a:solidFill>
                  <a:srgbClr val="C65A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 HOC:</a:t>
            </a:r>
          </a:p>
          <a:p>
            <a:pPr algn="l"/>
            <a:r>
              <a:rPr lang="en-ZA" sz="1200" b="0" i="0" u="none" strike="noStrike" dirty="0">
                <a:solidFill>
                  <a:srgbClr val="C65A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Liberia</a:t>
            </a:r>
          </a:p>
          <a:p>
            <a:pPr algn="l"/>
            <a:r>
              <a:rPr lang="en-ZA" sz="1200" b="0" i="0" u="none" strike="noStrike" dirty="0">
                <a:solidFill>
                  <a:srgbClr val="C65A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Kenya</a:t>
            </a:r>
          </a:p>
          <a:p>
            <a:pPr algn="l"/>
            <a:r>
              <a:rPr lang="en-ZA" sz="1200" b="0" i="0" u="none" strike="noStrike" dirty="0">
                <a:solidFill>
                  <a:srgbClr val="C65A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Ghana</a:t>
            </a:r>
          </a:p>
          <a:p>
            <a:pPr algn="l"/>
            <a:r>
              <a:rPr lang="en-ZA" sz="1200" b="0" i="0" u="none" strike="noStrike" dirty="0">
                <a:solidFill>
                  <a:srgbClr val="C65A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Botswana</a:t>
            </a:r>
          </a:p>
          <a:p>
            <a:pPr algn="l"/>
            <a:r>
              <a:rPr lang="en-ZA" sz="1200" b="0" i="0" u="none" strike="noStrike" dirty="0">
                <a:solidFill>
                  <a:srgbClr val="C65A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Zambia</a:t>
            </a:r>
          </a:p>
        </p:txBody>
      </p:sp>
      <p:sp>
        <p:nvSpPr>
          <p:cNvPr id="2" name="Rectangle: Rounded Corners 270">
            <a:extLst>
              <a:ext uri="{FF2B5EF4-FFF2-40B4-BE49-F238E27FC236}">
                <a16:creationId xmlns:a16="http://schemas.microsoft.com/office/drawing/2014/main" id="{AC7ADF1A-837B-9CD4-6253-A351A99EE38C}"/>
              </a:ext>
            </a:extLst>
          </p:cNvPr>
          <p:cNvSpPr/>
          <p:nvPr/>
        </p:nvSpPr>
        <p:spPr>
          <a:xfrm>
            <a:off x="4488062" y="456966"/>
            <a:ext cx="1793381" cy="293910"/>
          </a:xfrm>
          <a:prstGeom prst="roundRect">
            <a:avLst>
              <a:gd name="adj" fmla="val 50000"/>
            </a:avLst>
          </a:prstGeom>
          <a:solidFill>
            <a:srgbClr val="C6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Ghana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C76CC4-8A6D-FCCA-F149-246B883BF0ED}"/>
              </a:ext>
            </a:extLst>
          </p:cNvPr>
          <p:cNvSpPr txBox="1"/>
          <p:nvPr/>
        </p:nvSpPr>
        <p:spPr>
          <a:xfrm>
            <a:off x="634476" y="2595715"/>
            <a:ext cx="3835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i="1" dirty="0"/>
              <a:t>Country partnerships are primarily with Central Governments (Offices of the Prime Minister, or Ministries of Finance / Economic Development)</a:t>
            </a:r>
          </a:p>
        </p:txBody>
      </p:sp>
    </p:spTree>
    <p:extLst>
      <p:ext uri="{BB962C8B-B14F-4D97-AF65-F5344CB8AC3E}">
        <p14:creationId xmlns:p14="http://schemas.microsoft.com/office/powerpoint/2010/main" val="1024910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Considerations for building valuable, sustained, long-term collaborations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/>
              <a:t>Begin with a relationship, not a </a:t>
            </a:r>
            <a:r>
              <a:rPr lang="en-US" sz="2600" dirty="0" err="1"/>
              <a:t>programme</a:t>
            </a:r>
            <a:endParaRPr lang="en-US" sz="2600" dirty="0"/>
          </a:p>
          <a:p>
            <a:r>
              <a:rPr lang="en-US" sz="2600" dirty="0"/>
              <a:t>Conduct a proper assessment of the M&amp;E landscape (</a:t>
            </a:r>
            <a:r>
              <a:rPr lang="en-US" sz="2600" b="1" dirty="0"/>
              <a:t>GEI/CLEAR Tool: Monitoring &amp; Evaluation Systems Analysis – MESA</a:t>
            </a:r>
            <a:r>
              <a:rPr lang="en-US" sz="2600" dirty="0"/>
              <a:t>)</a:t>
            </a:r>
          </a:p>
          <a:p>
            <a:pPr lvl="1"/>
            <a:r>
              <a:rPr lang="en-US" sz="2600" dirty="0"/>
              <a:t>Allows for relevance in selection &amp; prioritization of interventions, &amp; makes room for tailoring/customization to local contexts</a:t>
            </a:r>
          </a:p>
          <a:p>
            <a:pPr lvl="1"/>
            <a:r>
              <a:rPr lang="en-US" sz="2600" dirty="0"/>
              <a:t>Facilitates buy-in (</a:t>
            </a:r>
            <a:r>
              <a:rPr lang="en-US" sz="2600" i="1" dirty="0"/>
              <a:t>challenge: creating buy-in from policymakers &amp; citizens/recipients of interventions</a:t>
            </a:r>
            <a:r>
              <a:rPr lang="en-US" sz="2600" dirty="0"/>
              <a:t>) </a:t>
            </a:r>
          </a:p>
          <a:p>
            <a:pPr lvl="1"/>
            <a:r>
              <a:rPr lang="en-US" sz="2600" dirty="0"/>
              <a:t>Facilitates more focused and appropriate stakeholder engagement</a:t>
            </a:r>
          </a:p>
          <a:p>
            <a:pPr lvl="1"/>
            <a:r>
              <a:rPr lang="en-US" sz="2600" dirty="0"/>
              <a:t>Facilitates relationship-building with champions</a:t>
            </a:r>
          </a:p>
          <a:p>
            <a:r>
              <a:rPr lang="en-US" sz="2600" dirty="0"/>
              <a:t>Ensure quick-wins alongside longer-term outcomes</a:t>
            </a:r>
          </a:p>
          <a:p>
            <a:r>
              <a:rPr lang="en-US" sz="2600" dirty="0"/>
              <a:t>Institution-building and public sector reform – </a:t>
            </a:r>
            <a:r>
              <a:rPr lang="en-US" sz="2600" i="1" dirty="0"/>
              <a:t>a long game</a:t>
            </a: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0D622-8FB5-0074-A1DD-BE133E5C7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sz="3600" dirty="0"/>
              <a:t>Considerations for building valuable, sustained, long-term collaborations – </a:t>
            </a:r>
            <a:r>
              <a:rPr lang="en-ZA" sz="3600" i="1" dirty="0"/>
              <a:t>Some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F8CAB-DF5D-AD8B-59BD-B4A6094E8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2" y="1724142"/>
            <a:ext cx="10776857" cy="4351338"/>
          </a:xfrm>
        </p:spPr>
        <p:txBody>
          <a:bodyPr>
            <a:normAutofit lnSpcReduction="10000"/>
          </a:bodyPr>
          <a:lstStyle/>
          <a:p>
            <a:r>
              <a:rPr lang="en-US" sz="3000" dirty="0"/>
              <a:t>Balancing responsiveness in the context of constraints and opportunities </a:t>
            </a:r>
          </a:p>
          <a:p>
            <a:r>
              <a:rPr lang="en-US" sz="3000" dirty="0"/>
              <a:t>ECD – avoiding simplistic solutions, building </a:t>
            </a:r>
            <a:r>
              <a:rPr lang="en-US" sz="3000" i="1" dirty="0"/>
              <a:t>capable states</a:t>
            </a:r>
          </a:p>
          <a:p>
            <a:r>
              <a:rPr lang="en-US" sz="3000" dirty="0"/>
              <a:t>Doing no harm and doing good: walking the tightrope of normative frameworks in international development &amp; the transformation imperative</a:t>
            </a:r>
          </a:p>
          <a:p>
            <a:r>
              <a:rPr lang="en-US" sz="3000" dirty="0"/>
              <a:t>Being aware of “old” institutionalism: mimicking of traditions, and the “theatre” of the highly productive evaluation system</a:t>
            </a:r>
          </a:p>
          <a:p>
            <a:r>
              <a:rPr lang="en-US" sz="3000" dirty="0"/>
              <a:t>Building resilience to withstand political and government changes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1297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D0D6FF-5DC0-4A4C-B543-9E5307B25F01}">
  <ds:schemaRefs>
    <ds:schemaRef ds:uri="http://schemas.microsoft.com/office/2006/metadata/properties"/>
    <ds:schemaRef ds:uri="http://schemas.microsoft.com/office/infopath/2007/PartnerControls"/>
    <ds:schemaRef ds:uri="45b18546-d2d9-4772-b115-0bba739c21ad"/>
    <ds:schemaRef ds:uri="9d5e6f84-5843-49cc-89a8-d7ee1a915182"/>
    <ds:schemaRef ds:uri="d75abbe9-4b63-46ba-acaa-ae82d37ec5f4"/>
    <ds:schemaRef ds:uri="9f95c615-73bf-454f-a646-d2a5985656c9"/>
    <ds:schemaRef ds:uri="228cd30f-df53-4c85-a97e-c34868338c02"/>
  </ds:schemaRefs>
</ds:datastoreItem>
</file>

<file path=customXml/itemProps3.xml><?xml version="1.0" encoding="utf-8"?>
<ds:datastoreItem xmlns:ds="http://schemas.openxmlformats.org/officeDocument/2006/customXml" ds:itemID="{C500AA55-163E-45A9-B95A-0A4BE79C77F4}"/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821</Words>
  <Application>Microsoft Office PowerPoint</Application>
  <PresentationFormat>Widescreen</PresentationFormat>
  <Paragraphs>121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Roboto</vt:lpstr>
      <vt:lpstr>Century Gothic</vt:lpstr>
      <vt:lpstr>Aptos</vt:lpstr>
      <vt:lpstr>Proxima Nova</vt:lpstr>
      <vt:lpstr>Wingdings</vt:lpstr>
      <vt:lpstr>Office Theme</vt:lpstr>
      <vt:lpstr>Strengthening NES through Accessible, Actionable,  and Relevant Evidence</vt:lpstr>
      <vt:lpstr>CLEAR Anglophone Africa</vt:lpstr>
      <vt:lpstr>Centres for Learning on Evaluation &amp; Results</vt:lpstr>
      <vt:lpstr>Framing of our work</vt:lpstr>
      <vt:lpstr>The Country Programme Approach</vt:lpstr>
      <vt:lpstr>How the Country Programme Works  </vt:lpstr>
      <vt:lpstr>CLEAR-AA COUNTRIES 2023-2024</vt:lpstr>
      <vt:lpstr>Considerations for building valuable, sustained, long-term collaborations</vt:lpstr>
      <vt:lpstr>Considerations for building valuable, sustained, long-term collaborations – Some challenges</vt:lpstr>
      <vt:lpstr>Moving towards a transformative, equitable, and locally driven theory and practice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Candice Morkel</cp:lastModifiedBy>
  <cp:revision>9</cp:revision>
  <dcterms:created xsi:type="dcterms:W3CDTF">2024-04-15T11:05:03Z</dcterms:created>
  <dcterms:modified xsi:type="dcterms:W3CDTF">2024-10-12T22:05:11Z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