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2.xml" ContentType="application/vnd.openxmlformats-officedocument.theme+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3.xml" ContentType="application/vnd.openxmlformats-officedocument.theme+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theme/theme4.xml" ContentType="application/vnd.openxmlformats-officedocument.theme+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724" r:id="rId2"/>
    <p:sldMasterId id="2147483830" r:id="rId3"/>
    <p:sldMasterId id="2147483897" r:id="rId4"/>
    <p:sldMasterId id="2147484056" r:id="rId5"/>
  </p:sldMasterIdLst>
  <p:notesMasterIdLst>
    <p:notesMasterId r:id="rId94"/>
  </p:notesMasterIdLst>
  <p:sldIdLst>
    <p:sldId id="3552" r:id="rId6"/>
    <p:sldId id="3754" r:id="rId7"/>
    <p:sldId id="3829" r:id="rId8"/>
    <p:sldId id="3577" r:id="rId9"/>
    <p:sldId id="3794" r:id="rId10"/>
    <p:sldId id="1605" r:id="rId11"/>
    <p:sldId id="3796" r:id="rId12"/>
    <p:sldId id="3841" r:id="rId13"/>
    <p:sldId id="3597" r:id="rId14"/>
    <p:sldId id="3698" r:id="rId15"/>
    <p:sldId id="3797" r:id="rId16"/>
    <p:sldId id="3795" r:id="rId17"/>
    <p:sldId id="3869" r:id="rId18"/>
    <p:sldId id="3786" r:id="rId19"/>
    <p:sldId id="3852" r:id="rId20"/>
    <p:sldId id="3687" r:id="rId21"/>
    <p:sldId id="3875" r:id="rId22"/>
    <p:sldId id="3893" r:id="rId23"/>
    <p:sldId id="3849" r:id="rId24"/>
    <p:sldId id="3876" r:id="rId25"/>
    <p:sldId id="3877" r:id="rId26"/>
    <p:sldId id="3867" r:id="rId27"/>
    <p:sldId id="3878" r:id="rId28"/>
    <p:sldId id="3879" r:id="rId29"/>
    <p:sldId id="3880" r:id="rId30"/>
    <p:sldId id="3911" r:id="rId31"/>
    <p:sldId id="3908" r:id="rId32"/>
    <p:sldId id="3904" r:id="rId33"/>
    <p:sldId id="3868" r:id="rId34"/>
    <p:sldId id="3530" r:id="rId35"/>
    <p:sldId id="3860" r:id="rId36"/>
    <p:sldId id="3579" r:id="rId37"/>
    <p:sldId id="3644" r:id="rId38"/>
    <p:sldId id="3604" r:id="rId39"/>
    <p:sldId id="3735" r:id="rId40"/>
    <p:sldId id="3912" r:id="rId41"/>
    <p:sldId id="3861" r:id="rId42"/>
    <p:sldId id="3589" r:id="rId43"/>
    <p:sldId id="3870" r:id="rId44"/>
    <p:sldId id="3711" r:id="rId45"/>
    <p:sldId id="3720" r:id="rId46"/>
    <p:sldId id="3522" r:id="rId47"/>
    <p:sldId id="3905" r:id="rId48"/>
    <p:sldId id="3583" r:id="rId49"/>
    <p:sldId id="3890" r:id="rId50"/>
    <p:sldId id="3719" r:id="rId51"/>
    <p:sldId id="3614" r:id="rId52"/>
    <p:sldId id="3613" r:id="rId53"/>
    <p:sldId id="3737" r:id="rId54"/>
    <p:sldId id="3738" r:id="rId55"/>
    <p:sldId id="3741" r:id="rId56"/>
    <p:sldId id="3756" r:id="rId57"/>
    <p:sldId id="3722" r:id="rId58"/>
    <p:sldId id="3862" r:id="rId59"/>
    <p:sldId id="3882" r:id="rId60"/>
    <p:sldId id="3916" r:id="rId61"/>
    <p:sldId id="3917" r:id="rId62"/>
    <p:sldId id="3918" r:id="rId63"/>
    <p:sldId id="3919" r:id="rId64"/>
    <p:sldId id="3920" r:id="rId65"/>
    <p:sldId id="3921" r:id="rId66"/>
    <p:sldId id="3922" r:id="rId67"/>
    <p:sldId id="3923" r:id="rId68"/>
    <p:sldId id="3924" r:id="rId69"/>
    <p:sldId id="3925" r:id="rId70"/>
    <p:sldId id="3926" r:id="rId71"/>
    <p:sldId id="3927" r:id="rId72"/>
    <p:sldId id="3928" r:id="rId73"/>
    <p:sldId id="3705" r:id="rId74"/>
    <p:sldId id="3519" r:id="rId75"/>
    <p:sldId id="3760" r:id="rId76"/>
    <p:sldId id="3584" r:id="rId77"/>
    <p:sldId id="3811" r:id="rId78"/>
    <p:sldId id="3812" r:id="rId79"/>
    <p:sldId id="3887" r:id="rId80"/>
    <p:sldId id="3746" r:id="rId81"/>
    <p:sldId id="3708" r:id="rId82"/>
    <p:sldId id="3747" r:id="rId83"/>
    <p:sldId id="3888" r:id="rId84"/>
    <p:sldId id="3808" r:id="rId85"/>
    <p:sldId id="1469" r:id="rId86"/>
    <p:sldId id="1470" r:id="rId87"/>
    <p:sldId id="3716" r:id="rId88"/>
    <p:sldId id="3532" r:id="rId89"/>
    <p:sldId id="3721" r:id="rId90"/>
    <p:sldId id="3757" r:id="rId91"/>
    <p:sldId id="3758" r:id="rId92"/>
    <p:sldId id="3827" r:id="rId93"/>
  </p:sldIdLst>
  <p:sldSz cx="12192000" cy="6858000"/>
  <p:notesSz cx="6888163" cy="10020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F1961F49-E86A-55CB-F241-AB08EEB7F6C9}" name="Andy Rowe" initials="AR" userId="517c900050a16e42" providerId="Windows Live"/>
  <p188:author id="{685C5353-D6B6-4F32-A6FB-7D0A3485BA1D}" name="Gastbenutzer" initials="Ga" userId="Gastbenutzer" providerId="Windows Live"/>
  <p188:author id="{366D6667-EE8C-6498-2A4D-8D20F78B688E}" name="Jane D" initials="JD" userId="6b264c879a8ea2ad" providerId="Windows Live"/>
  <p188:author id="{2CEC4192-F959-096B-B2D5-D65C20D7FAD9}" name="andy@arceconomics.com" initials="an" userId="S::urn:spo:guest#andy@arceconomics.com::" providerId="AD"/>
  <p188:author id="{AE2C4D97-A259-77CD-C58B-22ACFB188E68}" name="Thomaz Chianca" initials="TC" userId="d1ba523cb8e6e5b6" providerId="Windows Live"/>
  <p188:author id="{2EF9449D-A610-5C73-CA68-38EB7C14A691}" name="jane@realevaluation.com" initials="ja" userId="S::urn:spo:guest#jane@realevaluation.com::" providerId="AD"/>
  <p188:author id="{E9A4ECC7-9679-3DAE-89FC-15E8D0A0ED28}" name="Warnholz, Anna" initials="AW" userId="S::anna.warnholz@deval365.org::2ca76f5e-87d7-425b-b277-7ee5d582eaf7" providerId="AD"/>
  <p188:author id="{A9244FD5-D9F1-4B16-A56A-877C80EC48E5}" name="Jane Davidson" initials="JD" userId="456eb3b27c50feca" providerId="Windows Live"/>
  <p188:author id="{CD09EDDC-512A-A30A-3E51-69247032570D}" name="Anna Warnholz" initials="AW" userId="0053fc1206cbe534"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CA3C"/>
    <a:srgbClr val="017F3A"/>
    <a:srgbClr val="FA5638"/>
    <a:srgbClr val="07434B"/>
    <a:srgbClr val="E7DFE8"/>
    <a:srgbClr val="0F8BB1"/>
    <a:srgbClr val="CCCCCC"/>
    <a:srgbClr val="47AF3C"/>
    <a:srgbClr val="118AB2"/>
    <a:srgbClr val="EDF4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8AAC4F-4638-42AF-B239-98BDAE7F72EA}" v="3" dt="2024-10-11T09:51:57.654"/>
    <p1510:client id="{6B3E8F04-1AA5-43D0-B626-21855FD5F36E}" v="192" dt="2024-10-11T06:23:12.747"/>
    <p1510:client id="{B82C00AC-18C8-487C-B913-C4C040124D0B}" v="34" dt="2024-10-10T16:48:30.105"/>
    <p1510:client id="{CBDFF6BF-8FCB-48F3-B063-636960A9B16C}" v="2" dt="2024-10-10T22:19:15.409"/>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Helle Formatvorlage 2 - Akz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E3FDE45-AF77-4B5C-9715-49D594BDF05E}" styleName="Helle Formatvorlage 1 - Akz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756"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customXml" Target="../customXml/item1.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presProps" Target="presProp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customXml" Target="../customXml/item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notesMaster" Target="notesMasters/notesMaster1.xml"/><Relationship Id="rId99" Type="http://schemas.microsoft.com/office/2016/11/relationships/changesInfo" Target="changesInfos/changesInfo1.xml"/><Relationship Id="rId101" Type="http://schemas.microsoft.com/office/2018/10/relationships/authors" Target="author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tableStyles" Target="tableStyles.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rnholz, Anna" userId="2ca76f5e-87d7-425b-b277-7ee5d582eaf7" providerId="ADAL" clId="{678AAC4F-4638-42AF-B239-98BDAE7F72EA}"/>
    <pc:docChg chg="delSld modSld">
      <pc:chgData name="Warnholz, Anna" userId="2ca76f5e-87d7-425b-b277-7ee5d582eaf7" providerId="ADAL" clId="{678AAC4F-4638-42AF-B239-98BDAE7F72EA}" dt="2024-10-11T09:52:06.169" v="4" actId="1076"/>
      <pc:docMkLst>
        <pc:docMk/>
      </pc:docMkLst>
      <pc:sldChg chg="del">
        <pc:chgData name="Warnholz, Anna" userId="2ca76f5e-87d7-425b-b277-7ee5d582eaf7" providerId="ADAL" clId="{678AAC4F-4638-42AF-B239-98BDAE7F72EA}" dt="2024-10-11T09:46:58.704" v="0" actId="47"/>
        <pc:sldMkLst>
          <pc:docMk/>
          <pc:sldMk cId="1043279060" sldId="287"/>
        </pc:sldMkLst>
      </pc:sldChg>
      <pc:sldChg chg="del">
        <pc:chgData name="Warnholz, Anna" userId="2ca76f5e-87d7-425b-b277-7ee5d582eaf7" providerId="ADAL" clId="{678AAC4F-4638-42AF-B239-98BDAE7F72EA}" dt="2024-10-11T09:46:58.704" v="0" actId="47"/>
        <pc:sldMkLst>
          <pc:docMk/>
          <pc:sldMk cId="681569034" sldId="288"/>
        </pc:sldMkLst>
      </pc:sldChg>
      <pc:sldChg chg="del">
        <pc:chgData name="Warnholz, Anna" userId="2ca76f5e-87d7-425b-b277-7ee5d582eaf7" providerId="ADAL" clId="{678AAC4F-4638-42AF-B239-98BDAE7F72EA}" dt="2024-10-11T09:47:13.959" v="1" actId="47"/>
        <pc:sldMkLst>
          <pc:docMk/>
          <pc:sldMk cId="1756127709" sldId="1365"/>
        </pc:sldMkLst>
      </pc:sldChg>
      <pc:sldChg chg="del">
        <pc:chgData name="Warnholz, Anna" userId="2ca76f5e-87d7-425b-b277-7ee5d582eaf7" providerId="ADAL" clId="{678AAC4F-4638-42AF-B239-98BDAE7F72EA}" dt="2024-10-11T09:47:28.105" v="2" actId="47"/>
        <pc:sldMkLst>
          <pc:docMk/>
          <pc:sldMk cId="1668152648" sldId="1454"/>
        </pc:sldMkLst>
      </pc:sldChg>
      <pc:sldChg chg="del">
        <pc:chgData name="Warnholz, Anna" userId="2ca76f5e-87d7-425b-b277-7ee5d582eaf7" providerId="ADAL" clId="{678AAC4F-4638-42AF-B239-98BDAE7F72EA}" dt="2024-10-11T09:47:28.105" v="2" actId="47"/>
        <pc:sldMkLst>
          <pc:docMk/>
          <pc:sldMk cId="1126415609" sldId="1455"/>
        </pc:sldMkLst>
      </pc:sldChg>
      <pc:sldChg chg="del">
        <pc:chgData name="Warnholz, Anna" userId="2ca76f5e-87d7-425b-b277-7ee5d582eaf7" providerId="ADAL" clId="{678AAC4F-4638-42AF-B239-98BDAE7F72EA}" dt="2024-10-11T09:47:28.105" v="2" actId="47"/>
        <pc:sldMkLst>
          <pc:docMk/>
          <pc:sldMk cId="546656710" sldId="1456"/>
        </pc:sldMkLst>
      </pc:sldChg>
      <pc:sldChg chg="del">
        <pc:chgData name="Warnholz, Anna" userId="2ca76f5e-87d7-425b-b277-7ee5d582eaf7" providerId="ADAL" clId="{678AAC4F-4638-42AF-B239-98BDAE7F72EA}" dt="2024-10-11T09:47:13.959" v="1" actId="47"/>
        <pc:sldMkLst>
          <pc:docMk/>
          <pc:sldMk cId="1296333246" sldId="1457"/>
        </pc:sldMkLst>
      </pc:sldChg>
      <pc:sldChg chg="del">
        <pc:chgData name="Warnholz, Anna" userId="2ca76f5e-87d7-425b-b277-7ee5d582eaf7" providerId="ADAL" clId="{678AAC4F-4638-42AF-B239-98BDAE7F72EA}" dt="2024-10-11T09:47:13.959" v="1" actId="47"/>
        <pc:sldMkLst>
          <pc:docMk/>
          <pc:sldMk cId="1244313572" sldId="1458"/>
        </pc:sldMkLst>
      </pc:sldChg>
      <pc:sldChg chg="del">
        <pc:chgData name="Warnholz, Anna" userId="2ca76f5e-87d7-425b-b277-7ee5d582eaf7" providerId="ADAL" clId="{678AAC4F-4638-42AF-B239-98BDAE7F72EA}" dt="2024-10-11T09:47:28.105" v="2" actId="47"/>
        <pc:sldMkLst>
          <pc:docMk/>
          <pc:sldMk cId="2447099286" sldId="1459"/>
        </pc:sldMkLst>
      </pc:sldChg>
      <pc:sldChg chg="modSp mod">
        <pc:chgData name="Warnholz, Anna" userId="2ca76f5e-87d7-425b-b277-7ee5d582eaf7" providerId="ADAL" clId="{678AAC4F-4638-42AF-B239-98BDAE7F72EA}" dt="2024-10-11T09:52:06.169" v="4" actId="1076"/>
        <pc:sldMkLst>
          <pc:docMk/>
          <pc:sldMk cId="3724624320" sldId="3687"/>
        </pc:sldMkLst>
        <pc:picChg chg="mod">
          <ac:chgData name="Warnholz, Anna" userId="2ca76f5e-87d7-425b-b277-7ee5d582eaf7" providerId="ADAL" clId="{678AAC4F-4638-42AF-B239-98BDAE7F72EA}" dt="2024-10-11T09:52:06.169" v="4" actId="1076"/>
          <ac:picMkLst>
            <pc:docMk/>
            <pc:sldMk cId="3724624320" sldId="3687"/>
            <ac:picMk id="7" creationId="{BF182DAB-9D8F-5D39-1200-97DC7E43952F}"/>
          </ac:picMkLst>
        </pc:picChg>
      </pc:sldChg>
      <pc:sldChg chg="del">
        <pc:chgData name="Warnholz, Anna" userId="2ca76f5e-87d7-425b-b277-7ee5d582eaf7" providerId="ADAL" clId="{678AAC4F-4638-42AF-B239-98BDAE7F72EA}" dt="2024-10-11T09:47:13.959" v="1" actId="47"/>
        <pc:sldMkLst>
          <pc:docMk/>
          <pc:sldMk cId="2274379840" sldId="3694"/>
        </pc:sldMkLst>
      </pc:sldChg>
      <pc:sldChg chg="del">
        <pc:chgData name="Warnholz, Anna" userId="2ca76f5e-87d7-425b-b277-7ee5d582eaf7" providerId="ADAL" clId="{678AAC4F-4638-42AF-B239-98BDAE7F72EA}" dt="2024-10-11T09:47:13.959" v="1" actId="47"/>
        <pc:sldMkLst>
          <pc:docMk/>
          <pc:sldMk cId="4052337295" sldId="3695"/>
        </pc:sldMkLst>
      </pc:sldChg>
      <pc:sldChg chg="del">
        <pc:chgData name="Warnholz, Anna" userId="2ca76f5e-87d7-425b-b277-7ee5d582eaf7" providerId="ADAL" clId="{678AAC4F-4638-42AF-B239-98BDAE7F72EA}" dt="2024-10-11T09:46:58.704" v="0" actId="47"/>
        <pc:sldMkLst>
          <pc:docMk/>
          <pc:sldMk cId="1736057192" sldId="3750"/>
        </pc:sldMkLst>
      </pc:sldChg>
      <pc:sldChg chg="del">
        <pc:chgData name="Warnholz, Anna" userId="2ca76f5e-87d7-425b-b277-7ee5d582eaf7" providerId="ADAL" clId="{678AAC4F-4638-42AF-B239-98BDAE7F72EA}" dt="2024-10-11T09:47:28.105" v="2" actId="47"/>
        <pc:sldMkLst>
          <pc:docMk/>
          <pc:sldMk cId="2349014365" sldId="3806"/>
        </pc:sldMkLst>
      </pc:sldChg>
      <pc:sldChg chg="del">
        <pc:chgData name="Warnholz, Anna" userId="2ca76f5e-87d7-425b-b277-7ee5d582eaf7" providerId="ADAL" clId="{678AAC4F-4638-42AF-B239-98BDAE7F72EA}" dt="2024-10-11T09:46:58.704" v="0" actId="47"/>
        <pc:sldMkLst>
          <pc:docMk/>
          <pc:sldMk cId="1864720614" sldId="3809"/>
        </pc:sldMkLst>
      </pc:sldChg>
      <pc:sldChg chg="del">
        <pc:chgData name="Warnholz, Anna" userId="2ca76f5e-87d7-425b-b277-7ee5d582eaf7" providerId="ADAL" clId="{678AAC4F-4638-42AF-B239-98BDAE7F72EA}" dt="2024-10-11T09:46:58.704" v="0" actId="47"/>
        <pc:sldMkLst>
          <pc:docMk/>
          <pc:sldMk cId="4294473061" sldId="3814"/>
        </pc:sldMkLst>
      </pc:sldChg>
      <pc:sldChg chg="del">
        <pc:chgData name="Warnholz, Anna" userId="2ca76f5e-87d7-425b-b277-7ee5d582eaf7" providerId="ADAL" clId="{678AAC4F-4638-42AF-B239-98BDAE7F72EA}" dt="2024-10-11T09:46:58.704" v="0" actId="47"/>
        <pc:sldMkLst>
          <pc:docMk/>
          <pc:sldMk cId="2509190061" sldId="3815"/>
        </pc:sldMkLst>
      </pc:sldChg>
      <pc:sldChg chg="del">
        <pc:chgData name="Warnholz, Anna" userId="2ca76f5e-87d7-425b-b277-7ee5d582eaf7" providerId="ADAL" clId="{678AAC4F-4638-42AF-B239-98BDAE7F72EA}" dt="2024-10-11T09:46:58.704" v="0" actId="47"/>
        <pc:sldMkLst>
          <pc:docMk/>
          <pc:sldMk cId="2525559261" sldId="3816"/>
        </pc:sldMkLst>
      </pc:sldChg>
      <pc:sldChg chg="del">
        <pc:chgData name="Warnholz, Anna" userId="2ca76f5e-87d7-425b-b277-7ee5d582eaf7" providerId="ADAL" clId="{678AAC4F-4638-42AF-B239-98BDAE7F72EA}" dt="2024-10-11T09:46:58.704" v="0" actId="47"/>
        <pc:sldMkLst>
          <pc:docMk/>
          <pc:sldMk cId="2473886914" sldId="3817"/>
        </pc:sldMkLst>
      </pc:sldChg>
      <pc:sldChg chg="del">
        <pc:chgData name="Warnholz, Anna" userId="2ca76f5e-87d7-425b-b277-7ee5d582eaf7" providerId="ADAL" clId="{678AAC4F-4638-42AF-B239-98BDAE7F72EA}" dt="2024-10-11T09:46:58.704" v="0" actId="47"/>
        <pc:sldMkLst>
          <pc:docMk/>
          <pc:sldMk cId="937509915" sldId="3818"/>
        </pc:sldMkLst>
      </pc:sldChg>
      <pc:sldChg chg="del">
        <pc:chgData name="Warnholz, Anna" userId="2ca76f5e-87d7-425b-b277-7ee5d582eaf7" providerId="ADAL" clId="{678AAC4F-4638-42AF-B239-98BDAE7F72EA}" dt="2024-10-11T09:46:58.704" v="0" actId="47"/>
        <pc:sldMkLst>
          <pc:docMk/>
          <pc:sldMk cId="2100840200" sldId="3819"/>
        </pc:sldMkLst>
      </pc:sldChg>
      <pc:sldChg chg="del">
        <pc:chgData name="Warnholz, Anna" userId="2ca76f5e-87d7-425b-b277-7ee5d582eaf7" providerId="ADAL" clId="{678AAC4F-4638-42AF-B239-98BDAE7F72EA}" dt="2024-10-11T09:47:28.105" v="2" actId="47"/>
        <pc:sldMkLst>
          <pc:docMk/>
          <pc:sldMk cId="1312520903" sldId="3820"/>
        </pc:sldMkLst>
      </pc:sldChg>
      <pc:sldChg chg="del">
        <pc:chgData name="Warnholz, Anna" userId="2ca76f5e-87d7-425b-b277-7ee5d582eaf7" providerId="ADAL" clId="{678AAC4F-4638-42AF-B239-98BDAE7F72EA}" dt="2024-10-11T09:46:58.704" v="0" actId="47"/>
        <pc:sldMkLst>
          <pc:docMk/>
          <pc:sldMk cId="428361765" sldId="3828"/>
        </pc:sldMkLst>
      </pc:sldChg>
      <pc:sldChg chg="del">
        <pc:chgData name="Warnholz, Anna" userId="2ca76f5e-87d7-425b-b277-7ee5d582eaf7" providerId="ADAL" clId="{678AAC4F-4638-42AF-B239-98BDAE7F72EA}" dt="2024-10-11T09:47:28.105" v="2" actId="47"/>
        <pc:sldMkLst>
          <pc:docMk/>
          <pc:sldMk cId="3258104722" sldId="3831"/>
        </pc:sldMkLst>
      </pc:sldChg>
      <pc:sldChg chg="del">
        <pc:chgData name="Warnholz, Anna" userId="2ca76f5e-87d7-425b-b277-7ee5d582eaf7" providerId="ADAL" clId="{678AAC4F-4638-42AF-B239-98BDAE7F72EA}" dt="2024-10-11T09:47:28.105" v="2" actId="47"/>
        <pc:sldMkLst>
          <pc:docMk/>
          <pc:sldMk cId="1014187186" sldId="3833"/>
        </pc:sldMkLst>
      </pc:sldChg>
      <pc:sldChg chg="del">
        <pc:chgData name="Warnholz, Anna" userId="2ca76f5e-87d7-425b-b277-7ee5d582eaf7" providerId="ADAL" clId="{678AAC4F-4638-42AF-B239-98BDAE7F72EA}" dt="2024-10-11T09:47:28.105" v="2" actId="47"/>
        <pc:sldMkLst>
          <pc:docMk/>
          <pc:sldMk cId="58296451" sldId="3842"/>
        </pc:sldMkLst>
      </pc:sldChg>
      <pc:sldChg chg="del">
        <pc:chgData name="Warnholz, Anna" userId="2ca76f5e-87d7-425b-b277-7ee5d582eaf7" providerId="ADAL" clId="{678AAC4F-4638-42AF-B239-98BDAE7F72EA}" dt="2024-10-11T09:47:13.959" v="1" actId="47"/>
        <pc:sldMkLst>
          <pc:docMk/>
          <pc:sldMk cId="2874489596" sldId="3845"/>
        </pc:sldMkLst>
      </pc:sldChg>
      <pc:sldChg chg="del">
        <pc:chgData name="Warnholz, Anna" userId="2ca76f5e-87d7-425b-b277-7ee5d582eaf7" providerId="ADAL" clId="{678AAC4F-4638-42AF-B239-98BDAE7F72EA}" dt="2024-10-11T09:47:28.105" v="2" actId="47"/>
        <pc:sldMkLst>
          <pc:docMk/>
          <pc:sldMk cId="1421043467" sldId="3859"/>
        </pc:sldMkLst>
      </pc:sldChg>
      <pc:sldChg chg="del">
        <pc:chgData name="Warnholz, Anna" userId="2ca76f5e-87d7-425b-b277-7ee5d582eaf7" providerId="ADAL" clId="{678AAC4F-4638-42AF-B239-98BDAE7F72EA}" dt="2024-10-11T09:47:13.959" v="1" actId="47"/>
        <pc:sldMkLst>
          <pc:docMk/>
          <pc:sldMk cId="25570744" sldId="3889"/>
        </pc:sldMkLst>
      </pc:sldChg>
      <pc:sldChg chg="del">
        <pc:chgData name="Warnholz, Anna" userId="2ca76f5e-87d7-425b-b277-7ee5d582eaf7" providerId="ADAL" clId="{678AAC4F-4638-42AF-B239-98BDAE7F72EA}" dt="2024-10-11T09:47:28.105" v="2" actId="47"/>
        <pc:sldMkLst>
          <pc:docMk/>
          <pc:sldMk cId="2610820704" sldId="3894"/>
        </pc:sldMkLst>
      </pc:sldChg>
      <pc:sldChg chg="del">
        <pc:chgData name="Warnholz, Anna" userId="2ca76f5e-87d7-425b-b277-7ee5d582eaf7" providerId="ADAL" clId="{678AAC4F-4638-42AF-B239-98BDAE7F72EA}" dt="2024-10-11T09:46:58.704" v="0" actId="47"/>
        <pc:sldMkLst>
          <pc:docMk/>
          <pc:sldMk cId="1189221740" sldId="3914"/>
        </pc:sldMkLst>
      </pc:sldChg>
      <pc:sldChg chg="del">
        <pc:chgData name="Warnholz, Anna" userId="2ca76f5e-87d7-425b-b277-7ee5d582eaf7" providerId="ADAL" clId="{678AAC4F-4638-42AF-B239-98BDAE7F72EA}" dt="2024-10-11T09:47:28.105" v="2" actId="47"/>
        <pc:sldMkLst>
          <pc:docMk/>
          <pc:sldMk cId="1399158490" sldId="3915"/>
        </pc:sldMkLst>
      </pc:sldChg>
      <pc:sldMasterChg chg="delSldLayout">
        <pc:chgData name="Warnholz, Anna" userId="2ca76f5e-87d7-425b-b277-7ee5d582eaf7" providerId="ADAL" clId="{678AAC4F-4638-42AF-B239-98BDAE7F72EA}" dt="2024-10-11T09:47:28.105" v="2" actId="47"/>
        <pc:sldMasterMkLst>
          <pc:docMk/>
          <pc:sldMasterMk cId="1184970126" sldId="2147483724"/>
        </pc:sldMasterMkLst>
        <pc:sldLayoutChg chg="del">
          <pc:chgData name="Warnholz, Anna" userId="2ca76f5e-87d7-425b-b277-7ee5d582eaf7" providerId="ADAL" clId="{678AAC4F-4638-42AF-B239-98BDAE7F72EA}" dt="2024-10-11T09:47:28.105" v="2" actId="47"/>
          <pc:sldLayoutMkLst>
            <pc:docMk/>
            <pc:sldMasterMk cId="1184970126" sldId="2147483724"/>
            <pc:sldLayoutMk cId="1418978837" sldId="2147484073"/>
          </pc:sldLayoutMkLst>
        </pc:sldLayoutChg>
        <pc:sldLayoutChg chg="del">
          <pc:chgData name="Warnholz, Anna" userId="2ca76f5e-87d7-425b-b277-7ee5d582eaf7" providerId="ADAL" clId="{678AAC4F-4638-42AF-B239-98BDAE7F72EA}" dt="2024-10-11T09:46:58.704" v="0" actId="47"/>
          <pc:sldLayoutMkLst>
            <pc:docMk/>
            <pc:sldMasterMk cId="1184970126" sldId="2147483724"/>
            <pc:sldLayoutMk cId="2878309656" sldId="2147484079"/>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https://d.docs.live.net/456eb3b27c50feca/Evaluation-Related%20Stuff/Footprint%20evaluation%20(sustainability)/Workshops%20%5e0%20conference%20sessions/For%20EES.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3.7952550346897006E-2"/>
          <c:y val="6.8696330991412966E-2"/>
          <c:w val="0.95605494170359295"/>
          <c:h val="0.74799665020293837"/>
        </c:manualLayout>
      </c:layout>
      <c:barChart>
        <c:barDir val="col"/>
        <c:grouping val="clustered"/>
        <c:varyColors val="0"/>
        <c:ser>
          <c:idx val="1"/>
          <c:order val="0"/>
          <c:invertIfNegative val="0"/>
          <c:dPt>
            <c:idx val="0"/>
            <c:invertIfNegative val="0"/>
            <c:bubble3D val="0"/>
            <c:spPr>
              <a:solidFill>
                <a:srgbClr val="C00000"/>
              </a:solidFill>
            </c:spPr>
            <c:extLst>
              <c:ext xmlns:c16="http://schemas.microsoft.com/office/drawing/2014/chart" uri="{C3380CC4-5D6E-409C-BE32-E72D297353CC}">
                <c16:uniqueId val="{00000001-B726-471D-93DB-BC245973E2EE}"/>
              </c:ext>
            </c:extLst>
          </c:dPt>
          <c:dPt>
            <c:idx val="1"/>
            <c:invertIfNegative val="0"/>
            <c:bubble3D val="0"/>
            <c:spPr>
              <a:solidFill>
                <a:srgbClr val="FF6600"/>
              </a:solidFill>
            </c:spPr>
            <c:extLst>
              <c:ext xmlns:c16="http://schemas.microsoft.com/office/drawing/2014/chart" uri="{C3380CC4-5D6E-409C-BE32-E72D297353CC}">
                <c16:uniqueId val="{00000003-B726-471D-93DB-BC245973E2EE}"/>
              </c:ext>
            </c:extLst>
          </c:dPt>
          <c:dPt>
            <c:idx val="2"/>
            <c:invertIfNegative val="0"/>
            <c:bubble3D val="0"/>
            <c:spPr>
              <a:solidFill>
                <a:srgbClr val="FF6600"/>
              </a:solidFill>
            </c:spPr>
            <c:extLst>
              <c:ext xmlns:c16="http://schemas.microsoft.com/office/drawing/2014/chart" uri="{C3380CC4-5D6E-409C-BE32-E72D297353CC}">
                <c16:uniqueId val="{00000005-B726-471D-93DB-BC245973E2EE}"/>
              </c:ext>
            </c:extLst>
          </c:dPt>
          <c:dPt>
            <c:idx val="3"/>
            <c:invertIfNegative val="0"/>
            <c:bubble3D val="0"/>
            <c:spPr>
              <a:solidFill>
                <a:schemeClr val="bg1">
                  <a:lumMod val="65000"/>
                </a:schemeClr>
              </a:solidFill>
            </c:spPr>
            <c:extLst>
              <c:ext xmlns:c16="http://schemas.microsoft.com/office/drawing/2014/chart" uri="{C3380CC4-5D6E-409C-BE32-E72D297353CC}">
                <c16:uniqueId val="{00000007-B726-471D-93DB-BC245973E2EE}"/>
              </c:ext>
            </c:extLst>
          </c:dPt>
          <c:dPt>
            <c:idx val="4"/>
            <c:invertIfNegative val="0"/>
            <c:bubble3D val="0"/>
            <c:spPr>
              <a:solidFill>
                <a:srgbClr val="92D050"/>
              </a:solidFill>
            </c:spPr>
            <c:extLst>
              <c:ext xmlns:c16="http://schemas.microsoft.com/office/drawing/2014/chart" uri="{C3380CC4-5D6E-409C-BE32-E72D297353CC}">
                <c16:uniqueId val="{00000009-B726-471D-93DB-BC245973E2EE}"/>
              </c:ext>
            </c:extLst>
          </c:dPt>
          <c:dLbls>
            <c:dLbl>
              <c:idx val="1"/>
              <c:layout>
                <c:manualLayout>
                  <c:x val="-2.3370017206405186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726-471D-93DB-BC245973E2EE}"/>
                </c:ext>
              </c:extLst>
            </c:dLbl>
            <c:spPr>
              <a:noFill/>
              <a:ln>
                <a:noFill/>
              </a:ln>
              <a:effectLst/>
            </c:spPr>
            <c:txPr>
              <a:bodyPr wrap="square" lIns="38100" tIns="19050" rIns="38100" bIns="19050" anchor="ctr">
                <a:spAutoFit/>
              </a:bodyPr>
              <a:lstStyle/>
              <a:p>
                <a:pPr>
                  <a:defRPr sz="2000" b="1"/>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Summary!$F$43:$F$47</c:f>
              <c:strCache>
                <c:ptCount val="5"/>
                <c:pt idx="0">
                  <c:v>Plunders the Natural System</c:v>
                </c:pt>
                <c:pt idx="1">
                  <c:v>Sustainability Aware</c:v>
                </c:pt>
                <c:pt idx="2">
                  <c:v>Sustainability Aware +</c:v>
                </c:pt>
                <c:pt idx="3">
                  <c:v>No Net Harm</c:v>
                </c:pt>
                <c:pt idx="4">
                  <c:v>Restorative</c:v>
                </c:pt>
              </c:strCache>
            </c:strRef>
          </c:cat>
          <c:val>
            <c:numRef>
              <c:f>Summary!$H$43:$H$47</c:f>
              <c:numCache>
                <c:formatCode>General</c:formatCode>
                <c:ptCount val="5"/>
                <c:pt idx="0">
                  <c:v>0</c:v>
                </c:pt>
                <c:pt idx="1">
                  <c:v>9</c:v>
                </c:pt>
                <c:pt idx="2">
                  <c:v>5</c:v>
                </c:pt>
                <c:pt idx="3">
                  <c:v>6</c:v>
                </c:pt>
                <c:pt idx="4">
                  <c:v>0</c:v>
                </c:pt>
              </c:numCache>
            </c:numRef>
          </c:val>
          <c:extLst>
            <c:ext xmlns:c16="http://schemas.microsoft.com/office/drawing/2014/chart" uri="{C3380CC4-5D6E-409C-BE32-E72D297353CC}">
              <c16:uniqueId val="{0000000A-B726-471D-93DB-BC245973E2EE}"/>
            </c:ext>
          </c:extLst>
        </c:ser>
        <c:dLbls>
          <c:showLegendKey val="0"/>
          <c:showVal val="0"/>
          <c:showCatName val="0"/>
          <c:showSerName val="0"/>
          <c:showPercent val="0"/>
          <c:showBubbleSize val="0"/>
        </c:dLbls>
        <c:gapWidth val="182"/>
        <c:axId val="356630528"/>
        <c:axId val="356630856"/>
      </c:barChart>
      <c:catAx>
        <c:axId val="356630528"/>
        <c:scaling>
          <c:orientation val="minMax"/>
        </c:scaling>
        <c:delete val="1"/>
        <c:axPos val="b"/>
        <c:title>
          <c:tx>
            <c:rich>
              <a:bodyPr/>
              <a:lstStyle/>
              <a:p>
                <a:pPr>
                  <a:defRPr sz="2000" b="0" i="1"/>
                </a:pPr>
                <a:r>
                  <a:rPr lang="pt" sz="2000" b="0" i="1"/>
                  <a:t>Position of project regarding the environment</a:t>
                </a:r>
              </a:p>
            </c:rich>
          </c:tx>
          <c:layout>
            <c:manualLayout>
              <c:xMode val="edge"/>
              <c:yMode val="edge"/>
              <c:x val="0.26458236169113175"/>
              <c:y val="0.91626102847506008"/>
            </c:manualLayout>
          </c:layout>
          <c:overlay val="0"/>
        </c:title>
        <c:numFmt formatCode="General" sourceLinked="1"/>
        <c:majorTickMark val="none"/>
        <c:minorTickMark val="none"/>
        <c:tickLblPos val="nextTo"/>
        <c:crossAx val="356630856"/>
        <c:crossesAt val="0"/>
        <c:auto val="1"/>
        <c:lblAlgn val="ctr"/>
        <c:lblOffset val="100"/>
        <c:noMultiLvlLbl val="0"/>
      </c:catAx>
      <c:valAx>
        <c:axId val="356630856"/>
        <c:scaling>
          <c:orientation val="minMax"/>
          <c:max val="9"/>
          <c:min val="-1"/>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one"/>
        <c:crossAx val="356630528"/>
        <c:crosses val="autoZero"/>
        <c:crossBetween val="between"/>
      </c:valAx>
    </c:plotArea>
    <c:plotVisOnly val="1"/>
    <c:dispBlanksAs val="gap"/>
    <c:showDLblsOverMax val="0"/>
    <c:extLst/>
  </c:chart>
  <c:txPr>
    <a:bodyPr/>
    <a:lstStyle/>
    <a:p>
      <a:pPr>
        <a:defRPr/>
      </a:pPr>
      <a:endParaRPr lang="de-DE"/>
    </a:p>
  </c:txPr>
  <c:externalData r:id="rId2">
    <c:autoUpdate val="0"/>
  </c:externalData>
  <c:userShapes r:id="rId3"/>
</c:chartSpace>
</file>

<file path=ppt/diagrams/_rels/data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ata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image" Target="../media/image73.png"/><Relationship Id="rId4" Type="http://schemas.openxmlformats.org/officeDocument/2006/relationships/image" Target="../media/image76.png"/></Relationships>
</file>

<file path=ppt/diagrams/_rels/data4.xml.rels><?xml version="1.0" encoding="UTF-8" standalone="yes"?>
<Relationships xmlns="http://schemas.openxmlformats.org/package/2006/relationships"><Relationship Id="rId8" Type="http://schemas.openxmlformats.org/officeDocument/2006/relationships/image" Target="../media/image99.sv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image" Target="../media/image93.svg"/><Relationship Id="rId1" Type="http://schemas.openxmlformats.org/officeDocument/2006/relationships/image" Target="../media/image92.png"/><Relationship Id="rId6" Type="http://schemas.openxmlformats.org/officeDocument/2006/relationships/image" Target="../media/image97.svg"/><Relationship Id="rId5" Type="http://schemas.openxmlformats.org/officeDocument/2006/relationships/image" Target="../media/image96.png"/><Relationship Id="rId10" Type="http://schemas.openxmlformats.org/officeDocument/2006/relationships/image" Target="../media/image101.svg"/><Relationship Id="rId4" Type="http://schemas.openxmlformats.org/officeDocument/2006/relationships/image" Target="../media/image95.svg"/><Relationship Id="rId9" Type="http://schemas.openxmlformats.org/officeDocument/2006/relationships/image" Target="../media/image100.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rawing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image" Target="../media/image73.png"/><Relationship Id="rId4" Type="http://schemas.openxmlformats.org/officeDocument/2006/relationships/image" Target="../media/image76.png"/></Relationships>
</file>

<file path=ppt/diagrams/_rels/drawing4.xml.rels><?xml version="1.0" encoding="UTF-8" standalone="yes"?>
<Relationships xmlns="http://schemas.openxmlformats.org/package/2006/relationships"><Relationship Id="rId8" Type="http://schemas.openxmlformats.org/officeDocument/2006/relationships/image" Target="../media/image99.sv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image" Target="../media/image93.svg"/><Relationship Id="rId1" Type="http://schemas.openxmlformats.org/officeDocument/2006/relationships/image" Target="../media/image92.png"/><Relationship Id="rId6" Type="http://schemas.openxmlformats.org/officeDocument/2006/relationships/image" Target="../media/image97.svg"/><Relationship Id="rId5" Type="http://schemas.openxmlformats.org/officeDocument/2006/relationships/image" Target="../media/image96.png"/><Relationship Id="rId10" Type="http://schemas.openxmlformats.org/officeDocument/2006/relationships/image" Target="../media/image101.svg"/><Relationship Id="rId4" Type="http://schemas.openxmlformats.org/officeDocument/2006/relationships/image" Target="../media/image95.svg"/><Relationship Id="rId9" Type="http://schemas.openxmlformats.org/officeDocument/2006/relationships/image" Target="../media/image100.png"/></Relationships>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EC069D7-3641-4782-BF07-85C7C8DB7A78}" type="doc">
      <dgm:prSet loTypeId="urn:microsoft.com/office/officeart/2005/8/layout/vList4" loCatId="list" qsTypeId="urn:microsoft.com/office/officeart/2005/8/quickstyle/simple1" qsCatId="simple" csTypeId="urn:microsoft.com/office/officeart/2005/8/colors/accent6_5" csCatId="accent6" phldr="1"/>
      <dgm:spPr/>
      <dgm:t>
        <a:bodyPr/>
        <a:lstStyle/>
        <a:p>
          <a:endParaRPr lang="de-DE"/>
        </a:p>
      </dgm:t>
    </dgm:pt>
    <dgm:pt modelId="{8BE99E23-2BCF-4B0D-B9C8-80597C905142}">
      <dgm:prSet phldrT="[Text]"/>
      <dgm:spPr/>
      <dgm:t>
        <a:bodyPr/>
        <a:lstStyle/>
        <a:p>
          <a:pPr>
            <a:buClrTx/>
            <a:buSzTx/>
          </a:pPr>
          <a:r>
            <a:rPr kumimoji="0" lang="de-DE" altLang="de-DE" b="1" i="0" u="none" strike="noStrike" cap="none" normalizeH="0" baseline="0">
              <a:ln/>
              <a:effectLst/>
              <a:latin typeface="Arial" panose="020B0604020202020204" pitchFamily="34" charset="0"/>
            </a:rPr>
            <a:t>Form a Circle</a:t>
          </a:r>
          <a:endParaRPr lang="de-DE"/>
        </a:p>
      </dgm:t>
    </dgm:pt>
    <dgm:pt modelId="{446DC6D5-6150-4905-82DB-AAFF3B61811E}" type="parTrans" cxnId="{8A458135-3E03-4550-A02C-75D6B1739436}">
      <dgm:prSet/>
      <dgm:spPr/>
      <dgm:t>
        <a:bodyPr/>
        <a:lstStyle/>
        <a:p>
          <a:endParaRPr lang="de-DE"/>
        </a:p>
      </dgm:t>
    </dgm:pt>
    <dgm:pt modelId="{F7DF09D3-16BB-4A76-8146-DDE7C577D6E6}" type="sibTrans" cxnId="{8A458135-3E03-4550-A02C-75D6B1739436}">
      <dgm:prSet/>
      <dgm:spPr/>
      <dgm:t>
        <a:bodyPr/>
        <a:lstStyle/>
        <a:p>
          <a:endParaRPr lang="de-DE"/>
        </a:p>
      </dgm:t>
    </dgm:pt>
    <dgm:pt modelId="{9C6D7F19-E1E7-446E-8F41-6FC44D285BAC}">
      <dgm:prSet phldrT="[Text]"/>
      <dgm:spPr/>
      <dgm:t>
        <a:bodyPr/>
        <a:lstStyle/>
        <a:p>
          <a:r>
            <a:rPr kumimoji="0" lang="de-DE" altLang="de-DE" b="1" i="0" u="none" strike="noStrike" cap="none" normalizeH="0" baseline="0">
              <a:ln/>
              <a:effectLst/>
              <a:latin typeface="Arial" panose="020B0604020202020204" pitchFamily="34" charset="0"/>
            </a:rPr>
            <a:t>Quick </a:t>
          </a:r>
          <a:r>
            <a:rPr kumimoji="0" lang="de-DE" altLang="de-DE" b="1" i="0" u="none" strike="noStrike" cap="none" normalizeH="0" baseline="0" err="1">
              <a:ln/>
              <a:effectLst/>
              <a:latin typeface="Arial" panose="020B0604020202020204" pitchFamily="34" charset="0"/>
            </a:rPr>
            <a:t>group</a:t>
          </a:r>
          <a:r>
            <a:rPr kumimoji="0" lang="de-DE" altLang="de-DE" b="1" i="0" u="none" strike="noStrike" cap="none" normalizeH="0" baseline="0">
              <a:ln/>
              <a:effectLst/>
              <a:latin typeface="Arial" panose="020B0604020202020204" pitchFamily="34" charset="0"/>
            </a:rPr>
            <a:t> introduction</a:t>
          </a:r>
          <a:endParaRPr lang="de-DE"/>
        </a:p>
      </dgm:t>
    </dgm:pt>
    <dgm:pt modelId="{3D060414-FDAE-402F-A368-BB0EEA47D4B6}" type="parTrans" cxnId="{F29BE54A-8436-4023-9D11-768863024BC5}">
      <dgm:prSet/>
      <dgm:spPr/>
      <dgm:t>
        <a:bodyPr/>
        <a:lstStyle/>
        <a:p>
          <a:endParaRPr lang="de-DE"/>
        </a:p>
      </dgm:t>
    </dgm:pt>
    <dgm:pt modelId="{D2F5231E-7AFD-4CEA-9339-06C1869D71AA}" type="sibTrans" cxnId="{F29BE54A-8436-4023-9D11-768863024BC5}">
      <dgm:prSet/>
      <dgm:spPr/>
      <dgm:t>
        <a:bodyPr/>
        <a:lstStyle/>
        <a:p>
          <a:endParaRPr lang="de-DE"/>
        </a:p>
      </dgm:t>
    </dgm:pt>
    <dgm:pt modelId="{365BCEB2-9DD2-482C-B01A-8F2DC7EAFABD}">
      <dgm:prSet phldrT="[Text]"/>
      <dgm:spPr/>
      <dgm:t>
        <a:bodyPr/>
        <a:lstStyle/>
        <a:p>
          <a:r>
            <a:rPr kumimoji="0" lang="de-DE" altLang="de-DE" b="1" i="0" u="none" strike="noStrike" cap="none" normalizeH="0" baseline="0" err="1">
              <a:ln/>
              <a:effectLst/>
              <a:latin typeface="Arial" panose="020B0604020202020204" pitchFamily="34" charset="0"/>
            </a:rPr>
            <a:t>Step</a:t>
          </a:r>
          <a:r>
            <a:rPr kumimoji="0" lang="de-DE" altLang="de-DE" b="1" i="0" u="none" strike="noStrike" cap="none" normalizeH="0" baseline="0">
              <a:ln/>
              <a:effectLst/>
              <a:latin typeface="Arial" panose="020B0604020202020204" pitchFamily="34" charset="0"/>
            </a:rPr>
            <a:t> </a:t>
          </a:r>
          <a:r>
            <a:rPr kumimoji="0" lang="de-DE" altLang="de-DE" b="1" i="0" u="none" strike="noStrike" cap="none" normalizeH="0" baseline="0" err="1">
              <a:ln/>
              <a:effectLst/>
              <a:latin typeface="Arial" panose="020B0604020202020204" pitchFamily="34" charset="0"/>
            </a:rPr>
            <a:t>forward</a:t>
          </a:r>
          <a:r>
            <a:rPr kumimoji="0" lang="de-DE" altLang="de-DE" b="1" i="0" u="none" strike="noStrike" cap="none" normalizeH="0" baseline="0">
              <a:ln/>
              <a:effectLst/>
              <a:latin typeface="Arial" panose="020B0604020202020204" pitchFamily="34" charset="0"/>
            </a:rPr>
            <a:t> </a:t>
          </a:r>
          <a:r>
            <a:rPr kumimoji="0" lang="de-DE" altLang="de-DE" b="1" i="0" u="none" strike="noStrike" cap="none" normalizeH="0" baseline="0" err="1">
              <a:ln/>
              <a:effectLst/>
              <a:latin typeface="Arial" panose="020B0604020202020204" pitchFamily="34" charset="0"/>
            </a:rPr>
            <a:t>if</a:t>
          </a:r>
          <a:r>
            <a:rPr kumimoji="0" lang="de-DE" altLang="de-DE" b="1" i="0" u="none" strike="noStrike" cap="none" normalizeH="0" baseline="0">
              <a:ln/>
              <a:effectLst/>
              <a:latin typeface="Arial" panose="020B0604020202020204" pitchFamily="34" charset="0"/>
            </a:rPr>
            <a:t> the answer </a:t>
          </a:r>
          <a:r>
            <a:rPr kumimoji="0" lang="de-DE" altLang="de-DE" b="1" i="0" u="none" strike="noStrike" cap="none" normalizeH="0" baseline="0" err="1">
              <a:ln/>
              <a:effectLst/>
              <a:latin typeface="Arial" panose="020B0604020202020204" pitchFamily="34" charset="0"/>
            </a:rPr>
            <a:t>is</a:t>
          </a:r>
          <a:r>
            <a:rPr kumimoji="0" lang="de-DE" altLang="de-DE" b="1" i="0" u="none" strike="noStrike" cap="none" normalizeH="0" baseline="0">
              <a:ln/>
              <a:effectLst/>
              <a:latin typeface="Arial" panose="020B0604020202020204" pitchFamily="34" charset="0"/>
            </a:rPr>
            <a:t> </a:t>
          </a:r>
          <a:r>
            <a:rPr kumimoji="0" lang="de-DE" altLang="de-DE" b="1" i="0" u="none" strike="noStrike" cap="none" normalizeH="0" baseline="0" err="1">
              <a:ln/>
              <a:effectLst/>
              <a:latin typeface="Arial" panose="020B0604020202020204" pitchFamily="34" charset="0"/>
            </a:rPr>
            <a:t>yes</a:t>
          </a:r>
          <a:r>
            <a:rPr kumimoji="0" lang="de-DE" altLang="de-DE" b="1" i="0" u="none" strike="noStrike" cap="none" normalizeH="0" baseline="0">
              <a:ln/>
              <a:effectLst/>
              <a:latin typeface="Arial" panose="020B0604020202020204" pitchFamily="34" charset="0"/>
            </a:rPr>
            <a:t> </a:t>
          </a:r>
          <a:r>
            <a:rPr kumimoji="0" lang="de-DE" altLang="de-DE" b="1" i="0" u="none" strike="noStrike" cap="none" normalizeH="0" baseline="0" err="1">
              <a:ln/>
              <a:effectLst/>
              <a:latin typeface="Arial" panose="020B0604020202020204" pitchFamily="34" charset="0"/>
            </a:rPr>
            <a:t>to</a:t>
          </a:r>
          <a:r>
            <a:rPr kumimoji="0" lang="de-DE" altLang="de-DE" b="1" i="0" u="none" strike="noStrike" cap="none" normalizeH="0" baseline="0">
              <a:ln/>
              <a:effectLst/>
              <a:latin typeface="Arial" panose="020B0604020202020204" pitchFamily="34" charset="0"/>
            </a:rPr>
            <a:t> </a:t>
          </a:r>
          <a:r>
            <a:rPr kumimoji="0" lang="de-DE" altLang="de-DE" b="1" i="0" u="none" strike="noStrike" cap="none" normalizeH="0" baseline="0" err="1">
              <a:ln/>
              <a:effectLst/>
              <a:latin typeface="Arial" panose="020B0604020202020204" pitchFamily="34" charset="0"/>
            </a:rPr>
            <a:t>our</a:t>
          </a:r>
          <a:r>
            <a:rPr kumimoji="0" lang="de-DE" altLang="de-DE" b="1" i="0" u="none" strike="noStrike" cap="none" normalizeH="0" baseline="0">
              <a:ln/>
              <a:effectLst/>
              <a:latin typeface="Arial" panose="020B0604020202020204" pitchFamily="34" charset="0"/>
            </a:rPr>
            <a:t> Questions</a:t>
          </a:r>
          <a:endParaRPr lang="de-DE"/>
        </a:p>
      </dgm:t>
    </dgm:pt>
    <dgm:pt modelId="{197BB5FD-ADC7-4348-8DD4-1ABDB6148D80}" type="parTrans" cxnId="{5BE898AB-2E78-407C-AC46-5EE65DD77FEA}">
      <dgm:prSet/>
      <dgm:spPr/>
      <dgm:t>
        <a:bodyPr/>
        <a:lstStyle/>
        <a:p>
          <a:endParaRPr lang="de-DE"/>
        </a:p>
      </dgm:t>
    </dgm:pt>
    <dgm:pt modelId="{8BC6FF75-452C-47E1-AB9A-DEBB5F1E56A4}" type="sibTrans" cxnId="{5BE898AB-2E78-407C-AC46-5EE65DD77FEA}">
      <dgm:prSet/>
      <dgm:spPr/>
      <dgm:t>
        <a:bodyPr/>
        <a:lstStyle/>
        <a:p>
          <a:endParaRPr lang="de-DE"/>
        </a:p>
      </dgm:t>
    </dgm:pt>
    <dgm:pt modelId="{58AD574C-5B51-48EF-A8E9-7D35BF9049F3}" type="pres">
      <dgm:prSet presAssocID="{FEC069D7-3641-4782-BF07-85C7C8DB7A78}" presName="linear" presStyleCnt="0">
        <dgm:presLayoutVars>
          <dgm:dir/>
          <dgm:resizeHandles val="exact"/>
        </dgm:presLayoutVars>
      </dgm:prSet>
      <dgm:spPr/>
    </dgm:pt>
    <dgm:pt modelId="{DF617061-511B-4CA1-B61E-58F6F46F4D9B}" type="pres">
      <dgm:prSet presAssocID="{8BE99E23-2BCF-4B0D-B9C8-80597C905142}" presName="comp" presStyleCnt="0"/>
      <dgm:spPr/>
    </dgm:pt>
    <dgm:pt modelId="{5DC244A5-D486-42C3-993B-0640734076AF}" type="pres">
      <dgm:prSet presAssocID="{8BE99E23-2BCF-4B0D-B9C8-80597C905142}" presName="box" presStyleLbl="node1" presStyleIdx="0" presStyleCnt="3" custLinFactNeighborX="-1784" custLinFactNeighborY="-1754"/>
      <dgm:spPr/>
    </dgm:pt>
    <dgm:pt modelId="{8CD32650-BEDA-4BEE-8C0D-A3F617A67A94}" type="pres">
      <dgm:prSet presAssocID="{8BE99E23-2BCF-4B0D-B9C8-80597C905142}" presName="img" presStyleLbl="fgImgPlace1" presStyleIdx="0" presStyleCnt="3" custScaleX="73161" custScaleY="81398"/>
      <dgm:spPr>
        <a:blipFill>
          <a:blip xmlns:r="http://schemas.openxmlformats.org/officeDocument/2006/relationships" r:embed="rId1">
            <a:extLst>
              <a:ext uri="{96DAC541-7B7A-43D3-8B79-37D633B846F1}">
                <asvg:svgBlip xmlns:asvg="http://schemas.microsoft.com/office/drawing/2016/SVG/main" r:embed="rId2"/>
              </a:ext>
            </a:extLst>
          </a:blip>
          <a:srcRect/>
          <a:stretch>
            <a:fillRect t="-10000" b="-10000"/>
          </a:stretch>
        </a:blipFill>
      </dgm:spPr>
      <dgm:extLst>
        <a:ext uri="{E40237B7-FDA0-4F09-8148-C483321AD2D9}">
          <dgm14:cNvPr xmlns:dgm14="http://schemas.microsoft.com/office/drawing/2010/diagram" id="0" name="" descr="Kreise mit Linien Silhouette"/>
        </a:ext>
      </dgm:extLst>
    </dgm:pt>
    <dgm:pt modelId="{1A485FCE-C388-4489-89B4-AA8DD9E89A69}" type="pres">
      <dgm:prSet presAssocID="{8BE99E23-2BCF-4B0D-B9C8-80597C905142}" presName="text" presStyleLbl="node1" presStyleIdx="0" presStyleCnt="3">
        <dgm:presLayoutVars>
          <dgm:bulletEnabled val="1"/>
        </dgm:presLayoutVars>
      </dgm:prSet>
      <dgm:spPr/>
    </dgm:pt>
    <dgm:pt modelId="{1EEC9D46-599D-4FBA-BB69-633CD414D9A5}" type="pres">
      <dgm:prSet presAssocID="{F7DF09D3-16BB-4A76-8146-DDE7C577D6E6}" presName="spacer" presStyleCnt="0"/>
      <dgm:spPr/>
    </dgm:pt>
    <dgm:pt modelId="{E5B0C773-2B68-4885-8F5E-8BF709F532C6}" type="pres">
      <dgm:prSet presAssocID="{9C6D7F19-E1E7-446E-8F41-6FC44D285BAC}" presName="comp" presStyleCnt="0"/>
      <dgm:spPr/>
    </dgm:pt>
    <dgm:pt modelId="{40AC813B-E10E-4E81-BC51-C8D1CF318A51}" type="pres">
      <dgm:prSet presAssocID="{9C6D7F19-E1E7-446E-8F41-6FC44D285BAC}" presName="box" presStyleLbl="node1" presStyleIdx="1" presStyleCnt="3"/>
      <dgm:spPr/>
    </dgm:pt>
    <dgm:pt modelId="{C4FB8A7A-8490-4617-8FD0-0079F6C39DB5}" type="pres">
      <dgm:prSet presAssocID="{9C6D7F19-E1E7-446E-8F41-6FC44D285BAC}" presName="img" presStyleLbl="fgImgPlace1" presStyleIdx="1" presStyleCnt="3" custScaleX="65232" custScaleY="79218"/>
      <dgm:spPr>
        <a:blipFill>
          <a:blip xmlns:r="http://schemas.openxmlformats.org/officeDocument/2006/relationships" r:embed="rId3">
            <a:extLst>
              <a:ext uri="{96DAC541-7B7A-43D3-8B79-37D633B846F1}">
                <asvg:svgBlip xmlns:asvg="http://schemas.microsoft.com/office/drawing/2016/SVG/main" r:embed="rId4"/>
              </a:ext>
            </a:extLst>
          </a:blip>
          <a:srcRect/>
          <a:stretch>
            <a:fillRect t="-10000" b="-10000"/>
          </a:stretch>
        </a:blipFill>
      </dgm:spPr>
      <dgm:extLst>
        <a:ext uri="{E40237B7-FDA0-4F09-8148-C483321AD2D9}">
          <dgm14:cNvPr xmlns:dgm14="http://schemas.microsoft.com/office/drawing/2010/diagram" id="0" name="" descr="Handschlag mit einfarbiger Füllung"/>
        </a:ext>
      </dgm:extLst>
    </dgm:pt>
    <dgm:pt modelId="{446DDE0A-AA65-4C72-A2D0-BF1B032E93E6}" type="pres">
      <dgm:prSet presAssocID="{9C6D7F19-E1E7-446E-8F41-6FC44D285BAC}" presName="text" presStyleLbl="node1" presStyleIdx="1" presStyleCnt="3">
        <dgm:presLayoutVars>
          <dgm:bulletEnabled val="1"/>
        </dgm:presLayoutVars>
      </dgm:prSet>
      <dgm:spPr/>
    </dgm:pt>
    <dgm:pt modelId="{97B99E0A-8BC1-41B8-A7A7-2582A1E0245F}" type="pres">
      <dgm:prSet presAssocID="{D2F5231E-7AFD-4CEA-9339-06C1869D71AA}" presName="spacer" presStyleCnt="0"/>
      <dgm:spPr/>
    </dgm:pt>
    <dgm:pt modelId="{47DF5541-D936-4C20-83C6-C45A0386C1D2}" type="pres">
      <dgm:prSet presAssocID="{365BCEB2-9DD2-482C-B01A-8F2DC7EAFABD}" presName="comp" presStyleCnt="0"/>
      <dgm:spPr/>
    </dgm:pt>
    <dgm:pt modelId="{59ECD94B-77F1-431F-9977-BF035442B047}" type="pres">
      <dgm:prSet presAssocID="{365BCEB2-9DD2-482C-B01A-8F2DC7EAFABD}" presName="box" presStyleLbl="node1" presStyleIdx="2" presStyleCnt="3"/>
      <dgm:spPr/>
    </dgm:pt>
    <dgm:pt modelId="{0B83001B-A3A0-4256-AE92-1D387E883B29}" type="pres">
      <dgm:prSet presAssocID="{365BCEB2-9DD2-482C-B01A-8F2DC7EAFABD}" presName="img" presStyleLbl="fgImgPlace1" presStyleIdx="2" presStyleCnt="3" custScaleX="66818" custScaleY="83265"/>
      <dgm:spPr>
        <a:blipFill>
          <a:blip xmlns:r="http://schemas.openxmlformats.org/officeDocument/2006/relationships" r:embed="rId5">
            <a:extLst>
              <a:ext uri="{96DAC541-7B7A-43D3-8B79-37D633B846F1}">
                <asvg:svgBlip xmlns:asvg="http://schemas.microsoft.com/office/drawing/2016/SVG/main" r:embed="rId6"/>
              </a:ext>
            </a:extLst>
          </a:blip>
          <a:srcRect/>
          <a:stretch>
            <a:fillRect t="-10000" b="-10000"/>
          </a:stretch>
        </a:blipFill>
      </dgm:spPr>
      <dgm:extLst>
        <a:ext uri="{E40237B7-FDA0-4F09-8148-C483321AD2D9}">
          <dgm14:cNvPr xmlns:dgm14="http://schemas.microsoft.com/office/drawing/2010/diagram" id="0" name="" descr="Fußabdrücke mit einfarbiger Füllung"/>
        </a:ext>
      </dgm:extLst>
    </dgm:pt>
    <dgm:pt modelId="{7AE9FF2C-FEB8-4CD0-98E7-764E98F104E5}" type="pres">
      <dgm:prSet presAssocID="{365BCEB2-9DD2-482C-B01A-8F2DC7EAFABD}" presName="text" presStyleLbl="node1" presStyleIdx="2" presStyleCnt="3">
        <dgm:presLayoutVars>
          <dgm:bulletEnabled val="1"/>
        </dgm:presLayoutVars>
      </dgm:prSet>
      <dgm:spPr/>
    </dgm:pt>
  </dgm:ptLst>
  <dgm:cxnLst>
    <dgm:cxn modelId="{7FA1F81F-5875-436E-9DF7-55B2EF3661E5}" type="presOf" srcId="{9C6D7F19-E1E7-446E-8F41-6FC44D285BAC}" destId="{446DDE0A-AA65-4C72-A2D0-BF1B032E93E6}" srcOrd="1" destOrd="0" presId="urn:microsoft.com/office/officeart/2005/8/layout/vList4"/>
    <dgm:cxn modelId="{8A458135-3E03-4550-A02C-75D6B1739436}" srcId="{FEC069D7-3641-4782-BF07-85C7C8DB7A78}" destId="{8BE99E23-2BCF-4B0D-B9C8-80597C905142}" srcOrd="0" destOrd="0" parTransId="{446DC6D5-6150-4905-82DB-AAFF3B61811E}" sibTransId="{F7DF09D3-16BB-4A76-8146-DDE7C577D6E6}"/>
    <dgm:cxn modelId="{3E8D2748-8A16-49B3-A061-284E6DD62425}" type="presOf" srcId="{FEC069D7-3641-4782-BF07-85C7C8DB7A78}" destId="{58AD574C-5B51-48EF-A8E9-7D35BF9049F3}" srcOrd="0" destOrd="0" presId="urn:microsoft.com/office/officeart/2005/8/layout/vList4"/>
    <dgm:cxn modelId="{F29BE54A-8436-4023-9D11-768863024BC5}" srcId="{FEC069D7-3641-4782-BF07-85C7C8DB7A78}" destId="{9C6D7F19-E1E7-446E-8F41-6FC44D285BAC}" srcOrd="1" destOrd="0" parTransId="{3D060414-FDAE-402F-A368-BB0EEA47D4B6}" sibTransId="{D2F5231E-7AFD-4CEA-9339-06C1869D71AA}"/>
    <dgm:cxn modelId="{95E92D6C-1868-496E-8D66-02BEF39637CB}" type="presOf" srcId="{8BE99E23-2BCF-4B0D-B9C8-80597C905142}" destId="{1A485FCE-C388-4489-89B4-AA8DD9E89A69}" srcOrd="1" destOrd="0" presId="urn:microsoft.com/office/officeart/2005/8/layout/vList4"/>
    <dgm:cxn modelId="{0BDB714C-6DFA-438D-B0A1-66721A3CF4F8}" type="presOf" srcId="{9C6D7F19-E1E7-446E-8F41-6FC44D285BAC}" destId="{40AC813B-E10E-4E81-BC51-C8D1CF318A51}" srcOrd="0" destOrd="0" presId="urn:microsoft.com/office/officeart/2005/8/layout/vList4"/>
    <dgm:cxn modelId="{02F4AF4E-4475-4D5B-95C9-C73C64959B2B}" type="presOf" srcId="{365BCEB2-9DD2-482C-B01A-8F2DC7EAFABD}" destId="{7AE9FF2C-FEB8-4CD0-98E7-764E98F104E5}" srcOrd="1" destOrd="0" presId="urn:microsoft.com/office/officeart/2005/8/layout/vList4"/>
    <dgm:cxn modelId="{76DA8F95-7F4F-4BD6-BC98-21627F16476D}" type="presOf" srcId="{8BE99E23-2BCF-4B0D-B9C8-80597C905142}" destId="{5DC244A5-D486-42C3-993B-0640734076AF}" srcOrd="0" destOrd="0" presId="urn:microsoft.com/office/officeart/2005/8/layout/vList4"/>
    <dgm:cxn modelId="{5BE898AB-2E78-407C-AC46-5EE65DD77FEA}" srcId="{FEC069D7-3641-4782-BF07-85C7C8DB7A78}" destId="{365BCEB2-9DD2-482C-B01A-8F2DC7EAFABD}" srcOrd="2" destOrd="0" parTransId="{197BB5FD-ADC7-4348-8DD4-1ABDB6148D80}" sibTransId="{8BC6FF75-452C-47E1-AB9A-DEBB5F1E56A4}"/>
    <dgm:cxn modelId="{2E107EAD-06C1-477C-A56B-1D1C2A3B9834}" type="presOf" srcId="{365BCEB2-9DD2-482C-B01A-8F2DC7EAFABD}" destId="{59ECD94B-77F1-431F-9977-BF035442B047}" srcOrd="0" destOrd="0" presId="urn:microsoft.com/office/officeart/2005/8/layout/vList4"/>
    <dgm:cxn modelId="{31476B15-AD44-4A9B-A0CD-7515CB8F59A2}" type="presParOf" srcId="{58AD574C-5B51-48EF-A8E9-7D35BF9049F3}" destId="{DF617061-511B-4CA1-B61E-58F6F46F4D9B}" srcOrd="0" destOrd="0" presId="urn:microsoft.com/office/officeart/2005/8/layout/vList4"/>
    <dgm:cxn modelId="{7AA4D462-0722-43DA-8FCD-02B3BF4B22E1}" type="presParOf" srcId="{DF617061-511B-4CA1-B61E-58F6F46F4D9B}" destId="{5DC244A5-D486-42C3-993B-0640734076AF}" srcOrd="0" destOrd="0" presId="urn:microsoft.com/office/officeart/2005/8/layout/vList4"/>
    <dgm:cxn modelId="{19377376-1DAF-46CB-840D-09D067FE4F30}" type="presParOf" srcId="{DF617061-511B-4CA1-B61E-58F6F46F4D9B}" destId="{8CD32650-BEDA-4BEE-8C0D-A3F617A67A94}" srcOrd="1" destOrd="0" presId="urn:microsoft.com/office/officeart/2005/8/layout/vList4"/>
    <dgm:cxn modelId="{43BC8EBD-4034-40C0-B2ED-3433EE151B2A}" type="presParOf" srcId="{DF617061-511B-4CA1-B61E-58F6F46F4D9B}" destId="{1A485FCE-C388-4489-89B4-AA8DD9E89A69}" srcOrd="2" destOrd="0" presId="urn:microsoft.com/office/officeart/2005/8/layout/vList4"/>
    <dgm:cxn modelId="{7191CFD0-9099-4A7A-8417-5CC34AD5172E}" type="presParOf" srcId="{58AD574C-5B51-48EF-A8E9-7D35BF9049F3}" destId="{1EEC9D46-599D-4FBA-BB69-633CD414D9A5}" srcOrd="1" destOrd="0" presId="urn:microsoft.com/office/officeart/2005/8/layout/vList4"/>
    <dgm:cxn modelId="{F5F202CD-1E35-460F-B100-F7BC1FFDAF07}" type="presParOf" srcId="{58AD574C-5B51-48EF-A8E9-7D35BF9049F3}" destId="{E5B0C773-2B68-4885-8F5E-8BF709F532C6}" srcOrd="2" destOrd="0" presId="urn:microsoft.com/office/officeart/2005/8/layout/vList4"/>
    <dgm:cxn modelId="{11752E10-F07B-444D-925B-D7322D8524D2}" type="presParOf" srcId="{E5B0C773-2B68-4885-8F5E-8BF709F532C6}" destId="{40AC813B-E10E-4E81-BC51-C8D1CF318A51}" srcOrd="0" destOrd="0" presId="urn:microsoft.com/office/officeart/2005/8/layout/vList4"/>
    <dgm:cxn modelId="{89BE72C8-6CB7-4837-9805-48186929F184}" type="presParOf" srcId="{E5B0C773-2B68-4885-8F5E-8BF709F532C6}" destId="{C4FB8A7A-8490-4617-8FD0-0079F6C39DB5}" srcOrd="1" destOrd="0" presId="urn:microsoft.com/office/officeart/2005/8/layout/vList4"/>
    <dgm:cxn modelId="{C3B37C5E-4DA8-4EC8-BA61-0971202D0E13}" type="presParOf" srcId="{E5B0C773-2B68-4885-8F5E-8BF709F532C6}" destId="{446DDE0A-AA65-4C72-A2D0-BF1B032E93E6}" srcOrd="2" destOrd="0" presId="urn:microsoft.com/office/officeart/2005/8/layout/vList4"/>
    <dgm:cxn modelId="{A695EC97-C0D2-4E23-A241-D1F4115FD21E}" type="presParOf" srcId="{58AD574C-5B51-48EF-A8E9-7D35BF9049F3}" destId="{97B99E0A-8BC1-41B8-A7A7-2582A1E0245F}" srcOrd="3" destOrd="0" presId="urn:microsoft.com/office/officeart/2005/8/layout/vList4"/>
    <dgm:cxn modelId="{2FAFBB0B-799A-49E3-9487-2FC9A8A3E78C}" type="presParOf" srcId="{58AD574C-5B51-48EF-A8E9-7D35BF9049F3}" destId="{47DF5541-D936-4C20-83C6-C45A0386C1D2}" srcOrd="4" destOrd="0" presId="urn:microsoft.com/office/officeart/2005/8/layout/vList4"/>
    <dgm:cxn modelId="{94AD0FF4-59EC-4C30-A3BA-9DB66E086D87}" type="presParOf" srcId="{47DF5541-D936-4C20-83C6-C45A0386C1D2}" destId="{59ECD94B-77F1-431F-9977-BF035442B047}" srcOrd="0" destOrd="0" presId="urn:microsoft.com/office/officeart/2005/8/layout/vList4"/>
    <dgm:cxn modelId="{506A0F9D-17AD-45B3-B714-3862C4A5B12D}" type="presParOf" srcId="{47DF5541-D936-4C20-83C6-C45A0386C1D2}" destId="{0B83001B-A3A0-4256-AE92-1D387E883B29}" srcOrd="1" destOrd="0" presId="urn:microsoft.com/office/officeart/2005/8/layout/vList4"/>
    <dgm:cxn modelId="{B1478643-7563-4BBE-99D9-150E1F5C12C4}" type="presParOf" srcId="{47DF5541-D936-4C20-83C6-C45A0386C1D2}" destId="{7AE9FF2C-FEB8-4CD0-98E7-764E98F104E5}" srcOrd="2" destOrd="0" presId="urn:microsoft.com/office/officeart/2005/8/layout/vList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393AC65-29A3-4D8E-B5A9-F7942C6B344B}" type="doc">
      <dgm:prSet loTypeId="urn:microsoft.com/office/officeart/2008/layout/VerticalCurvedList" loCatId="list" qsTypeId="urn:microsoft.com/office/officeart/2005/8/quickstyle/simple2" qsCatId="simple" csTypeId="urn:microsoft.com/office/officeart/2005/8/colors/colorful5" csCatId="colorful" phldr="1"/>
      <dgm:spPr/>
      <dgm:t>
        <a:bodyPr/>
        <a:lstStyle/>
        <a:p>
          <a:endParaRPr lang="de-DE"/>
        </a:p>
      </dgm:t>
    </dgm:pt>
    <dgm:pt modelId="{88309982-03F9-4193-B00A-04DC51EC0255}">
      <dgm:prSet phldrT="[Text]"/>
      <dgm:spPr>
        <a:solidFill>
          <a:srgbClr val="07434B"/>
        </a:solidFill>
      </dgm:spPr>
      <dgm:t>
        <a:bodyPr/>
        <a:lstStyle/>
        <a:p>
          <a:r>
            <a:rPr lang="de-DE"/>
            <a:t>Key Concepts</a:t>
          </a:r>
        </a:p>
      </dgm:t>
    </dgm:pt>
    <dgm:pt modelId="{6EB92C44-B3A9-450F-A0CA-62A147849F24}" type="parTrans" cxnId="{877D9DCB-461B-4576-84E3-7F034EB26315}">
      <dgm:prSet/>
      <dgm:spPr/>
      <dgm:t>
        <a:bodyPr/>
        <a:lstStyle/>
        <a:p>
          <a:endParaRPr lang="de-DE"/>
        </a:p>
      </dgm:t>
    </dgm:pt>
    <dgm:pt modelId="{8EECFD5C-23EC-4A74-8ADB-A0EA2BFCB35E}" type="sibTrans" cxnId="{877D9DCB-461B-4576-84E3-7F034EB26315}">
      <dgm:prSet/>
      <dgm:spPr/>
      <dgm:t>
        <a:bodyPr/>
        <a:lstStyle/>
        <a:p>
          <a:endParaRPr lang="de-DE"/>
        </a:p>
      </dgm:t>
    </dgm:pt>
    <dgm:pt modelId="{DE800F10-5124-4614-809F-C7823B9D66DE}">
      <dgm:prSet phldrT="[Text]"/>
      <dgm:spPr>
        <a:solidFill>
          <a:srgbClr val="FA5638"/>
        </a:solidFill>
      </dgm:spPr>
      <dgm:t>
        <a:bodyPr/>
        <a:lstStyle/>
        <a:p>
          <a:r>
            <a:rPr lang="de-DE"/>
            <a:t>Practices</a:t>
          </a:r>
        </a:p>
      </dgm:t>
    </dgm:pt>
    <dgm:pt modelId="{C3BA774A-9F06-4E16-A943-89DBEB89A6D8}" type="parTrans" cxnId="{2ADB8D91-32B1-4216-9B3C-354C31865D14}">
      <dgm:prSet/>
      <dgm:spPr/>
      <dgm:t>
        <a:bodyPr/>
        <a:lstStyle/>
        <a:p>
          <a:endParaRPr lang="de-DE"/>
        </a:p>
      </dgm:t>
    </dgm:pt>
    <dgm:pt modelId="{DD07D283-5E51-414D-BB79-0A5AF543188A}" type="sibTrans" cxnId="{2ADB8D91-32B1-4216-9B3C-354C31865D14}">
      <dgm:prSet/>
      <dgm:spPr/>
      <dgm:t>
        <a:bodyPr/>
        <a:lstStyle/>
        <a:p>
          <a:endParaRPr lang="de-DE"/>
        </a:p>
      </dgm:t>
    </dgm:pt>
    <dgm:pt modelId="{B52F70C7-9EB8-4BF1-9B68-C01E7F4EFC31}">
      <dgm:prSet phldrT="[Text]"/>
      <dgm:spPr>
        <a:solidFill>
          <a:srgbClr val="FFC000"/>
        </a:solidFill>
      </dgm:spPr>
      <dgm:t>
        <a:bodyPr/>
        <a:lstStyle/>
        <a:p>
          <a:r>
            <a:rPr lang="de-DE"/>
            <a:t>Tools &amp; Methods</a:t>
          </a:r>
        </a:p>
      </dgm:t>
    </dgm:pt>
    <dgm:pt modelId="{D84F7123-E9DE-492F-A3B8-E0373A248B51}" type="parTrans" cxnId="{8AE4EF7A-2D8B-48FF-AA92-6ADE638BD594}">
      <dgm:prSet/>
      <dgm:spPr/>
      <dgm:t>
        <a:bodyPr/>
        <a:lstStyle/>
        <a:p>
          <a:endParaRPr lang="de-DE"/>
        </a:p>
      </dgm:t>
    </dgm:pt>
    <dgm:pt modelId="{366C6F06-1340-466E-B392-AE01BC789800}" type="sibTrans" cxnId="{8AE4EF7A-2D8B-48FF-AA92-6ADE638BD594}">
      <dgm:prSet/>
      <dgm:spPr/>
      <dgm:t>
        <a:bodyPr/>
        <a:lstStyle/>
        <a:p>
          <a:endParaRPr lang="de-DE"/>
        </a:p>
      </dgm:t>
    </dgm:pt>
    <dgm:pt modelId="{4D2A3F0E-EAD6-4078-873C-534216B6A986}">
      <dgm:prSet phldrT="[Text]"/>
      <dgm:spPr>
        <a:solidFill>
          <a:schemeClr val="accent3"/>
        </a:solidFill>
      </dgm:spPr>
      <dgm:t>
        <a:bodyPr/>
        <a:lstStyle/>
        <a:p>
          <a:r>
            <a:rPr lang="de-DE"/>
            <a:t>Real Life </a:t>
          </a:r>
          <a:r>
            <a:rPr lang="de-DE" err="1"/>
            <a:t>exampel</a:t>
          </a:r>
          <a:endParaRPr lang="de-DE"/>
        </a:p>
      </dgm:t>
    </dgm:pt>
    <dgm:pt modelId="{09C0A746-480B-414B-AFDD-723C7794C527}" type="parTrans" cxnId="{A2C18E67-E722-4C3F-A60B-A9E826D47807}">
      <dgm:prSet/>
      <dgm:spPr/>
      <dgm:t>
        <a:bodyPr/>
        <a:lstStyle/>
        <a:p>
          <a:endParaRPr lang="de-DE"/>
        </a:p>
      </dgm:t>
    </dgm:pt>
    <dgm:pt modelId="{19DBFB79-FBC6-4D85-B864-EF3A050F044E}" type="sibTrans" cxnId="{A2C18E67-E722-4C3F-A60B-A9E826D47807}">
      <dgm:prSet/>
      <dgm:spPr/>
      <dgm:t>
        <a:bodyPr/>
        <a:lstStyle/>
        <a:p>
          <a:endParaRPr lang="de-DE"/>
        </a:p>
      </dgm:t>
    </dgm:pt>
    <dgm:pt modelId="{BF6A9FBC-CF85-449B-A4C4-B5C3F560DF8D}" type="pres">
      <dgm:prSet presAssocID="{0393AC65-29A3-4D8E-B5A9-F7942C6B344B}" presName="Name0" presStyleCnt="0">
        <dgm:presLayoutVars>
          <dgm:chMax val="7"/>
          <dgm:chPref val="7"/>
          <dgm:dir/>
        </dgm:presLayoutVars>
      </dgm:prSet>
      <dgm:spPr/>
    </dgm:pt>
    <dgm:pt modelId="{8D415336-7B7C-4F87-B3B9-91C243D5C6ED}" type="pres">
      <dgm:prSet presAssocID="{0393AC65-29A3-4D8E-B5A9-F7942C6B344B}" presName="Name1" presStyleCnt="0"/>
      <dgm:spPr/>
    </dgm:pt>
    <dgm:pt modelId="{C59987E9-EFC8-4903-8224-CA3D2D1104E3}" type="pres">
      <dgm:prSet presAssocID="{0393AC65-29A3-4D8E-B5A9-F7942C6B344B}" presName="cycle" presStyleCnt="0"/>
      <dgm:spPr/>
    </dgm:pt>
    <dgm:pt modelId="{837AF287-CECE-4301-828E-31283442DB54}" type="pres">
      <dgm:prSet presAssocID="{0393AC65-29A3-4D8E-B5A9-F7942C6B344B}" presName="srcNode" presStyleLbl="node1" presStyleIdx="0" presStyleCnt="4"/>
      <dgm:spPr/>
    </dgm:pt>
    <dgm:pt modelId="{6F75D3FF-C682-4F9E-9C2F-6A9B944D01AE}" type="pres">
      <dgm:prSet presAssocID="{0393AC65-29A3-4D8E-B5A9-F7942C6B344B}" presName="conn" presStyleLbl="parChTrans1D2" presStyleIdx="0" presStyleCnt="1"/>
      <dgm:spPr/>
    </dgm:pt>
    <dgm:pt modelId="{8C8C0713-7E66-4563-8B8F-444B188116F7}" type="pres">
      <dgm:prSet presAssocID="{0393AC65-29A3-4D8E-B5A9-F7942C6B344B}" presName="extraNode" presStyleLbl="node1" presStyleIdx="0" presStyleCnt="4"/>
      <dgm:spPr/>
    </dgm:pt>
    <dgm:pt modelId="{2EE2FF6F-539B-4938-8F40-3803C0006ED2}" type="pres">
      <dgm:prSet presAssocID="{0393AC65-29A3-4D8E-B5A9-F7942C6B344B}" presName="dstNode" presStyleLbl="node1" presStyleIdx="0" presStyleCnt="4"/>
      <dgm:spPr/>
    </dgm:pt>
    <dgm:pt modelId="{506BA89F-4332-45A0-B121-4DB630384A07}" type="pres">
      <dgm:prSet presAssocID="{88309982-03F9-4193-B00A-04DC51EC0255}" presName="text_1" presStyleLbl="node1" presStyleIdx="0" presStyleCnt="4">
        <dgm:presLayoutVars>
          <dgm:bulletEnabled val="1"/>
        </dgm:presLayoutVars>
      </dgm:prSet>
      <dgm:spPr/>
    </dgm:pt>
    <dgm:pt modelId="{4FBACFF4-C25A-48F4-B9CD-70EC74A9B1ED}" type="pres">
      <dgm:prSet presAssocID="{88309982-03F9-4193-B00A-04DC51EC0255}" presName="accent_1" presStyleCnt="0"/>
      <dgm:spPr/>
    </dgm:pt>
    <dgm:pt modelId="{E28856C3-0648-465F-9E1F-3BF659931A06}" type="pres">
      <dgm:prSet presAssocID="{88309982-03F9-4193-B00A-04DC51EC0255}" presName="accentRepeatNode" presStyleLbl="solidFgAcc1" presStyleIdx="0" presStyleCnt="4"/>
      <dgm:spPr/>
    </dgm:pt>
    <dgm:pt modelId="{0E6AF638-9153-4195-9B92-E278CD69C4E2}" type="pres">
      <dgm:prSet presAssocID="{DE800F10-5124-4614-809F-C7823B9D66DE}" presName="text_2" presStyleLbl="node1" presStyleIdx="1" presStyleCnt="4">
        <dgm:presLayoutVars>
          <dgm:bulletEnabled val="1"/>
        </dgm:presLayoutVars>
      </dgm:prSet>
      <dgm:spPr/>
    </dgm:pt>
    <dgm:pt modelId="{C2AC3509-9C1F-49B7-89FC-59A0D09FAA39}" type="pres">
      <dgm:prSet presAssocID="{DE800F10-5124-4614-809F-C7823B9D66DE}" presName="accent_2" presStyleCnt="0"/>
      <dgm:spPr/>
    </dgm:pt>
    <dgm:pt modelId="{D6ECECD9-6CF2-41A2-B39E-36D1CA9046DF}" type="pres">
      <dgm:prSet presAssocID="{DE800F10-5124-4614-809F-C7823B9D66DE}" presName="accentRepeatNode" presStyleLbl="solidFgAcc1" presStyleIdx="1" presStyleCnt="4"/>
      <dgm:spPr/>
    </dgm:pt>
    <dgm:pt modelId="{36AC7BB7-FFA3-4F8F-8C96-FBB3672E6415}" type="pres">
      <dgm:prSet presAssocID="{B52F70C7-9EB8-4BF1-9B68-C01E7F4EFC31}" presName="text_3" presStyleLbl="node1" presStyleIdx="2" presStyleCnt="4">
        <dgm:presLayoutVars>
          <dgm:bulletEnabled val="1"/>
        </dgm:presLayoutVars>
      </dgm:prSet>
      <dgm:spPr/>
    </dgm:pt>
    <dgm:pt modelId="{5A559E96-7DA3-4C40-9201-72F215D6391C}" type="pres">
      <dgm:prSet presAssocID="{B52F70C7-9EB8-4BF1-9B68-C01E7F4EFC31}" presName="accent_3" presStyleCnt="0"/>
      <dgm:spPr/>
    </dgm:pt>
    <dgm:pt modelId="{060F7F49-E42D-4BA6-80A2-037D5E64659B}" type="pres">
      <dgm:prSet presAssocID="{B52F70C7-9EB8-4BF1-9B68-C01E7F4EFC31}" presName="accentRepeatNode" presStyleLbl="solidFgAcc1" presStyleIdx="2" presStyleCnt="4"/>
      <dgm:spPr/>
    </dgm:pt>
    <dgm:pt modelId="{AC93FC41-D6D1-4F05-80AF-B9539CF80876}" type="pres">
      <dgm:prSet presAssocID="{4D2A3F0E-EAD6-4078-873C-534216B6A986}" presName="text_4" presStyleLbl="node1" presStyleIdx="3" presStyleCnt="4">
        <dgm:presLayoutVars>
          <dgm:bulletEnabled val="1"/>
        </dgm:presLayoutVars>
      </dgm:prSet>
      <dgm:spPr/>
    </dgm:pt>
    <dgm:pt modelId="{C163B633-18B8-436A-88AE-9D9CD59D3B4F}" type="pres">
      <dgm:prSet presAssocID="{4D2A3F0E-EAD6-4078-873C-534216B6A986}" presName="accent_4" presStyleCnt="0"/>
      <dgm:spPr/>
    </dgm:pt>
    <dgm:pt modelId="{33960EAB-E48B-40D6-B893-484A2D8B6F43}" type="pres">
      <dgm:prSet presAssocID="{4D2A3F0E-EAD6-4078-873C-534216B6A986}" presName="accentRepeatNode" presStyleLbl="solidFgAcc1" presStyleIdx="3" presStyleCnt="4"/>
      <dgm:spPr/>
    </dgm:pt>
  </dgm:ptLst>
  <dgm:cxnLst>
    <dgm:cxn modelId="{151B4A66-5A0F-4F3F-8BD3-C5DC39183609}" type="presOf" srcId="{0393AC65-29A3-4D8E-B5A9-F7942C6B344B}" destId="{BF6A9FBC-CF85-449B-A4C4-B5C3F560DF8D}" srcOrd="0" destOrd="0" presId="urn:microsoft.com/office/officeart/2008/layout/VerticalCurvedList"/>
    <dgm:cxn modelId="{A2C18E67-E722-4C3F-A60B-A9E826D47807}" srcId="{0393AC65-29A3-4D8E-B5A9-F7942C6B344B}" destId="{4D2A3F0E-EAD6-4078-873C-534216B6A986}" srcOrd="3" destOrd="0" parTransId="{09C0A746-480B-414B-AFDD-723C7794C527}" sibTransId="{19DBFB79-FBC6-4D85-B864-EF3A050F044E}"/>
    <dgm:cxn modelId="{8C1DE855-9BD6-4D91-8A4F-6FEC160DE466}" type="presOf" srcId="{DE800F10-5124-4614-809F-C7823B9D66DE}" destId="{0E6AF638-9153-4195-9B92-E278CD69C4E2}" srcOrd="0" destOrd="0" presId="urn:microsoft.com/office/officeart/2008/layout/VerticalCurvedList"/>
    <dgm:cxn modelId="{8AE4EF7A-2D8B-48FF-AA92-6ADE638BD594}" srcId="{0393AC65-29A3-4D8E-B5A9-F7942C6B344B}" destId="{B52F70C7-9EB8-4BF1-9B68-C01E7F4EFC31}" srcOrd="2" destOrd="0" parTransId="{D84F7123-E9DE-492F-A3B8-E0373A248B51}" sibTransId="{366C6F06-1340-466E-B392-AE01BC789800}"/>
    <dgm:cxn modelId="{D321457D-15E0-4ADC-BFF3-8A88775DB25B}" type="presOf" srcId="{8EECFD5C-23EC-4A74-8ADB-A0EA2BFCB35E}" destId="{6F75D3FF-C682-4F9E-9C2F-6A9B944D01AE}" srcOrd="0" destOrd="0" presId="urn:microsoft.com/office/officeart/2008/layout/VerticalCurvedList"/>
    <dgm:cxn modelId="{2ADB8D91-32B1-4216-9B3C-354C31865D14}" srcId="{0393AC65-29A3-4D8E-B5A9-F7942C6B344B}" destId="{DE800F10-5124-4614-809F-C7823B9D66DE}" srcOrd="1" destOrd="0" parTransId="{C3BA774A-9F06-4E16-A943-89DBEB89A6D8}" sibTransId="{DD07D283-5E51-414D-BB79-0A5AF543188A}"/>
    <dgm:cxn modelId="{877D9DCB-461B-4576-84E3-7F034EB26315}" srcId="{0393AC65-29A3-4D8E-B5A9-F7942C6B344B}" destId="{88309982-03F9-4193-B00A-04DC51EC0255}" srcOrd="0" destOrd="0" parTransId="{6EB92C44-B3A9-450F-A0CA-62A147849F24}" sibTransId="{8EECFD5C-23EC-4A74-8ADB-A0EA2BFCB35E}"/>
    <dgm:cxn modelId="{073785D4-90F7-4310-9789-30088452A4C4}" type="presOf" srcId="{4D2A3F0E-EAD6-4078-873C-534216B6A986}" destId="{AC93FC41-D6D1-4F05-80AF-B9539CF80876}" srcOrd="0" destOrd="0" presId="urn:microsoft.com/office/officeart/2008/layout/VerticalCurvedList"/>
    <dgm:cxn modelId="{CA4826DE-006A-49BE-939D-7DC76BA74B51}" type="presOf" srcId="{B52F70C7-9EB8-4BF1-9B68-C01E7F4EFC31}" destId="{36AC7BB7-FFA3-4F8F-8C96-FBB3672E6415}" srcOrd="0" destOrd="0" presId="urn:microsoft.com/office/officeart/2008/layout/VerticalCurvedList"/>
    <dgm:cxn modelId="{A254CDF3-B33C-4CB8-9095-0A0076E3ABD9}" type="presOf" srcId="{88309982-03F9-4193-B00A-04DC51EC0255}" destId="{506BA89F-4332-45A0-B121-4DB630384A07}" srcOrd="0" destOrd="0" presId="urn:microsoft.com/office/officeart/2008/layout/VerticalCurvedList"/>
    <dgm:cxn modelId="{C5215C99-1FF5-4E22-9E9F-456F0F368713}" type="presParOf" srcId="{BF6A9FBC-CF85-449B-A4C4-B5C3F560DF8D}" destId="{8D415336-7B7C-4F87-B3B9-91C243D5C6ED}" srcOrd="0" destOrd="0" presId="urn:microsoft.com/office/officeart/2008/layout/VerticalCurvedList"/>
    <dgm:cxn modelId="{0CF0118C-AFC2-49B0-B213-112E815214F9}" type="presParOf" srcId="{8D415336-7B7C-4F87-B3B9-91C243D5C6ED}" destId="{C59987E9-EFC8-4903-8224-CA3D2D1104E3}" srcOrd="0" destOrd="0" presId="urn:microsoft.com/office/officeart/2008/layout/VerticalCurvedList"/>
    <dgm:cxn modelId="{4A0B1E7C-EFDE-43D3-B7BE-55A32B833575}" type="presParOf" srcId="{C59987E9-EFC8-4903-8224-CA3D2D1104E3}" destId="{837AF287-CECE-4301-828E-31283442DB54}" srcOrd="0" destOrd="0" presId="urn:microsoft.com/office/officeart/2008/layout/VerticalCurvedList"/>
    <dgm:cxn modelId="{05126887-E191-40FF-B6F5-920992483DAA}" type="presParOf" srcId="{C59987E9-EFC8-4903-8224-CA3D2D1104E3}" destId="{6F75D3FF-C682-4F9E-9C2F-6A9B944D01AE}" srcOrd="1" destOrd="0" presId="urn:microsoft.com/office/officeart/2008/layout/VerticalCurvedList"/>
    <dgm:cxn modelId="{B51D9F6F-B388-4CA3-BB76-8B981352E1DA}" type="presParOf" srcId="{C59987E9-EFC8-4903-8224-CA3D2D1104E3}" destId="{8C8C0713-7E66-4563-8B8F-444B188116F7}" srcOrd="2" destOrd="0" presId="urn:microsoft.com/office/officeart/2008/layout/VerticalCurvedList"/>
    <dgm:cxn modelId="{081E5B70-7859-4DBC-AE39-3DCE34F85AFB}" type="presParOf" srcId="{C59987E9-EFC8-4903-8224-CA3D2D1104E3}" destId="{2EE2FF6F-539B-4938-8F40-3803C0006ED2}" srcOrd="3" destOrd="0" presId="urn:microsoft.com/office/officeart/2008/layout/VerticalCurvedList"/>
    <dgm:cxn modelId="{189AA18B-61A8-43A2-9C6B-63BF76ED1352}" type="presParOf" srcId="{8D415336-7B7C-4F87-B3B9-91C243D5C6ED}" destId="{506BA89F-4332-45A0-B121-4DB630384A07}" srcOrd="1" destOrd="0" presId="urn:microsoft.com/office/officeart/2008/layout/VerticalCurvedList"/>
    <dgm:cxn modelId="{45E7FC73-4134-4998-9BC1-FCD8CA4BE501}" type="presParOf" srcId="{8D415336-7B7C-4F87-B3B9-91C243D5C6ED}" destId="{4FBACFF4-C25A-48F4-B9CD-70EC74A9B1ED}" srcOrd="2" destOrd="0" presId="urn:microsoft.com/office/officeart/2008/layout/VerticalCurvedList"/>
    <dgm:cxn modelId="{ACA7DD1B-DB94-485C-BA57-DD818E117C94}" type="presParOf" srcId="{4FBACFF4-C25A-48F4-B9CD-70EC74A9B1ED}" destId="{E28856C3-0648-465F-9E1F-3BF659931A06}" srcOrd="0" destOrd="0" presId="urn:microsoft.com/office/officeart/2008/layout/VerticalCurvedList"/>
    <dgm:cxn modelId="{F2D79E48-5032-41A6-8475-E8001629D3FC}" type="presParOf" srcId="{8D415336-7B7C-4F87-B3B9-91C243D5C6ED}" destId="{0E6AF638-9153-4195-9B92-E278CD69C4E2}" srcOrd="3" destOrd="0" presId="urn:microsoft.com/office/officeart/2008/layout/VerticalCurvedList"/>
    <dgm:cxn modelId="{3798F49E-7617-4448-B5E8-CE17E7291F7C}" type="presParOf" srcId="{8D415336-7B7C-4F87-B3B9-91C243D5C6ED}" destId="{C2AC3509-9C1F-49B7-89FC-59A0D09FAA39}" srcOrd="4" destOrd="0" presId="urn:microsoft.com/office/officeart/2008/layout/VerticalCurvedList"/>
    <dgm:cxn modelId="{5F142749-DD6E-477A-8AF5-561FD4F0C85D}" type="presParOf" srcId="{C2AC3509-9C1F-49B7-89FC-59A0D09FAA39}" destId="{D6ECECD9-6CF2-41A2-B39E-36D1CA9046DF}" srcOrd="0" destOrd="0" presId="urn:microsoft.com/office/officeart/2008/layout/VerticalCurvedList"/>
    <dgm:cxn modelId="{9A1AC3B5-5057-497C-AECA-F414E469E32F}" type="presParOf" srcId="{8D415336-7B7C-4F87-B3B9-91C243D5C6ED}" destId="{36AC7BB7-FFA3-4F8F-8C96-FBB3672E6415}" srcOrd="5" destOrd="0" presId="urn:microsoft.com/office/officeart/2008/layout/VerticalCurvedList"/>
    <dgm:cxn modelId="{2C280A8F-92F4-44D2-9968-F7E17EB3F487}" type="presParOf" srcId="{8D415336-7B7C-4F87-B3B9-91C243D5C6ED}" destId="{5A559E96-7DA3-4C40-9201-72F215D6391C}" srcOrd="6" destOrd="0" presId="urn:microsoft.com/office/officeart/2008/layout/VerticalCurvedList"/>
    <dgm:cxn modelId="{33847F23-C2D8-4CD2-A99E-657191E5302E}" type="presParOf" srcId="{5A559E96-7DA3-4C40-9201-72F215D6391C}" destId="{060F7F49-E42D-4BA6-80A2-037D5E64659B}" srcOrd="0" destOrd="0" presId="urn:microsoft.com/office/officeart/2008/layout/VerticalCurvedList"/>
    <dgm:cxn modelId="{86946810-8F40-4207-B548-07D05DD24FA5}" type="presParOf" srcId="{8D415336-7B7C-4F87-B3B9-91C243D5C6ED}" destId="{AC93FC41-D6D1-4F05-80AF-B9539CF80876}" srcOrd="7" destOrd="0" presId="urn:microsoft.com/office/officeart/2008/layout/VerticalCurvedList"/>
    <dgm:cxn modelId="{FA5F5054-446D-4921-A668-83CA7EDB253C}" type="presParOf" srcId="{8D415336-7B7C-4F87-B3B9-91C243D5C6ED}" destId="{C163B633-18B8-436A-88AE-9D9CD59D3B4F}" srcOrd="8" destOrd="0" presId="urn:microsoft.com/office/officeart/2008/layout/VerticalCurvedList"/>
    <dgm:cxn modelId="{D46FD786-4828-4F62-AC24-534A74B4063E}" type="presParOf" srcId="{C163B633-18B8-436A-88AE-9D9CD59D3B4F}" destId="{33960EAB-E48B-40D6-B893-484A2D8B6F43}"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C30984E-C2DA-4144-B46C-9A82D1B6CC0E}" type="doc">
      <dgm:prSet loTypeId="urn:microsoft.com/office/officeart/2005/8/layout/vList4" loCatId="list" qsTypeId="urn:microsoft.com/office/officeart/2005/8/quickstyle/simple1" qsCatId="simple" csTypeId="urn:microsoft.com/office/officeart/2005/8/colors/accent6_2" csCatId="accent6" phldr="1"/>
      <dgm:spPr/>
      <dgm:t>
        <a:bodyPr/>
        <a:lstStyle/>
        <a:p>
          <a:endParaRPr lang="de-DE"/>
        </a:p>
      </dgm:t>
    </dgm:pt>
    <dgm:pt modelId="{D1BE39B7-2086-4A8D-BA02-51D67C5C8B96}">
      <dgm:prSet phldrT="[Text]" custT="1"/>
      <dgm:spPr>
        <a:solidFill>
          <a:schemeClr val="accent6">
            <a:hueOff val="0"/>
            <a:satOff val="0"/>
            <a:lumOff val="0"/>
            <a:alpha val="38000"/>
          </a:schemeClr>
        </a:solidFill>
      </dgm:spPr>
      <dgm:t>
        <a:bodyPr/>
        <a:lstStyle/>
        <a:p>
          <a:pPr>
            <a:spcAft>
              <a:spcPts val="0"/>
            </a:spcAft>
          </a:pPr>
          <a:r>
            <a:rPr lang="de-DE" sz="2000" b="1" err="1">
              <a:solidFill>
                <a:srgbClr val="07434B"/>
              </a:solidFill>
              <a:latin typeface="Avenir"/>
            </a:rPr>
            <a:t>Sustainability</a:t>
          </a:r>
          <a:r>
            <a:rPr lang="de-DE" sz="2000">
              <a:latin typeface="Avenir"/>
            </a:rPr>
            <a:t> </a:t>
          </a:r>
          <a:endParaRPr lang="de-DE" sz="2000">
            <a:solidFill>
              <a:srgbClr val="07434B"/>
            </a:solidFill>
            <a:latin typeface="Avenir"/>
          </a:endParaRPr>
        </a:p>
      </dgm:t>
    </dgm:pt>
    <dgm:pt modelId="{3255A7A8-A24E-42D5-B883-A62BDB738522}" type="parTrans" cxnId="{4D6021F7-4045-4010-B1A0-ECAB944996F7}">
      <dgm:prSet/>
      <dgm:spPr/>
      <dgm:t>
        <a:bodyPr/>
        <a:lstStyle/>
        <a:p>
          <a:endParaRPr lang="de-DE"/>
        </a:p>
      </dgm:t>
    </dgm:pt>
    <dgm:pt modelId="{2185E0D1-E27C-4086-AC50-BA210ECB69F1}" type="sibTrans" cxnId="{4D6021F7-4045-4010-B1A0-ECAB944996F7}">
      <dgm:prSet/>
      <dgm:spPr/>
      <dgm:t>
        <a:bodyPr/>
        <a:lstStyle/>
        <a:p>
          <a:endParaRPr lang="de-DE"/>
        </a:p>
      </dgm:t>
    </dgm:pt>
    <dgm:pt modelId="{4CBA3AE9-6FCA-4028-BEE6-BC322F3659EF}">
      <dgm:prSet phldrT="[Text]" custT="1"/>
      <dgm:spPr>
        <a:solidFill>
          <a:schemeClr val="accent6">
            <a:hueOff val="0"/>
            <a:satOff val="0"/>
            <a:lumOff val="0"/>
            <a:alpha val="38000"/>
          </a:schemeClr>
        </a:solidFill>
      </dgm:spPr>
      <dgm:t>
        <a:bodyPr/>
        <a:lstStyle/>
        <a:p>
          <a:pPr>
            <a:spcAft>
              <a:spcPts val="0"/>
            </a:spcAft>
          </a:pPr>
          <a:r>
            <a:rPr lang="de-DE" sz="1600">
              <a:solidFill>
                <a:srgbClr val="07434B"/>
              </a:solidFill>
              <a:latin typeface="Avenir"/>
            </a:rPr>
            <a:t>„Meeting </a:t>
          </a:r>
          <a:r>
            <a:rPr lang="de-DE" sz="1600" err="1">
              <a:solidFill>
                <a:srgbClr val="07434B"/>
              </a:solidFill>
              <a:latin typeface="Avenir"/>
            </a:rPr>
            <a:t>the</a:t>
          </a:r>
          <a:r>
            <a:rPr lang="de-DE" sz="1600">
              <a:solidFill>
                <a:srgbClr val="07434B"/>
              </a:solidFill>
              <a:latin typeface="Avenir"/>
            </a:rPr>
            <a:t> </a:t>
          </a:r>
          <a:r>
            <a:rPr lang="de-DE" sz="1600" err="1">
              <a:solidFill>
                <a:srgbClr val="07434B"/>
              </a:solidFill>
              <a:latin typeface="Avenir"/>
            </a:rPr>
            <a:t>need</a:t>
          </a:r>
          <a:r>
            <a:rPr lang="de-DE" sz="1600">
              <a:solidFill>
                <a:srgbClr val="07434B"/>
              </a:solidFill>
              <a:latin typeface="Avenir"/>
            </a:rPr>
            <a:t> </a:t>
          </a:r>
          <a:r>
            <a:rPr lang="de-DE" sz="1600" err="1">
              <a:solidFill>
                <a:srgbClr val="07434B"/>
              </a:solidFill>
              <a:latin typeface="Avenir"/>
            </a:rPr>
            <a:t>of</a:t>
          </a:r>
          <a:r>
            <a:rPr lang="de-DE" sz="1600">
              <a:solidFill>
                <a:srgbClr val="07434B"/>
              </a:solidFill>
              <a:latin typeface="Avenir"/>
            </a:rPr>
            <a:t> </a:t>
          </a:r>
          <a:r>
            <a:rPr lang="de-DE" sz="1600" err="1">
              <a:solidFill>
                <a:srgbClr val="07434B"/>
              </a:solidFill>
              <a:latin typeface="Avenir"/>
            </a:rPr>
            <a:t>the</a:t>
          </a:r>
          <a:r>
            <a:rPr lang="de-DE" sz="1600">
              <a:solidFill>
                <a:srgbClr val="07434B"/>
              </a:solidFill>
              <a:latin typeface="Avenir"/>
            </a:rPr>
            <a:t> </a:t>
          </a:r>
          <a:r>
            <a:rPr lang="de-DE" sz="1600" err="1">
              <a:solidFill>
                <a:srgbClr val="07434B"/>
              </a:solidFill>
              <a:latin typeface="Avenir"/>
            </a:rPr>
            <a:t>present</a:t>
          </a:r>
          <a:r>
            <a:rPr lang="de-DE" sz="1600">
              <a:solidFill>
                <a:srgbClr val="07434B"/>
              </a:solidFill>
              <a:latin typeface="Avenir"/>
            </a:rPr>
            <a:t> </a:t>
          </a:r>
          <a:r>
            <a:rPr lang="de-DE" sz="1600" err="1">
              <a:solidFill>
                <a:srgbClr val="07434B"/>
              </a:solidFill>
              <a:latin typeface="Avenir"/>
            </a:rPr>
            <a:t>without</a:t>
          </a:r>
          <a:r>
            <a:rPr lang="de-DE" sz="1600">
              <a:solidFill>
                <a:srgbClr val="07434B"/>
              </a:solidFill>
              <a:latin typeface="Avenir"/>
            </a:rPr>
            <a:t> </a:t>
          </a:r>
          <a:r>
            <a:rPr lang="de-DE" sz="1600" err="1">
              <a:solidFill>
                <a:srgbClr val="07434B"/>
              </a:solidFill>
              <a:latin typeface="Avenir"/>
            </a:rPr>
            <a:t>compromising</a:t>
          </a:r>
          <a:r>
            <a:rPr lang="de-DE" sz="1600">
              <a:solidFill>
                <a:srgbClr val="07434B"/>
              </a:solidFill>
              <a:latin typeface="Avenir"/>
            </a:rPr>
            <a:t> </a:t>
          </a:r>
          <a:r>
            <a:rPr lang="de-DE" sz="1600" err="1">
              <a:solidFill>
                <a:srgbClr val="07434B"/>
              </a:solidFill>
              <a:latin typeface="Avenir"/>
            </a:rPr>
            <a:t>ability</a:t>
          </a:r>
          <a:r>
            <a:rPr lang="de-DE" sz="1600">
              <a:solidFill>
                <a:srgbClr val="07434B"/>
              </a:solidFill>
              <a:latin typeface="Avenir"/>
            </a:rPr>
            <a:t> </a:t>
          </a:r>
          <a:r>
            <a:rPr lang="de-DE" sz="1600" err="1">
              <a:solidFill>
                <a:srgbClr val="07434B"/>
              </a:solidFill>
              <a:latin typeface="Avenir"/>
            </a:rPr>
            <a:t>of</a:t>
          </a:r>
          <a:r>
            <a:rPr lang="de-DE" sz="1600">
              <a:solidFill>
                <a:srgbClr val="07434B"/>
              </a:solidFill>
              <a:latin typeface="Avenir"/>
            </a:rPr>
            <a:t> </a:t>
          </a:r>
          <a:r>
            <a:rPr lang="de-DE" sz="1600" err="1">
              <a:solidFill>
                <a:srgbClr val="07434B"/>
              </a:solidFill>
              <a:latin typeface="Avenir"/>
            </a:rPr>
            <a:t>future</a:t>
          </a:r>
          <a:r>
            <a:rPr lang="de-DE" sz="1600">
              <a:solidFill>
                <a:srgbClr val="07434B"/>
              </a:solidFill>
              <a:latin typeface="Avenir"/>
            </a:rPr>
            <a:t> </a:t>
          </a:r>
          <a:r>
            <a:rPr lang="de-DE" sz="1600" err="1">
              <a:solidFill>
                <a:srgbClr val="07434B"/>
              </a:solidFill>
              <a:latin typeface="Avenir"/>
            </a:rPr>
            <a:t>generation</a:t>
          </a:r>
          <a:r>
            <a:rPr lang="de-DE" sz="1600">
              <a:solidFill>
                <a:srgbClr val="07434B"/>
              </a:solidFill>
              <a:latin typeface="Avenir"/>
            </a:rPr>
            <a:t> </a:t>
          </a:r>
          <a:r>
            <a:rPr lang="de-DE" sz="1600" err="1">
              <a:solidFill>
                <a:srgbClr val="07434B"/>
              </a:solidFill>
              <a:latin typeface="Avenir"/>
            </a:rPr>
            <a:t>to</a:t>
          </a:r>
          <a:r>
            <a:rPr lang="de-DE" sz="1600">
              <a:solidFill>
                <a:srgbClr val="07434B"/>
              </a:solidFill>
              <a:latin typeface="Avenir"/>
            </a:rPr>
            <a:t> </a:t>
          </a:r>
          <a:r>
            <a:rPr lang="de-DE" sz="1600" err="1">
              <a:solidFill>
                <a:srgbClr val="07434B"/>
              </a:solidFill>
              <a:latin typeface="Avenir"/>
            </a:rPr>
            <a:t>meet</a:t>
          </a:r>
          <a:r>
            <a:rPr lang="de-DE" sz="1600">
              <a:solidFill>
                <a:srgbClr val="07434B"/>
              </a:solidFill>
              <a:latin typeface="Avenir"/>
            </a:rPr>
            <a:t> </a:t>
          </a:r>
          <a:r>
            <a:rPr lang="de-DE" sz="1600" err="1">
              <a:solidFill>
                <a:srgbClr val="07434B"/>
              </a:solidFill>
              <a:latin typeface="Avenir"/>
            </a:rPr>
            <a:t>their</a:t>
          </a:r>
          <a:r>
            <a:rPr lang="de-DE" sz="1600">
              <a:solidFill>
                <a:srgbClr val="07434B"/>
              </a:solidFill>
              <a:latin typeface="Avenir"/>
            </a:rPr>
            <a:t> own </a:t>
          </a:r>
          <a:r>
            <a:rPr lang="de-DE" sz="1600" err="1">
              <a:solidFill>
                <a:srgbClr val="07434B"/>
              </a:solidFill>
              <a:latin typeface="Avenir"/>
            </a:rPr>
            <a:t>needs</a:t>
          </a:r>
          <a:r>
            <a:rPr lang="de-DE" sz="1600">
              <a:solidFill>
                <a:srgbClr val="07434B"/>
              </a:solidFill>
              <a:latin typeface="Avenir"/>
            </a:rPr>
            <a:t>“ (The UN Brundtland </a:t>
          </a:r>
          <a:r>
            <a:rPr lang="de-DE" sz="1600" err="1">
              <a:solidFill>
                <a:srgbClr val="07434B"/>
              </a:solidFill>
              <a:latin typeface="Avenir"/>
            </a:rPr>
            <a:t>Commission</a:t>
          </a:r>
          <a:r>
            <a:rPr lang="de-DE" sz="1600">
              <a:solidFill>
                <a:srgbClr val="07434B"/>
              </a:solidFill>
              <a:latin typeface="Avenir"/>
            </a:rPr>
            <a:t>, 1987)</a:t>
          </a:r>
        </a:p>
      </dgm:t>
    </dgm:pt>
    <dgm:pt modelId="{D3918E33-BD95-4409-BAFE-D7FFD8FDA38C}" type="parTrans" cxnId="{1F74E8A4-4E66-488E-9E4E-A383254C3ACB}">
      <dgm:prSet/>
      <dgm:spPr/>
      <dgm:t>
        <a:bodyPr/>
        <a:lstStyle/>
        <a:p>
          <a:endParaRPr lang="de-DE"/>
        </a:p>
      </dgm:t>
    </dgm:pt>
    <dgm:pt modelId="{7DF85695-937E-4BAE-9DE5-C62FDE7E17C3}" type="sibTrans" cxnId="{1F74E8A4-4E66-488E-9E4E-A383254C3ACB}">
      <dgm:prSet/>
      <dgm:spPr/>
      <dgm:t>
        <a:bodyPr/>
        <a:lstStyle/>
        <a:p>
          <a:endParaRPr lang="de-DE"/>
        </a:p>
      </dgm:t>
    </dgm:pt>
    <dgm:pt modelId="{38D75FBC-C603-4F39-828A-75814B64662C}">
      <dgm:prSet phldrT="[Text]" custT="1"/>
      <dgm:spPr>
        <a:solidFill>
          <a:schemeClr val="accent6">
            <a:hueOff val="0"/>
            <a:satOff val="0"/>
            <a:lumOff val="0"/>
            <a:alpha val="38000"/>
          </a:schemeClr>
        </a:solidFill>
      </dgm:spPr>
      <dgm:t>
        <a:bodyPr/>
        <a:lstStyle/>
        <a:p>
          <a:pPr>
            <a:lnSpc>
              <a:spcPct val="100000"/>
            </a:lnSpc>
            <a:spcAft>
              <a:spcPts val="0"/>
            </a:spcAft>
            <a:buNone/>
          </a:pPr>
          <a:r>
            <a:rPr lang="de-DE" sz="2000" b="1">
              <a:solidFill>
                <a:srgbClr val="07434B"/>
              </a:solidFill>
              <a:latin typeface="Avenir"/>
            </a:rPr>
            <a:t>Natural Environment</a:t>
          </a:r>
        </a:p>
      </dgm:t>
    </dgm:pt>
    <dgm:pt modelId="{47BB4ED9-03BE-4E04-8C8D-EA41AE7C6EF9}" type="parTrans" cxnId="{70814CB4-FFF7-437F-B28B-F4225504C6EF}">
      <dgm:prSet/>
      <dgm:spPr/>
      <dgm:t>
        <a:bodyPr/>
        <a:lstStyle/>
        <a:p>
          <a:endParaRPr lang="de-DE"/>
        </a:p>
      </dgm:t>
    </dgm:pt>
    <dgm:pt modelId="{3F106149-4367-4DEA-8D29-BB6F1B80ACE7}" type="sibTrans" cxnId="{70814CB4-FFF7-437F-B28B-F4225504C6EF}">
      <dgm:prSet/>
      <dgm:spPr/>
      <dgm:t>
        <a:bodyPr/>
        <a:lstStyle/>
        <a:p>
          <a:endParaRPr lang="de-DE"/>
        </a:p>
      </dgm:t>
    </dgm:pt>
    <dgm:pt modelId="{E958A521-FBCD-4AD9-859B-F84D96E41979}">
      <dgm:prSet phldrT="[Text]" custT="1"/>
      <dgm:spPr>
        <a:solidFill>
          <a:schemeClr val="accent6">
            <a:hueOff val="0"/>
            <a:satOff val="0"/>
            <a:lumOff val="0"/>
            <a:alpha val="38000"/>
          </a:schemeClr>
        </a:solidFill>
      </dgm:spPr>
      <dgm:t>
        <a:bodyPr/>
        <a:lstStyle/>
        <a:p>
          <a:pPr>
            <a:lnSpc>
              <a:spcPct val="100000"/>
            </a:lnSpc>
            <a:spcAft>
              <a:spcPts val="0"/>
            </a:spcAft>
            <a:buFont typeface="Arial" panose="020B0604020202020204" pitchFamily="34" charset="0"/>
            <a:buChar char="•"/>
          </a:pPr>
          <a:r>
            <a:rPr lang="de-DE" sz="1600" b="0" i="0" u="none">
              <a:solidFill>
                <a:srgbClr val="07434B"/>
              </a:solidFill>
              <a:latin typeface="Avenir"/>
            </a:rPr>
            <a:t>All </a:t>
          </a:r>
          <a:r>
            <a:rPr lang="de-DE" sz="1600" b="0" i="0" u="none" err="1">
              <a:solidFill>
                <a:srgbClr val="07434B"/>
              </a:solidFill>
              <a:latin typeface="Avenir"/>
            </a:rPr>
            <a:t>naturally</a:t>
          </a:r>
          <a:r>
            <a:rPr lang="de-DE" sz="1600" b="0" i="0" u="none">
              <a:solidFill>
                <a:srgbClr val="07434B"/>
              </a:solidFill>
              <a:latin typeface="Avenir"/>
            </a:rPr>
            <a:t> </a:t>
          </a:r>
          <a:r>
            <a:rPr lang="de-DE" sz="1600" b="0" i="0" u="none" err="1">
              <a:solidFill>
                <a:srgbClr val="07434B"/>
              </a:solidFill>
              <a:latin typeface="Avenir"/>
            </a:rPr>
            <a:t>occurring</a:t>
          </a:r>
          <a:r>
            <a:rPr lang="de-DE" sz="1600" b="0" i="0" u="none">
              <a:solidFill>
                <a:srgbClr val="07434B"/>
              </a:solidFill>
              <a:latin typeface="Avenir"/>
            </a:rPr>
            <a:t> </a:t>
          </a:r>
          <a:r>
            <a:rPr lang="de-DE" sz="1600" b="0" i="0" u="none" err="1">
              <a:solidFill>
                <a:srgbClr val="07434B"/>
              </a:solidFill>
              <a:latin typeface="Avenir"/>
            </a:rPr>
            <a:t>living</a:t>
          </a:r>
          <a:r>
            <a:rPr lang="de-DE" sz="1600" b="0" i="0" u="none">
              <a:solidFill>
                <a:srgbClr val="07434B"/>
              </a:solidFill>
              <a:latin typeface="Avenir"/>
            </a:rPr>
            <a:t> and non-</a:t>
          </a:r>
          <a:r>
            <a:rPr lang="de-DE" sz="1600" b="0" i="0" u="none" err="1">
              <a:solidFill>
                <a:srgbClr val="07434B"/>
              </a:solidFill>
              <a:latin typeface="Avenir"/>
            </a:rPr>
            <a:t>living</a:t>
          </a:r>
          <a:r>
            <a:rPr lang="de-DE" sz="1600" b="0" i="0" u="none">
              <a:solidFill>
                <a:srgbClr val="07434B"/>
              </a:solidFill>
              <a:latin typeface="Avenir"/>
            </a:rPr>
            <a:t> </a:t>
          </a:r>
          <a:r>
            <a:rPr lang="de-DE" sz="1600" b="0" i="0" u="none" err="1">
              <a:solidFill>
                <a:srgbClr val="07434B"/>
              </a:solidFill>
              <a:latin typeface="Avenir"/>
            </a:rPr>
            <a:t>things</a:t>
          </a:r>
          <a:r>
            <a:rPr lang="de-DE" sz="1600" b="0" i="0">
              <a:solidFill>
                <a:srgbClr val="07434B"/>
              </a:solidFill>
              <a:latin typeface="Avenir"/>
            </a:rPr>
            <a:t>​</a:t>
          </a:r>
          <a:endParaRPr lang="de-DE" sz="1600">
            <a:solidFill>
              <a:srgbClr val="07434B"/>
            </a:solidFill>
            <a:latin typeface="Avenir"/>
          </a:endParaRPr>
        </a:p>
      </dgm:t>
    </dgm:pt>
    <dgm:pt modelId="{519584CA-E7BB-4771-9466-23D13A9F3AE9}" type="parTrans" cxnId="{9BD6E489-B11F-4DEA-85CE-67BD3E359369}">
      <dgm:prSet/>
      <dgm:spPr/>
      <dgm:t>
        <a:bodyPr/>
        <a:lstStyle/>
        <a:p>
          <a:endParaRPr lang="de-DE"/>
        </a:p>
      </dgm:t>
    </dgm:pt>
    <dgm:pt modelId="{A3BC9756-97D1-45DD-924A-007BE9B2EB88}" type="sibTrans" cxnId="{9BD6E489-B11F-4DEA-85CE-67BD3E359369}">
      <dgm:prSet/>
      <dgm:spPr/>
      <dgm:t>
        <a:bodyPr/>
        <a:lstStyle/>
        <a:p>
          <a:endParaRPr lang="de-DE"/>
        </a:p>
      </dgm:t>
    </dgm:pt>
    <dgm:pt modelId="{6201F40F-25B8-4319-ACBE-D481D1EFA8AE}">
      <dgm:prSet phldrT="[Text]" custT="1"/>
      <dgm:spPr>
        <a:solidFill>
          <a:schemeClr val="accent6">
            <a:hueOff val="0"/>
            <a:satOff val="0"/>
            <a:lumOff val="0"/>
            <a:alpha val="38000"/>
          </a:schemeClr>
        </a:solidFill>
      </dgm:spPr>
      <dgm:t>
        <a:bodyPr/>
        <a:lstStyle/>
        <a:p>
          <a:pPr>
            <a:spcAft>
              <a:spcPts val="0"/>
            </a:spcAft>
            <a:buNone/>
          </a:pPr>
          <a:r>
            <a:rPr lang="de-DE" sz="2000" b="1" i="0" u="none">
              <a:solidFill>
                <a:srgbClr val="07434B"/>
              </a:solidFill>
              <a:latin typeface="Avenir"/>
            </a:rPr>
            <a:t>Human and Natural Systems</a:t>
          </a:r>
          <a:endParaRPr lang="de-DE" sz="2000" b="1">
            <a:solidFill>
              <a:srgbClr val="07434B"/>
            </a:solidFill>
            <a:latin typeface="Avenir"/>
          </a:endParaRPr>
        </a:p>
      </dgm:t>
    </dgm:pt>
    <dgm:pt modelId="{22BEC85C-D107-4CF6-A609-1FF6027E2B41}" type="parTrans" cxnId="{181DF2A3-D682-4C05-B355-5D0BF02EA0C8}">
      <dgm:prSet/>
      <dgm:spPr/>
      <dgm:t>
        <a:bodyPr/>
        <a:lstStyle/>
        <a:p>
          <a:endParaRPr lang="de-DE"/>
        </a:p>
      </dgm:t>
    </dgm:pt>
    <dgm:pt modelId="{C3EB1993-9BBB-4527-AFCC-E8E135518208}" type="sibTrans" cxnId="{181DF2A3-D682-4C05-B355-5D0BF02EA0C8}">
      <dgm:prSet/>
      <dgm:spPr/>
      <dgm:t>
        <a:bodyPr/>
        <a:lstStyle/>
        <a:p>
          <a:endParaRPr lang="de-DE"/>
        </a:p>
      </dgm:t>
    </dgm:pt>
    <dgm:pt modelId="{D37CA6FA-9C49-4652-9065-7254F99E65FC}">
      <dgm:prSet phldrT="[Text]" custT="1"/>
      <dgm:spPr>
        <a:solidFill>
          <a:schemeClr val="accent6">
            <a:hueOff val="0"/>
            <a:satOff val="0"/>
            <a:lumOff val="0"/>
            <a:alpha val="38000"/>
          </a:schemeClr>
        </a:solidFill>
      </dgm:spPr>
      <dgm:t>
        <a:bodyPr/>
        <a:lstStyle/>
        <a:p>
          <a:pPr>
            <a:lnSpc>
              <a:spcPct val="100000"/>
            </a:lnSpc>
            <a:spcAft>
              <a:spcPts val="0"/>
            </a:spcAft>
            <a:buFont typeface="Arial" panose="020B0604020202020204" pitchFamily="34" charset="0"/>
            <a:buChar char="•"/>
          </a:pPr>
          <a:r>
            <a:rPr lang="de-DE" sz="1600" b="0" i="0" u="none" err="1">
              <a:solidFill>
                <a:srgbClr val="07434B"/>
              </a:solidFill>
              <a:latin typeface="Avenir"/>
            </a:rPr>
            <a:t>Speaks</a:t>
          </a:r>
          <a:r>
            <a:rPr lang="de-DE" sz="1600" b="0" i="0" u="none">
              <a:solidFill>
                <a:srgbClr val="07434B"/>
              </a:solidFill>
              <a:latin typeface="Avenir"/>
            </a:rPr>
            <a:t> </a:t>
          </a:r>
          <a:r>
            <a:rPr lang="de-DE" sz="1600" b="0" i="0" u="none" err="1">
              <a:solidFill>
                <a:srgbClr val="07434B"/>
              </a:solidFill>
              <a:latin typeface="Avenir"/>
            </a:rPr>
            <a:t>to</a:t>
          </a:r>
          <a:r>
            <a:rPr lang="de-DE" sz="1600" b="0" i="0" u="none">
              <a:solidFill>
                <a:srgbClr val="07434B"/>
              </a:solidFill>
              <a:latin typeface="Avenir"/>
            </a:rPr>
            <a:t> </a:t>
          </a:r>
          <a:r>
            <a:rPr lang="de-DE" sz="1600" b="0" i="0" u="none" err="1">
              <a:solidFill>
                <a:srgbClr val="07434B"/>
              </a:solidFill>
              <a:latin typeface="Avenir"/>
            </a:rPr>
            <a:t>natural</a:t>
          </a:r>
          <a:r>
            <a:rPr lang="de-DE" sz="1600" b="0" i="0" u="none">
              <a:solidFill>
                <a:srgbClr val="07434B"/>
              </a:solidFill>
              <a:latin typeface="Avenir"/>
            </a:rPr>
            <a:t> </a:t>
          </a:r>
          <a:r>
            <a:rPr lang="de-DE" sz="1600" b="0" i="0" u="none" err="1">
              <a:solidFill>
                <a:srgbClr val="07434B"/>
              </a:solidFill>
              <a:latin typeface="Avenir"/>
            </a:rPr>
            <a:t>environment</a:t>
          </a:r>
          <a:r>
            <a:rPr lang="de-DE" sz="1600" b="0" i="0" u="none">
              <a:solidFill>
                <a:srgbClr val="07434B"/>
              </a:solidFill>
              <a:latin typeface="Avenir"/>
            </a:rPr>
            <a:t> </a:t>
          </a:r>
          <a:r>
            <a:rPr lang="de-DE" sz="1600" b="0" i="0" u="none" err="1">
              <a:solidFill>
                <a:srgbClr val="07434B"/>
              </a:solidFill>
              <a:latin typeface="Avenir"/>
            </a:rPr>
            <a:t>as</a:t>
          </a:r>
          <a:r>
            <a:rPr lang="de-DE" sz="1600" b="0" i="0" u="none">
              <a:solidFill>
                <a:srgbClr val="07434B"/>
              </a:solidFill>
              <a:latin typeface="Avenir"/>
            </a:rPr>
            <a:t> a </a:t>
          </a:r>
          <a:r>
            <a:rPr lang="de-DE" sz="1600" b="0" i="0" u="none" err="1">
              <a:solidFill>
                <a:srgbClr val="07434B"/>
              </a:solidFill>
              <a:latin typeface="Avenir"/>
            </a:rPr>
            <a:t>resource</a:t>
          </a:r>
          <a:r>
            <a:rPr lang="de-DE" sz="1600" b="0" i="0" u="none">
              <a:solidFill>
                <a:srgbClr val="07434B"/>
              </a:solidFill>
              <a:latin typeface="Avenir"/>
            </a:rPr>
            <a:t> </a:t>
          </a:r>
          <a:r>
            <a:rPr lang="de-DE" sz="1600" b="0" i="0" u="none" err="1">
              <a:solidFill>
                <a:srgbClr val="07434B"/>
              </a:solidFill>
              <a:latin typeface="Avenir"/>
            </a:rPr>
            <a:t>for</a:t>
          </a:r>
          <a:r>
            <a:rPr lang="de-DE" sz="1600" b="0" i="0" u="none">
              <a:solidFill>
                <a:srgbClr val="07434B"/>
              </a:solidFill>
              <a:latin typeface="Avenir"/>
            </a:rPr>
            <a:t> </a:t>
          </a:r>
          <a:r>
            <a:rPr lang="de-DE" sz="1600" b="0" i="0" u="none" err="1">
              <a:solidFill>
                <a:srgbClr val="07434B"/>
              </a:solidFill>
              <a:latin typeface="Avenir"/>
            </a:rPr>
            <a:t>humans</a:t>
          </a:r>
          <a:r>
            <a:rPr lang="de-DE" sz="1600" b="0" i="0" u="none">
              <a:solidFill>
                <a:srgbClr val="07434B"/>
              </a:solidFill>
              <a:latin typeface="Avenir"/>
            </a:rPr>
            <a:t> </a:t>
          </a:r>
          <a:r>
            <a:rPr lang="de-DE" sz="1600" b="0" i="0" u="none" err="1">
              <a:solidFill>
                <a:srgbClr val="07434B"/>
              </a:solidFill>
              <a:latin typeface="Avenir"/>
            </a:rPr>
            <a:t>without</a:t>
          </a:r>
          <a:r>
            <a:rPr lang="de-DE" sz="1600" b="0" i="0" u="none">
              <a:solidFill>
                <a:srgbClr val="07434B"/>
              </a:solidFill>
              <a:latin typeface="Avenir"/>
            </a:rPr>
            <a:t> </a:t>
          </a:r>
          <a:r>
            <a:rPr lang="de-DE" sz="1600" b="0" i="0" u="none" err="1">
              <a:solidFill>
                <a:srgbClr val="07434B"/>
              </a:solidFill>
              <a:latin typeface="Avenir"/>
            </a:rPr>
            <a:t>responsibilites</a:t>
          </a:r>
          <a:r>
            <a:rPr lang="de-DE" sz="1600" b="0" i="0" u="none">
              <a:solidFill>
                <a:srgbClr val="07434B"/>
              </a:solidFill>
              <a:latin typeface="Avenir"/>
            </a:rPr>
            <a:t> </a:t>
          </a:r>
          <a:r>
            <a:rPr lang="de-DE" sz="1600" b="0" i="0" u="none" err="1">
              <a:solidFill>
                <a:srgbClr val="07434B"/>
              </a:solidFill>
              <a:latin typeface="Avenir"/>
            </a:rPr>
            <a:t>for</a:t>
          </a:r>
          <a:r>
            <a:rPr lang="de-DE" sz="1600" b="0" i="0" u="none">
              <a:solidFill>
                <a:srgbClr val="07434B"/>
              </a:solidFill>
              <a:latin typeface="Avenir"/>
            </a:rPr>
            <a:t> </a:t>
          </a:r>
          <a:r>
            <a:rPr lang="de-DE" sz="1600" b="0" i="0" u="none" err="1">
              <a:solidFill>
                <a:srgbClr val="07434B"/>
              </a:solidFill>
              <a:latin typeface="Avenir"/>
            </a:rPr>
            <a:t>sustainability</a:t>
          </a:r>
          <a:r>
            <a:rPr lang="de-DE" sz="1600" b="0" i="0" u="none">
              <a:solidFill>
                <a:srgbClr val="07434B"/>
              </a:solidFill>
              <a:latin typeface="Avenir"/>
            </a:rPr>
            <a:t> and </a:t>
          </a:r>
          <a:r>
            <a:rPr lang="de-DE" sz="1600" b="0" i="0" u="none" err="1">
              <a:solidFill>
                <a:srgbClr val="07434B"/>
              </a:solidFill>
              <a:latin typeface="Avenir"/>
            </a:rPr>
            <a:t>restoration</a:t>
          </a:r>
          <a:r>
            <a:rPr lang="de-DE" sz="1800" b="0" i="0">
              <a:solidFill>
                <a:srgbClr val="07434B"/>
              </a:solidFill>
              <a:latin typeface="Avenir"/>
            </a:rPr>
            <a:t>​</a:t>
          </a:r>
          <a:endParaRPr lang="de-DE" sz="1800">
            <a:solidFill>
              <a:srgbClr val="07434B"/>
            </a:solidFill>
            <a:latin typeface="Avenir"/>
          </a:endParaRPr>
        </a:p>
      </dgm:t>
    </dgm:pt>
    <dgm:pt modelId="{FF77B03B-C593-440B-9FAA-1E2361F6D5E0}" type="parTrans" cxnId="{0111326A-36DB-4DFB-933D-446C0BD883D1}">
      <dgm:prSet/>
      <dgm:spPr/>
      <dgm:t>
        <a:bodyPr/>
        <a:lstStyle/>
        <a:p>
          <a:endParaRPr lang="de-DE"/>
        </a:p>
      </dgm:t>
    </dgm:pt>
    <dgm:pt modelId="{D14C44B2-13A7-4F3E-A12C-52F9C44DA614}" type="sibTrans" cxnId="{0111326A-36DB-4DFB-933D-446C0BD883D1}">
      <dgm:prSet/>
      <dgm:spPr/>
      <dgm:t>
        <a:bodyPr/>
        <a:lstStyle/>
        <a:p>
          <a:endParaRPr lang="de-DE"/>
        </a:p>
      </dgm:t>
    </dgm:pt>
    <dgm:pt modelId="{2703CEB3-A3B3-460E-AA23-BABDD39652EB}">
      <dgm:prSet phldrT="[Text]" custT="1"/>
      <dgm:spPr>
        <a:solidFill>
          <a:schemeClr val="accent6">
            <a:hueOff val="0"/>
            <a:satOff val="0"/>
            <a:lumOff val="0"/>
            <a:alpha val="38000"/>
          </a:schemeClr>
        </a:solidFill>
      </dgm:spPr>
      <dgm:t>
        <a:bodyPr/>
        <a:lstStyle/>
        <a:p>
          <a:pPr>
            <a:lnSpc>
              <a:spcPct val="100000"/>
            </a:lnSpc>
            <a:spcAft>
              <a:spcPts val="0"/>
            </a:spcAft>
            <a:buNone/>
          </a:pPr>
          <a:r>
            <a:rPr lang="de-DE" sz="2000" b="1" i="0" u="none">
              <a:solidFill>
                <a:srgbClr val="07434B"/>
              </a:solidFill>
              <a:latin typeface="Avenir"/>
            </a:rPr>
            <a:t>Natural </a:t>
          </a:r>
          <a:r>
            <a:rPr lang="de-DE" sz="2000" b="1" i="0" u="none" err="1">
              <a:solidFill>
                <a:srgbClr val="07434B"/>
              </a:solidFill>
              <a:latin typeface="Avenir"/>
            </a:rPr>
            <a:t>resources</a:t>
          </a:r>
          <a:endParaRPr lang="de-DE" sz="2000" b="1">
            <a:solidFill>
              <a:srgbClr val="07434B"/>
            </a:solidFill>
            <a:latin typeface="Avenir"/>
          </a:endParaRPr>
        </a:p>
      </dgm:t>
    </dgm:pt>
    <dgm:pt modelId="{8DBB9275-5A5C-4F44-9227-1050D0D49615}" type="parTrans" cxnId="{A5E8FE13-0FE3-477A-B23D-07381D06B8C3}">
      <dgm:prSet/>
      <dgm:spPr/>
      <dgm:t>
        <a:bodyPr/>
        <a:lstStyle/>
        <a:p>
          <a:endParaRPr lang="de-DE"/>
        </a:p>
      </dgm:t>
    </dgm:pt>
    <dgm:pt modelId="{0094FD35-789E-4F05-B769-0560D8A9BA17}" type="sibTrans" cxnId="{A5E8FE13-0FE3-477A-B23D-07381D06B8C3}">
      <dgm:prSet/>
      <dgm:spPr/>
      <dgm:t>
        <a:bodyPr/>
        <a:lstStyle/>
        <a:p>
          <a:endParaRPr lang="de-DE"/>
        </a:p>
      </dgm:t>
    </dgm:pt>
    <dgm:pt modelId="{B6387CAE-9B4C-4518-8FC8-409BCE79CE5E}">
      <dgm:prSet phldrT="[Text]" custT="1"/>
      <dgm:spPr>
        <a:solidFill>
          <a:schemeClr val="accent6">
            <a:hueOff val="0"/>
            <a:satOff val="0"/>
            <a:lumOff val="0"/>
            <a:alpha val="38000"/>
          </a:schemeClr>
        </a:solidFill>
      </dgm:spPr>
      <dgm:t>
        <a:bodyPr/>
        <a:lstStyle/>
        <a:p>
          <a:pPr>
            <a:spcAft>
              <a:spcPts val="0"/>
            </a:spcAft>
            <a:buFont typeface="Arial" panose="020B0604020202020204" pitchFamily="34" charset="0"/>
            <a:buChar char="•"/>
          </a:pPr>
          <a:r>
            <a:rPr lang="de-DE" sz="1600" b="0" i="0" u="none" err="1">
              <a:solidFill>
                <a:srgbClr val="07434B"/>
              </a:solidFill>
              <a:latin typeface="Avenir"/>
            </a:rPr>
            <a:t>Referring</a:t>
          </a:r>
          <a:r>
            <a:rPr lang="de-DE" sz="1600" b="0" i="0" u="none">
              <a:solidFill>
                <a:srgbClr val="07434B"/>
              </a:solidFill>
              <a:latin typeface="Avenir"/>
            </a:rPr>
            <a:t> </a:t>
          </a:r>
          <a:r>
            <a:rPr lang="de-DE" sz="1600" b="0" i="0" u="none" err="1">
              <a:solidFill>
                <a:srgbClr val="07434B"/>
              </a:solidFill>
              <a:latin typeface="Avenir"/>
            </a:rPr>
            <a:t>to</a:t>
          </a:r>
          <a:r>
            <a:rPr lang="de-DE" sz="1600" b="0" i="0" u="none">
              <a:solidFill>
                <a:srgbClr val="07434B"/>
              </a:solidFill>
              <a:latin typeface="Avenir"/>
            </a:rPr>
            <a:t> human and </a:t>
          </a:r>
          <a:r>
            <a:rPr lang="de-DE" sz="1600" b="0" i="0" u="none" err="1">
              <a:solidFill>
                <a:srgbClr val="07434B"/>
              </a:solidFill>
              <a:latin typeface="Avenir"/>
            </a:rPr>
            <a:t>natural</a:t>
          </a:r>
          <a:r>
            <a:rPr lang="de-DE" sz="1600" b="0" i="0" u="none">
              <a:solidFill>
                <a:srgbClr val="07434B"/>
              </a:solidFill>
              <a:latin typeface="Avenir"/>
            </a:rPr>
            <a:t> </a:t>
          </a:r>
          <a:r>
            <a:rPr lang="de-DE" sz="1600" b="0" i="0" u="none" err="1">
              <a:solidFill>
                <a:srgbClr val="07434B"/>
              </a:solidFill>
              <a:latin typeface="Avenir"/>
            </a:rPr>
            <a:t>systems</a:t>
          </a:r>
          <a:r>
            <a:rPr lang="de-DE" sz="1600" b="0" i="0" u="none">
              <a:solidFill>
                <a:srgbClr val="07434B"/>
              </a:solidFill>
              <a:latin typeface="Avenir"/>
            </a:rPr>
            <a:t> </a:t>
          </a:r>
          <a:r>
            <a:rPr lang="de-DE" sz="1600" b="0" i="0" u="none" err="1">
              <a:solidFill>
                <a:srgbClr val="07434B"/>
              </a:solidFill>
              <a:latin typeface="Avenir"/>
            </a:rPr>
            <a:t>is</a:t>
          </a:r>
          <a:r>
            <a:rPr lang="de-DE" sz="1600" b="0" i="0" u="none">
              <a:solidFill>
                <a:srgbClr val="07434B"/>
              </a:solidFill>
              <a:latin typeface="Avenir"/>
            </a:rPr>
            <a:t> </a:t>
          </a:r>
          <a:r>
            <a:rPr lang="de-DE" sz="1600" b="0" i="0" u="none" err="1">
              <a:solidFill>
                <a:srgbClr val="07434B"/>
              </a:solidFill>
              <a:latin typeface="Avenir"/>
            </a:rPr>
            <a:t>meant</a:t>
          </a:r>
          <a:r>
            <a:rPr lang="de-DE" sz="1600" b="0" i="0" u="none">
              <a:solidFill>
                <a:srgbClr val="07434B"/>
              </a:solidFill>
              <a:latin typeface="Avenir"/>
            </a:rPr>
            <a:t> </a:t>
          </a:r>
          <a:r>
            <a:rPr lang="de-DE" sz="1600" b="0" i="0" u="none" err="1">
              <a:solidFill>
                <a:srgbClr val="07434B"/>
              </a:solidFill>
              <a:latin typeface="Avenir"/>
            </a:rPr>
            <a:t>to</a:t>
          </a:r>
          <a:r>
            <a:rPr lang="de-DE" sz="1600" b="0" i="0" u="none">
              <a:solidFill>
                <a:srgbClr val="07434B"/>
              </a:solidFill>
              <a:latin typeface="Avenir"/>
            </a:rPr>
            <a:t> </a:t>
          </a:r>
          <a:r>
            <a:rPr lang="de-DE" sz="1600" b="0" i="0" u="none" err="1">
              <a:solidFill>
                <a:srgbClr val="07434B"/>
              </a:solidFill>
              <a:latin typeface="Avenir"/>
            </a:rPr>
            <a:t>recognise</a:t>
          </a:r>
          <a:r>
            <a:rPr lang="de-DE" sz="1600" b="0" i="0" u="none">
              <a:solidFill>
                <a:srgbClr val="07434B"/>
              </a:solidFill>
              <a:latin typeface="Avenir"/>
            </a:rPr>
            <a:t> </a:t>
          </a:r>
          <a:r>
            <a:rPr lang="de-DE" sz="1600" b="0" i="0" u="none" err="1">
              <a:solidFill>
                <a:srgbClr val="07434B"/>
              </a:solidFill>
              <a:latin typeface="Avenir"/>
            </a:rPr>
            <a:t>the</a:t>
          </a:r>
          <a:r>
            <a:rPr lang="de-DE" sz="1600" b="0" i="0" u="none">
              <a:solidFill>
                <a:srgbClr val="07434B"/>
              </a:solidFill>
              <a:latin typeface="Avenir"/>
            </a:rPr>
            <a:t> power and </a:t>
          </a:r>
          <a:r>
            <a:rPr lang="de-DE" sz="1600" b="0" i="0" u="none" err="1">
              <a:solidFill>
                <a:srgbClr val="07434B"/>
              </a:solidFill>
              <a:latin typeface="Avenir"/>
            </a:rPr>
            <a:t>reach</a:t>
          </a:r>
          <a:r>
            <a:rPr lang="de-DE" sz="1600" b="0" i="0" u="none">
              <a:solidFill>
                <a:srgbClr val="07434B"/>
              </a:solidFill>
              <a:latin typeface="Avenir"/>
            </a:rPr>
            <a:t> </a:t>
          </a:r>
          <a:r>
            <a:rPr lang="de-DE" sz="1600" b="0" i="0" u="none" err="1">
              <a:solidFill>
                <a:srgbClr val="07434B"/>
              </a:solidFill>
              <a:latin typeface="Avenir"/>
            </a:rPr>
            <a:t>of</a:t>
          </a:r>
          <a:r>
            <a:rPr lang="de-DE" sz="1600" b="0" i="0" u="none">
              <a:solidFill>
                <a:srgbClr val="07434B"/>
              </a:solidFill>
              <a:latin typeface="Avenir"/>
            </a:rPr>
            <a:t> </a:t>
          </a:r>
          <a:r>
            <a:rPr lang="de-DE" sz="1600" b="0" i="0" u="none" err="1">
              <a:solidFill>
                <a:srgbClr val="07434B"/>
              </a:solidFill>
              <a:latin typeface="Avenir"/>
            </a:rPr>
            <a:t>humans</a:t>
          </a:r>
          <a:r>
            <a:rPr lang="de-DE" sz="1600" b="0" i="0" u="none">
              <a:solidFill>
                <a:srgbClr val="07434B"/>
              </a:solidFill>
              <a:latin typeface="Avenir"/>
            </a:rPr>
            <a:t> on </a:t>
          </a:r>
          <a:r>
            <a:rPr lang="de-DE" sz="1600" b="0" i="0" u="none" err="1">
              <a:solidFill>
                <a:srgbClr val="07434B"/>
              </a:solidFill>
              <a:latin typeface="Avenir"/>
            </a:rPr>
            <a:t>the</a:t>
          </a:r>
          <a:r>
            <a:rPr lang="de-DE" sz="1600" b="0" i="0" u="none">
              <a:solidFill>
                <a:srgbClr val="07434B"/>
              </a:solidFill>
              <a:latin typeface="Avenir"/>
            </a:rPr>
            <a:t> </a:t>
          </a:r>
          <a:r>
            <a:rPr lang="de-DE" sz="1600" b="0" i="0" u="none" err="1">
              <a:solidFill>
                <a:srgbClr val="07434B"/>
              </a:solidFill>
              <a:latin typeface="Avenir"/>
            </a:rPr>
            <a:t>other</a:t>
          </a:r>
          <a:r>
            <a:rPr lang="de-DE" sz="1600" b="0" i="0" u="none">
              <a:solidFill>
                <a:srgbClr val="07434B"/>
              </a:solidFill>
              <a:latin typeface="Avenir"/>
            </a:rPr>
            <a:t> </a:t>
          </a:r>
          <a:r>
            <a:rPr lang="de-DE" sz="1600" b="0" i="0" u="none" err="1">
              <a:solidFill>
                <a:srgbClr val="07434B"/>
              </a:solidFill>
              <a:latin typeface="Avenir"/>
            </a:rPr>
            <a:t>natural</a:t>
          </a:r>
          <a:r>
            <a:rPr lang="de-DE" sz="1600" b="0" i="0" u="none">
              <a:solidFill>
                <a:srgbClr val="07434B"/>
              </a:solidFill>
              <a:latin typeface="Avenir"/>
            </a:rPr>
            <a:t> </a:t>
          </a:r>
          <a:r>
            <a:rPr lang="de-DE" sz="1600" b="0" i="0" u="none" err="1">
              <a:solidFill>
                <a:srgbClr val="07434B"/>
              </a:solidFill>
              <a:latin typeface="Avenir"/>
            </a:rPr>
            <a:t>systems</a:t>
          </a:r>
          <a:endParaRPr lang="de-DE" sz="1600" b="0" i="0">
            <a:solidFill>
              <a:srgbClr val="07434B"/>
            </a:solidFill>
            <a:latin typeface="Avenir"/>
          </a:endParaRPr>
        </a:p>
      </dgm:t>
    </dgm:pt>
    <dgm:pt modelId="{B871AD33-64EF-4C47-9A3D-D25F017EC2CA}" type="parTrans" cxnId="{B078B91D-3737-478F-B09C-FDF752618B88}">
      <dgm:prSet/>
      <dgm:spPr/>
      <dgm:t>
        <a:bodyPr/>
        <a:lstStyle/>
        <a:p>
          <a:endParaRPr lang="de-DE"/>
        </a:p>
      </dgm:t>
    </dgm:pt>
    <dgm:pt modelId="{F28AFB63-FA38-4ADD-9E7C-ABFE5032F04D}" type="sibTrans" cxnId="{B078B91D-3737-478F-B09C-FDF752618B88}">
      <dgm:prSet/>
      <dgm:spPr/>
      <dgm:t>
        <a:bodyPr/>
        <a:lstStyle/>
        <a:p>
          <a:endParaRPr lang="de-DE"/>
        </a:p>
      </dgm:t>
    </dgm:pt>
    <dgm:pt modelId="{F36F63C8-1661-4E1C-B4CE-02176FEC0EB9}">
      <dgm:prSet phldrT="[Text]" custT="1"/>
      <dgm:spPr>
        <a:solidFill>
          <a:schemeClr val="accent6">
            <a:hueOff val="0"/>
            <a:satOff val="0"/>
            <a:lumOff val="0"/>
            <a:alpha val="38000"/>
          </a:schemeClr>
        </a:solidFill>
      </dgm:spPr>
      <dgm:t>
        <a:bodyPr/>
        <a:lstStyle/>
        <a:p>
          <a:pPr>
            <a:spcAft>
              <a:spcPts val="0"/>
            </a:spcAft>
            <a:buFont typeface="Arial" panose="020B0604020202020204" pitchFamily="34" charset="0"/>
            <a:buChar char="•"/>
          </a:pPr>
          <a:r>
            <a:rPr lang="de-DE" sz="1600" b="0" i="0" u="none" err="1">
              <a:solidFill>
                <a:srgbClr val="07434B"/>
              </a:solidFill>
              <a:latin typeface="Avenir"/>
            </a:rPr>
            <a:t>Four</a:t>
          </a:r>
          <a:r>
            <a:rPr lang="de-DE" sz="1600" b="0" i="0" u="none">
              <a:solidFill>
                <a:srgbClr val="07434B"/>
              </a:solidFill>
              <a:latin typeface="Avenir"/>
            </a:rPr>
            <a:t> </a:t>
          </a:r>
          <a:r>
            <a:rPr lang="de-DE" sz="1600" b="0" i="0" u="none" err="1">
              <a:solidFill>
                <a:srgbClr val="07434B"/>
              </a:solidFill>
              <a:latin typeface="Avenir"/>
            </a:rPr>
            <a:t>main</a:t>
          </a:r>
          <a:r>
            <a:rPr lang="de-DE" sz="1600" b="0" i="0" u="none">
              <a:solidFill>
                <a:srgbClr val="07434B"/>
              </a:solidFill>
              <a:latin typeface="Avenir"/>
            </a:rPr>
            <a:t> </a:t>
          </a:r>
          <a:r>
            <a:rPr lang="de-DE" sz="1600" b="0" i="0" u="none" err="1">
              <a:solidFill>
                <a:srgbClr val="07434B"/>
              </a:solidFill>
              <a:latin typeface="Avenir"/>
            </a:rPr>
            <a:t>natural</a:t>
          </a:r>
          <a:r>
            <a:rPr lang="de-DE" sz="1600" b="0" i="0" u="none">
              <a:solidFill>
                <a:srgbClr val="07434B"/>
              </a:solidFill>
              <a:latin typeface="Avenir"/>
            </a:rPr>
            <a:t> </a:t>
          </a:r>
          <a:r>
            <a:rPr lang="de-DE" sz="1600" b="0" i="0" u="none" err="1">
              <a:solidFill>
                <a:srgbClr val="07434B"/>
              </a:solidFill>
              <a:latin typeface="Avenir"/>
            </a:rPr>
            <a:t>systems</a:t>
          </a:r>
          <a:r>
            <a:rPr lang="de-DE" sz="1600" b="0" i="0" u="none">
              <a:solidFill>
                <a:srgbClr val="07434B"/>
              </a:solidFill>
              <a:latin typeface="Avenir"/>
            </a:rPr>
            <a:t>: </a:t>
          </a:r>
          <a:r>
            <a:rPr lang="de-DE" sz="1600" b="0" i="0" u="none" err="1">
              <a:solidFill>
                <a:srgbClr val="07434B"/>
              </a:solidFill>
              <a:latin typeface="Avenir"/>
            </a:rPr>
            <a:t>air</a:t>
          </a:r>
          <a:r>
            <a:rPr lang="de-DE" sz="1600" b="0" i="0" u="none">
              <a:solidFill>
                <a:srgbClr val="07434B"/>
              </a:solidFill>
              <a:latin typeface="Avenir"/>
            </a:rPr>
            <a:t>, </a:t>
          </a:r>
          <a:r>
            <a:rPr lang="de-DE" sz="1600" b="0" i="0" u="none" err="1">
              <a:solidFill>
                <a:srgbClr val="07434B"/>
              </a:solidFill>
              <a:latin typeface="Avenir"/>
            </a:rPr>
            <a:t>water</a:t>
          </a:r>
          <a:r>
            <a:rPr lang="de-DE" sz="1600" b="0" i="0" u="none">
              <a:solidFill>
                <a:srgbClr val="07434B"/>
              </a:solidFill>
              <a:latin typeface="Avenir"/>
            </a:rPr>
            <a:t>, </a:t>
          </a:r>
          <a:r>
            <a:rPr lang="de-DE" sz="1600" b="0" i="0" u="none" err="1">
              <a:solidFill>
                <a:srgbClr val="07434B"/>
              </a:solidFill>
              <a:latin typeface="Avenir"/>
            </a:rPr>
            <a:t>life</a:t>
          </a:r>
          <a:r>
            <a:rPr lang="de-DE" sz="1600" b="0" i="0" u="none">
              <a:solidFill>
                <a:srgbClr val="07434B"/>
              </a:solidFill>
              <a:latin typeface="Avenir"/>
            </a:rPr>
            <a:t> and </a:t>
          </a:r>
          <a:r>
            <a:rPr lang="de-DE" sz="1600" b="0" i="0" u="none" err="1">
              <a:solidFill>
                <a:srgbClr val="07434B"/>
              </a:solidFill>
              <a:latin typeface="Avenir"/>
            </a:rPr>
            <a:t>land</a:t>
          </a:r>
          <a:r>
            <a:rPr lang="de-DE" sz="1600" b="0" i="0">
              <a:solidFill>
                <a:srgbClr val="07434B"/>
              </a:solidFill>
              <a:latin typeface="Avenir"/>
            </a:rPr>
            <a:t>​</a:t>
          </a:r>
          <a:endParaRPr lang="de-DE" sz="1600">
            <a:solidFill>
              <a:srgbClr val="07434B"/>
            </a:solidFill>
            <a:latin typeface="Avenir"/>
          </a:endParaRPr>
        </a:p>
      </dgm:t>
    </dgm:pt>
    <dgm:pt modelId="{9E51AAC1-CE6C-46EB-971F-4B9529EDBF88}" type="sibTrans" cxnId="{7F6011DF-927C-4B8C-92BF-5588E1D6655B}">
      <dgm:prSet/>
      <dgm:spPr/>
      <dgm:t>
        <a:bodyPr/>
        <a:lstStyle/>
        <a:p>
          <a:endParaRPr lang="de-DE"/>
        </a:p>
      </dgm:t>
    </dgm:pt>
    <dgm:pt modelId="{EEA701D2-4FBC-4182-9DC0-1D4355A2FC4F}" type="parTrans" cxnId="{7F6011DF-927C-4B8C-92BF-5588E1D6655B}">
      <dgm:prSet/>
      <dgm:spPr/>
      <dgm:t>
        <a:bodyPr/>
        <a:lstStyle/>
        <a:p>
          <a:endParaRPr lang="de-DE"/>
        </a:p>
      </dgm:t>
    </dgm:pt>
    <dgm:pt modelId="{13FBB851-BC66-4A7F-A06D-B58F3EB31F06}">
      <dgm:prSet phldrT="[Text]" custT="1"/>
      <dgm:spPr>
        <a:solidFill>
          <a:schemeClr val="accent6">
            <a:hueOff val="0"/>
            <a:satOff val="0"/>
            <a:lumOff val="0"/>
            <a:alpha val="38000"/>
          </a:schemeClr>
        </a:solidFill>
      </dgm:spPr>
      <dgm:t>
        <a:bodyPr/>
        <a:lstStyle/>
        <a:p>
          <a:pPr>
            <a:lnSpc>
              <a:spcPct val="100000"/>
            </a:lnSpc>
            <a:spcAft>
              <a:spcPts val="0"/>
            </a:spcAft>
            <a:buFont typeface="Arial" panose="020B0604020202020204" pitchFamily="34" charset="0"/>
            <a:buChar char="•"/>
          </a:pPr>
          <a:r>
            <a:rPr lang="de-DE" sz="1600" b="0" i="0" u="none" err="1">
              <a:solidFill>
                <a:srgbClr val="07434B"/>
              </a:solidFill>
              <a:latin typeface="Avenir"/>
            </a:rPr>
            <a:t>Humans</a:t>
          </a:r>
          <a:r>
            <a:rPr lang="de-DE" sz="1600" b="0" i="0" u="none">
              <a:solidFill>
                <a:srgbClr val="07434B"/>
              </a:solidFill>
              <a:latin typeface="Avenir"/>
            </a:rPr>
            <a:t>, </a:t>
          </a:r>
          <a:r>
            <a:rPr lang="de-DE" sz="1600" b="0" i="0" u="none" err="1">
              <a:solidFill>
                <a:srgbClr val="07434B"/>
              </a:solidFill>
              <a:latin typeface="Avenir"/>
            </a:rPr>
            <a:t>our</a:t>
          </a:r>
          <a:r>
            <a:rPr lang="de-DE" sz="1600" b="0" i="0" u="none">
              <a:solidFill>
                <a:srgbClr val="07434B"/>
              </a:solidFill>
              <a:latin typeface="Avenir"/>
            </a:rPr>
            <a:t> non-human relatives and </a:t>
          </a:r>
          <a:r>
            <a:rPr lang="de-DE" sz="1600" b="0" i="0" u="none" err="1">
              <a:solidFill>
                <a:srgbClr val="07434B"/>
              </a:solidFill>
              <a:latin typeface="Avenir"/>
            </a:rPr>
            <a:t>other</a:t>
          </a:r>
          <a:r>
            <a:rPr lang="de-DE" sz="1600" b="0" i="0" u="none">
              <a:solidFill>
                <a:srgbClr val="07434B"/>
              </a:solidFill>
              <a:latin typeface="Avenir"/>
            </a:rPr>
            <a:t> </a:t>
          </a:r>
          <a:r>
            <a:rPr lang="de-DE" sz="1600" b="0" i="0" u="none" err="1">
              <a:solidFill>
                <a:srgbClr val="07434B"/>
              </a:solidFill>
              <a:latin typeface="Avenir"/>
            </a:rPr>
            <a:t>things</a:t>
          </a:r>
          <a:endParaRPr lang="de-DE" sz="1600">
            <a:solidFill>
              <a:srgbClr val="07434B"/>
            </a:solidFill>
            <a:latin typeface="Avenir"/>
          </a:endParaRPr>
        </a:p>
      </dgm:t>
    </dgm:pt>
    <dgm:pt modelId="{99958CF0-B5CE-4F0D-A589-D429DABCBDAA}" type="parTrans" cxnId="{38A33186-D852-4142-935D-DBD31271D7E0}">
      <dgm:prSet/>
      <dgm:spPr/>
      <dgm:t>
        <a:bodyPr/>
        <a:lstStyle/>
        <a:p>
          <a:endParaRPr lang="de-DE"/>
        </a:p>
      </dgm:t>
    </dgm:pt>
    <dgm:pt modelId="{60F8CD29-4965-44FA-9921-6A2886E8F7D0}" type="sibTrans" cxnId="{38A33186-D852-4142-935D-DBD31271D7E0}">
      <dgm:prSet/>
      <dgm:spPr/>
      <dgm:t>
        <a:bodyPr/>
        <a:lstStyle/>
        <a:p>
          <a:endParaRPr lang="de-DE"/>
        </a:p>
      </dgm:t>
    </dgm:pt>
    <dgm:pt modelId="{77F7F476-D83D-4B24-B358-44CB049A36CC}" type="pres">
      <dgm:prSet presAssocID="{AC30984E-C2DA-4144-B46C-9A82D1B6CC0E}" presName="linear" presStyleCnt="0">
        <dgm:presLayoutVars>
          <dgm:dir/>
          <dgm:resizeHandles val="exact"/>
        </dgm:presLayoutVars>
      </dgm:prSet>
      <dgm:spPr/>
    </dgm:pt>
    <dgm:pt modelId="{642F1DB0-1926-4411-B7A3-26956677A22A}" type="pres">
      <dgm:prSet presAssocID="{D1BE39B7-2086-4A8D-BA02-51D67C5C8B96}" presName="comp" presStyleCnt="0"/>
      <dgm:spPr/>
    </dgm:pt>
    <dgm:pt modelId="{09D37AFA-584D-4491-BCC9-459A11E5BED4}" type="pres">
      <dgm:prSet presAssocID="{D1BE39B7-2086-4A8D-BA02-51D67C5C8B96}" presName="box" presStyleLbl="node1" presStyleIdx="0" presStyleCnt="4" custLinFactNeighborX="-1227"/>
      <dgm:spPr/>
    </dgm:pt>
    <dgm:pt modelId="{3FD41958-1A5D-445A-A6E2-4C3E254B606D}" type="pres">
      <dgm:prSet presAssocID="{D1BE39B7-2086-4A8D-BA02-51D67C5C8B96}" presName="img" presStyleLbl="fgImgPlace1" presStyleIdx="0" presStyleCnt="4"/>
      <dgm:spPr>
        <a:blipFill dpi="0"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pt>
    <dgm:pt modelId="{0C90CF50-0689-4485-9A99-55CF7ADE901E}" type="pres">
      <dgm:prSet presAssocID="{D1BE39B7-2086-4A8D-BA02-51D67C5C8B96}" presName="text" presStyleLbl="node1" presStyleIdx="0" presStyleCnt="4">
        <dgm:presLayoutVars>
          <dgm:bulletEnabled val="1"/>
        </dgm:presLayoutVars>
      </dgm:prSet>
      <dgm:spPr/>
    </dgm:pt>
    <dgm:pt modelId="{A3B03E8B-A737-48F0-A72F-E2CCF2CED6D7}" type="pres">
      <dgm:prSet presAssocID="{2185E0D1-E27C-4086-AC50-BA210ECB69F1}" presName="spacer" presStyleCnt="0"/>
      <dgm:spPr/>
    </dgm:pt>
    <dgm:pt modelId="{32F2D0B2-54C4-4A9F-9A2F-1F732853F228}" type="pres">
      <dgm:prSet presAssocID="{38D75FBC-C603-4F39-828A-75814B64662C}" presName="comp" presStyleCnt="0"/>
      <dgm:spPr/>
    </dgm:pt>
    <dgm:pt modelId="{2AC52386-196D-48C5-87DE-919F55BC8750}" type="pres">
      <dgm:prSet presAssocID="{38D75FBC-C603-4F39-828A-75814B64662C}" presName="box" presStyleLbl="node1" presStyleIdx="1" presStyleCnt="4" custScaleY="120430"/>
      <dgm:spPr/>
    </dgm:pt>
    <dgm:pt modelId="{DB48AFAA-5D12-474D-9C6A-5C60DB3BC718}" type="pres">
      <dgm:prSet presAssocID="{38D75FBC-C603-4F39-828A-75814B64662C}" presName="img" presStyleLbl="fgImgPlace1" presStyleIdx="1" presStyleCnt="4"/>
      <dgm:spPr>
        <a:blipFill dpi="0" rotWithShape="1">
          <a:blip xmlns:r="http://schemas.openxmlformats.org/officeDocument/2006/relationships" r:embed="rId2" cstate="email">
            <a:extLst>
              <a:ext uri="{28A0092B-C50C-407E-A947-70E740481C1C}">
                <a14:useLocalDpi xmlns:a14="http://schemas.microsoft.com/office/drawing/2010/main"/>
              </a:ext>
            </a:extLst>
          </a:blip>
          <a:srcRect/>
          <a:stretch>
            <a:fillRect l="1425"/>
          </a:stretch>
        </a:blipFill>
      </dgm:spPr>
    </dgm:pt>
    <dgm:pt modelId="{7A73351A-D71B-40F2-807E-1BC953B94E59}" type="pres">
      <dgm:prSet presAssocID="{38D75FBC-C603-4F39-828A-75814B64662C}" presName="text" presStyleLbl="node1" presStyleIdx="1" presStyleCnt="4">
        <dgm:presLayoutVars>
          <dgm:bulletEnabled val="1"/>
        </dgm:presLayoutVars>
      </dgm:prSet>
      <dgm:spPr/>
    </dgm:pt>
    <dgm:pt modelId="{9E38E3B8-E14F-4C90-870D-4F7D851FD067}" type="pres">
      <dgm:prSet presAssocID="{3F106149-4367-4DEA-8D29-BB6F1B80ACE7}" presName="spacer" presStyleCnt="0"/>
      <dgm:spPr/>
    </dgm:pt>
    <dgm:pt modelId="{5E8D5D83-84EE-4644-BCFC-D7AF1A851920}" type="pres">
      <dgm:prSet presAssocID="{6201F40F-25B8-4319-ACBE-D481D1EFA8AE}" presName="comp" presStyleCnt="0"/>
      <dgm:spPr/>
    </dgm:pt>
    <dgm:pt modelId="{CCE06AD0-278E-41F1-A4F0-F320CA0E3387}" type="pres">
      <dgm:prSet presAssocID="{6201F40F-25B8-4319-ACBE-D481D1EFA8AE}" presName="box" presStyleLbl="node1" presStyleIdx="2" presStyleCnt="4" custLinFactNeighborX="-12757"/>
      <dgm:spPr/>
    </dgm:pt>
    <dgm:pt modelId="{A69006E8-505C-4216-81A0-8D1CB9DAA4AA}" type="pres">
      <dgm:prSet presAssocID="{6201F40F-25B8-4319-ACBE-D481D1EFA8AE}" presName="img" presStyleLbl="fgImgPlace1" presStyleIdx="2" presStyleCnt="4" custScaleX="46123" custScaleY="97083" custLinFactNeighborX="21436" custLinFactNeighborY="-2489"/>
      <dgm:spPr>
        <a:blipFill>
          <a:blip xmlns:r="http://schemas.openxmlformats.org/officeDocument/2006/relationships" r:embed="rId3" cstate="email">
            <a:extLst>
              <a:ext uri="{28A0092B-C50C-407E-A947-70E740481C1C}">
                <a14:useLocalDpi xmlns:a14="http://schemas.microsoft.com/office/drawing/2010/main"/>
              </a:ext>
            </a:extLst>
          </a:blip>
          <a:srcRect/>
          <a:stretch>
            <a:fillRect/>
          </a:stretch>
        </a:blipFill>
      </dgm:spPr>
    </dgm:pt>
    <dgm:pt modelId="{AC1BF30D-0954-4F03-9CE8-0EBDBD49C793}" type="pres">
      <dgm:prSet presAssocID="{6201F40F-25B8-4319-ACBE-D481D1EFA8AE}" presName="text" presStyleLbl="node1" presStyleIdx="2" presStyleCnt="4">
        <dgm:presLayoutVars>
          <dgm:bulletEnabled val="1"/>
        </dgm:presLayoutVars>
      </dgm:prSet>
      <dgm:spPr/>
    </dgm:pt>
    <dgm:pt modelId="{18190990-A152-4E3E-964F-DD3166EBA05D}" type="pres">
      <dgm:prSet presAssocID="{C3EB1993-9BBB-4527-AFCC-E8E135518208}" presName="spacer" presStyleCnt="0"/>
      <dgm:spPr/>
    </dgm:pt>
    <dgm:pt modelId="{7B7DEE32-D8FA-4C29-A049-C9FC84CF87A8}" type="pres">
      <dgm:prSet presAssocID="{2703CEB3-A3B3-460E-AA23-BABDD39652EB}" presName="comp" presStyleCnt="0"/>
      <dgm:spPr/>
    </dgm:pt>
    <dgm:pt modelId="{76C3DE2D-1C2B-4FCB-B6C3-B32853AF1E8B}" type="pres">
      <dgm:prSet presAssocID="{2703CEB3-A3B3-460E-AA23-BABDD39652EB}" presName="box" presStyleLbl="node1" presStyleIdx="3" presStyleCnt="4" custLinFactNeighborX="1125" custLinFactNeighborY="15429"/>
      <dgm:spPr/>
    </dgm:pt>
    <dgm:pt modelId="{133684D3-CBC8-433C-B2B8-AF6C5CB22713}" type="pres">
      <dgm:prSet presAssocID="{2703CEB3-A3B3-460E-AA23-BABDD39652EB}" presName="img" presStyleLbl="fgImgPlace1" presStyleIdx="3" presStyleCnt="4" custLinFactNeighborX="789" custLinFactNeighborY="-2549"/>
      <dgm:spPr>
        <a:prstGeom prst="roundRect">
          <a:avLst/>
        </a:prstGeom>
        <a:blipFill>
          <a:blip xmlns:r="http://schemas.openxmlformats.org/officeDocument/2006/relationships" r:embed="rId4" cstate="email">
            <a:extLst>
              <a:ext uri="{28A0092B-C50C-407E-A947-70E740481C1C}">
                <a14:useLocalDpi xmlns:a14="http://schemas.microsoft.com/office/drawing/2010/main"/>
              </a:ext>
            </a:extLst>
          </a:blip>
          <a:srcRect/>
          <a:stretch>
            <a:fillRect/>
          </a:stretch>
        </a:blipFill>
      </dgm:spPr>
    </dgm:pt>
    <dgm:pt modelId="{C4FD4305-77D9-44B7-839F-7BFACE67910D}" type="pres">
      <dgm:prSet presAssocID="{2703CEB3-A3B3-460E-AA23-BABDD39652EB}" presName="text" presStyleLbl="node1" presStyleIdx="3" presStyleCnt="4">
        <dgm:presLayoutVars>
          <dgm:bulletEnabled val="1"/>
        </dgm:presLayoutVars>
      </dgm:prSet>
      <dgm:spPr/>
    </dgm:pt>
  </dgm:ptLst>
  <dgm:cxnLst>
    <dgm:cxn modelId="{A5E8FE13-0FE3-477A-B23D-07381D06B8C3}" srcId="{AC30984E-C2DA-4144-B46C-9A82D1B6CC0E}" destId="{2703CEB3-A3B3-460E-AA23-BABDD39652EB}" srcOrd="3" destOrd="0" parTransId="{8DBB9275-5A5C-4F44-9227-1050D0D49615}" sibTransId="{0094FD35-789E-4F05-B769-0560D8A9BA17}"/>
    <dgm:cxn modelId="{CE707514-9182-4407-82A1-AA386FA1451B}" type="presOf" srcId="{F36F63C8-1661-4E1C-B4CE-02176FEC0EB9}" destId="{CCE06AD0-278E-41F1-A4F0-F320CA0E3387}" srcOrd="0" destOrd="1" presId="urn:microsoft.com/office/officeart/2005/8/layout/vList4"/>
    <dgm:cxn modelId="{B078B91D-3737-478F-B09C-FDF752618B88}" srcId="{6201F40F-25B8-4319-ACBE-D481D1EFA8AE}" destId="{B6387CAE-9B4C-4518-8FC8-409BCE79CE5E}" srcOrd="1" destOrd="0" parTransId="{B871AD33-64EF-4C47-9A3D-D25F017EC2CA}" sibTransId="{F28AFB63-FA38-4ADD-9E7C-ABFE5032F04D}"/>
    <dgm:cxn modelId="{7B2A5029-C310-42D2-8E76-7529EE4F3A7A}" type="presOf" srcId="{E958A521-FBCD-4AD9-859B-F84D96E41979}" destId="{7A73351A-D71B-40F2-807E-1BC953B94E59}" srcOrd="1" destOrd="1" presId="urn:microsoft.com/office/officeart/2005/8/layout/vList4"/>
    <dgm:cxn modelId="{8BE6F32F-DF17-46F8-869C-639618212CA9}" type="presOf" srcId="{38D75FBC-C603-4F39-828A-75814B64662C}" destId="{2AC52386-196D-48C5-87DE-919F55BC8750}" srcOrd="0" destOrd="0" presId="urn:microsoft.com/office/officeart/2005/8/layout/vList4"/>
    <dgm:cxn modelId="{16842E36-37DE-469C-81A3-5B9978C8C1AB}" type="presOf" srcId="{2703CEB3-A3B3-460E-AA23-BABDD39652EB}" destId="{76C3DE2D-1C2B-4FCB-B6C3-B32853AF1E8B}" srcOrd="0" destOrd="0" presId="urn:microsoft.com/office/officeart/2005/8/layout/vList4"/>
    <dgm:cxn modelId="{4CC6B15C-D4F0-4CDF-AE1D-CA0126DF5E3B}" type="presOf" srcId="{4CBA3AE9-6FCA-4028-BEE6-BC322F3659EF}" destId="{09D37AFA-584D-4491-BCC9-459A11E5BED4}" srcOrd="0" destOrd="1" presId="urn:microsoft.com/office/officeart/2005/8/layout/vList4"/>
    <dgm:cxn modelId="{BDBA7E5F-5C3B-4AD0-80E0-63CC14DEE5E0}" type="presOf" srcId="{B6387CAE-9B4C-4518-8FC8-409BCE79CE5E}" destId="{AC1BF30D-0954-4F03-9CE8-0EBDBD49C793}" srcOrd="1" destOrd="2" presId="urn:microsoft.com/office/officeart/2005/8/layout/vList4"/>
    <dgm:cxn modelId="{704DA943-BB2A-4198-A3E3-3C5B31A68D9B}" type="presOf" srcId="{4CBA3AE9-6FCA-4028-BEE6-BC322F3659EF}" destId="{0C90CF50-0689-4485-9A99-55CF7ADE901E}" srcOrd="1" destOrd="1" presId="urn:microsoft.com/office/officeart/2005/8/layout/vList4"/>
    <dgm:cxn modelId="{D9AFD965-B9B4-4FEB-93AE-D106DB18D74B}" type="presOf" srcId="{6201F40F-25B8-4319-ACBE-D481D1EFA8AE}" destId="{CCE06AD0-278E-41F1-A4F0-F320CA0E3387}" srcOrd="0" destOrd="0" presId="urn:microsoft.com/office/officeart/2005/8/layout/vList4"/>
    <dgm:cxn modelId="{0111326A-36DB-4DFB-933D-446C0BD883D1}" srcId="{2703CEB3-A3B3-460E-AA23-BABDD39652EB}" destId="{D37CA6FA-9C49-4652-9065-7254F99E65FC}" srcOrd="0" destOrd="0" parTransId="{FF77B03B-C593-440B-9FAA-1E2361F6D5E0}" sibTransId="{D14C44B2-13A7-4F3E-A12C-52F9C44DA614}"/>
    <dgm:cxn modelId="{3FC54E6F-BBB8-4C66-B385-745AB2B1CE94}" type="presOf" srcId="{6201F40F-25B8-4319-ACBE-D481D1EFA8AE}" destId="{AC1BF30D-0954-4F03-9CE8-0EBDBD49C793}" srcOrd="1" destOrd="0" presId="urn:microsoft.com/office/officeart/2005/8/layout/vList4"/>
    <dgm:cxn modelId="{9910B950-2BAC-42DF-ACCD-598B8EB6CE06}" type="presOf" srcId="{F36F63C8-1661-4E1C-B4CE-02176FEC0EB9}" destId="{AC1BF30D-0954-4F03-9CE8-0EBDBD49C793}" srcOrd="1" destOrd="1" presId="urn:microsoft.com/office/officeart/2005/8/layout/vList4"/>
    <dgm:cxn modelId="{7BCEE650-A609-4364-BE41-903F48B8C085}" type="presOf" srcId="{AC30984E-C2DA-4144-B46C-9A82D1B6CC0E}" destId="{77F7F476-D83D-4B24-B358-44CB049A36CC}" srcOrd="0" destOrd="0" presId="urn:microsoft.com/office/officeart/2005/8/layout/vList4"/>
    <dgm:cxn modelId="{38A33186-D852-4142-935D-DBD31271D7E0}" srcId="{38D75FBC-C603-4F39-828A-75814B64662C}" destId="{13FBB851-BC66-4A7F-A06D-B58F3EB31F06}" srcOrd="1" destOrd="0" parTransId="{99958CF0-B5CE-4F0D-A589-D429DABCBDAA}" sibTransId="{60F8CD29-4965-44FA-9921-6A2886E8F7D0}"/>
    <dgm:cxn modelId="{9BD6E489-B11F-4DEA-85CE-67BD3E359369}" srcId="{38D75FBC-C603-4F39-828A-75814B64662C}" destId="{E958A521-FBCD-4AD9-859B-F84D96E41979}" srcOrd="0" destOrd="0" parTransId="{519584CA-E7BB-4771-9466-23D13A9F3AE9}" sibTransId="{A3BC9756-97D1-45DD-924A-007BE9B2EB88}"/>
    <dgm:cxn modelId="{2950AB8B-4F69-4398-B799-FEFB822E78D5}" type="presOf" srcId="{D1BE39B7-2086-4A8D-BA02-51D67C5C8B96}" destId="{09D37AFA-584D-4491-BCC9-459A11E5BED4}" srcOrd="0" destOrd="0" presId="urn:microsoft.com/office/officeart/2005/8/layout/vList4"/>
    <dgm:cxn modelId="{724785A3-E0CE-4F04-BB65-9F3F2BA32BF2}" type="presOf" srcId="{2703CEB3-A3B3-460E-AA23-BABDD39652EB}" destId="{C4FD4305-77D9-44B7-839F-7BFACE67910D}" srcOrd="1" destOrd="0" presId="urn:microsoft.com/office/officeart/2005/8/layout/vList4"/>
    <dgm:cxn modelId="{181DF2A3-D682-4C05-B355-5D0BF02EA0C8}" srcId="{AC30984E-C2DA-4144-B46C-9A82D1B6CC0E}" destId="{6201F40F-25B8-4319-ACBE-D481D1EFA8AE}" srcOrd="2" destOrd="0" parTransId="{22BEC85C-D107-4CF6-A609-1FF6027E2B41}" sibTransId="{C3EB1993-9BBB-4527-AFCC-E8E135518208}"/>
    <dgm:cxn modelId="{1F74E8A4-4E66-488E-9E4E-A383254C3ACB}" srcId="{D1BE39B7-2086-4A8D-BA02-51D67C5C8B96}" destId="{4CBA3AE9-6FCA-4028-BEE6-BC322F3659EF}" srcOrd="0" destOrd="0" parTransId="{D3918E33-BD95-4409-BAFE-D7FFD8FDA38C}" sibTransId="{7DF85695-937E-4BAE-9DE5-C62FDE7E17C3}"/>
    <dgm:cxn modelId="{649020A6-2F07-454D-9868-065837DF104E}" type="presOf" srcId="{B6387CAE-9B4C-4518-8FC8-409BCE79CE5E}" destId="{CCE06AD0-278E-41F1-A4F0-F320CA0E3387}" srcOrd="0" destOrd="2" presId="urn:microsoft.com/office/officeart/2005/8/layout/vList4"/>
    <dgm:cxn modelId="{70814CB4-FFF7-437F-B28B-F4225504C6EF}" srcId="{AC30984E-C2DA-4144-B46C-9A82D1B6CC0E}" destId="{38D75FBC-C603-4F39-828A-75814B64662C}" srcOrd="1" destOrd="0" parTransId="{47BB4ED9-03BE-4E04-8C8D-EA41AE7C6EF9}" sibTransId="{3F106149-4367-4DEA-8D29-BB6F1B80ACE7}"/>
    <dgm:cxn modelId="{4EE18DCE-6D76-4D0E-8FA3-42A77D6CD33E}" type="presOf" srcId="{D37CA6FA-9C49-4652-9065-7254F99E65FC}" destId="{C4FD4305-77D9-44B7-839F-7BFACE67910D}" srcOrd="1" destOrd="1" presId="urn:microsoft.com/office/officeart/2005/8/layout/vList4"/>
    <dgm:cxn modelId="{1CDD3ED1-218B-4B7D-B570-171288448E6A}" type="presOf" srcId="{D37CA6FA-9C49-4652-9065-7254F99E65FC}" destId="{76C3DE2D-1C2B-4FCB-B6C3-B32853AF1E8B}" srcOrd="0" destOrd="1" presId="urn:microsoft.com/office/officeart/2005/8/layout/vList4"/>
    <dgm:cxn modelId="{707153DD-416D-4989-856E-09D127F8DFC1}" type="presOf" srcId="{13FBB851-BC66-4A7F-A06D-B58F3EB31F06}" destId="{7A73351A-D71B-40F2-807E-1BC953B94E59}" srcOrd="1" destOrd="2" presId="urn:microsoft.com/office/officeart/2005/8/layout/vList4"/>
    <dgm:cxn modelId="{4CFAF8DD-53E5-4C40-9D88-61420F55EF59}" type="presOf" srcId="{13FBB851-BC66-4A7F-A06D-B58F3EB31F06}" destId="{2AC52386-196D-48C5-87DE-919F55BC8750}" srcOrd="0" destOrd="2" presId="urn:microsoft.com/office/officeart/2005/8/layout/vList4"/>
    <dgm:cxn modelId="{7F6011DF-927C-4B8C-92BF-5588E1D6655B}" srcId="{6201F40F-25B8-4319-ACBE-D481D1EFA8AE}" destId="{F36F63C8-1661-4E1C-B4CE-02176FEC0EB9}" srcOrd="0" destOrd="0" parTransId="{EEA701D2-4FBC-4182-9DC0-1D4355A2FC4F}" sibTransId="{9E51AAC1-CE6C-46EB-971F-4B9529EDBF88}"/>
    <dgm:cxn modelId="{AFC8C9E6-EA0D-4BC0-96D7-C59060B3B1CF}" type="presOf" srcId="{38D75FBC-C603-4F39-828A-75814B64662C}" destId="{7A73351A-D71B-40F2-807E-1BC953B94E59}" srcOrd="1" destOrd="0" presId="urn:microsoft.com/office/officeart/2005/8/layout/vList4"/>
    <dgm:cxn modelId="{5C69F1EB-B68E-41BF-ACCF-528AFBA5498D}" type="presOf" srcId="{E958A521-FBCD-4AD9-859B-F84D96E41979}" destId="{2AC52386-196D-48C5-87DE-919F55BC8750}" srcOrd="0" destOrd="1" presId="urn:microsoft.com/office/officeart/2005/8/layout/vList4"/>
    <dgm:cxn modelId="{4D6021F7-4045-4010-B1A0-ECAB944996F7}" srcId="{AC30984E-C2DA-4144-B46C-9A82D1B6CC0E}" destId="{D1BE39B7-2086-4A8D-BA02-51D67C5C8B96}" srcOrd="0" destOrd="0" parTransId="{3255A7A8-A24E-42D5-B883-A62BDB738522}" sibTransId="{2185E0D1-E27C-4086-AC50-BA210ECB69F1}"/>
    <dgm:cxn modelId="{281F07F8-CC22-43E9-94A9-E00B37AE419C}" type="presOf" srcId="{D1BE39B7-2086-4A8D-BA02-51D67C5C8B96}" destId="{0C90CF50-0689-4485-9A99-55CF7ADE901E}" srcOrd="1" destOrd="0" presId="urn:microsoft.com/office/officeart/2005/8/layout/vList4"/>
    <dgm:cxn modelId="{78EA146E-DA33-49D3-8F00-A077747F3D5B}" type="presParOf" srcId="{77F7F476-D83D-4B24-B358-44CB049A36CC}" destId="{642F1DB0-1926-4411-B7A3-26956677A22A}" srcOrd="0" destOrd="0" presId="urn:microsoft.com/office/officeart/2005/8/layout/vList4"/>
    <dgm:cxn modelId="{CC8F73BF-9BE3-49A8-9BDC-6157E92F45BD}" type="presParOf" srcId="{642F1DB0-1926-4411-B7A3-26956677A22A}" destId="{09D37AFA-584D-4491-BCC9-459A11E5BED4}" srcOrd="0" destOrd="0" presId="urn:microsoft.com/office/officeart/2005/8/layout/vList4"/>
    <dgm:cxn modelId="{86B81396-EBD3-4DCD-A573-86F4963F6411}" type="presParOf" srcId="{642F1DB0-1926-4411-B7A3-26956677A22A}" destId="{3FD41958-1A5D-445A-A6E2-4C3E254B606D}" srcOrd="1" destOrd="0" presId="urn:microsoft.com/office/officeart/2005/8/layout/vList4"/>
    <dgm:cxn modelId="{561D5D83-2331-463C-A24E-462B8F5CDD6D}" type="presParOf" srcId="{642F1DB0-1926-4411-B7A3-26956677A22A}" destId="{0C90CF50-0689-4485-9A99-55CF7ADE901E}" srcOrd="2" destOrd="0" presId="urn:microsoft.com/office/officeart/2005/8/layout/vList4"/>
    <dgm:cxn modelId="{4935F55B-2800-4F21-9474-B9586510D0EC}" type="presParOf" srcId="{77F7F476-D83D-4B24-B358-44CB049A36CC}" destId="{A3B03E8B-A737-48F0-A72F-E2CCF2CED6D7}" srcOrd="1" destOrd="0" presId="urn:microsoft.com/office/officeart/2005/8/layout/vList4"/>
    <dgm:cxn modelId="{EE5755F6-F4EC-4907-A467-ABED34B04CE2}" type="presParOf" srcId="{77F7F476-D83D-4B24-B358-44CB049A36CC}" destId="{32F2D0B2-54C4-4A9F-9A2F-1F732853F228}" srcOrd="2" destOrd="0" presId="urn:microsoft.com/office/officeart/2005/8/layout/vList4"/>
    <dgm:cxn modelId="{1E427B07-345D-42F7-98BA-95706C26B891}" type="presParOf" srcId="{32F2D0B2-54C4-4A9F-9A2F-1F732853F228}" destId="{2AC52386-196D-48C5-87DE-919F55BC8750}" srcOrd="0" destOrd="0" presId="urn:microsoft.com/office/officeart/2005/8/layout/vList4"/>
    <dgm:cxn modelId="{5712D017-0801-436D-B4D9-B1410802CAE6}" type="presParOf" srcId="{32F2D0B2-54C4-4A9F-9A2F-1F732853F228}" destId="{DB48AFAA-5D12-474D-9C6A-5C60DB3BC718}" srcOrd="1" destOrd="0" presId="urn:microsoft.com/office/officeart/2005/8/layout/vList4"/>
    <dgm:cxn modelId="{E14AF4AE-89BC-46B6-B0AE-4F1D36DB7A74}" type="presParOf" srcId="{32F2D0B2-54C4-4A9F-9A2F-1F732853F228}" destId="{7A73351A-D71B-40F2-807E-1BC953B94E59}" srcOrd="2" destOrd="0" presId="urn:microsoft.com/office/officeart/2005/8/layout/vList4"/>
    <dgm:cxn modelId="{9D58B392-C107-47B5-92E3-0E0B83A37BFD}" type="presParOf" srcId="{77F7F476-D83D-4B24-B358-44CB049A36CC}" destId="{9E38E3B8-E14F-4C90-870D-4F7D851FD067}" srcOrd="3" destOrd="0" presId="urn:microsoft.com/office/officeart/2005/8/layout/vList4"/>
    <dgm:cxn modelId="{B069808E-A1F4-402A-9DF5-7C1B81F65073}" type="presParOf" srcId="{77F7F476-D83D-4B24-B358-44CB049A36CC}" destId="{5E8D5D83-84EE-4644-BCFC-D7AF1A851920}" srcOrd="4" destOrd="0" presId="urn:microsoft.com/office/officeart/2005/8/layout/vList4"/>
    <dgm:cxn modelId="{6AADCB7E-9FCE-433C-AFED-6D702A8B0E91}" type="presParOf" srcId="{5E8D5D83-84EE-4644-BCFC-D7AF1A851920}" destId="{CCE06AD0-278E-41F1-A4F0-F320CA0E3387}" srcOrd="0" destOrd="0" presId="urn:microsoft.com/office/officeart/2005/8/layout/vList4"/>
    <dgm:cxn modelId="{97299518-E3A7-43D3-A88C-23072067EA3F}" type="presParOf" srcId="{5E8D5D83-84EE-4644-BCFC-D7AF1A851920}" destId="{A69006E8-505C-4216-81A0-8D1CB9DAA4AA}" srcOrd="1" destOrd="0" presId="urn:microsoft.com/office/officeart/2005/8/layout/vList4"/>
    <dgm:cxn modelId="{B4094672-21AE-4DD8-B9F3-A7F38DA42BEA}" type="presParOf" srcId="{5E8D5D83-84EE-4644-BCFC-D7AF1A851920}" destId="{AC1BF30D-0954-4F03-9CE8-0EBDBD49C793}" srcOrd="2" destOrd="0" presId="urn:microsoft.com/office/officeart/2005/8/layout/vList4"/>
    <dgm:cxn modelId="{F829731A-752F-4E77-B06C-751603FAE065}" type="presParOf" srcId="{77F7F476-D83D-4B24-B358-44CB049A36CC}" destId="{18190990-A152-4E3E-964F-DD3166EBA05D}" srcOrd="5" destOrd="0" presId="urn:microsoft.com/office/officeart/2005/8/layout/vList4"/>
    <dgm:cxn modelId="{2C0845B8-AF3A-436E-83F6-1D1F45CF254F}" type="presParOf" srcId="{77F7F476-D83D-4B24-B358-44CB049A36CC}" destId="{7B7DEE32-D8FA-4C29-A049-C9FC84CF87A8}" srcOrd="6" destOrd="0" presId="urn:microsoft.com/office/officeart/2005/8/layout/vList4"/>
    <dgm:cxn modelId="{7A2FE059-B312-4D7F-B5CB-864C0EE1493B}" type="presParOf" srcId="{7B7DEE32-D8FA-4C29-A049-C9FC84CF87A8}" destId="{76C3DE2D-1C2B-4FCB-B6C3-B32853AF1E8B}" srcOrd="0" destOrd="0" presId="urn:microsoft.com/office/officeart/2005/8/layout/vList4"/>
    <dgm:cxn modelId="{3D3B7C97-33CD-4535-B6E2-D258ED4C5E56}" type="presParOf" srcId="{7B7DEE32-D8FA-4C29-A049-C9FC84CF87A8}" destId="{133684D3-CBC8-433C-B2B8-AF6C5CB22713}" srcOrd="1" destOrd="0" presId="urn:microsoft.com/office/officeart/2005/8/layout/vList4"/>
    <dgm:cxn modelId="{521A8188-8BC5-46B7-9B9F-A93FC60C11B7}" type="presParOf" srcId="{7B7DEE32-D8FA-4C29-A049-C9FC84CF87A8}" destId="{C4FD4305-77D9-44B7-839F-7BFACE67910D}" srcOrd="2" destOrd="0" presId="urn:microsoft.com/office/officeart/2005/8/layout/vList4"/>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0E01871-DFB2-4ED6-93E1-3428A4B256C0}" type="doc">
      <dgm:prSet loTypeId="urn:microsoft.com/office/officeart/2018/2/layout/IconVerticalSolidList" loCatId="icon" qsTypeId="urn:microsoft.com/office/officeart/2005/8/quickstyle/simple1" qsCatId="simple" csTypeId="urn:microsoft.com/office/officeart/2005/8/colors/colorful5" csCatId="colorful" phldr="1"/>
      <dgm:spPr/>
      <dgm:t>
        <a:bodyPr/>
        <a:lstStyle/>
        <a:p>
          <a:endParaRPr lang="en-US"/>
        </a:p>
      </dgm:t>
    </dgm:pt>
    <dgm:pt modelId="{2E2BDE83-8D1C-4DAE-9EBA-514AAF9EA635}">
      <dgm:prSet/>
      <dgm:spPr/>
      <dgm:t>
        <a:bodyPr/>
        <a:lstStyle/>
        <a:p>
          <a:pPr>
            <a:lnSpc>
              <a:spcPct val="100000"/>
            </a:lnSpc>
          </a:pPr>
          <a:r>
            <a:rPr lang="en-GB" b="1" baseline="0"/>
            <a:t>Both equity and the environment </a:t>
          </a:r>
          <a:r>
            <a:rPr lang="en-GB" b="1" u="sng" baseline="0"/>
            <a:t>must</a:t>
          </a:r>
          <a:r>
            <a:rPr lang="en-GB" b="1" baseline="0"/>
            <a:t> be on the agenda for </a:t>
          </a:r>
          <a:r>
            <a:rPr lang="en-GB" b="1" u="sng" baseline="0"/>
            <a:t>all</a:t>
          </a:r>
          <a:r>
            <a:rPr lang="en-GB" b="1" baseline="0"/>
            <a:t> evaluations</a:t>
          </a:r>
          <a:r>
            <a:rPr lang="en-GB" baseline="0"/>
            <a:t> – </a:t>
          </a:r>
          <a:r>
            <a:rPr lang="en-GB" i="1" baseline="0"/>
            <a:t>especially</a:t>
          </a:r>
          <a:r>
            <a:rPr lang="en-GB" baseline="0"/>
            <a:t> if there are no equity and/or environmental objectives because these initiatives tend to cause the most harm.</a:t>
          </a:r>
          <a:endParaRPr lang="en-US"/>
        </a:p>
      </dgm:t>
    </dgm:pt>
    <dgm:pt modelId="{6412E74D-4A0A-41EC-B8DB-9A57506C2B09}" type="parTrans" cxnId="{448E0F9C-6ECB-4B0A-A5B1-C31EDE8F9E2D}">
      <dgm:prSet/>
      <dgm:spPr/>
      <dgm:t>
        <a:bodyPr/>
        <a:lstStyle/>
        <a:p>
          <a:endParaRPr lang="en-US"/>
        </a:p>
      </dgm:t>
    </dgm:pt>
    <dgm:pt modelId="{4A125F73-D2FB-431E-813D-DBE797F003C3}" type="sibTrans" cxnId="{448E0F9C-6ECB-4B0A-A5B1-C31EDE8F9E2D}">
      <dgm:prSet/>
      <dgm:spPr/>
      <dgm:t>
        <a:bodyPr/>
        <a:lstStyle/>
        <a:p>
          <a:endParaRPr lang="en-US"/>
        </a:p>
      </dgm:t>
    </dgm:pt>
    <dgm:pt modelId="{250DCF03-7AE5-4F58-ADE6-7834A35DEE6F}">
      <dgm:prSet/>
      <dgm:spPr/>
      <dgm:t>
        <a:bodyPr/>
        <a:lstStyle/>
        <a:p>
          <a:pPr>
            <a:lnSpc>
              <a:spcPct val="100000"/>
            </a:lnSpc>
          </a:pPr>
          <a:r>
            <a:rPr lang="en-GB" b="1" baseline="0"/>
            <a:t>Less is more! Focus on two or three big issues</a:t>
          </a:r>
          <a:r>
            <a:rPr lang="en-GB" baseline="0"/>
            <a:t> rather than trying to cover everything. </a:t>
          </a:r>
          <a:br>
            <a:rPr lang="en-GB" baseline="0"/>
          </a:br>
          <a:r>
            <a:rPr lang="en-GB" baseline="0"/>
            <a:t>It’s better to create a few major “</a:t>
          </a:r>
          <a:r>
            <a:rPr lang="en-GB" b="1" baseline="0"/>
            <a:t>lightbulb moments</a:t>
          </a:r>
          <a:r>
            <a:rPr lang="en-GB" baseline="0"/>
            <a:t>” than to overwhelm people with details.</a:t>
          </a:r>
          <a:endParaRPr lang="en-US"/>
        </a:p>
      </dgm:t>
    </dgm:pt>
    <dgm:pt modelId="{13997A30-348B-48F0-B034-C579361D0E5E}" type="parTrans" cxnId="{374E8EF1-2EDF-44ED-95EB-F897C0DC4B40}">
      <dgm:prSet/>
      <dgm:spPr/>
      <dgm:t>
        <a:bodyPr/>
        <a:lstStyle/>
        <a:p>
          <a:endParaRPr lang="en-US"/>
        </a:p>
      </dgm:t>
    </dgm:pt>
    <dgm:pt modelId="{E4D7939B-2744-4C54-B82F-0D3D4D939D0D}" type="sibTrans" cxnId="{374E8EF1-2EDF-44ED-95EB-F897C0DC4B40}">
      <dgm:prSet/>
      <dgm:spPr/>
      <dgm:t>
        <a:bodyPr/>
        <a:lstStyle/>
        <a:p>
          <a:endParaRPr lang="en-US"/>
        </a:p>
      </dgm:t>
    </dgm:pt>
    <dgm:pt modelId="{7A6FDBC0-B324-4AFE-91C9-AAF0485F0345}">
      <dgm:prSet/>
      <dgm:spPr/>
      <dgm:t>
        <a:bodyPr/>
        <a:lstStyle/>
        <a:p>
          <a:pPr>
            <a:lnSpc>
              <a:spcPct val="100000"/>
            </a:lnSpc>
          </a:pPr>
          <a:r>
            <a:rPr lang="en-GB" b="1" baseline="0"/>
            <a:t>It is both feasible and useful</a:t>
          </a:r>
          <a:r>
            <a:rPr lang="en-GB" baseline="0"/>
            <a:t> to add in consideration of the environment </a:t>
          </a:r>
          <a:r>
            <a:rPr lang="en-GB" b="1" baseline="0"/>
            <a:t>without breaking the evaluation budget and timeline</a:t>
          </a:r>
          <a:r>
            <a:rPr lang="en-GB" baseline="0"/>
            <a:t>. Do what you can with the resources you have and can get.</a:t>
          </a:r>
          <a:endParaRPr lang="en-US"/>
        </a:p>
      </dgm:t>
    </dgm:pt>
    <dgm:pt modelId="{BD93F668-C155-49F8-B3BC-9515DF4A39AF}" type="parTrans" cxnId="{2B76EBCE-A6EE-490A-B8BA-ED6B71964890}">
      <dgm:prSet/>
      <dgm:spPr/>
      <dgm:t>
        <a:bodyPr/>
        <a:lstStyle/>
        <a:p>
          <a:endParaRPr lang="en-US"/>
        </a:p>
      </dgm:t>
    </dgm:pt>
    <dgm:pt modelId="{0403660C-6F28-447B-806A-C0D2B047AFC7}" type="sibTrans" cxnId="{2B76EBCE-A6EE-490A-B8BA-ED6B71964890}">
      <dgm:prSet/>
      <dgm:spPr/>
      <dgm:t>
        <a:bodyPr/>
        <a:lstStyle/>
        <a:p>
          <a:endParaRPr lang="en-US"/>
        </a:p>
      </dgm:t>
    </dgm:pt>
    <dgm:pt modelId="{55824673-4D9D-4DEF-9E6B-3D98534AD8B4}">
      <dgm:prSet/>
      <dgm:spPr/>
      <dgm:t>
        <a:bodyPr/>
        <a:lstStyle/>
        <a:p>
          <a:pPr>
            <a:lnSpc>
              <a:spcPct val="100000"/>
            </a:lnSpc>
          </a:pPr>
          <a:r>
            <a:rPr lang="en-GB" b="1" baseline="0"/>
            <a:t>There is no One Right Way to do this!</a:t>
          </a:r>
          <a:r>
            <a:rPr lang="en-GB" baseline="0"/>
            <a:t> </a:t>
          </a:r>
          <a:r>
            <a:rPr lang="en-GB" b="0" baseline="0"/>
            <a:t>We are all building knowledge together about how to make this happen </a:t>
          </a:r>
          <a:r>
            <a:rPr lang="en-GB" baseline="0"/>
            <a:t>in different contexts. </a:t>
          </a:r>
          <a:r>
            <a:rPr lang="en-GB" b="1" baseline="0"/>
            <a:t>The most important thing is to start – and keep going! </a:t>
          </a:r>
          <a:endParaRPr lang="en-US" b="1"/>
        </a:p>
      </dgm:t>
    </dgm:pt>
    <dgm:pt modelId="{2659716D-B3C6-4FBF-A53A-543CB00B1BC3}" type="sibTrans" cxnId="{EB72BF9C-DB03-4EB0-B563-0106920D720D}">
      <dgm:prSet/>
      <dgm:spPr/>
      <dgm:t>
        <a:bodyPr/>
        <a:lstStyle/>
        <a:p>
          <a:endParaRPr lang="en-US"/>
        </a:p>
      </dgm:t>
    </dgm:pt>
    <dgm:pt modelId="{CC3A4882-3473-4736-B40F-D3CF8641AA34}" type="parTrans" cxnId="{EB72BF9C-DB03-4EB0-B563-0106920D720D}">
      <dgm:prSet/>
      <dgm:spPr/>
      <dgm:t>
        <a:bodyPr/>
        <a:lstStyle/>
        <a:p>
          <a:endParaRPr lang="en-US"/>
        </a:p>
      </dgm:t>
    </dgm:pt>
    <dgm:pt modelId="{5C4D37B9-F8BB-46F4-B87E-1A906B76EF71}">
      <dgm:prSet/>
      <dgm:spPr/>
      <dgm:t>
        <a:bodyPr/>
        <a:lstStyle/>
        <a:p>
          <a:pPr>
            <a:lnSpc>
              <a:spcPct val="100000"/>
            </a:lnSpc>
          </a:pPr>
          <a:r>
            <a:rPr lang="en-US"/>
            <a:t>To help decision makers understand what’s most urgent, </a:t>
          </a:r>
          <a:r>
            <a:rPr lang="en-US" b="1"/>
            <a:t>draw crystal clear evaluative conclusions</a:t>
          </a:r>
          <a:r>
            <a:rPr lang="en-US"/>
            <a:t> </a:t>
          </a:r>
          <a:r>
            <a:rPr lang="en-US" b="1"/>
            <a:t>about how serious the environmental sustainability impacts are</a:t>
          </a:r>
          <a:r>
            <a:rPr lang="en-US"/>
            <a:t>. </a:t>
          </a:r>
          <a:r>
            <a:rPr lang="en-US" b="0"/>
            <a:t>Don’t just present the results.</a:t>
          </a:r>
        </a:p>
      </dgm:t>
    </dgm:pt>
    <dgm:pt modelId="{2129EA90-A093-4683-99B8-B86D6BAE97C0}" type="parTrans" cxnId="{9BB140CC-F7B9-4DC7-9B44-FC3CFDCAA465}">
      <dgm:prSet/>
      <dgm:spPr/>
      <dgm:t>
        <a:bodyPr/>
        <a:lstStyle/>
        <a:p>
          <a:endParaRPr lang="en-US"/>
        </a:p>
      </dgm:t>
    </dgm:pt>
    <dgm:pt modelId="{591EF343-2412-4E77-AF93-C25C759B1E95}" type="sibTrans" cxnId="{9BB140CC-F7B9-4DC7-9B44-FC3CFDCAA465}">
      <dgm:prSet/>
      <dgm:spPr/>
      <dgm:t>
        <a:bodyPr/>
        <a:lstStyle/>
        <a:p>
          <a:endParaRPr lang="en-US"/>
        </a:p>
      </dgm:t>
    </dgm:pt>
    <dgm:pt modelId="{C8ECE130-1FC1-4C19-A1AE-937364C18DC9}" type="pres">
      <dgm:prSet presAssocID="{C0E01871-DFB2-4ED6-93E1-3428A4B256C0}" presName="root" presStyleCnt="0">
        <dgm:presLayoutVars>
          <dgm:dir/>
          <dgm:resizeHandles val="exact"/>
        </dgm:presLayoutVars>
      </dgm:prSet>
      <dgm:spPr/>
    </dgm:pt>
    <dgm:pt modelId="{1FD6B3AC-25B6-40A9-A8C6-E1892959FAA5}" type="pres">
      <dgm:prSet presAssocID="{2E2BDE83-8D1C-4DAE-9EBA-514AAF9EA635}" presName="compNode" presStyleCnt="0"/>
      <dgm:spPr/>
    </dgm:pt>
    <dgm:pt modelId="{7F14EEF9-9A6C-473F-9742-32AA6EDD5A51}" type="pres">
      <dgm:prSet presAssocID="{2E2BDE83-8D1C-4DAE-9EBA-514AAF9EA635}" presName="bgRect" presStyleLbl="bgShp" presStyleIdx="0" presStyleCnt="5"/>
      <dgm:spPr/>
    </dgm:pt>
    <dgm:pt modelId="{58A155A7-3CD1-4090-A343-090F3039EE53}" type="pres">
      <dgm:prSet presAssocID="{2E2BDE83-8D1C-4DAE-9EBA-514AAF9EA635}" presName="iconRect" presStyleLbl="node1" presStyleIdx="0" presStyleCnt="5" custScaleX="189891" custScaleY="131447" custLinFactNeighborX="4194" custLinFactNeighborY="-20618"/>
      <dgm:spPr>
        <a:blipFill>
          <a:blip xmlns:r="http://schemas.openxmlformats.org/officeDocument/2006/relationships" r:embed="rId1">
            <a:duotone>
              <a:schemeClr val="accent3">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eciduous tree"/>
        </a:ext>
      </dgm:extLst>
    </dgm:pt>
    <dgm:pt modelId="{F3222A2F-FFD4-4936-89F9-5254B6CA1E57}" type="pres">
      <dgm:prSet presAssocID="{2E2BDE83-8D1C-4DAE-9EBA-514AAF9EA635}" presName="spaceRect" presStyleCnt="0"/>
      <dgm:spPr/>
    </dgm:pt>
    <dgm:pt modelId="{EEA3F74D-3D8E-4688-9C58-F96F223D08CA}" type="pres">
      <dgm:prSet presAssocID="{2E2BDE83-8D1C-4DAE-9EBA-514AAF9EA635}" presName="parTx" presStyleLbl="revTx" presStyleIdx="0" presStyleCnt="5">
        <dgm:presLayoutVars>
          <dgm:chMax val="0"/>
          <dgm:chPref val="0"/>
        </dgm:presLayoutVars>
      </dgm:prSet>
      <dgm:spPr/>
    </dgm:pt>
    <dgm:pt modelId="{98368274-CC03-4A57-AA1D-E716949AC504}" type="pres">
      <dgm:prSet presAssocID="{4A125F73-D2FB-431E-813D-DBE797F003C3}" presName="sibTrans" presStyleCnt="0"/>
      <dgm:spPr/>
    </dgm:pt>
    <dgm:pt modelId="{FEC13438-0178-4935-B848-5099D39221FF}" type="pres">
      <dgm:prSet presAssocID="{250DCF03-7AE5-4F58-ADE6-7834A35DEE6F}" presName="compNode" presStyleCnt="0"/>
      <dgm:spPr/>
    </dgm:pt>
    <dgm:pt modelId="{0BB66F1D-2009-467D-B49D-CB039DEEE570}" type="pres">
      <dgm:prSet presAssocID="{250DCF03-7AE5-4F58-ADE6-7834A35DEE6F}" presName="bgRect" presStyleLbl="bgShp" presStyleIdx="1" presStyleCnt="5"/>
      <dgm:spPr/>
    </dgm:pt>
    <dgm:pt modelId="{88A9008B-3296-465C-A57F-DCDD85EB8E79}" type="pres">
      <dgm:prSet presAssocID="{250DCF03-7AE5-4F58-ADE6-7834A35DEE6F}" presName="iconRect" presStyleLbl="node1" presStyleIdx="1" presStyleCnt="5" custScaleX="169369" custScaleY="15485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5000" b="-5000"/>
          </a:stretch>
        </a:blipFill>
        <a:ln>
          <a:noFill/>
        </a:ln>
      </dgm:spPr>
      <dgm:extLst>
        <a:ext uri="{E40237B7-FDA0-4F09-8148-C483321AD2D9}">
          <dgm14:cNvPr xmlns:dgm14="http://schemas.microsoft.com/office/drawing/2010/diagram" id="0" name="" descr="Lights On with solid fill"/>
        </a:ext>
      </dgm:extLst>
    </dgm:pt>
    <dgm:pt modelId="{39535283-A189-43A3-AAA7-881D84D63985}" type="pres">
      <dgm:prSet presAssocID="{250DCF03-7AE5-4F58-ADE6-7834A35DEE6F}" presName="spaceRect" presStyleCnt="0"/>
      <dgm:spPr/>
    </dgm:pt>
    <dgm:pt modelId="{4F964A10-C6BD-4F6F-9FC7-1923BA801F29}" type="pres">
      <dgm:prSet presAssocID="{250DCF03-7AE5-4F58-ADE6-7834A35DEE6F}" presName="parTx" presStyleLbl="revTx" presStyleIdx="1" presStyleCnt="5">
        <dgm:presLayoutVars>
          <dgm:chMax val="0"/>
          <dgm:chPref val="0"/>
        </dgm:presLayoutVars>
      </dgm:prSet>
      <dgm:spPr/>
    </dgm:pt>
    <dgm:pt modelId="{7AEA53B6-CA88-4F2E-91B4-0A8FFA50A76F}" type="pres">
      <dgm:prSet presAssocID="{E4D7939B-2744-4C54-B82F-0D3D4D939D0D}" presName="sibTrans" presStyleCnt="0"/>
      <dgm:spPr/>
    </dgm:pt>
    <dgm:pt modelId="{E82A2FA5-A222-48C0-A65B-3A97EF0929C1}" type="pres">
      <dgm:prSet presAssocID="{7A6FDBC0-B324-4AFE-91C9-AAF0485F0345}" presName="compNode" presStyleCnt="0"/>
      <dgm:spPr/>
    </dgm:pt>
    <dgm:pt modelId="{E94F5C3F-414C-47F8-B0DF-C7101A1AF4E6}" type="pres">
      <dgm:prSet presAssocID="{7A6FDBC0-B324-4AFE-91C9-AAF0485F0345}" presName="bgRect" presStyleLbl="bgShp" presStyleIdx="2" presStyleCnt="5"/>
      <dgm:spPr/>
    </dgm:pt>
    <dgm:pt modelId="{E8429C06-7213-45D4-BBE0-F6955159AA0F}" type="pres">
      <dgm:prSet presAssocID="{7A6FDBC0-B324-4AFE-91C9-AAF0485F0345}" presName="iconRect" presStyleLbl="node1" presStyleIdx="2" presStyleCnt="5" custScaleX="141086" custScaleY="131361"/>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4000" b="-4000"/>
          </a:stretch>
        </a:blipFill>
        <a:ln>
          <a:noFill/>
        </a:ln>
      </dgm:spPr>
      <dgm:extLst>
        <a:ext uri="{E40237B7-FDA0-4F09-8148-C483321AD2D9}">
          <dgm14:cNvPr xmlns:dgm14="http://schemas.microsoft.com/office/drawing/2010/diagram" id="0" name="" descr="Checkmark with solid fill"/>
        </a:ext>
      </dgm:extLst>
    </dgm:pt>
    <dgm:pt modelId="{B01C44DF-6104-439D-A95D-C28E3F8EE1D6}" type="pres">
      <dgm:prSet presAssocID="{7A6FDBC0-B324-4AFE-91C9-AAF0485F0345}" presName="spaceRect" presStyleCnt="0"/>
      <dgm:spPr/>
    </dgm:pt>
    <dgm:pt modelId="{9F7A68B6-E02E-42A9-8231-2B57E6F50B2D}" type="pres">
      <dgm:prSet presAssocID="{7A6FDBC0-B324-4AFE-91C9-AAF0485F0345}" presName="parTx" presStyleLbl="revTx" presStyleIdx="2" presStyleCnt="5">
        <dgm:presLayoutVars>
          <dgm:chMax val="0"/>
          <dgm:chPref val="0"/>
        </dgm:presLayoutVars>
      </dgm:prSet>
      <dgm:spPr/>
    </dgm:pt>
    <dgm:pt modelId="{A3171F23-9AA0-45C8-81D9-329E4225FB8F}" type="pres">
      <dgm:prSet presAssocID="{0403660C-6F28-447B-806A-C0D2B047AFC7}" presName="sibTrans" presStyleCnt="0"/>
      <dgm:spPr/>
    </dgm:pt>
    <dgm:pt modelId="{4CB7061F-3FF1-40AC-95B2-ABBAE756D7AE}" type="pres">
      <dgm:prSet presAssocID="{5C4D37B9-F8BB-46F4-B87E-1A906B76EF71}" presName="compNode" presStyleCnt="0"/>
      <dgm:spPr/>
    </dgm:pt>
    <dgm:pt modelId="{BDADC74B-7397-43F7-8B57-86FE8B29E2B2}" type="pres">
      <dgm:prSet presAssocID="{5C4D37B9-F8BB-46F4-B87E-1A906B76EF71}" presName="bgRect" presStyleLbl="bgShp" presStyleIdx="3" presStyleCnt="5"/>
      <dgm:spPr/>
    </dgm:pt>
    <dgm:pt modelId="{A98567BB-9C33-43FD-ADBC-C2B80E51EF6A}" type="pres">
      <dgm:prSet presAssocID="{5C4D37B9-F8BB-46F4-B87E-1A906B76EF71}"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Warning with solid fill"/>
        </a:ext>
      </dgm:extLst>
    </dgm:pt>
    <dgm:pt modelId="{2CF28E6F-C41F-44A5-9BD0-E3DA4E0DEFD7}" type="pres">
      <dgm:prSet presAssocID="{5C4D37B9-F8BB-46F4-B87E-1A906B76EF71}" presName="spaceRect" presStyleCnt="0"/>
      <dgm:spPr/>
    </dgm:pt>
    <dgm:pt modelId="{A971F4BB-7AAB-409C-9BEC-E9C0F3CE367E}" type="pres">
      <dgm:prSet presAssocID="{5C4D37B9-F8BB-46F4-B87E-1A906B76EF71}" presName="parTx" presStyleLbl="revTx" presStyleIdx="3" presStyleCnt="5">
        <dgm:presLayoutVars>
          <dgm:chMax val="0"/>
          <dgm:chPref val="0"/>
        </dgm:presLayoutVars>
      </dgm:prSet>
      <dgm:spPr/>
    </dgm:pt>
    <dgm:pt modelId="{73CBD69B-56F6-462E-8474-922A82575260}" type="pres">
      <dgm:prSet presAssocID="{591EF343-2412-4E77-AF93-C25C759B1E95}" presName="sibTrans" presStyleCnt="0"/>
      <dgm:spPr/>
    </dgm:pt>
    <dgm:pt modelId="{D17F8DA2-1BAB-4006-AE9B-2565FC597842}" type="pres">
      <dgm:prSet presAssocID="{55824673-4D9D-4DEF-9E6B-3D98534AD8B4}" presName="compNode" presStyleCnt="0"/>
      <dgm:spPr/>
    </dgm:pt>
    <dgm:pt modelId="{A5EBEB44-1BCA-4538-B225-54C3B69A4DA9}" type="pres">
      <dgm:prSet presAssocID="{55824673-4D9D-4DEF-9E6B-3D98534AD8B4}" presName="bgRect" presStyleLbl="bgShp" presStyleIdx="4" presStyleCnt="5" custLinFactNeighborX="3824" custLinFactNeighborY="-2983"/>
      <dgm:spPr/>
    </dgm:pt>
    <dgm:pt modelId="{9EF1D4C2-096C-4A40-A23E-F63A7185A411}" type="pres">
      <dgm:prSet presAssocID="{55824673-4D9D-4DEF-9E6B-3D98534AD8B4}" presName="iconRect" presStyleLbl="node1" presStyleIdx="4" presStyleCnt="5" custScaleX="190332" custScaleY="168737"/>
      <dgm:spPr>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a:noFill/>
        </a:ln>
      </dgm:spPr>
      <dgm:extLst>
        <a:ext uri="{E40237B7-FDA0-4F09-8148-C483321AD2D9}">
          <dgm14:cNvPr xmlns:dgm14="http://schemas.microsoft.com/office/drawing/2010/diagram" id="0" name="" descr="Group brainstorm with solid fill"/>
        </a:ext>
      </dgm:extLst>
    </dgm:pt>
    <dgm:pt modelId="{1A0BEEEF-F4D0-4E69-8D89-D05F065C8FA7}" type="pres">
      <dgm:prSet presAssocID="{55824673-4D9D-4DEF-9E6B-3D98534AD8B4}" presName="spaceRect" presStyleCnt="0"/>
      <dgm:spPr/>
    </dgm:pt>
    <dgm:pt modelId="{54E20DBB-00E6-4BBC-B6C1-8CCEB4B7E4D1}" type="pres">
      <dgm:prSet presAssocID="{55824673-4D9D-4DEF-9E6B-3D98534AD8B4}" presName="parTx" presStyleLbl="revTx" presStyleIdx="4" presStyleCnt="5">
        <dgm:presLayoutVars>
          <dgm:chMax val="0"/>
          <dgm:chPref val="0"/>
        </dgm:presLayoutVars>
      </dgm:prSet>
      <dgm:spPr/>
    </dgm:pt>
  </dgm:ptLst>
  <dgm:cxnLst>
    <dgm:cxn modelId="{7B00240B-F297-463D-903A-32B4567FF32C}" type="presOf" srcId="{7A6FDBC0-B324-4AFE-91C9-AAF0485F0345}" destId="{9F7A68B6-E02E-42A9-8231-2B57E6F50B2D}" srcOrd="0" destOrd="0" presId="urn:microsoft.com/office/officeart/2018/2/layout/IconVerticalSolidList"/>
    <dgm:cxn modelId="{99C2C55D-9AC8-4DC7-BE29-DE7CA9E3FA8A}" type="presOf" srcId="{5C4D37B9-F8BB-46F4-B87E-1A906B76EF71}" destId="{A971F4BB-7AAB-409C-9BEC-E9C0F3CE367E}" srcOrd="0" destOrd="0" presId="urn:microsoft.com/office/officeart/2018/2/layout/IconVerticalSolidList"/>
    <dgm:cxn modelId="{9C223945-06FB-452A-B9C8-B1DEAB2FAC0F}" type="presOf" srcId="{2E2BDE83-8D1C-4DAE-9EBA-514AAF9EA635}" destId="{EEA3F74D-3D8E-4688-9C58-F96F223D08CA}" srcOrd="0" destOrd="0" presId="urn:microsoft.com/office/officeart/2018/2/layout/IconVerticalSolidList"/>
    <dgm:cxn modelId="{3DAA824C-B4B6-449C-83BB-177970FAC191}" type="presOf" srcId="{250DCF03-7AE5-4F58-ADE6-7834A35DEE6F}" destId="{4F964A10-C6BD-4F6F-9FC7-1923BA801F29}" srcOrd="0" destOrd="0" presId="urn:microsoft.com/office/officeart/2018/2/layout/IconVerticalSolidList"/>
    <dgm:cxn modelId="{448E0F9C-6ECB-4B0A-A5B1-C31EDE8F9E2D}" srcId="{C0E01871-DFB2-4ED6-93E1-3428A4B256C0}" destId="{2E2BDE83-8D1C-4DAE-9EBA-514AAF9EA635}" srcOrd="0" destOrd="0" parTransId="{6412E74D-4A0A-41EC-B8DB-9A57506C2B09}" sibTransId="{4A125F73-D2FB-431E-813D-DBE797F003C3}"/>
    <dgm:cxn modelId="{EB72BF9C-DB03-4EB0-B563-0106920D720D}" srcId="{C0E01871-DFB2-4ED6-93E1-3428A4B256C0}" destId="{55824673-4D9D-4DEF-9E6B-3D98534AD8B4}" srcOrd="4" destOrd="0" parTransId="{CC3A4882-3473-4736-B40F-D3CF8641AA34}" sibTransId="{2659716D-B3C6-4FBF-A53A-543CB00B1BC3}"/>
    <dgm:cxn modelId="{9BB140CC-F7B9-4DC7-9B44-FC3CFDCAA465}" srcId="{C0E01871-DFB2-4ED6-93E1-3428A4B256C0}" destId="{5C4D37B9-F8BB-46F4-B87E-1A906B76EF71}" srcOrd="3" destOrd="0" parTransId="{2129EA90-A093-4683-99B8-B86D6BAE97C0}" sibTransId="{591EF343-2412-4E77-AF93-C25C759B1E95}"/>
    <dgm:cxn modelId="{2B76EBCE-A6EE-490A-B8BA-ED6B71964890}" srcId="{C0E01871-DFB2-4ED6-93E1-3428A4B256C0}" destId="{7A6FDBC0-B324-4AFE-91C9-AAF0485F0345}" srcOrd="2" destOrd="0" parTransId="{BD93F668-C155-49F8-B3BC-9515DF4A39AF}" sibTransId="{0403660C-6F28-447B-806A-C0D2B047AFC7}"/>
    <dgm:cxn modelId="{C55C3DD0-C3C2-4FEE-9EA2-53AA995430F6}" type="presOf" srcId="{C0E01871-DFB2-4ED6-93E1-3428A4B256C0}" destId="{C8ECE130-1FC1-4C19-A1AE-937364C18DC9}" srcOrd="0" destOrd="0" presId="urn:microsoft.com/office/officeart/2018/2/layout/IconVerticalSolidList"/>
    <dgm:cxn modelId="{27540DD2-E515-4F24-844C-27EE9DAC16EE}" type="presOf" srcId="{55824673-4D9D-4DEF-9E6B-3D98534AD8B4}" destId="{54E20DBB-00E6-4BBC-B6C1-8CCEB4B7E4D1}" srcOrd="0" destOrd="0" presId="urn:microsoft.com/office/officeart/2018/2/layout/IconVerticalSolidList"/>
    <dgm:cxn modelId="{374E8EF1-2EDF-44ED-95EB-F897C0DC4B40}" srcId="{C0E01871-DFB2-4ED6-93E1-3428A4B256C0}" destId="{250DCF03-7AE5-4F58-ADE6-7834A35DEE6F}" srcOrd="1" destOrd="0" parTransId="{13997A30-348B-48F0-B034-C579361D0E5E}" sibTransId="{E4D7939B-2744-4C54-B82F-0D3D4D939D0D}"/>
    <dgm:cxn modelId="{BC0A3D5C-3AAB-49F0-AF15-7E72AAAB0FCF}" type="presParOf" srcId="{C8ECE130-1FC1-4C19-A1AE-937364C18DC9}" destId="{1FD6B3AC-25B6-40A9-A8C6-E1892959FAA5}" srcOrd="0" destOrd="0" presId="urn:microsoft.com/office/officeart/2018/2/layout/IconVerticalSolidList"/>
    <dgm:cxn modelId="{6699985E-CA5B-4D8E-ABA5-214FF8DB61B1}" type="presParOf" srcId="{1FD6B3AC-25B6-40A9-A8C6-E1892959FAA5}" destId="{7F14EEF9-9A6C-473F-9742-32AA6EDD5A51}" srcOrd="0" destOrd="0" presId="urn:microsoft.com/office/officeart/2018/2/layout/IconVerticalSolidList"/>
    <dgm:cxn modelId="{EFC7D199-F202-4FEC-9D0B-7B8A41357C3F}" type="presParOf" srcId="{1FD6B3AC-25B6-40A9-A8C6-E1892959FAA5}" destId="{58A155A7-3CD1-4090-A343-090F3039EE53}" srcOrd="1" destOrd="0" presId="urn:microsoft.com/office/officeart/2018/2/layout/IconVerticalSolidList"/>
    <dgm:cxn modelId="{BAF40B92-9C48-4652-80EA-C1BD5B4C1C60}" type="presParOf" srcId="{1FD6B3AC-25B6-40A9-A8C6-E1892959FAA5}" destId="{F3222A2F-FFD4-4936-89F9-5254B6CA1E57}" srcOrd="2" destOrd="0" presId="urn:microsoft.com/office/officeart/2018/2/layout/IconVerticalSolidList"/>
    <dgm:cxn modelId="{209BCD68-7864-4649-A84C-AB8DCBFCAE40}" type="presParOf" srcId="{1FD6B3AC-25B6-40A9-A8C6-E1892959FAA5}" destId="{EEA3F74D-3D8E-4688-9C58-F96F223D08CA}" srcOrd="3" destOrd="0" presId="urn:microsoft.com/office/officeart/2018/2/layout/IconVerticalSolidList"/>
    <dgm:cxn modelId="{2F792301-69C1-480C-8E69-F53CF769AADB}" type="presParOf" srcId="{C8ECE130-1FC1-4C19-A1AE-937364C18DC9}" destId="{98368274-CC03-4A57-AA1D-E716949AC504}" srcOrd="1" destOrd="0" presId="urn:microsoft.com/office/officeart/2018/2/layout/IconVerticalSolidList"/>
    <dgm:cxn modelId="{77C5711A-3F37-46F4-B9F5-A06861EE76DA}" type="presParOf" srcId="{C8ECE130-1FC1-4C19-A1AE-937364C18DC9}" destId="{FEC13438-0178-4935-B848-5099D39221FF}" srcOrd="2" destOrd="0" presId="urn:microsoft.com/office/officeart/2018/2/layout/IconVerticalSolidList"/>
    <dgm:cxn modelId="{C4734FBE-D5AA-438C-941A-6ABCBEFFFBF4}" type="presParOf" srcId="{FEC13438-0178-4935-B848-5099D39221FF}" destId="{0BB66F1D-2009-467D-B49D-CB039DEEE570}" srcOrd="0" destOrd="0" presId="urn:microsoft.com/office/officeart/2018/2/layout/IconVerticalSolidList"/>
    <dgm:cxn modelId="{DF30D505-62FF-4996-B46D-9CBDE16DE5D6}" type="presParOf" srcId="{FEC13438-0178-4935-B848-5099D39221FF}" destId="{88A9008B-3296-465C-A57F-DCDD85EB8E79}" srcOrd="1" destOrd="0" presId="urn:microsoft.com/office/officeart/2018/2/layout/IconVerticalSolidList"/>
    <dgm:cxn modelId="{796801E9-3C5D-40E5-A3C0-AA0B81DA24A7}" type="presParOf" srcId="{FEC13438-0178-4935-B848-5099D39221FF}" destId="{39535283-A189-43A3-AAA7-881D84D63985}" srcOrd="2" destOrd="0" presId="urn:microsoft.com/office/officeart/2018/2/layout/IconVerticalSolidList"/>
    <dgm:cxn modelId="{BBEA9852-03D0-4405-941E-DE05B1114D00}" type="presParOf" srcId="{FEC13438-0178-4935-B848-5099D39221FF}" destId="{4F964A10-C6BD-4F6F-9FC7-1923BA801F29}" srcOrd="3" destOrd="0" presId="urn:microsoft.com/office/officeart/2018/2/layout/IconVerticalSolidList"/>
    <dgm:cxn modelId="{6E87FB28-5481-4056-B431-9F6869F83CE5}" type="presParOf" srcId="{C8ECE130-1FC1-4C19-A1AE-937364C18DC9}" destId="{7AEA53B6-CA88-4F2E-91B4-0A8FFA50A76F}" srcOrd="3" destOrd="0" presId="urn:microsoft.com/office/officeart/2018/2/layout/IconVerticalSolidList"/>
    <dgm:cxn modelId="{2920D3A6-46AA-4D99-94EB-37E0CAF85A89}" type="presParOf" srcId="{C8ECE130-1FC1-4C19-A1AE-937364C18DC9}" destId="{E82A2FA5-A222-48C0-A65B-3A97EF0929C1}" srcOrd="4" destOrd="0" presId="urn:microsoft.com/office/officeart/2018/2/layout/IconVerticalSolidList"/>
    <dgm:cxn modelId="{F47B91C1-B061-447E-9635-431D5BF8AA9F}" type="presParOf" srcId="{E82A2FA5-A222-48C0-A65B-3A97EF0929C1}" destId="{E94F5C3F-414C-47F8-B0DF-C7101A1AF4E6}" srcOrd="0" destOrd="0" presId="urn:microsoft.com/office/officeart/2018/2/layout/IconVerticalSolidList"/>
    <dgm:cxn modelId="{1EF918E8-372B-420B-8284-CCC6066407E4}" type="presParOf" srcId="{E82A2FA5-A222-48C0-A65B-3A97EF0929C1}" destId="{E8429C06-7213-45D4-BBE0-F6955159AA0F}" srcOrd="1" destOrd="0" presId="urn:microsoft.com/office/officeart/2018/2/layout/IconVerticalSolidList"/>
    <dgm:cxn modelId="{E986EFB2-17DF-4C25-A3DF-7C0D812C5AEB}" type="presParOf" srcId="{E82A2FA5-A222-48C0-A65B-3A97EF0929C1}" destId="{B01C44DF-6104-439D-A95D-C28E3F8EE1D6}" srcOrd="2" destOrd="0" presId="urn:microsoft.com/office/officeart/2018/2/layout/IconVerticalSolidList"/>
    <dgm:cxn modelId="{7E6BF2FB-0B8D-4317-9CD0-92F73BAC20A4}" type="presParOf" srcId="{E82A2FA5-A222-48C0-A65B-3A97EF0929C1}" destId="{9F7A68B6-E02E-42A9-8231-2B57E6F50B2D}" srcOrd="3" destOrd="0" presId="urn:microsoft.com/office/officeart/2018/2/layout/IconVerticalSolidList"/>
    <dgm:cxn modelId="{1E007F83-A781-4966-8CED-075576AC36F0}" type="presParOf" srcId="{C8ECE130-1FC1-4C19-A1AE-937364C18DC9}" destId="{A3171F23-9AA0-45C8-81D9-329E4225FB8F}" srcOrd="5" destOrd="0" presId="urn:microsoft.com/office/officeart/2018/2/layout/IconVerticalSolidList"/>
    <dgm:cxn modelId="{8E067336-DAA1-413D-8BCE-472DA9B29C84}" type="presParOf" srcId="{C8ECE130-1FC1-4C19-A1AE-937364C18DC9}" destId="{4CB7061F-3FF1-40AC-95B2-ABBAE756D7AE}" srcOrd="6" destOrd="0" presId="urn:microsoft.com/office/officeart/2018/2/layout/IconVerticalSolidList"/>
    <dgm:cxn modelId="{2A902A30-918A-432A-92CD-566377856B10}" type="presParOf" srcId="{4CB7061F-3FF1-40AC-95B2-ABBAE756D7AE}" destId="{BDADC74B-7397-43F7-8B57-86FE8B29E2B2}" srcOrd="0" destOrd="0" presId="urn:microsoft.com/office/officeart/2018/2/layout/IconVerticalSolidList"/>
    <dgm:cxn modelId="{2F5B6616-F7F2-4BCC-941B-2AF4683FCBED}" type="presParOf" srcId="{4CB7061F-3FF1-40AC-95B2-ABBAE756D7AE}" destId="{A98567BB-9C33-43FD-ADBC-C2B80E51EF6A}" srcOrd="1" destOrd="0" presId="urn:microsoft.com/office/officeart/2018/2/layout/IconVerticalSolidList"/>
    <dgm:cxn modelId="{C7342632-4179-4051-B546-D6EAD5BA6D9D}" type="presParOf" srcId="{4CB7061F-3FF1-40AC-95B2-ABBAE756D7AE}" destId="{2CF28E6F-C41F-44A5-9BD0-E3DA4E0DEFD7}" srcOrd="2" destOrd="0" presId="urn:microsoft.com/office/officeart/2018/2/layout/IconVerticalSolidList"/>
    <dgm:cxn modelId="{DC3F4785-58BD-49EA-A78D-A120D116F6D2}" type="presParOf" srcId="{4CB7061F-3FF1-40AC-95B2-ABBAE756D7AE}" destId="{A971F4BB-7AAB-409C-9BEC-E9C0F3CE367E}" srcOrd="3" destOrd="0" presId="urn:microsoft.com/office/officeart/2018/2/layout/IconVerticalSolidList"/>
    <dgm:cxn modelId="{F9C8A2FC-63CE-41E0-B71E-8ADEB8752F44}" type="presParOf" srcId="{C8ECE130-1FC1-4C19-A1AE-937364C18DC9}" destId="{73CBD69B-56F6-462E-8474-922A82575260}" srcOrd="7" destOrd="0" presId="urn:microsoft.com/office/officeart/2018/2/layout/IconVerticalSolidList"/>
    <dgm:cxn modelId="{2C7354A4-9DB4-4052-B82E-BBC49E49FECC}" type="presParOf" srcId="{C8ECE130-1FC1-4C19-A1AE-937364C18DC9}" destId="{D17F8DA2-1BAB-4006-AE9B-2565FC597842}" srcOrd="8" destOrd="0" presId="urn:microsoft.com/office/officeart/2018/2/layout/IconVerticalSolidList"/>
    <dgm:cxn modelId="{4ADFAEC1-B335-4086-9E83-544559D0862E}" type="presParOf" srcId="{D17F8DA2-1BAB-4006-AE9B-2565FC597842}" destId="{A5EBEB44-1BCA-4538-B225-54C3B69A4DA9}" srcOrd="0" destOrd="0" presId="urn:microsoft.com/office/officeart/2018/2/layout/IconVerticalSolidList"/>
    <dgm:cxn modelId="{16DF8802-5D66-47E5-95F5-D12F7358C5EF}" type="presParOf" srcId="{D17F8DA2-1BAB-4006-AE9B-2565FC597842}" destId="{9EF1D4C2-096C-4A40-A23E-F63A7185A411}" srcOrd="1" destOrd="0" presId="urn:microsoft.com/office/officeart/2018/2/layout/IconVerticalSolidList"/>
    <dgm:cxn modelId="{F14E3BEB-2260-485B-9485-4231A1A626AD}" type="presParOf" srcId="{D17F8DA2-1BAB-4006-AE9B-2565FC597842}" destId="{1A0BEEEF-F4D0-4E69-8D89-D05F065C8FA7}" srcOrd="2" destOrd="0" presId="urn:microsoft.com/office/officeart/2018/2/layout/IconVerticalSolidList"/>
    <dgm:cxn modelId="{F75D565D-0115-45F1-81B5-CB8CD6C4AD5F}" type="presParOf" srcId="{D17F8DA2-1BAB-4006-AE9B-2565FC597842}" destId="{54E20DBB-00E6-4BBC-B6C1-8CCEB4B7E4D1}"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8413EB4-5CC4-41D3-A85A-DD4012483E8A}" type="doc">
      <dgm:prSet loTypeId="urn:microsoft.com/office/officeart/2005/8/layout/arrow2" loCatId="process" qsTypeId="urn:microsoft.com/office/officeart/2005/8/quickstyle/simple1" qsCatId="simple" csTypeId="urn:microsoft.com/office/officeart/2005/8/colors/colorful3" csCatId="colorful" phldr="1"/>
      <dgm:spPr/>
    </dgm:pt>
    <dgm:pt modelId="{40B372DD-3E33-460A-8EEC-F7343B467165}">
      <dgm:prSet phldrT="[Text]" custT="1"/>
      <dgm:spPr/>
      <dgm:t>
        <a:bodyPr/>
        <a:lstStyle/>
        <a:p>
          <a:r>
            <a:rPr lang="en-GB" sz="2000" b="1" u="none"/>
            <a:t>1. Nexus</a:t>
          </a:r>
        </a:p>
        <a:p>
          <a:r>
            <a:rPr lang="en-GB" sz="1800"/>
            <a:t>Identify nexus points – decisions with notable environmental effects / opportunities</a:t>
          </a:r>
          <a:endParaRPr lang="en-CA" sz="1800"/>
        </a:p>
      </dgm:t>
    </dgm:pt>
    <dgm:pt modelId="{D1165607-46DE-497B-9F81-11F06240C418}" type="parTrans" cxnId="{1E916C77-E060-46C4-86EA-DCAA2563A59C}">
      <dgm:prSet/>
      <dgm:spPr/>
      <dgm:t>
        <a:bodyPr/>
        <a:lstStyle/>
        <a:p>
          <a:endParaRPr lang="en-CA"/>
        </a:p>
      </dgm:t>
    </dgm:pt>
    <dgm:pt modelId="{E3B0B784-48C2-4105-B8C8-1F340EC58D84}" type="sibTrans" cxnId="{1E916C77-E060-46C4-86EA-DCAA2563A59C}">
      <dgm:prSet/>
      <dgm:spPr/>
      <dgm:t>
        <a:bodyPr/>
        <a:lstStyle/>
        <a:p>
          <a:endParaRPr lang="en-CA"/>
        </a:p>
      </dgm:t>
    </dgm:pt>
    <dgm:pt modelId="{9E2BE261-1EA4-4E73-84DC-271983DFBC14}">
      <dgm:prSet phldrT="[Text]" custT="1"/>
      <dgm:spPr/>
      <dgm:t>
        <a:bodyPr/>
        <a:lstStyle/>
        <a:p>
          <a:r>
            <a:rPr lang="en-GB" sz="1900" b="1" u="none"/>
            <a:t>2. Identify key causal chains</a:t>
          </a:r>
        </a:p>
        <a:p>
          <a:r>
            <a:rPr lang="en-GB" sz="1900" b="0" u="none"/>
            <a:t>Identify how these actions are likely to affect environment and necessary conditions,  importance and key threats</a:t>
          </a:r>
        </a:p>
        <a:p>
          <a:endParaRPr lang="en-CA" sz="1800"/>
        </a:p>
      </dgm:t>
    </dgm:pt>
    <dgm:pt modelId="{E0D5F838-E4D0-462D-A141-6B12D7B0E2A9}" type="parTrans" cxnId="{EE15C811-E841-467A-A3C1-B10DFF8C4EE7}">
      <dgm:prSet/>
      <dgm:spPr/>
      <dgm:t>
        <a:bodyPr/>
        <a:lstStyle/>
        <a:p>
          <a:endParaRPr lang="en-CA"/>
        </a:p>
      </dgm:t>
    </dgm:pt>
    <dgm:pt modelId="{2F8CC18A-F18F-4569-B999-E99C2EFC234A}" type="sibTrans" cxnId="{EE15C811-E841-467A-A3C1-B10DFF8C4EE7}">
      <dgm:prSet/>
      <dgm:spPr/>
      <dgm:t>
        <a:bodyPr/>
        <a:lstStyle/>
        <a:p>
          <a:endParaRPr lang="en-CA"/>
        </a:p>
      </dgm:t>
    </dgm:pt>
    <dgm:pt modelId="{316F022D-3C4D-44DD-B4E7-273CB2540D06}">
      <dgm:prSet phldrT="[Text]" custT="1"/>
      <dgm:spPr/>
      <dgm:t>
        <a:bodyPr/>
        <a:lstStyle/>
        <a:p>
          <a:r>
            <a:rPr lang="en-GB" sz="1900" b="1" u="none"/>
            <a:t>3. Interpret </a:t>
          </a:r>
        </a:p>
        <a:p>
          <a:r>
            <a:rPr lang="en-GB" sz="1800"/>
            <a:t>Determine and document actual or likely fidelity to plan and causal factors, key threats and enabling mechanisms and seriousness of combined effects</a:t>
          </a:r>
          <a:endParaRPr lang="en-CA" sz="1600"/>
        </a:p>
      </dgm:t>
    </dgm:pt>
    <dgm:pt modelId="{6E897B60-AC83-4E64-8A41-0072815CA614}" type="parTrans" cxnId="{FA92BC55-23C7-457E-A1C1-57111072F6FF}">
      <dgm:prSet/>
      <dgm:spPr/>
      <dgm:t>
        <a:bodyPr/>
        <a:lstStyle/>
        <a:p>
          <a:endParaRPr lang="en-CA"/>
        </a:p>
      </dgm:t>
    </dgm:pt>
    <dgm:pt modelId="{9C8B6AA1-2370-461E-8EEC-AEBAE5D635ED}" type="sibTrans" cxnId="{FA92BC55-23C7-457E-A1C1-57111072F6FF}">
      <dgm:prSet/>
      <dgm:spPr/>
      <dgm:t>
        <a:bodyPr/>
        <a:lstStyle/>
        <a:p>
          <a:endParaRPr lang="en-CA"/>
        </a:p>
      </dgm:t>
    </dgm:pt>
    <dgm:pt modelId="{5E751E15-EB34-43B7-8364-B13073A938B1}">
      <dgm:prSet phldrT="[Text]" custT="1"/>
      <dgm:spPr/>
      <dgm:t>
        <a:bodyPr/>
        <a:lstStyle/>
        <a:p>
          <a:r>
            <a:rPr lang="en-GB" sz="1900" b="1" u="none"/>
            <a:t>4. So what? </a:t>
          </a:r>
        </a:p>
        <a:p>
          <a:r>
            <a:rPr lang="en-GB" sz="1900" b="0" u="none"/>
            <a:t>A</a:t>
          </a:r>
          <a:r>
            <a:rPr lang="en-CA" sz="1800" b="0"/>
            <a:t>assemble </a:t>
          </a:r>
          <a:r>
            <a:rPr lang="en-CA" sz="1800"/>
            <a:t>evidence to classify net effects of intervention, document, positive communications, review with evaluation team and further inquiries and adjust positioning as needed, external reviews from near to distant from ground</a:t>
          </a:r>
        </a:p>
      </dgm:t>
    </dgm:pt>
    <dgm:pt modelId="{AF203C15-BDB4-4FD5-AA81-1CBEA8B35BE1}" type="parTrans" cxnId="{BD255199-4EEE-482C-9246-725C13E839FD}">
      <dgm:prSet/>
      <dgm:spPr/>
      <dgm:t>
        <a:bodyPr/>
        <a:lstStyle/>
        <a:p>
          <a:endParaRPr lang="en-CA"/>
        </a:p>
      </dgm:t>
    </dgm:pt>
    <dgm:pt modelId="{49DCE1F9-65CC-461C-AF61-12790809931D}" type="sibTrans" cxnId="{BD255199-4EEE-482C-9246-725C13E839FD}">
      <dgm:prSet/>
      <dgm:spPr/>
      <dgm:t>
        <a:bodyPr/>
        <a:lstStyle/>
        <a:p>
          <a:endParaRPr lang="en-CA"/>
        </a:p>
      </dgm:t>
    </dgm:pt>
    <dgm:pt modelId="{2DC451CB-2374-41EF-BCB0-76A992E43C91}" type="pres">
      <dgm:prSet presAssocID="{A8413EB4-5CC4-41D3-A85A-DD4012483E8A}" presName="arrowDiagram" presStyleCnt="0">
        <dgm:presLayoutVars>
          <dgm:chMax val="5"/>
          <dgm:dir/>
          <dgm:resizeHandles val="exact"/>
        </dgm:presLayoutVars>
      </dgm:prSet>
      <dgm:spPr/>
    </dgm:pt>
    <dgm:pt modelId="{3708971B-1F43-461A-9698-9E2C312AF768}" type="pres">
      <dgm:prSet presAssocID="{A8413EB4-5CC4-41D3-A85A-DD4012483E8A}" presName="arrow" presStyleLbl="bgShp" presStyleIdx="0" presStyleCnt="1" custScaleX="131187" custLinFactNeighborX="7222"/>
      <dgm:spPr/>
    </dgm:pt>
    <dgm:pt modelId="{8069138B-89C6-45A7-BF5F-172C33E9FC8B}" type="pres">
      <dgm:prSet presAssocID="{A8413EB4-5CC4-41D3-A85A-DD4012483E8A}" presName="arrowDiagram4" presStyleCnt="0"/>
      <dgm:spPr/>
    </dgm:pt>
    <dgm:pt modelId="{367F7889-6E83-4370-A5C7-02E2C27613A6}" type="pres">
      <dgm:prSet presAssocID="{40B372DD-3E33-460A-8EEC-F7343B467165}" presName="bullet4a" presStyleLbl="node1" presStyleIdx="0" presStyleCnt="4" custLinFactX="-100000" custLinFactY="-100000" custLinFactNeighborX="-102300" custLinFactNeighborY="-140819"/>
      <dgm:spPr/>
    </dgm:pt>
    <dgm:pt modelId="{7051610D-44EE-46BE-B694-A0B89DED4091}" type="pres">
      <dgm:prSet presAssocID="{40B372DD-3E33-460A-8EEC-F7343B467165}" presName="textBox4a" presStyleLbl="revTx" presStyleIdx="0" presStyleCnt="4" custScaleX="172796" custLinFactNeighborX="-51720" custLinFactNeighborY="0">
        <dgm:presLayoutVars>
          <dgm:bulletEnabled val="1"/>
        </dgm:presLayoutVars>
      </dgm:prSet>
      <dgm:spPr/>
    </dgm:pt>
    <dgm:pt modelId="{E889E9BB-BD9B-49DD-9FCF-96A9CBB5628B}" type="pres">
      <dgm:prSet presAssocID="{9E2BE261-1EA4-4E73-84DC-271983DFBC14}" presName="bullet4b" presStyleLbl="node1" presStyleIdx="1" presStyleCnt="4" custLinFactNeighborX="-58057" custLinFactNeighborY="-43543"/>
      <dgm:spPr/>
    </dgm:pt>
    <dgm:pt modelId="{D8EFBCA2-E3E3-470A-969A-702932B53439}" type="pres">
      <dgm:prSet presAssocID="{9E2BE261-1EA4-4E73-84DC-271983DFBC14}" presName="textBox4b" presStyleLbl="revTx" presStyleIdx="1" presStyleCnt="4" custScaleY="112068" custLinFactNeighborX="858" custLinFactNeighborY="-5590">
        <dgm:presLayoutVars>
          <dgm:bulletEnabled val="1"/>
        </dgm:presLayoutVars>
      </dgm:prSet>
      <dgm:spPr/>
    </dgm:pt>
    <dgm:pt modelId="{5732035F-23AA-4C38-9151-52154B0956F8}" type="pres">
      <dgm:prSet presAssocID="{316F022D-3C4D-44DD-B4E7-273CB2540D06}" presName="bullet4c" presStyleLbl="node1" presStyleIdx="2" presStyleCnt="4" custLinFactNeighborX="93880" custLinFactNeighborY="-37804"/>
      <dgm:spPr/>
    </dgm:pt>
    <dgm:pt modelId="{2542DCC8-B788-4DB2-B9EA-1179A2C7563E}" type="pres">
      <dgm:prSet presAssocID="{316F022D-3C4D-44DD-B4E7-273CB2540D06}" presName="textBox4c" presStyleLbl="revTx" presStyleIdx="2" presStyleCnt="4" custScaleX="117191" custScaleY="76955" custLinFactNeighborX="27451" custLinFactNeighborY="-3006">
        <dgm:presLayoutVars>
          <dgm:bulletEnabled val="1"/>
        </dgm:presLayoutVars>
      </dgm:prSet>
      <dgm:spPr/>
    </dgm:pt>
    <dgm:pt modelId="{BA924F72-279F-4ECE-8551-A7AA4182206B}" type="pres">
      <dgm:prSet presAssocID="{5E751E15-EB34-43B7-8364-B13073A938B1}" presName="bullet4d" presStyleLbl="node1" presStyleIdx="3" presStyleCnt="4" custLinFactX="100000" custLinFactNeighborX="139180" custLinFactNeighborY="-47018"/>
      <dgm:spPr/>
    </dgm:pt>
    <dgm:pt modelId="{DC54CAB9-59D9-44F3-81B4-F7B70BF26714}" type="pres">
      <dgm:prSet presAssocID="{5E751E15-EB34-43B7-8364-B13073A938B1}" presName="textBox4d" presStyleLbl="revTx" presStyleIdx="3" presStyleCnt="4" custScaleX="144353" custScaleY="65020" custLinFactNeighborX="51875" custLinFactNeighborY="-4749">
        <dgm:presLayoutVars>
          <dgm:bulletEnabled val="1"/>
        </dgm:presLayoutVars>
      </dgm:prSet>
      <dgm:spPr/>
    </dgm:pt>
  </dgm:ptLst>
  <dgm:cxnLst>
    <dgm:cxn modelId="{EE15C811-E841-467A-A3C1-B10DFF8C4EE7}" srcId="{A8413EB4-5CC4-41D3-A85A-DD4012483E8A}" destId="{9E2BE261-1EA4-4E73-84DC-271983DFBC14}" srcOrd="1" destOrd="0" parTransId="{E0D5F838-E4D0-462D-A141-6B12D7B0E2A9}" sibTransId="{2F8CC18A-F18F-4569-B999-E99C2EFC234A}"/>
    <dgm:cxn modelId="{A7D87F22-645A-4A73-85B1-1B47A7463514}" type="presOf" srcId="{316F022D-3C4D-44DD-B4E7-273CB2540D06}" destId="{2542DCC8-B788-4DB2-B9EA-1179A2C7563E}" srcOrd="0" destOrd="0" presId="urn:microsoft.com/office/officeart/2005/8/layout/arrow2"/>
    <dgm:cxn modelId="{D44C6065-2D8A-45C3-8CD8-E292236CCEC1}" type="presOf" srcId="{A8413EB4-5CC4-41D3-A85A-DD4012483E8A}" destId="{2DC451CB-2374-41EF-BCB0-76A992E43C91}" srcOrd="0" destOrd="0" presId="urn:microsoft.com/office/officeart/2005/8/layout/arrow2"/>
    <dgm:cxn modelId="{18C5D966-9BEA-4763-9244-19A588747EE1}" type="presOf" srcId="{9E2BE261-1EA4-4E73-84DC-271983DFBC14}" destId="{D8EFBCA2-E3E3-470A-969A-702932B53439}" srcOrd="0" destOrd="0" presId="urn:microsoft.com/office/officeart/2005/8/layout/arrow2"/>
    <dgm:cxn modelId="{FA92BC55-23C7-457E-A1C1-57111072F6FF}" srcId="{A8413EB4-5CC4-41D3-A85A-DD4012483E8A}" destId="{316F022D-3C4D-44DD-B4E7-273CB2540D06}" srcOrd="2" destOrd="0" parTransId="{6E897B60-AC83-4E64-8A41-0072815CA614}" sibTransId="{9C8B6AA1-2370-461E-8EEC-AEBAE5D635ED}"/>
    <dgm:cxn modelId="{1E916C77-E060-46C4-86EA-DCAA2563A59C}" srcId="{A8413EB4-5CC4-41D3-A85A-DD4012483E8A}" destId="{40B372DD-3E33-460A-8EEC-F7343B467165}" srcOrd="0" destOrd="0" parTransId="{D1165607-46DE-497B-9F81-11F06240C418}" sibTransId="{E3B0B784-48C2-4105-B8C8-1F340EC58D84}"/>
    <dgm:cxn modelId="{BD255199-4EEE-482C-9246-725C13E839FD}" srcId="{A8413EB4-5CC4-41D3-A85A-DD4012483E8A}" destId="{5E751E15-EB34-43B7-8364-B13073A938B1}" srcOrd="3" destOrd="0" parTransId="{AF203C15-BDB4-4FD5-AA81-1CBEA8B35BE1}" sibTransId="{49DCE1F9-65CC-461C-AF61-12790809931D}"/>
    <dgm:cxn modelId="{6B6A35A8-177C-49FB-A28F-9F092A49F3EB}" type="presOf" srcId="{5E751E15-EB34-43B7-8364-B13073A938B1}" destId="{DC54CAB9-59D9-44F3-81B4-F7B70BF26714}" srcOrd="0" destOrd="0" presId="urn:microsoft.com/office/officeart/2005/8/layout/arrow2"/>
    <dgm:cxn modelId="{193656DA-10B5-4349-B179-017B123805CF}" type="presOf" srcId="{40B372DD-3E33-460A-8EEC-F7343B467165}" destId="{7051610D-44EE-46BE-B694-A0B89DED4091}" srcOrd="0" destOrd="0" presId="urn:microsoft.com/office/officeart/2005/8/layout/arrow2"/>
    <dgm:cxn modelId="{4F5FFB63-0498-4B39-8328-AAF7F02B2A4E}" type="presParOf" srcId="{2DC451CB-2374-41EF-BCB0-76A992E43C91}" destId="{3708971B-1F43-461A-9698-9E2C312AF768}" srcOrd="0" destOrd="0" presId="urn:microsoft.com/office/officeart/2005/8/layout/arrow2"/>
    <dgm:cxn modelId="{7D278784-74C9-449C-BB8B-892FD36B799F}" type="presParOf" srcId="{2DC451CB-2374-41EF-BCB0-76A992E43C91}" destId="{8069138B-89C6-45A7-BF5F-172C33E9FC8B}" srcOrd="1" destOrd="0" presId="urn:microsoft.com/office/officeart/2005/8/layout/arrow2"/>
    <dgm:cxn modelId="{77DBFCF1-5202-4FE5-B3C1-C06C0BC9B318}" type="presParOf" srcId="{8069138B-89C6-45A7-BF5F-172C33E9FC8B}" destId="{367F7889-6E83-4370-A5C7-02E2C27613A6}" srcOrd="0" destOrd="0" presId="urn:microsoft.com/office/officeart/2005/8/layout/arrow2"/>
    <dgm:cxn modelId="{C1572744-9054-4E27-A326-C026A4801859}" type="presParOf" srcId="{8069138B-89C6-45A7-BF5F-172C33E9FC8B}" destId="{7051610D-44EE-46BE-B694-A0B89DED4091}" srcOrd="1" destOrd="0" presId="urn:microsoft.com/office/officeart/2005/8/layout/arrow2"/>
    <dgm:cxn modelId="{96DF2C08-1A91-4535-9E1B-3AE4DA77E328}" type="presParOf" srcId="{8069138B-89C6-45A7-BF5F-172C33E9FC8B}" destId="{E889E9BB-BD9B-49DD-9FCF-96A9CBB5628B}" srcOrd="2" destOrd="0" presId="urn:microsoft.com/office/officeart/2005/8/layout/arrow2"/>
    <dgm:cxn modelId="{243F5F5D-B8DD-453D-93E9-CBC319AECFFD}" type="presParOf" srcId="{8069138B-89C6-45A7-BF5F-172C33E9FC8B}" destId="{D8EFBCA2-E3E3-470A-969A-702932B53439}" srcOrd="3" destOrd="0" presId="urn:microsoft.com/office/officeart/2005/8/layout/arrow2"/>
    <dgm:cxn modelId="{331023BA-5A66-4D3D-A935-D1D96CE0AA28}" type="presParOf" srcId="{8069138B-89C6-45A7-BF5F-172C33E9FC8B}" destId="{5732035F-23AA-4C38-9151-52154B0956F8}" srcOrd="4" destOrd="0" presId="urn:microsoft.com/office/officeart/2005/8/layout/arrow2"/>
    <dgm:cxn modelId="{EADA43C7-0730-448D-B2B7-2349C8548A72}" type="presParOf" srcId="{8069138B-89C6-45A7-BF5F-172C33E9FC8B}" destId="{2542DCC8-B788-4DB2-B9EA-1179A2C7563E}" srcOrd="5" destOrd="0" presId="urn:microsoft.com/office/officeart/2005/8/layout/arrow2"/>
    <dgm:cxn modelId="{0685489A-D1A4-4657-9FB3-CBAA13F29E78}" type="presParOf" srcId="{8069138B-89C6-45A7-BF5F-172C33E9FC8B}" destId="{BA924F72-279F-4ECE-8551-A7AA4182206B}" srcOrd="6" destOrd="0" presId="urn:microsoft.com/office/officeart/2005/8/layout/arrow2"/>
    <dgm:cxn modelId="{E7A43ED1-4917-4522-94C3-7202915BCB7C}" type="presParOf" srcId="{8069138B-89C6-45A7-BF5F-172C33E9FC8B}" destId="{DC54CAB9-59D9-44F3-81B4-F7B70BF26714}" srcOrd="7"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C244A5-D486-42C3-993B-0640734076AF}">
      <dsp:nvSpPr>
        <dsp:cNvPr id="0" name=""/>
        <dsp:cNvSpPr/>
      </dsp:nvSpPr>
      <dsp:spPr>
        <a:xfrm>
          <a:off x="0" y="0"/>
          <a:ext cx="4542531" cy="1015511"/>
        </a:xfrm>
        <a:prstGeom prst="roundRect">
          <a:avLst>
            <a:gd name="adj" fmla="val 10000"/>
          </a:avLst>
        </a:prstGeom>
        <a:solidFill>
          <a:schemeClr val="accent6">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ClrTx/>
            <a:buSzTx/>
            <a:buNone/>
          </a:pPr>
          <a:r>
            <a:rPr kumimoji="0" lang="de-DE" altLang="de-DE" sz="2100" b="1" i="0" u="none" strike="noStrike" kern="1200" cap="none" normalizeH="0" baseline="0">
              <a:ln/>
              <a:effectLst/>
              <a:latin typeface="Arial" panose="020B0604020202020204" pitchFamily="34" charset="0"/>
            </a:rPr>
            <a:t>Form a Circle</a:t>
          </a:r>
          <a:endParaRPr lang="de-DE" sz="2100" kern="1200"/>
        </a:p>
      </dsp:txBody>
      <dsp:txXfrm>
        <a:off x="1010057" y="0"/>
        <a:ext cx="3532473" cy="1015511"/>
      </dsp:txXfrm>
    </dsp:sp>
    <dsp:sp modelId="{8CD32650-BEDA-4BEE-8C0D-A3F617A67A94}">
      <dsp:nvSpPr>
        <dsp:cNvPr id="0" name=""/>
        <dsp:cNvSpPr/>
      </dsp:nvSpPr>
      <dsp:spPr>
        <a:xfrm>
          <a:off x="223468" y="177113"/>
          <a:ext cx="664672" cy="661284"/>
        </a:xfrm>
        <a:prstGeom prst="roundRect">
          <a:avLst>
            <a:gd name="adj" fmla="val 10000"/>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t="-10000" b="-1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0AC813B-E10E-4E81-BC51-C8D1CF318A51}">
      <dsp:nvSpPr>
        <dsp:cNvPr id="0" name=""/>
        <dsp:cNvSpPr/>
      </dsp:nvSpPr>
      <dsp:spPr>
        <a:xfrm>
          <a:off x="0" y="1117062"/>
          <a:ext cx="4542531" cy="1015511"/>
        </a:xfrm>
        <a:prstGeom prst="roundRect">
          <a:avLst>
            <a:gd name="adj" fmla="val 10000"/>
          </a:avLst>
        </a:prstGeom>
        <a:solidFill>
          <a:schemeClr val="accent6">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kumimoji="0" lang="de-DE" altLang="de-DE" sz="2100" b="1" i="0" u="none" strike="noStrike" kern="1200" cap="none" normalizeH="0" baseline="0">
              <a:ln/>
              <a:effectLst/>
              <a:latin typeface="Arial" panose="020B0604020202020204" pitchFamily="34" charset="0"/>
            </a:rPr>
            <a:t>Quick </a:t>
          </a:r>
          <a:r>
            <a:rPr kumimoji="0" lang="de-DE" altLang="de-DE" sz="2100" b="1" i="0" u="none" strike="noStrike" kern="1200" cap="none" normalizeH="0" baseline="0" err="1">
              <a:ln/>
              <a:effectLst/>
              <a:latin typeface="Arial" panose="020B0604020202020204" pitchFamily="34" charset="0"/>
            </a:rPr>
            <a:t>group</a:t>
          </a:r>
          <a:r>
            <a:rPr kumimoji="0" lang="de-DE" altLang="de-DE" sz="2100" b="1" i="0" u="none" strike="noStrike" kern="1200" cap="none" normalizeH="0" baseline="0">
              <a:ln/>
              <a:effectLst/>
              <a:latin typeface="Arial" panose="020B0604020202020204" pitchFamily="34" charset="0"/>
            </a:rPr>
            <a:t> introduction</a:t>
          </a:r>
          <a:endParaRPr lang="de-DE" sz="2100" kern="1200"/>
        </a:p>
      </dsp:txBody>
      <dsp:txXfrm>
        <a:off x="1010057" y="1117062"/>
        <a:ext cx="3532473" cy="1015511"/>
      </dsp:txXfrm>
    </dsp:sp>
    <dsp:sp modelId="{C4FB8A7A-8490-4617-8FD0-0079F6C39DB5}">
      <dsp:nvSpPr>
        <dsp:cNvPr id="0" name=""/>
        <dsp:cNvSpPr/>
      </dsp:nvSpPr>
      <dsp:spPr>
        <a:xfrm>
          <a:off x="259485" y="1303031"/>
          <a:ext cx="592636" cy="643574"/>
        </a:xfrm>
        <a:prstGeom prst="roundRect">
          <a:avLst>
            <a:gd name="adj" fmla="val 10000"/>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t="-10000" b="-1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9ECD94B-77F1-431F-9977-BF035442B047}">
      <dsp:nvSpPr>
        <dsp:cNvPr id="0" name=""/>
        <dsp:cNvSpPr/>
      </dsp:nvSpPr>
      <dsp:spPr>
        <a:xfrm>
          <a:off x="0" y="2234125"/>
          <a:ext cx="4542531" cy="1015511"/>
        </a:xfrm>
        <a:prstGeom prst="roundRect">
          <a:avLst>
            <a:gd name="adj" fmla="val 10000"/>
          </a:avLst>
        </a:prstGeom>
        <a:solidFill>
          <a:schemeClr val="accent6">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kumimoji="0" lang="de-DE" altLang="de-DE" sz="2100" b="1" i="0" u="none" strike="noStrike" kern="1200" cap="none" normalizeH="0" baseline="0" err="1">
              <a:ln/>
              <a:effectLst/>
              <a:latin typeface="Arial" panose="020B0604020202020204" pitchFamily="34" charset="0"/>
            </a:rPr>
            <a:t>Step</a:t>
          </a:r>
          <a:r>
            <a:rPr kumimoji="0" lang="de-DE" altLang="de-DE" sz="2100" b="1" i="0" u="none" strike="noStrike" kern="1200" cap="none" normalizeH="0" baseline="0">
              <a:ln/>
              <a:effectLst/>
              <a:latin typeface="Arial" panose="020B0604020202020204" pitchFamily="34" charset="0"/>
            </a:rPr>
            <a:t> </a:t>
          </a:r>
          <a:r>
            <a:rPr kumimoji="0" lang="de-DE" altLang="de-DE" sz="2100" b="1" i="0" u="none" strike="noStrike" kern="1200" cap="none" normalizeH="0" baseline="0" err="1">
              <a:ln/>
              <a:effectLst/>
              <a:latin typeface="Arial" panose="020B0604020202020204" pitchFamily="34" charset="0"/>
            </a:rPr>
            <a:t>forward</a:t>
          </a:r>
          <a:r>
            <a:rPr kumimoji="0" lang="de-DE" altLang="de-DE" sz="2100" b="1" i="0" u="none" strike="noStrike" kern="1200" cap="none" normalizeH="0" baseline="0">
              <a:ln/>
              <a:effectLst/>
              <a:latin typeface="Arial" panose="020B0604020202020204" pitchFamily="34" charset="0"/>
            </a:rPr>
            <a:t> </a:t>
          </a:r>
          <a:r>
            <a:rPr kumimoji="0" lang="de-DE" altLang="de-DE" sz="2100" b="1" i="0" u="none" strike="noStrike" kern="1200" cap="none" normalizeH="0" baseline="0" err="1">
              <a:ln/>
              <a:effectLst/>
              <a:latin typeface="Arial" panose="020B0604020202020204" pitchFamily="34" charset="0"/>
            </a:rPr>
            <a:t>if</a:t>
          </a:r>
          <a:r>
            <a:rPr kumimoji="0" lang="de-DE" altLang="de-DE" sz="2100" b="1" i="0" u="none" strike="noStrike" kern="1200" cap="none" normalizeH="0" baseline="0">
              <a:ln/>
              <a:effectLst/>
              <a:latin typeface="Arial" panose="020B0604020202020204" pitchFamily="34" charset="0"/>
            </a:rPr>
            <a:t> the answer </a:t>
          </a:r>
          <a:r>
            <a:rPr kumimoji="0" lang="de-DE" altLang="de-DE" sz="2100" b="1" i="0" u="none" strike="noStrike" kern="1200" cap="none" normalizeH="0" baseline="0" err="1">
              <a:ln/>
              <a:effectLst/>
              <a:latin typeface="Arial" panose="020B0604020202020204" pitchFamily="34" charset="0"/>
            </a:rPr>
            <a:t>is</a:t>
          </a:r>
          <a:r>
            <a:rPr kumimoji="0" lang="de-DE" altLang="de-DE" sz="2100" b="1" i="0" u="none" strike="noStrike" kern="1200" cap="none" normalizeH="0" baseline="0">
              <a:ln/>
              <a:effectLst/>
              <a:latin typeface="Arial" panose="020B0604020202020204" pitchFamily="34" charset="0"/>
            </a:rPr>
            <a:t> </a:t>
          </a:r>
          <a:r>
            <a:rPr kumimoji="0" lang="de-DE" altLang="de-DE" sz="2100" b="1" i="0" u="none" strike="noStrike" kern="1200" cap="none" normalizeH="0" baseline="0" err="1">
              <a:ln/>
              <a:effectLst/>
              <a:latin typeface="Arial" panose="020B0604020202020204" pitchFamily="34" charset="0"/>
            </a:rPr>
            <a:t>yes</a:t>
          </a:r>
          <a:r>
            <a:rPr kumimoji="0" lang="de-DE" altLang="de-DE" sz="2100" b="1" i="0" u="none" strike="noStrike" kern="1200" cap="none" normalizeH="0" baseline="0">
              <a:ln/>
              <a:effectLst/>
              <a:latin typeface="Arial" panose="020B0604020202020204" pitchFamily="34" charset="0"/>
            </a:rPr>
            <a:t> </a:t>
          </a:r>
          <a:r>
            <a:rPr kumimoji="0" lang="de-DE" altLang="de-DE" sz="2100" b="1" i="0" u="none" strike="noStrike" kern="1200" cap="none" normalizeH="0" baseline="0" err="1">
              <a:ln/>
              <a:effectLst/>
              <a:latin typeface="Arial" panose="020B0604020202020204" pitchFamily="34" charset="0"/>
            </a:rPr>
            <a:t>to</a:t>
          </a:r>
          <a:r>
            <a:rPr kumimoji="0" lang="de-DE" altLang="de-DE" sz="2100" b="1" i="0" u="none" strike="noStrike" kern="1200" cap="none" normalizeH="0" baseline="0">
              <a:ln/>
              <a:effectLst/>
              <a:latin typeface="Arial" panose="020B0604020202020204" pitchFamily="34" charset="0"/>
            </a:rPr>
            <a:t> </a:t>
          </a:r>
          <a:r>
            <a:rPr kumimoji="0" lang="de-DE" altLang="de-DE" sz="2100" b="1" i="0" u="none" strike="noStrike" kern="1200" cap="none" normalizeH="0" baseline="0" err="1">
              <a:ln/>
              <a:effectLst/>
              <a:latin typeface="Arial" panose="020B0604020202020204" pitchFamily="34" charset="0"/>
            </a:rPr>
            <a:t>our</a:t>
          </a:r>
          <a:r>
            <a:rPr kumimoji="0" lang="de-DE" altLang="de-DE" sz="2100" b="1" i="0" u="none" strike="noStrike" kern="1200" cap="none" normalizeH="0" baseline="0">
              <a:ln/>
              <a:effectLst/>
              <a:latin typeface="Arial" panose="020B0604020202020204" pitchFamily="34" charset="0"/>
            </a:rPr>
            <a:t> Questions</a:t>
          </a:r>
          <a:endParaRPr lang="de-DE" sz="2100" kern="1200"/>
        </a:p>
      </dsp:txBody>
      <dsp:txXfrm>
        <a:off x="1010057" y="2234125"/>
        <a:ext cx="3532473" cy="1015511"/>
      </dsp:txXfrm>
    </dsp:sp>
    <dsp:sp modelId="{0B83001B-A3A0-4256-AE92-1D387E883B29}">
      <dsp:nvSpPr>
        <dsp:cNvPr id="0" name=""/>
        <dsp:cNvSpPr/>
      </dsp:nvSpPr>
      <dsp:spPr>
        <a:xfrm>
          <a:off x="252281" y="2403654"/>
          <a:ext cx="607045" cy="676452"/>
        </a:xfrm>
        <a:prstGeom prst="roundRect">
          <a:avLst>
            <a:gd name="adj" fmla="val 10000"/>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t="-10000" b="-1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75D3FF-C682-4F9E-9C2F-6A9B944D01AE}">
      <dsp:nvSpPr>
        <dsp:cNvPr id="0" name=""/>
        <dsp:cNvSpPr/>
      </dsp:nvSpPr>
      <dsp:spPr>
        <a:xfrm>
          <a:off x="-5441121" y="-833141"/>
          <a:ext cx="6478736" cy="6478736"/>
        </a:xfrm>
        <a:prstGeom prst="blockArc">
          <a:avLst>
            <a:gd name="adj1" fmla="val 18900000"/>
            <a:gd name="adj2" fmla="val 2700000"/>
            <a:gd name="adj3" fmla="val 333"/>
          </a:avLst>
        </a:pr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6BA89F-4332-45A0-B121-4DB630384A07}">
      <dsp:nvSpPr>
        <dsp:cNvPr id="0" name=""/>
        <dsp:cNvSpPr/>
      </dsp:nvSpPr>
      <dsp:spPr>
        <a:xfrm>
          <a:off x="543211" y="369981"/>
          <a:ext cx="6924690" cy="740347"/>
        </a:xfrm>
        <a:prstGeom prst="rect">
          <a:avLst/>
        </a:prstGeom>
        <a:solidFill>
          <a:srgbClr val="07434B"/>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87651" tIns="99060" rIns="99060" bIns="99060" numCol="1" spcCol="1270" anchor="ctr" anchorCtr="0">
          <a:noAutofit/>
        </a:bodyPr>
        <a:lstStyle/>
        <a:p>
          <a:pPr marL="0" lvl="0" indent="0" algn="l" defTabSz="1733550">
            <a:lnSpc>
              <a:spcPct val="90000"/>
            </a:lnSpc>
            <a:spcBef>
              <a:spcPct val="0"/>
            </a:spcBef>
            <a:spcAft>
              <a:spcPct val="35000"/>
            </a:spcAft>
            <a:buNone/>
          </a:pPr>
          <a:r>
            <a:rPr lang="de-DE" sz="3900" kern="1200"/>
            <a:t>Key Concepts</a:t>
          </a:r>
        </a:p>
      </dsp:txBody>
      <dsp:txXfrm>
        <a:off x="543211" y="369981"/>
        <a:ext cx="6924690" cy="740347"/>
      </dsp:txXfrm>
    </dsp:sp>
    <dsp:sp modelId="{E28856C3-0648-465F-9E1F-3BF659931A06}">
      <dsp:nvSpPr>
        <dsp:cNvPr id="0" name=""/>
        <dsp:cNvSpPr/>
      </dsp:nvSpPr>
      <dsp:spPr>
        <a:xfrm>
          <a:off x="80494" y="277437"/>
          <a:ext cx="925434" cy="925434"/>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E6AF638-9153-4195-9B92-E278CD69C4E2}">
      <dsp:nvSpPr>
        <dsp:cNvPr id="0" name=""/>
        <dsp:cNvSpPr/>
      </dsp:nvSpPr>
      <dsp:spPr>
        <a:xfrm>
          <a:off x="967669" y="1480695"/>
          <a:ext cx="6500232" cy="740347"/>
        </a:xfrm>
        <a:prstGeom prst="rect">
          <a:avLst/>
        </a:prstGeom>
        <a:solidFill>
          <a:srgbClr val="FA5638"/>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87651" tIns="99060" rIns="99060" bIns="99060" numCol="1" spcCol="1270" anchor="ctr" anchorCtr="0">
          <a:noAutofit/>
        </a:bodyPr>
        <a:lstStyle/>
        <a:p>
          <a:pPr marL="0" lvl="0" indent="0" algn="l" defTabSz="1733550">
            <a:lnSpc>
              <a:spcPct val="90000"/>
            </a:lnSpc>
            <a:spcBef>
              <a:spcPct val="0"/>
            </a:spcBef>
            <a:spcAft>
              <a:spcPct val="35000"/>
            </a:spcAft>
            <a:buNone/>
          </a:pPr>
          <a:r>
            <a:rPr lang="de-DE" sz="3900" kern="1200"/>
            <a:t>Practices</a:t>
          </a:r>
        </a:p>
      </dsp:txBody>
      <dsp:txXfrm>
        <a:off x="967669" y="1480695"/>
        <a:ext cx="6500232" cy="740347"/>
      </dsp:txXfrm>
    </dsp:sp>
    <dsp:sp modelId="{D6ECECD9-6CF2-41A2-B39E-36D1CA9046DF}">
      <dsp:nvSpPr>
        <dsp:cNvPr id="0" name=""/>
        <dsp:cNvSpPr/>
      </dsp:nvSpPr>
      <dsp:spPr>
        <a:xfrm>
          <a:off x="504952" y="1388152"/>
          <a:ext cx="925434" cy="925434"/>
        </a:xfrm>
        <a:prstGeom prst="ellipse">
          <a:avLst/>
        </a:prstGeom>
        <a:solidFill>
          <a:schemeClr val="lt1">
            <a:hueOff val="0"/>
            <a:satOff val="0"/>
            <a:lumOff val="0"/>
            <a:alphaOff val="0"/>
          </a:schemeClr>
        </a:solidFill>
        <a:ln w="12700" cap="flat" cmpd="sng" algn="ctr">
          <a:solidFill>
            <a:schemeClr val="accent5">
              <a:hueOff val="-157032"/>
              <a:satOff val="136"/>
              <a:lumOff val="-7387"/>
              <a:alphaOff val="0"/>
            </a:schemeClr>
          </a:solidFill>
          <a:prstDash val="solid"/>
          <a:miter lim="800000"/>
        </a:ln>
        <a:effectLst/>
      </dsp:spPr>
      <dsp:style>
        <a:lnRef idx="2">
          <a:scrgbClr r="0" g="0" b="0"/>
        </a:lnRef>
        <a:fillRef idx="1">
          <a:scrgbClr r="0" g="0" b="0"/>
        </a:fillRef>
        <a:effectRef idx="0">
          <a:scrgbClr r="0" g="0" b="0"/>
        </a:effectRef>
        <a:fontRef idx="minor"/>
      </dsp:style>
    </dsp:sp>
    <dsp:sp modelId="{36AC7BB7-FFA3-4F8F-8C96-FBB3672E6415}">
      <dsp:nvSpPr>
        <dsp:cNvPr id="0" name=""/>
        <dsp:cNvSpPr/>
      </dsp:nvSpPr>
      <dsp:spPr>
        <a:xfrm>
          <a:off x="967669" y="2591409"/>
          <a:ext cx="6500232" cy="740347"/>
        </a:xfrm>
        <a:prstGeom prst="rect">
          <a:avLst/>
        </a:prstGeom>
        <a:solidFill>
          <a:srgbClr val="FFC000"/>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87651" tIns="99060" rIns="99060" bIns="99060" numCol="1" spcCol="1270" anchor="ctr" anchorCtr="0">
          <a:noAutofit/>
        </a:bodyPr>
        <a:lstStyle/>
        <a:p>
          <a:pPr marL="0" lvl="0" indent="0" algn="l" defTabSz="1733550">
            <a:lnSpc>
              <a:spcPct val="90000"/>
            </a:lnSpc>
            <a:spcBef>
              <a:spcPct val="0"/>
            </a:spcBef>
            <a:spcAft>
              <a:spcPct val="35000"/>
            </a:spcAft>
            <a:buNone/>
          </a:pPr>
          <a:r>
            <a:rPr lang="de-DE" sz="3900" kern="1200"/>
            <a:t>Tools &amp; Methods</a:t>
          </a:r>
        </a:p>
      </dsp:txBody>
      <dsp:txXfrm>
        <a:off x="967669" y="2591409"/>
        <a:ext cx="6500232" cy="740347"/>
      </dsp:txXfrm>
    </dsp:sp>
    <dsp:sp modelId="{060F7F49-E42D-4BA6-80A2-037D5E64659B}">
      <dsp:nvSpPr>
        <dsp:cNvPr id="0" name=""/>
        <dsp:cNvSpPr/>
      </dsp:nvSpPr>
      <dsp:spPr>
        <a:xfrm>
          <a:off x="504952" y="2498866"/>
          <a:ext cx="925434" cy="925434"/>
        </a:xfrm>
        <a:prstGeom prst="ellipse">
          <a:avLst/>
        </a:prstGeom>
        <a:solidFill>
          <a:schemeClr val="lt1">
            <a:hueOff val="0"/>
            <a:satOff val="0"/>
            <a:lumOff val="0"/>
            <a:alphaOff val="0"/>
          </a:schemeClr>
        </a:solidFill>
        <a:ln w="12700" cap="flat" cmpd="sng" algn="ctr">
          <a:solidFill>
            <a:schemeClr val="accent5">
              <a:hueOff val="-314064"/>
              <a:satOff val="271"/>
              <a:lumOff val="-147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AC93FC41-D6D1-4F05-80AF-B9539CF80876}">
      <dsp:nvSpPr>
        <dsp:cNvPr id="0" name=""/>
        <dsp:cNvSpPr/>
      </dsp:nvSpPr>
      <dsp:spPr>
        <a:xfrm>
          <a:off x="543211" y="3702123"/>
          <a:ext cx="6924690" cy="740347"/>
        </a:xfrm>
        <a:prstGeom prst="rect">
          <a:avLst/>
        </a:prstGeom>
        <a:solidFill>
          <a:schemeClr val="accent3"/>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87651" tIns="99060" rIns="99060" bIns="99060" numCol="1" spcCol="1270" anchor="ctr" anchorCtr="0">
          <a:noAutofit/>
        </a:bodyPr>
        <a:lstStyle/>
        <a:p>
          <a:pPr marL="0" lvl="0" indent="0" algn="l" defTabSz="1733550">
            <a:lnSpc>
              <a:spcPct val="90000"/>
            </a:lnSpc>
            <a:spcBef>
              <a:spcPct val="0"/>
            </a:spcBef>
            <a:spcAft>
              <a:spcPct val="35000"/>
            </a:spcAft>
            <a:buNone/>
          </a:pPr>
          <a:r>
            <a:rPr lang="de-DE" sz="3900" kern="1200"/>
            <a:t>Real Life </a:t>
          </a:r>
          <a:r>
            <a:rPr lang="de-DE" sz="3900" kern="1200" err="1"/>
            <a:t>exampel</a:t>
          </a:r>
          <a:endParaRPr lang="de-DE" sz="3900" kern="1200"/>
        </a:p>
      </dsp:txBody>
      <dsp:txXfrm>
        <a:off x="543211" y="3702123"/>
        <a:ext cx="6924690" cy="740347"/>
      </dsp:txXfrm>
    </dsp:sp>
    <dsp:sp modelId="{33960EAB-E48B-40D6-B893-484A2D8B6F43}">
      <dsp:nvSpPr>
        <dsp:cNvPr id="0" name=""/>
        <dsp:cNvSpPr/>
      </dsp:nvSpPr>
      <dsp:spPr>
        <a:xfrm>
          <a:off x="80494" y="3609580"/>
          <a:ext cx="925434" cy="925434"/>
        </a:xfrm>
        <a:prstGeom prst="ellipse">
          <a:avLst/>
        </a:prstGeom>
        <a:solidFill>
          <a:schemeClr val="lt1">
            <a:hueOff val="0"/>
            <a:satOff val="0"/>
            <a:lumOff val="0"/>
            <a:alphaOff val="0"/>
          </a:schemeClr>
        </a:solidFill>
        <a:ln w="12700" cap="flat" cmpd="sng" algn="ctr">
          <a:solidFill>
            <a:schemeClr val="accent5">
              <a:hueOff val="-471096"/>
              <a:satOff val="407"/>
              <a:lumOff val="-22162"/>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D37AFA-584D-4491-BCC9-459A11E5BED4}">
      <dsp:nvSpPr>
        <dsp:cNvPr id="0" name=""/>
        <dsp:cNvSpPr/>
      </dsp:nvSpPr>
      <dsp:spPr>
        <a:xfrm>
          <a:off x="0" y="0"/>
          <a:ext cx="10806546" cy="1108243"/>
        </a:xfrm>
        <a:prstGeom prst="roundRect">
          <a:avLst>
            <a:gd name="adj" fmla="val 10000"/>
          </a:avLst>
        </a:prstGeom>
        <a:solidFill>
          <a:schemeClr val="accent6">
            <a:hueOff val="0"/>
            <a:satOff val="0"/>
            <a:lumOff val="0"/>
            <a:alpha val="38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ts val="0"/>
            </a:spcAft>
            <a:buNone/>
          </a:pPr>
          <a:r>
            <a:rPr lang="de-DE" sz="2000" b="1" kern="1200" err="1">
              <a:solidFill>
                <a:srgbClr val="07434B"/>
              </a:solidFill>
              <a:latin typeface="Avenir"/>
            </a:rPr>
            <a:t>Sustainability</a:t>
          </a:r>
          <a:r>
            <a:rPr lang="de-DE" sz="2000" kern="1200">
              <a:latin typeface="Avenir"/>
            </a:rPr>
            <a:t> </a:t>
          </a:r>
          <a:endParaRPr lang="de-DE" sz="2000" kern="1200">
            <a:solidFill>
              <a:srgbClr val="07434B"/>
            </a:solidFill>
            <a:latin typeface="Avenir"/>
          </a:endParaRPr>
        </a:p>
        <a:p>
          <a:pPr marL="171450" lvl="1" indent="-171450" algn="l" defTabSz="711200">
            <a:lnSpc>
              <a:spcPct val="90000"/>
            </a:lnSpc>
            <a:spcBef>
              <a:spcPct val="0"/>
            </a:spcBef>
            <a:spcAft>
              <a:spcPts val="0"/>
            </a:spcAft>
            <a:buChar char="•"/>
          </a:pPr>
          <a:r>
            <a:rPr lang="de-DE" sz="1600" kern="1200">
              <a:solidFill>
                <a:srgbClr val="07434B"/>
              </a:solidFill>
              <a:latin typeface="Avenir"/>
            </a:rPr>
            <a:t>„Meeting </a:t>
          </a:r>
          <a:r>
            <a:rPr lang="de-DE" sz="1600" kern="1200" err="1">
              <a:solidFill>
                <a:srgbClr val="07434B"/>
              </a:solidFill>
              <a:latin typeface="Avenir"/>
            </a:rPr>
            <a:t>the</a:t>
          </a:r>
          <a:r>
            <a:rPr lang="de-DE" sz="1600" kern="1200">
              <a:solidFill>
                <a:srgbClr val="07434B"/>
              </a:solidFill>
              <a:latin typeface="Avenir"/>
            </a:rPr>
            <a:t> </a:t>
          </a:r>
          <a:r>
            <a:rPr lang="de-DE" sz="1600" kern="1200" err="1">
              <a:solidFill>
                <a:srgbClr val="07434B"/>
              </a:solidFill>
              <a:latin typeface="Avenir"/>
            </a:rPr>
            <a:t>need</a:t>
          </a:r>
          <a:r>
            <a:rPr lang="de-DE" sz="1600" kern="1200">
              <a:solidFill>
                <a:srgbClr val="07434B"/>
              </a:solidFill>
              <a:latin typeface="Avenir"/>
            </a:rPr>
            <a:t> </a:t>
          </a:r>
          <a:r>
            <a:rPr lang="de-DE" sz="1600" kern="1200" err="1">
              <a:solidFill>
                <a:srgbClr val="07434B"/>
              </a:solidFill>
              <a:latin typeface="Avenir"/>
            </a:rPr>
            <a:t>of</a:t>
          </a:r>
          <a:r>
            <a:rPr lang="de-DE" sz="1600" kern="1200">
              <a:solidFill>
                <a:srgbClr val="07434B"/>
              </a:solidFill>
              <a:latin typeface="Avenir"/>
            </a:rPr>
            <a:t> </a:t>
          </a:r>
          <a:r>
            <a:rPr lang="de-DE" sz="1600" kern="1200" err="1">
              <a:solidFill>
                <a:srgbClr val="07434B"/>
              </a:solidFill>
              <a:latin typeface="Avenir"/>
            </a:rPr>
            <a:t>the</a:t>
          </a:r>
          <a:r>
            <a:rPr lang="de-DE" sz="1600" kern="1200">
              <a:solidFill>
                <a:srgbClr val="07434B"/>
              </a:solidFill>
              <a:latin typeface="Avenir"/>
            </a:rPr>
            <a:t> </a:t>
          </a:r>
          <a:r>
            <a:rPr lang="de-DE" sz="1600" kern="1200" err="1">
              <a:solidFill>
                <a:srgbClr val="07434B"/>
              </a:solidFill>
              <a:latin typeface="Avenir"/>
            </a:rPr>
            <a:t>present</a:t>
          </a:r>
          <a:r>
            <a:rPr lang="de-DE" sz="1600" kern="1200">
              <a:solidFill>
                <a:srgbClr val="07434B"/>
              </a:solidFill>
              <a:latin typeface="Avenir"/>
            </a:rPr>
            <a:t> </a:t>
          </a:r>
          <a:r>
            <a:rPr lang="de-DE" sz="1600" kern="1200" err="1">
              <a:solidFill>
                <a:srgbClr val="07434B"/>
              </a:solidFill>
              <a:latin typeface="Avenir"/>
            </a:rPr>
            <a:t>without</a:t>
          </a:r>
          <a:r>
            <a:rPr lang="de-DE" sz="1600" kern="1200">
              <a:solidFill>
                <a:srgbClr val="07434B"/>
              </a:solidFill>
              <a:latin typeface="Avenir"/>
            </a:rPr>
            <a:t> </a:t>
          </a:r>
          <a:r>
            <a:rPr lang="de-DE" sz="1600" kern="1200" err="1">
              <a:solidFill>
                <a:srgbClr val="07434B"/>
              </a:solidFill>
              <a:latin typeface="Avenir"/>
            </a:rPr>
            <a:t>compromising</a:t>
          </a:r>
          <a:r>
            <a:rPr lang="de-DE" sz="1600" kern="1200">
              <a:solidFill>
                <a:srgbClr val="07434B"/>
              </a:solidFill>
              <a:latin typeface="Avenir"/>
            </a:rPr>
            <a:t> </a:t>
          </a:r>
          <a:r>
            <a:rPr lang="de-DE" sz="1600" kern="1200" err="1">
              <a:solidFill>
                <a:srgbClr val="07434B"/>
              </a:solidFill>
              <a:latin typeface="Avenir"/>
            </a:rPr>
            <a:t>ability</a:t>
          </a:r>
          <a:r>
            <a:rPr lang="de-DE" sz="1600" kern="1200">
              <a:solidFill>
                <a:srgbClr val="07434B"/>
              </a:solidFill>
              <a:latin typeface="Avenir"/>
            </a:rPr>
            <a:t> </a:t>
          </a:r>
          <a:r>
            <a:rPr lang="de-DE" sz="1600" kern="1200" err="1">
              <a:solidFill>
                <a:srgbClr val="07434B"/>
              </a:solidFill>
              <a:latin typeface="Avenir"/>
            </a:rPr>
            <a:t>of</a:t>
          </a:r>
          <a:r>
            <a:rPr lang="de-DE" sz="1600" kern="1200">
              <a:solidFill>
                <a:srgbClr val="07434B"/>
              </a:solidFill>
              <a:latin typeface="Avenir"/>
            </a:rPr>
            <a:t> </a:t>
          </a:r>
          <a:r>
            <a:rPr lang="de-DE" sz="1600" kern="1200" err="1">
              <a:solidFill>
                <a:srgbClr val="07434B"/>
              </a:solidFill>
              <a:latin typeface="Avenir"/>
            </a:rPr>
            <a:t>future</a:t>
          </a:r>
          <a:r>
            <a:rPr lang="de-DE" sz="1600" kern="1200">
              <a:solidFill>
                <a:srgbClr val="07434B"/>
              </a:solidFill>
              <a:latin typeface="Avenir"/>
            </a:rPr>
            <a:t> </a:t>
          </a:r>
          <a:r>
            <a:rPr lang="de-DE" sz="1600" kern="1200" err="1">
              <a:solidFill>
                <a:srgbClr val="07434B"/>
              </a:solidFill>
              <a:latin typeface="Avenir"/>
            </a:rPr>
            <a:t>generation</a:t>
          </a:r>
          <a:r>
            <a:rPr lang="de-DE" sz="1600" kern="1200">
              <a:solidFill>
                <a:srgbClr val="07434B"/>
              </a:solidFill>
              <a:latin typeface="Avenir"/>
            </a:rPr>
            <a:t> </a:t>
          </a:r>
          <a:r>
            <a:rPr lang="de-DE" sz="1600" kern="1200" err="1">
              <a:solidFill>
                <a:srgbClr val="07434B"/>
              </a:solidFill>
              <a:latin typeface="Avenir"/>
            </a:rPr>
            <a:t>to</a:t>
          </a:r>
          <a:r>
            <a:rPr lang="de-DE" sz="1600" kern="1200">
              <a:solidFill>
                <a:srgbClr val="07434B"/>
              </a:solidFill>
              <a:latin typeface="Avenir"/>
            </a:rPr>
            <a:t> </a:t>
          </a:r>
          <a:r>
            <a:rPr lang="de-DE" sz="1600" kern="1200" err="1">
              <a:solidFill>
                <a:srgbClr val="07434B"/>
              </a:solidFill>
              <a:latin typeface="Avenir"/>
            </a:rPr>
            <a:t>meet</a:t>
          </a:r>
          <a:r>
            <a:rPr lang="de-DE" sz="1600" kern="1200">
              <a:solidFill>
                <a:srgbClr val="07434B"/>
              </a:solidFill>
              <a:latin typeface="Avenir"/>
            </a:rPr>
            <a:t> </a:t>
          </a:r>
          <a:r>
            <a:rPr lang="de-DE" sz="1600" kern="1200" err="1">
              <a:solidFill>
                <a:srgbClr val="07434B"/>
              </a:solidFill>
              <a:latin typeface="Avenir"/>
            </a:rPr>
            <a:t>their</a:t>
          </a:r>
          <a:r>
            <a:rPr lang="de-DE" sz="1600" kern="1200">
              <a:solidFill>
                <a:srgbClr val="07434B"/>
              </a:solidFill>
              <a:latin typeface="Avenir"/>
            </a:rPr>
            <a:t> own </a:t>
          </a:r>
          <a:r>
            <a:rPr lang="de-DE" sz="1600" kern="1200" err="1">
              <a:solidFill>
                <a:srgbClr val="07434B"/>
              </a:solidFill>
              <a:latin typeface="Avenir"/>
            </a:rPr>
            <a:t>needs</a:t>
          </a:r>
          <a:r>
            <a:rPr lang="de-DE" sz="1600" kern="1200">
              <a:solidFill>
                <a:srgbClr val="07434B"/>
              </a:solidFill>
              <a:latin typeface="Avenir"/>
            </a:rPr>
            <a:t>“ (The UN Brundtland </a:t>
          </a:r>
          <a:r>
            <a:rPr lang="de-DE" sz="1600" kern="1200" err="1">
              <a:solidFill>
                <a:srgbClr val="07434B"/>
              </a:solidFill>
              <a:latin typeface="Avenir"/>
            </a:rPr>
            <a:t>Commission</a:t>
          </a:r>
          <a:r>
            <a:rPr lang="de-DE" sz="1600" kern="1200">
              <a:solidFill>
                <a:srgbClr val="07434B"/>
              </a:solidFill>
              <a:latin typeface="Avenir"/>
            </a:rPr>
            <a:t>, 1987)</a:t>
          </a:r>
        </a:p>
      </dsp:txBody>
      <dsp:txXfrm>
        <a:off x="2272133" y="0"/>
        <a:ext cx="8534412" cy="1108243"/>
      </dsp:txXfrm>
    </dsp:sp>
    <dsp:sp modelId="{3FD41958-1A5D-445A-A6E2-4C3E254B606D}">
      <dsp:nvSpPr>
        <dsp:cNvPr id="0" name=""/>
        <dsp:cNvSpPr/>
      </dsp:nvSpPr>
      <dsp:spPr>
        <a:xfrm>
          <a:off x="110824" y="110824"/>
          <a:ext cx="2161309" cy="886594"/>
        </a:xfrm>
        <a:prstGeom prst="roundRect">
          <a:avLst>
            <a:gd name="adj" fmla="val 10000"/>
          </a:avLst>
        </a:prstGeom>
        <a:blipFill dpi="0"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C52386-196D-48C5-87DE-919F55BC8750}">
      <dsp:nvSpPr>
        <dsp:cNvPr id="0" name=""/>
        <dsp:cNvSpPr/>
      </dsp:nvSpPr>
      <dsp:spPr>
        <a:xfrm>
          <a:off x="0" y="1219068"/>
          <a:ext cx="10806546" cy="1334657"/>
        </a:xfrm>
        <a:prstGeom prst="roundRect">
          <a:avLst>
            <a:gd name="adj" fmla="val 10000"/>
          </a:avLst>
        </a:prstGeom>
        <a:solidFill>
          <a:schemeClr val="accent6">
            <a:hueOff val="0"/>
            <a:satOff val="0"/>
            <a:lumOff val="0"/>
            <a:alpha val="38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100000"/>
            </a:lnSpc>
            <a:spcBef>
              <a:spcPct val="0"/>
            </a:spcBef>
            <a:spcAft>
              <a:spcPts val="0"/>
            </a:spcAft>
            <a:buNone/>
          </a:pPr>
          <a:r>
            <a:rPr lang="de-DE" sz="2000" b="1" kern="1200">
              <a:solidFill>
                <a:srgbClr val="07434B"/>
              </a:solidFill>
              <a:latin typeface="Avenir"/>
            </a:rPr>
            <a:t>Natural Environment</a:t>
          </a:r>
        </a:p>
        <a:p>
          <a:pPr marL="171450" lvl="1" indent="-171450" algn="l" defTabSz="711200">
            <a:lnSpc>
              <a:spcPct val="100000"/>
            </a:lnSpc>
            <a:spcBef>
              <a:spcPct val="0"/>
            </a:spcBef>
            <a:spcAft>
              <a:spcPts val="0"/>
            </a:spcAft>
            <a:buFont typeface="Arial" panose="020B0604020202020204" pitchFamily="34" charset="0"/>
            <a:buChar char="•"/>
          </a:pPr>
          <a:r>
            <a:rPr lang="de-DE" sz="1600" b="0" i="0" u="none" kern="1200">
              <a:solidFill>
                <a:srgbClr val="07434B"/>
              </a:solidFill>
              <a:latin typeface="Avenir"/>
            </a:rPr>
            <a:t>All </a:t>
          </a:r>
          <a:r>
            <a:rPr lang="de-DE" sz="1600" b="0" i="0" u="none" kern="1200" err="1">
              <a:solidFill>
                <a:srgbClr val="07434B"/>
              </a:solidFill>
              <a:latin typeface="Avenir"/>
            </a:rPr>
            <a:t>naturally</a:t>
          </a:r>
          <a:r>
            <a:rPr lang="de-DE" sz="1600" b="0" i="0" u="none" kern="1200">
              <a:solidFill>
                <a:srgbClr val="07434B"/>
              </a:solidFill>
              <a:latin typeface="Avenir"/>
            </a:rPr>
            <a:t> </a:t>
          </a:r>
          <a:r>
            <a:rPr lang="de-DE" sz="1600" b="0" i="0" u="none" kern="1200" err="1">
              <a:solidFill>
                <a:srgbClr val="07434B"/>
              </a:solidFill>
              <a:latin typeface="Avenir"/>
            </a:rPr>
            <a:t>occurring</a:t>
          </a:r>
          <a:r>
            <a:rPr lang="de-DE" sz="1600" b="0" i="0" u="none" kern="1200">
              <a:solidFill>
                <a:srgbClr val="07434B"/>
              </a:solidFill>
              <a:latin typeface="Avenir"/>
            </a:rPr>
            <a:t> </a:t>
          </a:r>
          <a:r>
            <a:rPr lang="de-DE" sz="1600" b="0" i="0" u="none" kern="1200" err="1">
              <a:solidFill>
                <a:srgbClr val="07434B"/>
              </a:solidFill>
              <a:latin typeface="Avenir"/>
            </a:rPr>
            <a:t>living</a:t>
          </a:r>
          <a:r>
            <a:rPr lang="de-DE" sz="1600" b="0" i="0" u="none" kern="1200">
              <a:solidFill>
                <a:srgbClr val="07434B"/>
              </a:solidFill>
              <a:latin typeface="Avenir"/>
            </a:rPr>
            <a:t> and non-</a:t>
          </a:r>
          <a:r>
            <a:rPr lang="de-DE" sz="1600" b="0" i="0" u="none" kern="1200" err="1">
              <a:solidFill>
                <a:srgbClr val="07434B"/>
              </a:solidFill>
              <a:latin typeface="Avenir"/>
            </a:rPr>
            <a:t>living</a:t>
          </a:r>
          <a:r>
            <a:rPr lang="de-DE" sz="1600" b="0" i="0" u="none" kern="1200">
              <a:solidFill>
                <a:srgbClr val="07434B"/>
              </a:solidFill>
              <a:latin typeface="Avenir"/>
            </a:rPr>
            <a:t> </a:t>
          </a:r>
          <a:r>
            <a:rPr lang="de-DE" sz="1600" b="0" i="0" u="none" kern="1200" err="1">
              <a:solidFill>
                <a:srgbClr val="07434B"/>
              </a:solidFill>
              <a:latin typeface="Avenir"/>
            </a:rPr>
            <a:t>things</a:t>
          </a:r>
          <a:r>
            <a:rPr lang="de-DE" sz="1600" b="0" i="0" kern="1200">
              <a:solidFill>
                <a:srgbClr val="07434B"/>
              </a:solidFill>
              <a:latin typeface="Avenir"/>
            </a:rPr>
            <a:t>​</a:t>
          </a:r>
          <a:endParaRPr lang="de-DE" sz="1600" kern="1200">
            <a:solidFill>
              <a:srgbClr val="07434B"/>
            </a:solidFill>
            <a:latin typeface="Avenir"/>
          </a:endParaRPr>
        </a:p>
        <a:p>
          <a:pPr marL="171450" lvl="1" indent="-171450" algn="l" defTabSz="711200">
            <a:lnSpc>
              <a:spcPct val="100000"/>
            </a:lnSpc>
            <a:spcBef>
              <a:spcPct val="0"/>
            </a:spcBef>
            <a:spcAft>
              <a:spcPts val="0"/>
            </a:spcAft>
            <a:buFont typeface="Arial" panose="020B0604020202020204" pitchFamily="34" charset="0"/>
            <a:buChar char="•"/>
          </a:pPr>
          <a:r>
            <a:rPr lang="de-DE" sz="1600" b="0" i="0" u="none" kern="1200" err="1">
              <a:solidFill>
                <a:srgbClr val="07434B"/>
              </a:solidFill>
              <a:latin typeface="Avenir"/>
            </a:rPr>
            <a:t>Humans</a:t>
          </a:r>
          <a:r>
            <a:rPr lang="de-DE" sz="1600" b="0" i="0" u="none" kern="1200">
              <a:solidFill>
                <a:srgbClr val="07434B"/>
              </a:solidFill>
              <a:latin typeface="Avenir"/>
            </a:rPr>
            <a:t>, </a:t>
          </a:r>
          <a:r>
            <a:rPr lang="de-DE" sz="1600" b="0" i="0" u="none" kern="1200" err="1">
              <a:solidFill>
                <a:srgbClr val="07434B"/>
              </a:solidFill>
              <a:latin typeface="Avenir"/>
            </a:rPr>
            <a:t>our</a:t>
          </a:r>
          <a:r>
            <a:rPr lang="de-DE" sz="1600" b="0" i="0" u="none" kern="1200">
              <a:solidFill>
                <a:srgbClr val="07434B"/>
              </a:solidFill>
              <a:latin typeface="Avenir"/>
            </a:rPr>
            <a:t> non-human relatives and </a:t>
          </a:r>
          <a:r>
            <a:rPr lang="de-DE" sz="1600" b="0" i="0" u="none" kern="1200" err="1">
              <a:solidFill>
                <a:srgbClr val="07434B"/>
              </a:solidFill>
              <a:latin typeface="Avenir"/>
            </a:rPr>
            <a:t>other</a:t>
          </a:r>
          <a:r>
            <a:rPr lang="de-DE" sz="1600" b="0" i="0" u="none" kern="1200">
              <a:solidFill>
                <a:srgbClr val="07434B"/>
              </a:solidFill>
              <a:latin typeface="Avenir"/>
            </a:rPr>
            <a:t> </a:t>
          </a:r>
          <a:r>
            <a:rPr lang="de-DE" sz="1600" b="0" i="0" u="none" kern="1200" err="1">
              <a:solidFill>
                <a:srgbClr val="07434B"/>
              </a:solidFill>
              <a:latin typeface="Avenir"/>
            </a:rPr>
            <a:t>things</a:t>
          </a:r>
          <a:endParaRPr lang="de-DE" sz="1600" kern="1200">
            <a:solidFill>
              <a:srgbClr val="07434B"/>
            </a:solidFill>
            <a:latin typeface="Avenir"/>
          </a:endParaRPr>
        </a:p>
      </dsp:txBody>
      <dsp:txXfrm>
        <a:off x="2272133" y="1219068"/>
        <a:ext cx="8534412" cy="1334657"/>
      </dsp:txXfrm>
    </dsp:sp>
    <dsp:sp modelId="{DB48AFAA-5D12-474D-9C6A-5C60DB3BC718}">
      <dsp:nvSpPr>
        <dsp:cNvPr id="0" name=""/>
        <dsp:cNvSpPr/>
      </dsp:nvSpPr>
      <dsp:spPr>
        <a:xfrm>
          <a:off x="110824" y="1443099"/>
          <a:ext cx="2161309" cy="886594"/>
        </a:xfrm>
        <a:prstGeom prst="roundRect">
          <a:avLst>
            <a:gd name="adj" fmla="val 10000"/>
          </a:avLst>
        </a:prstGeom>
        <a:blipFill dpi="0" rotWithShape="1">
          <a:blip xmlns:r="http://schemas.openxmlformats.org/officeDocument/2006/relationships" r:embed="rId2" cstate="email">
            <a:extLst>
              <a:ext uri="{28A0092B-C50C-407E-A947-70E740481C1C}">
                <a14:useLocalDpi xmlns:a14="http://schemas.microsoft.com/office/drawing/2010/main"/>
              </a:ext>
            </a:extLst>
          </a:blip>
          <a:srcRect/>
          <a:stretch>
            <a:fillRect l="1425"/>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CE06AD0-278E-41F1-A4F0-F320CA0E3387}">
      <dsp:nvSpPr>
        <dsp:cNvPr id="0" name=""/>
        <dsp:cNvSpPr/>
      </dsp:nvSpPr>
      <dsp:spPr>
        <a:xfrm>
          <a:off x="0" y="2664550"/>
          <a:ext cx="10806546" cy="1108243"/>
        </a:xfrm>
        <a:prstGeom prst="roundRect">
          <a:avLst>
            <a:gd name="adj" fmla="val 10000"/>
          </a:avLst>
        </a:prstGeom>
        <a:solidFill>
          <a:schemeClr val="accent6">
            <a:hueOff val="0"/>
            <a:satOff val="0"/>
            <a:lumOff val="0"/>
            <a:alpha val="38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ts val="0"/>
            </a:spcAft>
            <a:buNone/>
          </a:pPr>
          <a:r>
            <a:rPr lang="de-DE" sz="2000" b="1" i="0" u="none" kern="1200">
              <a:solidFill>
                <a:srgbClr val="07434B"/>
              </a:solidFill>
              <a:latin typeface="Avenir"/>
            </a:rPr>
            <a:t>Human and Natural Systems</a:t>
          </a:r>
          <a:endParaRPr lang="de-DE" sz="2000" b="1" kern="1200">
            <a:solidFill>
              <a:srgbClr val="07434B"/>
            </a:solidFill>
            <a:latin typeface="Avenir"/>
          </a:endParaRPr>
        </a:p>
        <a:p>
          <a:pPr marL="171450" lvl="1" indent="-171450" algn="l" defTabSz="711200">
            <a:lnSpc>
              <a:spcPct val="90000"/>
            </a:lnSpc>
            <a:spcBef>
              <a:spcPct val="0"/>
            </a:spcBef>
            <a:spcAft>
              <a:spcPts val="0"/>
            </a:spcAft>
            <a:buFont typeface="Arial" panose="020B0604020202020204" pitchFamily="34" charset="0"/>
            <a:buChar char="•"/>
          </a:pPr>
          <a:r>
            <a:rPr lang="de-DE" sz="1600" b="0" i="0" u="none" kern="1200" err="1">
              <a:solidFill>
                <a:srgbClr val="07434B"/>
              </a:solidFill>
              <a:latin typeface="Avenir"/>
            </a:rPr>
            <a:t>Four</a:t>
          </a:r>
          <a:r>
            <a:rPr lang="de-DE" sz="1600" b="0" i="0" u="none" kern="1200">
              <a:solidFill>
                <a:srgbClr val="07434B"/>
              </a:solidFill>
              <a:latin typeface="Avenir"/>
            </a:rPr>
            <a:t> </a:t>
          </a:r>
          <a:r>
            <a:rPr lang="de-DE" sz="1600" b="0" i="0" u="none" kern="1200" err="1">
              <a:solidFill>
                <a:srgbClr val="07434B"/>
              </a:solidFill>
              <a:latin typeface="Avenir"/>
            </a:rPr>
            <a:t>main</a:t>
          </a:r>
          <a:r>
            <a:rPr lang="de-DE" sz="1600" b="0" i="0" u="none" kern="1200">
              <a:solidFill>
                <a:srgbClr val="07434B"/>
              </a:solidFill>
              <a:latin typeface="Avenir"/>
            </a:rPr>
            <a:t> </a:t>
          </a:r>
          <a:r>
            <a:rPr lang="de-DE" sz="1600" b="0" i="0" u="none" kern="1200" err="1">
              <a:solidFill>
                <a:srgbClr val="07434B"/>
              </a:solidFill>
              <a:latin typeface="Avenir"/>
            </a:rPr>
            <a:t>natural</a:t>
          </a:r>
          <a:r>
            <a:rPr lang="de-DE" sz="1600" b="0" i="0" u="none" kern="1200">
              <a:solidFill>
                <a:srgbClr val="07434B"/>
              </a:solidFill>
              <a:latin typeface="Avenir"/>
            </a:rPr>
            <a:t> </a:t>
          </a:r>
          <a:r>
            <a:rPr lang="de-DE" sz="1600" b="0" i="0" u="none" kern="1200" err="1">
              <a:solidFill>
                <a:srgbClr val="07434B"/>
              </a:solidFill>
              <a:latin typeface="Avenir"/>
            </a:rPr>
            <a:t>systems</a:t>
          </a:r>
          <a:r>
            <a:rPr lang="de-DE" sz="1600" b="0" i="0" u="none" kern="1200">
              <a:solidFill>
                <a:srgbClr val="07434B"/>
              </a:solidFill>
              <a:latin typeface="Avenir"/>
            </a:rPr>
            <a:t>: </a:t>
          </a:r>
          <a:r>
            <a:rPr lang="de-DE" sz="1600" b="0" i="0" u="none" kern="1200" err="1">
              <a:solidFill>
                <a:srgbClr val="07434B"/>
              </a:solidFill>
              <a:latin typeface="Avenir"/>
            </a:rPr>
            <a:t>air</a:t>
          </a:r>
          <a:r>
            <a:rPr lang="de-DE" sz="1600" b="0" i="0" u="none" kern="1200">
              <a:solidFill>
                <a:srgbClr val="07434B"/>
              </a:solidFill>
              <a:latin typeface="Avenir"/>
            </a:rPr>
            <a:t>, </a:t>
          </a:r>
          <a:r>
            <a:rPr lang="de-DE" sz="1600" b="0" i="0" u="none" kern="1200" err="1">
              <a:solidFill>
                <a:srgbClr val="07434B"/>
              </a:solidFill>
              <a:latin typeface="Avenir"/>
            </a:rPr>
            <a:t>water</a:t>
          </a:r>
          <a:r>
            <a:rPr lang="de-DE" sz="1600" b="0" i="0" u="none" kern="1200">
              <a:solidFill>
                <a:srgbClr val="07434B"/>
              </a:solidFill>
              <a:latin typeface="Avenir"/>
            </a:rPr>
            <a:t>, </a:t>
          </a:r>
          <a:r>
            <a:rPr lang="de-DE" sz="1600" b="0" i="0" u="none" kern="1200" err="1">
              <a:solidFill>
                <a:srgbClr val="07434B"/>
              </a:solidFill>
              <a:latin typeface="Avenir"/>
            </a:rPr>
            <a:t>life</a:t>
          </a:r>
          <a:r>
            <a:rPr lang="de-DE" sz="1600" b="0" i="0" u="none" kern="1200">
              <a:solidFill>
                <a:srgbClr val="07434B"/>
              </a:solidFill>
              <a:latin typeface="Avenir"/>
            </a:rPr>
            <a:t> and </a:t>
          </a:r>
          <a:r>
            <a:rPr lang="de-DE" sz="1600" b="0" i="0" u="none" kern="1200" err="1">
              <a:solidFill>
                <a:srgbClr val="07434B"/>
              </a:solidFill>
              <a:latin typeface="Avenir"/>
            </a:rPr>
            <a:t>land</a:t>
          </a:r>
          <a:r>
            <a:rPr lang="de-DE" sz="1600" b="0" i="0" kern="1200">
              <a:solidFill>
                <a:srgbClr val="07434B"/>
              </a:solidFill>
              <a:latin typeface="Avenir"/>
            </a:rPr>
            <a:t>​</a:t>
          </a:r>
          <a:endParaRPr lang="de-DE" sz="1600" kern="1200">
            <a:solidFill>
              <a:srgbClr val="07434B"/>
            </a:solidFill>
            <a:latin typeface="Avenir"/>
          </a:endParaRPr>
        </a:p>
        <a:p>
          <a:pPr marL="171450" lvl="1" indent="-171450" algn="l" defTabSz="711200">
            <a:lnSpc>
              <a:spcPct val="90000"/>
            </a:lnSpc>
            <a:spcBef>
              <a:spcPct val="0"/>
            </a:spcBef>
            <a:spcAft>
              <a:spcPts val="0"/>
            </a:spcAft>
            <a:buFont typeface="Arial" panose="020B0604020202020204" pitchFamily="34" charset="0"/>
            <a:buChar char="•"/>
          </a:pPr>
          <a:r>
            <a:rPr lang="de-DE" sz="1600" b="0" i="0" u="none" kern="1200" err="1">
              <a:solidFill>
                <a:srgbClr val="07434B"/>
              </a:solidFill>
              <a:latin typeface="Avenir"/>
            </a:rPr>
            <a:t>Referring</a:t>
          </a:r>
          <a:r>
            <a:rPr lang="de-DE" sz="1600" b="0" i="0" u="none" kern="1200">
              <a:solidFill>
                <a:srgbClr val="07434B"/>
              </a:solidFill>
              <a:latin typeface="Avenir"/>
            </a:rPr>
            <a:t> </a:t>
          </a:r>
          <a:r>
            <a:rPr lang="de-DE" sz="1600" b="0" i="0" u="none" kern="1200" err="1">
              <a:solidFill>
                <a:srgbClr val="07434B"/>
              </a:solidFill>
              <a:latin typeface="Avenir"/>
            </a:rPr>
            <a:t>to</a:t>
          </a:r>
          <a:r>
            <a:rPr lang="de-DE" sz="1600" b="0" i="0" u="none" kern="1200">
              <a:solidFill>
                <a:srgbClr val="07434B"/>
              </a:solidFill>
              <a:latin typeface="Avenir"/>
            </a:rPr>
            <a:t> human and </a:t>
          </a:r>
          <a:r>
            <a:rPr lang="de-DE" sz="1600" b="0" i="0" u="none" kern="1200" err="1">
              <a:solidFill>
                <a:srgbClr val="07434B"/>
              </a:solidFill>
              <a:latin typeface="Avenir"/>
            </a:rPr>
            <a:t>natural</a:t>
          </a:r>
          <a:r>
            <a:rPr lang="de-DE" sz="1600" b="0" i="0" u="none" kern="1200">
              <a:solidFill>
                <a:srgbClr val="07434B"/>
              </a:solidFill>
              <a:latin typeface="Avenir"/>
            </a:rPr>
            <a:t> </a:t>
          </a:r>
          <a:r>
            <a:rPr lang="de-DE" sz="1600" b="0" i="0" u="none" kern="1200" err="1">
              <a:solidFill>
                <a:srgbClr val="07434B"/>
              </a:solidFill>
              <a:latin typeface="Avenir"/>
            </a:rPr>
            <a:t>systems</a:t>
          </a:r>
          <a:r>
            <a:rPr lang="de-DE" sz="1600" b="0" i="0" u="none" kern="1200">
              <a:solidFill>
                <a:srgbClr val="07434B"/>
              </a:solidFill>
              <a:latin typeface="Avenir"/>
            </a:rPr>
            <a:t> </a:t>
          </a:r>
          <a:r>
            <a:rPr lang="de-DE" sz="1600" b="0" i="0" u="none" kern="1200" err="1">
              <a:solidFill>
                <a:srgbClr val="07434B"/>
              </a:solidFill>
              <a:latin typeface="Avenir"/>
            </a:rPr>
            <a:t>is</a:t>
          </a:r>
          <a:r>
            <a:rPr lang="de-DE" sz="1600" b="0" i="0" u="none" kern="1200">
              <a:solidFill>
                <a:srgbClr val="07434B"/>
              </a:solidFill>
              <a:latin typeface="Avenir"/>
            </a:rPr>
            <a:t> </a:t>
          </a:r>
          <a:r>
            <a:rPr lang="de-DE" sz="1600" b="0" i="0" u="none" kern="1200" err="1">
              <a:solidFill>
                <a:srgbClr val="07434B"/>
              </a:solidFill>
              <a:latin typeface="Avenir"/>
            </a:rPr>
            <a:t>meant</a:t>
          </a:r>
          <a:r>
            <a:rPr lang="de-DE" sz="1600" b="0" i="0" u="none" kern="1200">
              <a:solidFill>
                <a:srgbClr val="07434B"/>
              </a:solidFill>
              <a:latin typeface="Avenir"/>
            </a:rPr>
            <a:t> </a:t>
          </a:r>
          <a:r>
            <a:rPr lang="de-DE" sz="1600" b="0" i="0" u="none" kern="1200" err="1">
              <a:solidFill>
                <a:srgbClr val="07434B"/>
              </a:solidFill>
              <a:latin typeface="Avenir"/>
            </a:rPr>
            <a:t>to</a:t>
          </a:r>
          <a:r>
            <a:rPr lang="de-DE" sz="1600" b="0" i="0" u="none" kern="1200">
              <a:solidFill>
                <a:srgbClr val="07434B"/>
              </a:solidFill>
              <a:latin typeface="Avenir"/>
            </a:rPr>
            <a:t> </a:t>
          </a:r>
          <a:r>
            <a:rPr lang="de-DE" sz="1600" b="0" i="0" u="none" kern="1200" err="1">
              <a:solidFill>
                <a:srgbClr val="07434B"/>
              </a:solidFill>
              <a:latin typeface="Avenir"/>
            </a:rPr>
            <a:t>recognise</a:t>
          </a:r>
          <a:r>
            <a:rPr lang="de-DE" sz="1600" b="0" i="0" u="none" kern="1200">
              <a:solidFill>
                <a:srgbClr val="07434B"/>
              </a:solidFill>
              <a:latin typeface="Avenir"/>
            </a:rPr>
            <a:t> </a:t>
          </a:r>
          <a:r>
            <a:rPr lang="de-DE" sz="1600" b="0" i="0" u="none" kern="1200" err="1">
              <a:solidFill>
                <a:srgbClr val="07434B"/>
              </a:solidFill>
              <a:latin typeface="Avenir"/>
            </a:rPr>
            <a:t>the</a:t>
          </a:r>
          <a:r>
            <a:rPr lang="de-DE" sz="1600" b="0" i="0" u="none" kern="1200">
              <a:solidFill>
                <a:srgbClr val="07434B"/>
              </a:solidFill>
              <a:latin typeface="Avenir"/>
            </a:rPr>
            <a:t> power and </a:t>
          </a:r>
          <a:r>
            <a:rPr lang="de-DE" sz="1600" b="0" i="0" u="none" kern="1200" err="1">
              <a:solidFill>
                <a:srgbClr val="07434B"/>
              </a:solidFill>
              <a:latin typeface="Avenir"/>
            </a:rPr>
            <a:t>reach</a:t>
          </a:r>
          <a:r>
            <a:rPr lang="de-DE" sz="1600" b="0" i="0" u="none" kern="1200">
              <a:solidFill>
                <a:srgbClr val="07434B"/>
              </a:solidFill>
              <a:latin typeface="Avenir"/>
            </a:rPr>
            <a:t> </a:t>
          </a:r>
          <a:r>
            <a:rPr lang="de-DE" sz="1600" b="0" i="0" u="none" kern="1200" err="1">
              <a:solidFill>
                <a:srgbClr val="07434B"/>
              </a:solidFill>
              <a:latin typeface="Avenir"/>
            </a:rPr>
            <a:t>of</a:t>
          </a:r>
          <a:r>
            <a:rPr lang="de-DE" sz="1600" b="0" i="0" u="none" kern="1200">
              <a:solidFill>
                <a:srgbClr val="07434B"/>
              </a:solidFill>
              <a:latin typeface="Avenir"/>
            </a:rPr>
            <a:t> </a:t>
          </a:r>
          <a:r>
            <a:rPr lang="de-DE" sz="1600" b="0" i="0" u="none" kern="1200" err="1">
              <a:solidFill>
                <a:srgbClr val="07434B"/>
              </a:solidFill>
              <a:latin typeface="Avenir"/>
            </a:rPr>
            <a:t>humans</a:t>
          </a:r>
          <a:r>
            <a:rPr lang="de-DE" sz="1600" b="0" i="0" u="none" kern="1200">
              <a:solidFill>
                <a:srgbClr val="07434B"/>
              </a:solidFill>
              <a:latin typeface="Avenir"/>
            </a:rPr>
            <a:t> on </a:t>
          </a:r>
          <a:r>
            <a:rPr lang="de-DE" sz="1600" b="0" i="0" u="none" kern="1200" err="1">
              <a:solidFill>
                <a:srgbClr val="07434B"/>
              </a:solidFill>
              <a:latin typeface="Avenir"/>
            </a:rPr>
            <a:t>the</a:t>
          </a:r>
          <a:r>
            <a:rPr lang="de-DE" sz="1600" b="0" i="0" u="none" kern="1200">
              <a:solidFill>
                <a:srgbClr val="07434B"/>
              </a:solidFill>
              <a:latin typeface="Avenir"/>
            </a:rPr>
            <a:t> </a:t>
          </a:r>
          <a:r>
            <a:rPr lang="de-DE" sz="1600" b="0" i="0" u="none" kern="1200" err="1">
              <a:solidFill>
                <a:srgbClr val="07434B"/>
              </a:solidFill>
              <a:latin typeface="Avenir"/>
            </a:rPr>
            <a:t>other</a:t>
          </a:r>
          <a:r>
            <a:rPr lang="de-DE" sz="1600" b="0" i="0" u="none" kern="1200">
              <a:solidFill>
                <a:srgbClr val="07434B"/>
              </a:solidFill>
              <a:latin typeface="Avenir"/>
            </a:rPr>
            <a:t> </a:t>
          </a:r>
          <a:r>
            <a:rPr lang="de-DE" sz="1600" b="0" i="0" u="none" kern="1200" err="1">
              <a:solidFill>
                <a:srgbClr val="07434B"/>
              </a:solidFill>
              <a:latin typeface="Avenir"/>
            </a:rPr>
            <a:t>natural</a:t>
          </a:r>
          <a:r>
            <a:rPr lang="de-DE" sz="1600" b="0" i="0" u="none" kern="1200">
              <a:solidFill>
                <a:srgbClr val="07434B"/>
              </a:solidFill>
              <a:latin typeface="Avenir"/>
            </a:rPr>
            <a:t> </a:t>
          </a:r>
          <a:r>
            <a:rPr lang="de-DE" sz="1600" b="0" i="0" u="none" kern="1200" err="1">
              <a:solidFill>
                <a:srgbClr val="07434B"/>
              </a:solidFill>
              <a:latin typeface="Avenir"/>
            </a:rPr>
            <a:t>systems</a:t>
          </a:r>
          <a:endParaRPr lang="de-DE" sz="1600" b="0" i="0" kern="1200">
            <a:solidFill>
              <a:srgbClr val="07434B"/>
            </a:solidFill>
            <a:latin typeface="Avenir"/>
          </a:endParaRPr>
        </a:p>
      </dsp:txBody>
      <dsp:txXfrm>
        <a:off x="2272133" y="2664550"/>
        <a:ext cx="8534412" cy="1108243"/>
      </dsp:txXfrm>
    </dsp:sp>
    <dsp:sp modelId="{A69006E8-505C-4216-81A0-8D1CB9DAA4AA}">
      <dsp:nvSpPr>
        <dsp:cNvPr id="0" name=""/>
        <dsp:cNvSpPr/>
      </dsp:nvSpPr>
      <dsp:spPr>
        <a:xfrm>
          <a:off x="1156346" y="2766238"/>
          <a:ext cx="996860" cy="860732"/>
        </a:xfrm>
        <a:prstGeom prst="roundRect">
          <a:avLst>
            <a:gd name="adj" fmla="val 10000"/>
          </a:avLst>
        </a:prstGeom>
        <a:blipFill>
          <a:blip xmlns:r="http://schemas.openxmlformats.org/officeDocument/2006/relationships" r:embed="rId3"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6C3DE2D-1C2B-4FCB-B6C3-B32853AF1E8B}">
      <dsp:nvSpPr>
        <dsp:cNvPr id="0" name=""/>
        <dsp:cNvSpPr/>
      </dsp:nvSpPr>
      <dsp:spPr>
        <a:xfrm>
          <a:off x="0" y="3885558"/>
          <a:ext cx="10806546" cy="1108243"/>
        </a:xfrm>
        <a:prstGeom prst="roundRect">
          <a:avLst>
            <a:gd name="adj" fmla="val 10000"/>
          </a:avLst>
        </a:prstGeom>
        <a:solidFill>
          <a:schemeClr val="accent6">
            <a:hueOff val="0"/>
            <a:satOff val="0"/>
            <a:lumOff val="0"/>
            <a:alpha val="38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100000"/>
            </a:lnSpc>
            <a:spcBef>
              <a:spcPct val="0"/>
            </a:spcBef>
            <a:spcAft>
              <a:spcPts val="0"/>
            </a:spcAft>
            <a:buNone/>
          </a:pPr>
          <a:r>
            <a:rPr lang="de-DE" sz="2000" b="1" i="0" u="none" kern="1200">
              <a:solidFill>
                <a:srgbClr val="07434B"/>
              </a:solidFill>
              <a:latin typeface="Avenir"/>
            </a:rPr>
            <a:t>Natural </a:t>
          </a:r>
          <a:r>
            <a:rPr lang="de-DE" sz="2000" b="1" i="0" u="none" kern="1200" err="1">
              <a:solidFill>
                <a:srgbClr val="07434B"/>
              </a:solidFill>
              <a:latin typeface="Avenir"/>
            </a:rPr>
            <a:t>resources</a:t>
          </a:r>
          <a:endParaRPr lang="de-DE" sz="2000" b="1" kern="1200">
            <a:solidFill>
              <a:srgbClr val="07434B"/>
            </a:solidFill>
            <a:latin typeface="Avenir"/>
          </a:endParaRPr>
        </a:p>
        <a:p>
          <a:pPr marL="171450" lvl="1" indent="-171450" algn="l" defTabSz="711200">
            <a:lnSpc>
              <a:spcPct val="100000"/>
            </a:lnSpc>
            <a:spcBef>
              <a:spcPct val="0"/>
            </a:spcBef>
            <a:spcAft>
              <a:spcPts val="0"/>
            </a:spcAft>
            <a:buFont typeface="Arial" panose="020B0604020202020204" pitchFamily="34" charset="0"/>
            <a:buChar char="•"/>
          </a:pPr>
          <a:r>
            <a:rPr lang="de-DE" sz="1600" b="0" i="0" u="none" kern="1200" err="1">
              <a:solidFill>
                <a:srgbClr val="07434B"/>
              </a:solidFill>
              <a:latin typeface="Avenir"/>
            </a:rPr>
            <a:t>Speaks</a:t>
          </a:r>
          <a:r>
            <a:rPr lang="de-DE" sz="1600" b="0" i="0" u="none" kern="1200">
              <a:solidFill>
                <a:srgbClr val="07434B"/>
              </a:solidFill>
              <a:latin typeface="Avenir"/>
            </a:rPr>
            <a:t> </a:t>
          </a:r>
          <a:r>
            <a:rPr lang="de-DE" sz="1600" b="0" i="0" u="none" kern="1200" err="1">
              <a:solidFill>
                <a:srgbClr val="07434B"/>
              </a:solidFill>
              <a:latin typeface="Avenir"/>
            </a:rPr>
            <a:t>to</a:t>
          </a:r>
          <a:r>
            <a:rPr lang="de-DE" sz="1600" b="0" i="0" u="none" kern="1200">
              <a:solidFill>
                <a:srgbClr val="07434B"/>
              </a:solidFill>
              <a:latin typeface="Avenir"/>
            </a:rPr>
            <a:t> </a:t>
          </a:r>
          <a:r>
            <a:rPr lang="de-DE" sz="1600" b="0" i="0" u="none" kern="1200" err="1">
              <a:solidFill>
                <a:srgbClr val="07434B"/>
              </a:solidFill>
              <a:latin typeface="Avenir"/>
            </a:rPr>
            <a:t>natural</a:t>
          </a:r>
          <a:r>
            <a:rPr lang="de-DE" sz="1600" b="0" i="0" u="none" kern="1200">
              <a:solidFill>
                <a:srgbClr val="07434B"/>
              </a:solidFill>
              <a:latin typeface="Avenir"/>
            </a:rPr>
            <a:t> </a:t>
          </a:r>
          <a:r>
            <a:rPr lang="de-DE" sz="1600" b="0" i="0" u="none" kern="1200" err="1">
              <a:solidFill>
                <a:srgbClr val="07434B"/>
              </a:solidFill>
              <a:latin typeface="Avenir"/>
            </a:rPr>
            <a:t>environment</a:t>
          </a:r>
          <a:r>
            <a:rPr lang="de-DE" sz="1600" b="0" i="0" u="none" kern="1200">
              <a:solidFill>
                <a:srgbClr val="07434B"/>
              </a:solidFill>
              <a:latin typeface="Avenir"/>
            </a:rPr>
            <a:t> </a:t>
          </a:r>
          <a:r>
            <a:rPr lang="de-DE" sz="1600" b="0" i="0" u="none" kern="1200" err="1">
              <a:solidFill>
                <a:srgbClr val="07434B"/>
              </a:solidFill>
              <a:latin typeface="Avenir"/>
            </a:rPr>
            <a:t>as</a:t>
          </a:r>
          <a:r>
            <a:rPr lang="de-DE" sz="1600" b="0" i="0" u="none" kern="1200">
              <a:solidFill>
                <a:srgbClr val="07434B"/>
              </a:solidFill>
              <a:latin typeface="Avenir"/>
            </a:rPr>
            <a:t> a </a:t>
          </a:r>
          <a:r>
            <a:rPr lang="de-DE" sz="1600" b="0" i="0" u="none" kern="1200" err="1">
              <a:solidFill>
                <a:srgbClr val="07434B"/>
              </a:solidFill>
              <a:latin typeface="Avenir"/>
            </a:rPr>
            <a:t>resource</a:t>
          </a:r>
          <a:r>
            <a:rPr lang="de-DE" sz="1600" b="0" i="0" u="none" kern="1200">
              <a:solidFill>
                <a:srgbClr val="07434B"/>
              </a:solidFill>
              <a:latin typeface="Avenir"/>
            </a:rPr>
            <a:t> </a:t>
          </a:r>
          <a:r>
            <a:rPr lang="de-DE" sz="1600" b="0" i="0" u="none" kern="1200" err="1">
              <a:solidFill>
                <a:srgbClr val="07434B"/>
              </a:solidFill>
              <a:latin typeface="Avenir"/>
            </a:rPr>
            <a:t>for</a:t>
          </a:r>
          <a:r>
            <a:rPr lang="de-DE" sz="1600" b="0" i="0" u="none" kern="1200">
              <a:solidFill>
                <a:srgbClr val="07434B"/>
              </a:solidFill>
              <a:latin typeface="Avenir"/>
            </a:rPr>
            <a:t> </a:t>
          </a:r>
          <a:r>
            <a:rPr lang="de-DE" sz="1600" b="0" i="0" u="none" kern="1200" err="1">
              <a:solidFill>
                <a:srgbClr val="07434B"/>
              </a:solidFill>
              <a:latin typeface="Avenir"/>
            </a:rPr>
            <a:t>humans</a:t>
          </a:r>
          <a:r>
            <a:rPr lang="de-DE" sz="1600" b="0" i="0" u="none" kern="1200">
              <a:solidFill>
                <a:srgbClr val="07434B"/>
              </a:solidFill>
              <a:latin typeface="Avenir"/>
            </a:rPr>
            <a:t> </a:t>
          </a:r>
          <a:r>
            <a:rPr lang="de-DE" sz="1600" b="0" i="0" u="none" kern="1200" err="1">
              <a:solidFill>
                <a:srgbClr val="07434B"/>
              </a:solidFill>
              <a:latin typeface="Avenir"/>
            </a:rPr>
            <a:t>without</a:t>
          </a:r>
          <a:r>
            <a:rPr lang="de-DE" sz="1600" b="0" i="0" u="none" kern="1200">
              <a:solidFill>
                <a:srgbClr val="07434B"/>
              </a:solidFill>
              <a:latin typeface="Avenir"/>
            </a:rPr>
            <a:t> </a:t>
          </a:r>
          <a:r>
            <a:rPr lang="de-DE" sz="1600" b="0" i="0" u="none" kern="1200" err="1">
              <a:solidFill>
                <a:srgbClr val="07434B"/>
              </a:solidFill>
              <a:latin typeface="Avenir"/>
            </a:rPr>
            <a:t>responsibilites</a:t>
          </a:r>
          <a:r>
            <a:rPr lang="de-DE" sz="1600" b="0" i="0" u="none" kern="1200">
              <a:solidFill>
                <a:srgbClr val="07434B"/>
              </a:solidFill>
              <a:latin typeface="Avenir"/>
            </a:rPr>
            <a:t> </a:t>
          </a:r>
          <a:r>
            <a:rPr lang="de-DE" sz="1600" b="0" i="0" u="none" kern="1200" err="1">
              <a:solidFill>
                <a:srgbClr val="07434B"/>
              </a:solidFill>
              <a:latin typeface="Avenir"/>
            </a:rPr>
            <a:t>for</a:t>
          </a:r>
          <a:r>
            <a:rPr lang="de-DE" sz="1600" b="0" i="0" u="none" kern="1200">
              <a:solidFill>
                <a:srgbClr val="07434B"/>
              </a:solidFill>
              <a:latin typeface="Avenir"/>
            </a:rPr>
            <a:t> </a:t>
          </a:r>
          <a:r>
            <a:rPr lang="de-DE" sz="1600" b="0" i="0" u="none" kern="1200" err="1">
              <a:solidFill>
                <a:srgbClr val="07434B"/>
              </a:solidFill>
              <a:latin typeface="Avenir"/>
            </a:rPr>
            <a:t>sustainability</a:t>
          </a:r>
          <a:r>
            <a:rPr lang="de-DE" sz="1600" b="0" i="0" u="none" kern="1200">
              <a:solidFill>
                <a:srgbClr val="07434B"/>
              </a:solidFill>
              <a:latin typeface="Avenir"/>
            </a:rPr>
            <a:t> and </a:t>
          </a:r>
          <a:r>
            <a:rPr lang="de-DE" sz="1600" b="0" i="0" u="none" kern="1200" err="1">
              <a:solidFill>
                <a:srgbClr val="07434B"/>
              </a:solidFill>
              <a:latin typeface="Avenir"/>
            </a:rPr>
            <a:t>restoration</a:t>
          </a:r>
          <a:r>
            <a:rPr lang="de-DE" sz="1800" b="0" i="0" kern="1200">
              <a:solidFill>
                <a:srgbClr val="07434B"/>
              </a:solidFill>
              <a:latin typeface="Avenir"/>
            </a:rPr>
            <a:t>​</a:t>
          </a:r>
          <a:endParaRPr lang="de-DE" sz="1800" kern="1200">
            <a:solidFill>
              <a:srgbClr val="07434B"/>
            </a:solidFill>
            <a:latin typeface="Avenir"/>
          </a:endParaRPr>
        </a:p>
      </dsp:txBody>
      <dsp:txXfrm>
        <a:off x="2272133" y="3885558"/>
        <a:ext cx="8534412" cy="1108243"/>
      </dsp:txXfrm>
    </dsp:sp>
    <dsp:sp modelId="{133684D3-CBC8-433C-B2B8-AF6C5CB22713}">
      <dsp:nvSpPr>
        <dsp:cNvPr id="0" name=""/>
        <dsp:cNvSpPr/>
      </dsp:nvSpPr>
      <dsp:spPr>
        <a:xfrm>
          <a:off x="127877" y="3971843"/>
          <a:ext cx="2161309" cy="886594"/>
        </a:xfrm>
        <a:prstGeom prst="roundRect">
          <a:avLst/>
        </a:prstGeom>
        <a:blipFill>
          <a:blip xmlns:r="http://schemas.openxmlformats.org/officeDocument/2006/relationships" r:embed="rId4"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14EEF9-9A6C-473F-9742-32AA6EDD5A51}">
      <dsp:nvSpPr>
        <dsp:cNvPr id="0" name=""/>
        <dsp:cNvSpPr/>
      </dsp:nvSpPr>
      <dsp:spPr>
        <a:xfrm>
          <a:off x="0" y="3868"/>
          <a:ext cx="10744940" cy="823960"/>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8A155A7-3CD1-4090-A343-090F3039EE53}">
      <dsp:nvSpPr>
        <dsp:cNvPr id="0" name=""/>
        <dsp:cNvSpPr/>
      </dsp:nvSpPr>
      <dsp:spPr>
        <a:xfrm>
          <a:off x="64571" y="24567"/>
          <a:ext cx="860544" cy="595688"/>
        </a:xfrm>
        <a:prstGeom prst="rect">
          <a:avLst/>
        </a:prstGeom>
        <a:blipFill>
          <a:blip xmlns:r="http://schemas.openxmlformats.org/officeDocument/2006/relationships" r:embed="rId1">
            <a:duotone>
              <a:schemeClr val="accent3">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EA3F74D-3D8E-4688-9C58-F96F223D08CA}">
      <dsp:nvSpPr>
        <dsp:cNvPr id="0" name=""/>
        <dsp:cNvSpPr/>
      </dsp:nvSpPr>
      <dsp:spPr>
        <a:xfrm>
          <a:off x="951673" y="3868"/>
          <a:ext cx="9793267" cy="823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202" tIns="87202" rIns="87202" bIns="87202" numCol="1" spcCol="1270" anchor="ctr" anchorCtr="0">
          <a:noAutofit/>
        </a:bodyPr>
        <a:lstStyle/>
        <a:p>
          <a:pPr marL="0" lvl="0" indent="0" algn="l" defTabSz="711200">
            <a:lnSpc>
              <a:spcPct val="100000"/>
            </a:lnSpc>
            <a:spcBef>
              <a:spcPct val="0"/>
            </a:spcBef>
            <a:spcAft>
              <a:spcPct val="35000"/>
            </a:spcAft>
            <a:buNone/>
          </a:pPr>
          <a:r>
            <a:rPr lang="en-GB" sz="1600" b="1" kern="1200" baseline="0"/>
            <a:t>Both equity and the environment </a:t>
          </a:r>
          <a:r>
            <a:rPr lang="en-GB" sz="1600" b="1" u="sng" kern="1200" baseline="0"/>
            <a:t>must</a:t>
          </a:r>
          <a:r>
            <a:rPr lang="en-GB" sz="1600" b="1" kern="1200" baseline="0"/>
            <a:t> be on the agenda for </a:t>
          </a:r>
          <a:r>
            <a:rPr lang="en-GB" sz="1600" b="1" u="sng" kern="1200" baseline="0"/>
            <a:t>all</a:t>
          </a:r>
          <a:r>
            <a:rPr lang="en-GB" sz="1600" b="1" kern="1200" baseline="0"/>
            <a:t> evaluations</a:t>
          </a:r>
          <a:r>
            <a:rPr lang="en-GB" sz="1600" kern="1200" baseline="0"/>
            <a:t> – </a:t>
          </a:r>
          <a:r>
            <a:rPr lang="en-GB" sz="1600" i="1" kern="1200" baseline="0"/>
            <a:t>especially</a:t>
          </a:r>
          <a:r>
            <a:rPr lang="en-GB" sz="1600" kern="1200" baseline="0"/>
            <a:t> if there are no equity and/or environmental objectives because these initiatives tend to cause the most harm.</a:t>
          </a:r>
          <a:endParaRPr lang="en-US" sz="1600" kern="1200"/>
        </a:p>
      </dsp:txBody>
      <dsp:txXfrm>
        <a:off x="951673" y="3868"/>
        <a:ext cx="9793267" cy="823960"/>
      </dsp:txXfrm>
    </dsp:sp>
    <dsp:sp modelId="{0BB66F1D-2009-467D-B49D-CB039DEEE570}">
      <dsp:nvSpPr>
        <dsp:cNvPr id="0" name=""/>
        <dsp:cNvSpPr/>
      </dsp:nvSpPr>
      <dsp:spPr>
        <a:xfrm>
          <a:off x="0" y="1033818"/>
          <a:ext cx="10744940" cy="823960"/>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8A9008B-3296-465C-A57F-DCDD85EB8E79}">
      <dsp:nvSpPr>
        <dsp:cNvPr id="0" name=""/>
        <dsp:cNvSpPr/>
      </dsp:nvSpPr>
      <dsp:spPr>
        <a:xfrm>
          <a:off x="92065" y="1094916"/>
          <a:ext cx="767543" cy="70176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5000" b="-5000"/>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F964A10-C6BD-4F6F-9FC7-1923BA801F29}">
      <dsp:nvSpPr>
        <dsp:cNvPr id="0" name=""/>
        <dsp:cNvSpPr/>
      </dsp:nvSpPr>
      <dsp:spPr>
        <a:xfrm>
          <a:off x="951673" y="1033818"/>
          <a:ext cx="9793267" cy="823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202" tIns="87202" rIns="87202" bIns="87202" numCol="1" spcCol="1270" anchor="ctr" anchorCtr="0">
          <a:noAutofit/>
        </a:bodyPr>
        <a:lstStyle/>
        <a:p>
          <a:pPr marL="0" lvl="0" indent="0" algn="l" defTabSz="711200">
            <a:lnSpc>
              <a:spcPct val="100000"/>
            </a:lnSpc>
            <a:spcBef>
              <a:spcPct val="0"/>
            </a:spcBef>
            <a:spcAft>
              <a:spcPct val="35000"/>
            </a:spcAft>
            <a:buNone/>
          </a:pPr>
          <a:r>
            <a:rPr lang="en-GB" sz="1600" b="1" kern="1200" baseline="0"/>
            <a:t>Less is more! Focus on two or three big issues</a:t>
          </a:r>
          <a:r>
            <a:rPr lang="en-GB" sz="1600" kern="1200" baseline="0"/>
            <a:t> rather than trying to cover everything. </a:t>
          </a:r>
          <a:br>
            <a:rPr lang="en-GB" sz="1600" kern="1200" baseline="0"/>
          </a:br>
          <a:r>
            <a:rPr lang="en-GB" sz="1600" kern="1200" baseline="0"/>
            <a:t>It’s better to create a few major “</a:t>
          </a:r>
          <a:r>
            <a:rPr lang="en-GB" sz="1600" b="1" kern="1200" baseline="0"/>
            <a:t>lightbulb moments</a:t>
          </a:r>
          <a:r>
            <a:rPr lang="en-GB" sz="1600" kern="1200" baseline="0"/>
            <a:t>” than to overwhelm people with details.</a:t>
          </a:r>
          <a:endParaRPr lang="en-US" sz="1600" kern="1200"/>
        </a:p>
      </dsp:txBody>
      <dsp:txXfrm>
        <a:off x="951673" y="1033818"/>
        <a:ext cx="9793267" cy="823960"/>
      </dsp:txXfrm>
    </dsp:sp>
    <dsp:sp modelId="{E94F5C3F-414C-47F8-B0DF-C7101A1AF4E6}">
      <dsp:nvSpPr>
        <dsp:cNvPr id="0" name=""/>
        <dsp:cNvSpPr/>
      </dsp:nvSpPr>
      <dsp:spPr>
        <a:xfrm>
          <a:off x="0" y="2063768"/>
          <a:ext cx="10744940" cy="823960"/>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8429C06-7213-45D4-BBE0-F6955159AA0F}">
      <dsp:nvSpPr>
        <dsp:cNvPr id="0" name=""/>
        <dsp:cNvSpPr/>
      </dsp:nvSpPr>
      <dsp:spPr>
        <a:xfrm>
          <a:off x="156151" y="2178098"/>
          <a:ext cx="639370" cy="59529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4000" b="-4000"/>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F7A68B6-E02E-42A9-8231-2B57E6F50B2D}">
      <dsp:nvSpPr>
        <dsp:cNvPr id="0" name=""/>
        <dsp:cNvSpPr/>
      </dsp:nvSpPr>
      <dsp:spPr>
        <a:xfrm>
          <a:off x="951673" y="2063768"/>
          <a:ext cx="9793267" cy="823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202" tIns="87202" rIns="87202" bIns="87202" numCol="1" spcCol="1270" anchor="ctr" anchorCtr="0">
          <a:noAutofit/>
        </a:bodyPr>
        <a:lstStyle/>
        <a:p>
          <a:pPr marL="0" lvl="0" indent="0" algn="l" defTabSz="711200">
            <a:lnSpc>
              <a:spcPct val="100000"/>
            </a:lnSpc>
            <a:spcBef>
              <a:spcPct val="0"/>
            </a:spcBef>
            <a:spcAft>
              <a:spcPct val="35000"/>
            </a:spcAft>
            <a:buNone/>
          </a:pPr>
          <a:r>
            <a:rPr lang="en-GB" sz="1600" b="1" kern="1200" baseline="0"/>
            <a:t>It is both feasible and useful</a:t>
          </a:r>
          <a:r>
            <a:rPr lang="en-GB" sz="1600" kern="1200" baseline="0"/>
            <a:t> to add in consideration of the environment </a:t>
          </a:r>
          <a:r>
            <a:rPr lang="en-GB" sz="1600" b="1" kern="1200" baseline="0"/>
            <a:t>without breaking the evaluation budget and timeline</a:t>
          </a:r>
          <a:r>
            <a:rPr lang="en-GB" sz="1600" kern="1200" baseline="0"/>
            <a:t>. Do what you can with the resources you have and can get.</a:t>
          </a:r>
          <a:endParaRPr lang="en-US" sz="1600" kern="1200"/>
        </a:p>
      </dsp:txBody>
      <dsp:txXfrm>
        <a:off x="951673" y="2063768"/>
        <a:ext cx="9793267" cy="823960"/>
      </dsp:txXfrm>
    </dsp:sp>
    <dsp:sp modelId="{BDADC74B-7397-43F7-8B57-86FE8B29E2B2}">
      <dsp:nvSpPr>
        <dsp:cNvPr id="0" name=""/>
        <dsp:cNvSpPr/>
      </dsp:nvSpPr>
      <dsp:spPr>
        <a:xfrm>
          <a:off x="0" y="3093718"/>
          <a:ext cx="10744940" cy="823960"/>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98567BB-9C33-43FD-ADBC-C2B80E51EF6A}">
      <dsp:nvSpPr>
        <dsp:cNvPr id="0" name=""/>
        <dsp:cNvSpPr/>
      </dsp:nvSpPr>
      <dsp:spPr>
        <a:xfrm>
          <a:off x="249247" y="3279109"/>
          <a:ext cx="453178" cy="45317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71F4BB-7AAB-409C-9BEC-E9C0F3CE367E}">
      <dsp:nvSpPr>
        <dsp:cNvPr id="0" name=""/>
        <dsp:cNvSpPr/>
      </dsp:nvSpPr>
      <dsp:spPr>
        <a:xfrm>
          <a:off x="951673" y="3093718"/>
          <a:ext cx="9793267" cy="823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202" tIns="87202" rIns="87202" bIns="87202" numCol="1" spcCol="1270" anchor="ctr" anchorCtr="0">
          <a:noAutofit/>
        </a:bodyPr>
        <a:lstStyle/>
        <a:p>
          <a:pPr marL="0" lvl="0" indent="0" algn="l" defTabSz="711200">
            <a:lnSpc>
              <a:spcPct val="100000"/>
            </a:lnSpc>
            <a:spcBef>
              <a:spcPct val="0"/>
            </a:spcBef>
            <a:spcAft>
              <a:spcPct val="35000"/>
            </a:spcAft>
            <a:buNone/>
          </a:pPr>
          <a:r>
            <a:rPr lang="en-US" sz="1600" kern="1200"/>
            <a:t>To help decision makers understand what’s most urgent, </a:t>
          </a:r>
          <a:r>
            <a:rPr lang="en-US" sz="1600" b="1" kern="1200"/>
            <a:t>draw crystal clear evaluative conclusions</a:t>
          </a:r>
          <a:r>
            <a:rPr lang="en-US" sz="1600" kern="1200"/>
            <a:t> </a:t>
          </a:r>
          <a:r>
            <a:rPr lang="en-US" sz="1600" b="1" kern="1200"/>
            <a:t>about how serious the environmental sustainability impacts are</a:t>
          </a:r>
          <a:r>
            <a:rPr lang="en-US" sz="1600" kern="1200"/>
            <a:t>. </a:t>
          </a:r>
          <a:r>
            <a:rPr lang="en-US" sz="1600" b="0" kern="1200"/>
            <a:t>Don’t just present the results.</a:t>
          </a:r>
        </a:p>
      </dsp:txBody>
      <dsp:txXfrm>
        <a:off x="951673" y="3093718"/>
        <a:ext cx="9793267" cy="823960"/>
      </dsp:txXfrm>
    </dsp:sp>
    <dsp:sp modelId="{A5EBEB44-1BCA-4538-B225-54C3B69A4DA9}">
      <dsp:nvSpPr>
        <dsp:cNvPr id="0" name=""/>
        <dsp:cNvSpPr/>
      </dsp:nvSpPr>
      <dsp:spPr>
        <a:xfrm>
          <a:off x="0" y="4099089"/>
          <a:ext cx="10744940" cy="823960"/>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EF1D4C2-096C-4A40-A23E-F63A7185A411}">
      <dsp:nvSpPr>
        <dsp:cNvPr id="0" name=""/>
        <dsp:cNvSpPr/>
      </dsp:nvSpPr>
      <dsp:spPr>
        <a:xfrm>
          <a:off x="44565" y="4153309"/>
          <a:ext cx="862542" cy="764679"/>
        </a:xfrm>
        <a:prstGeom prst="rect">
          <a:avLst/>
        </a:prstGeom>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4E20DBB-00E6-4BBC-B6C1-8CCEB4B7E4D1}">
      <dsp:nvSpPr>
        <dsp:cNvPr id="0" name=""/>
        <dsp:cNvSpPr/>
      </dsp:nvSpPr>
      <dsp:spPr>
        <a:xfrm>
          <a:off x="951673" y="4123668"/>
          <a:ext cx="9793267" cy="823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202" tIns="87202" rIns="87202" bIns="87202" numCol="1" spcCol="1270" anchor="ctr" anchorCtr="0">
          <a:noAutofit/>
        </a:bodyPr>
        <a:lstStyle/>
        <a:p>
          <a:pPr marL="0" lvl="0" indent="0" algn="l" defTabSz="711200">
            <a:lnSpc>
              <a:spcPct val="100000"/>
            </a:lnSpc>
            <a:spcBef>
              <a:spcPct val="0"/>
            </a:spcBef>
            <a:spcAft>
              <a:spcPct val="35000"/>
            </a:spcAft>
            <a:buNone/>
          </a:pPr>
          <a:r>
            <a:rPr lang="en-GB" sz="1600" b="1" kern="1200" baseline="0"/>
            <a:t>There is no One Right Way to do this!</a:t>
          </a:r>
          <a:r>
            <a:rPr lang="en-GB" sz="1600" kern="1200" baseline="0"/>
            <a:t> </a:t>
          </a:r>
          <a:r>
            <a:rPr lang="en-GB" sz="1600" b="0" kern="1200" baseline="0"/>
            <a:t>We are all building knowledge together about how to make this happen </a:t>
          </a:r>
          <a:r>
            <a:rPr lang="en-GB" sz="1600" kern="1200" baseline="0"/>
            <a:t>in different contexts. </a:t>
          </a:r>
          <a:r>
            <a:rPr lang="en-GB" sz="1600" b="1" kern="1200" baseline="0"/>
            <a:t>The most important thing is to start – and keep going! </a:t>
          </a:r>
          <a:endParaRPr lang="en-US" sz="1600" b="1" kern="1200"/>
        </a:p>
      </dsp:txBody>
      <dsp:txXfrm>
        <a:off x="951673" y="4123668"/>
        <a:ext cx="9793267" cy="82396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08971B-1F43-461A-9698-9E2C312AF768}">
      <dsp:nvSpPr>
        <dsp:cNvPr id="0" name=""/>
        <dsp:cNvSpPr/>
      </dsp:nvSpPr>
      <dsp:spPr>
        <a:xfrm>
          <a:off x="-518910" y="-75401"/>
          <a:ext cx="11478822" cy="5468731"/>
        </a:xfrm>
        <a:prstGeom prst="swooshArrow">
          <a:avLst>
            <a:gd name="adj1" fmla="val 25000"/>
            <a:gd name="adj2" fmla="val 25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67F7889-6E83-4370-A5C7-02E2C27613A6}">
      <dsp:nvSpPr>
        <dsp:cNvPr id="0" name=""/>
        <dsp:cNvSpPr/>
      </dsp:nvSpPr>
      <dsp:spPr>
        <a:xfrm>
          <a:off x="1300260" y="3506500"/>
          <a:ext cx="201249" cy="201249"/>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051610D-44EE-46BE-B694-A0B89DED4091}">
      <dsp:nvSpPr>
        <dsp:cNvPr id="0" name=""/>
        <dsp:cNvSpPr/>
      </dsp:nvSpPr>
      <dsp:spPr>
        <a:xfrm>
          <a:off x="489551" y="4091771"/>
          <a:ext cx="2585451" cy="13015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38" tIns="0" rIns="0" bIns="0" numCol="1" spcCol="1270" anchor="t" anchorCtr="0">
          <a:noAutofit/>
        </a:bodyPr>
        <a:lstStyle/>
        <a:p>
          <a:pPr marL="0" lvl="0" indent="0" algn="l" defTabSz="889000">
            <a:lnSpc>
              <a:spcPct val="90000"/>
            </a:lnSpc>
            <a:spcBef>
              <a:spcPct val="0"/>
            </a:spcBef>
            <a:spcAft>
              <a:spcPct val="35000"/>
            </a:spcAft>
            <a:buNone/>
          </a:pPr>
          <a:r>
            <a:rPr lang="en-GB" sz="2000" b="1" u="none" kern="1200"/>
            <a:t>1. Nexus</a:t>
          </a:r>
        </a:p>
        <a:p>
          <a:pPr marL="0" lvl="0" indent="0" algn="l" defTabSz="889000">
            <a:lnSpc>
              <a:spcPct val="90000"/>
            </a:lnSpc>
            <a:spcBef>
              <a:spcPct val="0"/>
            </a:spcBef>
            <a:spcAft>
              <a:spcPct val="35000"/>
            </a:spcAft>
            <a:buNone/>
          </a:pPr>
          <a:r>
            <a:rPr lang="en-GB" sz="1800" kern="1200"/>
            <a:t>Identify nexus points – decisions with notable environmental effects / opportunities</a:t>
          </a:r>
          <a:endParaRPr lang="en-CA" sz="1800" kern="1200"/>
        </a:p>
      </dsp:txBody>
      <dsp:txXfrm>
        <a:off x="489551" y="4091771"/>
        <a:ext cx="2585451" cy="1301557"/>
      </dsp:txXfrm>
    </dsp:sp>
    <dsp:sp modelId="{E889E9BB-BD9B-49DD-9FCF-96A9CBB5628B}">
      <dsp:nvSpPr>
        <dsp:cNvPr id="0" name=""/>
        <dsp:cNvSpPr/>
      </dsp:nvSpPr>
      <dsp:spPr>
        <a:xfrm>
          <a:off x="2926059" y="2566720"/>
          <a:ext cx="349998" cy="349998"/>
        </a:xfrm>
        <a:prstGeom prst="ellipse">
          <a:avLst/>
        </a:prstGeom>
        <a:solidFill>
          <a:schemeClr val="accent3">
            <a:hueOff val="-625205"/>
            <a:satOff val="-5920"/>
            <a:lumOff val="94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8EFBCA2-E3E3-470A-969A-702932B53439}">
      <dsp:nvSpPr>
        <dsp:cNvPr id="0" name=""/>
        <dsp:cNvSpPr/>
      </dsp:nvSpPr>
      <dsp:spPr>
        <a:xfrm>
          <a:off x="3320023" y="2603611"/>
          <a:ext cx="1837493" cy="2800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5457" tIns="0" rIns="0" bIns="0" numCol="1" spcCol="1270" anchor="t" anchorCtr="0">
          <a:noAutofit/>
        </a:bodyPr>
        <a:lstStyle/>
        <a:p>
          <a:pPr marL="0" lvl="0" indent="0" algn="l" defTabSz="844550">
            <a:lnSpc>
              <a:spcPct val="90000"/>
            </a:lnSpc>
            <a:spcBef>
              <a:spcPct val="0"/>
            </a:spcBef>
            <a:spcAft>
              <a:spcPct val="35000"/>
            </a:spcAft>
            <a:buNone/>
          </a:pPr>
          <a:r>
            <a:rPr lang="en-GB" sz="1900" b="1" u="none" kern="1200"/>
            <a:t>2. Identify key causal chains</a:t>
          </a:r>
        </a:p>
        <a:p>
          <a:pPr marL="0" lvl="0" indent="0" algn="l" defTabSz="844550">
            <a:lnSpc>
              <a:spcPct val="90000"/>
            </a:lnSpc>
            <a:spcBef>
              <a:spcPct val="0"/>
            </a:spcBef>
            <a:spcAft>
              <a:spcPct val="35000"/>
            </a:spcAft>
            <a:buNone/>
          </a:pPr>
          <a:r>
            <a:rPr lang="en-GB" sz="1900" b="0" u="none" kern="1200"/>
            <a:t>Identify how these actions are likely to affect environment and necessary conditions,  importance and key threats</a:t>
          </a:r>
        </a:p>
        <a:p>
          <a:pPr marL="0" lvl="0" indent="0" algn="l" defTabSz="844550">
            <a:lnSpc>
              <a:spcPct val="90000"/>
            </a:lnSpc>
            <a:spcBef>
              <a:spcPct val="0"/>
            </a:spcBef>
            <a:spcAft>
              <a:spcPct val="35000"/>
            </a:spcAft>
            <a:buNone/>
          </a:pPr>
          <a:endParaRPr lang="en-CA" sz="1800" kern="1200"/>
        </a:p>
      </dsp:txBody>
      <dsp:txXfrm>
        <a:off x="3320023" y="2603611"/>
        <a:ext cx="1837493" cy="2800814"/>
      </dsp:txXfrm>
    </dsp:sp>
    <dsp:sp modelId="{5732035F-23AA-4C38-9151-52154B0956F8}">
      <dsp:nvSpPr>
        <dsp:cNvPr id="0" name=""/>
        <dsp:cNvSpPr/>
      </dsp:nvSpPr>
      <dsp:spPr>
        <a:xfrm>
          <a:off x="5380243" y="1606464"/>
          <a:ext cx="463748" cy="463748"/>
        </a:xfrm>
        <a:prstGeom prst="ellipse">
          <a:avLst/>
        </a:prstGeom>
        <a:solidFill>
          <a:schemeClr val="accent3">
            <a:hueOff val="-1250410"/>
            <a:satOff val="-11839"/>
            <a:lumOff val="1895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542DCC8-B788-4DB2-B9EA-1179A2C7563E}">
      <dsp:nvSpPr>
        <dsp:cNvPr id="0" name=""/>
        <dsp:cNvSpPr/>
      </dsp:nvSpPr>
      <dsp:spPr>
        <a:xfrm>
          <a:off x="5523219" y="2301484"/>
          <a:ext cx="2153377" cy="26008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731" tIns="0" rIns="0" bIns="0" numCol="1" spcCol="1270" anchor="t" anchorCtr="0">
          <a:noAutofit/>
        </a:bodyPr>
        <a:lstStyle/>
        <a:p>
          <a:pPr marL="0" lvl="0" indent="0" algn="l" defTabSz="844550">
            <a:lnSpc>
              <a:spcPct val="90000"/>
            </a:lnSpc>
            <a:spcBef>
              <a:spcPct val="0"/>
            </a:spcBef>
            <a:spcAft>
              <a:spcPct val="35000"/>
            </a:spcAft>
            <a:buNone/>
          </a:pPr>
          <a:r>
            <a:rPr lang="en-GB" sz="1900" b="1" u="none" kern="1200"/>
            <a:t>3. Interpret </a:t>
          </a:r>
        </a:p>
        <a:p>
          <a:pPr marL="0" lvl="0" indent="0" algn="l" defTabSz="844550">
            <a:lnSpc>
              <a:spcPct val="90000"/>
            </a:lnSpc>
            <a:spcBef>
              <a:spcPct val="0"/>
            </a:spcBef>
            <a:spcAft>
              <a:spcPct val="35000"/>
            </a:spcAft>
            <a:buNone/>
          </a:pPr>
          <a:r>
            <a:rPr lang="en-GB" sz="1800" kern="1200"/>
            <a:t>Determine and document actual or likely fidelity to plan and causal factors, key threats and enabling mechanisms and seriousness of combined effects</a:t>
          </a:r>
          <a:endParaRPr lang="en-CA" sz="1600" kern="1200"/>
        </a:p>
      </dsp:txBody>
      <dsp:txXfrm>
        <a:off x="5523219" y="2301484"/>
        <a:ext cx="2153377" cy="2600829"/>
      </dsp:txXfrm>
    </dsp:sp>
    <dsp:sp modelId="{BA924F72-279F-4ECE-8551-A7AA4182206B}">
      <dsp:nvSpPr>
        <dsp:cNvPr id="0" name=""/>
        <dsp:cNvSpPr/>
      </dsp:nvSpPr>
      <dsp:spPr>
        <a:xfrm>
          <a:off x="8408270" y="869527"/>
          <a:ext cx="621247" cy="621247"/>
        </a:xfrm>
        <a:prstGeom prst="ellipse">
          <a:avLst/>
        </a:prstGeom>
        <a:solidFill>
          <a:schemeClr val="accent3">
            <a:hueOff val="-1875614"/>
            <a:satOff val="-17759"/>
            <a:lumOff val="2843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C54CAB9-59D9-44F3-81B4-F7B70BF26714}">
      <dsp:nvSpPr>
        <dsp:cNvPr id="0" name=""/>
        <dsp:cNvSpPr/>
      </dsp:nvSpPr>
      <dsp:spPr>
        <a:xfrm>
          <a:off x="7778702" y="1971834"/>
          <a:ext cx="2652477" cy="25494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9186" tIns="0" rIns="0" bIns="0" numCol="1" spcCol="1270" anchor="t" anchorCtr="0">
          <a:noAutofit/>
        </a:bodyPr>
        <a:lstStyle/>
        <a:p>
          <a:pPr marL="0" lvl="0" indent="0" algn="l" defTabSz="844550">
            <a:lnSpc>
              <a:spcPct val="90000"/>
            </a:lnSpc>
            <a:spcBef>
              <a:spcPct val="0"/>
            </a:spcBef>
            <a:spcAft>
              <a:spcPct val="35000"/>
            </a:spcAft>
            <a:buNone/>
          </a:pPr>
          <a:r>
            <a:rPr lang="en-GB" sz="1900" b="1" u="none" kern="1200"/>
            <a:t>4. So what? </a:t>
          </a:r>
        </a:p>
        <a:p>
          <a:pPr marL="0" lvl="0" indent="0" algn="l" defTabSz="844550">
            <a:lnSpc>
              <a:spcPct val="90000"/>
            </a:lnSpc>
            <a:spcBef>
              <a:spcPct val="0"/>
            </a:spcBef>
            <a:spcAft>
              <a:spcPct val="35000"/>
            </a:spcAft>
            <a:buNone/>
          </a:pPr>
          <a:r>
            <a:rPr lang="en-GB" sz="1900" b="0" u="none" kern="1200"/>
            <a:t>A</a:t>
          </a:r>
          <a:r>
            <a:rPr lang="en-CA" sz="1800" b="0" kern="1200"/>
            <a:t>assemble </a:t>
          </a:r>
          <a:r>
            <a:rPr lang="en-CA" sz="1800" kern="1200"/>
            <a:t>evidence to classify net effects of intervention, document, positive communications, review with evaluation team and further inquiries and adjust positioning as needed, external reviews from near to distant from ground</a:t>
          </a:r>
        </a:p>
      </dsp:txBody>
      <dsp:txXfrm>
        <a:off x="7778702" y="1971834"/>
        <a:ext cx="2652477" cy="2549486"/>
      </dsp:txXfrm>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0.75364</cdr:x>
      <cdr:y>0.09366</cdr:y>
    </cdr:from>
    <cdr:to>
      <cdr:x>1</cdr:x>
      <cdr:y>0.13282</cdr:y>
    </cdr:to>
    <cdr:sp macro="" textlink="">
      <cdr:nvSpPr>
        <cdr:cNvPr id="2" name="TextBox 1">
          <a:extLst xmlns:a="http://schemas.openxmlformats.org/drawingml/2006/main">
            <a:ext uri="{FF2B5EF4-FFF2-40B4-BE49-F238E27FC236}">
              <a16:creationId xmlns:a16="http://schemas.microsoft.com/office/drawing/2014/main" id="{4EF6698A-7B1C-4956-B074-6D75B84221D5}"/>
            </a:ext>
          </a:extLst>
        </cdr:cNvPr>
        <cdr:cNvSpPr txBox="1"/>
      </cdr:nvSpPr>
      <cdr:spPr>
        <a:xfrm xmlns:a="http://schemas.openxmlformats.org/drawingml/2006/main">
          <a:off x="8191032" y="403873"/>
          <a:ext cx="2677595" cy="16885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CA" sz="1100"/>
        </a:p>
      </cdr:txBody>
    </cdr:sp>
  </cdr:relSizeAnchor>
  <cdr:relSizeAnchor xmlns:cdr="http://schemas.openxmlformats.org/drawingml/2006/chartDrawing">
    <cdr:from>
      <cdr:x>0.75364</cdr:x>
      <cdr:y>0.09661</cdr:y>
    </cdr:from>
    <cdr:to>
      <cdr:x>1</cdr:x>
      <cdr:y>0.13577</cdr:y>
    </cdr:to>
    <cdr:sp macro="" textlink="">
      <cdr:nvSpPr>
        <cdr:cNvPr id="4" name="TextBox 1">
          <a:extLst xmlns:a="http://schemas.openxmlformats.org/drawingml/2006/main">
            <a:ext uri="{FF2B5EF4-FFF2-40B4-BE49-F238E27FC236}">
              <a16:creationId xmlns:a16="http://schemas.microsoft.com/office/drawing/2014/main" id="{4EF6698A-7B1C-4956-B074-6D75B84221D5}"/>
            </a:ext>
          </a:extLst>
        </cdr:cNvPr>
        <cdr:cNvSpPr txBox="1"/>
      </cdr:nvSpPr>
      <cdr:spPr>
        <a:xfrm xmlns:a="http://schemas.openxmlformats.org/drawingml/2006/main">
          <a:off x="4205288" y="352425"/>
          <a:ext cx="1371600" cy="14287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CA" sz="1100"/>
        </a:p>
      </cdr:txBody>
    </cdr:sp>
  </cdr:relSizeAnchor>
  <cdr:relSizeAnchor xmlns:cdr="http://schemas.openxmlformats.org/drawingml/2006/chartDrawing">
    <cdr:from>
      <cdr:x>0.04024</cdr:x>
      <cdr:y>0.73936</cdr:y>
    </cdr:from>
    <cdr:to>
      <cdr:x>1</cdr:x>
      <cdr:y>0.73936</cdr:y>
    </cdr:to>
    <cdr:cxnSp macro="">
      <cdr:nvCxnSpPr>
        <cdr:cNvPr id="5" name="Straight Connector 4">
          <a:extLst xmlns:a="http://schemas.openxmlformats.org/drawingml/2006/main">
            <a:ext uri="{FF2B5EF4-FFF2-40B4-BE49-F238E27FC236}">
              <a16:creationId xmlns:a16="http://schemas.microsoft.com/office/drawing/2014/main" id="{AF64587E-CA9F-4307-7694-DE1965B955D3}"/>
            </a:ext>
          </a:extLst>
        </cdr:cNvPr>
        <cdr:cNvCxnSpPr/>
      </cdr:nvCxnSpPr>
      <cdr:spPr>
        <a:xfrm xmlns:a="http://schemas.openxmlformats.org/drawingml/2006/main">
          <a:off x="437356" y="3188050"/>
          <a:ext cx="10431271" cy="0"/>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84871" cy="502755"/>
          </a:xfrm>
          <a:prstGeom prst="rect">
            <a:avLst/>
          </a:prstGeom>
        </p:spPr>
        <p:txBody>
          <a:bodyPr vert="horz" lIns="96607" tIns="48303" rIns="96607" bIns="48303" rtlCol="0"/>
          <a:lstStyle>
            <a:lvl1pPr algn="l">
              <a:defRPr sz="1300"/>
            </a:lvl1pPr>
          </a:lstStyle>
          <a:p>
            <a:endParaRPr lang="en-US"/>
          </a:p>
        </p:txBody>
      </p:sp>
      <p:sp>
        <p:nvSpPr>
          <p:cNvPr id="3" name="Date Placeholder 2"/>
          <p:cNvSpPr>
            <a:spLocks noGrp="1"/>
          </p:cNvSpPr>
          <p:nvPr>
            <p:ph type="dt" idx="1"/>
          </p:nvPr>
        </p:nvSpPr>
        <p:spPr>
          <a:xfrm>
            <a:off x="3901699" y="1"/>
            <a:ext cx="2984871" cy="502755"/>
          </a:xfrm>
          <a:prstGeom prst="rect">
            <a:avLst/>
          </a:prstGeom>
        </p:spPr>
        <p:txBody>
          <a:bodyPr vert="horz" lIns="96607" tIns="48303" rIns="96607" bIns="48303" rtlCol="0"/>
          <a:lstStyle>
            <a:lvl1pPr algn="r">
              <a:defRPr sz="1300"/>
            </a:lvl1pPr>
          </a:lstStyle>
          <a:p>
            <a:fld id="{5069348D-8909-C943-A35B-94E5C2EABA2F}" type="datetimeFigureOut">
              <a:rPr lang="en-US" smtClean="0"/>
              <a:t>10/11/2024</a:t>
            </a:fld>
            <a:endParaRPr lang="en-US"/>
          </a:p>
        </p:txBody>
      </p:sp>
      <p:sp>
        <p:nvSpPr>
          <p:cNvPr id="4" name="Slide Image Placeholder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6607" tIns="48303" rIns="96607" bIns="48303" rtlCol="0" anchor="ctr"/>
          <a:lstStyle/>
          <a:p>
            <a:endParaRPr lang="en-US"/>
          </a:p>
        </p:txBody>
      </p:sp>
      <p:sp>
        <p:nvSpPr>
          <p:cNvPr id="5" name="Notes Placeholder 4"/>
          <p:cNvSpPr>
            <a:spLocks noGrp="1"/>
          </p:cNvSpPr>
          <p:nvPr>
            <p:ph type="body" sz="quarter" idx="3"/>
          </p:nvPr>
        </p:nvSpPr>
        <p:spPr>
          <a:xfrm>
            <a:off x="688817" y="4822270"/>
            <a:ext cx="5510530" cy="3945493"/>
          </a:xfrm>
          <a:prstGeom prst="rect">
            <a:avLst/>
          </a:prstGeom>
        </p:spPr>
        <p:txBody>
          <a:bodyPr vert="horz" lIns="96607" tIns="48303" rIns="96607" bIns="4830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517547"/>
            <a:ext cx="2984871" cy="502754"/>
          </a:xfrm>
          <a:prstGeom prst="rect">
            <a:avLst/>
          </a:prstGeom>
        </p:spPr>
        <p:txBody>
          <a:bodyPr vert="horz" lIns="96607" tIns="48303" rIns="96607" bIns="48303" rtlCol="0" anchor="b"/>
          <a:lstStyle>
            <a:lvl1pPr algn="l">
              <a:defRPr sz="1300"/>
            </a:lvl1pPr>
          </a:lstStyle>
          <a:p>
            <a:endParaRPr lang="en-US"/>
          </a:p>
        </p:txBody>
      </p:sp>
      <p:sp>
        <p:nvSpPr>
          <p:cNvPr id="7" name="Slide Number Placeholder 6"/>
          <p:cNvSpPr>
            <a:spLocks noGrp="1"/>
          </p:cNvSpPr>
          <p:nvPr>
            <p:ph type="sldNum" sz="quarter" idx="5"/>
          </p:nvPr>
        </p:nvSpPr>
        <p:spPr>
          <a:xfrm>
            <a:off x="3901699" y="9517547"/>
            <a:ext cx="2984871" cy="502754"/>
          </a:xfrm>
          <a:prstGeom prst="rect">
            <a:avLst/>
          </a:prstGeom>
        </p:spPr>
        <p:txBody>
          <a:bodyPr vert="horz" lIns="96607" tIns="48303" rIns="96607" bIns="48303" rtlCol="0" anchor="b"/>
          <a:lstStyle>
            <a:lvl1pPr algn="r">
              <a:defRPr sz="1300"/>
            </a:lvl1pPr>
          </a:lstStyle>
          <a:p>
            <a:fld id="{B6542F03-30BF-BD47-8F09-3E79A5BD03A2}" type="slidenum">
              <a:rPr lang="en-US" smtClean="0"/>
              <a:t>‹Nr.›</a:t>
            </a:fld>
            <a:endParaRPr lang="en-US"/>
          </a:p>
        </p:txBody>
      </p:sp>
    </p:spTree>
    <p:extLst>
      <p:ext uri="{BB962C8B-B14F-4D97-AF65-F5344CB8AC3E}">
        <p14:creationId xmlns:p14="http://schemas.microsoft.com/office/powerpoint/2010/main" val="2604999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www.evalforward.org/blog/evaluating-sustainability"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co2.earth/global-warming-updat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ea typeface="Calibri"/>
                <a:cs typeface="Calibri"/>
              </a:rPr>
              <a:t>ANDY </a:t>
            </a:r>
          </a:p>
          <a:p>
            <a:endParaRPr lang="en-AU">
              <a:ea typeface="Calibri"/>
              <a:cs typeface="Calibri"/>
            </a:endParaRPr>
          </a:p>
          <a:p>
            <a:r>
              <a:rPr lang="en-AU">
                <a:cs typeface="Calibri"/>
              </a:rPr>
              <a:t>Thank you for joining this workshop. </a:t>
            </a:r>
          </a:p>
          <a:p>
            <a:endParaRPr lang="en-AU">
              <a:cs typeface="Calibri"/>
            </a:endParaRPr>
          </a:p>
          <a:p>
            <a:r>
              <a:rPr lang="en-AU">
                <a:cs typeface="Calibri"/>
              </a:rPr>
              <a:t>We take a partnership approach and, welcome country-led evaluation, and we use collaborative methods and are extremely pleased to be working with </a:t>
            </a:r>
            <a:r>
              <a:rPr lang="en-AU" err="1">
                <a:cs typeface="Calibri"/>
              </a:rPr>
              <a:t>DEval</a:t>
            </a:r>
            <a:r>
              <a:rPr lang="en-AU">
                <a:cs typeface="Calibri"/>
              </a:rPr>
              <a:t>  strengthening capacity to incorporate sustainability into evaluation - what we call sustainability-inclusive evaluation capacity</a:t>
            </a:r>
          </a:p>
          <a:p>
            <a:r>
              <a:rPr lang="en-AU">
                <a:cs typeface="Calibri"/>
              </a:rPr>
              <a:t>Including what we believe to be the first country-led Footprint evaluation with the Department of National Planning in Colombia.</a:t>
            </a:r>
            <a:endParaRPr lang="en-AU"/>
          </a:p>
          <a:p>
            <a:endParaRPr lang="en-AU">
              <a:cs typeface="Calibri"/>
            </a:endParaRPr>
          </a:p>
          <a:p>
            <a:r>
              <a:rPr lang="en-AU">
                <a:cs typeface="Calibri"/>
              </a:rPr>
              <a:t>FE </a:t>
            </a:r>
            <a:r>
              <a:rPr lang="en-AU" err="1">
                <a:cs typeface="Calibri"/>
              </a:rPr>
              <a:t>ToC</a:t>
            </a:r>
            <a:r>
              <a:rPr lang="en-AU">
                <a:cs typeface="Calibri"/>
              </a:rPr>
              <a:t> is that evaluators and evaluation functions will start to recognise that they need to address </a:t>
            </a:r>
            <a:r>
              <a:rPr lang="en-AU" err="1">
                <a:cs typeface="Calibri"/>
              </a:rPr>
              <a:t>envirionmetal</a:t>
            </a:r>
            <a:r>
              <a:rPr lang="en-AU">
                <a:cs typeface="Calibri"/>
              </a:rPr>
              <a:t> sustainability and when they do Footprint Evaluation will be able to provide useful tools, methods and processes to help them with the shift.  We are totally about building the capacity of evaluation and evaluators to conduct sustainability-inclusive evaluation</a:t>
            </a:r>
          </a:p>
          <a:p>
            <a:endParaRPr lang="en-AU">
              <a:cs typeface="Calibri"/>
            </a:endParaRPr>
          </a:p>
        </p:txBody>
      </p:sp>
      <p:sp>
        <p:nvSpPr>
          <p:cNvPr id="4" name="Slide Number Placeholder 3"/>
          <p:cNvSpPr>
            <a:spLocks noGrp="1"/>
          </p:cNvSpPr>
          <p:nvPr>
            <p:ph type="sldNum" sz="quarter" idx="5"/>
          </p:nvPr>
        </p:nvSpPr>
        <p:spPr/>
        <p:txBody>
          <a:bodyPr/>
          <a:lstStyle/>
          <a:p>
            <a:pPr defTabSz="966059">
              <a:defRPr/>
            </a:pPr>
            <a:fld id="{53D78A92-0141-4330-8F3E-FAADFAC23844}" type="slidenum">
              <a:rPr lang="en-US">
                <a:solidFill>
                  <a:prstClr val="black"/>
                </a:solidFill>
                <a:latin typeface="Calibri" panose="020F0502020204030204"/>
                <a:cs typeface="Arial"/>
                <a:sym typeface="Arial"/>
              </a:rPr>
              <a:pPr defTabSz="966059">
                <a:defRPr/>
              </a:pPr>
              <a:t>1</a:t>
            </a:fld>
            <a:endParaRPr lang="en-US">
              <a:solidFill>
                <a:prstClr val="black"/>
              </a:solidFill>
              <a:latin typeface="Calibri" panose="020F0502020204030204"/>
              <a:cs typeface="Arial"/>
              <a:sym typeface="Arial"/>
            </a:endParaRPr>
          </a:p>
        </p:txBody>
      </p:sp>
    </p:spTree>
    <p:extLst>
      <p:ext uri="{BB962C8B-B14F-4D97-AF65-F5344CB8AC3E}">
        <p14:creationId xmlns:p14="http://schemas.microsoft.com/office/powerpoint/2010/main" val="14739779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a:t>
            </a:r>
          </a:p>
          <a:p>
            <a:endParaRPr lang="en-GB"/>
          </a:p>
          <a:p>
            <a:r>
              <a:rPr lang="en-GB">
                <a:latin typeface="Aptos" panose="02110004020202020204"/>
                <a:cs typeface="Calibri"/>
              </a:rPr>
              <a:t>Look - I am an economist. Optimism is not a trait that comes naturally to economists.</a:t>
            </a:r>
          </a:p>
          <a:p>
            <a:endParaRPr lang="en-GB">
              <a:latin typeface="Aptos" panose="02110004020202020204"/>
              <a:cs typeface="Calibri"/>
            </a:endParaRPr>
          </a:p>
          <a:p>
            <a:r>
              <a:rPr lang="en-US">
                <a:latin typeface="Calibri"/>
                <a:cs typeface="Calibri"/>
              </a:rPr>
              <a:t>But there are very good reasons to be optimistic</a:t>
            </a:r>
            <a:endParaRPr lang="en-US">
              <a:latin typeface="Calibri"/>
              <a:ea typeface="Calibri"/>
              <a:cs typeface="Calibri"/>
            </a:endParaRPr>
          </a:p>
          <a:p>
            <a:pPr marL="181136" indent="-181136">
              <a:buFont typeface="Arial"/>
              <a:buChar char="•"/>
            </a:pPr>
            <a:r>
              <a:rPr lang="en-US">
                <a:latin typeface="Calibri"/>
                <a:cs typeface="Calibri"/>
              </a:rPr>
              <a:t>Climate change and impending crisis in many natural systems is now widely accepted as real – every news source I look at has them on the front page every day and many are generating highly valuable reports and stories that are fundamentally about how human and natural systems are coupled and struggling, and about important steps, big and small, contributing to </a:t>
            </a:r>
            <a:endParaRPr lang="en-US">
              <a:latin typeface="Calibri"/>
              <a:ea typeface="Calibri"/>
              <a:cs typeface="Calibri"/>
            </a:endParaRPr>
          </a:p>
          <a:p>
            <a:pPr marL="181136" indent="-181136">
              <a:buFont typeface="Arial"/>
              <a:buChar char="•"/>
            </a:pPr>
            <a:r>
              <a:rPr lang="en-US">
                <a:latin typeface="Calibri"/>
                <a:cs typeface="Calibri"/>
              </a:rPr>
              <a:t>And of course these effects are happening everywhere and frequently and severely – it is obvious</a:t>
            </a:r>
            <a:endParaRPr lang="en-US">
              <a:latin typeface="Calibri"/>
              <a:ea typeface="Calibri"/>
              <a:cs typeface="Calibri"/>
            </a:endParaRPr>
          </a:p>
          <a:p>
            <a:pPr marL="181136" indent="-181136">
              <a:buFont typeface="Arial"/>
              <a:buChar char="•"/>
            </a:pPr>
            <a:r>
              <a:rPr lang="en-US">
                <a:latin typeface="Calibri"/>
                <a:cs typeface="Calibri"/>
              </a:rPr>
              <a:t>Science inquiry and writing is now also providing excellent and usable resources for us</a:t>
            </a:r>
            <a:endParaRPr lang="en-US">
              <a:latin typeface="Calibri"/>
              <a:ea typeface="Calibri"/>
              <a:cs typeface="Calibri"/>
            </a:endParaRPr>
          </a:p>
          <a:p>
            <a:pPr marL="181136" indent="-181136">
              <a:buFont typeface="Arial"/>
              <a:buChar char="•"/>
            </a:pPr>
            <a:r>
              <a:rPr lang="en-US">
                <a:latin typeface="Calibri"/>
                <a:cs typeface="Calibri"/>
              </a:rPr>
              <a:t>And most importantly, evaluation has the capacities to assess and synthesize this, and the remit to do it at intervention and program levels where change is needed and feasible</a:t>
            </a:r>
            <a:endParaRPr lang="en-US">
              <a:latin typeface="Calibri"/>
              <a:ea typeface="Calibri"/>
              <a:cs typeface="Calibri"/>
            </a:endParaRPr>
          </a:p>
          <a:p>
            <a:pPr marL="181136" indent="-181136">
              <a:buFont typeface="Arial"/>
              <a:buChar char="•"/>
              <a:defRPr/>
            </a:pPr>
            <a:endParaRPr lang="en-US">
              <a:latin typeface="Calibri"/>
              <a:cs typeface="Calibri"/>
            </a:endParaRPr>
          </a:p>
          <a:p>
            <a:pPr marL="181136" indent="-181136">
              <a:buFont typeface="Arial"/>
              <a:buChar char="•"/>
              <a:defRPr/>
            </a:pPr>
            <a:r>
              <a:rPr lang="en-US" b="1">
                <a:latin typeface="Calibri"/>
                <a:cs typeface="Calibri"/>
              </a:rPr>
              <a:t>This is our time – we can do this</a:t>
            </a:r>
            <a:endParaRPr lang="en-US" b="1">
              <a:latin typeface="Calibri"/>
              <a:ea typeface="Calibri"/>
              <a:cs typeface="Calibri"/>
            </a:endParaRPr>
          </a:p>
        </p:txBody>
      </p:sp>
      <p:sp>
        <p:nvSpPr>
          <p:cNvPr id="4" name="Slide Number Placeholder 3"/>
          <p:cNvSpPr>
            <a:spLocks noGrp="1"/>
          </p:cNvSpPr>
          <p:nvPr>
            <p:ph type="sldNum" sz="quarter" idx="5"/>
          </p:nvPr>
        </p:nvSpPr>
        <p:spPr/>
        <p:txBody>
          <a:bodyPr/>
          <a:lstStyle/>
          <a:p>
            <a:fld id="{B6542F03-30BF-BD47-8F09-3E79A5BD03A2}" type="slidenum">
              <a:rPr lang="en-US" smtClean="0"/>
              <a:t>10</a:t>
            </a:fld>
            <a:endParaRPr lang="en-US"/>
          </a:p>
        </p:txBody>
      </p:sp>
    </p:spTree>
    <p:extLst>
      <p:ext uri="{BB962C8B-B14F-4D97-AF65-F5344CB8AC3E}">
        <p14:creationId xmlns:p14="http://schemas.microsoft.com/office/powerpoint/2010/main" val="5311560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ANDY We can do it – yes – but there is an urgency</a:t>
            </a:r>
            <a:endParaRPr lang="en-CA"/>
          </a:p>
          <a:p>
            <a:endParaRPr lang="en-US"/>
          </a:p>
          <a:p>
            <a:r>
              <a:rPr lang="en-US"/>
              <a:t>We need to consider that 2030 is when some critical natural systems will cross thresholds from which return is unlikely – irreversible decline in natural systems. And some of those systems are declining faster than forecast.</a:t>
            </a:r>
            <a:endParaRPr lang="en-CA"/>
          </a:p>
          <a:p>
            <a:endParaRPr lang="en-US"/>
          </a:p>
          <a:p>
            <a:r>
              <a:rPr lang="en-US"/>
              <a:t>Well if you are to follow the normal flow of evaluations then a project planned in 2024 will not be evaluated until 2030, and current monitoring approaches are likely to focus on the intervention without environment.</a:t>
            </a:r>
          </a:p>
          <a:p>
            <a:endParaRPr lang="en-US"/>
          </a:p>
          <a:p>
            <a:r>
              <a:rPr lang="en-US"/>
              <a:t>This is a key area for capacity enhancement – to have capacities to include assessing likely environmental effects at project design and inception</a:t>
            </a:r>
          </a:p>
        </p:txBody>
      </p:sp>
      <p:sp>
        <p:nvSpPr>
          <p:cNvPr id="4" name="Slide Number Placeholder 3"/>
          <p:cNvSpPr>
            <a:spLocks noGrp="1"/>
          </p:cNvSpPr>
          <p:nvPr>
            <p:ph type="sldNum" sz="quarter" idx="5"/>
          </p:nvPr>
        </p:nvSpPr>
        <p:spPr/>
        <p:txBody>
          <a:bodyPr/>
          <a:lstStyle/>
          <a:p>
            <a:fld id="{B6542F03-30BF-BD47-8F09-3E79A5BD03A2}" type="slidenum">
              <a:rPr lang="en-US" smtClean="0"/>
              <a:t>11</a:t>
            </a:fld>
            <a:endParaRPr lang="en-US"/>
          </a:p>
        </p:txBody>
      </p:sp>
    </p:spTree>
    <p:extLst>
      <p:ext uri="{BB962C8B-B14F-4D97-AF65-F5344CB8AC3E}">
        <p14:creationId xmlns:p14="http://schemas.microsoft.com/office/powerpoint/2010/main" val="4153565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ANDY</a:t>
            </a:r>
          </a:p>
          <a:p>
            <a:r>
              <a:rPr lang="en-CA"/>
              <a:t>Are we all in agreement on this?</a:t>
            </a:r>
          </a:p>
          <a:p>
            <a:r>
              <a:rPr lang="en-CA"/>
              <a:t>Show of hands, discussion as needed</a:t>
            </a:r>
          </a:p>
        </p:txBody>
      </p:sp>
      <p:sp>
        <p:nvSpPr>
          <p:cNvPr id="4" name="Slide Number Placeholder 3"/>
          <p:cNvSpPr>
            <a:spLocks noGrp="1"/>
          </p:cNvSpPr>
          <p:nvPr>
            <p:ph type="sldNum" sz="quarter" idx="5"/>
          </p:nvPr>
        </p:nvSpPr>
        <p:spPr/>
        <p:txBody>
          <a:bodyPr/>
          <a:lstStyle/>
          <a:p>
            <a:fld id="{B6542F03-30BF-BD47-8F09-3E79A5BD03A2}" type="slidenum">
              <a:rPr lang="en-US" smtClean="0"/>
              <a:t>12</a:t>
            </a:fld>
            <a:endParaRPr lang="en-US"/>
          </a:p>
        </p:txBody>
      </p:sp>
    </p:spTree>
    <p:extLst>
      <p:ext uri="{BB962C8B-B14F-4D97-AF65-F5344CB8AC3E}">
        <p14:creationId xmlns:p14="http://schemas.microsoft.com/office/powerpoint/2010/main" val="25610003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B6542F03-30BF-BD47-8F09-3E79A5BD03A2}" type="slidenum">
              <a:rPr lang="en-US" smtClean="0"/>
              <a:t>13</a:t>
            </a:fld>
            <a:endParaRPr lang="en-US"/>
          </a:p>
        </p:txBody>
      </p:sp>
    </p:spTree>
    <p:extLst>
      <p:ext uri="{BB962C8B-B14F-4D97-AF65-F5344CB8AC3E}">
        <p14:creationId xmlns:p14="http://schemas.microsoft.com/office/powerpoint/2010/main" val="880994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ANDY </a:t>
            </a:r>
            <a:endParaRPr lang="de-DE"/>
          </a:p>
          <a:p>
            <a:r>
              <a:rPr lang="en-US"/>
              <a:t>Let’s map out the main building blocks for doing sustainability-inclusive evaluation and for building country capacity to do so.</a:t>
            </a:r>
          </a:p>
          <a:p>
            <a:endParaRPr lang="en-US"/>
          </a:p>
          <a:p>
            <a:r>
              <a:rPr lang="en-US"/>
              <a:t>First and foremost, everyone involved needs a clear understanding about why sustainability is important to include in ALL evaluations, not just for policies and initiatives that have environmental objectives. </a:t>
            </a:r>
          </a:p>
          <a:p>
            <a:endParaRPr lang="en-US"/>
          </a:p>
          <a:p>
            <a:r>
              <a:rPr lang="en-US"/>
              <a:t>&gt;&gt; click</a:t>
            </a:r>
          </a:p>
          <a:p>
            <a:r>
              <a:rPr lang="en-US"/>
              <a:t>Core to the approach is engaging diverse knowledges and interests – something we do throughout the evaluation. We do it for credibility, for validity, and to facilitate both conceptual and instrumental use of the evaluation. And that is what </a:t>
            </a:r>
            <a:r>
              <a:rPr lang="en-US" err="1"/>
              <a:t>DEval</a:t>
            </a:r>
            <a:r>
              <a:rPr lang="en-US"/>
              <a:t> does – hold up the book</a:t>
            </a:r>
          </a:p>
          <a:p>
            <a:endParaRPr lang="en-US"/>
          </a:p>
          <a:p>
            <a:r>
              <a:rPr lang="en-US"/>
              <a:t>&gt;&gt;click</a:t>
            </a:r>
          </a:p>
          <a:p>
            <a:r>
              <a:rPr lang="en-US"/>
              <a:t>With the help of these people and their different perspectives and expertise, the first two tasks are to apply systems thinking concepts to understand how the policy or initiative is situated within coupled human and natural systems and (on the right) what the key issues are at the nexus. That’s where humans affect the environment and vice versa, and it’s also where we can find the best opportunities for sustainability-savvy decision making. </a:t>
            </a:r>
          </a:p>
          <a:p>
            <a:endParaRPr lang="en-US"/>
          </a:p>
          <a:p>
            <a:r>
              <a:rPr lang="en-US"/>
              <a:t>&gt;&gt;click</a:t>
            </a:r>
          </a:p>
          <a:p>
            <a:r>
              <a:rPr lang="en-US"/>
              <a:t>Next, as you can see in the boxes below, we need to formulate a set of high-level evaluation questions that are inclusive of sustainability concerns, that reflect the nature of the evaluand, and that resonate with decision makers. And find credible and feasible sources of evidence that will help us answer those questions.</a:t>
            </a:r>
          </a:p>
          <a:p>
            <a:endParaRPr lang="en-US"/>
          </a:p>
          <a:p>
            <a:r>
              <a:rPr lang="en-US"/>
              <a:t>&gt;&gt;click</a:t>
            </a:r>
          </a:p>
          <a:p>
            <a:r>
              <a:rPr lang="en-US"/>
              <a:t>Finally, in the bottom row, we take the evidence we have gathered and, with the help of our interests and their expertise, we guide the evaluative reasoning process to make sense of the evidence and generate clear, evaluative answers to the key evaluation questions. Also important at this juncture is identifying the decision-making implications of what we’ve found out, either by making changes to the current policy or initiative, and/or by identifying lightbulb moments that should be taken into consideration for future policymaking and programming. </a:t>
            </a:r>
          </a:p>
        </p:txBody>
      </p:sp>
      <p:sp>
        <p:nvSpPr>
          <p:cNvPr id="4" name="Slide Number Placeholder 3"/>
          <p:cNvSpPr>
            <a:spLocks noGrp="1"/>
          </p:cNvSpPr>
          <p:nvPr>
            <p:ph type="sldNum" sz="quarter" idx="5"/>
          </p:nvPr>
        </p:nvSpPr>
        <p:spPr/>
        <p:txBody>
          <a:bodyPr/>
          <a:lstStyle/>
          <a:p>
            <a:fld id="{B6542F03-30BF-BD47-8F09-3E79A5BD03A2}" type="slidenum">
              <a:rPr lang="en-US" smtClean="0"/>
              <a:t>14</a:t>
            </a:fld>
            <a:endParaRPr lang="en-US"/>
          </a:p>
        </p:txBody>
      </p:sp>
    </p:spTree>
    <p:extLst>
      <p:ext uri="{BB962C8B-B14F-4D97-AF65-F5344CB8AC3E}">
        <p14:creationId xmlns:p14="http://schemas.microsoft.com/office/powerpoint/2010/main" val="22749531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000"/>
              <a:t>ANDY</a:t>
            </a:r>
          </a:p>
          <a:p>
            <a:endParaRPr lang="en-GB" sz="3000"/>
          </a:p>
          <a:p>
            <a:pPr>
              <a:defRPr/>
            </a:pPr>
            <a:r>
              <a:rPr lang="en-GB" sz="1900"/>
              <a:t>Footprint Evaluation was established to provide evaluation with the approaches, tools and processes to apply sustainability-inclusive approaches.</a:t>
            </a:r>
            <a:endParaRPr lang="en-US" sz="1900"/>
          </a:p>
          <a:p>
            <a:pPr>
              <a:defRPr/>
            </a:pPr>
            <a:r>
              <a:rPr lang="en-US" sz="1900"/>
              <a:t>These are initial principles we developed in to guide us:</a:t>
            </a:r>
          </a:p>
          <a:p>
            <a:pPr>
              <a:defRPr/>
            </a:pPr>
            <a:r>
              <a:rPr lang="en-US" sz="1900"/>
              <a:t>The most important thing we have to do recognize that humans depend on nature as in the wedding cake presentation of the SDGs. </a:t>
            </a:r>
          </a:p>
          <a:p>
            <a:pPr marL="301893" indent="-301893">
              <a:buFont typeface="Arial"/>
              <a:buChar char="•"/>
              <a:defRPr/>
            </a:pPr>
            <a:r>
              <a:rPr lang="en-US" sz="1900" b="1"/>
              <a:t>To make this concrete we need to integrate environment into evaluation questions and criteria. We often hear statements from program developers "you can have economy or justice, equity or environment". We are in </a:t>
            </a:r>
            <a:r>
              <a:rPr lang="en-US" sz="1900" b="1" err="1"/>
              <a:t>polycrisis</a:t>
            </a:r>
            <a:r>
              <a:rPr lang="en-US" sz="1900" b="1"/>
              <a:t> of environment and society so we need to replace OR with AND as in  – we need it all, economy AND equity AND environment. That is the stance we need to contribute to addressing </a:t>
            </a:r>
            <a:r>
              <a:rPr lang="en-US" sz="1900" b="1" err="1"/>
              <a:t>polycrisis</a:t>
            </a:r>
            <a:r>
              <a:rPr lang="en-US" sz="1900"/>
              <a:t>.</a:t>
            </a:r>
            <a:br>
              <a:rPr lang="en-US" sz="1900">
                <a:cs typeface="+mn-lt"/>
              </a:rPr>
            </a:br>
            <a:br>
              <a:rPr lang="en-US" sz="1900">
                <a:cs typeface="+mn-lt"/>
              </a:rPr>
            </a:br>
            <a:r>
              <a:rPr lang="en-US" sz="1900"/>
              <a:t>For this it is important to take a systems perspective and pay close attention to how changes in one part of a system can affect things elsewhere, especially in other systems that it is coupled to.  </a:t>
            </a:r>
          </a:p>
          <a:p>
            <a:pPr defTabSz="966059">
              <a:defRPr/>
            </a:pPr>
            <a:endParaRPr lang="en-US" sz="1900">
              <a:latin typeface="Aptos"/>
              <a:cs typeface="Segoe UI"/>
            </a:endParaRPr>
          </a:p>
          <a:p>
            <a:endParaRPr lang="en-US">
              <a:latin typeface="Aptos"/>
              <a:cs typeface="Segoe UI"/>
            </a:endParaRPr>
          </a:p>
        </p:txBody>
      </p:sp>
      <p:sp>
        <p:nvSpPr>
          <p:cNvPr id="4" name="Slide Number Placeholder 3"/>
          <p:cNvSpPr>
            <a:spLocks noGrp="1"/>
          </p:cNvSpPr>
          <p:nvPr>
            <p:ph type="sldNum" sz="quarter" idx="5"/>
          </p:nvPr>
        </p:nvSpPr>
        <p:spPr/>
        <p:txBody>
          <a:bodyPr/>
          <a:lstStyle/>
          <a:p>
            <a:fld id="{B6542F03-30BF-BD47-8F09-3E79A5BD03A2}" type="slidenum">
              <a:rPr lang="en-US" smtClean="0"/>
              <a:t>16</a:t>
            </a:fld>
            <a:endParaRPr lang="en-US"/>
          </a:p>
        </p:txBody>
      </p:sp>
    </p:spTree>
    <p:extLst>
      <p:ext uri="{BB962C8B-B14F-4D97-AF65-F5344CB8AC3E}">
        <p14:creationId xmlns:p14="http://schemas.microsoft.com/office/powerpoint/2010/main" val="21313207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000"/>
              <a:t>ANDY</a:t>
            </a:r>
          </a:p>
          <a:p>
            <a:endParaRPr lang="en-GB" sz="3000"/>
          </a:p>
          <a:p>
            <a:pPr>
              <a:defRPr/>
            </a:pPr>
            <a:r>
              <a:rPr lang="en-GB" sz="1900"/>
              <a:t>Footprint Evaluation was established to provide evaluation with the approaches, tools and processes to apply sustainability-inclusive approaches.</a:t>
            </a:r>
            <a:endParaRPr lang="en-US" sz="1900"/>
          </a:p>
          <a:p>
            <a:pPr>
              <a:defRPr/>
            </a:pPr>
            <a:r>
              <a:rPr lang="en-US" sz="1900"/>
              <a:t>These are initial principles we developed in to guide us:</a:t>
            </a:r>
          </a:p>
          <a:p>
            <a:pPr>
              <a:defRPr/>
            </a:pPr>
            <a:r>
              <a:rPr lang="en-US" sz="1900"/>
              <a:t>The most important thing we have to do recognize that humans depend on nature as in the wedding cake presentation of the SDGs. </a:t>
            </a:r>
          </a:p>
          <a:p>
            <a:pPr marL="301893" indent="-301893">
              <a:buFont typeface="Arial"/>
              <a:buChar char="•"/>
              <a:defRPr/>
            </a:pPr>
            <a:r>
              <a:rPr lang="en-US" sz="1900" b="1"/>
              <a:t>To make this concrete we need to integrate environment into evaluation questions and criteria. We often hear statements from program developers "you can have economy or justice, equity or environment". We are in </a:t>
            </a:r>
            <a:r>
              <a:rPr lang="en-US" sz="1900" b="1" err="1"/>
              <a:t>polycrisis</a:t>
            </a:r>
            <a:r>
              <a:rPr lang="en-US" sz="1900" b="1"/>
              <a:t> of environment and society so we need to replace OR with AND as in  – we need it all, economy AND equity AND environment. That is the stance we need to contribute to addressing </a:t>
            </a:r>
            <a:r>
              <a:rPr lang="en-US" sz="1900" b="1" err="1"/>
              <a:t>polycrisis</a:t>
            </a:r>
            <a:r>
              <a:rPr lang="en-US" sz="1900"/>
              <a:t>.</a:t>
            </a:r>
            <a:br>
              <a:rPr lang="en-US" sz="1900">
                <a:cs typeface="+mn-lt"/>
              </a:rPr>
            </a:br>
            <a:br>
              <a:rPr lang="en-US" sz="1900">
                <a:cs typeface="+mn-lt"/>
              </a:rPr>
            </a:br>
            <a:r>
              <a:rPr lang="en-US" sz="1900"/>
              <a:t>For this it is important to take a systems perspective and pay close attention to how changes in one part of a system can affect things elsewhere, especially in other systems that it is coupled to.  </a:t>
            </a:r>
          </a:p>
          <a:p>
            <a:pPr defTabSz="966059">
              <a:defRPr/>
            </a:pPr>
            <a:endParaRPr lang="en-US" sz="1900">
              <a:latin typeface="Aptos"/>
              <a:cs typeface="Segoe UI"/>
            </a:endParaRPr>
          </a:p>
          <a:p>
            <a:endParaRPr lang="en-US">
              <a:latin typeface="Aptos"/>
              <a:cs typeface="Segoe UI"/>
            </a:endParaRPr>
          </a:p>
        </p:txBody>
      </p:sp>
      <p:sp>
        <p:nvSpPr>
          <p:cNvPr id="4" name="Slide Number Placeholder 3"/>
          <p:cNvSpPr>
            <a:spLocks noGrp="1"/>
          </p:cNvSpPr>
          <p:nvPr>
            <p:ph type="sldNum" sz="quarter" idx="5"/>
          </p:nvPr>
        </p:nvSpPr>
        <p:spPr/>
        <p:txBody>
          <a:bodyPr/>
          <a:lstStyle/>
          <a:p>
            <a:fld id="{B6542F03-30BF-BD47-8F09-3E79A5BD03A2}" type="slidenum">
              <a:rPr lang="en-US" smtClean="0"/>
              <a:t>18</a:t>
            </a:fld>
            <a:endParaRPr lang="en-US"/>
          </a:p>
        </p:txBody>
      </p:sp>
    </p:spTree>
    <p:extLst>
      <p:ext uri="{BB962C8B-B14F-4D97-AF65-F5344CB8AC3E}">
        <p14:creationId xmlns:p14="http://schemas.microsoft.com/office/powerpoint/2010/main" val="3440359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err="1"/>
              <a:t>Susainability</a:t>
            </a:r>
            <a:r>
              <a:rPr lang="de-DE"/>
              <a:t>: </a:t>
            </a:r>
          </a:p>
          <a:p>
            <a:pPr marL="171433" indent="-171433">
              <a:buFont typeface="Arial" panose="020B0604020202020204" pitchFamily="34" charset="0"/>
              <a:buChar char="•"/>
            </a:pPr>
            <a:r>
              <a:rPr lang="en-US"/>
              <a:t>The term "sustainability" originates from the forestry sector: by only felling as many trees as can grow back, you ensure that the forest can continue to be used in the future and that its value is preserved over the long term. In other words: sustainability means living off the interest rather than the capital. Sustainability means preserving essential natural resources, promoting economic growth by better protecting the environment and using innovative technologies whilst safeguarding prosperity and social progress.</a:t>
            </a:r>
            <a:endParaRPr lang="de-DE"/>
          </a:p>
          <a:p>
            <a:pPr marL="171433" indent="-171433">
              <a:buFont typeface="Arial" panose="020B0604020202020204" pitchFamily="34" charset="0"/>
              <a:buChar char="•"/>
            </a:pPr>
            <a:r>
              <a:rPr lang="en-US"/>
              <a:t>Sustainability is a crosscutting issue which connects the responsibility for those alive today with the responsibility for future generations - because every generation has to solve its own problems rather than offloading them onto future generations. This basic rule was set out as far back as 1987 in the report by the World Commission on Environment and Development (Brundtland Commission) “Our common future”: “Sustainable development is development that meets the needs of the present without compromising the ability of future generations to meet their own needs.”</a:t>
            </a:r>
            <a:endParaRPr lang="de-DE"/>
          </a:p>
        </p:txBody>
      </p:sp>
      <p:sp>
        <p:nvSpPr>
          <p:cNvPr id="4" name="Foliennummernplatzhalter 3"/>
          <p:cNvSpPr>
            <a:spLocks noGrp="1"/>
          </p:cNvSpPr>
          <p:nvPr>
            <p:ph type="sldNum" sz="quarter" idx="5"/>
          </p:nvPr>
        </p:nvSpPr>
        <p:spPr/>
        <p:txBody>
          <a:bodyPr/>
          <a:lstStyle/>
          <a:p>
            <a:fld id="{B6542F03-30BF-BD47-8F09-3E79A5BD03A2}" type="slidenum">
              <a:rPr lang="en-US" smtClean="0"/>
              <a:t>26</a:t>
            </a:fld>
            <a:endParaRPr lang="en-US"/>
          </a:p>
        </p:txBody>
      </p:sp>
    </p:spTree>
    <p:extLst>
      <p:ext uri="{BB962C8B-B14F-4D97-AF65-F5344CB8AC3E}">
        <p14:creationId xmlns:p14="http://schemas.microsoft.com/office/powerpoint/2010/main" val="35825221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33" indent="-171433">
              <a:buFont typeface="Arial,Sans-Serif"/>
              <a:buChar char="•"/>
            </a:pPr>
            <a:r>
              <a:rPr lang="en-US"/>
              <a:t>With coupling we refer to casual connections, multidimensional interactions and interdependencies between different natural and human systems.</a:t>
            </a:r>
            <a:endParaRPr lang="en-GB"/>
          </a:p>
          <a:p>
            <a:pPr marL="171433" indent="-171433">
              <a:buFont typeface="Arial"/>
              <a:buChar char="•"/>
            </a:pPr>
            <a:r>
              <a:rPr lang="en-GB"/>
              <a:t>A simple example is the deforestation for agriculture, </a:t>
            </a:r>
            <a:r>
              <a:rPr lang="en-US"/>
              <a:t>more growing area is provided for human food production by removing forests,  </a:t>
            </a:r>
          </a:p>
          <a:p>
            <a:pPr marL="171433" indent="-171433">
              <a:buFont typeface="Arial"/>
              <a:buChar char="•"/>
            </a:pPr>
            <a:r>
              <a:rPr lang="en-US"/>
              <a:t>BUT existing natural systems are affected. </a:t>
            </a:r>
          </a:p>
          <a:p>
            <a:pPr marL="171433" indent="-171433">
              <a:buFont typeface="Arial"/>
              <a:buChar char="•"/>
            </a:pPr>
            <a:r>
              <a:rPr lang="en-US"/>
              <a:t>Such as </a:t>
            </a:r>
            <a:r>
              <a:rPr lang="en-GB"/>
              <a:t>loss of carbon sequestration, habitats for..., ecosystem connectivity, and water retention</a:t>
            </a:r>
            <a:r>
              <a:rPr lang="en-US"/>
              <a:t>, and so on.  </a:t>
            </a:r>
          </a:p>
          <a:p>
            <a:pPr marL="171433" indent="-171433">
              <a:buFont typeface="Arial"/>
              <a:buChar char="•"/>
            </a:pPr>
            <a:r>
              <a:rPr lang="en-US"/>
              <a:t>And because human and natural systems are coupled there are feedback effects in the human system such as impaired water quality causing health issues, less water available for households, possible flooding, loss of shade so more heat exposure.</a:t>
            </a:r>
            <a:r>
              <a:rPr lang="en-GB"/>
              <a:t> </a:t>
            </a:r>
            <a:endParaRPr lang="en-US"/>
          </a:p>
          <a:p>
            <a:pPr marL="171433" indent="-171433">
              <a:buFont typeface="Arial"/>
              <a:buChar char="•"/>
            </a:pPr>
            <a:r>
              <a:rPr lang="en-GB"/>
              <a:t> These changes will create conditions that can harm, for example human health and resilience.</a:t>
            </a:r>
            <a:r>
              <a:rPr lang="en-US"/>
              <a:t> </a:t>
            </a:r>
          </a:p>
          <a:p>
            <a:pPr marL="171433" indent="-171433">
              <a:buFont typeface="Arial"/>
              <a:buChar char="•"/>
            </a:pPr>
            <a:r>
              <a:rPr lang="en-GB"/>
              <a:t> </a:t>
            </a:r>
            <a:r>
              <a:rPr lang="en-US"/>
              <a:t>This example shows the coupling between human and natural systems.</a:t>
            </a:r>
          </a:p>
          <a:p>
            <a:endParaRPr lang="de-DE"/>
          </a:p>
        </p:txBody>
      </p:sp>
      <p:sp>
        <p:nvSpPr>
          <p:cNvPr id="4" name="Foliennummernplatzhalter 3"/>
          <p:cNvSpPr>
            <a:spLocks noGrp="1"/>
          </p:cNvSpPr>
          <p:nvPr>
            <p:ph type="sldNum" sz="quarter" idx="5"/>
          </p:nvPr>
        </p:nvSpPr>
        <p:spPr/>
        <p:txBody>
          <a:bodyPr/>
          <a:lstStyle/>
          <a:p>
            <a:fld id="{B6542F03-30BF-BD47-8F09-3E79A5BD03A2}" type="slidenum">
              <a:rPr lang="en-US" smtClean="0"/>
              <a:t>27</a:t>
            </a:fld>
            <a:endParaRPr lang="en-US"/>
          </a:p>
        </p:txBody>
      </p:sp>
    </p:spTree>
    <p:extLst>
      <p:ext uri="{BB962C8B-B14F-4D97-AF65-F5344CB8AC3E}">
        <p14:creationId xmlns:p14="http://schemas.microsoft.com/office/powerpoint/2010/main" val="32462486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Anna:</a:t>
            </a:r>
            <a:endParaRPr lang="de-DE"/>
          </a:p>
          <a:p>
            <a:pPr marL="181136" indent="-181136">
              <a:buFont typeface="Arial"/>
              <a:buChar char="•"/>
            </a:pPr>
            <a:r>
              <a:rPr lang="en-US"/>
              <a:t>With the Nexus concept, we emphasize the point where human make decisions followed by actions, that lead to complex and often adverse sometimes beneficial effects on natural system, which in turn can also have effects on both other natural systems and human systems. </a:t>
            </a:r>
          </a:p>
          <a:p>
            <a:pPr marL="181136" indent="-181136">
              <a:buFont typeface="Arial"/>
              <a:buChar char="•"/>
            </a:pPr>
            <a:r>
              <a:rPr lang="en-US"/>
              <a:t>S</a:t>
            </a:r>
            <a:r>
              <a:rPr lang="en-GB" err="1"/>
              <a:t>ince</a:t>
            </a:r>
            <a:r>
              <a:rPr lang="en-GB"/>
              <a:t> human actions systematically harm natural systems, understanding Nexus is crucial. Because Nexus is where you have the opportunity to make decisions to act in a sustainable way- recognizing all the systems involved.</a:t>
            </a:r>
            <a:endParaRPr lang="en-US"/>
          </a:p>
          <a:p>
            <a:endParaRPr lang="en-US"/>
          </a:p>
          <a:p>
            <a:endParaRPr lang="en-US"/>
          </a:p>
          <a:p>
            <a:endParaRPr lang="en-US"/>
          </a:p>
          <a:p>
            <a:r>
              <a:rPr lang="en-US"/>
              <a:t> We are really evaluating the effects of decisions made by humans about particular coupled systems elements</a:t>
            </a:r>
          </a:p>
          <a:p>
            <a:r>
              <a:rPr lang="en-US"/>
              <a:t>If we were not focusing on decisions we would be doing research</a:t>
            </a:r>
          </a:p>
          <a:p>
            <a:r>
              <a:rPr lang="en-US"/>
              <a:t>Decision processes (who, how, when...) will affect the character of decisions</a:t>
            </a:r>
          </a:p>
          <a:p>
            <a:r>
              <a:rPr lang="en-US"/>
              <a:t>Ignored decision are valid and valuable for sustainability-inclusive evaluation</a:t>
            </a:r>
          </a:p>
          <a:p>
            <a:r>
              <a:rPr lang="en-US"/>
              <a:t>Where decisions, explicit or </a:t>
            </a:r>
            <a:r>
              <a:rPr lang="en-US" i="1"/>
              <a:t>accompanying </a:t>
            </a:r>
            <a:r>
              <a:rPr lang="en-US"/>
              <a:t>have been made, or could be made and for evaluation extending to consider implementation actions</a:t>
            </a:r>
          </a:p>
          <a:p>
            <a:r>
              <a:rPr lang="en-US"/>
              <a:t>Decisions have a high probability of implicitly or explicitly concerning environment given coupled systems</a:t>
            </a:r>
          </a:p>
          <a:p>
            <a:endParaRPr lang="en-US"/>
          </a:p>
          <a:p>
            <a:r>
              <a:rPr lang="en-US"/>
              <a:t>Nexus </a:t>
            </a:r>
          </a:p>
          <a:p>
            <a:r>
              <a:rPr lang="en-US" sz="1300" kern="0">
                <a:latin typeface="Aptos Light" panose="020F0502020204030204" pitchFamily="34" charset="0"/>
              </a:rPr>
              <a:t>Where decisions, explicit or </a:t>
            </a:r>
            <a:r>
              <a:rPr lang="en-US" sz="1300" i="1" kern="0">
                <a:latin typeface="Aptos Light" panose="020F0502020204030204" pitchFamily="34" charset="0"/>
              </a:rPr>
              <a:t>accompanying </a:t>
            </a:r>
            <a:r>
              <a:rPr lang="en-US" sz="1300" kern="0">
                <a:latin typeface="Aptos Light" panose="020F0502020204030204" pitchFamily="34" charset="0"/>
              </a:rPr>
              <a:t>have been made, or could be made and for evaluation extending to consider implementation actions. </a:t>
            </a:r>
          </a:p>
          <a:p>
            <a:r>
              <a:rPr lang="en-US" sz="1300" kern="0">
                <a:latin typeface="Aptos Light" panose="020F0502020204030204" pitchFamily="34" charset="0"/>
              </a:rPr>
              <a:t>Decisions have a high probability of implicitly or explicitly concerning environment given coupled systems</a:t>
            </a:r>
          </a:p>
          <a:p>
            <a:endParaRPr lang="en-US"/>
          </a:p>
        </p:txBody>
      </p:sp>
      <p:sp>
        <p:nvSpPr>
          <p:cNvPr id="4" name="Slide Number Placeholder 3"/>
          <p:cNvSpPr>
            <a:spLocks noGrp="1"/>
          </p:cNvSpPr>
          <p:nvPr>
            <p:ph type="sldNum" idx="12"/>
          </p:nvPr>
        </p:nvSpPr>
        <p:spPr/>
        <p:txBody>
          <a:bodyPr/>
          <a:lstStyle/>
          <a:p>
            <a:pPr defTabSz="966059">
              <a:buClr>
                <a:srgbClr val="000000"/>
              </a:buClr>
              <a:defRPr/>
            </a:pPr>
            <a:fld id="{00000000-1234-1234-1234-123412341234}" type="slidenum">
              <a:rPr lang="en-US" kern="0">
                <a:solidFill>
                  <a:srgbClr val="000000"/>
                </a:solidFill>
                <a:latin typeface="Arial"/>
                <a:ea typeface="Arial"/>
                <a:cs typeface="Arial"/>
                <a:sym typeface="Arial"/>
              </a:rPr>
              <a:pPr defTabSz="966059">
                <a:buClr>
                  <a:srgbClr val="000000"/>
                </a:buClr>
                <a:defRPr/>
              </a:pPr>
              <a:t>28</a:t>
            </a:fld>
            <a:endParaRPr lang="en-US" kern="0">
              <a:solidFill>
                <a:srgbClr val="000000"/>
              </a:solidFill>
              <a:latin typeface="Arial"/>
              <a:ea typeface="Arial"/>
              <a:cs typeface="Arial"/>
              <a:sym typeface="Arial"/>
            </a:endParaRPr>
          </a:p>
        </p:txBody>
      </p:sp>
    </p:spTree>
    <p:extLst>
      <p:ext uri="{BB962C8B-B14F-4D97-AF65-F5344CB8AC3E}">
        <p14:creationId xmlns:p14="http://schemas.microsoft.com/office/powerpoint/2010/main" val="2942828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ANDY </a:t>
            </a:r>
          </a:p>
          <a:p>
            <a:r>
              <a:rPr lang="en-US"/>
              <a:t>Uses the three generations to illustrate how rapidly things are changing on all fronts, and representing three generations (MAybe two?, or three including Dirk) spanning ¾ century working together and bringing our different experiences, knowledge and priorities to enrich our work.</a:t>
            </a:r>
          </a:p>
          <a:p>
            <a:endParaRPr lang="en-US"/>
          </a:p>
          <a:p>
            <a:r>
              <a:rPr lang="en-US"/>
              <a:t>ANNA </a:t>
            </a:r>
          </a:p>
          <a:p>
            <a:r>
              <a:rPr lang="en-US"/>
              <a:t>You know me, so I will introduce Footprint Evaluation.</a:t>
            </a:r>
          </a:p>
          <a:p>
            <a:endParaRPr lang="en-US"/>
          </a:p>
          <a:p>
            <a:r>
              <a:rPr lang="en-US"/>
              <a:t>The Footprint Evaluation Initiative is an international collaboration grounded on the premise that all evaluations should include consideration of environmental sustainability, even when this is not a stated goal of the intervention.</a:t>
            </a:r>
          </a:p>
          <a:p>
            <a:endParaRPr lang="en-US"/>
          </a:p>
          <a:p>
            <a:r>
              <a:rPr lang="en-US"/>
              <a:t>And then facilitate the intro of audience</a:t>
            </a:r>
          </a:p>
        </p:txBody>
      </p:sp>
      <p:sp>
        <p:nvSpPr>
          <p:cNvPr id="4" name="Slide Number Placeholder 3"/>
          <p:cNvSpPr>
            <a:spLocks noGrp="1"/>
          </p:cNvSpPr>
          <p:nvPr>
            <p:ph type="sldNum" sz="quarter" idx="5"/>
          </p:nvPr>
        </p:nvSpPr>
        <p:spPr/>
        <p:txBody>
          <a:bodyPr/>
          <a:lstStyle/>
          <a:p>
            <a:fld id="{B6542F03-30BF-BD47-8F09-3E79A5BD03A2}" type="slidenum">
              <a:rPr lang="en-US" smtClean="0"/>
              <a:t>2</a:t>
            </a:fld>
            <a:endParaRPr lang="en-US"/>
          </a:p>
        </p:txBody>
      </p:sp>
    </p:spTree>
    <p:extLst>
      <p:ext uri="{BB962C8B-B14F-4D97-AF65-F5344CB8AC3E}">
        <p14:creationId xmlns:p14="http://schemas.microsoft.com/office/powerpoint/2010/main" val="33430299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300"/>
              <a:t>Extraction and processing of these raw materials result in CO2 emissions</a:t>
            </a:r>
          </a:p>
          <a:p>
            <a:pPr>
              <a:buFont typeface="+mj-lt"/>
              <a:buAutoNum type="arabicPeriod"/>
            </a:pPr>
            <a:r>
              <a:rPr lang="en-US" b="1"/>
              <a:t>Plastic waste and microplastics:</a:t>
            </a:r>
            <a:r>
              <a:rPr lang="en-US"/>
              <a:t> Many disposable masks end up in the environment, breaking down into microplastics that contaminate soil, rivers, and oceans, contributing to widespread pollution.</a:t>
            </a:r>
          </a:p>
          <a:p>
            <a:pPr>
              <a:buFont typeface="+mj-lt"/>
              <a:buAutoNum type="arabicPeriod"/>
            </a:pPr>
            <a:r>
              <a:rPr lang="en-US" b="1"/>
              <a:t>Harm to wildlife:</a:t>
            </a:r>
            <a:r>
              <a:rPr lang="en-US"/>
              <a:t> Masks discarded in nature pose a threat to animals. Birds, fish, and other wildlife can become entangled in the plastic straps or mistake the masks for food, leading to injuries or death.</a:t>
            </a:r>
          </a:p>
          <a:p>
            <a:pPr>
              <a:buFont typeface="+mj-lt"/>
              <a:buAutoNum type="arabicPeriod"/>
            </a:pPr>
            <a:r>
              <a:rPr lang="en-US" b="1"/>
              <a:t>Slow decomposition:</a:t>
            </a:r>
            <a:r>
              <a:rPr lang="en-US"/>
              <a:t> Plastic masks take hundreds of years to fully decompose. During this time, they release harmful pollutants that continue to impact the environment.</a:t>
            </a:r>
          </a:p>
          <a:p>
            <a:r>
              <a:rPr lang="en-US" b="1"/>
              <a:t>Summary:</a:t>
            </a:r>
            <a:r>
              <a:rPr lang="en-US"/>
              <a:t> Both the production and disposal of masks significantly contribute to environmental pollution and resource waste.</a:t>
            </a:r>
          </a:p>
          <a:p>
            <a:endParaRPr lang="de-DE"/>
          </a:p>
        </p:txBody>
      </p:sp>
      <p:sp>
        <p:nvSpPr>
          <p:cNvPr id="4" name="Foliennummernplatzhalter 3"/>
          <p:cNvSpPr>
            <a:spLocks noGrp="1"/>
          </p:cNvSpPr>
          <p:nvPr>
            <p:ph type="sldNum" sz="quarter" idx="5"/>
          </p:nvPr>
        </p:nvSpPr>
        <p:spPr/>
        <p:txBody>
          <a:bodyPr/>
          <a:lstStyle/>
          <a:p>
            <a:fld id="{B6542F03-30BF-BD47-8F09-3E79A5BD03A2}" type="slidenum">
              <a:rPr lang="en-US" smtClean="0"/>
              <a:t>29</a:t>
            </a:fld>
            <a:endParaRPr lang="en-US"/>
          </a:p>
        </p:txBody>
      </p:sp>
    </p:spTree>
    <p:extLst>
      <p:ext uri="{BB962C8B-B14F-4D97-AF65-F5344CB8AC3E}">
        <p14:creationId xmlns:p14="http://schemas.microsoft.com/office/powerpoint/2010/main" val="35198627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a:t>
            </a:r>
          </a:p>
          <a:p>
            <a:endParaRPr lang="en-GB"/>
          </a:p>
          <a:p>
            <a:r>
              <a:rPr lang="en-GB"/>
              <a:t>Here are some of the key messages to remember:</a:t>
            </a:r>
          </a:p>
          <a:p>
            <a:endParaRPr lang="en-GB"/>
          </a:p>
          <a:p>
            <a:pPr marL="181136" indent="-181136">
              <a:buFont typeface="Arial" panose="020B0604020202020204" pitchFamily="34" charset="0"/>
              <a:buChar char="•"/>
            </a:pPr>
            <a:r>
              <a:rPr lang="en-GB"/>
              <a:t>We can’t keep skipping over the environment – just like we used to skip equity. BOTH of them must be on the agenda for ALL evaluations.</a:t>
            </a:r>
            <a:endParaRPr lang="en-GB">
              <a:cs typeface="Calibri"/>
            </a:endParaRPr>
          </a:p>
          <a:p>
            <a:pPr marL="181136" indent="-181136">
              <a:buFont typeface="Arial" panose="020B0604020202020204" pitchFamily="34" charset="0"/>
              <a:buChar char="•"/>
            </a:pPr>
            <a:r>
              <a:rPr lang="en-GB"/>
              <a:t>Don’t try to cover absolutely everything; focus on a small number of big issues and use them to create “lightbulb moments” that decision makers will never forget. </a:t>
            </a:r>
          </a:p>
          <a:p>
            <a:pPr marL="181136" indent="-181136">
              <a:buFont typeface="Arial" panose="020B0604020202020204" pitchFamily="34" charset="0"/>
              <a:buChar char="•"/>
            </a:pPr>
            <a:r>
              <a:rPr lang="en-GB"/>
              <a:t>With the tips in the FE guidance and what we are learning from working with others, it is totally feasible to include the environment without blowing your budget or timeline.</a:t>
            </a:r>
            <a:endParaRPr lang="en-GB">
              <a:cs typeface="Calibri"/>
            </a:endParaRPr>
          </a:p>
          <a:p>
            <a:pPr marL="181136" indent="-181136">
              <a:buFont typeface="Arial" panose="020B0604020202020204" pitchFamily="34" charset="0"/>
              <a:buChar char="•"/>
            </a:pPr>
            <a:r>
              <a:rPr lang="en-GB"/>
              <a:t>To help decision makers know what to address first and fast, we need to be crystal clear about what’s serious and what’s not. </a:t>
            </a:r>
            <a:endParaRPr lang="en-GB">
              <a:cs typeface="Calibri"/>
            </a:endParaRPr>
          </a:p>
          <a:p>
            <a:pPr marL="181136" indent="-181136">
              <a:buFont typeface="Arial" panose="020B0604020202020204" pitchFamily="34" charset="0"/>
              <a:buChar char="•"/>
            </a:pPr>
            <a:r>
              <a:rPr lang="en-GB"/>
              <a:t>There’s no One Right Way to do this; the Guidance contains lots of different options, and we hope you’ll help us come up with more ideas. But the most important thing is to get started – and keep going! </a:t>
            </a:r>
          </a:p>
          <a:p>
            <a:endParaRPr lang="en-GB">
              <a:cs typeface="Calibri"/>
            </a:endParaRPr>
          </a:p>
        </p:txBody>
      </p:sp>
      <p:sp>
        <p:nvSpPr>
          <p:cNvPr id="4" name="Slide Number Placeholder 3"/>
          <p:cNvSpPr>
            <a:spLocks noGrp="1"/>
          </p:cNvSpPr>
          <p:nvPr>
            <p:ph type="sldNum" sz="quarter" idx="5"/>
          </p:nvPr>
        </p:nvSpPr>
        <p:spPr/>
        <p:txBody>
          <a:bodyPr/>
          <a:lstStyle/>
          <a:p>
            <a:pPr defTabSz="966059">
              <a:defRPr/>
            </a:pPr>
            <a:fld id="{B6D68D57-9D73-4C57-A518-BB558B37702E}" type="slidenum">
              <a:rPr lang="en-GB">
                <a:solidFill>
                  <a:prstClr val="black"/>
                </a:solidFill>
                <a:latin typeface="Calibri" panose="020F0502020204030204"/>
              </a:rPr>
              <a:pPr defTabSz="966059">
                <a:defRPr/>
              </a:pPr>
              <a:t>30</a:t>
            </a:fld>
            <a:endParaRPr lang="en-GB">
              <a:solidFill>
                <a:prstClr val="black"/>
              </a:solidFill>
              <a:latin typeface="Calibri" panose="020F0502020204030204"/>
            </a:endParaRPr>
          </a:p>
        </p:txBody>
      </p:sp>
    </p:spTree>
    <p:extLst>
      <p:ext uri="{BB962C8B-B14F-4D97-AF65-F5344CB8AC3E}">
        <p14:creationId xmlns:p14="http://schemas.microsoft.com/office/powerpoint/2010/main" val="3606871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059">
              <a:defRPr/>
            </a:pPr>
            <a:r>
              <a:rPr lang="en-US"/>
              <a:t>Anna</a:t>
            </a:r>
          </a:p>
          <a:p>
            <a:endParaRPr lang="en-US"/>
          </a:p>
          <a:p>
            <a:r>
              <a:rPr lang="en-US"/>
              <a:t>For the purpose of this workshop, Phase 1 is about selecting which evaluation you want to start with, to include sustainability. because we are at the beginning of this journey right now. </a:t>
            </a:r>
          </a:p>
          <a:p>
            <a:endParaRPr lang="en-US"/>
          </a:p>
          <a:p>
            <a:r>
              <a:rPr lang="en-US"/>
              <a:t>Long-term, the goal is to have sustainability included in all evaluations, and this section will guide our initial thinking to figure out how to do it well in each case. </a:t>
            </a:r>
          </a:p>
          <a:p>
            <a:endParaRPr lang="en-US"/>
          </a:p>
          <a:p>
            <a:r>
              <a:rPr lang="en-US"/>
              <a:t>Whether you are trying to choose an evaluation to get started with, or whether you are doing some initial thinking about each of your evaluations, we need to assess two things: </a:t>
            </a:r>
          </a:p>
          <a:p>
            <a:pPr marL="181136" indent="-181136">
              <a:buFont typeface="Calibri"/>
              <a:buChar char="-"/>
            </a:pPr>
            <a:r>
              <a:rPr lang="en-US"/>
              <a:t>The key challenges and opportunities for getting sustainability included, and</a:t>
            </a:r>
          </a:p>
          <a:p>
            <a:pPr marL="181136" indent="-181136">
              <a:buFont typeface="Calibri"/>
              <a:buChar char="-"/>
            </a:pPr>
            <a:r>
              <a:rPr lang="en-US"/>
              <a:t>The most important ways in which you hope the evaluation will be useful and influential – and with whom</a:t>
            </a:r>
          </a:p>
          <a:p>
            <a:pPr marL="181136" indent="-181136">
              <a:buFont typeface="Calibri"/>
              <a:buChar char="-"/>
            </a:pPr>
            <a:endParaRPr lang="en-US"/>
          </a:p>
          <a:p>
            <a:r>
              <a:rPr lang="en-US"/>
              <a:t>Proposal Anna:</a:t>
            </a:r>
          </a:p>
          <a:p>
            <a:pPr marL="181136" indent="-181136">
              <a:buFont typeface="Calibri"/>
              <a:buChar char="-"/>
            </a:pPr>
            <a:r>
              <a:rPr lang="en-US"/>
              <a:t>We want to consider together which criteria should be taken into account when selecting an evaluation for the inclusion of sustainability.</a:t>
            </a:r>
          </a:p>
          <a:p>
            <a:pPr marL="181136" indent="-181136">
              <a:buFont typeface="Calibri"/>
              <a:buChar char="-"/>
            </a:pPr>
            <a:r>
              <a:rPr lang="en-US"/>
              <a:t>In the long term, of course, we want this to be notorious in all evaluations, but for now it is important to identify one with good prospects for success, </a:t>
            </a:r>
          </a:p>
          <a:p>
            <a:pPr marL="181136" indent="-181136">
              <a:buFont typeface="Calibri"/>
              <a:buChar char="-"/>
            </a:pPr>
            <a:r>
              <a:rPr lang="en-US"/>
              <a:t>It is therefore helpful to think through the potentials and challenges that the inclusion of sustainability can entail</a:t>
            </a:r>
          </a:p>
          <a:p>
            <a:pPr marL="181136" indent="-181136">
              <a:buFont typeface="Calibri"/>
              <a:buChar char="-"/>
            </a:pPr>
            <a:r>
              <a:rPr lang="en-US"/>
              <a:t>A central question here is what potential conceptual uses evacuation brings with it, </a:t>
            </a:r>
          </a:p>
        </p:txBody>
      </p:sp>
      <p:sp>
        <p:nvSpPr>
          <p:cNvPr id="4" name="Slide Number Placeholder 3"/>
          <p:cNvSpPr>
            <a:spLocks noGrp="1"/>
          </p:cNvSpPr>
          <p:nvPr>
            <p:ph type="sldNum" sz="quarter" idx="5"/>
          </p:nvPr>
        </p:nvSpPr>
        <p:spPr/>
        <p:txBody>
          <a:bodyPr/>
          <a:lstStyle/>
          <a:p>
            <a:fld id="{B6542F03-30BF-BD47-8F09-3E79A5BD03A2}" type="slidenum">
              <a:rPr lang="en-US" smtClean="0"/>
              <a:t>31</a:t>
            </a:fld>
            <a:endParaRPr lang="en-US"/>
          </a:p>
        </p:txBody>
      </p:sp>
    </p:spTree>
    <p:extLst>
      <p:ext uri="{BB962C8B-B14F-4D97-AF65-F5344CB8AC3E}">
        <p14:creationId xmlns:p14="http://schemas.microsoft.com/office/powerpoint/2010/main" val="32315565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8618" defTabSz="966059">
              <a:lnSpc>
                <a:spcPct val="130000"/>
              </a:lnSpc>
              <a:defRPr/>
            </a:pPr>
            <a:r>
              <a:rPr lang="en-US"/>
              <a:t>Anna</a:t>
            </a:r>
          </a:p>
          <a:p>
            <a:pPr marL="98954">
              <a:lnSpc>
                <a:spcPct val="130000"/>
              </a:lnSpc>
            </a:pPr>
            <a:endParaRPr lang="en-GB"/>
          </a:p>
          <a:p>
            <a:pPr marL="98618">
              <a:lnSpc>
                <a:spcPct val="130000"/>
              </a:lnSpc>
            </a:pPr>
            <a:r>
              <a:rPr lang="en-GB"/>
              <a:t>Before addressing sustainability in an evaluation, it is helpful to </a:t>
            </a:r>
            <a:r>
              <a:rPr lang="en-GB" b="1"/>
              <a:t>assess the opportunities and challenges</a:t>
            </a:r>
            <a:r>
              <a:rPr lang="en-GB"/>
              <a:t> with doing so.</a:t>
            </a:r>
            <a:endParaRPr lang="de-DE"/>
          </a:p>
          <a:p>
            <a:pPr marL="362272" indent="-252919">
              <a:lnSpc>
                <a:spcPct val="160000"/>
              </a:lnSpc>
            </a:pPr>
            <a:endParaRPr lang="en-GB" sz="800"/>
          </a:p>
          <a:p>
            <a:pPr marL="362272" indent="-252919">
              <a:lnSpc>
                <a:spcPct val="160000"/>
              </a:lnSpc>
            </a:pPr>
            <a:r>
              <a:rPr lang="en-GB"/>
              <a:t>That will help us determine:</a:t>
            </a:r>
          </a:p>
          <a:p>
            <a:pPr marL="362272" indent="-252919">
              <a:lnSpc>
                <a:spcPct val="160000"/>
              </a:lnSpc>
            </a:pPr>
            <a:endParaRPr lang="en-GB"/>
          </a:p>
          <a:p>
            <a:pPr marL="362272" indent="-252919">
              <a:lnSpc>
                <a:spcPct val="120000"/>
              </a:lnSpc>
              <a:buFont typeface="Arial" panose="020B0604020202020204" pitchFamily="34" charset="0"/>
              <a:buChar char="•"/>
            </a:pPr>
            <a:r>
              <a:rPr lang="en-GB"/>
              <a:t>What upfront and ongoing work we need to do internally to maximize the value and success of the evaluation – buy-in, timing, engagement processes, resources, communications, etc.</a:t>
            </a:r>
          </a:p>
          <a:p>
            <a:pPr marL="362272" indent="-252919">
              <a:lnSpc>
                <a:spcPct val="120000"/>
              </a:lnSpc>
              <a:buFont typeface="Arial" panose="020B0604020202020204" pitchFamily="34" charset="0"/>
              <a:buChar char="•"/>
            </a:pPr>
            <a:r>
              <a:rPr lang="en-GB"/>
              <a:t>What resources, support, and budget need to be allocated to the contracted evaluation team to allow the meaningful inclusion of sustainability and to optimize the evaluation’s use and influence.</a:t>
            </a:r>
          </a:p>
          <a:p>
            <a:endParaRPr lang="en-GB">
              <a:cs typeface="Calibri"/>
            </a:endParaRPr>
          </a:p>
        </p:txBody>
      </p:sp>
      <p:sp>
        <p:nvSpPr>
          <p:cNvPr id="4" name="Slide Number Placeholder 3"/>
          <p:cNvSpPr>
            <a:spLocks noGrp="1"/>
          </p:cNvSpPr>
          <p:nvPr>
            <p:ph type="sldNum" sz="quarter" idx="5"/>
          </p:nvPr>
        </p:nvSpPr>
        <p:spPr/>
        <p:txBody>
          <a:bodyPr/>
          <a:lstStyle/>
          <a:p>
            <a:pPr defTabSz="966059">
              <a:defRPr/>
            </a:pPr>
            <a:fld id="{B6D68D57-9D73-4C57-A518-BB558B37702E}" type="slidenum">
              <a:rPr lang="en-GB">
                <a:solidFill>
                  <a:prstClr val="black"/>
                </a:solidFill>
                <a:latin typeface="Calibri" panose="020F0502020204030204"/>
              </a:rPr>
              <a:pPr defTabSz="966059">
                <a:defRPr/>
              </a:pPr>
              <a:t>32</a:t>
            </a:fld>
            <a:endParaRPr lang="en-GB">
              <a:solidFill>
                <a:prstClr val="black"/>
              </a:solidFill>
              <a:latin typeface="Calibri" panose="020F0502020204030204"/>
            </a:endParaRPr>
          </a:p>
        </p:txBody>
      </p:sp>
    </p:spTree>
    <p:extLst>
      <p:ext uri="{BB962C8B-B14F-4D97-AF65-F5344CB8AC3E}">
        <p14:creationId xmlns:p14="http://schemas.microsoft.com/office/powerpoint/2010/main" val="4683604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059">
              <a:defRPr/>
            </a:pPr>
            <a:r>
              <a:rPr lang="en-US"/>
              <a:t>Anna</a:t>
            </a:r>
          </a:p>
          <a:p>
            <a:endParaRPr lang="en-US"/>
          </a:p>
          <a:p>
            <a:r>
              <a:rPr lang="en-US"/>
              <a:t>These are four important challenges and opportunities to think through before deciding whether and how to embark on a sustainability-inclusive evaluation. </a:t>
            </a:r>
          </a:p>
          <a:p>
            <a:endParaRPr lang="en-US"/>
          </a:p>
          <a:p>
            <a:r>
              <a:rPr lang="en-US"/>
              <a:t>The more interested decision makers are in understanding how to make the policy or initiative more environmentally sustainable, the easier it will be to get buy-in and support. </a:t>
            </a:r>
          </a:p>
          <a:p>
            <a:endParaRPr lang="en-US"/>
          </a:p>
          <a:p>
            <a:r>
              <a:rPr lang="en-US"/>
              <a:t>The more timely the evaluation might be to key strategic and operational decision points, or to issues that are currently high on the radar for the agency, the more obviously useful the evaluation will be perceived. </a:t>
            </a:r>
          </a:p>
          <a:p>
            <a:endParaRPr lang="en-US"/>
          </a:p>
          <a:p>
            <a:r>
              <a:rPr lang="en-US"/>
              <a:t>The bigger and more important the potential natural system effects, the more likely it is that people will see value in including sustainability in the evaluation. </a:t>
            </a:r>
          </a:p>
          <a:p>
            <a:endParaRPr lang="en-US"/>
          </a:p>
          <a:p>
            <a:r>
              <a:rPr lang="en-US"/>
              <a:t>And the easier it is to access good quality, relevant evidence, the more cost-effectively we can answer those sustainability-relevant evaluation questions. </a:t>
            </a:r>
          </a:p>
          <a:p>
            <a:endParaRPr lang="en-US"/>
          </a:p>
        </p:txBody>
      </p:sp>
      <p:sp>
        <p:nvSpPr>
          <p:cNvPr id="4" name="Slide Number Placeholder 3"/>
          <p:cNvSpPr>
            <a:spLocks noGrp="1"/>
          </p:cNvSpPr>
          <p:nvPr>
            <p:ph type="sldNum" sz="quarter" idx="5"/>
          </p:nvPr>
        </p:nvSpPr>
        <p:spPr/>
        <p:txBody>
          <a:bodyPr/>
          <a:lstStyle/>
          <a:p>
            <a:fld id="{B6542F03-30BF-BD47-8F09-3E79A5BD03A2}" type="slidenum">
              <a:rPr lang="en-US" smtClean="0"/>
              <a:t>33</a:t>
            </a:fld>
            <a:endParaRPr lang="en-US"/>
          </a:p>
        </p:txBody>
      </p:sp>
    </p:spTree>
    <p:extLst>
      <p:ext uri="{BB962C8B-B14F-4D97-AF65-F5344CB8AC3E}">
        <p14:creationId xmlns:p14="http://schemas.microsoft.com/office/powerpoint/2010/main" val="38332750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t>Anna [animated reveal]</a:t>
            </a:r>
          </a:p>
          <a:p>
            <a:endParaRPr lang="en-US"/>
          </a:p>
          <a:p>
            <a:r>
              <a:rPr lang="en-US"/>
              <a:t>This matrix is a useful guide you can use to assess any evaluation project on those four dimensions, and it also provides some guidance on how to deal with some of the challenges.</a:t>
            </a:r>
          </a:p>
          <a:p>
            <a:endParaRPr lang="en-US"/>
          </a:p>
          <a:p>
            <a:r>
              <a:rPr lang="en-US"/>
              <a:t>For example, if decision makers are skeptical or resistant to the idea of considering sustainability, more significant internal efforts will be needed to generate buy-in and actively engage them in the evaluation. </a:t>
            </a:r>
          </a:p>
          <a:p>
            <a:r>
              <a:rPr lang="en-US"/>
              <a:t>&lt;click&gt;</a:t>
            </a:r>
          </a:p>
          <a:p>
            <a:r>
              <a:rPr lang="en-US"/>
              <a:t>If the timing of the evaluation might not be ideal for key sustainability-relevant decision points relevant to this policy or initiative, there can still be good value in promoting “conceptual use.” That means providing decision makers with “lightbulb moments” about sustainability that they will never forget. Even if they can’t apply those insights to the current project, it will influence their thinking in future policymaking, and that is of value as well. </a:t>
            </a:r>
          </a:p>
          <a:p>
            <a:pPr defTabSz="966059">
              <a:defRPr/>
            </a:pPr>
            <a:r>
              <a:rPr lang="en-US"/>
              <a:t>&lt;click&gt;</a:t>
            </a:r>
          </a:p>
          <a:p>
            <a:r>
              <a:rPr lang="en-US"/>
              <a:t>If the potential natural system effects are quite small in size, it is still important to highlight the main ones, but to do so in a way that takes much less time and effort as part of the evaluation. We have some great ideas about how to do that, which we will share with you later. </a:t>
            </a:r>
          </a:p>
          <a:p>
            <a:pPr defTabSz="966059">
              <a:defRPr/>
            </a:pPr>
            <a:r>
              <a:rPr lang="en-US"/>
              <a:t>&lt;click&gt;</a:t>
            </a:r>
          </a:p>
          <a:p>
            <a:r>
              <a:rPr lang="en-US"/>
              <a:t>And finally, if the evidence required to answer the most important sustainability-relevant questions is not readily available (for example, as part of your policy monitoring data), the evaluation budget will need to allow the evaluation team to access secondary sources and/or to collect primary data as necessary. </a:t>
            </a:r>
          </a:p>
        </p:txBody>
      </p:sp>
      <p:sp>
        <p:nvSpPr>
          <p:cNvPr id="4" name="Slide Number Placeholder 3"/>
          <p:cNvSpPr>
            <a:spLocks noGrp="1"/>
          </p:cNvSpPr>
          <p:nvPr>
            <p:ph type="sldNum" sz="quarter" idx="5"/>
          </p:nvPr>
        </p:nvSpPr>
        <p:spPr/>
        <p:txBody>
          <a:bodyPr/>
          <a:lstStyle/>
          <a:p>
            <a:fld id="{B6542F03-30BF-BD47-8F09-3E79A5BD03A2}" type="slidenum">
              <a:rPr lang="en-US" smtClean="0"/>
              <a:t>34</a:t>
            </a:fld>
            <a:endParaRPr lang="en-US"/>
          </a:p>
        </p:txBody>
      </p:sp>
    </p:spTree>
    <p:extLst>
      <p:ext uri="{BB962C8B-B14F-4D97-AF65-F5344CB8AC3E}">
        <p14:creationId xmlns:p14="http://schemas.microsoft.com/office/powerpoint/2010/main" val="32185780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ANNA</a:t>
            </a:r>
          </a:p>
          <a:p>
            <a:endParaRPr lang="en-GB"/>
          </a:p>
          <a:p>
            <a:r>
              <a:rPr lang="en-GB"/>
              <a:t>Let’s try applying the matrix to a project you are familiar with.</a:t>
            </a:r>
          </a:p>
          <a:p>
            <a:endParaRPr lang="en-GB"/>
          </a:p>
          <a:p>
            <a:pPr marL="241515" indent="-241515">
              <a:buAutoNum type="arabicPeriod"/>
            </a:pPr>
            <a:r>
              <a:rPr lang="en-GB"/>
              <a:t>Start by picking a policy or initiative that one or more in your group are considering for a sustainability-inclusive evaluation. Take no more than 5 minutes to select a project.</a:t>
            </a:r>
          </a:p>
          <a:p>
            <a:pPr marL="241515" indent="-241515">
              <a:buAutoNum type="arabicPeriod"/>
            </a:pPr>
            <a:r>
              <a:rPr lang="en-GB"/>
              <a:t>Next, look at the matrix and select one or two dimensions you think will particularly be important to consider for that project.</a:t>
            </a:r>
          </a:p>
          <a:p>
            <a:pPr marL="241515" indent="-241515">
              <a:buAutoNum type="arabicPeriod"/>
            </a:pPr>
            <a:r>
              <a:rPr lang="en-GB"/>
              <a:t>Assess your potential evaluation project on these one or two dimensions; feel free to rate more if you finish in less than 10 minutes</a:t>
            </a:r>
          </a:p>
          <a:p>
            <a:pPr marL="241515" indent="-241515">
              <a:buAutoNum type="arabicPeriod"/>
            </a:pPr>
            <a:r>
              <a:rPr lang="en-GB"/>
              <a:t>Briefly report back on one or two insights you gained from this exercise.</a:t>
            </a:r>
          </a:p>
          <a:p>
            <a:pPr marL="241515" indent="-241515">
              <a:buAutoNum type="arabicPeriod"/>
            </a:pPr>
            <a:r>
              <a:rPr lang="en-GB"/>
              <a:t>How well do you think this assessment will help you decide what projects to start with and what the challenges might be? We emphasise "start“; as we mentioned, long term you want all evaluations to include sustainability, but first you need some good “wins” to generate buy-in to that idea.</a:t>
            </a:r>
          </a:p>
          <a:p>
            <a:pPr marL="241515" indent="-241515">
              <a:buAutoNum type="arabicPeriod"/>
            </a:pPr>
            <a:endParaRPr lang="en-GB"/>
          </a:p>
          <a:p>
            <a:endParaRPr lang="en-GB"/>
          </a:p>
          <a:p>
            <a:r>
              <a:rPr lang="en-GB"/>
              <a:t>Additional points that Andy may want to mention, if the discussion goes in that direction:</a:t>
            </a:r>
          </a:p>
          <a:p>
            <a:endParaRPr lang="en-GB"/>
          </a:p>
          <a:p>
            <a:r>
              <a:rPr lang="en-US"/>
              <a:t>If evaluation starts to provide prompt and timely assessments especially if tied into national policies and directives, many decision makers will be interested. They are keen to grasp onto sustainability.</a:t>
            </a:r>
          </a:p>
          <a:p>
            <a:r>
              <a:rPr lang="en-US"/>
              <a:t>But evaluators can be our own worst enemy – we should not  go into the detail and dive through many layers of evidence as we do with many social system evaluations.</a:t>
            </a:r>
          </a:p>
          <a:p>
            <a:r>
              <a:rPr lang="en-US"/>
              <a:t>the key is timely and relevant – in most cases there is already a lot of evidence. You might look to the two FE case studies (how to we link?) to see some of the possibilities, one adding environment to an ongoing evaluation of national development strategy in Uganda, the other a guide to how one could undertake a sustainability-inclusive evaluation, this case study addresses provision of personal protective equipment in a pandemic.</a:t>
            </a:r>
          </a:p>
          <a:p>
            <a:endParaRPr lang="en-GB"/>
          </a:p>
        </p:txBody>
      </p:sp>
      <p:sp>
        <p:nvSpPr>
          <p:cNvPr id="4" name="Slide Number Placeholder 3"/>
          <p:cNvSpPr>
            <a:spLocks noGrp="1"/>
          </p:cNvSpPr>
          <p:nvPr>
            <p:ph type="sldNum" sz="quarter" idx="5"/>
          </p:nvPr>
        </p:nvSpPr>
        <p:spPr/>
        <p:txBody>
          <a:bodyPr/>
          <a:lstStyle/>
          <a:p>
            <a:pPr defTabSz="966059">
              <a:defRPr/>
            </a:pPr>
            <a:fld id="{B6D68D57-9D73-4C57-A518-BB558B37702E}" type="slidenum">
              <a:rPr lang="en-GB">
                <a:solidFill>
                  <a:prstClr val="black"/>
                </a:solidFill>
                <a:latin typeface="Calibri" panose="020F0502020204030204"/>
              </a:rPr>
              <a:pPr defTabSz="966059">
                <a:defRPr/>
              </a:pPr>
              <a:t>35</a:t>
            </a:fld>
            <a:endParaRPr lang="en-GB">
              <a:solidFill>
                <a:prstClr val="black"/>
              </a:solidFill>
              <a:latin typeface="Calibri" panose="020F0502020204030204"/>
            </a:endParaRPr>
          </a:p>
        </p:txBody>
      </p:sp>
    </p:spTree>
    <p:extLst>
      <p:ext uri="{BB962C8B-B14F-4D97-AF65-F5344CB8AC3E}">
        <p14:creationId xmlns:p14="http://schemas.microsoft.com/office/powerpoint/2010/main" val="23646720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 </a:t>
            </a:r>
          </a:p>
          <a:p>
            <a:endParaRPr lang="en-GB"/>
          </a:p>
          <a:p>
            <a:r>
              <a:rPr lang="en-GB" b="1"/>
              <a:t>Interests</a:t>
            </a:r>
            <a:r>
              <a:rPr lang="en-GB"/>
              <a:t> are everyone who – and everything that – can affect the success of the policy or program, or who is affected by it in some way. </a:t>
            </a:r>
          </a:p>
          <a:p>
            <a:endParaRPr lang="en-GB"/>
          </a:p>
          <a:p>
            <a:r>
              <a:rPr lang="en-GB" b="1"/>
              <a:t>Evaluation users</a:t>
            </a:r>
            <a:r>
              <a:rPr lang="en-GB"/>
              <a:t> are people who will have access to the evaluation and who might use its insights in some way.</a:t>
            </a:r>
          </a:p>
          <a:p>
            <a:endParaRPr lang="en-GB"/>
          </a:p>
          <a:p>
            <a:r>
              <a:rPr lang="en-GB" b="1"/>
              <a:t>Stakeholders </a:t>
            </a:r>
            <a:r>
              <a:rPr lang="en-GB" b="0"/>
              <a:t>includes everyone who has a ‘stake’ in the policy or program – because they oversee, manage, use, or benefit from it. </a:t>
            </a:r>
          </a:p>
          <a:p>
            <a:endParaRPr lang="en-GB" b="0"/>
          </a:p>
          <a:p>
            <a:r>
              <a:rPr lang="en-GB" b="0"/>
              <a:t>Some stakeholders will get access to the evaluation report and will also be users; and many evaluation users will also have a stake in the program. </a:t>
            </a:r>
          </a:p>
          <a:p>
            <a:endParaRPr lang="en-GB" b="0"/>
          </a:p>
          <a:p>
            <a:r>
              <a:rPr lang="en-GB" b="0"/>
              <a:t>Most evaluations consider users and stakeholders, but not the other interests. For example, the natural environment and the communities that depend on it or have connections with it are seldom considered in evaluation processes. </a:t>
            </a:r>
            <a:r>
              <a:rPr lang="en-GB"/>
              <a:t>Their knowledge is very important for sustainability-inclusive evaluation. This</a:t>
            </a:r>
            <a:r>
              <a:rPr lang="en-GB" b="0"/>
              <a:t> is why we talk about “interests” – because it is a </a:t>
            </a:r>
            <a:r>
              <a:rPr lang="en-GB"/>
              <a:t>knowledgeable group</a:t>
            </a:r>
            <a:r>
              <a:rPr lang="en-GB" b="0"/>
              <a:t>, and we want to be sure that they are not left out. </a:t>
            </a:r>
          </a:p>
          <a:p>
            <a:endParaRPr lang="en-GB"/>
          </a:p>
          <a:p>
            <a:r>
              <a:rPr lang="en-GB"/>
              <a:t>In general interests will include those more closely associated with the places or priorities (e.g. disabilities, environmental conservation)</a:t>
            </a:r>
          </a:p>
        </p:txBody>
      </p:sp>
      <p:sp>
        <p:nvSpPr>
          <p:cNvPr id="4" name="Slide Number Placeholder 3"/>
          <p:cNvSpPr>
            <a:spLocks noGrp="1"/>
          </p:cNvSpPr>
          <p:nvPr>
            <p:ph type="sldNum" sz="quarter" idx="5"/>
          </p:nvPr>
        </p:nvSpPr>
        <p:spPr/>
        <p:txBody>
          <a:bodyPr/>
          <a:lstStyle/>
          <a:p>
            <a:fld id="{B6542F03-30BF-BD47-8F09-3E79A5BD03A2}" type="slidenum">
              <a:rPr lang="en-US" smtClean="0"/>
              <a:t>36</a:t>
            </a:fld>
            <a:endParaRPr lang="en-US"/>
          </a:p>
        </p:txBody>
      </p:sp>
    </p:spTree>
    <p:extLst>
      <p:ext uri="{BB962C8B-B14F-4D97-AF65-F5344CB8AC3E}">
        <p14:creationId xmlns:p14="http://schemas.microsoft.com/office/powerpoint/2010/main" val="19695596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 </a:t>
            </a:r>
          </a:p>
          <a:p>
            <a:endParaRPr lang="en-GB"/>
          </a:p>
          <a:p>
            <a:r>
              <a:rPr lang="en-GB"/>
              <a:t>Why Interests?</a:t>
            </a:r>
            <a:endParaRPr lang="en-US"/>
          </a:p>
          <a:p>
            <a:pPr marL="724543" lvl="1" indent="-241515">
              <a:buFont typeface="+mj-lt"/>
              <a:buAutoNum type="arabicPeriod"/>
            </a:pPr>
            <a:r>
              <a:rPr lang="en-GB"/>
              <a:t>Interests have knowledge about the effects of the intervention because of their interest – for example citizen science, community action, </a:t>
            </a:r>
            <a:r>
              <a:rPr lang="en-GB" err="1"/>
              <a:t>engo</a:t>
            </a:r>
            <a:r>
              <a:rPr lang="en-GB"/>
              <a:t> priorities, </a:t>
            </a:r>
          </a:p>
          <a:p>
            <a:pPr marL="724543" lvl="1" indent="-241515">
              <a:buFont typeface="+mj-lt"/>
              <a:buAutoNum type="arabicPeriod"/>
            </a:pPr>
            <a:r>
              <a:rPr lang="en-GB"/>
              <a:t>Interests have capacities, generally a cohesive constituency that can be mobilised for information gathering, crowd sourcing enumeration of effects, suggestions about interpretation remedies</a:t>
            </a:r>
          </a:p>
          <a:p>
            <a:pPr marL="724543" lvl="1" indent="-241515">
              <a:buFont typeface="+mj-lt"/>
              <a:buAutoNum type="arabicPeriod"/>
            </a:pPr>
            <a:r>
              <a:rPr lang="en-GB"/>
              <a:t>Interests have influence, can mobilise for or against the evaluation and its suggestions or take legal and other actions against proposals</a:t>
            </a:r>
          </a:p>
          <a:p>
            <a:r>
              <a:rPr lang="en-GB"/>
              <a:t>When?</a:t>
            </a:r>
          </a:p>
          <a:p>
            <a:pPr marL="664165" lvl="1" indent="-181136">
              <a:buFont typeface="Arial" panose="020B0604020202020204" pitchFamily="34" charset="0"/>
              <a:buChar char="•"/>
            </a:pPr>
            <a:r>
              <a:rPr lang="en-GB"/>
              <a:t>As early as possible to start, allow time to engage most influential and for snowballing or other processes to enumerate and engage other interests</a:t>
            </a:r>
          </a:p>
          <a:p>
            <a:r>
              <a:rPr lang="en-GB"/>
              <a:t>How?</a:t>
            </a:r>
          </a:p>
          <a:p>
            <a:pPr marL="664165" lvl="1" indent="-181136">
              <a:buFont typeface="Arial" panose="020B0604020202020204" pitchFamily="34" charset="0"/>
              <a:buChar char="•"/>
            </a:pPr>
            <a:r>
              <a:rPr lang="en-GB"/>
              <a:t>Can be informal or formal, in person or otherwise.</a:t>
            </a:r>
          </a:p>
          <a:p>
            <a:pPr marL="664165" lvl="1" indent="-181136">
              <a:buFont typeface="Arial" panose="020B0604020202020204" pitchFamily="34" charset="0"/>
              <a:buChar char="•"/>
            </a:pPr>
            <a:r>
              <a:rPr lang="en-GB"/>
              <a:t>There can be several or many interests, in general each interest (not organisation or individual) gets one vote (figuratively) and that should apply to intervention interests as well</a:t>
            </a:r>
          </a:p>
          <a:p>
            <a:pPr marL="664165" lvl="1" indent="-181136">
              <a:buFont typeface="Arial" panose="020B0604020202020204" pitchFamily="34" charset="0"/>
              <a:buChar char="•"/>
            </a:pPr>
            <a:r>
              <a:rPr lang="en-GB"/>
              <a:t>Should never be one way where they feel they provided inputs and have no idea if these were understood or used</a:t>
            </a:r>
          </a:p>
          <a:p>
            <a:pPr marL="664165" lvl="1" indent="-181136">
              <a:buFont typeface="Arial" panose="020B0604020202020204" pitchFamily="34" charset="0"/>
              <a:buChar char="•"/>
            </a:pPr>
            <a:r>
              <a:rPr lang="en-GB"/>
              <a:t>Processes should acknowledge and respect Indigenous sovereignty</a:t>
            </a:r>
          </a:p>
          <a:p>
            <a:r>
              <a:rPr lang="en-GB"/>
              <a:t>Assessing how well it went</a:t>
            </a:r>
          </a:p>
          <a:p>
            <a:pPr marL="664165" lvl="1" indent="-181136">
              <a:buFont typeface="Arial" panose="020B0604020202020204" pitchFamily="34" charset="0"/>
              <a:buChar char="•"/>
            </a:pPr>
            <a:r>
              <a:rPr lang="en-GB"/>
              <a:t>Interests should feel that they had a voice in the evaluation and were able to speak to their priorities, that they were listened to and that that their interests were considered throughout</a:t>
            </a:r>
          </a:p>
          <a:p>
            <a:endParaRPr lang="en-GB"/>
          </a:p>
          <a:p>
            <a:endParaRPr lang="en-GB"/>
          </a:p>
        </p:txBody>
      </p:sp>
      <p:sp>
        <p:nvSpPr>
          <p:cNvPr id="4" name="Slide Number Placeholder 3"/>
          <p:cNvSpPr>
            <a:spLocks noGrp="1"/>
          </p:cNvSpPr>
          <p:nvPr>
            <p:ph type="sldNum" sz="quarter" idx="5"/>
          </p:nvPr>
        </p:nvSpPr>
        <p:spPr/>
        <p:txBody>
          <a:bodyPr/>
          <a:lstStyle/>
          <a:p>
            <a:pPr defTabSz="966059">
              <a:defRPr/>
            </a:pPr>
            <a:fld id="{B6D68D57-9D73-4C57-A518-BB558B37702E}" type="slidenum">
              <a:rPr lang="en-GB">
                <a:solidFill>
                  <a:prstClr val="black"/>
                </a:solidFill>
                <a:latin typeface="Calibri" panose="020F0502020204030204"/>
              </a:rPr>
              <a:pPr defTabSz="966059">
                <a:defRPr/>
              </a:pPr>
              <a:t>38</a:t>
            </a:fld>
            <a:endParaRPr lang="en-GB">
              <a:solidFill>
                <a:prstClr val="black"/>
              </a:solidFill>
              <a:latin typeface="Calibri" panose="020F0502020204030204"/>
            </a:endParaRPr>
          </a:p>
        </p:txBody>
      </p:sp>
    </p:spTree>
    <p:extLst>
      <p:ext uri="{BB962C8B-B14F-4D97-AF65-F5344CB8AC3E}">
        <p14:creationId xmlns:p14="http://schemas.microsoft.com/office/powerpoint/2010/main" val="27437346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 </a:t>
            </a:r>
          </a:p>
          <a:p>
            <a:endParaRPr lang="en-GB"/>
          </a:p>
          <a:p>
            <a:r>
              <a:rPr lang="en-GB"/>
              <a:t>Often there is good knowledge at hand if we look for it.</a:t>
            </a:r>
          </a:p>
          <a:p>
            <a:r>
              <a:rPr lang="en-GB"/>
              <a:t>For example, local and traditional knowledge, citizen science, environmental NGOs</a:t>
            </a:r>
          </a:p>
          <a:p>
            <a:r>
              <a:rPr lang="en-GB"/>
              <a:t>And sometimes key stakeholders have good ideas of what would work for them – Chesapeake Bay example</a:t>
            </a:r>
          </a:p>
          <a:p>
            <a:r>
              <a:rPr lang="en-GB"/>
              <a:t>Remember we are looking for knowledge, not just data, data will often be badly aligned spatially and in time frames, if it exists</a:t>
            </a:r>
          </a:p>
          <a:p>
            <a:endParaRPr lang="en-GB"/>
          </a:p>
          <a:p>
            <a:endParaRPr lang="en-US"/>
          </a:p>
        </p:txBody>
      </p:sp>
      <p:sp>
        <p:nvSpPr>
          <p:cNvPr id="4" name="Slide Number Placeholder 3"/>
          <p:cNvSpPr>
            <a:spLocks noGrp="1"/>
          </p:cNvSpPr>
          <p:nvPr>
            <p:ph type="sldNum" sz="quarter" idx="5"/>
          </p:nvPr>
        </p:nvSpPr>
        <p:spPr/>
        <p:txBody>
          <a:bodyPr/>
          <a:lstStyle/>
          <a:p>
            <a:fld id="{B6542F03-30BF-BD47-8F09-3E79A5BD03A2}" type="slidenum">
              <a:rPr lang="en-US" smtClean="0"/>
              <a:t>40</a:t>
            </a:fld>
            <a:endParaRPr lang="en-US"/>
          </a:p>
        </p:txBody>
      </p:sp>
    </p:spTree>
    <p:extLst>
      <p:ext uri="{BB962C8B-B14F-4D97-AF65-F5344CB8AC3E}">
        <p14:creationId xmlns:p14="http://schemas.microsoft.com/office/powerpoint/2010/main" val="1398762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a:t>
            </a:r>
          </a:p>
          <a:p>
            <a:endParaRPr lang="en-GB"/>
          </a:p>
          <a:p>
            <a:pPr defTabSz="966059">
              <a:defRPr/>
            </a:pPr>
            <a:r>
              <a:rPr lang="en-AU"/>
              <a:t>So, why does sustainability need to be on the agenda for all evaluations? </a:t>
            </a:r>
          </a:p>
          <a:p>
            <a:pPr defTabSz="966059">
              <a:defRPr/>
            </a:pPr>
            <a:endParaRPr lang="en-AU"/>
          </a:p>
          <a:p>
            <a:pPr>
              <a:defRPr/>
            </a:pPr>
            <a:r>
              <a:rPr lang="en-AU"/>
              <a:t>Natural systems are the foundation for all life on earth, as illustrated in this ‘wedding cake’ representation of the Sustainable Development Goals (or SDGs)</a:t>
            </a:r>
            <a:r>
              <a:rPr lang="en-GB"/>
              <a:t>. This representation recognises that all we do in human systems draws from or deposits into natural systems – the environment.</a:t>
            </a:r>
          </a:p>
          <a:p>
            <a:pPr>
              <a:defRPr/>
            </a:pPr>
            <a:endParaRPr lang="en-GB"/>
          </a:p>
          <a:p>
            <a:pPr>
              <a:defRPr/>
            </a:pPr>
            <a:r>
              <a:rPr lang="en-GB"/>
              <a:t>This is contrasted to the usual presentation of the SDGs which ignores and indeed </a:t>
            </a:r>
            <a:r>
              <a:rPr lang="en-GB" err="1"/>
              <a:t>camoflages</a:t>
            </a:r>
            <a:r>
              <a:rPr lang="en-GB"/>
              <a:t> the dependent and contingent character of their relationships</a:t>
            </a:r>
            <a:endParaRPr lang="en-US"/>
          </a:p>
          <a:p>
            <a:pPr defTabSz="966059">
              <a:defRPr/>
            </a:pPr>
            <a:endParaRPr lang="en-GB"/>
          </a:p>
          <a:p>
            <a:pPr>
              <a:defRPr/>
            </a:pPr>
            <a:r>
              <a:rPr lang="en-GB"/>
              <a:t>And that access to and quality of the environment is a strong source of inequality and wealth accumulation.</a:t>
            </a:r>
          </a:p>
          <a:p>
            <a:pPr>
              <a:defRPr/>
            </a:pPr>
            <a:endParaRPr lang="en-GB"/>
          </a:p>
          <a:p>
            <a:pPr>
              <a:defRPr/>
            </a:pPr>
            <a:r>
              <a:rPr lang="en-GB"/>
              <a:t>It is important that we address the needs of humans now, but that we do it in ways that protect and restore future generations’ ability to meet their own needs, by protecting and restoring the natural systems on which they will have to depend. Addressing one of the top two layers in the wedding cake image without mitigating for effects in environment will be making future social conditions worse.</a:t>
            </a:r>
            <a:endParaRPr lang="en-GB">
              <a:cs typeface="Calibri"/>
            </a:endParaRPr>
          </a:p>
          <a:p>
            <a:pPr>
              <a:defRPr/>
            </a:pPr>
            <a:endParaRPr lang="en-GB">
              <a:cs typeface="Calibri"/>
            </a:endParaRPr>
          </a:p>
          <a:p>
            <a:pPr>
              <a:defRPr/>
            </a:pPr>
            <a:r>
              <a:rPr lang="en-GB"/>
              <a:t>Is this something that we can all agree  on?  SHOW OF HANDS, DISCUSSION IF NEEDED</a:t>
            </a:r>
          </a:p>
        </p:txBody>
      </p:sp>
      <p:sp>
        <p:nvSpPr>
          <p:cNvPr id="4" name="Slide Number Placeholder 3"/>
          <p:cNvSpPr>
            <a:spLocks noGrp="1"/>
          </p:cNvSpPr>
          <p:nvPr>
            <p:ph type="sldNum" sz="quarter" idx="5"/>
          </p:nvPr>
        </p:nvSpPr>
        <p:spPr/>
        <p:txBody>
          <a:bodyPr/>
          <a:lstStyle/>
          <a:p>
            <a:pPr defTabSz="966059">
              <a:defRPr/>
            </a:pPr>
            <a:fld id="{B6D68D57-9D73-4C57-A518-BB558B37702E}" type="slidenum">
              <a:rPr lang="en-GB">
                <a:solidFill>
                  <a:prstClr val="black"/>
                </a:solidFill>
                <a:latin typeface="Calibri" panose="020F0502020204030204"/>
              </a:rPr>
              <a:pPr defTabSz="966059">
                <a:defRPr/>
              </a:pPr>
              <a:t>3</a:t>
            </a:fld>
            <a:endParaRPr lang="en-GB">
              <a:solidFill>
                <a:prstClr val="black"/>
              </a:solidFill>
              <a:latin typeface="Calibri" panose="020F0502020204030204"/>
            </a:endParaRPr>
          </a:p>
        </p:txBody>
      </p:sp>
    </p:spTree>
    <p:extLst>
      <p:ext uri="{BB962C8B-B14F-4D97-AF65-F5344CB8AC3E}">
        <p14:creationId xmlns:p14="http://schemas.microsoft.com/office/powerpoint/2010/main" val="25427668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 </a:t>
            </a:r>
          </a:p>
          <a:p>
            <a:endParaRPr lang="en-GB"/>
          </a:p>
          <a:p>
            <a:r>
              <a:rPr lang="en-GB"/>
              <a:t>Start by looking in-house. You might be surprised to find that some of your staff have backgrounds in the natural sciences that they might never have been called on to use. </a:t>
            </a:r>
          </a:p>
          <a:p>
            <a:endParaRPr lang="en-GB"/>
          </a:p>
          <a:p>
            <a:r>
              <a:rPr lang="en-GB"/>
              <a:t>For a government agency, one option would be to look across other government agencies, particularly those that specialize in the environment, conservation, agriculture, and so forth. </a:t>
            </a:r>
          </a:p>
          <a:p>
            <a:endParaRPr lang="en-GB"/>
          </a:p>
          <a:p>
            <a:pPr defTabSz="966059">
              <a:defRPr/>
            </a:pPr>
            <a:r>
              <a:rPr lang="en-GB"/>
              <a:t>Local and Indigenous knowledges can provide powerful insights as well, depending on what you are evaluating. </a:t>
            </a:r>
          </a:p>
          <a:p>
            <a:pPr defTabSz="966059">
              <a:defRPr/>
            </a:pPr>
            <a:endParaRPr lang="en-GB"/>
          </a:p>
          <a:p>
            <a:pPr defTabSz="966059">
              <a:defRPr/>
            </a:pPr>
            <a:r>
              <a:rPr lang="en-GB"/>
              <a:t>Environmental NGOs can be another great source of expertise willing to partner with you! </a:t>
            </a:r>
          </a:p>
          <a:p>
            <a:pPr defTabSz="966059">
              <a:defRPr/>
            </a:pPr>
            <a:endParaRPr lang="en-GB"/>
          </a:p>
          <a:p>
            <a:r>
              <a:rPr lang="en-GB"/>
              <a:t>And finally, academic institutions have specialists on the faculty, or maybe even graduate students with solid expertise available at minimal cost.</a:t>
            </a:r>
          </a:p>
          <a:p>
            <a:endParaRPr lang="en-GB"/>
          </a:p>
          <a:p>
            <a:endParaRPr lang="en-GB"/>
          </a:p>
        </p:txBody>
      </p:sp>
      <p:sp>
        <p:nvSpPr>
          <p:cNvPr id="4" name="Slide Number Placeholder 3"/>
          <p:cNvSpPr>
            <a:spLocks noGrp="1"/>
          </p:cNvSpPr>
          <p:nvPr>
            <p:ph type="sldNum" sz="quarter" idx="5"/>
          </p:nvPr>
        </p:nvSpPr>
        <p:spPr/>
        <p:txBody>
          <a:bodyPr/>
          <a:lstStyle/>
          <a:p>
            <a:pPr defTabSz="966059">
              <a:defRPr/>
            </a:pPr>
            <a:fld id="{B6D68D57-9D73-4C57-A518-BB558B37702E}" type="slidenum">
              <a:rPr lang="en-GB">
                <a:solidFill>
                  <a:prstClr val="black"/>
                </a:solidFill>
                <a:latin typeface="Calibri" panose="020F0502020204030204"/>
              </a:rPr>
              <a:pPr defTabSz="966059">
                <a:defRPr/>
              </a:pPr>
              <a:t>41</a:t>
            </a:fld>
            <a:endParaRPr lang="en-GB">
              <a:solidFill>
                <a:prstClr val="black"/>
              </a:solidFill>
              <a:latin typeface="Calibri" panose="020F0502020204030204"/>
            </a:endParaRPr>
          </a:p>
        </p:txBody>
      </p:sp>
    </p:spTree>
    <p:extLst>
      <p:ext uri="{BB962C8B-B14F-4D97-AF65-F5344CB8AC3E}">
        <p14:creationId xmlns:p14="http://schemas.microsoft.com/office/powerpoint/2010/main" val="30676905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 </a:t>
            </a:r>
          </a:p>
          <a:p>
            <a:endParaRPr lang="en-GB"/>
          </a:p>
          <a:p>
            <a:r>
              <a:rPr lang="en-US"/>
              <a:t>This may seem like a lot to get our heads around because very few of us have been trained in both the natural and the social sciences. </a:t>
            </a:r>
          </a:p>
          <a:p>
            <a:endParaRPr lang="en-US"/>
          </a:p>
          <a:p>
            <a:r>
              <a:rPr lang="en-US"/>
              <a:t>That’s why it’s crucial to engage with multiple knowledges and interests, so that we can get the evaluation design, implementation, and sensemaking right. </a:t>
            </a:r>
          </a:p>
          <a:p>
            <a:endParaRPr lang="en-US"/>
          </a:p>
          <a:p>
            <a:r>
              <a:rPr lang="en-US"/>
              <a:t>To do this well, we’ll need highly inclusive, participatory, and culturally responsive processes.</a:t>
            </a:r>
          </a:p>
          <a:p>
            <a:r>
              <a:rPr lang="en-US"/>
              <a:t>We’ll also need boundary spanners – people who can help identify key concepts and translate them for different audiences, so that we can have productive discussions that don’t get lost in disciplinary jargon. </a:t>
            </a:r>
          </a:p>
        </p:txBody>
      </p:sp>
      <p:sp>
        <p:nvSpPr>
          <p:cNvPr id="4" name="Slide Number Placeholder 3"/>
          <p:cNvSpPr>
            <a:spLocks noGrp="1"/>
          </p:cNvSpPr>
          <p:nvPr>
            <p:ph type="sldNum" idx="12"/>
          </p:nvPr>
        </p:nvSpPr>
        <p:spPr/>
        <p:txBody>
          <a:bodyPr/>
          <a:lstStyle/>
          <a:p>
            <a:pPr defTabSz="966059">
              <a:buClr>
                <a:srgbClr val="000000"/>
              </a:buClr>
              <a:defRPr/>
            </a:pPr>
            <a:fld id="{00000000-1234-1234-1234-123412341234}" type="slidenum">
              <a:rPr lang="en-US" kern="0">
                <a:solidFill>
                  <a:srgbClr val="000000"/>
                </a:solidFill>
                <a:latin typeface="Arial"/>
                <a:ea typeface="Arial"/>
                <a:cs typeface="Arial"/>
                <a:sym typeface="Arial"/>
              </a:rPr>
              <a:pPr defTabSz="966059">
                <a:buClr>
                  <a:srgbClr val="000000"/>
                </a:buClr>
                <a:defRPr/>
              </a:pPr>
              <a:t>42</a:t>
            </a:fld>
            <a:endParaRPr lang="en-US" kern="0">
              <a:solidFill>
                <a:srgbClr val="000000"/>
              </a:solidFill>
              <a:latin typeface="Arial"/>
              <a:ea typeface="Arial"/>
              <a:cs typeface="Arial"/>
              <a:sym typeface="Arial"/>
            </a:endParaRPr>
          </a:p>
        </p:txBody>
      </p:sp>
    </p:spTree>
    <p:extLst>
      <p:ext uri="{BB962C8B-B14F-4D97-AF65-F5344CB8AC3E}">
        <p14:creationId xmlns:p14="http://schemas.microsoft.com/office/powerpoint/2010/main" val="4747981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 </a:t>
            </a:r>
          </a:p>
          <a:p>
            <a:endParaRPr lang="en-GB"/>
          </a:p>
          <a:p>
            <a:r>
              <a:rPr lang="en-GB">
                <a:cs typeface="Calibri"/>
              </a:rPr>
              <a:t>We recommend that you engage key interests in the intervention as early as possible so that their knowledge and worldview contributes to how we understand and describe the intervention, and from there to how we shape the evaluation.</a:t>
            </a:r>
          </a:p>
          <a:p>
            <a:endParaRPr lang="en-GB"/>
          </a:p>
          <a:p>
            <a:pPr>
              <a:lnSpc>
                <a:spcPct val="110000"/>
              </a:lnSpc>
              <a:spcBef>
                <a:spcPts val="1902"/>
              </a:spcBef>
            </a:pPr>
            <a:r>
              <a:rPr lang="en-GB"/>
              <a:t>Nexus issues can seem unimportant until we fully understand the full extent of their reach from the perspective of some of the interests. </a:t>
            </a:r>
            <a:endParaRPr lang="en-US"/>
          </a:p>
          <a:p>
            <a:pPr>
              <a:lnSpc>
                <a:spcPct val="110000"/>
              </a:lnSpc>
              <a:spcBef>
                <a:spcPts val="1902"/>
              </a:spcBef>
            </a:pPr>
            <a:r>
              <a:rPr lang="en-GB"/>
              <a:t>That reach can be into temporal and spatial dimensions that extend beyond the boundaries of the policy – experts can help us understand that.</a:t>
            </a:r>
            <a:endParaRPr lang="en-US"/>
          </a:p>
          <a:p>
            <a:pPr>
              <a:lnSpc>
                <a:spcPct val="110000"/>
              </a:lnSpc>
              <a:spcBef>
                <a:spcPts val="1902"/>
              </a:spcBef>
            </a:pPr>
            <a:r>
              <a:rPr lang="en-GB"/>
              <a:t>This is why we must use highly inclusive processes.</a:t>
            </a:r>
          </a:p>
          <a:p>
            <a:pPr>
              <a:lnSpc>
                <a:spcPct val="110000"/>
              </a:lnSpc>
              <a:spcBef>
                <a:spcPts val="1902"/>
              </a:spcBef>
            </a:pPr>
            <a:r>
              <a:rPr lang="en-GB"/>
              <a:t>These discussions often lead us to identify additional interests to include in evaluation processes.</a:t>
            </a:r>
          </a:p>
          <a:p>
            <a:pPr>
              <a:lnSpc>
                <a:spcPct val="110000"/>
              </a:lnSpc>
              <a:spcBef>
                <a:spcPts val="1902"/>
              </a:spcBef>
            </a:pPr>
            <a:r>
              <a:rPr lang="en-GB"/>
              <a:t>Complement your interests’ expertise with a literature search on the influences and effects of nexus point issues.</a:t>
            </a:r>
          </a:p>
          <a:p>
            <a:endParaRPr lang="en-GB"/>
          </a:p>
          <a:p>
            <a:r>
              <a:rPr lang="en-GB">
                <a:cs typeface="Calibri"/>
              </a:rPr>
              <a:t>Hint – it is important that the various interests develop a common understanding of the intervention – this promotes use and validity.  I try to get them together and facilitate a consensus seeking process, get them talking around a long role of paper, each with markers where they can describe nexus points and work towards including these in the draft theory of change. Can be done using other approaches – this works well for me. The key is engage interest and include their various worldviews</a:t>
            </a:r>
            <a:endParaRPr lang="en-GB"/>
          </a:p>
        </p:txBody>
      </p:sp>
      <p:sp>
        <p:nvSpPr>
          <p:cNvPr id="4" name="Slide Number Placeholder 3"/>
          <p:cNvSpPr>
            <a:spLocks noGrp="1"/>
          </p:cNvSpPr>
          <p:nvPr>
            <p:ph type="sldNum" sz="quarter" idx="5"/>
          </p:nvPr>
        </p:nvSpPr>
        <p:spPr/>
        <p:txBody>
          <a:bodyPr/>
          <a:lstStyle/>
          <a:p>
            <a:pPr defTabSz="966059">
              <a:defRPr/>
            </a:pPr>
            <a:fld id="{B6D68D57-9D73-4C57-A518-BB558B37702E}" type="slidenum">
              <a:rPr lang="en-GB">
                <a:solidFill>
                  <a:prstClr val="black"/>
                </a:solidFill>
                <a:latin typeface="Calibri" panose="020F0502020204030204"/>
              </a:rPr>
              <a:pPr defTabSz="966059">
                <a:defRPr/>
              </a:pPr>
              <a:t>44</a:t>
            </a:fld>
            <a:endParaRPr lang="en-GB">
              <a:solidFill>
                <a:prstClr val="black"/>
              </a:solidFill>
              <a:latin typeface="Calibri" panose="020F0502020204030204"/>
            </a:endParaRPr>
          </a:p>
        </p:txBody>
      </p:sp>
    </p:spTree>
    <p:extLst>
      <p:ext uri="{BB962C8B-B14F-4D97-AF65-F5344CB8AC3E}">
        <p14:creationId xmlns:p14="http://schemas.microsoft.com/office/powerpoint/2010/main" val="32925304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ANNA</a:t>
            </a:r>
          </a:p>
          <a:p>
            <a:endParaRPr lang="en-US"/>
          </a:p>
          <a:p>
            <a:r>
              <a:rPr lang="en-US"/>
              <a:t>It is important to note that use isn’t simply about getting people to read and use a report; it’s about actively involving decision makers in the evaluation process so that they can engage with it, discuss it with us, and figure out the implications for their work. When we do this, insights from the evaluation are used a lot more in decision making, which means that the evaluation delivers a lot more value to the agency (and the citizens it serves). </a:t>
            </a:r>
          </a:p>
        </p:txBody>
      </p:sp>
      <p:sp>
        <p:nvSpPr>
          <p:cNvPr id="4" name="Slide Number Placeholder 3"/>
          <p:cNvSpPr>
            <a:spLocks noGrp="1"/>
          </p:cNvSpPr>
          <p:nvPr>
            <p:ph type="sldNum" sz="quarter" idx="5"/>
          </p:nvPr>
        </p:nvSpPr>
        <p:spPr/>
        <p:txBody>
          <a:bodyPr/>
          <a:lstStyle/>
          <a:p>
            <a:fld id="{B6542F03-30BF-BD47-8F09-3E79A5BD03A2}" type="slidenum">
              <a:rPr lang="en-US" smtClean="0"/>
              <a:t>46</a:t>
            </a:fld>
            <a:endParaRPr lang="en-US"/>
          </a:p>
        </p:txBody>
      </p:sp>
    </p:spTree>
    <p:extLst>
      <p:ext uri="{BB962C8B-B14F-4D97-AF65-F5344CB8AC3E}">
        <p14:creationId xmlns:p14="http://schemas.microsoft.com/office/powerpoint/2010/main" val="22442777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 </a:t>
            </a:r>
          </a:p>
          <a:p>
            <a:endParaRPr lang="en-GB"/>
          </a:p>
          <a:p>
            <a:r>
              <a:rPr lang="en-GB"/>
              <a:t>Some of the topics we have covered in this section are designed to “cast the net wide” and identify a wide range of possible nexus issues and evaluation questions we should consider answering. </a:t>
            </a:r>
          </a:p>
          <a:p>
            <a:endParaRPr lang="en-GB"/>
          </a:p>
          <a:p>
            <a:r>
              <a:rPr lang="en-GB"/>
              <a:t>The next step is to scope things down into something practical and manageable, choosing a small number of important issues to focus on rather than trying to do it all. </a:t>
            </a:r>
          </a:p>
          <a:p>
            <a:endParaRPr lang="en-GB"/>
          </a:p>
          <a:p>
            <a:r>
              <a:rPr lang="en-GB"/>
              <a:t>That is actually very important for use – if you dive into every detail, the most important messages will be lost because people will feel overwhelmed. </a:t>
            </a:r>
          </a:p>
          <a:p>
            <a:endParaRPr lang="en-GB"/>
          </a:p>
          <a:p>
            <a:r>
              <a:rPr lang="en-GB"/>
              <a:t>Instead, focus on a few big issues that you really want people to remember. </a:t>
            </a:r>
          </a:p>
          <a:p>
            <a:endParaRPr lang="en-GB"/>
          </a:p>
          <a:p>
            <a:r>
              <a:rPr lang="en-GB"/>
              <a:t>But how do you figure out which issues to pick?</a:t>
            </a:r>
          </a:p>
        </p:txBody>
      </p:sp>
      <p:sp>
        <p:nvSpPr>
          <p:cNvPr id="4" name="Slide Number Placeholder 3"/>
          <p:cNvSpPr>
            <a:spLocks noGrp="1"/>
          </p:cNvSpPr>
          <p:nvPr>
            <p:ph type="sldNum" sz="quarter" idx="5"/>
          </p:nvPr>
        </p:nvSpPr>
        <p:spPr/>
        <p:txBody>
          <a:bodyPr/>
          <a:lstStyle/>
          <a:p>
            <a:pPr defTabSz="966059">
              <a:defRPr/>
            </a:pPr>
            <a:fld id="{B6D68D57-9D73-4C57-A518-BB558B37702E}" type="slidenum">
              <a:rPr lang="en-GB">
                <a:solidFill>
                  <a:prstClr val="black"/>
                </a:solidFill>
                <a:latin typeface="Calibri" panose="020F0502020204030204"/>
              </a:rPr>
              <a:pPr defTabSz="966059">
                <a:defRPr/>
              </a:pPr>
              <a:t>47</a:t>
            </a:fld>
            <a:endParaRPr lang="en-GB">
              <a:solidFill>
                <a:prstClr val="black"/>
              </a:solidFill>
              <a:latin typeface="Calibri" panose="020F0502020204030204"/>
            </a:endParaRPr>
          </a:p>
        </p:txBody>
      </p:sp>
    </p:spTree>
    <p:extLst>
      <p:ext uri="{BB962C8B-B14F-4D97-AF65-F5344CB8AC3E}">
        <p14:creationId xmlns:p14="http://schemas.microsoft.com/office/powerpoint/2010/main" val="16235081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 </a:t>
            </a:r>
          </a:p>
          <a:p>
            <a:endParaRPr lang="en-GB"/>
          </a:p>
          <a:p>
            <a:pPr defTabSz="966059">
              <a:defRPr/>
            </a:pPr>
            <a:r>
              <a:rPr lang="en-US">
                <a:latin typeface="Avenir Next LT Pro" panose="020B0504020202020204" pitchFamily="34" charset="0"/>
              </a:rPr>
              <a:t>Here are some ways to select the issues to focus on.</a:t>
            </a:r>
          </a:p>
          <a:p>
            <a:pPr defTabSz="966059">
              <a:defRPr/>
            </a:pPr>
            <a:endParaRPr lang="en-US">
              <a:latin typeface="Avenir Next LT Pro" panose="020B0504020202020204" pitchFamily="34" charset="0"/>
            </a:endParaRPr>
          </a:p>
          <a:p>
            <a:pPr defTabSz="966059">
              <a:lnSpc>
                <a:spcPct val="114000"/>
              </a:lnSpc>
              <a:spcBef>
                <a:spcPts val="634"/>
              </a:spcBef>
              <a:defRPr/>
            </a:pPr>
            <a:r>
              <a:rPr lang="en-GB" sz="2500" spc="-21">
                <a:solidFill>
                  <a:prstClr val="black"/>
                </a:solidFill>
                <a:latin typeface="Avenir Next LT Pro"/>
              </a:rPr>
              <a:t>Consider:</a:t>
            </a:r>
          </a:p>
          <a:p>
            <a:pPr marL="784923" lvl="1" indent="-301893" defTabSz="966059">
              <a:lnSpc>
                <a:spcPct val="150000"/>
              </a:lnSpc>
              <a:spcBef>
                <a:spcPts val="634"/>
              </a:spcBef>
              <a:buFont typeface="Arial" panose="020B0604020202020204" pitchFamily="34" charset="0"/>
              <a:buChar char="•"/>
              <a:defRPr/>
            </a:pPr>
            <a:r>
              <a:rPr lang="en-GB" spc="-21">
                <a:solidFill>
                  <a:prstClr val="black"/>
                </a:solidFill>
                <a:latin typeface="Avenir Next LT Pro"/>
              </a:rPr>
              <a:t>The </a:t>
            </a:r>
            <a:r>
              <a:rPr lang="en-GB" b="1" spc="-21">
                <a:solidFill>
                  <a:srgbClr val="07434B"/>
                </a:solidFill>
                <a:latin typeface="Avenir Next LT Pro"/>
              </a:rPr>
              <a:t>most important environmental impacts</a:t>
            </a:r>
            <a:r>
              <a:rPr lang="en-GB" spc="-21">
                <a:solidFill>
                  <a:srgbClr val="07434B"/>
                </a:solidFill>
                <a:latin typeface="Avenir Next LT Pro"/>
              </a:rPr>
              <a:t> </a:t>
            </a:r>
            <a:r>
              <a:rPr lang="en-GB" spc="-21">
                <a:solidFill>
                  <a:prstClr val="black"/>
                </a:solidFill>
                <a:latin typeface="Avenir Next LT Pro"/>
              </a:rPr>
              <a:t>– large effects or impacts on critical or threatened parts of the ecosystem</a:t>
            </a:r>
          </a:p>
          <a:p>
            <a:pPr marL="784923" lvl="1" indent="-301893" defTabSz="966059">
              <a:lnSpc>
                <a:spcPct val="150000"/>
              </a:lnSpc>
              <a:spcBef>
                <a:spcPts val="634"/>
              </a:spcBef>
              <a:buFont typeface="Arial" panose="020B0604020202020204" pitchFamily="34" charset="0"/>
              <a:buChar char="•"/>
              <a:defRPr/>
            </a:pPr>
            <a:r>
              <a:rPr lang="en-GB" b="1" spc="-21">
                <a:solidFill>
                  <a:srgbClr val="07434B"/>
                </a:solidFill>
                <a:latin typeface="Avenir Next LT Pro"/>
              </a:rPr>
              <a:t>Issues where equity and sustainability are clearly both at stake</a:t>
            </a:r>
            <a:r>
              <a:rPr lang="en-GB" b="1" spc="-21">
                <a:solidFill>
                  <a:prstClr val="black"/>
                </a:solidFill>
                <a:latin typeface="Avenir Next LT Pro"/>
              </a:rPr>
              <a:t> </a:t>
            </a:r>
            <a:r>
              <a:rPr lang="en-GB" spc="-21">
                <a:solidFill>
                  <a:prstClr val="black"/>
                </a:solidFill>
                <a:latin typeface="Avenir Next LT Pro"/>
              </a:rPr>
              <a:t>(issues that more people will care about)</a:t>
            </a:r>
          </a:p>
          <a:p>
            <a:pPr marL="784923" lvl="1" indent="-301893" defTabSz="966059">
              <a:lnSpc>
                <a:spcPct val="150000"/>
              </a:lnSpc>
              <a:spcBef>
                <a:spcPts val="634"/>
              </a:spcBef>
              <a:buFont typeface="Arial" panose="020B0604020202020204" pitchFamily="34" charset="0"/>
              <a:buChar char="•"/>
              <a:defRPr/>
            </a:pPr>
            <a:r>
              <a:rPr lang="en-GB" b="1" spc="-21">
                <a:solidFill>
                  <a:srgbClr val="07434B"/>
                </a:solidFill>
                <a:latin typeface="Avenir Next LT Pro"/>
              </a:rPr>
              <a:t>Issues that have broad relevance</a:t>
            </a:r>
            <a:r>
              <a:rPr lang="en-GB" spc="-21">
                <a:solidFill>
                  <a:prstClr val="black"/>
                </a:solidFill>
                <a:latin typeface="Avenir Next LT Pro"/>
              </a:rPr>
              <a:t>, not just for this initiative but for the sector or the country more generally (insights with ‘legs’)</a:t>
            </a:r>
          </a:p>
          <a:p>
            <a:pPr marL="784923" lvl="1" indent="-301893" defTabSz="966059">
              <a:lnSpc>
                <a:spcPct val="150000"/>
              </a:lnSpc>
              <a:spcBef>
                <a:spcPts val="634"/>
              </a:spcBef>
              <a:buFont typeface="Arial" panose="020B0604020202020204" pitchFamily="34" charset="0"/>
              <a:buChar char="•"/>
              <a:defRPr/>
            </a:pPr>
            <a:r>
              <a:rPr lang="en-GB" b="1" spc="-21">
                <a:solidFill>
                  <a:srgbClr val="07434B"/>
                </a:solidFill>
                <a:latin typeface="Avenir Next LT Pro"/>
              </a:rPr>
              <a:t>Issues that are currently high on the radar</a:t>
            </a:r>
            <a:r>
              <a:rPr lang="en-GB" spc="-21">
                <a:solidFill>
                  <a:prstClr val="black"/>
                </a:solidFill>
                <a:latin typeface="Avenir Next LT Pro"/>
              </a:rPr>
              <a:t> in the sector or country (influence opportunity due to salience)</a:t>
            </a:r>
          </a:p>
          <a:p>
            <a:pPr marL="784923" lvl="1" indent="-301893" defTabSz="966059">
              <a:lnSpc>
                <a:spcPct val="150000"/>
              </a:lnSpc>
              <a:spcBef>
                <a:spcPts val="634"/>
              </a:spcBef>
              <a:buFont typeface="Arial" panose="020B0604020202020204" pitchFamily="34" charset="0"/>
              <a:buChar char="•"/>
              <a:defRPr/>
            </a:pPr>
            <a:r>
              <a:rPr lang="en-GB" b="1" spc="-21">
                <a:solidFill>
                  <a:srgbClr val="07434B"/>
                </a:solidFill>
                <a:latin typeface="Avenir Next LT Pro"/>
              </a:rPr>
              <a:t>Any consequences</a:t>
            </a:r>
            <a:r>
              <a:rPr lang="en-GB" spc="-21">
                <a:solidFill>
                  <a:prstClr val="black"/>
                </a:solidFill>
                <a:latin typeface="Avenir Next LT Pro"/>
              </a:rPr>
              <a:t> of including or excluding particular issues</a:t>
            </a:r>
          </a:p>
          <a:p>
            <a:pPr marL="784923" lvl="1" indent="-301893" defTabSz="966059">
              <a:lnSpc>
                <a:spcPct val="150000"/>
              </a:lnSpc>
              <a:spcBef>
                <a:spcPts val="634"/>
              </a:spcBef>
              <a:buFont typeface="Arial" panose="020B0604020202020204" pitchFamily="34" charset="0"/>
              <a:buChar char="•"/>
              <a:defRPr/>
            </a:pPr>
            <a:r>
              <a:rPr lang="en-GB" spc="-21">
                <a:solidFill>
                  <a:prstClr val="black"/>
                </a:solidFill>
                <a:latin typeface="Avenir Next LT Pro"/>
              </a:rPr>
              <a:t>Implications for conceptual use – </a:t>
            </a:r>
            <a:r>
              <a:rPr lang="en-GB" b="1" spc="-21">
                <a:solidFill>
                  <a:srgbClr val="07434B"/>
                </a:solidFill>
                <a:latin typeface="Avenir Next LT Pro"/>
              </a:rPr>
              <a:t>how well it will help decision-makers see things differently long term</a:t>
            </a:r>
          </a:p>
          <a:p>
            <a:pPr defTabSz="966059">
              <a:defRPr/>
            </a:pPr>
            <a:endParaRPr lang="en-US">
              <a:latin typeface="Avenir Next LT Pro" panose="020B0504020202020204" pitchFamily="34" charset="0"/>
            </a:endParaRPr>
          </a:p>
          <a:p>
            <a:endParaRPr lang="en-AU"/>
          </a:p>
        </p:txBody>
      </p:sp>
      <p:sp>
        <p:nvSpPr>
          <p:cNvPr id="4" name="Slide Number Placeholder 3"/>
          <p:cNvSpPr>
            <a:spLocks noGrp="1"/>
          </p:cNvSpPr>
          <p:nvPr>
            <p:ph type="sldNum" sz="quarter" idx="5"/>
          </p:nvPr>
        </p:nvSpPr>
        <p:spPr/>
        <p:txBody>
          <a:bodyPr/>
          <a:lstStyle/>
          <a:p>
            <a:pPr defTabSz="966059">
              <a:defRPr/>
            </a:pPr>
            <a:fld id="{B6D68D57-9D73-4C57-A518-BB558B37702E}" type="slidenum">
              <a:rPr lang="en-GB">
                <a:solidFill>
                  <a:prstClr val="black"/>
                </a:solidFill>
                <a:latin typeface="Calibri" panose="020F0502020204030204"/>
              </a:rPr>
              <a:pPr defTabSz="966059">
                <a:defRPr/>
              </a:pPr>
              <a:t>48</a:t>
            </a:fld>
            <a:endParaRPr lang="en-GB">
              <a:solidFill>
                <a:prstClr val="black"/>
              </a:solidFill>
              <a:latin typeface="Calibri" panose="020F0502020204030204"/>
            </a:endParaRPr>
          </a:p>
        </p:txBody>
      </p:sp>
    </p:spTree>
    <p:extLst>
      <p:ext uri="{BB962C8B-B14F-4D97-AF65-F5344CB8AC3E}">
        <p14:creationId xmlns:p14="http://schemas.microsoft.com/office/powerpoint/2010/main" val="31746055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 </a:t>
            </a:r>
          </a:p>
          <a:p>
            <a:endParaRPr lang="en-GB"/>
          </a:p>
          <a:p>
            <a:r>
              <a:rPr lang="en-GB"/>
              <a:t>Footprint undertook this work to illustrate how a TOC could incorporate environment, identify nexus points and by applying methods and using data not normally found in evaluations provide an assessment of environmental effects.</a:t>
            </a:r>
          </a:p>
          <a:p>
            <a:endParaRPr lang="en-GB"/>
          </a:p>
          <a:p>
            <a:r>
              <a:rPr lang="en-GB"/>
              <a:t>So, what might be the main sustainability issues to consider in a pandemic response? These are a few that arose in the last pandemic. </a:t>
            </a:r>
          </a:p>
          <a:p>
            <a:endParaRPr lang="en-GB"/>
          </a:p>
          <a:p>
            <a:endParaRPr lang="en-GB"/>
          </a:p>
          <a:p>
            <a:endParaRPr lang="en-US"/>
          </a:p>
        </p:txBody>
      </p:sp>
      <p:sp>
        <p:nvSpPr>
          <p:cNvPr id="4" name="Slide Number Placeholder 3"/>
          <p:cNvSpPr>
            <a:spLocks noGrp="1"/>
          </p:cNvSpPr>
          <p:nvPr>
            <p:ph type="sldNum" sz="quarter" idx="5"/>
          </p:nvPr>
        </p:nvSpPr>
        <p:spPr/>
        <p:txBody>
          <a:bodyPr/>
          <a:lstStyle/>
          <a:p>
            <a:fld id="{B6542F03-30BF-BD47-8F09-3E79A5BD03A2}" type="slidenum">
              <a:rPr lang="en-US" smtClean="0"/>
              <a:t>49</a:t>
            </a:fld>
            <a:endParaRPr lang="en-US"/>
          </a:p>
        </p:txBody>
      </p:sp>
    </p:spTree>
    <p:extLst>
      <p:ext uri="{BB962C8B-B14F-4D97-AF65-F5344CB8AC3E}">
        <p14:creationId xmlns:p14="http://schemas.microsoft.com/office/powerpoint/2010/main" val="2016534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 </a:t>
            </a:r>
          </a:p>
          <a:p>
            <a:endParaRPr lang="en-GB"/>
          </a:p>
          <a:p>
            <a:r>
              <a:rPr lang="en-US"/>
              <a:t>Let’s zoom in on one of those, to give you an example. There was an interesting study done during the recent pandemic looking at the environmental sustainability of personal protective equipment. </a:t>
            </a:r>
          </a:p>
          <a:p>
            <a:endParaRPr lang="en-US"/>
          </a:p>
          <a:p>
            <a:r>
              <a:rPr lang="en-US"/>
              <a:t>Not surprisingly, most governments were primarily concerned with the human impact of the pandemic, but in the race to get PPE in the hands of people who needed it, there was a lot of collateral damage to the environment.</a:t>
            </a:r>
          </a:p>
          <a:p>
            <a:endParaRPr lang="en-US"/>
          </a:p>
          <a:p>
            <a:r>
              <a:rPr lang="en-US"/>
              <a:t>Now that we know that, we can plan for future pandemics in ways that BOTH respond rapidly to the human need AND protect the environment as much as possible.</a:t>
            </a:r>
          </a:p>
          <a:p>
            <a:endParaRPr lang="en-US"/>
          </a:p>
          <a:p>
            <a:r>
              <a:rPr lang="en-US"/>
              <a:t>So, what kinds of approaches were used to figure out what was important? </a:t>
            </a:r>
          </a:p>
        </p:txBody>
      </p:sp>
      <p:sp>
        <p:nvSpPr>
          <p:cNvPr id="4" name="Slide Number Placeholder 3"/>
          <p:cNvSpPr>
            <a:spLocks noGrp="1"/>
          </p:cNvSpPr>
          <p:nvPr>
            <p:ph type="sldNum" sz="quarter" idx="5"/>
          </p:nvPr>
        </p:nvSpPr>
        <p:spPr/>
        <p:txBody>
          <a:bodyPr/>
          <a:lstStyle/>
          <a:p>
            <a:fld id="{B6542F03-30BF-BD47-8F09-3E79A5BD03A2}" type="slidenum">
              <a:rPr lang="en-US" smtClean="0"/>
              <a:t>50</a:t>
            </a:fld>
            <a:endParaRPr lang="en-US"/>
          </a:p>
        </p:txBody>
      </p:sp>
    </p:spTree>
    <p:extLst>
      <p:ext uri="{BB962C8B-B14F-4D97-AF65-F5344CB8AC3E}">
        <p14:creationId xmlns:p14="http://schemas.microsoft.com/office/powerpoint/2010/main" val="19703030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a:t>
            </a:r>
          </a:p>
          <a:p>
            <a:endParaRPr lang="en-GB"/>
          </a:p>
          <a:p>
            <a:r>
              <a:rPr lang="en-GB"/>
              <a:t>We can develop a theory of change or a value chain from the main things that providing PPE does :</a:t>
            </a:r>
          </a:p>
          <a:p>
            <a:pPr marL="181136" indent="-181136">
              <a:buFont typeface="Calibri"/>
              <a:buChar char="-"/>
            </a:pPr>
            <a:r>
              <a:rPr lang="en-GB"/>
              <a:t> preparation (stockpiles of equipment so we are ready)</a:t>
            </a:r>
          </a:p>
          <a:p>
            <a:pPr marL="181136" indent="-181136">
              <a:buFont typeface="Calibri"/>
              <a:buChar char="-"/>
            </a:pPr>
            <a:r>
              <a:rPr lang="en-GB"/>
              <a:t>Procurement – was it specified that the products needed to be recyclable and avoid use of raw petroleum using recycled plastic instead. Was transport distance considered as a cost </a:t>
            </a:r>
            <a:r>
              <a:rPr lang="en-GB" err="1"/>
              <a:t>favoruing</a:t>
            </a:r>
            <a:r>
              <a:rPr lang="en-GB"/>
              <a:t> closer suppliers</a:t>
            </a:r>
          </a:p>
          <a:p>
            <a:pPr marL="181136" indent="-181136">
              <a:buFont typeface="Calibri"/>
              <a:buChar char="-"/>
            </a:pPr>
            <a:r>
              <a:rPr lang="en-GB"/>
              <a:t>Design and manufacture – recycling, reuse</a:t>
            </a:r>
          </a:p>
          <a:p>
            <a:pPr marL="181136" indent="-181136">
              <a:buFont typeface="Calibri"/>
              <a:buChar char="-"/>
            </a:pPr>
            <a:r>
              <a:rPr lang="en-GB"/>
              <a:t>Use – reuse – reduce the numbers required</a:t>
            </a:r>
          </a:p>
          <a:p>
            <a:pPr marL="181136" indent="-181136">
              <a:buFont typeface="Calibri"/>
              <a:buChar char="-"/>
            </a:pPr>
            <a:r>
              <a:rPr lang="en-GB"/>
              <a:t>Disposal</a:t>
            </a:r>
          </a:p>
          <a:p>
            <a:pPr marL="181136" indent="-181136">
              <a:buFont typeface="Calibri"/>
              <a:buChar char="-"/>
            </a:pPr>
            <a:endParaRPr lang="en-GB"/>
          </a:p>
          <a:p>
            <a:r>
              <a:rPr lang="en-GB"/>
              <a:t>And was equity considered or was it OK to have a race by the richest</a:t>
            </a:r>
          </a:p>
          <a:p>
            <a:endParaRPr lang="en-GB"/>
          </a:p>
          <a:p>
            <a:endParaRPr lang="en-US"/>
          </a:p>
        </p:txBody>
      </p:sp>
      <p:sp>
        <p:nvSpPr>
          <p:cNvPr id="4" name="Slide Number Placeholder 3"/>
          <p:cNvSpPr>
            <a:spLocks noGrp="1"/>
          </p:cNvSpPr>
          <p:nvPr>
            <p:ph type="sldNum" sz="quarter" idx="5"/>
          </p:nvPr>
        </p:nvSpPr>
        <p:spPr/>
        <p:txBody>
          <a:bodyPr/>
          <a:lstStyle/>
          <a:p>
            <a:fld id="{B6542F03-30BF-BD47-8F09-3E79A5BD03A2}" type="slidenum">
              <a:rPr lang="en-US" smtClean="0"/>
              <a:t>51</a:t>
            </a:fld>
            <a:endParaRPr lang="en-US"/>
          </a:p>
        </p:txBody>
      </p:sp>
    </p:spTree>
    <p:extLst>
      <p:ext uri="{BB962C8B-B14F-4D97-AF65-F5344CB8AC3E}">
        <p14:creationId xmlns:p14="http://schemas.microsoft.com/office/powerpoint/2010/main" val="28206020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ANDY</a:t>
            </a:r>
          </a:p>
          <a:p>
            <a:endParaRPr lang="en-US"/>
          </a:p>
          <a:p>
            <a:r>
              <a:rPr lang="en-US"/>
              <a:t>[Animated slide]</a:t>
            </a:r>
          </a:p>
          <a:p>
            <a:r>
              <a:rPr lang="en-US"/>
              <a:t>As you might imagine, the primary intended outcomes for the provisioning of PPE were entirely focused on the human system.</a:t>
            </a:r>
          </a:p>
          <a:p>
            <a:endParaRPr lang="en-US"/>
          </a:p>
          <a:p>
            <a:r>
              <a:rPr lang="en-US"/>
              <a:t>&lt;click&gt; But there were natural system effects that were being ignored in the rush to meet that need …</a:t>
            </a:r>
          </a:p>
          <a:p>
            <a:endParaRPr lang="en-US"/>
          </a:p>
          <a:p>
            <a:r>
              <a:rPr lang="en-US"/>
              <a:t>&lt;click&gt; and there were also equity outcomes in the human system that were being ignored.</a:t>
            </a:r>
          </a:p>
          <a:p>
            <a:endParaRPr lang="en-US"/>
          </a:p>
          <a:p>
            <a:r>
              <a:rPr lang="en-US"/>
              <a:t>Note that in the bottom right box we can see how environmental outcomes impact equity by disproportionately affecting marginalized groups. For example people who tend to live closer to waste disposal centers and whose suburbs often get less clean-up attention from municipalities than wealthier neighborhoods. </a:t>
            </a:r>
          </a:p>
        </p:txBody>
      </p:sp>
      <p:sp>
        <p:nvSpPr>
          <p:cNvPr id="4" name="Slide Number Placeholder 3"/>
          <p:cNvSpPr>
            <a:spLocks noGrp="1"/>
          </p:cNvSpPr>
          <p:nvPr>
            <p:ph type="sldNum" sz="quarter" idx="5"/>
          </p:nvPr>
        </p:nvSpPr>
        <p:spPr/>
        <p:txBody>
          <a:bodyPr/>
          <a:lstStyle/>
          <a:p>
            <a:fld id="{B6542F03-30BF-BD47-8F09-3E79A5BD03A2}" type="slidenum">
              <a:rPr lang="en-US" smtClean="0"/>
              <a:t>52</a:t>
            </a:fld>
            <a:endParaRPr lang="en-US"/>
          </a:p>
        </p:txBody>
      </p:sp>
    </p:spTree>
    <p:extLst>
      <p:ext uri="{BB962C8B-B14F-4D97-AF65-F5344CB8AC3E}">
        <p14:creationId xmlns:p14="http://schemas.microsoft.com/office/powerpoint/2010/main" val="488627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a:t>
            </a:r>
          </a:p>
          <a:p>
            <a:endParaRPr lang="en-GB"/>
          </a:p>
          <a:p>
            <a:r>
              <a:rPr lang="en-AU"/>
              <a:t>Because programs and policies with NO environmental objectives ignore the fact that they do have environmental effects and these effects cause by far the greatest harm, so that is also where we need to be focusing our efforts. </a:t>
            </a:r>
          </a:p>
          <a:p>
            <a:endParaRPr lang="en-AU"/>
          </a:p>
          <a:p>
            <a:r>
              <a:rPr lang="en-AU"/>
              <a:t>And that is why we like this image. Most programs ignore the environment and therefore cause a huge negative impact on the environment (without wanting to do so, most of the time). </a:t>
            </a:r>
          </a:p>
          <a:p>
            <a:endParaRPr lang="en-AU"/>
          </a:p>
          <a:p>
            <a:r>
              <a:rPr lang="en-AU"/>
              <a:t>They are represented by the large grey are of the hull in the picture. The red part of the ship's hull are the environmental programs trying to clean up the mess.</a:t>
            </a:r>
          </a:p>
          <a:p>
            <a:endParaRPr lang="en-AU"/>
          </a:p>
        </p:txBody>
      </p:sp>
      <p:sp>
        <p:nvSpPr>
          <p:cNvPr id="4" name="Slide Number Placeholder 3"/>
          <p:cNvSpPr>
            <a:spLocks noGrp="1"/>
          </p:cNvSpPr>
          <p:nvPr>
            <p:ph type="sldNum" sz="quarter" idx="5"/>
          </p:nvPr>
        </p:nvSpPr>
        <p:spPr/>
        <p:txBody>
          <a:bodyPr/>
          <a:lstStyle/>
          <a:p>
            <a:pPr defTabSz="966059">
              <a:defRPr/>
            </a:pPr>
            <a:fld id="{B6D68D57-9D73-4C57-A518-BB558B37702E}" type="slidenum">
              <a:rPr lang="en-GB">
                <a:solidFill>
                  <a:prstClr val="black"/>
                </a:solidFill>
                <a:latin typeface="Calibri" panose="020F0502020204030204"/>
              </a:rPr>
              <a:pPr defTabSz="966059">
                <a:defRPr/>
              </a:pPr>
              <a:t>4</a:t>
            </a:fld>
            <a:endParaRPr lang="en-GB">
              <a:solidFill>
                <a:prstClr val="black"/>
              </a:solidFill>
              <a:latin typeface="Calibri" panose="020F0502020204030204"/>
            </a:endParaRPr>
          </a:p>
        </p:txBody>
      </p:sp>
    </p:spTree>
    <p:extLst>
      <p:ext uri="{BB962C8B-B14F-4D97-AF65-F5344CB8AC3E}">
        <p14:creationId xmlns:p14="http://schemas.microsoft.com/office/powerpoint/2010/main" val="14558497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 </a:t>
            </a:r>
          </a:p>
          <a:p>
            <a:endParaRPr lang="en-GB"/>
          </a:p>
          <a:p>
            <a:r>
              <a:rPr lang="en-GB"/>
              <a:t>…</a:t>
            </a:r>
          </a:p>
          <a:p>
            <a:endParaRPr lang="en-GB"/>
          </a:p>
          <a:p>
            <a:r>
              <a:rPr lang="en-GB"/>
              <a:t>And now back to Thomaz</a:t>
            </a:r>
          </a:p>
          <a:p>
            <a:endParaRPr lang="en-GB"/>
          </a:p>
          <a:p>
            <a:endParaRPr lang="en-GB"/>
          </a:p>
          <a:p>
            <a:endParaRPr lang="en-GB"/>
          </a:p>
          <a:p>
            <a:endParaRPr lang="en-US"/>
          </a:p>
        </p:txBody>
      </p:sp>
      <p:sp>
        <p:nvSpPr>
          <p:cNvPr id="4" name="Slide Number Placeholder 3"/>
          <p:cNvSpPr>
            <a:spLocks noGrp="1"/>
          </p:cNvSpPr>
          <p:nvPr>
            <p:ph type="sldNum" sz="quarter" idx="5"/>
          </p:nvPr>
        </p:nvSpPr>
        <p:spPr/>
        <p:txBody>
          <a:bodyPr/>
          <a:lstStyle/>
          <a:p>
            <a:fld id="{B6542F03-30BF-BD47-8F09-3E79A5BD03A2}" type="slidenum">
              <a:rPr lang="en-US" smtClean="0"/>
              <a:t>53</a:t>
            </a:fld>
            <a:endParaRPr lang="en-US"/>
          </a:p>
        </p:txBody>
      </p:sp>
    </p:spTree>
    <p:extLst>
      <p:ext uri="{BB962C8B-B14F-4D97-AF65-F5344CB8AC3E}">
        <p14:creationId xmlns:p14="http://schemas.microsoft.com/office/powerpoint/2010/main" val="17898168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ANNA</a:t>
            </a:r>
          </a:p>
          <a:p>
            <a:endParaRPr lang="en-US"/>
          </a:p>
          <a:p>
            <a:pPr marL="181136" indent="-181136">
              <a:buFont typeface="Calibri"/>
              <a:buChar char="-"/>
            </a:pPr>
            <a:r>
              <a:rPr lang="en-US"/>
              <a:t>To do so we want to guide you through different steps, that help to orient and center your evaluation: which are the </a:t>
            </a:r>
          </a:p>
          <a:p>
            <a:pPr marL="181136" indent="-181136">
              <a:buFont typeface="Calibri"/>
              <a:buChar char="-"/>
            </a:pPr>
            <a:r>
              <a:rPr lang="en-US"/>
              <a:t>formulation of </a:t>
            </a:r>
            <a:r>
              <a:rPr lang="en-US" err="1"/>
              <a:t>Evlauation</a:t>
            </a:r>
            <a:r>
              <a:rPr lang="en-US"/>
              <a:t> Questions, </a:t>
            </a:r>
          </a:p>
          <a:p>
            <a:pPr marL="181136" indent="-181136">
              <a:buFont typeface="Calibri"/>
              <a:buChar char="-"/>
            </a:pPr>
            <a:r>
              <a:rPr lang="en-US"/>
              <a:t>to define the nexus points of human and social systems while by </a:t>
            </a:r>
          </a:p>
          <a:p>
            <a:pPr marL="181136" indent="-181136">
              <a:buFont typeface="Calibri"/>
              <a:buChar char="-"/>
            </a:pPr>
            <a:r>
              <a:rPr lang="en-US"/>
              <a:t>concentrating on the most important aspects. </a:t>
            </a:r>
          </a:p>
          <a:p>
            <a:pPr marL="181136" indent="-181136">
              <a:buFont typeface="Calibri"/>
              <a:buChar char="-"/>
            </a:pPr>
            <a:r>
              <a:rPr lang="en-US"/>
              <a:t>This phase is critically important to S-I evaluation, since we are introducing </a:t>
            </a:r>
            <a:r>
              <a:rPr lang="en-US" b="1"/>
              <a:t>generic key concepts</a:t>
            </a:r>
            <a:r>
              <a:rPr lang="en-US"/>
              <a:t>. </a:t>
            </a:r>
          </a:p>
          <a:p>
            <a:pPr marL="181136" indent="-181136">
              <a:buFont typeface="Calibri"/>
              <a:buChar char="-"/>
            </a:pPr>
            <a:endParaRPr lang="es"/>
          </a:p>
        </p:txBody>
      </p:sp>
      <p:sp>
        <p:nvSpPr>
          <p:cNvPr id="4" name="Slide Number Placeholder 3"/>
          <p:cNvSpPr>
            <a:spLocks noGrp="1"/>
          </p:cNvSpPr>
          <p:nvPr>
            <p:ph type="sldNum" sz="quarter" idx="5"/>
          </p:nvPr>
        </p:nvSpPr>
        <p:spPr/>
        <p:txBody>
          <a:bodyPr/>
          <a:lstStyle/>
          <a:p>
            <a:fld id="{B6542F03-30BF-BD47-8F09-3E79A5BD03A2}" type="slidenum">
              <a:rPr lang="en-US" smtClean="0"/>
              <a:t>54</a:t>
            </a:fld>
            <a:endParaRPr lang="en-US"/>
          </a:p>
        </p:txBody>
      </p:sp>
    </p:spTree>
    <p:extLst>
      <p:ext uri="{BB962C8B-B14F-4D97-AF65-F5344CB8AC3E}">
        <p14:creationId xmlns:p14="http://schemas.microsoft.com/office/powerpoint/2010/main" val="27057482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ANDY </a:t>
            </a:r>
            <a:endParaRPr lang="de-DE"/>
          </a:p>
          <a:p>
            <a:r>
              <a:rPr lang="en-US"/>
              <a:t>Let’s map out the main building blocks for doing sustainability-inclusive evaluation and for building country capacity to do so.</a:t>
            </a:r>
          </a:p>
          <a:p>
            <a:endParaRPr lang="en-US"/>
          </a:p>
          <a:p>
            <a:r>
              <a:rPr lang="en-US"/>
              <a:t>First and foremost, everyone involved needs a clear understanding about why sustainability is important to include in ALL evaluations, not just for policies and initiatives that have environmental objectives. </a:t>
            </a:r>
          </a:p>
          <a:p>
            <a:endParaRPr lang="en-US"/>
          </a:p>
          <a:p>
            <a:r>
              <a:rPr lang="en-US"/>
              <a:t>&gt;&gt; click</a:t>
            </a:r>
          </a:p>
          <a:p>
            <a:r>
              <a:rPr lang="en-US"/>
              <a:t>Core to the approach is engaging diverse knowledges and interests – something we do throughout the evaluation. We do it for credibility, for validity, and to facilitate both conceptual and instrumental use of the evaluation. And that is what </a:t>
            </a:r>
            <a:r>
              <a:rPr lang="en-US" err="1"/>
              <a:t>DEval</a:t>
            </a:r>
            <a:r>
              <a:rPr lang="en-US"/>
              <a:t> does – hold up the book</a:t>
            </a:r>
          </a:p>
          <a:p>
            <a:endParaRPr lang="en-US"/>
          </a:p>
          <a:p>
            <a:r>
              <a:rPr lang="en-US"/>
              <a:t>&gt;&gt;click</a:t>
            </a:r>
          </a:p>
          <a:p>
            <a:r>
              <a:rPr lang="en-US"/>
              <a:t>With the help of these people and their different perspectives and expertise, the first two tasks are to apply systems thinking concepts to understand how the policy or initiative is situated within coupled human and natural systems and (on the right) what the key issues are at the nexus. That’s where humans affect the environment and vice versa, and it’s also where we can find the best opportunities for sustainability-savvy decision making. </a:t>
            </a:r>
          </a:p>
          <a:p>
            <a:endParaRPr lang="en-US"/>
          </a:p>
          <a:p>
            <a:r>
              <a:rPr lang="en-US"/>
              <a:t>&gt;&gt;click</a:t>
            </a:r>
          </a:p>
          <a:p>
            <a:r>
              <a:rPr lang="en-US"/>
              <a:t>Next, as you can see in the boxes below, we need to formulate a set of high-level evaluation questions that are inclusive of sustainability concerns, that reflect the nature of the evaluand, and that resonate with decision makers. And find credible and feasible sources of evidence that will help us answer those questions.</a:t>
            </a:r>
          </a:p>
          <a:p>
            <a:endParaRPr lang="en-US"/>
          </a:p>
          <a:p>
            <a:r>
              <a:rPr lang="en-US"/>
              <a:t>&gt;&gt;click</a:t>
            </a:r>
          </a:p>
          <a:p>
            <a:r>
              <a:rPr lang="en-US"/>
              <a:t>Finally, in the bottom row, we take the evidence we have gathered and, with the help of our interests and their expertise, we guide the evaluative reasoning process to make sense of the evidence and generate clear, evaluative answers to the key evaluation questions. Also important at this juncture is identifying the decision-making implications of what we’ve found out, either by making changes to the current policy or initiative, and/or by identifying lightbulb moments that should be taken into consideration for future policymaking and programming. </a:t>
            </a:r>
          </a:p>
        </p:txBody>
      </p:sp>
      <p:sp>
        <p:nvSpPr>
          <p:cNvPr id="4" name="Slide Number Placeholder 3"/>
          <p:cNvSpPr>
            <a:spLocks noGrp="1"/>
          </p:cNvSpPr>
          <p:nvPr>
            <p:ph type="sldNum" sz="quarter" idx="5"/>
          </p:nvPr>
        </p:nvSpPr>
        <p:spPr/>
        <p:txBody>
          <a:bodyPr/>
          <a:lstStyle/>
          <a:p>
            <a:fld id="{B6542F03-30BF-BD47-8F09-3E79A5BD03A2}" type="slidenum">
              <a:rPr lang="en-US" smtClean="0"/>
              <a:t>55</a:t>
            </a:fld>
            <a:endParaRPr lang="en-US"/>
          </a:p>
        </p:txBody>
      </p:sp>
    </p:spTree>
    <p:extLst>
      <p:ext uri="{BB962C8B-B14F-4D97-AF65-F5344CB8AC3E}">
        <p14:creationId xmlns:p14="http://schemas.microsoft.com/office/powerpoint/2010/main" val="38476414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22" indent="-285722">
              <a:buFont typeface="Arial,Sans-Serif"/>
              <a:buChar char="•"/>
            </a:pPr>
            <a:endParaRPr lang="en-GB"/>
          </a:p>
          <a:p>
            <a:pPr marL="285722" indent="-285722">
              <a:buFont typeface="Arial,Sans-Serif"/>
              <a:buChar char="•"/>
            </a:pPr>
            <a:r>
              <a:rPr lang="en-GB"/>
              <a:t>Climate threats such as floods, droughts and cyclones are increasing in frequency and intensity. The consequences affect the most marginalized in the agricultural sectors disproportionately, undermining agricultural efforts and exacerbating food insecurity and poverty in rural areas. At the same time, agrifood systems account for more than a third of global greenhouse gas (GHG) emissions, intensifying climate change.</a:t>
            </a:r>
          </a:p>
          <a:p>
            <a:r>
              <a:rPr lang="en-GB"/>
              <a:t>It is, therefore, necessary to ensure food security strengthened resilience of ecosystems and economic resilience of people concurrently to meet the targets of the 2030 Agenda. We need to go beyond “do-no-harm” agricultural solutions and seek win-win solutions that promote climatic, environmental and development resilience together.</a:t>
            </a:r>
            <a:endParaRPr lang="en-US"/>
          </a:p>
          <a:p>
            <a:r>
              <a:rPr lang="en-GB">
                <a:hlinkClick r:id="rId3"/>
              </a:rPr>
              <a:t>https://www.evalforward.org/blog/evaluating-sustainability</a:t>
            </a:r>
            <a:r>
              <a:rPr lang="en-GB"/>
              <a:t> </a:t>
            </a:r>
            <a:endParaRPr lang="en-US"/>
          </a:p>
          <a:p>
            <a:endParaRPr lang="en-US">
              <a:latin typeface="Calibri"/>
              <a:cs typeface="Calibri"/>
            </a:endParaRPr>
          </a:p>
        </p:txBody>
      </p:sp>
      <p:sp>
        <p:nvSpPr>
          <p:cNvPr id="4" name="Foliennummernplatzhalter 3"/>
          <p:cNvSpPr>
            <a:spLocks noGrp="1"/>
          </p:cNvSpPr>
          <p:nvPr>
            <p:ph type="sldNum" sz="quarter" idx="5"/>
          </p:nvPr>
        </p:nvSpPr>
        <p:spPr/>
        <p:txBody>
          <a:bodyPr/>
          <a:lstStyle/>
          <a:p>
            <a:fld id="{B6542F03-30BF-BD47-8F09-3E79A5BD03A2}" type="slidenum">
              <a:rPr lang="en-US" smtClean="0"/>
              <a:t>56</a:t>
            </a:fld>
            <a:endParaRPr lang="en-US"/>
          </a:p>
        </p:txBody>
      </p:sp>
    </p:spTree>
    <p:extLst>
      <p:ext uri="{BB962C8B-B14F-4D97-AF65-F5344CB8AC3E}">
        <p14:creationId xmlns:p14="http://schemas.microsoft.com/office/powerpoint/2010/main" val="11840355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ANNA</a:t>
            </a:r>
          </a:p>
          <a:p>
            <a:endParaRPr lang="en-US"/>
          </a:p>
          <a:p>
            <a:r>
              <a:rPr lang="en-US"/>
              <a:t>Further, the terms of reference should include the following points:</a:t>
            </a:r>
          </a:p>
          <a:p>
            <a:r>
              <a:rPr lang="en-US"/>
              <a:t>- The evaluation should require a new or updated theory of change or value chain identifying the nexus points. This helps to ensure that sustainability aspects are integrated in an integral way throughout the assessment.</a:t>
            </a:r>
          </a:p>
          <a:p>
            <a:r>
              <a:rPr lang="en-US"/>
              <a:t>- It should be clear that formal accountability and intervention frames should be addressed in the evaluation but should not limit the evaluation’s scope or approach. </a:t>
            </a:r>
          </a:p>
          <a:p>
            <a:r>
              <a:rPr lang="en-US"/>
              <a:t>- Various interest groups should be included throughout the process, with a particular emphasis on use, and proposals should be sure to address this. </a:t>
            </a:r>
          </a:p>
          <a:p>
            <a:r>
              <a:rPr lang="en-US"/>
              <a:t>- the assessment of future impacts should be included in the TOR , using methods like scenario planning or modelling</a:t>
            </a:r>
          </a:p>
          <a:p>
            <a:r>
              <a:rPr lang="en-US"/>
              <a:t>- Proposals will need to demonstrate the ability to estimate greenhouse emissions and other direct environmental effects such as biodiversity, water and air quality.</a:t>
            </a:r>
          </a:p>
          <a:p>
            <a:pPr marL="181136" indent="-181136">
              <a:buFontTx/>
              <a:buChar char="-"/>
            </a:pPr>
            <a:r>
              <a:rPr lang="en-US"/>
              <a:t>The TOR should ask consultants to show how they will incorporate multiple knowledges and mixed methods.  </a:t>
            </a:r>
          </a:p>
          <a:p>
            <a:pPr marL="181136" indent="-181136">
              <a:buFontTx/>
              <a:buChar char="-"/>
            </a:pPr>
            <a:endParaRPr lang="en-US"/>
          </a:p>
          <a:p>
            <a:r>
              <a:rPr lang="en-US"/>
              <a:t>*******************</a:t>
            </a:r>
          </a:p>
          <a:p>
            <a:endParaRPr lang="en-US"/>
          </a:p>
          <a:p>
            <a:r>
              <a:rPr lang="en-US" err="1"/>
              <a:t>Además</a:t>
            </a:r>
            <a:r>
              <a:rPr lang="en-US"/>
              <a:t>, </a:t>
            </a:r>
            <a:r>
              <a:rPr lang="en-US" err="1"/>
              <a:t>TdR</a:t>
            </a:r>
            <a:r>
              <a:rPr lang="en-US"/>
              <a:t> </a:t>
            </a:r>
            <a:r>
              <a:rPr lang="en-US" err="1"/>
              <a:t>incluirá</a:t>
            </a:r>
            <a:r>
              <a:rPr lang="en-US"/>
              <a:t> </a:t>
            </a:r>
            <a:r>
              <a:rPr lang="en-US" err="1"/>
              <a:t>probablemente</a:t>
            </a:r>
            <a:r>
              <a:rPr lang="en-US"/>
              <a:t> </a:t>
            </a:r>
            <a:r>
              <a:rPr lang="en-US" err="1"/>
              <a:t>los</a:t>
            </a:r>
            <a:r>
              <a:rPr lang="en-US"/>
              <a:t> </a:t>
            </a:r>
            <a:r>
              <a:rPr lang="en-US" err="1"/>
              <a:t>siguientes</a:t>
            </a:r>
            <a:r>
              <a:rPr lang="en-US"/>
              <a:t> puntos:</a:t>
            </a:r>
          </a:p>
          <a:p>
            <a:endParaRPr lang="en-US"/>
          </a:p>
          <a:p>
            <a:pPr marL="181136" indent="-181136">
              <a:buFont typeface="Arial"/>
              <a:buChar char="•"/>
            </a:pPr>
            <a:r>
              <a:rPr lang="en-US"/>
              <a:t>- </a:t>
            </a:r>
            <a:r>
              <a:rPr lang="en-US" err="1"/>
              <a:t>Exigir</a:t>
            </a:r>
            <a:r>
              <a:rPr lang="en-US"/>
              <a:t> </a:t>
            </a:r>
            <a:r>
              <a:rPr lang="en-US" err="1"/>
              <a:t>una</a:t>
            </a:r>
            <a:r>
              <a:rPr lang="en-US"/>
              <a:t> </a:t>
            </a:r>
            <a:r>
              <a:rPr lang="en-US" err="1"/>
              <a:t>teoría</a:t>
            </a:r>
            <a:r>
              <a:rPr lang="en-US"/>
              <a:t> del </a:t>
            </a:r>
            <a:r>
              <a:rPr lang="en-US" err="1"/>
              <a:t>cambio</a:t>
            </a:r>
            <a:r>
              <a:rPr lang="en-US"/>
              <a:t> o </a:t>
            </a:r>
            <a:r>
              <a:rPr lang="en-US" err="1"/>
              <a:t>cadena</a:t>
            </a:r>
            <a:r>
              <a:rPr lang="en-US"/>
              <a:t> de valor </a:t>
            </a:r>
            <a:r>
              <a:rPr lang="en-US" b="1" err="1"/>
              <a:t>nueva</a:t>
            </a:r>
            <a:r>
              <a:rPr lang="en-US" b="1"/>
              <a:t> o </a:t>
            </a:r>
            <a:r>
              <a:rPr lang="en-US" b="1" err="1"/>
              <a:t>actualizada</a:t>
            </a:r>
            <a:r>
              <a:rPr lang="en-US" b="1"/>
              <a:t> </a:t>
            </a:r>
            <a:r>
              <a:rPr lang="en-US"/>
              <a:t>que </a:t>
            </a:r>
            <a:r>
              <a:rPr lang="en-US" err="1"/>
              <a:t>identifique</a:t>
            </a:r>
            <a:r>
              <a:rPr lang="en-US"/>
              <a:t> </a:t>
            </a:r>
            <a:r>
              <a:rPr lang="en-US" err="1"/>
              <a:t>los</a:t>
            </a:r>
            <a:r>
              <a:rPr lang="en-US"/>
              <a:t> puntos de </a:t>
            </a:r>
            <a:r>
              <a:rPr lang="en-US" err="1"/>
              <a:t>nexo</a:t>
            </a:r>
            <a:r>
              <a:rPr lang="en-US"/>
              <a:t>. </a:t>
            </a:r>
            <a:r>
              <a:rPr lang="en-US" err="1"/>
              <a:t>Esto</a:t>
            </a:r>
            <a:r>
              <a:rPr lang="en-US"/>
              <a:t> </a:t>
            </a:r>
            <a:r>
              <a:rPr lang="en-US" err="1"/>
              <a:t>ayuda</a:t>
            </a:r>
            <a:r>
              <a:rPr lang="en-US"/>
              <a:t> a </a:t>
            </a:r>
            <a:r>
              <a:rPr lang="en-US" err="1"/>
              <a:t>garantizar</a:t>
            </a:r>
            <a:r>
              <a:rPr lang="en-US"/>
              <a:t> que </a:t>
            </a:r>
            <a:r>
              <a:rPr lang="en-US" err="1"/>
              <a:t>los</a:t>
            </a:r>
            <a:r>
              <a:rPr lang="en-US"/>
              <a:t> </a:t>
            </a:r>
            <a:r>
              <a:rPr lang="en-US" err="1"/>
              <a:t>aspectos</a:t>
            </a:r>
            <a:r>
              <a:rPr lang="en-US"/>
              <a:t> de </a:t>
            </a:r>
            <a:r>
              <a:rPr lang="en-US" err="1"/>
              <a:t>sostenibilidad</a:t>
            </a:r>
            <a:r>
              <a:rPr lang="en-US"/>
              <a:t> se </a:t>
            </a:r>
            <a:r>
              <a:rPr lang="en-US" err="1"/>
              <a:t>integren</a:t>
            </a:r>
            <a:r>
              <a:rPr lang="en-US"/>
              <a:t> de forma integral </a:t>
            </a:r>
            <a:r>
              <a:rPr lang="en-US" err="1"/>
              <a:t>en</a:t>
            </a:r>
            <a:r>
              <a:rPr lang="en-US"/>
              <a:t> </a:t>
            </a:r>
            <a:r>
              <a:rPr lang="en-US" err="1"/>
              <a:t>toda</a:t>
            </a:r>
            <a:r>
              <a:rPr lang="en-US"/>
              <a:t> la </a:t>
            </a:r>
            <a:r>
              <a:rPr lang="en-US" err="1"/>
              <a:t>evaluación</a:t>
            </a:r>
            <a:r>
              <a:rPr lang="en-US"/>
              <a:t>.</a:t>
            </a:r>
          </a:p>
          <a:p>
            <a:pPr marL="181136" indent="-181136">
              <a:buFont typeface="Arial"/>
              <a:buChar char="•"/>
            </a:pPr>
            <a:r>
              <a:rPr lang="en-US" err="1"/>
              <a:t>Enfoques</a:t>
            </a:r>
            <a:r>
              <a:rPr lang="en-US"/>
              <a:t> de </a:t>
            </a:r>
            <a:r>
              <a:rPr lang="en-US" err="1"/>
              <a:t>processos</a:t>
            </a:r>
            <a:r>
              <a:rPr lang="en-US"/>
              <a:t> </a:t>
            </a:r>
            <a:r>
              <a:rPr lang="en-US" err="1"/>
              <a:t>collaborativos</a:t>
            </a:r>
            <a:r>
              <a:rPr lang="en-US"/>
              <a:t>: Se </a:t>
            </a:r>
            <a:r>
              <a:rPr lang="en-US" err="1"/>
              <a:t>podría</a:t>
            </a:r>
            <a:r>
              <a:rPr lang="en-US"/>
              <a:t> </a:t>
            </a:r>
            <a:r>
              <a:rPr lang="en-US" err="1"/>
              <a:t>esperar</a:t>
            </a:r>
            <a:r>
              <a:rPr lang="en-US"/>
              <a:t> que se </a:t>
            </a:r>
            <a:r>
              <a:rPr lang="en-US" err="1"/>
              <a:t>incluyarian</a:t>
            </a:r>
            <a:r>
              <a:rPr lang="en-US"/>
              <a:t> </a:t>
            </a:r>
            <a:r>
              <a:rPr lang="en-US" err="1"/>
              <a:t>diversos</a:t>
            </a:r>
            <a:r>
              <a:rPr lang="en-US"/>
              <a:t> </a:t>
            </a:r>
            <a:r>
              <a:rPr lang="en-US" err="1"/>
              <a:t>grupos</a:t>
            </a:r>
            <a:r>
              <a:rPr lang="en-US"/>
              <a:t> de </a:t>
            </a:r>
            <a:r>
              <a:rPr lang="en-US" err="1"/>
              <a:t>interés</a:t>
            </a:r>
            <a:r>
              <a:rPr lang="en-US"/>
              <a:t> a lo largo de </a:t>
            </a:r>
            <a:r>
              <a:rPr lang="en-US" err="1"/>
              <a:t>todo</a:t>
            </a:r>
            <a:r>
              <a:rPr lang="en-US"/>
              <a:t> </a:t>
            </a:r>
            <a:r>
              <a:rPr lang="en-US" err="1"/>
              <a:t>el</a:t>
            </a:r>
            <a:r>
              <a:rPr lang="en-US"/>
              <a:t> </a:t>
            </a:r>
            <a:r>
              <a:rPr lang="en-US" err="1"/>
              <a:t>proceso</a:t>
            </a:r>
            <a:r>
              <a:rPr lang="en-US"/>
              <a:t>, </a:t>
            </a:r>
            <a:r>
              <a:rPr lang="en-US" err="1"/>
              <a:t>haciendo</a:t>
            </a:r>
            <a:r>
              <a:rPr lang="en-US"/>
              <a:t> </a:t>
            </a:r>
            <a:r>
              <a:rPr lang="en-US" err="1"/>
              <a:t>enfasis</a:t>
            </a:r>
            <a:r>
              <a:rPr lang="en-US"/>
              <a:t> </a:t>
            </a:r>
            <a:r>
              <a:rPr lang="en-US" err="1"/>
              <a:t>en</a:t>
            </a:r>
            <a:r>
              <a:rPr lang="en-US"/>
              <a:t> </a:t>
            </a:r>
            <a:r>
              <a:rPr lang="en-US" err="1"/>
              <a:t>el</a:t>
            </a:r>
            <a:r>
              <a:rPr lang="en-US"/>
              <a:t> </a:t>
            </a:r>
            <a:r>
              <a:rPr lang="en-US" err="1"/>
              <a:t>uso</a:t>
            </a:r>
            <a:r>
              <a:rPr lang="en-US"/>
              <a:t>. </a:t>
            </a:r>
          </a:p>
          <a:p>
            <a:pPr marL="181136" indent="-181136">
              <a:buFont typeface="Arial"/>
              <a:buChar char="•"/>
            </a:pPr>
            <a:r>
              <a:rPr lang="en-US"/>
              <a:t>La </a:t>
            </a:r>
            <a:r>
              <a:rPr lang="en-US" err="1"/>
              <a:t>evaluación</a:t>
            </a:r>
            <a:r>
              <a:rPr lang="en-US"/>
              <a:t> de </a:t>
            </a:r>
            <a:r>
              <a:rPr lang="en-US" err="1"/>
              <a:t>impactos</a:t>
            </a:r>
            <a:r>
              <a:rPr lang="en-US"/>
              <a:t> </a:t>
            </a:r>
            <a:r>
              <a:rPr lang="en-US" err="1"/>
              <a:t>futuros</a:t>
            </a:r>
            <a:r>
              <a:rPr lang="en-US"/>
              <a:t> </a:t>
            </a:r>
            <a:r>
              <a:rPr lang="en-US" err="1"/>
              <a:t>debe</a:t>
            </a:r>
            <a:r>
              <a:rPr lang="en-US"/>
              <a:t> </a:t>
            </a:r>
            <a:r>
              <a:rPr lang="en-US" err="1"/>
              <a:t>incluirse</a:t>
            </a:r>
            <a:r>
              <a:rPr lang="en-US"/>
              <a:t> </a:t>
            </a:r>
            <a:r>
              <a:rPr lang="en-US" err="1"/>
              <a:t>en</a:t>
            </a:r>
            <a:r>
              <a:rPr lang="en-US"/>
              <a:t> </a:t>
            </a:r>
            <a:r>
              <a:rPr lang="en-US" err="1"/>
              <a:t>los</a:t>
            </a:r>
            <a:r>
              <a:rPr lang="en-US"/>
              <a:t> </a:t>
            </a:r>
            <a:r>
              <a:rPr lang="en-US" err="1"/>
              <a:t>términos</a:t>
            </a:r>
            <a:r>
              <a:rPr lang="en-US"/>
              <a:t> de </a:t>
            </a:r>
            <a:r>
              <a:rPr lang="en-US" err="1"/>
              <a:t>referencia</a:t>
            </a:r>
            <a:r>
              <a:rPr lang="en-US"/>
              <a:t>, </a:t>
            </a:r>
            <a:r>
              <a:rPr lang="en-US" err="1"/>
              <a:t>utilizando</a:t>
            </a:r>
            <a:r>
              <a:rPr lang="en-US"/>
              <a:t> </a:t>
            </a:r>
            <a:r>
              <a:rPr lang="en-US" err="1"/>
              <a:t>métodos</a:t>
            </a:r>
            <a:r>
              <a:rPr lang="en-US"/>
              <a:t> </a:t>
            </a:r>
            <a:r>
              <a:rPr lang="en-US" err="1"/>
              <a:t>como</a:t>
            </a:r>
            <a:r>
              <a:rPr lang="en-US"/>
              <a:t> la </a:t>
            </a:r>
            <a:r>
              <a:rPr lang="en-US" err="1"/>
              <a:t>planificación</a:t>
            </a:r>
            <a:r>
              <a:rPr lang="en-US"/>
              <a:t> de </a:t>
            </a:r>
            <a:r>
              <a:rPr lang="en-US" err="1"/>
              <a:t>escenarios</a:t>
            </a:r>
            <a:r>
              <a:rPr lang="en-US"/>
              <a:t> o la </a:t>
            </a:r>
            <a:r>
              <a:rPr lang="en-US" err="1"/>
              <a:t>modelización</a:t>
            </a:r>
            <a:r>
              <a:rPr lang="en-US"/>
              <a:t>.</a:t>
            </a:r>
          </a:p>
          <a:p>
            <a:pPr marL="181136" indent="-181136">
              <a:buFont typeface="Arial"/>
              <a:buChar char="•"/>
            </a:pPr>
            <a:r>
              <a:rPr lang="en-US"/>
              <a:t>Se </a:t>
            </a:r>
            <a:r>
              <a:rPr lang="en-US" err="1"/>
              <a:t>recomienda</a:t>
            </a:r>
            <a:r>
              <a:rPr lang="en-US"/>
              <a:t> que las </a:t>
            </a:r>
            <a:r>
              <a:rPr lang="en-US" err="1"/>
              <a:t>propuestas</a:t>
            </a:r>
            <a:r>
              <a:rPr lang="en-US"/>
              <a:t> </a:t>
            </a:r>
            <a:r>
              <a:rPr lang="en-US" err="1"/>
              <a:t>demuestren</a:t>
            </a:r>
            <a:r>
              <a:rPr lang="en-US"/>
              <a:t> </a:t>
            </a:r>
            <a:r>
              <a:rPr lang="en-US" err="1"/>
              <a:t>su</a:t>
            </a:r>
            <a:r>
              <a:rPr lang="en-US"/>
              <a:t> </a:t>
            </a:r>
            <a:r>
              <a:rPr lang="en-US" err="1"/>
              <a:t>capacidad</a:t>
            </a:r>
            <a:r>
              <a:rPr lang="en-US"/>
              <a:t> para </a:t>
            </a:r>
            <a:r>
              <a:rPr lang="en-US" err="1"/>
              <a:t>calcular</a:t>
            </a:r>
            <a:r>
              <a:rPr lang="en-US"/>
              <a:t> las </a:t>
            </a:r>
            <a:r>
              <a:rPr lang="en-US" err="1"/>
              <a:t>emisiones</a:t>
            </a:r>
            <a:r>
              <a:rPr lang="en-US"/>
              <a:t> de gases de </a:t>
            </a:r>
            <a:r>
              <a:rPr lang="en-US" err="1"/>
              <a:t>efecto</a:t>
            </a:r>
            <a:r>
              <a:rPr lang="en-US"/>
              <a:t> </a:t>
            </a:r>
            <a:r>
              <a:rPr lang="en-US" err="1"/>
              <a:t>invernadero</a:t>
            </a:r>
            <a:r>
              <a:rPr lang="en-US"/>
              <a:t> y </a:t>
            </a:r>
            <a:r>
              <a:rPr lang="en-US" err="1"/>
              <a:t>otros</a:t>
            </a:r>
            <a:r>
              <a:rPr lang="en-US"/>
              <a:t> </a:t>
            </a:r>
            <a:r>
              <a:rPr lang="en-US" err="1"/>
              <a:t>efectos</a:t>
            </a:r>
            <a:r>
              <a:rPr lang="en-US"/>
              <a:t> </a:t>
            </a:r>
            <a:r>
              <a:rPr lang="en-US" err="1"/>
              <a:t>medioambientales</a:t>
            </a:r>
            <a:r>
              <a:rPr lang="en-US"/>
              <a:t> </a:t>
            </a:r>
            <a:r>
              <a:rPr lang="en-US" err="1"/>
              <a:t>directos</a:t>
            </a:r>
            <a:r>
              <a:rPr lang="en-US"/>
              <a:t>, </a:t>
            </a:r>
            <a:r>
              <a:rPr lang="en-US" err="1"/>
              <a:t>como</a:t>
            </a:r>
            <a:r>
              <a:rPr lang="en-US"/>
              <a:t> la </a:t>
            </a:r>
            <a:r>
              <a:rPr lang="en-US" err="1"/>
              <a:t>biodiversidad</a:t>
            </a:r>
            <a:r>
              <a:rPr lang="en-US"/>
              <a:t> y la </a:t>
            </a:r>
            <a:r>
              <a:rPr lang="en-US" err="1"/>
              <a:t>calidad</a:t>
            </a:r>
            <a:r>
              <a:rPr lang="en-US"/>
              <a:t> del </a:t>
            </a:r>
            <a:r>
              <a:rPr lang="en-US" err="1"/>
              <a:t>agua</a:t>
            </a:r>
            <a:r>
              <a:rPr lang="en-US"/>
              <a:t> y del </a:t>
            </a:r>
            <a:r>
              <a:rPr lang="en-US" err="1"/>
              <a:t>aire</a:t>
            </a:r>
            <a:r>
              <a:rPr lang="en-US"/>
              <a:t>.</a:t>
            </a:r>
          </a:p>
          <a:p>
            <a:pPr marL="181136" indent="-181136">
              <a:buFont typeface="Arial"/>
              <a:buChar char="•"/>
            </a:pPr>
            <a:r>
              <a:rPr lang="en-US"/>
              <a:t>Los </a:t>
            </a:r>
            <a:r>
              <a:rPr lang="en-US" err="1"/>
              <a:t>términos</a:t>
            </a:r>
            <a:r>
              <a:rPr lang="en-US"/>
              <a:t> de </a:t>
            </a:r>
            <a:r>
              <a:rPr lang="en-US" err="1"/>
              <a:t>referencia</a:t>
            </a:r>
            <a:r>
              <a:rPr lang="en-US"/>
              <a:t> </a:t>
            </a:r>
            <a:r>
              <a:rPr lang="en-US" err="1"/>
              <a:t>pueden</a:t>
            </a:r>
            <a:r>
              <a:rPr lang="en-US"/>
              <a:t> </a:t>
            </a:r>
            <a:r>
              <a:rPr lang="en-US" err="1"/>
              <a:t>pedir</a:t>
            </a:r>
            <a:r>
              <a:rPr lang="en-US"/>
              <a:t> a </a:t>
            </a:r>
            <a:r>
              <a:rPr lang="en-US" err="1"/>
              <a:t>los</a:t>
            </a:r>
            <a:r>
              <a:rPr lang="en-US"/>
              <a:t> </a:t>
            </a:r>
            <a:r>
              <a:rPr lang="en-US" err="1"/>
              <a:t>consultores</a:t>
            </a:r>
            <a:r>
              <a:rPr lang="en-US"/>
              <a:t> que </a:t>
            </a:r>
            <a:r>
              <a:rPr lang="en-US" err="1"/>
              <a:t>muestren</a:t>
            </a:r>
            <a:r>
              <a:rPr lang="en-US"/>
              <a:t> </a:t>
            </a:r>
            <a:r>
              <a:rPr lang="en-US" err="1"/>
              <a:t>cómo</a:t>
            </a:r>
            <a:r>
              <a:rPr lang="en-US"/>
              <a:t> </a:t>
            </a:r>
            <a:r>
              <a:rPr lang="en-US" err="1"/>
              <a:t>incorporarán</a:t>
            </a:r>
            <a:r>
              <a:rPr lang="en-US"/>
              <a:t> </a:t>
            </a:r>
            <a:r>
              <a:rPr lang="en-US" err="1"/>
              <a:t>conocimientos</a:t>
            </a:r>
            <a:r>
              <a:rPr lang="en-US"/>
              <a:t> </a:t>
            </a:r>
            <a:r>
              <a:rPr lang="en-US" err="1"/>
              <a:t>múltiples</a:t>
            </a:r>
            <a:r>
              <a:rPr lang="en-US"/>
              <a:t> y </a:t>
            </a:r>
            <a:r>
              <a:rPr lang="en-US" err="1"/>
              <a:t>métodos</a:t>
            </a:r>
            <a:r>
              <a:rPr lang="en-US"/>
              <a:t> </a:t>
            </a:r>
            <a:r>
              <a:rPr lang="en-US" err="1"/>
              <a:t>mixtos</a:t>
            </a:r>
            <a:r>
              <a:rPr lang="en-US"/>
              <a:t>.  </a:t>
            </a:r>
          </a:p>
          <a:p>
            <a:endParaRPr lang="en-US"/>
          </a:p>
        </p:txBody>
      </p:sp>
      <p:sp>
        <p:nvSpPr>
          <p:cNvPr id="4" name="Slide Number Placeholder 3"/>
          <p:cNvSpPr>
            <a:spLocks noGrp="1"/>
          </p:cNvSpPr>
          <p:nvPr>
            <p:ph type="sldNum" sz="quarter" idx="5"/>
          </p:nvPr>
        </p:nvSpPr>
        <p:spPr/>
        <p:txBody>
          <a:bodyPr/>
          <a:lstStyle/>
          <a:p>
            <a:fld id="{B6542F03-30BF-BD47-8F09-3E79A5BD03A2}" type="slidenum">
              <a:rPr lang="en-US" smtClean="0"/>
              <a:t>59</a:t>
            </a:fld>
            <a:endParaRPr lang="en-US"/>
          </a:p>
        </p:txBody>
      </p:sp>
    </p:spTree>
    <p:extLst>
      <p:ext uri="{BB962C8B-B14F-4D97-AF65-F5344CB8AC3E}">
        <p14:creationId xmlns:p14="http://schemas.microsoft.com/office/powerpoint/2010/main" val="12183792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B6542F03-30BF-BD47-8F09-3E79A5BD03A2}" type="slidenum">
              <a:rPr lang="en-US" smtClean="0"/>
              <a:t>60</a:t>
            </a:fld>
            <a:endParaRPr lang="en-US"/>
          </a:p>
        </p:txBody>
      </p:sp>
    </p:spTree>
    <p:extLst>
      <p:ext uri="{BB962C8B-B14F-4D97-AF65-F5344CB8AC3E}">
        <p14:creationId xmlns:p14="http://schemas.microsoft.com/office/powerpoint/2010/main" val="9053220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1136" indent="-181136">
              <a:buFont typeface="Arial,Sans-Serif"/>
              <a:buChar char="•"/>
            </a:pPr>
            <a:r>
              <a:rPr lang="en-US"/>
              <a:t>With coupling we refer to casual connections, multidimensional interactions and interdependencies between different natural and human systems.</a:t>
            </a:r>
            <a:endParaRPr lang="en-GB"/>
          </a:p>
          <a:p>
            <a:pPr marL="181136" indent="-181136">
              <a:buFont typeface="Arial"/>
              <a:buChar char="•"/>
            </a:pPr>
            <a:r>
              <a:rPr lang="en-GB"/>
              <a:t>A simple example is the deforestation for agriculture, </a:t>
            </a:r>
            <a:r>
              <a:rPr lang="en-US"/>
              <a:t>more growing area is provided for human food production by removing forests,  </a:t>
            </a:r>
          </a:p>
          <a:p>
            <a:pPr marL="181136" indent="-181136">
              <a:buFont typeface="Arial"/>
              <a:buChar char="•"/>
            </a:pPr>
            <a:r>
              <a:rPr lang="en-US"/>
              <a:t>BUT existing natural systems are affected. </a:t>
            </a:r>
          </a:p>
          <a:p>
            <a:pPr marL="181136" indent="-181136">
              <a:buFont typeface="Arial"/>
              <a:buChar char="•"/>
            </a:pPr>
            <a:r>
              <a:rPr lang="en-US"/>
              <a:t>Such as </a:t>
            </a:r>
            <a:r>
              <a:rPr lang="en-GB"/>
              <a:t>loss of carbon sequestration, habitats for..., ecosystem connectivity, and water retention</a:t>
            </a:r>
            <a:r>
              <a:rPr lang="en-US"/>
              <a:t>, and so on.  </a:t>
            </a:r>
          </a:p>
          <a:p>
            <a:pPr marL="181136" indent="-181136">
              <a:buFont typeface="Arial"/>
              <a:buChar char="•"/>
            </a:pPr>
            <a:r>
              <a:rPr lang="en-US"/>
              <a:t>And because human and natural systems are coupled there are feedback effects in the human system such as impaired water quality causing health issues, less water available for households, possible flooding, loss of shade so more heat exposure.</a:t>
            </a:r>
            <a:r>
              <a:rPr lang="en-GB"/>
              <a:t> </a:t>
            </a:r>
            <a:endParaRPr lang="en-US"/>
          </a:p>
          <a:p>
            <a:pPr marL="181136" indent="-181136">
              <a:buFont typeface="Arial"/>
              <a:buChar char="•"/>
            </a:pPr>
            <a:r>
              <a:rPr lang="en-GB"/>
              <a:t> These changes will create conditions that can harm, for example human health and resilience.</a:t>
            </a:r>
            <a:r>
              <a:rPr lang="en-US"/>
              <a:t> </a:t>
            </a:r>
          </a:p>
          <a:p>
            <a:pPr marL="181136" indent="-181136">
              <a:buFont typeface="Arial"/>
              <a:buChar char="•"/>
            </a:pPr>
            <a:r>
              <a:rPr lang="en-GB"/>
              <a:t> </a:t>
            </a:r>
            <a:r>
              <a:rPr lang="en-US"/>
              <a:t>This example shows the coupling between human and natural systems.</a:t>
            </a:r>
          </a:p>
          <a:p>
            <a:endParaRPr lang="de-DE"/>
          </a:p>
        </p:txBody>
      </p:sp>
      <p:sp>
        <p:nvSpPr>
          <p:cNvPr id="4" name="Foliennummernplatzhalter 3"/>
          <p:cNvSpPr>
            <a:spLocks noGrp="1"/>
          </p:cNvSpPr>
          <p:nvPr>
            <p:ph type="sldNum" sz="quarter" idx="5"/>
          </p:nvPr>
        </p:nvSpPr>
        <p:spPr/>
        <p:txBody>
          <a:bodyPr/>
          <a:lstStyle/>
          <a:p>
            <a:fld id="{B6542F03-30BF-BD47-8F09-3E79A5BD03A2}" type="slidenum">
              <a:rPr lang="en-US" smtClean="0"/>
              <a:t>62</a:t>
            </a:fld>
            <a:endParaRPr lang="en-US"/>
          </a:p>
        </p:txBody>
      </p:sp>
    </p:spTree>
    <p:extLst>
      <p:ext uri="{BB962C8B-B14F-4D97-AF65-F5344CB8AC3E}">
        <p14:creationId xmlns:p14="http://schemas.microsoft.com/office/powerpoint/2010/main" val="35711981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Anna </a:t>
            </a:r>
          </a:p>
          <a:p>
            <a:r>
              <a:rPr lang="en-US"/>
              <a:t>&lt;animated slide&gt;</a:t>
            </a:r>
          </a:p>
          <a:p>
            <a:r>
              <a:rPr lang="en-US"/>
              <a:t>To try to understand how the program was supposed to work to produce the expected outcomes due to the construction of new schools, we ended up creating a simple theory of change. </a:t>
            </a:r>
          </a:p>
          <a:p>
            <a:endParaRPr lang="en-US"/>
          </a:p>
          <a:p>
            <a:r>
              <a:rPr lang="en-US"/>
              <a:t>To build the schools - which also included constructing outdoor teaching and play spaces as well as redoing the native landscaping around the schools (the ACTIVITIES) – they needed construction materials, outdoor equipment, trees, and other plantings (the INPUTS).</a:t>
            </a:r>
          </a:p>
          <a:p>
            <a:endParaRPr lang="en-US"/>
          </a:p>
          <a:p>
            <a:r>
              <a:rPr lang="en-US"/>
              <a:t>With the new schools bult and properly functioning, we would expect as RESULTS that the schools would be durable, students would be exposed to healthy outdoor teaching and education and learn more about their local ecosystems, a large number of diverse students would get more years of basic education and many would pursue further education that could lead to better jobs and earning in the city. </a:t>
            </a:r>
          </a:p>
          <a:p>
            <a:endParaRPr lang="en-US"/>
          </a:p>
          <a:p>
            <a:r>
              <a:rPr lang="en-US"/>
              <a:t>Thinking about these results has helped us create specific strategies to find out whether they did happen, with what intensity, and how important they were.  </a:t>
            </a:r>
          </a:p>
          <a:p>
            <a:endParaRPr lang="en-US"/>
          </a:p>
          <a:p>
            <a:r>
              <a:rPr lang="en-US"/>
              <a:t>But, as you can see in the slide, we have only considered outcomes related to the human systems in this theory of change. </a:t>
            </a:r>
          </a:p>
          <a:p>
            <a:endParaRPr lang="en-US"/>
          </a:p>
          <a:p>
            <a:endParaRPr lang="en-US"/>
          </a:p>
          <a:p>
            <a:endParaRPr lang="en-US"/>
          </a:p>
        </p:txBody>
      </p:sp>
      <p:sp>
        <p:nvSpPr>
          <p:cNvPr id="4" name="Slide Number Placeholder 3"/>
          <p:cNvSpPr>
            <a:spLocks noGrp="1"/>
          </p:cNvSpPr>
          <p:nvPr>
            <p:ph type="sldNum" sz="quarter" idx="5"/>
          </p:nvPr>
        </p:nvSpPr>
        <p:spPr/>
        <p:txBody>
          <a:bodyPr/>
          <a:lstStyle/>
          <a:p>
            <a:pPr defTabSz="966059">
              <a:defRPr/>
            </a:pPr>
            <a:fld id="{B6542F03-30BF-BD47-8F09-3E79A5BD03A2}" type="slidenum">
              <a:rPr lang="en-US">
                <a:solidFill>
                  <a:prstClr val="black"/>
                </a:solidFill>
                <a:latin typeface="Aptos" panose="02110004020202020204"/>
              </a:rPr>
              <a:pPr defTabSz="966059">
                <a:defRPr/>
              </a:pPr>
              <a:t>64</a:t>
            </a:fld>
            <a:endParaRPr lang="en-US">
              <a:solidFill>
                <a:prstClr val="black"/>
              </a:solidFill>
              <a:latin typeface="Aptos" panose="02110004020202020204"/>
            </a:endParaRPr>
          </a:p>
        </p:txBody>
      </p:sp>
    </p:spTree>
    <p:extLst>
      <p:ext uri="{BB962C8B-B14F-4D97-AF65-F5344CB8AC3E}">
        <p14:creationId xmlns:p14="http://schemas.microsoft.com/office/powerpoint/2010/main" val="22472795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map out the main building blocks for doing sustainability-inclusive evaluation and for building country capacity to do so.</a:t>
            </a:r>
          </a:p>
          <a:p>
            <a:endParaRPr lang="en-US"/>
          </a:p>
          <a:p>
            <a:r>
              <a:rPr lang="en-US"/>
              <a:t>First and foremost, everyone involved needs a clear understanding about why sustainability is important to include in ALL evaluations, not just for policies and initiatives that have environmental objectives. </a:t>
            </a:r>
          </a:p>
          <a:p>
            <a:endParaRPr lang="en-US"/>
          </a:p>
          <a:p>
            <a:r>
              <a:rPr lang="en-US"/>
              <a:t>&gt;&gt; click</a:t>
            </a:r>
          </a:p>
          <a:p>
            <a:r>
              <a:rPr lang="en-US"/>
              <a:t>Core to the approach is engaging diverse knowledges and interests – something we do throughout the evaluation. We do it for credibility, for validity, and to facilitate both conceptual and instrumental use of the evaluation. </a:t>
            </a:r>
          </a:p>
          <a:p>
            <a:endParaRPr lang="en-US"/>
          </a:p>
          <a:p>
            <a:r>
              <a:rPr lang="en-US"/>
              <a:t>&gt;&gt;click</a:t>
            </a:r>
          </a:p>
          <a:p>
            <a:r>
              <a:rPr lang="en-US"/>
              <a:t>With the help of these people and their different perspectives and expertise, the first two tasks are to apply systems thinking concepts to understand how the policy or initiative is situated within coupled human and natural systems and (on the right) what the key issues are at the nexus. That’s where humans affect the environment and vice versa, and it’s also where we can find the best opportunities for sustainability-savvy decision making. </a:t>
            </a:r>
          </a:p>
          <a:p>
            <a:endParaRPr lang="en-US"/>
          </a:p>
          <a:p>
            <a:r>
              <a:rPr lang="en-US"/>
              <a:t>&gt;&gt;click</a:t>
            </a:r>
          </a:p>
          <a:p>
            <a:r>
              <a:rPr lang="en-US"/>
              <a:t>Next, as you can see in the boxes below, we need to formulate a set of high-level evaluation questions that are inclusive of sustainability concerns, that reflect the nature of the evaluand, and that resonate with decision makers. And find credible and feasible sources of evidence that will help us answer those questions.</a:t>
            </a:r>
          </a:p>
          <a:p>
            <a:endParaRPr lang="en-US"/>
          </a:p>
          <a:p>
            <a:r>
              <a:rPr lang="en-US"/>
              <a:t>&gt;&gt;click</a:t>
            </a:r>
          </a:p>
          <a:p>
            <a:r>
              <a:rPr lang="en-US"/>
              <a:t>Finally, in the bottom row, we take the evidence we have gathered and, with the help of our interests and their expertise, we guide the evaluative reasoning process to make sense of the evidence and generate clear, evaluative answers to the key evaluation questions. Also important at this juncture is identifying the decision-making implications of what we’ve found out, either by making changes to the current policy or initiative, and/or by identifying lightbulb moments that should be taken into consideration for future policymaking and programming. </a:t>
            </a:r>
          </a:p>
        </p:txBody>
      </p:sp>
      <p:sp>
        <p:nvSpPr>
          <p:cNvPr id="4" name="Slide Number Placeholder 3"/>
          <p:cNvSpPr>
            <a:spLocks noGrp="1"/>
          </p:cNvSpPr>
          <p:nvPr>
            <p:ph type="sldNum" sz="quarter" idx="5"/>
          </p:nvPr>
        </p:nvSpPr>
        <p:spPr/>
        <p:txBody>
          <a:bodyPr/>
          <a:lstStyle/>
          <a:p>
            <a:pPr defTabSz="966059">
              <a:defRPr/>
            </a:pPr>
            <a:fld id="{B6542F03-30BF-BD47-8F09-3E79A5BD03A2}" type="slidenum">
              <a:rPr lang="en-US">
                <a:solidFill>
                  <a:prstClr val="black"/>
                </a:solidFill>
                <a:latin typeface="Aptos" panose="02110004020202020204"/>
              </a:rPr>
              <a:pPr defTabSz="966059">
                <a:defRPr/>
              </a:pPr>
              <a:t>65</a:t>
            </a:fld>
            <a:endParaRPr lang="en-US">
              <a:solidFill>
                <a:prstClr val="black"/>
              </a:solidFill>
              <a:latin typeface="Aptos" panose="02110004020202020204"/>
            </a:endParaRPr>
          </a:p>
        </p:txBody>
      </p:sp>
    </p:spTree>
    <p:extLst>
      <p:ext uri="{BB962C8B-B14F-4D97-AF65-F5344CB8AC3E}">
        <p14:creationId xmlns:p14="http://schemas.microsoft.com/office/powerpoint/2010/main" val="25420294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2559B3-5AD2-61A8-1DA7-258FEC3BF2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3CAF10-9DC7-5DAF-53E4-3FE4694DC9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7887CA-8FE4-6A2C-50D6-C1D63EBC9A20}"/>
              </a:ext>
            </a:extLst>
          </p:cNvPr>
          <p:cNvSpPr>
            <a:spLocks noGrp="1"/>
          </p:cNvSpPr>
          <p:nvPr>
            <p:ph type="body" idx="1"/>
          </p:nvPr>
        </p:nvSpPr>
        <p:spPr/>
        <p:txBody>
          <a:bodyPr/>
          <a:lstStyle/>
          <a:p>
            <a:r>
              <a:rPr lang="en-US"/>
              <a:t>Anna </a:t>
            </a:r>
          </a:p>
          <a:p>
            <a:r>
              <a:rPr lang="en-US"/>
              <a:t>&lt;animated slide&gt;</a:t>
            </a:r>
          </a:p>
          <a:p>
            <a:r>
              <a:rPr lang="en-US"/>
              <a:t>To try to understand how the program was supposed to work to produce the expected outcomes due to the construction of new schools, we ended up creating a simple theory of change. </a:t>
            </a:r>
          </a:p>
          <a:p>
            <a:endParaRPr lang="en-US"/>
          </a:p>
          <a:p>
            <a:r>
              <a:rPr lang="en-US"/>
              <a:t>To build the schools - which also included constructing outdoor teaching and play spaces as well as redoing the native landscaping around the schools (the ACTIVITIES) – they needed construction materials, outdoor equipment, trees, and other plantings (the INPUTS).</a:t>
            </a:r>
          </a:p>
          <a:p>
            <a:endParaRPr lang="en-US"/>
          </a:p>
          <a:p>
            <a:r>
              <a:rPr lang="en-US"/>
              <a:t>With the new schools bult and properly functioning, we would expect as RESULTS that the schools would be durable, students would be exposed to healthy outdoor teaching and education and learn more about their local ecosystems, a large number of diverse students would get more years of basic education and many would pursue further education that could lead to better jobs and earning in the city. </a:t>
            </a:r>
          </a:p>
          <a:p>
            <a:endParaRPr lang="en-US"/>
          </a:p>
          <a:p>
            <a:r>
              <a:rPr lang="en-US"/>
              <a:t>Thinking about these results has helped us create specific strategies to find out whether they did happen, with what intensity, and how important they were.  </a:t>
            </a:r>
          </a:p>
          <a:p>
            <a:endParaRPr lang="en-US"/>
          </a:p>
          <a:p>
            <a:r>
              <a:rPr lang="en-US"/>
              <a:t>But, as you can see in the slide, we have only considered outcomes related to the human systems in this theory of change. </a:t>
            </a:r>
          </a:p>
          <a:p>
            <a:endParaRPr lang="en-US"/>
          </a:p>
          <a:p>
            <a:endParaRPr lang="en-US"/>
          </a:p>
          <a:p>
            <a:endParaRPr lang="en-US"/>
          </a:p>
        </p:txBody>
      </p:sp>
      <p:sp>
        <p:nvSpPr>
          <p:cNvPr id="4" name="Slide Number Placeholder 3">
            <a:extLst>
              <a:ext uri="{FF2B5EF4-FFF2-40B4-BE49-F238E27FC236}">
                <a16:creationId xmlns:a16="http://schemas.microsoft.com/office/drawing/2014/main" id="{B6DD4EE1-9D93-18EB-077B-1AD5C2E1C284}"/>
              </a:ext>
            </a:extLst>
          </p:cNvPr>
          <p:cNvSpPr>
            <a:spLocks noGrp="1"/>
          </p:cNvSpPr>
          <p:nvPr>
            <p:ph type="sldNum" sz="quarter" idx="5"/>
          </p:nvPr>
        </p:nvSpPr>
        <p:spPr/>
        <p:txBody>
          <a:bodyPr/>
          <a:lstStyle/>
          <a:p>
            <a:pPr defTabSz="966059">
              <a:defRPr/>
            </a:pPr>
            <a:fld id="{B6542F03-30BF-BD47-8F09-3E79A5BD03A2}" type="slidenum">
              <a:rPr lang="en-US">
                <a:solidFill>
                  <a:prstClr val="black"/>
                </a:solidFill>
                <a:latin typeface="Aptos" panose="02110004020202020204"/>
              </a:rPr>
              <a:pPr defTabSz="966059">
                <a:defRPr/>
              </a:pPr>
              <a:t>66</a:t>
            </a:fld>
            <a:endParaRPr lang="en-US">
              <a:solidFill>
                <a:prstClr val="black"/>
              </a:solidFill>
              <a:latin typeface="Aptos" panose="02110004020202020204"/>
            </a:endParaRPr>
          </a:p>
        </p:txBody>
      </p:sp>
    </p:spTree>
    <p:extLst>
      <p:ext uri="{BB962C8B-B14F-4D97-AF65-F5344CB8AC3E}">
        <p14:creationId xmlns:p14="http://schemas.microsoft.com/office/powerpoint/2010/main" val="1331966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a:t>
            </a:r>
          </a:p>
          <a:p>
            <a:endParaRPr lang="en-GB"/>
          </a:p>
          <a:p>
            <a:r>
              <a:rPr lang="en-AU"/>
              <a:t>Until now evaluation has almost totally ignored the natural system effects of interventions, and that has helped those interventions continue to ignore these effects.</a:t>
            </a:r>
          </a:p>
          <a:p>
            <a:endParaRPr lang="en-AU"/>
          </a:p>
          <a:p>
            <a:r>
              <a:rPr lang="en-AU"/>
              <a:t>And because equity and environment are coupled then when we ignore natural system effects, we also ignore the adverse effects on humans and especially those who are most vulnerable.</a:t>
            </a:r>
          </a:p>
          <a:p>
            <a:endParaRPr lang="en-AU"/>
          </a:p>
        </p:txBody>
      </p:sp>
      <p:sp>
        <p:nvSpPr>
          <p:cNvPr id="4" name="Slide Number Placeholder 3"/>
          <p:cNvSpPr>
            <a:spLocks noGrp="1"/>
          </p:cNvSpPr>
          <p:nvPr>
            <p:ph type="sldNum" sz="quarter" idx="5"/>
          </p:nvPr>
        </p:nvSpPr>
        <p:spPr/>
        <p:txBody>
          <a:bodyPr/>
          <a:lstStyle/>
          <a:p>
            <a:pPr defTabSz="966059">
              <a:defRPr/>
            </a:pPr>
            <a:fld id="{B6D68D57-9D73-4C57-A518-BB558B37702E}" type="slidenum">
              <a:rPr lang="en-GB">
                <a:solidFill>
                  <a:prstClr val="black"/>
                </a:solidFill>
                <a:latin typeface="Calibri" panose="020F0502020204030204"/>
              </a:rPr>
              <a:pPr defTabSz="966059">
                <a:defRPr/>
              </a:pPr>
              <a:t>5</a:t>
            </a:fld>
            <a:endParaRPr lang="en-GB">
              <a:solidFill>
                <a:prstClr val="black"/>
              </a:solidFill>
              <a:latin typeface="Calibri" panose="020F0502020204030204"/>
            </a:endParaRPr>
          </a:p>
        </p:txBody>
      </p:sp>
    </p:spTree>
    <p:extLst>
      <p:ext uri="{BB962C8B-B14F-4D97-AF65-F5344CB8AC3E}">
        <p14:creationId xmlns:p14="http://schemas.microsoft.com/office/powerpoint/2010/main" val="38644738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a:t>
            </a:r>
            <a:endParaRPr lang="en-US"/>
          </a:p>
          <a:p>
            <a:r>
              <a:rPr lang="en-GB"/>
              <a:t>An important challenge is that many evaluators do not have a very good understanding of coupled systems</a:t>
            </a:r>
          </a:p>
          <a:p>
            <a:endParaRPr lang="en-GB"/>
          </a:p>
          <a:p>
            <a:r>
              <a:rPr lang="en-GB"/>
              <a:t>So for example water in a rural semi-arid landscape – first turn is to get more water to people who need it – generally further harming natural sources of water in </a:t>
            </a:r>
            <a:r>
              <a:rPr lang="en-GB" err="1"/>
              <a:t>acquifers</a:t>
            </a:r>
            <a:endParaRPr lang="en-GB"/>
          </a:p>
          <a:p>
            <a:endParaRPr lang="en-GB"/>
          </a:p>
          <a:p>
            <a:r>
              <a:rPr lang="en-GB"/>
              <a:t>The Planting Rural Resilience project is an IFAD-GCF-Brazil Development Bank and states funded project that takes a totally different stance – to address human AND environmental needs you need to start with environment. This is a project we </a:t>
            </a:r>
            <a:r>
              <a:rPr lang="en-GB" err="1"/>
              <a:t>identifed</a:t>
            </a:r>
            <a:r>
              <a:rPr lang="en-GB"/>
              <a:t> as part of the Thematic Evaluation of IFAD support for smallholder climate adaptation</a:t>
            </a:r>
          </a:p>
          <a:p>
            <a:endParaRPr lang="en-GB"/>
          </a:p>
          <a:p>
            <a:r>
              <a:rPr lang="en-GB"/>
              <a:t>Restore landscape function to better capture and retain water as a precondition for sustainably addressing urgent human needs</a:t>
            </a:r>
          </a:p>
          <a:p>
            <a:endParaRPr lang="en-GB"/>
          </a:p>
          <a:p>
            <a:r>
              <a:rPr lang="en-GB"/>
              <a:t>Evaluators need to have this in mind</a:t>
            </a:r>
          </a:p>
          <a:p>
            <a:pPr marL="181136" indent="-181136">
              <a:buFont typeface="Arial"/>
              <a:buChar char="•"/>
            </a:pPr>
            <a:endParaRPr lang="en-GB"/>
          </a:p>
          <a:p>
            <a:endParaRPr lang="en-GB"/>
          </a:p>
          <a:p>
            <a:endParaRPr lang="en-GB"/>
          </a:p>
        </p:txBody>
      </p:sp>
      <p:sp>
        <p:nvSpPr>
          <p:cNvPr id="4" name="Slide Number Placeholder 3"/>
          <p:cNvSpPr>
            <a:spLocks noGrp="1"/>
          </p:cNvSpPr>
          <p:nvPr>
            <p:ph type="sldNum" sz="quarter" idx="5"/>
          </p:nvPr>
        </p:nvSpPr>
        <p:spPr/>
        <p:txBody>
          <a:bodyPr/>
          <a:lstStyle/>
          <a:p>
            <a:pPr defTabSz="966059">
              <a:defRPr/>
            </a:pPr>
            <a:fld id="{B6D68D57-9D73-4C57-A518-BB558B37702E}" type="slidenum">
              <a:rPr lang="en-GB">
                <a:solidFill>
                  <a:prstClr val="black"/>
                </a:solidFill>
                <a:latin typeface="Calibri" panose="020F0502020204030204"/>
              </a:rPr>
              <a:pPr defTabSz="966059">
                <a:defRPr/>
              </a:pPr>
              <a:t>68</a:t>
            </a:fld>
            <a:endParaRPr lang="en-GB">
              <a:solidFill>
                <a:prstClr val="black"/>
              </a:solidFill>
              <a:latin typeface="Calibri" panose="020F0502020204030204"/>
            </a:endParaRPr>
          </a:p>
        </p:txBody>
      </p:sp>
    </p:spTree>
    <p:extLst>
      <p:ext uri="{BB962C8B-B14F-4D97-AF65-F5344CB8AC3E}">
        <p14:creationId xmlns:p14="http://schemas.microsoft.com/office/powerpoint/2010/main" val="130746022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ANNA</a:t>
            </a:r>
          </a:p>
          <a:p>
            <a:endParaRPr lang="en-US"/>
          </a:p>
          <a:p>
            <a:r>
              <a:rPr lang="en-US"/>
              <a:t>In this section, we have two great options for you to build sustainability into your key evaluation questions. One is using a sustainability-inclusive application of the OECD DAC criteria, and the other is using the Footprint Evaluation “cheat sheet” for sustainability-inclusive evaluation questions. You can use one, or the other, or both together! </a:t>
            </a:r>
          </a:p>
          <a:p>
            <a:endParaRPr lang="en-US"/>
          </a:p>
          <a:p>
            <a:r>
              <a:rPr lang="en-US"/>
              <a:t>*************</a:t>
            </a:r>
          </a:p>
          <a:p>
            <a:endParaRPr lang="en-US"/>
          </a:p>
          <a:p>
            <a:pPr marL="181136" indent="-181136">
              <a:buFont typeface="Arial"/>
              <a:buChar char="•"/>
            </a:pPr>
            <a:r>
              <a:rPr lang="es"/>
              <a:t>Para guiar una evaluación es clave formular preguntas de evaluación que guían la evaluación</a:t>
            </a:r>
            <a:endParaRPr lang="en-US"/>
          </a:p>
          <a:p>
            <a:pPr marL="181136" indent="-181136">
              <a:buFont typeface="Arial"/>
              <a:buChar char="•"/>
            </a:pPr>
            <a:r>
              <a:rPr lang="es"/>
              <a:t>Dos opciones: </a:t>
            </a:r>
            <a:endParaRPr lang="en-US"/>
          </a:p>
          <a:p>
            <a:pPr marL="181136" indent="-181136">
              <a:buFont typeface="Arial"/>
              <a:buChar char="•"/>
            </a:pPr>
            <a:r>
              <a:rPr lang="es"/>
              <a:t>1. se pueden usar los criterios de OECD CAD</a:t>
            </a:r>
            <a:endParaRPr lang="en-US"/>
          </a:p>
          <a:p>
            <a:pPr marL="181136" indent="-181136">
              <a:buFont typeface="Arial"/>
              <a:buChar char="•"/>
            </a:pPr>
            <a:r>
              <a:rPr lang="es"/>
              <a:t>2. Usar la guía de las KEQ que FEI propone, esta guia es rapido y facil de usar , tan facil que parece trampa  </a:t>
            </a:r>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B6542F03-30BF-BD47-8F09-3E79A5BD03A2}" type="slidenum">
              <a:rPr lang="en-US" smtClean="0"/>
              <a:t>69</a:t>
            </a:fld>
            <a:endParaRPr lang="en-US"/>
          </a:p>
        </p:txBody>
      </p:sp>
    </p:spTree>
    <p:extLst>
      <p:ext uri="{BB962C8B-B14F-4D97-AF65-F5344CB8AC3E}">
        <p14:creationId xmlns:p14="http://schemas.microsoft.com/office/powerpoint/2010/main" val="28388053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ANNA [animated slide]</a:t>
            </a:r>
          </a:p>
          <a:p>
            <a:endParaRPr lang="en-US">
              <a:cs typeface="Calibri"/>
            </a:endParaRPr>
          </a:p>
          <a:p>
            <a:r>
              <a:rPr lang="en-US">
                <a:cs typeface="Calibri"/>
              </a:rPr>
              <a:t>Many evaluations are required or encouraged to use the OECD DAC criteria.</a:t>
            </a:r>
          </a:p>
          <a:p>
            <a:endParaRPr lang="en-US">
              <a:cs typeface="Calibri"/>
            </a:endParaRPr>
          </a:p>
          <a:p>
            <a:r>
              <a:rPr lang="en-US">
                <a:cs typeface="Calibri"/>
              </a:rPr>
              <a:t>As you can see here, the short form questions that people usually refer to tend to focus primarily on human systems, ignoring natural system effects.</a:t>
            </a:r>
          </a:p>
          <a:p>
            <a:endParaRPr lang="en-US">
              <a:cs typeface="Calibri"/>
            </a:endParaRPr>
          </a:p>
          <a:p>
            <a:r>
              <a:rPr lang="en-US">
                <a:cs typeface="Calibri"/>
              </a:rPr>
              <a:t> Yep, even the sustainability criterion! </a:t>
            </a:r>
          </a:p>
          <a:p>
            <a:r>
              <a:rPr lang="en-US">
                <a:cs typeface="Calibri"/>
              </a:rPr>
              <a:t>&lt;click&gt;</a:t>
            </a:r>
          </a:p>
          <a:p>
            <a:r>
              <a:rPr lang="en-US">
                <a:cs typeface="Calibri"/>
              </a:rPr>
              <a:t>&gt;&gt; So, the Footprint Evaluation team took the liberty of reframing these to be sustainability-inclusive, as you can see here. </a:t>
            </a:r>
          </a:p>
          <a:p>
            <a:endParaRPr lang="en-US">
              <a:cs typeface="Calibri"/>
            </a:endParaRPr>
          </a:p>
          <a:p>
            <a:endParaRPr lang="en-US"/>
          </a:p>
        </p:txBody>
      </p:sp>
      <p:sp>
        <p:nvSpPr>
          <p:cNvPr id="4" name="Slide Number Placeholder 3"/>
          <p:cNvSpPr>
            <a:spLocks noGrp="1"/>
          </p:cNvSpPr>
          <p:nvPr>
            <p:ph type="sldNum" sz="quarter" idx="5"/>
          </p:nvPr>
        </p:nvSpPr>
        <p:spPr/>
        <p:txBody>
          <a:bodyPr/>
          <a:lstStyle/>
          <a:p>
            <a:pPr defTabSz="966059">
              <a:defRPr/>
            </a:pPr>
            <a:fld id="{45C09F48-E3F7-4432-94C0-BC9DA42EACBA}" type="slidenum">
              <a:rPr lang="en-US">
                <a:solidFill>
                  <a:prstClr val="black"/>
                </a:solidFill>
                <a:latin typeface="Calibri" panose="020F0502020204030204"/>
                <a:cs typeface="Arial"/>
                <a:sym typeface="Arial"/>
              </a:rPr>
              <a:pPr defTabSz="966059">
                <a:defRPr/>
              </a:pPr>
              <a:t>70</a:t>
            </a:fld>
            <a:endParaRPr lang="en-US">
              <a:solidFill>
                <a:prstClr val="black"/>
              </a:solidFill>
              <a:latin typeface="Calibri" panose="020F0502020204030204"/>
              <a:cs typeface="Arial"/>
              <a:sym typeface="Arial"/>
            </a:endParaRPr>
          </a:p>
        </p:txBody>
      </p:sp>
    </p:spTree>
    <p:extLst>
      <p:ext uri="{BB962C8B-B14F-4D97-AF65-F5344CB8AC3E}">
        <p14:creationId xmlns:p14="http://schemas.microsoft.com/office/powerpoint/2010/main" val="34445275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ANNA (time: 2:30)</a:t>
            </a:r>
            <a:endParaRPr lang="en-US" dirty="0"/>
          </a:p>
          <a:p>
            <a:endParaRPr lang="en-GB"/>
          </a:p>
          <a:p>
            <a:r>
              <a:rPr lang="en-GB" dirty="0"/>
              <a:t>Another useful approach is to ask your key evaluation questions in ways that include consideration of sustainability. </a:t>
            </a:r>
            <a:endParaRPr lang="en-US" dirty="0"/>
          </a:p>
          <a:p>
            <a:r>
              <a:rPr lang="en-GB" dirty="0"/>
              <a:t>Andy and Jane from Footprint Evaluation took a list of generic evaluation questions I’d used in workshops for many years and rewrote them to cover natural systems as well as human.</a:t>
            </a:r>
            <a:endParaRPr lang="en-US" dirty="0"/>
          </a:p>
          <a:p>
            <a:r>
              <a:rPr lang="en-GB" dirty="0"/>
              <a:t>Here’s the short version so you can see them all in one hit. </a:t>
            </a:r>
            <a:endParaRPr lang="en-US" dirty="0"/>
          </a:p>
          <a:p>
            <a:endParaRPr lang="en-GB"/>
          </a:p>
          <a:p>
            <a:r>
              <a:rPr lang="en-US" b="0" i="0" dirty="0">
                <a:effectLst/>
              </a:rPr>
              <a:t>Like most lists of high-level evaluation questions, these KEQs cover relevance and coherence, design and implementation, outcomes and impacts, patterns, outliers, and links; durability, and overall value. </a:t>
            </a:r>
            <a:r>
              <a:rPr lang="en-US" b="0" i="1" dirty="0">
                <a:effectLst/>
              </a:rPr>
              <a:t>Not all evaluations would necessarily cover all seven KEQs</a:t>
            </a:r>
            <a:r>
              <a:rPr lang="en-US" b="0" i="0" dirty="0">
                <a:effectLst/>
              </a:rPr>
              <a:t>, although a reasonably comprehensive evaluation probably would include at least some version of each.</a:t>
            </a:r>
          </a:p>
          <a:p>
            <a:endParaRPr lang="en-US" b="0" i="0">
              <a:effectLst/>
            </a:endParaRPr>
          </a:p>
          <a:p>
            <a:r>
              <a:rPr lang="en-US" b="0" i="0" dirty="0">
                <a:effectLst/>
              </a:rPr>
              <a:t>This list of KEQs has been designed so that it can apply in any sector, type of evaluand, level of analysis, etc. As such, the language is deliberately generic; </a:t>
            </a:r>
            <a:r>
              <a:rPr lang="en-US" b="0" i="1" dirty="0">
                <a:effectLst/>
              </a:rPr>
              <a:t>each evaluation team will need to rewrite/interpret the questions</a:t>
            </a:r>
            <a:r>
              <a:rPr lang="en-US" b="0" i="0" dirty="0">
                <a:effectLst/>
              </a:rPr>
              <a:t> for the particular population or community, context, culture, sector, evaluand, and evaluation audience, using whatever wording that makes sense to them.</a:t>
            </a:r>
          </a:p>
          <a:p>
            <a:endParaRPr lang="en-US" b="0" i="0">
              <a:effectLst/>
            </a:endParaRPr>
          </a:p>
          <a:p>
            <a:endParaRPr lang="en-US"/>
          </a:p>
          <a:p>
            <a:endParaRPr lang="en-US"/>
          </a:p>
          <a:p>
            <a:endParaRPr lang="en-US"/>
          </a:p>
          <a:p>
            <a:endParaRPr lang="en-US"/>
          </a:p>
          <a:p>
            <a:r>
              <a:rPr lang="en-US" dirty="0"/>
              <a:t>Espanol:</a:t>
            </a:r>
          </a:p>
          <a:p>
            <a:endParaRPr lang="en-US"/>
          </a:p>
          <a:p>
            <a:pPr marL="181136" indent="-181136">
              <a:buFont typeface="Arial,Sans-Serif"/>
              <a:buChar char="•"/>
            </a:pPr>
            <a:r>
              <a:rPr lang="es" dirty="0"/>
              <a:t>Otro enfoque útil: de una manera que incluye la </a:t>
            </a:r>
            <a:r>
              <a:rPr lang="es" dirty="0" err="1"/>
              <a:t>sosteibilidad</a:t>
            </a:r>
            <a:r>
              <a:rPr lang="es" dirty="0"/>
              <a:t> </a:t>
            </a:r>
            <a:endParaRPr lang="en-US"/>
          </a:p>
          <a:p>
            <a:pPr marL="181136" indent="-181136">
              <a:buFont typeface="Arial,Sans-Serif"/>
              <a:buChar char="•"/>
            </a:pPr>
            <a:r>
              <a:rPr lang="es" dirty="0"/>
              <a:t>FEI adapto preguntas genéricas de evaluaciones y los adapto para incorporar sistemas naturales y humanos, </a:t>
            </a:r>
            <a:endParaRPr lang="en-US" dirty="0"/>
          </a:p>
          <a:p>
            <a:pPr marL="181136" indent="-181136">
              <a:buFont typeface="Arial,Sans-Serif"/>
              <a:buChar char="•"/>
            </a:pPr>
            <a:r>
              <a:rPr lang="es" dirty="0"/>
              <a:t>FEI ha creado un manual y </a:t>
            </a:r>
            <a:r>
              <a:rPr lang="es" dirty="0" err="1"/>
              <a:t>aca</a:t>
            </a:r>
            <a:r>
              <a:rPr lang="es" dirty="0"/>
              <a:t> ven una versión resumida </a:t>
            </a:r>
            <a:endParaRPr lang="en-US"/>
          </a:p>
          <a:p>
            <a:pPr marL="181136" indent="-181136">
              <a:buFont typeface="Arial,Sans-Serif"/>
              <a:buChar char="•"/>
            </a:pPr>
            <a:r>
              <a:rPr lang="es" dirty="0"/>
              <a:t>Como mayoría de cuestiones de evaluaciones de meta plano las preguntas incluyen: relevancia y coherencia; </a:t>
            </a:r>
            <a:r>
              <a:rPr lang="es" dirty="0" err="1"/>
              <a:t>diseno</a:t>
            </a:r>
            <a:r>
              <a:rPr lang="es" dirty="0"/>
              <a:t> y </a:t>
            </a:r>
            <a:r>
              <a:rPr lang="es" dirty="0" err="1"/>
              <a:t>adaptacion</a:t>
            </a:r>
            <a:r>
              <a:rPr lang="es" dirty="0"/>
              <a:t>, </a:t>
            </a:r>
            <a:r>
              <a:rPr lang="es" dirty="0" err="1"/>
              <a:t>ejecucion</a:t>
            </a:r>
            <a:r>
              <a:rPr lang="es" dirty="0"/>
              <a:t>, </a:t>
            </a:r>
            <a:r>
              <a:rPr lang="es" dirty="0" err="1"/>
              <a:t>effectos</a:t>
            </a:r>
            <a:r>
              <a:rPr lang="es" dirty="0"/>
              <a:t> e </a:t>
            </a:r>
            <a:r>
              <a:rPr lang="es" dirty="0" err="1"/>
              <a:t>impacts</a:t>
            </a:r>
            <a:r>
              <a:rPr lang="es" dirty="0"/>
              <a:t>; patrones, resultados </a:t>
            </a:r>
            <a:r>
              <a:rPr lang="es" dirty="0" err="1"/>
              <a:t>atipicos</a:t>
            </a:r>
            <a:r>
              <a:rPr lang="es" dirty="0"/>
              <a:t> y </a:t>
            </a:r>
            <a:r>
              <a:rPr lang="es" dirty="0" err="1"/>
              <a:t>vinculos</a:t>
            </a:r>
            <a:r>
              <a:rPr lang="es" dirty="0"/>
              <a:t>, durabilidad, valor general.</a:t>
            </a:r>
            <a:endParaRPr lang="en-US" dirty="0"/>
          </a:p>
          <a:p>
            <a:pPr marL="181136" indent="-181136">
              <a:buFont typeface="Arial,Sans-Serif"/>
              <a:buChar char="•"/>
            </a:pPr>
            <a:r>
              <a:rPr lang="es" dirty="0"/>
              <a:t>No todas las evaluaciones </a:t>
            </a:r>
            <a:r>
              <a:rPr lang="es" dirty="0" err="1"/>
              <a:t>tendran</a:t>
            </a:r>
            <a:r>
              <a:rPr lang="es" dirty="0"/>
              <a:t> que cubrir todas las siete cuestiones de </a:t>
            </a:r>
            <a:r>
              <a:rPr lang="es" dirty="0" err="1"/>
              <a:t>evalauciones</a:t>
            </a:r>
            <a:endParaRPr lang="en-US"/>
          </a:p>
          <a:p>
            <a:pPr marL="181136" indent="-181136">
              <a:buFont typeface="Arial,Sans-Serif"/>
              <a:buChar char="•"/>
            </a:pPr>
            <a:r>
              <a:rPr lang="es" dirty="0"/>
              <a:t>aunque una evaluación razonablemente completa probablemente incluiría al menos alguna versión de cada uno de ellos.</a:t>
            </a:r>
            <a:endParaRPr lang="en-US"/>
          </a:p>
          <a:p>
            <a:pPr marL="181136" indent="-181136">
              <a:buFont typeface="Arial,Sans-Serif"/>
              <a:buChar char="•"/>
            </a:pPr>
            <a:r>
              <a:rPr lang="es" dirty="0"/>
              <a:t>Esta lista de KEQ ha sido diseñado para que se puede aplicar a cualquier sector, u objeto de evaluación , nivel de análisis </a:t>
            </a:r>
            <a:endParaRPr lang="en-US"/>
          </a:p>
          <a:p>
            <a:pPr marL="181136" indent="-181136">
              <a:buFont typeface="Arial,Sans-Serif"/>
              <a:buChar char="•"/>
            </a:pPr>
            <a:r>
              <a:rPr lang="es" dirty="0"/>
              <a:t>Es importante notar que ha sido escrito en un lenguaje </a:t>
            </a:r>
            <a:r>
              <a:rPr lang="es" dirty="0" err="1"/>
              <a:t>gnerico</a:t>
            </a:r>
            <a:r>
              <a:rPr lang="es" dirty="0"/>
              <a:t> y </a:t>
            </a:r>
            <a:r>
              <a:rPr lang="es" dirty="0" err="1"/>
              <a:t>tendria</a:t>
            </a:r>
            <a:r>
              <a:rPr lang="es" dirty="0"/>
              <a:t> que ser adaptado a cada contexto, dependiendo de la </a:t>
            </a:r>
            <a:r>
              <a:rPr lang="es" dirty="0" err="1"/>
              <a:t>audincia</a:t>
            </a:r>
            <a:r>
              <a:rPr lang="es" dirty="0"/>
              <a:t> de </a:t>
            </a:r>
            <a:r>
              <a:rPr lang="es" dirty="0" err="1"/>
              <a:t>evlauacion</a:t>
            </a:r>
            <a:r>
              <a:rPr lang="es" dirty="0"/>
              <a:t>, el objeto de </a:t>
            </a:r>
            <a:r>
              <a:rPr lang="es" dirty="0" err="1"/>
              <a:t>evlauacion</a:t>
            </a:r>
            <a:r>
              <a:rPr lang="es" dirty="0"/>
              <a:t>. Se puede usar </a:t>
            </a:r>
            <a:r>
              <a:rPr lang="es" dirty="0" err="1"/>
              <a:t>redacion</a:t>
            </a:r>
            <a:r>
              <a:rPr lang="es" dirty="0"/>
              <a:t> que haga sentido. </a:t>
            </a:r>
            <a:endParaRPr lang="en-US" dirty="0"/>
          </a:p>
          <a:p>
            <a:endParaRPr lang="en-US"/>
          </a:p>
        </p:txBody>
      </p:sp>
      <p:sp>
        <p:nvSpPr>
          <p:cNvPr id="4" name="Slide Number Placeholder 3"/>
          <p:cNvSpPr>
            <a:spLocks noGrp="1"/>
          </p:cNvSpPr>
          <p:nvPr>
            <p:ph type="sldNum" sz="quarter" idx="5"/>
          </p:nvPr>
        </p:nvSpPr>
        <p:spPr/>
        <p:txBody>
          <a:bodyPr/>
          <a:lstStyle/>
          <a:p>
            <a:fld id="{B6542F03-30BF-BD47-8F09-3E79A5BD03A2}" type="slidenum">
              <a:rPr lang="en-US" smtClean="0"/>
              <a:t>71</a:t>
            </a:fld>
            <a:endParaRPr lang="en-US"/>
          </a:p>
        </p:txBody>
      </p:sp>
    </p:spTree>
    <p:extLst>
      <p:ext uri="{BB962C8B-B14F-4D97-AF65-F5344CB8AC3E}">
        <p14:creationId xmlns:p14="http://schemas.microsoft.com/office/powerpoint/2010/main" val="13347003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a:t>
            </a:r>
          </a:p>
          <a:p>
            <a:endParaRPr lang="en-GB"/>
          </a:p>
          <a:p>
            <a:r>
              <a:rPr lang="en-GB"/>
              <a:t>We start by looking at existing knowledge from science and from experts, both of which we access with the help of boundary spanners. A boundary spanner is a tour guide for those who are less familiar with the disciplines or knowledges being combined. </a:t>
            </a:r>
          </a:p>
          <a:p>
            <a:endParaRPr lang="en-GB"/>
          </a:p>
          <a:p>
            <a:r>
              <a:rPr lang="en-GB"/>
              <a:t>GIS and satellite imagery can help us “know the place” without physically going there – which is often much more cost-effective and practical. </a:t>
            </a:r>
          </a:p>
          <a:p>
            <a:endParaRPr lang="en-GB"/>
          </a:p>
          <a:p>
            <a:r>
              <a:rPr lang="en-GB"/>
              <a:t>Models can also be useful for generating evidence; for example, ecosystem decision support systems can provide guidance of what effects matter and also temporal and spatial scales.</a:t>
            </a:r>
          </a:p>
          <a:p>
            <a:endParaRPr lang="en-GB"/>
          </a:p>
          <a:p>
            <a:r>
              <a:rPr lang="en-GB"/>
              <a:t>To help us make sense of many of these, we can use processes to tap into the expertise of local and traditional interests.</a:t>
            </a:r>
          </a:p>
        </p:txBody>
      </p:sp>
      <p:sp>
        <p:nvSpPr>
          <p:cNvPr id="4" name="Slide Number Placeholder 3"/>
          <p:cNvSpPr>
            <a:spLocks noGrp="1"/>
          </p:cNvSpPr>
          <p:nvPr>
            <p:ph type="sldNum" sz="quarter" idx="5"/>
          </p:nvPr>
        </p:nvSpPr>
        <p:spPr/>
        <p:txBody>
          <a:bodyPr/>
          <a:lstStyle/>
          <a:p>
            <a:pPr defTabSz="966059">
              <a:defRPr/>
            </a:pPr>
            <a:fld id="{B6D68D57-9D73-4C57-A518-BB558B37702E}" type="slidenum">
              <a:rPr lang="en-GB">
                <a:solidFill>
                  <a:prstClr val="black"/>
                </a:solidFill>
                <a:latin typeface="Calibri" panose="020F0502020204030204"/>
              </a:rPr>
              <a:pPr defTabSz="966059">
                <a:defRPr/>
              </a:pPr>
              <a:t>72</a:t>
            </a:fld>
            <a:endParaRPr lang="en-GB">
              <a:solidFill>
                <a:prstClr val="black"/>
              </a:solidFill>
              <a:latin typeface="Calibri" panose="020F0502020204030204"/>
            </a:endParaRPr>
          </a:p>
        </p:txBody>
      </p:sp>
    </p:spTree>
    <p:extLst>
      <p:ext uri="{BB962C8B-B14F-4D97-AF65-F5344CB8AC3E}">
        <p14:creationId xmlns:p14="http://schemas.microsoft.com/office/powerpoint/2010/main" val="91885567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map out the main building blocks for doing sustainability-inclusive evaluation and for building country capacity to do so.</a:t>
            </a:r>
          </a:p>
          <a:p>
            <a:endParaRPr lang="en-US"/>
          </a:p>
          <a:p>
            <a:r>
              <a:rPr lang="en-US"/>
              <a:t>First and foremost, everyone involved needs a clear understanding about why sustainability is important to include in ALL evaluations, not just for policies and initiatives that have environmental objectives. </a:t>
            </a:r>
          </a:p>
          <a:p>
            <a:endParaRPr lang="en-US"/>
          </a:p>
          <a:p>
            <a:r>
              <a:rPr lang="en-US"/>
              <a:t>&gt;&gt; click</a:t>
            </a:r>
          </a:p>
          <a:p>
            <a:r>
              <a:rPr lang="en-US"/>
              <a:t>Core to the approach is engaging diverse knowledges and interests – something we do throughout the evaluation. We do it for credibility, for validity, and to facilitate both conceptual and instrumental use of the evaluation. </a:t>
            </a:r>
          </a:p>
          <a:p>
            <a:endParaRPr lang="en-US"/>
          </a:p>
          <a:p>
            <a:r>
              <a:rPr lang="en-US"/>
              <a:t>&gt;&gt;click</a:t>
            </a:r>
          </a:p>
          <a:p>
            <a:r>
              <a:rPr lang="en-US"/>
              <a:t>With the help of these people and their different perspectives and expertise, the first two tasks are to apply systems thinking concepts to understand how the policy or initiative is situated within coupled human and natural systems and (on the right) what the key issues are at the nexus. That’s where humans affect the environment and vice versa, and it’s also where we can find the best opportunities for sustainability-savvy decision making. </a:t>
            </a:r>
          </a:p>
          <a:p>
            <a:endParaRPr lang="en-US"/>
          </a:p>
          <a:p>
            <a:r>
              <a:rPr lang="en-US"/>
              <a:t>&gt;&gt;click</a:t>
            </a:r>
          </a:p>
          <a:p>
            <a:r>
              <a:rPr lang="en-US"/>
              <a:t>Next, as you can see in the boxes below, we need to formulate a set of high-level evaluation questions that are inclusive of sustainability concerns, that reflect the nature of the evaluand, and that resonate with decision makers. And find credible and feasible sources of evidence that will help us answer those questions.</a:t>
            </a:r>
          </a:p>
          <a:p>
            <a:endParaRPr lang="en-US"/>
          </a:p>
          <a:p>
            <a:r>
              <a:rPr lang="en-US"/>
              <a:t>&gt;&gt;click</a:t>
            </a:r>
          </a:p>
          <a:p>
            <a:r>
              <a:rPr lang="en-US"/>
              <a:t>Finally, in the bottom row, we take the evidence we have gathered and, with the help of our interests and their expertise, we guide the evaluative reasoning process to make sense of the evidence and generate clear, evaluative answers to the key evaluation questions. Also important at this juncture is identifying the decision-making implications of what we’ve found out, either by making changes to the current policy or initiative, and/or by identifying lightbulb moments that should be taken into consideration for future policymaking and programming. </a:t>
            </a:r>
          </a:p>
        </p:txBody>
      </p:sp>
      <p:sp>
        <p:nvSpPr>
          <p:cNvPr id="4" name="Slide Number Placeholder 3"/>
          <p:cNvSpPr>
            <a:spLocks noGrp="1"/>
          </p:cNvSpPr>
          <p:nvPr>
            <p:ph type="sldNum" sz="quarter" idx="5"/>
          </p:nvPr>
        </p:nvSpPr>
        <p:spPr/>
        <p:txBody>
          <a:bodyPr/>
          <a:lstStyle/>
          <a:p>
            <a:pPr defTabSz="966059">
              <a:defRPr/>
            </a:pPr>
            <a:fld id="{B6542F03-30BF-BD47-8F09-3E79A5BD03A2}" type="slidenum">
              <a:rPr lang="en-US">
                <a:solidFill>
                  <a:prstClr val="black"/>
                </a:solidFill>
                <a:latin typeface="Aptos" panose="02110004020202020204"/>
              </a:rPr>
              <a:pPr defTabSz="966059">
                <a:defRPr/>
              </a:pPr>
              <a:t>75</a:t>
            </a:fld>
            <a:endParaRPr lang="en-US">
              <a:solidFill>
                <a:prstClr val="black"/>
              </a:solidFill>
              <a:latin typeface="Aptos" panose="02110004020202020204"/>
            </a:endParaRPr>
          </a:p>
        </p:txBody>
      </p:sp>
    </p:spTree>
    <p:extLst>
      <p:ext uri="{BB962C8B-B14F-4D97-AF65-F5344CB8AC3E}">
        <p14:creationId xmlns:p14="http://schemas.microsoft.com/office/powerpoint/2010/main" val="9912800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059">
              <a:defRPr/>
            </a:pPr>
            <a:r>
              <a:rPr lang="en-AU"/>
              <a:t>THOMAZ</a:t>
            </a:r>
          </a:p>
          <a:p>
            <a:pPr defTabSz="966059">
              <a:defRPr/>
            </a:pPr>
            <a:endParaRPr lang="en-AU"/>
          </a:p>
          <a:p>
            <a:pPr defTabSz="966059">
              <a:defRPr/>
            </a:pPr>
            <a:r>
              <a:rPr lang="en-AU"/>
              <a:t>Finally, one of our most important tasks as evaluators is to make sure that our conclusions are crystal clear, so that decision makers know how beneficial or problematic any effects are that we’re uncovering, so they can figure out what to address first and fast and with what level of urgency. </a:t>
            </a:r>
          </a:p>
          <a:p>
            <a:pPr defTabSz="966059">
              <a:defRPr/>
            </a:pPr>
            <a:endParaRPr lang="en-AU"/>
          </a:p>
          <a:p>
            <a:pPr>
              <a:defRPr/>
            </a:pPr>
            <a:r>
              <a:rPr lang="en-AU"/>
              <a:t>We do this with the use of a typology like this, which was originally developed for an IFAD evaluation of smallholder farmer adaptation to climate.</a:t>
            </a:r>
          </a:p>
          <a:p>
            <a:pPr defTabSz="966059">
              <a:defRPr/>
            </a:pPr>
            <a:endParaRPr lang="en-AU"/>
          </a:p>
          <a:p>
            <a:pPr defTabSz="966059">
              <a:defRPr/>
            </a:pPr>
            <a:r>
              <a:rPr lang="en-AU"/>
              <a:t>Most efforts we see tend to be in the sustainability-aware space, where there is some attempt to be less harmful to the environment but damage is still happening. </a:t>
            </a:r>
          </a:p>
          <a:p>
            <a:pPr defTabSz="966059">
              <a:defRPr/>
            </a:pPr>
            <a:endParaRPr lang="en-AU"/>
          </a:p>
          <a:p>
            <a:pPr defTabSz="966059">
              <a:defRPr/>
            </a:pPr>
            <a:r>
              <a:rPr lang="en-AU"/>
              <a:t>A major lightbulb we need decision makers to understand is that doing no MORE harm to the natural system isn’t enough; we have historically done so much damage that the only really beneficial practices have to be restorative. </a:t>
            </a:r>
          </a:p>
        </p:txBody>
      </p:sp>
      <p:sp>
        <p:nvSpPr>
          <p:cNvPr id="4" name="Slide Number Placeholder 3"/>
          <p:cNvSpPr>
            <a:spLocks noGrp="1"/>
          </p:cNvSpPr>
          <p:nvPr>
            <p:ph type="sldNum" sz="quarter" idx="5"/>
          </p:nvPr>
        </p:nvSpPr>
        <p:spPr/>
        <p:txBody>
          <a:bodyPr/>
          <a:lstStyle/>
          <a:p>
            <a:pPr defTabSz="966059">
              <a:defRPr/>
            </a:pPr>
            <a:fld id="{53D78A92-0141-4330-8F3E-FAADFAC23844}" type="slidenum">
              <a:rPr lang="en-US">
                <a:solidFill>
                  <a:prstClr val="black"/>
                </a:solidFill>
                <a:latin typeface="Calibri" panose="020F0502020204030204"/>
                <a:cs typeface="Arial"/>
                <a:sym typeface="Arial"/>
              </a:rPr>
              <a:pPr defTabSz="966059">
                <a:defRPr/>
              </a:pPr>
              <a:t>76</a:t>
            </a:fld>
            <a:endParaRPr lang="en-US">
              <a:solidFill>
                <a:prstClr val="black"/>
              </a:solidFill>
              <a:latin typeface="Calibri" panose="020F0502020204030204"/>
              <a:cs typeface="Arial"/>
              <a:sym typeface="Arial"/>
            </a:endParaRPr>
          </a:p>
        </p:txBody>
      </p:sp>
    </p:spTree>
    <p:extLst>
      <p:ext uri="{BB962C8B-B14F-4D97-AF65-F5344CB8AC3E}">
        <p14:creationId xmlns:p14="http://schemas.microsoft.com/office/powerpoint/2010/main" val="12744780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THOMAZ</a:t>
            </a:r>
          </a:p>
          <a:p>
            <a:endParaRPr lang="en-US"/>
          </a:p>
          <a:p>
            <a:pPr defTabSz="966059">
              <a:defRPr/>
            </a:pPr>
            <a:r>
              <a:rPr lang="en-US" sz="1300" kern="100">
                <a:latin typeface="Calibri" panose="020F0502020204030204" pitchFamily="34" charset="0"/>
                <a:ea typeface="Calibri" panose="020F0502020204030204" pitchFamily="34" charset="0"/>
                <a:cs typeface="Times New Roman" panose="02020603050405020304" pitchFamily="18" charset="0"/>
              </a:rPr>
              <a:t>Here’s what the results looked like when this typology was used in an IFAD assessment of smallholder farming initiatives. The key thing to note is how crystal clear this is for decision makers – NONE of the 20 projects were restorative and therefore beneficial; 6 of them were inflicting No Net Harm on the environment; but 70% were still harming the environment, even though they were using some sustainable practices. </a:t>
            </a:r>
          </a:p>
          <a:p>
            <a:endParaRPr lang="en-US"/>
          </a:p>
          <a:p>
            <a:r>
              <a:rPr lang="en-US"/>
              <a:t>However helpful that lightbulb moment might be, it can generate a lot of resistance from stakeholders when they hear this as all bad news. So, a question for you all: What brief message or headline might you use to communicate the results of this assessment in a way that might feel more encouraging?</a:t>
            </a:r>
          </a:p>
          <a:p>
            <a:endParaRPr lang="en-US"/>
          </a:p>
          <a:p>
            <a:r>
              <a:rPr lang="en-US"/>
              <a:t>----</a:t>
            </a:r>
          </a:p>
          <a:p>
            <a:r>
              <a:rPr lang="en-US"/>
              <a:t>Group question - what message? And here is an application of the typology – where from you can see how Positive lightbulb moments for decision makers – how the IFAD evaluation created clear-eyed reality check and also some cause to optimism</a:t>
            </a:r>
          </a:p>
        </p:txBody>
      </p:sp>
      <p:sp>
        <p:nvSpPr>
          <p:cNvPr id="4" name="Slide Number Placeholder 3"/>
          <p:cNvSpPr>
            <a:spLocks noGrp="1"/>
          </p:cNvSpPr>
          <p:nvPr>
            <p:ph type="sldNum" sz="quarter" idx="5"/>
          </p:nvPr>
        </p:nvSpPr>
        <p:spPr/>
        <p:txBody>
          <a:bodyPr/>
          <a:lstStyle/>
          <a:p>
            <a:fld id="{B6542F03-30BF-BD47-8F09-3E79A5BD03A2}" type="slidenum">
              <a:rPr lang="en-US" smtClean="0"/>
              <a:t>77</a:t>
            </a:fld>
            <a:endParaRPr lang="en-US"/>
          </a:p>
        </p:txBody>
      </p:sp>
    </p:spTree>
    <p:extLst>
      <p:ext uri="{BB962C8B-B14F-4D97-AF65-F5344CB8AC3E}">
        <p14:creationId xmlns:p14="http://schemas.microsoft.com/office/powerpoint/2010/main" val="4924177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THOMAZ </a:t>
            </a:r>
          </a:p>
          <a:p>
            <a:r>
              <a:rPr lang="en-GB"/>
              <a:t>&lt;&lt;</a:t>
            </a:r>
            <a:r>
              <a:rPr lang="en-GB" b="1"/>
              <a:t>Animated</a:t>
            </a:r>
            <a:r>
              <a:rPr lang="en-GB"/>
              <a:t>&gt;&gt;</a:t>
            </a:r>
          </a:p>
          <a:p>
            <a:r>
              <a:rPr lang="en-GB"/>
              <a:t>As we thought some more about this typology, we decided to expand this to show how the same kind of thinking applies to human systems and equity as well. </a:t>
            </a:r>
          </a:p>
          <a:p>
            <a:endParaRPr lang="en-US"/>
          </a:p>
          <a:p>
            <a:r>
              <a:rPr lang="en-GB"/>
              <a:t>Here is an example.  We sometimes present at conferences with the World Food Program evaluation group.</a:t>
            </a:r>
            <a:endParaRPr lang="en-US"/>
          </a:p>
          <a:p>
            <a:r>
              <a:rPr lang="en-GB"/>
              <a:t>Clearly their focus is on the very urgent and severe human system goals such as getting food to starving often displaced people</a:t>
            </a:r>
            <a:endParaRPr lang="en-US"/>
          </a:p>
          <a:p>
            <a:endParaRPr lang="en-GB"/>
          </a:p>
          <a:p>
            <a:r>
              <a:rPr lang="en-GB"/>
              <a:t>They are starting to work on making their supply chain more sustainable – so they are now moving onto this matrix</a:t>
            </a:r>
            <a:endParaRPr lang="en-US"/>
          </a:p>
          <a:p>
            <a:endParaRPr lang="en-GB"/>
          </a:p>
          <a:p>
            <a:r>
              <a:rPr lang="en-GB"/>
              <a:t>This means that instead of approaching from the mindset of "feed people“ (a human systems goal) or "use sustainably produced and transported food“ (a natural systems goal), they are working on "feed people using sustainability produced and transported food” (a coupled-systems goal).</a:t>
            </a:r>
            <a:endParaRPr lang="en-US"/>
          </a:p>
          <a:p>
            <a:endParaRPr lang="en-GB"/>
          </a:p>
          <a:p>
            <a:r>
              <a:rPr lang="en-GB"/>
              <a:t>That is instead of prioritising one system, human or natural, they are looking for solutions that use the AND mindset – feed people with sustainability produced and transported food. Sustainability-inclusive evaluation applies AND thinking </a:t>
            </a:r>
          </a:p>
          <a:p>
            <a:r>
              <a:rPr lang="en-GB" b="1"/>
              <a:t>&lt;enter&gt;</a:t>
            </a:r>
          </a:p>
          <a:p>
            <a:r>
              <a:rPr lang="en-GB"/>
              <a:t>The ultimate goal is for EVERY initiative to be in the green zone on both dimensions.</a:t>
            </a:r>
          </a:p>
          <a:p>
            <a:r>
              <a:rPr lang="en-GB" b="1"/>
              <a:t>&lt;enter&gt;</a:t>
            </a:r>
          </a:p>
          <a:p>
            <a:r>
              <a:rPr lang="en-GB"/>
              <a:t>Recall our study of PPE – that bubble was further to the left and top</a:t>
            </a:r>
          </a:p>
          <a:p>
            <a:endParaRPr lang="en-GB"/>
          </a:p>
          <a:p>
            <a:r>
              <a:rPr lang="en-GB"/>
              <a:t>This is a critically important element when it comes to influencing decision makers because it shows them much more clearly how serious and urgent the issues are. </a:t>
            </a:r>
          </a:p>
          <a:p>
            <a:endParaRPr lang="en-GB"/>
          </a:p>
          <a:p>
            <a:pPr defTabSz="966059">
              <a:defRPr/>
            </a:pPr>
            <a:r>
              <a:rPr lang="en-AU"/>
              <a:t>We are now developing rubrics to help apply these scales in different sectors. </a:t>
            </a:r>
            <a:endParaRPr lang="en-GB"/>
          </a:p>
        </p:txBody>
      </p:sp>
      <p:sp>
        <p:nvSpPr>
          <p:cNvPr id="4" name="Slide Number Placeholder 3"/>
          <p:cNvSpPr>
            <a:spLocks noGrp="1"/>
          </p:cNvSpPr>
          <p:nvPr>
            <p:ph type="sldNum" idx="12"/>
          </p:nvPr>
        </p:nvSpPr>
        <p:spPr/>
        <p:txBody>
          <a:bodyPr/>
          <a:lstStyle/>
          <a:p>
            <a:pPr defTabSz="966059">
              <a:buClr>
                <a:srgbClr val="000000"/>
              </a:buClr>
              <a:defRPr/>
            </a:pPr>
            <a:fld id="{00000000-1234-1234-1234-123412341234}" type="slidenum">
              <a:rPr lang="en-US" kern="0">
                <a:solidFill>
                  <a:srgbClr val="000000"/>
                </a:solidFill>
                <a:latin typeface="Arial"/>
                <a:ea typeface="Arial"/>
                <a:cs typeface="Arial"/>
                <a:sym typeface="Arial"/>
              </a:rPr>
              <a:pPr defTabSz="966059">
                <a:buClr>
                  <a:srgbClr val="000000"/>
                </a:buClr>
                <a:defRPr/>
              </a:pPr>
              <a:t>78</a:t>
            </a:fld>
            <a:endParaRPr lang="en-US" kern="0">
              <a:solidFill>
                <a:srgbClr val="000000"/>
              </a:solidFill>
              <a:latin typeface="Arial"/>
              <a:ea typeface="Arial"/>
              <a:cs typeface="Arial"/>
              <a:sym typeface="Arial"/>
            </a:endParaRPr>
          </a:p>
        </p:txBody>
      </p:sp>
    </p:spTree>
    <p:extLst>
      <p:ext uri="{BB962C8B-B14F-4D97-AF65-F5344CB8AC3E}">
        <p14:creationId xmlns:p14="http://schemas.microsoft.com/office/powerpoint/2010/main" val="9199621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map out the main building blocks for doing sustainability-inclusive evaluation and for building country capacity to do so.</a:t>
            </a:r>
          </a:p>
          <a:p>
            <a:endParaRPr lang="en-US"/>
          </a:p>
          <a:p>
            <a:r>
              <a:rPr lang="en-US"/>
              <a:t>First and foremost, everyone involved needs a clear understanding about why sustainability is important to include in ALL evaluations, not just for policies and initiatives that have environmental objectives. </a:t>
            </a:r>
          </a:p>
          <a:p>
            <a:endParaRPr lang="en-US"/>
          </a:p>
          <a:p>
            <a:r>
              <a:rPr lang="en-US"/>
              <a:t>&gt;&gt; click</a:t>
            </a:r>
          </a:p>
          <a:p>
            <a:r>
              <a:rPr lang="en-US"/>
              <a:t>Core to the approach is engaging diverse knowledges and interests – something we do throughout the evaluation. We do it for credibility, for validity, and to facilitate both conceptual and instrumental use of the evaluation. </a:t>
            </a:r>
          </a:p>
          <a:p>
            <a:endParaRPr lang="en-US"/>
          </a:p>
          <a:p>
            <a:r>
              <a:rPr lang="en-US"/>
              <a:t>&gt;&gt;click</a:t>
            </a:r>
          </a:p>
          <a:p>
            <a:r>
              <a:rPr lang="en-US"/>
              <a:t>With the help of these people and their different perspectives and expertise, the first two tasks are to apply systems thinking concepts to understand how the policy or initiative is situated within coupled human and natural systems and (on the right) what the key issues are at the nexus. That’s where humans affect the environment and vice versa, and it’s also where we can find the best opportunities for sustainability-savvy decision making. </a:t>
            </a:r>
          </a:p>
          <a:p>
            <a:endParaRPr lang="en-US"/>
          </a:p>
          <a:p>
            <a:r>
              <a:rPr lang="en-US"/>
              <a:t>&gt;&gt;click</a:t>
            </a:r>
          </a:p>
          <a:p>
            <a:r>
              <a:rPr lang="en-US"/>
              <a:t>Next, as you can see in the boxes below, we need to formulate a set of high-level evaluation questions that are inclusive of sustainability concerns, that reflect the nature of the evaluand, and that resonate with decision makers. And find credible and feasible sources of evidence that will help us answer those questions.</a:t>
            </a:r>
          </a:p>
          <a:p>
            <a:endParaRPr lang="en-US"/>
          </a:p>
          <a:p>
            <a:r>
              <a:rPr lang="en-US"/>
              <a:t>&gt;&gt;click</a:t>
            </a:r>
          </a:p>
          <a:p>
            <a:r>
              <a:rPr lang="en-US"/>
              <a:t>Finally, in the bottom row, we take the evidence we have gathered and, with the help of our interests and their expertise, we guide the evaluative reasoning process to make sense of the evidence and generate clear, evaluative answers to the key evaluation questions. Also important at this juncture is identifying the decision-making implications of what we’ve found out, either by making changes to the current policy or initiative, and/or by identifying lightbulb moments that should be taken into consideration for future policymaking and programming. </a:t>
            </a:r>
          </a:p>
        </p:txBody>
      </p:sp>
      <p:sp>
        <p:nvSpPr>
          <p:cNvPr id="4" name="Slide Number Placeholder 3"/>
          <p:cNvSpPr>
            <a:spLocks noGrp="1"/>
          </p:cNvSpPr>
          <p:nvPr>
            <p:ph type="sldNum" sz="quarter" idx="5"/>
          </p:nvPr>
        </p:nvSpPr>
        <p:spPr/>
        <p:txBody>
          <a:bodyPr/>
          <a:lstStyle/>
          <a:p>
            <a:pPr defTabSz="966059">
              <a:defRPr/>
            </a:pPr>
            <a:fld id="{B6542F03-30BF-BD47-8F09-3E79A5BD03A2}" type="slidenum">
              <a:rPr lang="en-US">
                <a:solidFill>
                  <a:prstClr val="black"/>
                </a:solidFill>
                <a:latin typeface="Aptos" panose="02110004020202020204"/>
              </a:rPr>
              <a:pPr defTabSz="966059">
                <a:defRPr/>
              </a:pPr>
              <a:t>79</a:t>
            </a:fld>
            <a:endParaRPr lang="en-US">
              <a:solidFill>
                <a:prstClr val="black"/>
              </a:solidFill>
              <a:latin typeface="Aptos" panose="02110004020202020204"/>
            </a:endParaRPr>
          </a:p>
        </p:txBody>
      </p:sp>
    </p:spTree>
    <p:extLst>
      <p:ext uri="{BB962C8B-B14F-4D97-AF65-F5344CB8AC3E}">
        <p14:creationId xmlns:p14="http://schemas.microsoft.com/office/powerpoint/2010/main" val="4174995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a:t>
            </a:r>
          </a:p>
          <a:p>
            <a:endParaRPr lang="en-GB"/>
          </a:p>
          <a:p>
            <a:r>
              <a:rPr lang="en-US">
                <a:cs typeface="Calibri"/>
              </a:rPr>
              <a:t>&gt;&gt; [animate]</a:t>
            </a:r>
          </a:p>
          <a:p>
            <a:r>
              <a:rPr lang="en-US">
                <a:cs typeface="Calibri"/>
              </a:rPr>
              <a:t>If interventions have no recognition of environmental effects then it is highly unlikely that these effects have been addressed in evaluations. </a:t>
            </a:r>
          </a:p>
          <a:p>
            <a:endParaRPr lang="en-US">
              <a:cs typeface="Calibri"/>
            </a:endParaRPr>
          </a:p>
          <a:p>
            <a:r>
              <a:rPr lang="en-US">
                <a:cs typeface="Calibri"/>
              </a:rPr>
              <a:t>Especially since accountability is central to a lot of evaluation and environment is not part of the initiative accountability frame.</a:t>
            </a:r>
          </a:p>
          <a:p>
            <a:endParaRPr lang="en-US">
              <a:cs typeface="Calibri"/>
            </a:endParaRPr>
          </a:p>
          <a:p>
            <a:r>
              <a:rPr lang="en-US">
                <a:cs typeface="Calibri"/>
              </a:rPr>
              <a:t>This is an important factor addressing why environmental effects are systematically missing from evaluation.</a:t>
            </a:r>
          </a:p>
          <a:p>
            <a:endParaRPr lang="en-US">
              <a:cs typeface="Calibri"/>
            </a:endParaRPr>
          </a:p>
          <a:p>
            <a:r>
              <a:rPr lang="en-US">
                <a:cs typeface="Calibri"/>
              </a:rPr>
              <a:t>Thus policies and programs are being misevaluated </a:t>
            </a:r>
            <a:r>
              <a:rPr lang="en-US" i="1">
                <a:cs typeface="Calibri"/>
              </a:rPr>
              <a:t>all the time </a:t>
            </a:r>
            <a:r>
              <a:rPr lang="en-US">
                <a:cs typeface="Calibri"/>
              </a:rPr>
              <a:t>because there’s a whole domain of outcomes that we routinely ignore. That’s leading us to invalid conclusions. (click) </a:t>
            </a:r>
            <a:endParaRPr lang="en-US"/>
          </a:p>
          <a:p>
            <a:endParaRPr lang="en-US">
              <a:cs typeface="Calibri"/>
            </a:endParaRPr>
          </a:p>
          <a:p>
            <a:r>
              <a:rPr lang="en-US">
                <a:cs typeface="Calibri"/>
              </a:rPr>
              <a:t>Reflect a moment – this means that by ignoring environmental effects evaluations are systematically getting the value of the intervention wrong – usually overstating the value of the intervention, and sometimes understating.</a:t>
            </a:r>
          </a:p>
        </p:txBody>
      </p:sp>
      <p:sp>
        <p:nvSpPr>
          <p:cNvPr id="4" name="Slide Number Placeholder 3"/>
          <p:cNvSpPr>
            <a:spLocks noGrp="1"/>
          </p:cNvSpPr>
          <p:nvPr>
            <p:ph type="sldNum" sz="quarter" idx="5"/>
          </p:nvPr>
        </p:nvSpPr>
        <p:spPr/>
        <p:txBody>
          <a:bodyPr/>
          <a:lstStyle/>
          <a:p>
            <a:pPr defTabSz="966059">
              <a:defRPr/>
            </a:pPr>
            <a:fld id="{53D78A92-0141-4330-8F3E-FAADFAC23844}" type="slidenum">
              <a:rPr lang="en-US">
                <a:solidFill>
                  <a:prstClr val="black"/>
                </a:solidFill>
                <a:latin typeface="Calibri" panose="020F0502020204030204"/>
                <a:cs typeface="Arial"/>
                <a:sym typeface="Arial"/>
              </a:rPr>
              <a:pPr defTabSz="966059">
                <a:defRPr/>
              </a:pPr>
              <a:t>6</a:t>
            </a:fld>
            <a:endParaRPr lang="en-US">
              <a:solidFill>
                <a:prstClr val="black"/>
              </a:solidFill>
              <a:latin typeface="Calibri" panose="020F0502020204030204"/>
              <a:cs typeface="Arial"/>
              <a:sym typeface="Arial"/>
            </a:endParaRPr>
          </a:p>
        </p:txBody>
      </p:sp>
    </p:spTree>
    <p:extLst>
      <p:ext uri="{BB962C8B-B14F-4D97-AF65-F5344CB8AC3E}">
        <p14:creationId xmlns:p14="http://schemas.microsoft.com/office/powerpoint/2010/main" val="425606941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equity-sustainability matrix can be used as-is, or you can adapt it for a specific application. </a:t>
            </a:r>
          </a:p>
          <a:p>
            <a:endParaRPr lang="en-US"/>
          </a:p>
          <a:p>
            <a:r>
              <a:rPr lang="en-US"/>
              <a:t>Remember the example we showed earlier of Save the Children’s construction of school buildings in Ethiopia? Here’s an adaptation of the matrix that could be used to consider natural systems as well as human systems when we evaluate. </a:t>
            </a:r>
          </a:p>
          <a:p>
            <a:endParaRPr lang="en-US"/>
          </a:p>
          <a:p>
            <a:r>
              <a:rPr lang="en-US"/>
              <a:t>Make into exercise – for natural system at least</a:t>
            </a:r>
          </a:p>
        </p:txBody>
      </p:sp>
      <p:sp>
        <p:nvSpPr>
          <p:cNvPr id="4" name="Slide Number Placeholder 3"/>
          <p:cNvSpPr>
            <a:spLocks noGrp="1"/>
          </p:cNvSpPr>
          <p:nvPr>
            <p:ph type="sldNum" sz="quarter" idx="5"/>
          </p:nvPr>
        </p:nvSpPr>
        <p:spPr/>
        <p:txBody>
          <a:bodyPr/>
          <a:lstStyle/>
          <a:p>
            <a:fld id="{B6542F03-30BF-BD47-8F09-3E79A5BD03A2}" type="slidenum">
              <a:rPr lang="en-US" smtClean="0"/>
              <a:t>80</a:t>
            </a:fld>
            <a:endParaRPr lang="en-US"/>
          </a:p>
        </p:txBody>
      </p:sp>
    </p:spTree>
    <p:extLst>
      <p:ext uri="{BB962C8B-B14F-4D97-AF65-F5344CB8AC3E}">
        <p14:creationId xmlns:p14="http://schemas.microsoft.com/office/powerpoint/2010/main" val="361714613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idx="12"/>
          </p:nvPr>
        </p:nvSpPr>
        <p:spPr/>
        <p:txBody>
          <a:bodyPr/>
          <a:lstStyle/>
          <a:p>
            <a:pPr defTabSz="966059">
              <a:buClr>
                <a:srgbClr val="000000"/>
              </a:buClr>
              <a:defRPr/>
            </a:pPr>
            <a:fld id="{00000000-1234-1234-1234-123412341234}" type="slidenum">
              <a:rPr lang="en-AU" kern="0">
                <a:solidFill>
                  <a:srgbClr val="000000"/>
                </a:solidFill>
                <a:latin typeface="Calibri"/>
                <a:ea typeface="Calibri"/>
                <a:cs typeface="Calibri"/>
                <a:sym typeface="Calibri"/>
              </a:rPr>
              <a:pPr defTabSz="966059">
                <a:buClr>
                  <a:srgbClr val="000000"/>
                </a:buClr>
                <a:defRPr/>
              </a:pPr>
              <a:t>82</a:t>
            </a:fld>
            <a:endParaRPr lang="en-AU" kern="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535497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ANNA</a:t>
            </a:r>
          </a:p>
        </p:txBody>
      </p:sp>
      <p:sp>
        <p:nvSpPr>
          <p:cNvPr id="4" name="Slide Number Placeholder 3"/>
          <p:cNvSpPr>
            <a:spLocks noGrp="1"/>
          </p:cNvSpPr>
          <p:nvPr>
            <p:ph type="sldNum" sz="quarter" idx="5"/>
          </p:nvPr>
        </p:nvSpPr>
        <p:spPr/>
        <p:txBody>
          <a:bodyPr/>
          <a:lstStyle/>
          <a:p>
            <a:fld id="{B6542F03-30BF-BD47-8F09-3E79A5BD03A2}" type="slidenum">
              <a:rPr lang="en-US" smtClean="0"/>
              <a:t>83</a:t>
            </a:fld>
            <a:endParaRPr lang="en-US"/>
          </a:p>
        </p:txBody>
      </p:sp>
    </p:spTree>
    <p:extLst>
      <p:ext uri="{BB962C8B-B14F-4D97-AF65-F5344CB8AC3E}">
        <p14:creationId xmlns:p14="http://schemas.microsoft.com/office/powerpoint/2010/main" val="290376915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ANDY</a:t>
            </a:r>
          </a:p>
        </p:txBody>
      </p:sp>
      <p:sp>
        <p:nvSpPr>
          <p:cNvPr id="4" name="Slide Number Placeholder 3"/>
          <p:cNvSpPr>
            <a:spLocks noGrp="1"/>
          </p:cNvSpPr>
          <p:nvPr>
            <p:ph type="sldNum" sz="quarter" idx="5"/>
          </p:nvPr>
        </p:nvSpPr>
        <p:spPr/>
        <p:txBody>
          <a:bodyPr/>
          <a:lstStyle/>
          <a:p>
            <a:pPr defTabSz="966059">
              <a:defRPr/>
            </a:pPr>
            <a:fld id="{B6D68D57-9D73-4C57-A518-BB558B37702E}" type="slidenum">
              <a:rPr lang="en-GB">
                <a:solidFill>
                  <a:prstClr val="black"/>
                </a:solidFill>
                <a:latin typeface="Calibri" panose="020F0502020204030204"/>
              </a:rPr>
              <a:pPr defTabSz="966059">
                <a:defRPr/>
              </a:pPr>
              <a:t>84</a:t>
            </a:fld>
            <a:endParaRPr lang="en-GB">
              <a:solidFill>
                <a:prstClr val="black"/>
              </a:solidFill>
              <a:latin typeface="Calibri" panose="020F0502020204030204"/>
            </a:endParaRPr>
          </a:p>
        </p:txBody>
      </p:sp>
    </p:spTree>
    <p:extLst>
      <p:ext uri="{BB962C8B-B14F-4D97-AF65-F5344CB8AC3E}">
        <p14:creationId xmlns:p14="http://schemas.microsoft.com/office/powerpoint/2010/main" val="322651395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ANDY</a:t>
            </a:r>
          </a:p>
          <a:p>
            <a:endParaRPr lang="en-GB"/>
          </a:p>
          <a:p>
            <a:r>
              <a:rPr lang="en-GB" dirty="0"/>
              <a:t>If you want to follow Colombia’s lead and give this a try yourself, here’s the latest guide from Footprint Evaluation – please download it and share! </a:t>
            </a:r>
          </a:p>
          <a:p>
            <a:endParaRPr lang="en-GB"/>
          </a:p>
          <a:p>
            <a:r>
              <a:rPr lang="en-GB" dirty="0"/>
              <a:t>Thanks so much for being here! </a:t>
            </a:r>
          </a:p>
        </p:txBody>
      </p:sp>
      <p:sp>
        <p:nvSpPr>
          <p:cNvPr id="4" name="Slide Number Placeholder 3"/>
          <p:cNvSpPr>
            <a:spLocks noGrp="1"/>
          </p:cNvSpPr>
          <p:nvPr>
            <p:ph type="sldNum" sz="quarter" idx="5"/>
          </p:nvPr>
        </p:nvSpPr>
        <p:spPr/>
        <p:txBody>
          <a:bodyPr/>
          <a:lstStyle/>
          <a:p>
            <a:pPr defTabSz="966059">
              <a:defRPr/>
            </a:pPr>
            <a:fld id="{B6D68D57-9D73-4C57-A518-BB558B37702E}" type="slidenum">
              <a:rPr lang="en-GB">
                <a:solidFill>
                  <a:prstClr val="black"/>
                </a:solidFill>
                <a:latin typeface="Calibri" panose="020F0502020204030204"/>
              </a:rPr>
              <a:pPr defTabSz="966059">
                <a:defRPr/>
              </a:pPr>
              <a:t>85</a:t>
            </a:fld>
            <a:endParaRPr lang="en-GB">
              <a:solidFill>
                <a:prstClr val="black"/>
              </a:solidFill>
              <a:latin typeface="Calibri" panose="020F0502020204030204"/>
            </a:endParaRPr>
          </a:p>
        </p:txBody>
      </p:sp>
    </p:spTree>
    <p:extLst>
      <p:ext uri="{BB962C8B-B14F-4D97-AF65-F5344CB8AC3E}">
        <p14:creationId xmlns:p14="http://schemas.microsoft.com/office/powerpoint/2010/main" val="322651395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those of you interested in some case studies showing how to infuse sustainability into an evaluation, these two examples may be informative. </a:t>
            </a:r>
          </a:p>
        </p:txBody>
      </p:sp>
      <p:sp>
        <p:nvSpPr>
          <p:cNvPr id="4" name="Slide Number Placeholder 3"/>
          <p:cNvSpPr>
            <a:spLocks noGrp="1"/>
          </p:cNvSpPr>
          <p:nvPr>
            <p:ph type="sldNum" sz="quarter" idx="5"/>
          </p:nvPr>
        </p:nvSpPr>
        <p:spPr/>
        <p:txBody>
          <a:bodyPr/>
          <a:lstStyle/>
          <a:p>
            <a:fld id="{B6542F03-30BF-BD47-8F09-3E79A5BD03A2}" type="slidenum">
              <a:rPr lang="en-US" smtClean="0"/>
              <a:t>86</a:t>
            </a:fld>
            <a:endParaRPr lang="en-US"/>
          </a:p>
        </p:txBody>
      </p:sp>
    </p:spTree>
    <p:extLst>
      <p:ext uri="{BB962C8B-B14F-4D97-AF65-F5344CB8AC3E}">
        <p14:creationId xmlns:p14="http://schemas.microsoft.com/office/powerpoint/2010/main" val="2810263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Andy</a:t>
            </a:r>
          </a:p>
          <a:p>
            <a:r>
              <a:rPr lang="en-CA"/>
              <a:t>It is not too </a:t>
            </a:r>
            <a:r>
              <a:rPr lang="en-CA" err="1"/>
              <a:t>far fetched</a:t>
            </a:r>
            <a:r>
              <a:rPr lang="en-CA"/>
              <a:t> to say that if something is no longer considered </a:t>
            </a:r>
            <a:r>
              <a:rPr lang="en-CA" err="1"/>
              <a:t>relevent</a:t>
            </a:r>
            <a:r>
              <a:rPr lang="en-CA"/>
              <a:t> then its </a:t>
            </a:r>
            <a:r>
              <a:rPr lang="en-CA" err="1"/>
              <a:t>existance</a:t>
            </a:r>
            <a:r>
              <a:rPr lang="en-CA"/>
              <a:t> cannot be assured.</a:t>
            </a:r>
          </a:p>
          <a:p>
            <a:r>
              <a:rPr lang="en-CA"/>
              <a:t>Should evaluation continue to largely ignore </a:t>
            </a:r>
            <a:r>
              <a:rPr lang="en-CA" err="1"/>
              <a:t>envirinment</a:t>
            </a:r>
            <a:r>
              <a:rPr lang="en-CA"/>
              <a:t>, continue to provide systematically wrong answers, then what use are we to anyone in polycrisis</a:t>
            </a:r>
          </a:p>
        </p:txBody>
      </p:sp>
      <p:sp>
        <p:nvSpPr>
          <p:cNvPr id="4" name="Slide Number Placeholder 3"/>
          <p:cNvSpPr>
            <a:spLocks noGrp="1"/>
          </p:cNvSpPr>
          <p:nvPr>
            <p:ph type="sldNum" sz="quarter" idx="5"/>
          </p:nvPr>
        </p:nvSpPr>
        <p:spPr/>
        <p:txBody>
          <a:bodyPr/>
          <a:lstStyle/>
          <a:p>
            <a:fld id="{B6542F03-30BF-BD47-8F09-3E79A5BD03A2}" type="slidenum">
              <a:rPr lang="en-US" smtClean="0"/>
              <a:t>7</a:t>
            </a:fld>
            <a:endParaRPr lang="en-US"/>
          </a:p>
        </p:txBody>
      </p:sp>
    </p:spTree>
    <p:extLst>
      <p:ext uri="{BB962C8B-B14F-4D97-AF65-F5344CB8AC3E}">
        <p14:creationId xmlns:p14="http://schemas.microsoft.com/office/powerpoint/2010/main" val="22138876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a:latin typeface="Calibri"/>
                <a:ea typeface="Calibri"/>
                <a:cs typeface="Calibri"/>
              </a:rPr>
              <a:t>ANDY</a:t>
            </a:r>
          </a:p>
          <a:p>
            <a:r>
              <a:rPr lang="en-US">
                <a:latin typeface="Calibri"/>
                <a:ea typeface="Calibri"/>
                <a:cs typeface="Calibri"/>
              </a:rPr>
              <a:t>This plaque was erected at the site of the first glacier death, in \</a:t>
            </a:r>
            <a:r>
              <a:rPr lang="en-US" err="1">
                <a:latin typeface="Calibri"/>
                <a:ea typeface="Calibri"/>
                <a:cs typeface="Calibri"/>
              </a:rPr>
              <a:t>iceland</a:t>
            </a:r>
            <a:r>
              <a:rPr lang="en-US">
                <a:latin typeface="Calibri"/>
                <a:ea typeface="Calibri"/>
                <a:cs typeface="Calibri"/>
              </a:rPr>
              <a:t>. \</a:t>
            </a:r>
            <a:r>
              <a:rPr lang="en-US" err="1">
                <a:latin typeface="Calibri"/>
                <a:ea typeface="Calibri"/>
                <a:cs typeface="Calibri"/>
              </a:rPr>
              <a:t>i</a:t>
            </a:r>
            <a:r>
              <a:rPr lang="en-US">
                <a:latin typeface="Calibri"/>
                <a:ea typeface="Calibri"/>
                <a:cs typeface="Calibri"/>
              </a:rPr>
              <a:t> will read the last part of it to you since a bit hard to see</a:t>
            </a:r>
          </a:p>
          <a:p>
            <a:r>
              <a:rPr lang="en-US" i="1">
                <a:latin typeface="Calibri"/>
                <a:cs typeface="Calibri"/>
              </a:rPr>
              <a:t>OK is the first Icelandic glacier to lose its status as a glacier</a:t>
            </a:r>
            <a:endParaRPr lang="en-US" i="1"/>
          </a:p>
          <a:p>
            <a:r>
              <a:rPr lang="en-US" i="1">
                <a:latin typeface="Calibri"/>
                <a:cs typeface="Calibri"/>
              </a:rPr>
              <a:t>In the next 200 years all our glaciers are expected to follow the same path</a:t>
            </a:r>
          </a:p>
          <a:p>
            <a:r>
              <a:rPr lang="en-US" i="1">
                <a:latin typeface="Calibri"/>
                <a:cs typeface="Calibri"/>
              </a:rPr>
              <a:t>This monument is to acknowledge that we know</a:t>
            </a:r>
          </a:p>
          <a:p>
            <a:r>
              <a:rPr lang="en-US" i="1">
                <a:latin typeface="Calibri"/>
                <a:cs typeface="Calibri"/>
              </a:rPr>
              <a:t>what is happening and what needs to be done</a:t>
            </a:r>
          </a:p>
          <a:p>
            <a:r>
              <a:rPr lang="en-US" i="1">
                <a:latin typeface="Calibri"/>
                <a:cs typeface="Calibri"/>
              </a:rPr>
              <a:t>Only you know if we did it</a:t>
            </a:r>
            <a:endParaRPr lang="en-US" i="1"/>
          </a:p>
          <a:p>
            <a:r>
              <a:rPr lang="en-US" i="1">
                <a:latin typeface="Calibri"/>
                <a:cs typeface="Calibri"/>
              </a:rPr>
              <a:t>August 2019</a:t>
            </a:r>
          </a:p>
          <a:p>
            <a:r>
              <a:rPr lang="en-US" i="1">
                <a:latin typeface="Calibri"/>
                <a:cs typeface="Calibri"/>
              </a:rPr>
              <a:t>415 ppm CO2</a:t>
            </a:r>
          </a:p>
          <a:p>
            <a:endParaRPr lang="en-US">
              <a:latin typeface="Calibri"/>
              <a:cs typeface="Calibri"/>
            </a:endParaRPr>
          </a:p>
          <a:p>
            <a:r>
              <a:rPr lang="en-US">
                <a:latin typeface="Calibri"/>
                <a:cs typeface="Calibri"/>
              </a:rPr>
              <a:t>The 2024 global reading ppm CO2 is 421</a:t>
            </a:r>
          </a:p>
          <a:p>
            <a:endParaRPr lang="en-US">
              <a:latin typeface="Calibri"/>
              <a:cs typeface="Calibri"/>
            </a:endParaRPr>
          </a:p>
          <a:p>
            <a:r>
              <a:rPr lang="en-US">
                <a:hlinkClick r:id="rId3"/>
              </a:rPr>
              <a:t>+1.56°C relative to 1880-1920</a:t>
            </a:r>
            <a:br>
              <a:rPr lang="en-US">
                <a:hlinkClick r:id="rId3"/>
              </a:rPr>
            </a:br>
            <a:r>
              <a:rPr lang="en-US">
                <a:hlinkClick r:id="rId3"/>
              </a:rPr>
              <a:t>Warmest August on record</a:t>
            </a:r>
            <a:endParaRPr lang="en-US"/>
          </a:p>
          <a:p>
            <a:endParaRPr lang="en-US">
              <a:latin typeface="Calibri"/>
              <a:cs typeface="Calibri"/>
            </a:endParaRPr>
          </a:p>
          <a:p>
            <a:endParaRPr lang="en-US"/>
          </a:p>
        </p:txBody>
      </p:sp>
      <p:sp>
        <p:nvSpPr>
          <p:cNvPr id="4" name="Foliennummernplatzhalter 3"/>
          <p:cNvSpPr>
            <a:spLocks noGrp="1"/>
          </p:cNvSpPr>
          <p:nvPr>
            <p:ph type="sldNum" sz="quarter" idx="5"/>
          </p:nvPr>
        </p:nvSpPr>
        <p:spPr/>
        <p:txBody>
          <a:bodyPr/>
          <a:lstStyle/>
          <a:p>
            <a:fld id="{B6542F03-30BF-BD47-8F09-3E79A5BD03A2}" type="slidenum">
              <a:rPr lang="en-US" smtClean="0"/>
              <a:t>8</a:t>
            </a:fld>
            <a:endParaRPr lang="en-US"/>
          </a:p>
        </p:txBody>
      </p:sp>
    </p:spTree>
    <p:extLst>
      <p:ext uri="{BB962C8B-B14F-4D97-AF65-F5344CB8AC3E}">
        <p14:creationId xmlns:p14="http://schemas.microsoft.com/office/powerpoint/2010/main" val="972202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ANDY</a:t>
            </a:r>
          </a:p>
          <a:p>
            <a:endParaRPr lang="en-US">
              <a:cs typeface="Calibri"/>
            </a:endParaRPr>
          </a:p>
          <a:p>
            <a:r>
              <a:rPr lang="en-US">
                <a:cs typeface="Calibri"/>
              </a:rPr>
              <a:t>Two strategies rise to the surface</a:t>
            </a:r>
          </a:p>
          <a:p>
            <a:endParaRPr lang="en-US">
              <a:cs typeface="Calibri"/>
            </a:endParaRPr>
          </a:p>
          <a:p>
            <a:r>
              <a:rPr lang="en-US">
                <a:cs typeface="Calibri"/>
              </a:rPr>
              <a:t>First by </a:t>
            </a:r>
            <a:r>
              <a:rPr lang="en-US" err="1">
                <a:cs typeface="Calibri"/>
              </a:rPr>
              <a:t>recognising</a:t>
            </a:r>
            <a:r>
              <a:rPr lang="en-US">
                <a:cs typeface="Calibri"/>
              </a:rPr>
              <a:t> coupling of human and natural systems evaluation can address environmental effects and the implications of these for human systems - equity and gender, health, livelihoods - and how the intervention could adapt to achieve a more sustainable balance. We call this instrumental use. </a:t>
            </a:r>
          </a:p>
          <a:p>
            <a:endParaRPr lang="en-US">
              <a:cs typeface="Calibri"/>
            </a:endParaRPr>
          </a:p>
          <a:p>
            <a:r>
              <a:rPr lang="en-US">
                <a:cs typeface="Calibri"/>
              </a:rPr>
              <a:t>Footprint regards conceptual use as critical. We seek to turn on the environmental sustainability light bulb in decision maker minds so that they will always consider environment. Conceptual use does not require extensive evidence</a:t>
            </a:r>
          </a:p>
          <a:p>
            <a:endParaRPr lang="en-US">
              <a:cs typeface="Calibri"/>
            </a:endParaRPr>
          </a:p>
          <a:p>
            <a:r>
              <a:rPr lang="en-US">
                <a:cs typeface="Calibri"/>
              </a:rPr>
              <a:t>In fact it is often sufficient to inquire how the intervention addresses environmental sustainability and include the response in the evaluation along with government sustainability policies and agreements.</a:t>
            </a:r>
          </a:p>
          <a:p>
            <a:endParaRPr lang="en-US">
              <a:cs typeface="Calibri"/>
            </a:endParaRPr>
          </a:p>
          <a:p>
            <a:r>
              <a:rPr lang="en-US">
                <a:cs typeface="Calibri"/>
              </a:rPr>
              <a:t>We also need monitoring to address key environmental effects, active adaptive management and some type of real time or near real time evaluations</a:t>
            </a:r>
            <a:endParaRPr lang="en-US"/>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pPr defTabSz="966059">
              <a:defRPr/>
            </a:pPr>
            <a:fld id="{B6D68D57-9D73-4C57-A518-BB558B37702E}" type="slidenum">
              <a:rPr lang="en-GB">
                <a:solidFill>
                  <a:prstClr val="black"/>
                </a:solidFill>
                <a:latin typeface="Calibri" panose="020F0502020204030204"/>
              </a:rPr>
              <a:pPr defTabSz="966059">
                <a:defRPr/>
              </a:pPr>
              <a:t>9</a:t>
            </a:fld>
            <a:endParaRPr lang="en-GB">
              <a:solidFill>
                <a:prstClr val="black"/>
              </a:solidFill>
              <a:latin typeface="Calibri" panose="020F0502020204030204"/>
            </a:endParaRPr>
          </a:p>
        </p:txBody>
      </p:sp>
    </p:spTree>
    <p:extLst>
      <p:ext uri="{BB962C8B-B14F-4D97-AF65-F5344CB8AC3E}">
        <p14:creationId xmlns:p14="http://schemas.microsoft.com/office/powerpoint/2010/main" val="3707299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4FD2957-8595-499F-896A-E9A0888D058B}"/>
              </a:ext>
              <a:ext uri="{C183D7F6-B498-43B3-948B-1728B52AA6E4}">
                <adec:decorative xmlns:adec="http://schemas.microsoft.com/office/drawing/2017/decorative" val="1"/>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Rectangle 8">
            <a:extLst>
              <a:ext uri="{FF2B5EF4-FFF2-40B4-BE49-F238E27FC236}">
                <a16:creationId xmlns:a16="http://schemas.microsoft.com/office/drawing/2014/main" id="{1C44A184-010C-483F-8B5A-3D1E7E6EF981}"/>
              </a:ext>
              <a:ext uri="{C183D7F6-B498-43B3-948B-1728B52AA6E4}">
                <adec:decorative xmlns:adec="http://schemas.microsoft.com/office/drawing/2017/decorative" val="1"/>
              </a:ext>
            </a:extLst>
          </p:cNvPr>
          <p:cNvSpPr/>
          <p:nvPr/>
        </p:nvSpPr>
        <p:spPr>
          <a:xfrm>
            <a:off x="1" y="0"/>
            <a:ext cx="81153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10" name="Title 1">
            <a:extLst>
              <a:ext uri="{FF2B5EF4-FFF2-40B4-BE49-F238E27FC236}">
                <a16:creationId xmlns:a16="http://schemas.microsoft.com/office/drawing/2014/main" id="{9582A2E2-E6DD-4321-B03A-F6C071C1BB7B}"/>
              </a:ext>
            </a:extLst>
          </p:cNvPr>
          <p:cNvSpPr>
            <a:spLocks noGrp="1"/>
          </p:cNvSpPr>
          <p:nvPr>
            <p:ph type="ctrTitle"/>
          </p:nvPr>
        </p:nvSpPr>
        <p:spPr>
          <a:xfrm>
            <a:off x="649044" y="753034"/>
            <a:ext cx="6815446" cy="3887390"/>
          </a:xfrm>
        </p:spPr>
        <p:txBody>
          <a:bodyPr anchor="t">
            <a:normAutofit/>
          </a:bodyPr>
          <a:lstStyle>
            <a:lvl1pPr>
              <a:defRPr sz="8500" spc="-20" baseline="0">
                <a:solidFill>
                  <a:schemeClr val="bg1"/>
                </a:solidFill>
              </a:defRPr>
            </a:lvl1pPr>
          </a:lstStyle>
          <a:p>
            <a:r>
              <a:rPr lang="en-US"/>
              <a:t>Click to edit Master title style</a:t>
            </a:r>
          </a:p>
        </p:txBody>
      </p:sp>
      <p:sp>
        <p:nvSpPr>
          <p:cNvPr id="11" name="Subtitle 2">
            <a:extLst>
              <a:ext uri="{FF2B5EF4-FFF2-40B4-BE49-F238E27FC236}">
                <a16:creationId xmlns:a16="http://schemas.microsoft.com/office/drawing/2014/main" id="{D21B6D9B-E3FB-48D2-A477-5B73E2216682}"/>
              </a:ext>
            </a:extLst>
          </p:cNvPr>
          <p:cNvSpPr>
            <a:spLocks noGrp="1"/>
          </p:cNvSpPr>
          <p:nvPr>
            <p:ph type="subTitle" idx="1"/>
          </p:nvPr>
        </p:nvSpPr>
        <p:spPr>
          <a:xfrm>
            <a:off x="649045" y="4640424"/>
            <a:ext cx="6437555" cy="1303176"/>
          </a:xfrm>
        </p:spPr>
        <p:txBody>
          <a:bodyPr anchor="b">
            <a:normAutofit/>
          </a:bodyPr>
          <a:lstStyle>
            <a:lvl1pPr marL="0" indent="0">
              <a:buNone/>
              <a:defRPr sz="2800" b="1">
                <a:solidFill>
                  <a:schemeClr val="bg1"/>
                </a:solidFill>
              </a:defRPr>
            </a:lvl1pPr>
          </a:lstStyle>
          <a:p>
            <a:r>
              <a:rPr lang="en-US"/>
              <a:t>Click to edit Master subtitle style</a:t>
            </a:r>
          </a:p>
        </p:txBody>
      </p:sp>
      <p:sp>
        <p:nvSpPr>
          <p:cNvPr id="18" name="Picture Placeholder 16">
            <a:extLst>
              <a:ext uri="{FF2B5EF4-FFF2-40B4-BE49-F238E27FC236}">
                <a16:creationId xmlns:a16="http://schemas.microsoft.com/office/drawing/2014/main" id="{38823550-6B12-4BFD-9C91-668B623E3536}"/>
              </a:ext>
            </a:extLst>
          </p:cNvPr>
          <p:cNvSpPr>
            <a:spLocks noGrp="1"/>
          </p:cNvSpPr>
          <p:nvPr>
            <p:ph type="pic" sz="quarter" idx="13" hasCustomPrompt="1"/>
          </p:nvPr>
        </p:nvSpPr>
        <p:spPr>
          <a:xfrm>
            <a:off x="8113533" y="0"/>
            <a:ext cx="4082983" cy="6858000"/>
          </a:xfrm>
        </p:spPr>
        <p:txBody>
          <a:bodyPr/>
          <a:lstStyle>
            <a:lvl1pPr marL="0" indent="0" algn="ctr">
              <a:buNone/>
              <a:defRPr/>
            </a:lvl1pPr>
          </a:lstStyle>
          <a:p>
            <a:r>
              <a:rPr lang="en-US"/>
              <a:t>Click to add photo</a:t>
            </a:r>
          </a:p>
        </p:txBody>
      </p:sp>
    </p:spTree>
    <p:extLst>
      <p:ext uri="{BB962C8B-B14F-4D97-AF65-F5344CB8AC3E}">
        <p14:creationId xmlns:p14="http://schemas.microsoft.com/office/powerpoint/2010/main" val="1846126664"/>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Agenda">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74716EF3-1422-48C0-BC49-14FAC3550FCD}"/>
              </a:ext>
              <a:ext uri="{C183D7F6-B498-43B3-948B-1728B52AA6E4}">
                <adec:decorative xmlns:adec="http://schemas.microsoft.com/office/drawing/2017/decorative" val="1"/>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9" name="Picture Placeholder 16">
            <a:extLst>
              <a:ext uri="{FF2B5EF4-FFF2-40B4-BE49-F238E27FC236}">
                <a16:creationId xmlns:a16="http://schemas.microsoft.com/office/drawing/2014/main" id="{B1A8891C-A2D4-4238-ABCE-62AB3A9121A5}"/>
              </a:ext>
            </a:extLst>
          </p:cNvPr>
          <p:cNvSpPr>
            <a:spLocks noGrp="1"/>
          </p:cNvSpPr>
          <p:nvPr>
            <p:ph type="pic" sz="quarter" idx="13" hasCustomPrompt="1"/>
          </p:nvPr>
        </p:nvSpPr>
        <p:spPr>
          <a:xfrm>
            <a:off x="4076700" y="0"/>
            <a:ext cx="4038600" cy="3429000"/>
          </a:xfrm>
        </p:spPr>
        <p:txBody>
          <a:bodyPr/>
          <a:lstStyle>
            <a:lvl1pPr marL="0" indent="0" algn="ctr">
              <a:buNone/>
              <a:defRPr/>
            </a:lvl1pPr>
          </a:lstStyle>
          <a:p>
            <a:r>
              <a:rPr lang="en-US"/>
              <a:t>Click to add photo</a:t>
            </a:r>
          </a:p>
        </p:txBody>
      </p:sp>
      <p:sp>
        <p:nvSpPr>
          <p:cNvPr id="20" name="Picture Placeholder 16">
            <a:extLst>
              <a:ext uri="{FF2B5EF4-FFF2-40B4-BE49-F238E27FC236}">
                <a16:creationId xmlns:a16="http://schemas.microsoft.com/office/drawing/2014/main" id="{7B51DFB6-C977-4551-BE38-57688D7FF0B7}"/>
              </a:ext>
            </a:extLst>
          </p:cNvPr>
          <p:cNvSpPr>
            <a:spLocks noGrp="1"/>
          </p:cNvSpPr>
          <p:nvPr>
            <p:ph type="pic" sz="quarter" idx="14" hasCustomPrompt="1"/>
          </p:nvPr>
        </p:nvSpPr>
        <p:spPr>
          <a:xfrm>
            <a:off x="8115300" y="0"/>
            <a:ext cx="4076701" cy="3429000"/>
          </a:xfrm>
        </p:spPr>
        <p:txBody>
          <a:bodyPr/>
          <a:lstStyle>
            <a:lvl1pPr marL="0" indent="0" algn="ctr">
              <a:buNone/>
              <a:defRPr/>
            </a:lvl1pPr>
          </a:lstStyle>
          <a:p>
            <a:r>
              <a:rPr lang="en-US"/>
              <a:t>Click to add photo</a:t>
            </a:r>
          </a:p>
        </p:txBody>
      </p:sp>
      <p:sp>
        <p:nvSpPr>
          <p:cNvPr id="24" name="Text Placeholder 21">
            <a:extLst>
              <a:ext uri="{FF2B5EF4-FFF2-40B4-BE49-F238E27FC236}">
                <a16:creationId xmlns:a16="http://schemas.microsoft.com/office/drawing/2014/main" id="{DFCFAED4-0A56-424D-BF74-4051B0BDA9A6}"/>
              </a:ext>
            </a:extLst>
          </p:cNvPr>
          <p:cNvSpPr>
            <a:spLocks noGrp="1"/>
          </p:cNvSpPr>
          <p:nvPr>
            <p:ph type="body" sz="quarter" idx="15" hasCustomPrompt="1"/>
          </p:nvPr>
        </p:nvSpPr>
        <p:spPr>
          <a:xfrm>
            <a:off x="4864100" y="3841750"/>
            <a:ext cx="6599238" cy="2296083"/>
          </a:xfrm>
        </p:spPr>
        <p:txBody>
          <a:bodyPr>
            <a:normAutofit/>
          </a:bodyPr>
          <a:lstStyle>
            <a:lvl1pPr marL="342900" indent="-342900">
              <a:buFont typeface="Arial" panose="020B0604020202020204" pitchFamily="34" charset="0"/>
              <a:buChar char="•"/>
              <a:defRPr sz="2000"/>
            </a:lvl1pPr>
          </a:lstStyle>
          <a:p>
            <a:pPr lvl="0"/>
            <a:r>
              <a:rPr lang="en-US"/>
              <a:t>Click to add text</a:t>
            </a:r>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041124694"/>
      </p:ext>
    </p:extLst>
  </p:cSld>
  <p:clrMapOvr>
    <a:masterClrMapping/>
  </p:clrMapOvr>
  <p:hf sldNum="0" hdr="0" ftr="0" dt="0"/>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1_Content 3 Columns" preserve="1" userDrawn="1">
  <p:cSld name="1_Content 3 Columns">
    <p:spTree>
      <p:nvGrpSpPr>
        <p:cNvPr id="1" name="Shape 390"/>
        <p:cNvGrpSpPr/>
        <p:nvPr/>
      </p:nvGrpSpPr>
      <p:grpSpPr>
        <a:xfrm>
          <a:off x="0" y="0"/>
          <a:ext cx="0" cy="0"/>
          <a:chOff x="0" y="0"/>
          <a:chExt cx="0" cy="0"/>
        </a:xfrm>
      </p:grpSpPr>
      <p:sp>
        <p:nvSpPr>
          <p:cNvPr id="391" name="Google Shape;391;p78"/>
          <p:cNvSpPr/>
          <p:nvPr/>
        </p:nvSpPr>
        <p:spPr>
          <a:xfrm>
            <a:off x="0" y="10444"/>
            <a:ext cx="12192000" cy="1150467"/>
          </a:xfrm>
          <a:prstGeom prst="rect">
            <a:avLst/>
          </a:prstGeom>
          <a:solidFill>
            <a:schemeClr val="accent6">
              <a:lumMod val="90000"/>
              <a:lumOff val="1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92" name="Google Shape;392;p78"/>
          <p:cNvSpPr txBox="1">
            <a:spLocks noGrp="1"/>
          </p:cNvSpPr>
          <p:nvPr>
            <p:ph type="title"/>
          </p:nvPr>
        </p:nvSpPr>
        <p:spPr>
          <a:xfrm>
            <a:off x="1392814" y="183987"/>
            <a:ext cx="9406372" cy="80338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9" name="Google Shape;399;p78"/>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0" name="Google Shape;400;p78"/>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1" name="Google Shape;401;p78"/>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79976684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4_Closing" preserve="1">
  <p:cSld name="4_Closing">
    <p:spTree>
      <p:nvGrpSpPr>
        <p:cNvPr id="1" name="Shape 412"/>
        <p:cNvGrpSpPr/>
        <p:nvPr/>
      </p:nvGrpSpPr>
      <p:grpSpPr>
        <a:xfrm>
          <a:off x="0" y="0"/>
          <a:ext cx="0" cy="0"/>
          <a:chOff x="0" y="0"/>
          <a:chExt cx="0" cy="0"/>
        </a:xfrm>
      </p:grpSpPr>
      <p:sp>
        <p:nvSpPr>
          <p:cNvPr id="413" name="Google Shape;413;p80"/>
          <p:cNvSpPr/>
          <p:nvPr/>
        </p:nvSpPr>
        <p:spPr>
          <a:xfrm>
            <a:off x="0" y="4533900"/>
            <a:ext cx="9144000" cy="23241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14" name="Google Shape;414;p80"/>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5" name="Google Shape;415;p80"/>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16" name="Google Shape;416;p80"/>
          <p:cNvSpPr>
            <a:spLocks noGrp="1"/>
          </p:cNvSpPr>
          <p:nvPr>
            <p:ph type="pic" idx="2"/>
          </p:nvPr>
        </p:nvSpPr>
        <p:spPr>
          <a:xfrm>
            <a:off x="0" y="0"/>
            <a:ext cx="9144000" cy="4532313"/>
          </a:xfrm>
          <a:prstGeom prst="rect">
            <a:avLst/>
          </a:prstGeom>
          <a:noFill/>
          <a:ln>
            <a:noFill/>
          </a:ln>
        </p:spPr>
      </p:sp>
      <p:sp>
        <p:nvSpPr>
          <p:cNvPr id="417" name="Google Shape;417;p80"/>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8" name="Google Shape;418;p80"/>
          <p:cNvSpPr>
            <a:spLocks noGrp="1"/>
          </p:cNvSpPr>
          <p:nvPr>
            <p:ph type="pic" idx="3"/>
          </p:nvPr>
        </p:nvSpPr>
        <p:spPr>
          <a:xfrm>
            <a:off x="9144000" y="4532313"/>
            <a:ext cx="3048000" cy="2325687"/>
          </a:xfrm>
          <a:prstGeom prst="rect">
            <a:avLst/>
          </a:prstGeom>
          <a:noFill/>
          <a:ln>
            <a:noFill/>
          </a:ln>
        </p:spPr>
      </p:sp>
      <p:sp>
        <p:nvSpPr>
          <p:cNvPr id="419" name="Google Shape;419;p80"/>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0" name="Google Shape;420;p80"/>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23413935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4_Closing" preserve="1">
  <p:cSld name="5_Closing">
    <p:spTree>
      <p:nvGrpSpPr>
        <p:cNvPr id="1" name="Shape 412"/>
        <p:cNvGrpSpPr/>
        <p:nvPr/>
      </p:nvGrpSpPr>
      <p:grpSpPr>
        <a:xfrm>
          <a:off x="0" y="0"/>
          <a:ext cx="0" cy="0"/>
          <a:chOff x="0" y="0"/>
          <a:chExt cx="0" cy="0"/>
        </a:xfrm>
      </p:grpSpPr>
      <p:sp>
        <p:nvSpPr>
          <p:cNvPr id="413" name="Google Shape;413;p80"/>
          <p:cNvSpPr/>
          <p:nvPr/>
        </p:nvSpPr>
        <p:spPr>
          <a:xfrm>
            <a:off x="0" y="4533900"/>
            <a:ext cx="9144000" cy="23241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14" name="Google Shape;414;p80"/>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5" name="Google Shape;415;p80"/>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16" name="Google Shape;416;p80"/>
          <p:cNvSpPr>
            <a:spLocks noGrp="1"/>
          </p:cNvSpPr>
          <p:nvPr>
            <p:ph type="pic" idx="2"/>
          </p:nvPr>
        </p:nvSpPr>
        <p:spPr>
          <a:xfrm>
            <a:off x="0" y="0"/>
            <a:ext cx="9144000" cy="4532313"/>
          </a:xfrm>
          <a:prstGeom prst="rect">
            <a:avLst/>
          </a:prstGeom>
          <a:noFill/>
          <a:ln>
            <a:noFill/>
          </a:ln>
        </p:spPr>
      </p:sp>
      <p:sp>
        <p:nvSpPr>
          <p:cNvPr id="417" name="Google Shape;417;p80"/>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8" name="Google Shape;418;p80"/>
          <p:cNvSpPr>
            <a:spLocks noGrp="1"/>
          </p:cNvSpPr>
          <p:nvPr>
            <p:ph type="pic" idx="3"/>
          </p:nvPr>
        </p:nvSpPr>
        <p:spPr>
          <a:xfrm>
            <a:off x="9144000" y="4532313"/>
            <a:ext cx="3048000" cy="2325687"/>
          </a:xfrm>
          <a:prstGeom prst="rect">
            <a:avLst/>
          </a:prstGeom>
          <a:noFill/>
          <a:ln>
            <a:noFill/>
          </a:ln>
        </p:spPr>
      </p:sp>
      <p:sp>
        <p:nvSpPr>
          <p:cNvPr id="419" name="Google Shape;419;p80"/>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0" name="Google Shape;420;p80"/>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41366708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4_Closing" preserve="1">
  <p:cSld name="5_Closing">
    <p:spTree>
      <p:nvGrpSpPr>
        <p:cNvPr id="1" name="Shape 412"/>
        <p:cNvGrpSpPr/>
        <p:nvPr/>
      </p:nvGrpSpPr>
      <p:grpSpPr>
        <a:xfrm>
          <a:off x="0" y="0"/>
          <a:ext cx="0" cy="0"/>
          <a:chOff x="0" y="0"/>
          <a:chExt cx="0" cy="0"/>
        </a:xfrm>
      </p:grpSpPr>
      <p:sp>
        <p:nvSpPr>
          <p:cNvPr id="413" name="Google Shape;413;p80"/>
          <p:cNvSpPr/>
          <p:nvPr/>
        </p:nvSpPr>
        <p:spPr>
          <a:xfrm>
            <a:off x="0" y="4533900"/>
            <a:ext cx="9144000" cy="23241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14" name="Google Shape;414;p80"/>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5" name="Google Shape;415;p80"/>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16" name="Google Shape;416;p80"/>
          <p:cNvSpPr>
            <a:spLocks noGrp="1"/>
          </p:cNvSpPr>
          <p:nvPr>
            <p:ph type="pic" idx="2"/>
          </p:nvPr>
        </p:nvSpPr>
        <p:spPr>
          <a:xfrm>
            <a:off x="0" y="0"/>
            <a:ext cx="9144000" cy="4532313"/>
          </a:xfrm>
          <a:prstGeom prst="rect">
            <a:avLst/>
          </a:prstGeom>
          <a:noFill/>
          <a:ln>
            <a:noFill/>
          </a:ln>
        </p:spPr>
      </p:sp>
      <p:sp>
        <p:nvSpPr>
          <p:cNvPr id="417" name="Google Shape;417;p80"/>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8" name="Google Shape;418;p80"/>
          <p:cNvSpPr>
            <a:spLocks noGrp="1"/>
          </p:cNvSpPr>
          <p:nvPr>
            <p:ph type="pic" idx="3"/>
          </p:nvPr>
        </p:nvSpPr>
        <p:spPr>
          <a:xfrm>
            <a:off x="9144000" y="4532313"/>
            <a:ext cx="3048000" cy="2325687"/>
          </a:xfrm>
          <a:prstGeom prst="rect">
            <a:avLst/>
          </a:prstGeom>
          <a:noFill/>
          <a:ln>
            <a:noFill/>
          </a:ln>
        </p:spPr>
      </p:sp>
      <p:sp>
        <p:nvSpPr>
          <p:cNvPr id="419" name="Google Shape;419;p80"/>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0" name="Google Shape;420;p80"/>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62309409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4_Closing" preserve="1">
  <p:cSld name="5_Closing">
    <p:spTree>
      <p:nvGrpSpPr>
        <p:cNvPr id="1" name="Shape 412"/>
        <p:cNvGrpSpPr/>
        <p:nvPr/>
      </p:nvGrpSpPr>
      <p:grpSpPr>
        <a:xfrm>
          <a:off x="0" y="0"/>
          <a:ext cx="0" cy="0"/>
          <a:chOff x="0" y="0"/>
          <a:chExt cx="0" cy="0"/>
        </a:xfrm>
      </p:grpSpPr>
      <p:sp>
        <p:nvSpPr>
          <p:cNvPr id="413" name="Google Shape;413;p80"/>
          <p:cNvSpPr/>
          <p:nvPr/>
        </p:nvSpPr>
        <p:spPr>
          <a:xfrm>
            <a:off x="0" y="4533900"/>
            <a:ext cx="9144000" cy="23241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14" name="Google Shape;414;p80"/>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5" name="Google Shape;415;p80"/>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16" name="Google Shape;416;p80"/>
          <p:cNvSpPr>
            <a:spLocks noGrp="1"/>
          </p:cNvSpPr>
          <p:nvPr>
            <p:ph type="pic" idx="2"/>
          </p:nvPr>
        </p:nvSpPr>
        <p:spPr>
          <a:xfrm>
            <a:off x="0" y="0"/>
            <a:ext cx="9144000" cy="4532313"/>
          </a:xfrm>
          <a:prstGeom prst="rect">
            <a:avLst/>
          </a:prstGeom>
          <a:noFill/>
          <a:ln>
            <a:noFill/>
          </a:ln>
        </p:spPr>
      </p:sp>
      <p:sp>
        <p:nvSpPr>
          <p:cNvPr id="417" name="Google Shape;417;p80"/>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8" name="Google Shape;418;p80"/>
          <p:cNvSpPr>
            <a:spLocks noGrp="1"/>
          </p:cNvSpPr>
          <p:nvPr>
            <p:ph type="pic" idx="3"/>
          </p:nvPr>
        </p:nvSpPr>
        <p:spPr>
          <a:xfrm>
            <a:off x="9144000" y="4532313"/>
            <a:ext cx="3048000" cy="2325687"/>
          </a:xfrm>
          <a:prstGeom prst="rect">
            <a:avLst/>
          </a:prstGeom>
          <a:noFill/>
          <a:ln>
            <a:noFill/>
          </a:ln>
        </p:spPr>
      </p:sp>
      <p:sp>
        <p:nvSpPr>
          <p:cNvPr id="419" name="Google Shape;419;p80"/>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0" name="Google Shape;420;p80"/>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92821928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3_Closing" preserve="1">
  <p:cSld name="3_Closing">
    <p:spTree>
      <p:nvGrpSpPr>
        <p:cNvPr id="1" name="Shape 421"/>
        <p:cNvGrpSpPr/>
        <p:nvPr/>
      </p:nvGrpSpPr>
      <p:grpSpPr>
        <a:xfrm>
          <a:off x="0" y="0"/>
          <a:ext cx="0" cy="0"/>
          <a:chOff x="0" y="0"/>
          <a:chExt cx="0" cy="0"/>
        </a:xfrm>
      </p:grpSpPr>
      <p:sp>
        <p:nvSpPr>
          <p:cNvPr id="422" name="Google Shape;422;p81"/>
          <p:cNvSpPr/>
          <p:nvPr/>
        </p:nvSpPr>
        <p:spPr>
          <a:xfrm>
            <a:off x="0" y="4533900"/>
            <a:ext cx="9144000" cy="2324100"/>
          </a:xfrm>
          <a:prstGeom prst="rect">
            <a:avLst/>
          </a:prstGeom>
          <a:solidFill>
            <a:schemeClr val="accent6">
              <a:lumMod val="90000"/>
              <a:lumOff val="1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23" name="Google Shape;423;p81"/>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4" name="Google Shape;424;p81"/>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25" name="Google Shape;425;p81"/>
          <p:cNvSpPr>
            <a:spLocks noGrp="1"/>
          </p:cNvSpPr>
          <p:nvPr>
            <p:ph type="pic" idx="2"/>
          </p:nvPr>
        </p:nvSpPr>
        <p:spPr>
          <a:xfrm>
            <a:off x="0" y="0"/>
            <a:ext cx="9144000" cy="4532313"/>
          </a:xfrm>
          <a:prstGeom prst="rect">
            <a:avLst/>
          </a:prstGeom>
          <a:noFill/>
          <a:ln>
            <a:noFill/>
          </a:ln>
        </p:spPr>
      </p:sp>
      <p:sp>
        <p:nvSpPr>
          <p:cNvPr id="426" name="Google Shape;426;p81"/>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7" name="Google Shape;427;p81"/>
          <p:cNvSpPr>
            <a:spLocks noGrp="1"/>
          </p:cNvSpPr>
          <p:nvPr>
            <p:ph type="pic" idx="3"/>
          </p:nvPr>
        </p:nvSpPr>
        <p:spPr>
          <a:xfrm>
            <a:off x="9144000" y="4532313"/>
            <a:ext cx="3048000" cy="2325687"/>
          </a:xfrm>
          <a:prstGeom prst="rect">
            <a:avLst/>
          </a:prstGeom>
          <a:noFill/>
          <a:ln>
            <a:noFill/>
          </a:ln>
        </p:spPr>
      </p:sp>
      <p:sp>
        <p:nvSpPr>
          <p:cNvPr id="428" name="Google Shape;428;p81"/>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9" name="Google Shape;429;p81"/>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89927949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3_Closing">
  <p:cSld name="5_Closing">
    <p:spTree>
      <p:nvGrpSpPr>
        <p:cNvPr id="1" name="Shape 421"/>
        <p:cNvGrpSpPr/>
        <p:nvPr/>
      </p:nvGrpSpPr>
      <p:grpSpPr>
        <a:xfrm>
          <a:off x="0" y="0"/>
          <a:ext cx="0" cy="0"/>
          <a:chOff x="0" y="0"/>
          <a:chExt cx="0" cy="0"/>
        </a:xfrm>
      </p:grpSpPr>
      <p:sp>
        <p:nvSpPr>
          <p:cNvPr id="422" name="Google Shape;422;p81"/>
          <p:cNvSpPr/>
          <p:nvPr/>
        </p:nvSpPr>
        <p:spPr>
          <a:xfrm>
            <a:off x="0" y="4533900"/>
            <a:ext cx="9144000" cy="23241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23" name="Google Shape;423;p81"/>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4" name="Google Shape;424;p81"/>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25" name="Google Shape;425;p81"/>
          <p:cNvSpPr>
            <a:spLocks noGrp="1"/>
          </p:cNvSpPr>
          <p:nvPr>
            <p:ph type="pic" idx="2"/>
          </p:nvPr>
        </p:nvSpPr>
        <p:spPr>
          <a:xfrm>
            <a:off x="0" y="0"/>
            <a:ext cx="9144000" cy="4532313"/>
          </a:xfrm>
          <a:prstGeom prst="rect">
            <a:avLst/>
          </a:prstGeom>
          <a:noFill/>
          <a:ln>
            <a:noFill/>
          </a:ln>
        </p:spPr>
      </p:sp>
      <p:sp>
        <p:nvSpPr>
          <p:cNvPr id="426" name="Google Shape;426;p81"/>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7" name="Google Shape;427;p81"/>
          <p:cNvSpPr>
            <a:spLocks noGrp="1"/>
          </p:cNvSpPr>
          <p:nvPr>
            <p:ph type="pic" idx="3"/>
          </p:nvPr>
        </p:nvSpPr>
        <p:spPr>
          <a:xfrm>
            <a:off x="9144000" y="4532313"/>
            <a:ext cx="3048000" cy="2325687"/>
          </a:xfrm>
          <a:prstGeom prst="rect">
            <a:avLst/>
          </a:prstGeom>
          <a:noFill/>
          <a:ln>
            <a:noFill/>
          </a:ln>
        </p:spPr>
      </p:sp>
      <p:sp>
        <p:nvSpPr>
          <p:cNvPr id="428" name="Google Shape;428;p81"/>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9" name="Google Shape;429;p81"/>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20169444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2_Closing">
  <p:cSld name="2_Closing">
    <p:spTree>
      <p:nvGrpSpPr>
        <p:cNvPr id="1" name="Shape 430"/>
        <p:cNvGrpSpPr/>
        <p:nvPr/>
      </p:nvGrpSpPr>
      <p:grpSpPr>
        <a:xfrm>
          <a:off x="0" y="0"/>
          <a:ext cx="0" cy="0"/>
          <a:chOff x="0" y="0"/>
          <a:chExt cx="0" cy="0"/>
        </a:xfrm>
      </p:grpSpPr>
      <p:sp>
        <p:nvSpPr>
          <p:cNvPr id="431" name="Google Shape;431;p82"/>
          <p:cNvSpPr/>
          <p:nvPr/>
        </p:nvSpPr>
        <p:spPr>
          <a:xfrm>
            <a:off x="0" y="4533900"/>
            <a:ext cx="9144000" cy="23241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32" name="Google Shape;432;p82"/>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3" name="Google Shape;433;p82"/>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34" name="Google Shape;434;p82"/>
          <p:cNvSpPr>
            <a:spLocks noGrp="1"/>
          </p:cNvSpPr>
          <p:nvPr>
            <p:ph type="pic" idx="2"/>
          </p:nvPr>
        </p:nvSpPr>
        <p:spPr>
          <a:xfrm>
            <a:off x="0" y="0"/>
            <a:ext cx="9144000" cy="4532313"/>
          </a:xfrm>
          <a:prstGeom prst="rect">
            <a:avLst/>
          </a:prstGeom>
          <a:noFill/>
          <a:ln>
            <a:noFill/>
          </a:ln>
        </p:spPr>
      </p:sp>
      <p:sp>
        <p:nvSpPr>
          <p:cNvPr id="435" name="Google Shape;435;p82"/>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6" name="Google Shape;436;p82"/>
          <p:cNvSpPr>
            <a:spLocks noGrp="1"/>
          </p:cNvSpPr>
          <p:nvPr>
            <p:ph type="pic" idx="3"/>
          </p:nvPr>
        </p:nvSpPr>
        <p:spPr>
          <a:xfrm>
            <a:off x="9144000" y="4532313"/>
            <a:ext cx="3048000" cy="2325687"/>
          </a:xfrm>
          <a:prstGeom prst="rect">
            <a:avLst/>
          </a:prstGeom>
          <a:noFill/>
          <a:ln>
            <a:noFill/>
          </a:ln>
        </p:spPr>
      </p:sp>
      <p:sp>
        <p:nvSpPr>
          <p:cNvPr id="437" name="Google Shape;437;p82"/>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8" name="Google Shape;438;p82"/>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45535007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1_Closing">
  <p:cSld name="1_Closing">
    <p:spTree>
      <p:nvGrpSpPr>
        <p:cNvPr id="1" name="Shape 439"/>
        <p:cNvGrpSpPr/>
        <p:nvPr/>
      </p:nvGrpSpPr>
      <p:grpSpPr>
        <a:xfrm>
          <a:off x="0" y="0"/>
          <a:ext cx="0" cy="0"/>
          <a:chOff x="0" y="0"/>
          <a:chExt cx="0" cy="0"/>
        </a:xfrm>
      </p:grpSpPr>
      <p:sp>
        <p:nvSpPr>
          <p:cNvPr id="440" name="Google Shape;440;p83"/>
          <p:cNvSpPr/>
          <p:nvPr/>
        </p:nvSpPr>
        <p:spPr>
          <a:xfrm>
            <a:off x="0" y="4533900"/>
            <a:ext cx="9144000" cy="23241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41" name="Google Shape;441;p83"/>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2" name="Google Shape;442;p83"/>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43" name="Google Shape;443;p83"/>
          <p:cNvSpPr>
            <a:spLocks noGrp="1"/>
          </p:cNvSpPr>
          <p:nvPr>
            <p:ph type="pic" idx="2"/>
          </p:nvPr>
        </p:nvSpPr>
        <p:spPr>
          <a:xfrm>
            <a:off x="0" y="0"/>
            <a:ext cx="9144000" cy="4532313"/>
          </a:xfrm>
          <a:prstGeom prst="rect">
            <a:avLst/>
          </a:prstGeom>
          <a:noFill/>
          <a:ln>
            <a:noFill/>
          </a:ln>
        </p:spPr>
      </p:sp>
      <p:sp>
        <p:nvSpPr>
          <p:cNvPr id="444" name="Google Shape;444;p8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5" name="Google Shape;445;p83"/>
          <p:cNvSpPr>
            <a:spLocks noGrp="1"/>
          </p:cNvSpPr>
          <p:nvPr>
            <p:ph type="pic" idx="3"/>
          </p:nvPr>
        </p:nvSpPr>
        <p:spPr>
          <a:xfrm>
            <a:off x="9144000" y="4532313"/>
            <a:ext cx="3048000" cy="2325687"/>
          </a:xfrm>
          <a:prstGeom prst="rect">
            <a:avLst/>
          </a:prstGeom>
          <a:noFill/>
          <a:ln>
            <a:noFill/>
          </a:ln>
        </p:spPr>
      </p:sp>
      <p:sp>
        <p:nvSpPr>
          <p:cNvPr id="446" name="Google Shape;446;p8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7" name="Google Shape;447;p8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87373490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cSld name="2_Section Brea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46EB31F-C5DF-49FF-8DEA-86AC0C1860A0}"/>
              </a:ext>
              <a:ext uri="{C183D7F6-B498-43B3-948B-1728B52AA6E4}">
                <adec:decorative xmlns:adec="http://schemas.microsoft.com/office/drawing/2017/decorative" val="1"/>
              </a:ext>
            </a:extLst>
          </p:cNvPr>
          <p:cNvSpPr/>
          <p:nvPr/>
        </p:nvSpPr>
        <p:spPr>
          <a:xfrm>
            <a:off x="1" y="0"/>
            <a:ext cx="7086599" cy="4533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ACFE912F-46EC-49B0-9C9A-DE9CBDF9FBBF}"/>
              </a:ext>
            </a:extLst>
          </p:cNvPr>
          <p:cNvSpPr>
            <a:spLocks noGrp="1"/>
          </p:cNvSpPr>
          <p:nvPr>
            <p:ph type="ctrTitle"/>
          </p:nvPr>
        </p:nvSpPr>
        <p:spPr>
          <a:xfrm>
            <a:off x="649045" y="753035"/>
            <a:ext cx="5945393" cy="2366683"/>
          </a:xfrm>
        </p:spPr>
        <p:txBody>
          <a:bodyPr>
            <a:normAutofit/>
          </a:bodyPr>
          <a:lstStyle>
            <a:lvl1pPr>
              <a:defRPr spc="-20" baseline="0">
                <a:solidFill>
                  <a:schemeClr val="bg1"/>
                </a:solidFill>
              </a:defRPr>
            </a:lvl1pPr>
          </a:lstStyle>
          <a:p>
            <a:r>
              <a:rPr lang="en-US" sz="6000"/>
              <a:t>Click to edit Master title style</a:t>
            </a:r>
          </a:p>
        </p:txBody>
      </p:sp>
      <p:sp>
        <p:nvSpPr>
          <p:cNvPr id="5" name="Subtitle 2">
            <a:extLst>
              <a:ext uri="{FF2B5EF4-FFF2-40B4-BE49-F238E27FC236}">
                <a16:creationId xmlns:a16="http://schemas.microsoft.com/office/drawing/2014/main" id="{9BF32D81-1E24-45B8-A09D-EEAD404D8F31}"/>
              </a:ext>
            </a:extLst>
          </p:cNvPr>
          <p:cNvSpPr>
            <a:spLocks noGrp="1"/>
          </p:cNvSpPr>
          <p:nvPr>
            <p:ph type="subTitle" idx="1"/>
          </p:nvPr>
        </p:nvSpPr>
        <p:spPr>
          <a:xfrm>
            <a:off x="649045" y="3075868"/>
            <a:ext cx="5945393" cy="1108335"/>
          </a:xfrm>
        </p:spPr>
        <p:txBody>
          <a:bodyPr>
            <a:normAutofit/>
          </a:bodyPr>
          <a:lstStyle>
            <a:lvl1pPr marL="0" indent="0">
              <a:buNone/>
              <a:defRPr sz="2400">
                <a:solidFill>
                  <a:schemeClr val="bg1"/>
                </a:solidFill>
              </a:defRPr>
            </a:lvl1pPr>
          </a:lstStyle>
          <a:p>
            <a:r>
              <a:rPr lang="en-US"/>
              <a:t>Click to edit Master subtitle style</a:t>
            </a:r>
          </a:p>
        </p:txBody>
      </p:sp>
      <p:sp>
        <p:nvSpPr>
          <p:cNvPr id="16" name="Picture Placeholder 15">
            <a:extLst>
              <a:ext uri="{FF2B5EF4-FFF2-40B4-BE49-F238E27FC236}">
                <a16:creationId xmlns:a16="http://schemas.microsoft.com/office/drawing/2014/main" id="{9F9C7900-0694-4FDF-B29C-24016C0B9C60}"/>
              </a:ext>
            </a:extLst>
          </p:cNvPr>
          <p:cNvSpPr>
            <a:spLocks noGrp="1"/>
          </p:cNvSpPr>
          <p:nvPr>
            <p:ph type="pic" sz="quarter" idx="14" hasCustomPrompt="1"/>
          </p:nvPr>
        </p:nvSpPr>
        <p:spPr>
          <a:xfrm>
            <a:off x="0" y="4533900"/>
            <a:ext cx="7086598" cy="2324100"/>
          </a:xfrm>
        </p:spPr>
        <p:txBody>
          <a:bodyPr/>
          <a:lstStyle>
            <a:lvl1pPr marL="0" indent="0" algn="l">
              <a:buNone/>
              <a:defRPr/>
            </a:lvl1pPr>
          </a:lstStyle>
          <a:p>
            <a:r>
              <a:rPr lang="en-US"/>
              <a:t>Click to add photo</a:t>
            </a:r>
          </a:p>
        </p:txBody>
      </p:sp>
      <p:sp>
        <p:nvSpPr>
          <p:cNvPr id="8" name="Footer Placeholder 4">
            <a:extLst>
              <a:ext uri="{FF2B5EF4-FFF2-40B4-BE49-F238E27FC236}">
                <a16:creationId xmlns:a16="http://schemas.microsoft.com/office/drawing/2014/main" id="{52F1BABA-5C8C-4693-BD5A-974A171125F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14" name="Picture Placeholder 12">
            <a:extLst>
              <a:ext uri="{FF2B5EF4-FFF2-40B4-BE49-F238E27FC236}">
                <a16:creationId xmlns:a16="http://schemas.microsoft.com/office/drawing/2014/main" id="{D71BA6F2-2182-4910-8DA6-71E5AB274588}"/>
              </a:ext>
            </a:extLst>
          </p:cNvPr>
          <p:cNvSpPr>
            <a:spLocks noGrp="1"/>
          </p:cNvSpPr>
          <p:nvPr>
            <p:ph type="pic" sz="quarter" idx="13" hasCustomPrompt="1"/>
          </p:nvPr>
        </p:nvSpPr>
        <p:spPr>
          <a:xfrm>
            <a:off x="7086600" y="0"/>
            <a:ext cx="5105400" cy="4533900"/>
          </a:xfrm>
        </p:spPr>
        <p:txBody>
          <a:bodyPr/>
          <a:lstStyle>
            <a:lvl1pPr marL="0" indent="0" algn="ctr">
              <a:buNone/>
              <a:defRPr/>
            </a:lvl1pPr>
          </a:lstStyle>
          <a:p>
            <a:r>
              <a:rPr lang="en-US"/>
              <a:t>Click to add photo</a:t>
            </a:r>
          </a:p>
        </p:txBody>
      </p:sp>
      <p:sp>
        <p:nvSpPr>
          <p:cNvPr id="17" name="Picture Placeholder 15">
            <a:extLst>
              <a:ext uri="{FF2B5EF4-FFF2-40B4-BE49-F238E27FC236}">
                <a16:creationId xmlns:a16="http://schemas.microsoft.com/office/drawing/2014/main" id="{83DCD7D2-7B94-48E9-9DCA-E72E1BCE4375}"/>
              </a:ext>
            </a:extLst>
          </p:cNvPr>
          <p:cNvSpPr>
            <a:spLocks noGrp="1"/>
          </p:cNvSpPr>
          <p:nvPr>
            <p:ph type="pic" sz="quarter" idx="15" hasCustomPrompt="1"/>
          </p:nvPr>
        </p:nvSpPr>
        <p:spPr>
          <a:xfrm>
            <a:off x="7086598" y="4533900"/>
            <a:ext cx="5105402" cy="2324100"/>
          </a:xfrm>
        </p:spPr>
        <p:txBody>
          <a:bodyPr/>
          <a:lstStyle>
            <a:lvl1pPr marL="0" indent="0">
              <a:buNone/>
              <a:defRPr/>
            </a:lvl1pPr>
          </a:lstStyle>
          <a:p>
            <a:r>
              <a:rPr lang="en-US"/>
              <a:t>Click to add photo</a:t>
            </a:r>
          </a:p>
        </p:txBody>
      </p:sp>
      <p:sp>
        <p:nvSpPr>
          <p:cNvPr id="10" name="Date Placeholder 3">
            <a:extLst>
              <a:ext uri="{FF2B5EF4-FFF2-40B4-BE49-F238E27FC236}">
                <a16:creationId xmlns:a16="http://schemas.microsoft.com/office/drawing/2014/main" id="{94253B29-520A-4014-A821-4F52F57CBC62}"/>
              </a:ext>
            </a:extLst>
          </p:cNvPr>
          <p:cNvSpPr>
            <a:spLocks noGrp="1"/>
          </p:cNvSpPr>
          <p:nvPr>
            <p:ph type="dt" sz="half" idx="10"/>
          </p:nvPr>
        </p:nvSpPr>
        <p:spPr>
          <a:xfrm>
            <a:off x="7013448" y="6355080"/>
            <a:ext cx="4352544" cy="365125"/>
          </a:xfrm>
        </p:spPr>
        <p:txBody>
          <a:bodyPr/>
          <a:lstStyle>
            <a:lvl1pPr>
              <a:defRPr>
                <a:solidFill>
                  <a:schemeClr val="bg1"/>
                </a:solidFill>
              </a:defRPr>
            </a:lvl1pPr>
          </a:lstStyle>
          <a:p>
            <a:endParaRPr lang="en-US" noProof="0"/>
          </a:p>
        </p:txBody>
      </p:sp>
      <p:sp>
        <p:nvSpPr>
          <p:cNvPr id="11" name="Slide Number Placeholder 5">
            <a:extLst>
              <a:ext uri="{FF2B5EF4-FFF2-40B4-BE49-F238E27FC236}">
                <a16:creationId xmlns:a16="http://schemas.microsoft.com/office/drawing/2014/main" id="{46B60DEE-1456-46C0-A3E5-4CAF3E128D5B}"/>
              </a:ext>
            </a:extLst>
          </p:cNvPr>
          <p:cNvSpPr>
            <a:spLocks noGrp="1"/>
          </p:cNvSpPr>
          <p:nvPr>
            <p:ph type="sldNum" sz="quarter" idx="12"/>
          </p:nvPr>
        </p:nvSpPr>
        <p:spPr>
          <a:xfrm>
            <a:off x="11365992" y="6356350"/>
            <a:ext cx="630936" cy="365125"/>
          </a:xfrm>
        </p:spPr>
        <p:txBody>
          <a:bodyPr/>
          <a:lstStyle>
            <a:lvl1pPr>
              <a:defRPr>
                <a:solidFill>
                  <a:schemeClr val="bg1"/>
                </a:solidFill>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414873535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ntroductio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83698AF-A86A-4D69-8272-76C9C1914A3B}"/>
              </a:ext>
              <a:ext uri="{C183D7F6-B498-43B3-948B-1728B52AA6E4}">
                <adec:decorative xmlns:adec="http://schemas.microsoft.com/office/drawing/2017/decorative" val="1"/>
              </a:ext>
            </a:extLst>
          </p:cNvPr>
          <p:cNvSpPr/>
          <p:nvPr/>
        </p:nvSpPr>
        <p:spPr>
          <a:xfrm>
            <a:off x="0" y="0"/>
            <a:ext cx="12192000" cy="228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F9E2DC86-4009-449C-8F4E-779A8C762B26}"/>
              </a:ext>
            </a:extLst>
          </p:cNvPr>
          <p:cNvSpPr>
            <a:spLocks noGrp="1"/>
          </p:cNvSpPr>
          <p:nvPr>
            <p:ph type="title"/>
          </p:nvPr>
        </p:nvSpPr>
        <p:spPr>
          <a:xfrm>
            <a:off x="649045" y="365124"/>
            <a:ext cx="9523655" cy="1501327"/>
          </a:xfrm>
        </p:spPr>
        <p:txBody>
          <a:bodyPr/>
          <a:lstStyle>
            <a:lvl1pPr>
              <a:defRPr spc="-20" baseline="0">
                <a:solidFill>
                  <a:schemeClr val="bg1"/>
                </a:solidFill>
              </a:defRPr>
            </a:lvl1pPr>
          </a:lstStyle>
          <a:p>
            <a:r>
              <a:rPr lang="en-US">
                <a:solidFill>
                  <a:srgbClr val="FFFFFF"/>
                </a:solidFill>
              </a:rPr>
              <a:t>Click to edit Master title style</a:t>
            </a:r>
          </a:p>
        </p:txBody>
      </p:sp>
      <p:sp>
        <p:nvSpPr>
          <p:cNvPr id="12" name="Picture Placeholder 10">
            <a:extLst>
              <a:ext uri="{FF2B5EF4-FFF2-40B4-BE49-F238E27FC236}">
                <a16:creationId xmlns:a16="http://schemas.microsoft.com/office/drawing/2014/main" id="{671630E1-6506-4E93-BB6A-0604E0D04932}"/>
              </a:ext>
            </a:extLst>
          </p:cNvPr>
          <p:cNvSpPr>
            <a:spLocks noGrp="1"/>
          </p:cNvSpPr>
          <p:nvPr>
            <p:ph type="pic" sz="quarter" idx="13" hasCustomPrompt="1"/>
          </p:nvPr>
        </p:nvSpPr>
        <p:spPr>
          <a:xfrm>
            <a:off x="0" y="2286000"/>
            <a:ext cx="5067300" cy="4572000"/>
          </a:xfrm>
        </p:spPr>
        <p:txBody>
          <a:bodyPr/>
          <a:lstStyle>
            <a:lvl1pPr marL="0" indent="0" algn="ctr">
              <a:buNone/>
              <a:defRPr/>
            </a:lvl1pPr>
          </a:lstStyle>
          <a:p>
            <a:r>
              <a:rPr lang="en-US"/>
              <a:t>Click to add photo</a:t>
            </a:r>
          </a:p>
        </p:txBody>
      </p:sp>
      <p:sp>
        <p:nvSpPr>
          <p:cNvPr id="7" name="Footer Placeholder 4">
            <a:extLst>
              <a:ext uri="{FF2B5EF4-FFF2-40B4-BE49-F238E27FC236}">
                <a16:creationId xmlns:a16="http://schemas.microsoft.com/office/drawing/2014/main" id="{51BAB65B-02AF-4992-85D0-8E98AB1BD96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r>
              <a:rPr lang="en-US">
                <a:effectLst>
                  <a:outerShdw blurRad="38100" dist="38100" dir="2700000" algn="tl">
                    <a:srgbClr val="000000">
                      <a:alpha val="43137"/>
                    </a:srgbClr>
                  </a:outerShdw>
                </a:effectLst>
              </a:rPr>
              <a:t>Presentation title</a:t>
            </a:r>
          </a:p>
        </p:txBody>
      </p:sp>
      <p:sp>
        <p:nvSpPr>
          <p:cNvPr id="6" name="Content Placeholder 2">
            <a:extLst>
              <a:ext uri="{FF2B5EF4-FFF2-40B4-BE49-F238E27FC236}">
                <a16:creationId xmlns:a16="http://schemas.microsoft.com/office/drawing/2014/main" id="{CFE115BC-4A4C-4385-82D5-106D1FAC359A}"/>
              </a:ext>
            </a:extLst>
          </p:cNvPr>
          <p:cNvSpPr>
            <a:spLocks noGrp="1"/>
          </p:cNvSpPr>
          <p:nvPr>
            <p:ph idx="1"/>
          </p:nvPr>
        </p:nvSpPr>
        <p:spPr>
          <a:xfrm>
            <a:off x="5819887" y="2899186"/>
            <a:ext cx="5610113" cy="3284359"/>
          </a:xfrm>
        </p:spPr>
        <p:txBody>
          <a:bodyPr>
            <a:normAutofit/>
          </a:bodyPr>
          <a:lstStyle>
            <a:lvl1pPr marL="0" indent="0">
              <a:buNone/>
              <a:defRPr/>
            </a:lvl1pPr>
          </a:lstStyle>
          <a:p>
            <a:pPr lvl="0"/>
            <a:r>
              <a:rPr lang="en-US"/>
              <a:t>Click to edit Master text styles</a:t>
            </a:r>
          </a:p>
        </p:txBody>
      </p:sp>
      <p:sp>
        <p:nvSpPr>
          <p:cNvPr id="8" name="Date Placeholder 3">
            <a:extLst>
              <a:ext uri="{FF2B5EF4-FFF2-40B4-BE49-F238E27FC236}">
                <a16:creationId xmlns:a16="http://schemas.microsoft.com/office/drawing/2014/main" id="{5CD3EB2B-80EF-4DC6-B2B6-F4B568443970}"/>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9" name="Slide Number Placeholder 5">
            <a:extLst>
              <a:ext uri="{FF2B5EF4-FFF2-40B4-BE49-F238E27FC236}">
                <a16:creationId xmlns:a16="http://schemas.microsoft.com/office/drawing/2014/main" id="{3DC3E33A-8A0A-4767-A4D9-CD8956379305}"/>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D940D-6D44-4DF9-9322-B4B11F7EDCD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
        <p:nvSpPr>
          <p:cNvPr id="10" name="Rectangle 9">
            <a:extLst>
              <a:ext uri="{FF2B5EF4-FFF2-40B4-BE49-F238E27FC236}">
                <a16:creationId xmlns:a16="http://schemas.microsoft.com/office/drawing/2014/main" id="{4B86A025-433A-4B3F-BD36-F9842A1EB37C}"/>
              </a:ext>
              <a:ext uri="{C183D7F6-B498-43B3-948B-1728B52AA6E4}">
                <adec:decorative xmlns:adec="http://schemas.microsoft.com/office/drawing/2017/decorative" val="1"/>
              </a:ext>
            </a:extLst>
          </p:cNvPr>
          <p:cNvSpPr/>
          <p:nvPr userDrawn="1"/>
        </p:nvSpPr>
        <p:spPr>
          <a:xfrm>
            <a:off x="0" y="0"/>
            <a:ext cx="12192000" cy="228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Tree>
    <p:extLst>
      <p:ext uri="{BB962C8B-B14F-4D97-AF65-F5344CB8AC3E}">
        <p14:creationId xmlns:p14="http://schemas.microsoft.com/office/powerpoint/2010/main" val="58566490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3_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gn="ctr">
              <a:lnSpc>
                <a:spcPct val="100000"/>
              </a:lnSpc>
              <a:defRPr spc="-20" baseline="0">
                <a:solidFill>
                  <a:schemeClr val="bg1"/>
                </a:solidFill>
              </a:defRPr>
            </a:lvl1pPr>
          </a:lstStyle>
          <a:p>
            <a:r>
              <a:rPr lang="en-US"/>
              <a:t>Click to add title</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791997278"/>
      </p:ext>
    </p:extLst>
  </p:cSld>
  <p:clrMapOvr>
    <a:masterClrMapping/>
  </p:clrMapOvr>
  <p:hf sldNum="0" hdr="0" ftr="0" dt="0"/>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71444406"/>
      </p:ext>
    </p:extLst>
  </p:cSld>
  <p:clrMapOvr>
    <a:masterClrMapping/>
  </p:clrMapOvr>
  <p:hf sldNum="0" hdr="0" ftr="0" dt="0"/>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4_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userDrawn="1"/>
        </p:nvSpPr>
        <p:spPr>
          <a:xfrm>
            <a:off x="0" y="0"/>
            <a:ext cx="3048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pPr>
              <a:defRPr/>
            </a:pPr>
            <a:r>
              <a:rPr lang="en-US"/>
              <a:t>Presentation title</a:t>
            </a:r>
          </a:p>
        </p:txBody>
      </p:sp>
      <p:sp>
        <p:nvSpPr>
          <p:cNvPr id="3" name="Content Placeholder 2">
            <a:extLst>
              <a:ext uri="{FF2B5EF4-FFF2-40B4-BE49-F238E27FC236}">
                <a16:creationId xmlns:a16="http://schemas.microsoft.com/office/drawing/2014/main" id="{3671CEA4-8F84-4893-8A45-28DB0AE2068C}"/>
              </a:ext>
            </a:extLst>
          </p:cNvPr>
          <p:cNvSpPr>
            <a:spLocks noGrp="1"/>
          </p:cNvSpPr>
          <p:nvPr>
            <p:ph sz="quarter" idx="14" hasCustomPrompt="1"/>
          </p:nvPr>
        </p:nvSpPr>
        <p:spPr>
          <a:xfrm>
            <a:off x="3422650" y="996950"/>
            <a:ext cx="8367713" cy="4545013"/>
          </a:xfrm>
        </p:spPr>
        <p:txBody>
          <a:bodyPr/>
          <a:lstStyle>
            <a:lvl1pPr>
              <a:defRPr/>
            </a:lvl1pPr>
          </a:lstStyle>
          <a:p>
            <a:pPr lvl="0"/>
            <a:r>
              <a:rPr lang="en-US"/>
              <a:t>Click to add content</a:t>
            </a:r>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B786C7-B8F9-4072-AAAA-17258464D73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16007702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1_Chart">
  <p:cSld name="1_Chart">
    <p:spTree>
      <p:nvGrpSpPr>
        <p:cNvPr id="1" name="Shape 35"/>
        <p:cNvGrpSpPr/>
        <p:nvPr/>
      </p:nvGrpSpPr>
      <p:grpSpPr>
        <a:xfrm>
          <a:off x="0" y="0"/>
          <a:ext cx="0" cy="0"/>
          <a:chOff x="0" y="0"/>
          <a:chExt cx="0" cy="0"/>
        </a:xfrm>
      </p:grpSpPr>
      <p:sp>
        <p:nvSpPr>
          <p:cNvPr id="36" name="Google Shape;36;p37"/>
          <p:cNvSpPr/>
          <p:nvPr/>
        </p:nvSpPr>
        <p:spPr>
          <a:xfrm>
            <a:off x="0" y="0"/>
            <a:ext cx="3048000" cy="6858000"/>
          </a:xfrm>
          <a:prstGeom prst="rect">
            <a:avLst/>
          </a:prstGeom>
          <a:solidFill>
            <a:srgbClr val="FF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7" name="Google Shape;37;p37"/>
          <p:cNvSpPr txBox="1">
            <a:spLocks noGrp="1"/>
          </p:cNvSpPr>
          <p:nvPr>
            <p:ph type="title"/>
          </p:nvPr>
        </p:nvSpPr>
        <p:spPr>
          <a:xfrm>
            <a:off x="331788" y="875030"/>
            <a:ext cx="2384425" cy="506857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37"/>
          <p:cNvSpPr txBox="1">
            <a:spLocks noGrp="1"/>
          </p:cNvSpPr>
          <p:nvPr>
            <p:ph type="ftr" idx="11"/>
          </p:nvPr>
        </p:nvSpPr>
        <p:spPr>
          <a:xfrm>
            <a:off x="199277" y="6356350"/>
            <a:ext cx="277113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7"/>
          <p:cNvSpPr txBox="1">
            <a:spLocks noGrp="1"/>
          </p:cNvSpPr>
          <p:nvPr>
            <p:ph type="body" idx="1"/>
          </p:nvPr>
        </p:nvSpPr>
        <p:spPr>
          <a:xfrm>
            <a:off x="3302000" y="876300"/>
            <a:ext cx="8607425" cy="4749800"/>
          </a:xfrm>
          <a:prstGeom prst="rect">
            <a:avLst/>
          </a:prstGeom>
          <a:noFill/>
          <a:ln>
            <a:noFill/>
          </a:ln>
        </p:spPr>
        <p:txBody>
          <a:bodyPr spcFirstLastPara="1" wrap="square" lIns="91425" tIns="45700" rIns="91425" bIns="45700" anchor="t" anchorCtr="0">
            <a:normAutofit/>
          </a:bodyPr>
          <a:lstStyle>
            <a:lvl1pPr marL="457200" lvl="0" indent="-381000" algn="l">
              <a:lnSpc>
                <a:spcPct val="110000"/>
              </a:lnSpc>
              <a:spcBef>
                <a:spcPts val="1000"/>
              </a:spcBef>
              <a:spcAft>
                <a:spcPts val="0"/>
              </a:spcAft>
              <a:buClr>
                <a:schemeClr val="dk1"/>
              </a:buClr>
              <a:buSzPts val="2400"/>
              <a:buChar char="•"/>
              <a:defRPr/>
            </a:lvl1pPr>
            <a:lvl2pPr marL="914400" lvl="1" indent="-342900" algn="l">
              <a:lnSpc>
                <a:spcPct val="110000"/>
              </a:lnSpc>
              <a:spcBef>
                <a:spcPts val="500"/>
              </a:spcBef>
              <a:spcAft>
                <a:spcPts val="0"/>
              </a:spcAft>
              <a:buClr>
                <a:schemeClr val="dk1"/>
              </a:buClr>
              <a:buSzPts val="1800"/>
              <a:buChar char="•"/>
              <a:defRPr/>
            </a:lvl2pPr>
            <a:lvl3pPr marL="1371600" lvl="2" indent="-342900" algn="l">
              <a:lnSpc>
                <a:spcPct val="110000"/>
              </a:lnSpc>
              <a:spcBef>
                <a:spcPts val="500"/>
              </a:spcBef>
              <a:spcAft>
                <a:spcPts val="0"/>
              </a:spcAft>
              <a:buClr>
                <a:schemeClr val="dk1"/>
              </a:buClr>
              <a:buSzPts val="1800"/>
              <a:buChar char="•"/>
              <a:defRPr/>
            </a:lvl3pPr>
            <a:lvl4pPr marL="1828800" lvl="3" indent="-342900" algn="l">
              <a:lnSpc>
                <a:spcPct val="110000"/>
              </a:lnSpc>
              <a:spcBef>
                <a:spcPts val="500"/>
              </a:spcBef>
              <a:spcAft>
                <a:spcPts val="0"/>
              </a:spcAft>
              <a:buClr>
                <a:schemeClr val="dk1"/>
              </a:buClr>
              <a:buSzPts val="1800"/>
              <a:buChar char="•"/>
              <a:defRPr/>
            </a:lvl4pPr>
            <a:lvl5pPr marL="2286000" lvl="4" indent="-342900" algn="l">
              <a:lnSpc>
                <a:spcPct val="11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7"/>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37"/>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75148416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4_Introduction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83698AF-A86A-4D69-8272-76C9C1914A3B}"/>
              </a:ext>
              <a:ext uri="{C183D7F6-B498-43B3-948B-1728B52AA6E4}">
                <adec:decorative xmlns:adec="http://schemas.microsoft.com/office/drawing/2017/decorative" val="1"/>
              </a:ext>
            </a:extLst>
          </p:cNvPr>
          <p:cNvSpPr/>
          <p:nvPr/>
        </p:nvSpPr>
        <p:spPr>
          <a:xfrm>
            <a:off x="0" y="0"/>
            <a:ext cx="12192000" cy="142376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F9E2DC86-4009-449C-8F4E-779A8C762B26}"/>
              </a:ext>
            </a:extLst>
          </p:cNvPr>
          <p:cNvSpPr>
            <a:spLocks noGrp="1"/>
          </p:cNvSpPr>
          <p:nvPr>
            <p:ph type="title"/>
          </p:nvPr>
        </p:nvSpPr>
        <p:spPr>
          <a:xfrm>
            <a:off x="649045" y="0"/>
            <a:ext cx="9523655" cy="1178287"/>
          </a:xfrm>
        </p:spPr>
        <p:txBody>
          <a:bodyPr/>
          <a:lstStyle>
            <a:lvl1pPr>
              <a:defRPr spc="-20" baseline="0">
                <a:solidFill>
                  <a:schemeClr val="bg1"/>
                </a:solidFill>
              </a:defRPr>
            </a:lvl1pPr>
          </a:lstStyle>
          <a:p>
            <a:r>
              <a:rPr lang="en-US">
                <a:solidFill>
                  <a:srgbClr val="FFFFFF"/>
                </a:solidFill>
              </a:rPr>
              <a:t>Click to edit Master title style</a:t>
            </a:r>
          </a:p>
        </p:txBody>
      </p:sp>
      <p:sp>
        <p:nvSpPr>
          <p:cNvPr id="12" name="Picture Placeholder 10">
            <a:extLst>
              <a:ext uri="{FF2B5EF4-FFF2-40B4-BE49-F238E27FC236}">
                <a16:creationId xmlns:a16="http://schemas.microsoft.com/office/drawing/2014/main" id="{671630E1-6506-4E93-BB6A-0604E0D04932}"/>
              </a:ext>
            </a:extLst>
          </p:cNvPr>
          <p:cNvSpPr>
            <a:spLocks noGrp="1"/>
          </p:cNvSpPr>
          <p:nvPr>
            <p:ph type="pic" sz="quarter" idx="13" hasCustomPrompt="1"/>
          </p:nvPr>
        </p:nvSpPr>
        <p:spPr>
          <a:xfrm>
            <a:off x="0" y="2286000"/>
            <a:ext cx="5067300" cy="4572000"/>
          </a:xfrm>
        </p:spPr>
        <p:txBody>
          <a:bodyPr/>
          <a:lstStyle>
            <a:lvl1pPr marL="0" indent="0" algn="ctr">
              <a:buNone/>
              <a:defRPr/>
            </a:lvl1pPr>
          </a:lstStyle>
          <a:p>
            <a:r>
              <a:rPr lang="en-US"/>
              <a:t>Click to add photo</a:t>
            </a:r>
          </a:p>
        </p:txBody>
      </p:sp>
      <p:sp>
        <p:nvSpPr>
          <p:cNvPr id="7" name="Footer Placeholder 4">
            <a:extLst>
              <a:ext uri="{FF2B5EF4-FFF2-40B4-BE49-F238E27FC236}">
                <a16:creationId xmlns:a16="http://schemas.microsoft.com/office/drawing/2014/main" id="{51BAB65B-02AF-4992-85D0-8E98AB1BD96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r>
              <a:rPr lang="en-US">
                <a:effectLst>
                  <a:outerShdw blurRad="38100" dist="38100" dir="2700000" algn="tl">
                    <a:srgbClr val="000000">
                      <a:alpha val="43137"/>
                    </a:srgbClr>
                  </a:outerShdw>
                </a:effectLst>
              </a:rPr>
              <a:t>Presentation title</a:t>
            </a:r>
          </a:p>
        </p:txBody>
      </p:sp>
      <p:sp>
        <p:nvSpPr>
          <p:cNvPr id="6" name="Content Placeholder 2">
            <a:extLst>
              <a:ext uri="{FF2B5EF4-FFF2-40B4-BE49-F238E27FC236}">
                <a16:creationId xmlns:a16="http://schemas.microsoft.com/office/drawing/2014/main" id="{CFE115BC-4A4C-4385-82D5-106D1FAC359A}"/>
              </a:ext>
            </a:extLst>
          </p:cNvPr>
          <p:cNvSpPr>
            <a:spLocks noGrp="1"/>
          </p:cNvSpPr>
          <p:nvPr>
            <p:ph idx="1"/>
          </p:nvPr>
        </p:nvSpPr>
        <p:spPr>
          <a:xfrm>
            <a:off x="5819887" y="2899186"/>
            <a:ext cx="5610113" cy="3284359"/>
          </a:xfrm>
        </p:spPr>
        <p:txBody>
          <a:bodyPr>
            <a:normAutofit/>
          </a:bodyPr>
          <a:lstStyle>
            <a:lvl1pPr marL="0" indent="0">
              <a:buNone/>
              <a:defRPr/>
            </a:lvl1pPr>
          </a:lstStyle>
          <a:p>
            <a:pPr lvl="0"/>
            <a:r>
              <a:rPr lang="en-US"/>
              <a:t>Click to edit Master text styles</a:t>
            </a:r>
          </a:p>
        </p:txBody>
      </p:sp>
      <p:sp>
        <p:nvSpPr>
          <p:cNvPr id="8" name="Date Placeholder 3">
            <a:extLst>
              <a:ext uri="{FF2B5EF4-FFF2-40B4-BE49-F238E27FC236}">
                <a16:creationId xmlns:a16="http://schemas.microsoft.com/office/drawing/2014/main" id="{5CD3EB2B-80EF-4DC6-B2B6-F4B568443970}"/>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9" name="Slide Number Placeholder 5">
            <a:extLst>
              <a:ext uri="{FF2B5EF4-FFF2-40B4-BE49-F238E27FC236}">
                <a16:creationId xmlns:a16="http://schemas.microsoft.com/office/drawing/2014/main" id="{3DC3E33A-8A0A-4767-A4D9-CD8956379305}"/>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D940D-6D44-4DF9-9322-B4B11F7EDCD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318327873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06ADBD7-8355-4951-B459-EC284BCE83AA}"/>
              </a:ext>
            </a:extLst>
          </p:cNvPr>
          <p:cNvSpPr>
            <a:spLocks noGrp="1"/>
          </p:cNvSpPr>
          <p:nvPr>
            <p:ph type="sldNum" sz="quarter" idx="10"/>
          </p:nvPr>
        </p:nvSpPr>
        <p:spPr/>
        <p:txBody>
          <a:bodyPr/>
          <a:lstStyle/>
          <a:p>
            <a:fld id="{D495E168-DA5E-4888-8D8A-92B118324C14}" type="slidenum">
              <a:rPr lang="en-US" noProof="0" smtClean="0"/>
              <a:pPr/>
              <a:t>‹Nr.›</a:t>
            </a:fld>
            <a:endParaRPr lang="en-US" noProof="0"/>
          </a:p>
        </p:txBody>
      </p:sp>
      <p:sp>
        <p:nvSpPr>
          <p:cNvPr id="4" name="Date Placeholder 3">
            <a:extLst>
              <a:ext uri="{FF2B5EF4-FFF2-40B4-BE49-F238E27FC236}">
                <a16:creationId xmlns:a16="http://schemas.microsoft.com/office/drawing/2014/main" id="{D8A140A0-8435-451E-9A8E-9C33B97E1B11}"/>
              </a:ext>
            </a:extLst>
          </p:cNvPr>
          <p:cNvSpPr>
            <a:spLocks noGrp="1"/>
          </p:cNvSpPr>
          <p:nvPr>
            <p:ph type="dt" sz="half" idx="11"/>
          </p:nvPr>
        </p:nvSpPr>
        <p:spPr/>
        <p:txBody>
          <a:bodyPr/>
          <a:lstStyle/>
          <a:p>
            <a:endParaRPr lang="en-US" noProof="0"/>
          </a:p>
        </p:txBody>
      </p:sp>
      <p:sp>
        <p:nvSpPr>
          <p:cNvPr id="5" name="Footer Placeholder 4">
            <a:extLst>
              <a:ext uri="{FF2B5EF4-FFF2-40B4-BE49-F238E27FC236}">
                <a16:creationId xmlns:a16="http://schemas.microsoft.com/office/drawing/2014/main" id="{93BDD90A-F598-4982-8244-00A2189F77BD}"/>
              </a:ext>
            </a:extLst>
          </p:cNvPr>
          <p:cNvSpPr>
            <a:spLocks noGrp="1"/>
          </p:cNvSpPr>
          <p:nvPr>
            <p:ph type="ftr" sz="quarter" idx="12"/>
          </p:nvPr>
        </p:nvSpPr>
        <p:spPr/>
        <p:txBody>
          <a:bodyPr/>
          <a:lstStyle/>
          <a:p>
            <a:endParaRPr lang="en-US" noProof="0"/>
          </a:p>
        </p:txBody>
      </p:sp>
      <p:sp>
        <p:nvSpPr>
          <p:cNvPr id="15" name="Oval 14">
            <a:extLst>
              <a:ext uri="{FF2B5EF4-FFF2-40B4-BE49-F238E27FC236}">
                <a16:creationId xmlns:a16="http://schemas.microsoft.com/office/drawing/2014/main" id="{B6E88236-C248-4008-9619-75BCE6D3401C}"/>
              </a:ext>
              <a:ext uri="{C183D7F6-B498-43B3-948B-1728B52AA6E4}">
                <adec:decorative xmlns:adec="http://schemas.microsoft.com/office/drawing/2017/decorative" val="1"/>
              </a:ext>
            </a:extLst>
          </p:cNvPr>
          <p:cNvSpPr/>
          <p:nvPr userDrawn="1"/>
        </p:nvSpPr>
        <p:spPr>
          <a:xfrm>
            <a:off x="5908548" y="6114045"/>
            <a:ext cx="374904" cy="374904"/>
          </a:xfrm>
          <a:prstGeom prst="ellipse">
            <a:avLst/>
          </a:prstGeom>
          <a:noFill/>
          <a:ln w="12700" cap="flat">
            <a:solidFill>
              <a:schemeClr val="bg2"/>
            </a:solidFill>
            <a:prstDash val="solid"/>
            <a:miter/>
          </a:ln>
        </p:spPr>
        <p:txBody>
          <a:bodyPr rtlCol="0" anchor="ctr"/>
          <a:lstStyle/>
          <a:p>
            <a:pPr algn="l"/>
            <a:endParaRPr lang="en-US" noProof="0"/>
          </a:p>
        </p:txBody>
      </p:sp>
    </p:spTree>
    <p:extLst>
      <p:ext uri="{BB962C8B-B14F-4D97-AF65-F5344CB8AC3E}">
        <p14:creationId xmlns:p14="http://schemas.microsoft.com/office/powerpoint/2010/main" val="87320395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5/2/2021</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9637A9-119A-49DA-BD12-AAC58B377D80}" type="slidenum">
              <a:rPr lang="en-US" dirty="0"/>
              <a:t>‹Nr.›</a:t>
            </a:fld>
            <a:endParaRPr lang="en-US"/>
          </a:p>
        </p:txBody>
      </p:sp>
    </p:spTree>
    <p:extLst>
      <p:ext uri="{BB962C8B-B14F-4D97-AF65-F5344CB8AC3E}">
        <p14:creationId xmlns:p14="http://schemas.microsoft.com/office/powerpoint/2010/main" val="35290787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168"/>
        <p:cNvGrpSpPr/>
        <p:nvPr/>
      </p:nvGrpSpPr>
      <p:grpSpPr>
        <a:xfrm>
          <a:off x="0" y="0"/>
          <a:ext cx="0" cy="0"/>
          <a:chOff x="0" y="0"/>
          <a:chExt cx="0" cy="0"/>
        </a:xfrm>
      </p:grpSpPr>
      <p:sp>
        <p:nvSpPr>
          <p:cNvPr id="169" name="Google Shape;169;p53"/>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170" name="Google Shape;170;p53"/>
          <p:cNvSpPr/>
          <p:nvPr/>
        </p:nvSpPr>
        <p:spPr>
          <a:xfrm>
            <a:off x="0" y="0"/>
            <a:ext cx="37490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171" name="Google Shape;171;p53"/>
          <p:cNvSpPr txBox="1">
            <a:spLocks noGrp="1"/>
          </p:cNvSpPr>
          <p:nvPr>
            <p:ph type="title"/>
          </p:nvPr>
        </p:nvSpPr>
        <p:spPr>
          <a:xfrm>
            <a:off x="532264" y="776941"/>
            <a:ext cx="3209008" cy="5166659"/>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2" name="Google Shape;172;p53"/>
          <p:cNvSpPr txBox="1">
            <a:spLocks noGrp="1"/>
          </p:cNvSpPr>
          <p:nvPr>
            <p:ph type="ftr" idx="11"/>
          </p:nvPr>
        </p:nvSpPr>
        <p:spPr>
          <a:xfrm>
            <a:off x="199277" y="6356350"/>
            <a:ext cx="374904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3" name="Google Shape;173;p53"/>
          <p:cNvSpPr>
            <a:spLocks noGrp="1"/>
          </p:cNvSpPr>
          <p:nvPr>
            <p:ph type="pic" idx="2"/>
          </p:nvPr>
        </p:nvSpPr>
        <p:spPr>
          <a:xfrm>
            <a:off x="4076700" y="0"/>
            <a:ext cx="4038600" cy="3429000"/>
          </a:xfrm>
          <a:prstGeom prst="rect">
            <a:avLst/>
          </a:prstGeom>
          <a:noFill/>
          <a:ln>
            <a:noFill/>
          </a:ln>
        </p:spPr>
      </p:sp>
      <p:sp>
        <p:nvSpPr>
          <p:cNvPr id="174" name="Google Shape;174;p53"/>
          <p:cNvSpPr>
            <a:spLocks noGrp="1"/>
          </p:cNvSpPr>
          <p:nvPr>
            <p:ph type="pic" idx="3"/>
          </p:nvPr>
        </p:nvSpPr>
        <p:spPr>
          <a:xfrm>
            <a:off x="8115300" y="0"/>
            <a:ext cx="4076701" cy="3429000"/>
          </a:xfrm>
          <a:prstGeom prst="rect">
            <a:avLst/>
          </a:prstGeom>
          <a:noFill/>
          <a:ln>
            <a:noFill/>
          </a:ln>
        </p:spPr>
      </p:sp>
      <p:sp>
        <p:nvSpPr>
          <p:cNvPr id="175" name="Google Shape;175;p53"/>
          <p:cNvSpPr txBox="1">
            <a:spLocks noGrp="1"/>
          </p:cNvSpPr>
          <p:nvPr>
            <p:ph type="body" idx="1"/>
          </p:nvPr>
        </p:nvSpPr>
        <p:spPr>
          <a:xfrm>
            <a:off x="4864100" y="3841750"/>
            <a:ext cx="6599238" cy="2296083"/>
          </a:xfrm>
          <a:prstGeom prst="rect">
            <a:avLst/>
          </a:prstGeom>
          <a:noFill/>
          <a:ln>
            <a:noFill/>
          </a:ln>
        </p:spPr>
        <p:txBody>
          <a:bodyPr spcFirstLastPara="1" wrap="square" lIns="91425" tIns="45700" rIns="91425" bIns="45700" anchor="t" anchorCtr="0">
            <a:normAutofit/>
          </a:bodyPr>
          <a:lstStyle>
            <a:lvl1pPr marL="457200" lvl="0" indent="-355600" algn="l">
              <a:lnSpc>
                <a:spcPct val="110000"/>
              </a:lnSpc>
              <a:spcBef>
                <a:spcPts val="1000"/>
              </a:spcBef>
              <a:spcAft>
                <a:spcPts val="0"/>
              </a:spcAft>
              <a:buClr>
                <a:schemeClr val="dk1"/>
              </a:buClr>
              <a:buSzPts val="2000"/>
              <a:buFont typeface="Arial"/>
              <a:buChar char="•"/>
              <a:defRPr sz="2000"/>
            </a:lvl1pPr>
            <a:lvl2pPr marL="914400" lvl="1" indent="-342900" algn="l">
              <a:lnSpc>
                <a:spcPct val="110000"/>
              </a:lnSpc>
              <a:spcBef>
                <a:spcPts val="500"/>
              </a:spcBef>
              <a:spcAft>
                <a:spcPts val="0"/>
              </a:spcAft>
              <a:buClr>
                <a:schemeClr val="dk1"/>
              </a:buClr>
              <a:buSzPts val="1800"/>
              <a:buChar char="•"/>
              <a:defRPr/>
            </a:lvl2pPr>
            <a:lvl3pPr marL="1371600" lvl="2" indent="-342900" algn="l">
              <a:lnSpc>
                <a:spcPct val="110000"/>
              </a:lnSpc>
              <a:spcBef>
                <a:spcPts val="500"/>
              </a:spcBef>
              <a:spcAft>
                <a:spcPts val="0"/>
              </a:spcAft>
              <a:buClr>
                <a:schemeClr val="dk1"/>
              </a:buClr>
              <a:buSzPts val="1800"/>
              <a:buChar char="•"/>
              <a:defRPr/>
            </a:lvl3pPr>
            <a:lvl4pPr marL="1828800" lvl="3" indent="-342900" algn="l">
              <a:lnSpc>
                <a:spcPct val="110000"/>
              </a:lnSpc>
              <a:spcBef>
                <a:spcPts val="500"/>
              </a:spcBef>
              <a:spcAft>
                <a:spcPts val="0"/>
              </a:spcAft>
              <a:buClr>
                <a:schemeClr val="dk1"/>
              </a:buClr>
              <a:buSzPts val="1800"/>
              <a:buChar char="•"/>
              <a:defRPr/>
            </a:lvl4pPr>
            <a:lvl5pPr marL="2286000" lvl="4" indent="-342900" algn="l">
              <a:lnSpc>
                <a:spcPct val="11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5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 name="Google Shape;177;p5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82552137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2_Chart">
  <p:cSld name="5_Chart">
    <p:spTree>
      <p:nvGrpSpPr>
        <p:cNvPr id="1" name="Shape 21"/>
        <p:cNvGrpSpPr/>
        <p:nvPr/>
      </p:nvGrpSpPr>
      <p:grpSpPr>
        <a:xfrm>
          <a:off x="0" y="0"/>
          <a:ext cx="0" cy="0"/>
          <a:chOff x="0" y="0"/>
          <a:chExt cx="0" cy="0"/>
        </a:xfrm>
      </p:grpSpPr>
      <p:sp>
        <p:nvSpPr>
          <p:cNvPr id="22" name="Google Shape;22;p35"/>
          <p:cNvSpPr/>
          <p:nvPr/>
        </p:nvSpPr>
        <p:spPr>
          <a:xfrm>
            <a:off x="0" y="0"/>
            <a:ext cx="3048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3" name="Google Shape;23;p35"/>
          <p:cNvSpPr txBox="1">
            <a:spLocks noGrp="1"/>
          </p:cNvSpPr>
          <p:nvPr>
            <p:ph type="title" hasCustomPrompt="1"/>
          </p:nvPr>
        </p:nvSpPr>
        <p:spPr>
          <a:xfrm>
            <a:off x="104328" y="875030"/>
            <a:ext cx="2611885" cy="506857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AU"/>
              <a:t>Consider your context</a:t>
            </a:r>
            <a:endParaRPr/>
          </a:p>
        </p:txBody>
      </p:sp>
      <p:sp>
        <p:nvSpPr>
          <p:cNvPr id="24" name="Google Shape;24;p35"/>
          <p:cNvSpPr txBox="1">
            <a:spLocks noGrp="1"/>
          </p:cNvSpPr>
          <p:nvPr>
            <p:ph type="ftr" idx="11"/>
          </p:nvPr>
        </p:nvSpPr>
        <p:spPr>
          <a:xfrm>
            <a:off x="199277" y="6356350"/>
            <a:ext cx="277113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5"/>
          <p:cNvSpPr txBox="1">
            <a:spLocks noGrp="1"/>
          </p:cNvSpPr>
          <p:nvPr>
            <p:ph type="body" idx="1"/>
          </p:nvPr>
        </p:nvSpPr>
        <p:spPr>
          <a:xfrm>
            <a:off x="3302000" y="876300"/>
            <a:ext cx="8607425" cy="4749800"/>
          </a:xfrm>
          <a:prstGeom prst="rect">
            <a:avLst/>
          </a:prstGeom>
          <a:noFill/>
          <a:ln>
            <a:noFill/>
          </a:ln>
        </p:spPr>
        <p:txBody>
          <a:bodyPr spcFirstLastPara="1" wrap="square" lIns="91425" tIns="45700" rIns="91425" bIns="45700" anchor="t" anchorCtr="0">
            <a:normAutofit/>
          </a:bodyPr>
          <a:lstStyle>
            <a:lvl1pPr marL="457200" lvl="0" indent="-381000" algn="l">
              <a:lnSpc>
                <a:spcPct val="110000"/>
              </a:lnSpc>
              <a:spcBef>
                <a:spcPts val="1000"/>
              </a:spcBef>
              <a:spcAft>
                <a:spcPts val="0"/>
              </a:spcAft>
              <a:buClr>
                <a:schemeClr val="dk1"/>
              </a:buClr>
              <a:buSzPts val="2400"/>
              <a:buChar char="•"/>
              <a:defRPr/>
            </a:lvl1pPr>
            <a:lvl2pPr marL="914400" lvl="1" indent="-342900" algn="l">
              <a:lnSpc>
                <a:spcPct val="110000"/>
              </a:lnSpc>
              <a:spcBef>
                <a:spcPts val="500"/>
              </a:spcBef>
              <a:spcAft>
                <a:spcPts val="0"/>
              </a:spcAft>
              <a:buClr>
                <a:schemeClr val="dk1"/>
              </a:buClr>
              <a:buSzPts val="1800"/>
              <a:buChar char="•"/>
              <a:defRPr/>
            </a:lvl2pPr>
            <a:lvl3pPr marL="1371600" lvl="2" indent="-342900" algn="l">
              <a:lnSpc>
                <a:spcPct val="110000"/>
              </a:lnSpc>
              <a:spcBef>
                <a:spcPts val="500"/>
              </a:spcBef>
              <a:spcAft>
                <a:spcPts val="0"/>
              </a:spcAft>
              <a:buClr>
                <a:schemeClr val="dk1"/>
              </a:buClr>
              <a:buSzPts val="1800"/>
              <a:buChar char="•"/>
              <a:defRPr/>
            </a:lvl3pPr>
            <a:lvl4pPr marL="1828800" lvl="3" indent="-342900" algn="l">
              <a:lnSpc>
                <a:spcPct val="110000"/>
              </a:lnSpc>
              <a:spcBef>
                <a:spcPts val="500"/>
              </a:spcBef>
              <a:spcAft>
                <a:spcPts val="0"/>
              </a:spcAft>
              <a:buClr>
                <a:schemeClr val="dk1"/>
              </a:buClr>
              <a:buSzPts val="1800"/>
              <a:buChar char="•"/>
              <a:defRPr/>
            </a:lvl4pPr>
            <a:lvl5pPr marL="2286000" lvl="4" indent="-342900" algn="l">
              <a:lnSpc>
                <a:spcPct val="11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5"/>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5"/>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83437033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3_Introductio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83698AF-A86A-4D69-8272-76C9C1914A3B}"/>
              </a:ext>
              <a:ext uri="{C183D7F6-B498-43B3-948B-1728B52AA6E4}">
                <adec:decorative xmlns:adec="http://schemas.microsoft.com/office/drawing/2017/decorative" val="1"/>
              </a:ext>
            </a:extLst>
          </p:cNvPr>
          <p:cNvSpPr/>
          <p:nvPr/>
        </p:nvSpPr>
        <p:spPr>
          <a:xfrm>
            <a:off x="0" y="0"/>
            <a:ext cx="12192000" cy="228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F9E2DC86-4009-449C-8F4E-779A8C762B26}"/>
              </a:ext>
            </a:extLst>
          </p:cNvPr>
          <p:cNvSpPr>
            <a:spLocks noGrp="1"/>
          </p:cNvSpPr>
          <p:nvPr>
            <p:ph type="title"/>
          </p:nvPr>
        </p:nvSpPr>
        <p:spPr>
          <a:xfrm>
            <a:off x="649045" y="365124"/>
            <a:ext cx="9523655" cy="1501327"/>
          </a:xfrm>
        </p:spPr>
        <p:txBody>
          <a:bodyPr/>
          <a:lstStyle>
            <a:lvl1pPr>
              <a:defRPr spc="-20" baseline="0">
                <a:solidFill>
                  <a:schemeClr val="bg1"/>
                </a:solidFill>
              </a:defRPr>
            </a:lvl1pPr>
          </a:lstStyle>
          <a:p>
            <a:r>
              <a:rPr lang="en-US">
                <a:solidFill>
                  <a:srgbClr val="FFFFFF"/>
                </a:solidFill>
              </a:rPr>
              <a:t>Click to edit Master title style</a:t>
            </a:r>
          </a:p>
        </p:txBody>
      </p:sp>
      <p:sp>
        <p:nvSpPr>
          <p:cNvPr id="12" name="Picture Placeholder 10">
            <a:extLst>
              <a:ext uri="{FF2B5EF4-FFF2-40B4-BE49-F238E27FC236}">
                <a16:creationId xmlns:a16="http://schemas.microsoft.com/office/drawing/2014/main" id="{671630E1-6506-4E93-BB6A-0604E0D04932}"/>
              </a:ext>
            </a:extLst>
          </p:cNvPr>
          <p:cNvSpPr>
            <a:spLocks noGrp="1"/>
          </p:cNvSpPr>
          <p:nvPr>
            <p:ph type="pic" sz="quarter" idx="13" hasCustomPrompt="1"/>
          </p:nvPr>
        </p:nvSpPr>
        <p:spPr>
          <a:xfrm>
            <a:off x="0" y="2286000"/>
            <a:ext cx="5067300" cy="4572000"/>
          </a:xfrm>
        </p:spPr>
        <p:txBody>
          <a:bodyPr/>
          <a:lstStyle>
            <a:lvl1pPr marL="0" indent="0" algn="ctr">
              <a:buNone/>
              <a:defRPr/>
            </a:lvl1pPr>
          </a:lstStyle>
          <a:p>
            <a:r>
              <a:rPr lang="en-US"/>
              <a:t>Click to add photo</a:t>
            </a:r>
          </a:p>
        </p:txBody>
      </p:sp>
      <p:sp>
        <p:nvSpPr>
          <p:cNvPr id="7" name="Footer Placeholder 4">
            <a:extLst>
              <a:ext uri="{FF2B5EF4-FFF2-40B4-BE49-F238E27FC236}">
                <a16:creationId xmlns:a16="http://schemas.microsoft.com/office/drawing/2014/main" id="{51BAB65B-02AF-4992-85D0-8E98AB1BD96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6" name="Content Placeholder 2">
            <a:extLst>
              <a:ext uri="{FF2B5EF4-FFF2-40B4-BE49-F238E27FC236}">
                <a16:creationId xmlns:a16="http://schemas.microsoft.com/office/drawing/2014/main" id="{CFE115BC-4A4C-4385-82D5-106D1FAC359A}"/>
              </a:ext>
            </a:extLst>
          </p:cNvPr>
          <p:cNvSpPr>
            <a:spLocks noGrp="1"/>
          </p:cNvSpPr>
          <p:nvPr>
            <p:ph idx="1"/>
          </p:nvPr>
        </p:nvSpPr>
        <p:spPr>
          <a:xfrm>
            <a:off x="5819887" y="2899186"/>
            <a:ext cx="5610113" cy="3284359"/>
          </a:xfrm>
        </p:spPr>
        <p:txBody>
          <a:bodyPr>
            <a:normAutofit/>
          </a:bodyPr>
          <a:lstStyle>
            <a:lvl1pPr marL="0" indent="0">
              <a:buNone/>
              <a:defRPr/>
            </a:lvl1pPr>
          </a:lstStyle>
          <a:p>
            <a:pPr lvl="0"/>
            <a:r>
              <a:rPr lang="en-US"/>
              <a:t>Click to edit Master text styles</a:t>
            </a:r>
          </a:p>
        </p:txBody>
      </p:sp>
      <p:sp>
        <p:nvSpPr>
          <p:cNvPr id="8" name="Date Placeholder 3">
            <a:extLst>
              <a:ext uri="{FF2B5EF4-FFF2-40B4-BE49-F238E27FC236}">
                <a16:creationId xmlns:a16="http://schemas.microsoft.com/office/drawing/2014/main" id="{5CD3EB2B-80EF-4DC6-B2B6-F4B568443970}"/>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9" name="Slide Number Placeholder 5">
            <a:extLst>
              <a:ext uri="{FF2B5EF4-FFF2-40B4-BE49-F238E27FC236}">
                <a16:creationId xmlns:a16="http://schemas.microsoft.com/office/drawing/2014/main" id="{3DC3E33A-8A0A-4767-A4D9-CD8956379305}"/>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553698781"/>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Introductio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83698AF-A86A-4D69-8272-76C9C1914A3B}"/>
              </a:ext>
              <a:ext uri="{C183D7F6-B498-43B3-948B-1728B52AA6E4}">
                <adec:decorative xmlns:adec="http://schemas.microsoft.com/office/drawing/2017/decorative" val="1"/>
              </a:ext>
            </a:extLst>
          </p:cNvPr>
          <p:cNvSpPr/>
          <p:nvPr/>
        </p:nvSpPr>
        <p:spPr>
          <a:xfrm>
            <a:off x="0" y="0"/>
            <a:ext cx="12192000" cy="228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F9E2DC86-4009-449C-8F4E-779A8C762B26}"/>
              </a:ext>
            </a:extLst>
          </p:cNvPr>
          <p:cNvSpPr>
            <a:spLocks noGrp="1"/>
          </p:cNvSpPr>
          <p:nvPr>
            <p:ph type="title"/>
          </p:nvPr>
        </p:nvSpPr>
        <p:spPr>
          <a:xfrm>
            <a:off x="649045" y="365124"/>
            <a:ext cx="9523655" cy="1501327"/>
          </a:xfrm>
        </p:spPr>
        <p:txBody>
          <a:bodyPr/>
          <a:lstStyle>
            <a:lvl1pPr>
              <a:defRPr spc="-20" baseline="0">
                <a:solidFill>
                  <a:schemeClr val="bg1"/>
                </a:solidFill>
              </a:defRPr>
            </a:lvl1pPr>
          </a:lstStyle>
          <a:p>
            <a:r>
              <a:rPr lang="en-US">
                <a:solidFill>
                  <a:srgbClr val="FFFFFF"/>
                </a:solidFill>
              </a:rPr>
              <a:t>Click to edit Master title style</a:t>
            </a:r>
          </a:p>
        </p:txBody>
      </p:sp>
      <p:sp>
        <p:nvSpPr>
          <p:cNvPr id="12" name="Picture Placeholder 10">
            <a:extLst>
              <a:ext uri="{FF2B5EF4-FFF2-40B4-BE49-F238E27FC236}">
                <a16:creationId xmlns:a16="http://schemas.microsoft.com/office/drawing/2014/main" id="{671630E1-6506-4E93-BB6A-0604E0D04932}"/>
              </a:ext>
            </a:extLst>
          </p:cNvPr>
          <p:cNvSpPr>
            <a:spLocks noGrp="1"/>
          </p:cNvSpPr>
          <p:nvPr>
            <p:ph type="pic" sz="quarter" idx="13" hasCustomPrompt="1"/>
          </p:nvPr>
        </p:nvSpPr>
        <p:spPr>
          <a:xfrm>
            <a:off x="0" y="2286000"/>
            <a:ext cx="5067300" cy="4572000"/>
          </a:xfrm>
        </p:spPr>
        <p:txBody>
          <a:bodyPr/>
          <a:lstStyle>
            <a:lvl1pPr marL="0" indent="0" algn="ctr">
              <a:buNone/>
              <a:defRPr/>
            </a:lvl1pPr>
          </a:lstStyle>
          <a:p>
            <a:r>
              <a:rPr lang="en-US"/>
              <a:t>Click to add photo</a:t>
            </a:r>
          </a:p>
        </p:txBody>
      </p:sp>
      <p:sp>
        <p:nvSpPr>
          <p:cNvPr id="7" name="Footer Placeholder 4">
            <a:extLst>
              <a:ext uri="{FF2B5EF4-FFF2-40B4-BE49-F238E27FC236}">
                <a16:creationId xmlns:a16="http://schemas.microsoft.com/office/drawing/2014/main" id="{51BAB65B-02AF-4992-85D0-8E98AB1BD96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6" name="Content Placeholder 2">
            <a:extLst>
              <a:ext uri="{FF2B5EF4-FFF2-40B4-BE49-F238E27FC236}">
                <a16:creationId xmlns:a16="http://schemas.microsoft.com/office/drawing/2014/main" id="{CFE115BC-4A4C-4385-82D5-106D1FAC359A}"/>
              </a:ext>
            </a:extLst>
          </p:cNvPr>
          <p:cNvSpPr>
            <a:spLocks noGrp="1"/>
          </p:cNvSpPr>
          <p:nvPr>
            <p:ph idx="1"/>
          </p:nvPr>
        </p:nvSpPr>
        <p:spPr>
          <a:xfrm>
            <a:off x="5819887" y="2899186"/>
            <a:ext cx="5610113" cy="3284359"/>
          </a:xfrm>
        </p:spPr>
        <p:txBody>
          <a:bodyPr>
            <a:normAutofit/>
          </a:bodyPr>
          <a:lstStyle>
            <a:lvl1pPr marL="0" indent="0">
              <a:buNone/>
              <a:defRPr/>
            </a:lvl1pPr>
          </a:lstStyle>
          <a:p>
            <a:pPr lvl="0"/>
            <a:r>
              <a:rPr lang="en-US"/>
              <a:t>Click to edit Master text styles</a:t>
            </a:r>
          </a:p>
        </p:txBody>
      </p:sp>
      <p:sp>
        <p:nvSpPr>
          <p:cNvPr id="8" name="Date Placeholder 3">
            <a:extLst>
              <a:ext uri="{FF2B5EF4-FFF2-40B4-BE49-F238E27FC236}">
                <a16:creationId xmlns:a16="http://schemas.microsoft.com/office/drawing/2014/main" id="{5CD3EB2B-80EF-4DC6-B2B6-F4B568443970}"/>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9" name="Slide Number Placeholder 5">
            <a:extLst>
              <a:ext uri="{FF2B5EF4-FFF2-40B4-BE49-F238E27FC236}">
                <a16:creationId xmlns:a16="http://schemas.microsoft.com/office/drawing/2014/main" id="{3DC3E33A-8A0A-4767-A4D9-CD8956379305}"/>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654682262"/>
      </p:ext>
    </p:extLst>
  </p:cSld>
  <p:clrMapOvr>
    <a:masterClrMapping/>
  </p:clrMapOvr>
  <p:hf sldNum="0" hdr="0" ftr="0" dt="0"/>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F4DD58-525D-4728-A769-9F38711D57DA}"/>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C1F862FE-7A72-432B-9888-FB389D35BDF2}"/>
              </a:ext>
            </a:extLst>
          </p:cNvPr>
          <p:cNvSpPr>
            <a:spLocks noGrp="1"/>
          </p:cNvSpPr>
          <p:nvPr>
            <p:ph type="title" hasCustomPrompt="1"/>
          </p:nvPr>
        </p:nvSpPr>
        <p:spPr>
          <a:xfrm>
            <a:off x="331788" y="875030"/>
            <a:ext cx="2384425" cy="5068570"/>
          </a:xfrm>
        </p:spPr>
        <p:txBody>
          <a:bodyPr/>
          <a:lstStyle>
            <a:lvl1pPr>
              <a:lnSpc>
                <a:spcPct val="100000"/>
              </a:lnSpc>
              <a:defRPr spc="-20" baseline="0">
                <a:solidFill>
                  <a:schemeClr val="bg1"/>
                </a:solidFill>
              </a:defRPr>
            </a:lvl1pPr>
          </a:lstStyle>
          <a:p>
            <a:r>
              <a:rPr lang="en-US"/>
              <a:t>Click  to add text</a:t>
            </a:r>
          </a:p>
        </p:txBody>
      </p:sp>
      <p:sp>
        <p:nvSpPr>
          <p:cNvPr id="13" name="Footer Placeholder 4">
            <a:extLst>
              <a:ext uri="{FF2B5EF4-FFF2-40B4-BE49-F238E27FC236}">
                <a16:creationId xmlns:a16="http://schemas.microsoft.com/office/drawing/2014/main" id="{A256B58A-EC2F-48AB-BF2D-AB678AF0C027}"/>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3" name="Content Placeholder 2">
            <a:extLst>
              <a:ext uri="{FF2B5EF4-FFF2-40B4-BE49-F238E27FC236}">
                <a16:creationId xmlns:a16="http://schemas.microsoft.com/office/drawing/2014/main" id="{99D33DA1-34CB-434E-99AF-EA31D28A1941}"/>
              </a:ext>
            </a:extLst>
          </p:cNvPr>
          <p:cNvSpPr>
            <a:spLocks noGrp="1"/>
          </p:cNvSpPr>
          <p:nvPr>
            <p:ph sz="quarter" idx="14" hasCustomPrompt="1"/>
          </p:nvPr>
        </p:nvSpPr>
        <p:spPr>
          <a:xfrm>
            <a:off x="3302000" y="876300"/>
            <a:ext cx="8607425" cy="4749800"/>
          </a:xfrm>
        </p:spPr>
        <p:txBody>
          <a:bodyPr/>
          <a:lstStyle>
            <a:lvl1pPr>
              <a:defRPr/>
            </a:lvl1pPr>
          </a:lstStyle>
          <a:p>
            <a:pPr lvl="0"/>
            <a:r>
              <a:rPr lang="en-US"/>
              <a:t>Click to add content</a:t>
            </a:r>
          </a:p>
        </p:txBody>
      </p:sp>
      <p:sp>
        <p:nvSpPr>
          <p:cNvPr id="14" name="Date Placeholder 3">
            <a:extLst>
              <a:ext uri="{FF2B5EF4-FFF2-40B4-BE49-F238E27FC236}">
                <a16:creationId xmlns:a16="http://schemas.microsoft.com/office/drawing/2014/main" id="{DB48D9BB-04DF-4542-8DF6-C4C78753805D}"/>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F22742E1-6009-4FFB-A391-37B987F53002}"/>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4082384482"/>
      </p:ext>
    </p:extLst>
  </p:cSld>
  <p:clrMapOvr>
    <a:masterClrMapping/>
  </p:clrMapOvr>
  <p:hf sldNum="0" hdr="0" ftr="0" dt="0"/>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2_Title">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4FD2957-8595-499F-896A-E9A0888D058B}"/>
              </a:ext>
              <a:ext uri="{C183D7F6-B498-43B3-948B-1728B52AA6E4}">
                <adec:decorative xmlns:adec="http://schemas.microsoft.com/office/drawing/2017/decorative" val="1"/>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Rectangle 8">
            <a:extLst>
              <a:ext uri="{FF2B5EF4-FFF2-40B4-BE49-F238E27FC236}">
                <a16:creationId xmlns:a16="http://schemas.microsoft.com/office/drawing/2014/main" id="{1C44A184-010C-483F-8B5A-3D1E7E6EF981}"/>
              </a:ext>
              <a:ext uri="{C183D7F6-B498-43B3-948B-1728B52AA6E4}">
                <adec:decorative xmlns:adec="http://schemas.microsoft.com/office/drawing/2017/decorative" val="1"/>
              </a:ext>
            </a:extLst>
          </p:cNvPr>
          <p:cNvSpPr/>
          <p:nvPr/>
        </p:nvSpPr>
        <p:spPr>
          <a:xfrm>
            <a:off x="1" y="0"/>
            <a:ext cx="81153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10" name="Title 1">
            <a:extLst>
              <a:ext uri="{FF2B5EF4-FFF2-40B4-BE49-F238E27FC236}">
                <a16:creationId xmlns:a16="http://schemas.microsoft.com/office/drawing/2014/main" id="{9582A2E2-E6DD-4321-B03A-F6C071C1BB7B}"/>
              </a:ext>
            </a:extLst>
          </p:cNvPr>
          <p:cNvSpPr>
            <a:spLocks noGrp="1"/>
          </p:cNvSpPr>
          <p:nvPr>
            <p:ph type="ctrTitle"/>
          </p:nvPr>
        </p:nvSpPr>
        <p:spPr>
          <a:xfrm>
            <a:off x="649044" y="753034"/>
            <a:ext cx="6815446" cy="3887390"/>
          </a:xfrm>
        </p:spPr>
        <p:txBody>
          <a:bodyPr anchor="t">
            <a:normAutofit/>
          </a:bodyPr>
          <a:lstStyle>
            <a:lvl1pPr>
              <a:defRPr sz="8500" spc="-20" baseline="0">
                <a:solidFill>
                  <a:schemeClr val="bg1"/>
                </a:solidFill>
              </a:defRPr>
            </a:lvl1pPr>
          </a:lstStyle>
          <a:p>
            <a:r>
              <a:rPr lang="en-US"/>
              <a:t>Click to edit Master title style</a:t>
            </a:r>
          </a:p>
        </p:txBody>
      </p:sp>
      <p:sp>
        <p:nvSpPr>
          <p:cNvPr id="11" name="Subtitle 2">
            <a:extLst>
              <a:ext uri="{FF2B5EF4-FFF2-40B4-BE49-F238E27FC236}">
                <a16:creationId xmlns:a16="http://schemas.microsoft.com/office/drawing/2014/main" id="{D21B6D9B-E3FB-48D2-A477-5B73E2216682}"/>
              </a:ext>
            </a:extLst>
          </p:cNvPr>
          <p:cNvSpPr>
            <a:spLocks noGrp="1"/>
          </p:cNvSpPr>
          <p:nvPr>
            <p:ph type="subTitle" idx="1"/>
          </p:nvPr>
        </p:nvSpPr>
        <p:spPr>
          <a:xfrm>
            <a:off x="649045" y="4640424"/>
            <a:ext cx="6437555" cy="1303176"/>
          </a:xfrm>
        </p:spPr>
        <p:txBody>
          <a:bodyPr anchor="b">
            <a:normAutofit/>
          </a:bodyPr>
          <a:lstStyle>
            <a:lvl1pPr marL="0" indent="0">
              <a:buNone/>
              <a:defRPr sz="2800" b="1">
                <a:solidFill>
                  <a:schemeClr val="bg1"/>
                </a:solidFill>
              </a:defRPr>
            </a:lvl1pPr>
          </a:lstStyle>
          <a:p>
            <a:r>
              <a:rPr lang="en-US"/>
              <a:t>Click to edit Master subtitle style</a:t>
            </a:r>
          </a:p>
        </p:txBody>
      </p:sp>
      <p:sp>
        <p:nvSpPr>
          <p:cNvPr id="18" name="Picture Placeholder 16">
            <a:extLst>
              <a:ext uri="{FF2B5EF4-FFF2-40B4-BE49-F238E27FC236}">
                <a16:creationId xmlns:a16="http://schemas.microsoft.com/office/drawing/2014/main" id="{38823550-6B12-4BFD-9C91-668B623E3536}"/>
              </a:ext>
            </a:extLst>
          </p:cNvPr>
          <p:cNvSpPr>
            <a:spLocks noGrp="1"/>
          </p:cNvSpPr>
          <p:nvPr>
            <p:ph type="pic" sz="quarter" idx="13" hasCustomPrompt="1"/>
          </p:nvPr>
        </p:nvSpPr>
        <p:spPr>
          <a:xfrm>
            <a:off x="8113533" y="0"/>
            <a:ext cx="4082983" cy="6858000"/>
          </a:xfrm>
        </p:spPr>
        <p:txBody>
          <a:bodyPr/>
          <a:lstStyle>
            <a:lvl1pPr marL="0" indent="0" algn="ctr">
              <a:buNone/>
              <a:defRPr/>
            </a:lvl1pPr>
          </a:lstStyle>
          <a:p>
            <a:r>
              <a:rPr lang="en-US"/>
              <a:t>Click to add photo</a:t>
            </a:r>
          </a:p>
        </p:txBody>
      </p:sp>
    </p:spTree>
    <p:extLst>
      <p:ext uri="{BB962C8B-B14F-4D97-AF65-F5344CB8AC3E}">
        <p14:creationId xmlns:p14="http://schemas.microsoft.com/office/powerpoint/2010/main" val="16907861"/>
      </p:ext>
    </p:extLst>
  </p:cSld>
  <p:clrMapOvr>
    <a:masterClrMapping/>
  </p:clrMapOvr>
  <p:hf sldNum="0" hdr="0" ftr="0" dt="0"/>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1_Title">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4FD2957-8595-499F-896A-E9A0888D058B}"/>
              </a:ext>
              <a:ext uri="{C183D7F6-B498-43B3-948B-1728B52AA6E4}">
                <adec:decorative xmlns:adec="http://schemas.microsoft.com/office/drawing/2017/decorative" val="1"/>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Rectangle 8">
            <a:extLst>
              <a:ext uri="{FF2B5EF4-FFF2-40B4-BE49-F238E27FC236}">
                <a16:creationId xmlns:a16="http://schemas.microsoft.com/office/drawing/2014/main" id="{1C44A184-010C-483F-8B5A-3D1E7E6EF981}"/>
              </a:ext>
              <a:ext uri="{C183D7F6-B498-43B3-948B-1728B52AA6E4}">
                <adec:decorative xmlns:adec="http://schemas.microsoft.com/office/drawing/2017/decorative" val="1"/>
              </a:ext>
            </a:extLst>
          </p:cNvPr>
          <p:cNvSpPr/>
          <p:nvPr/>
        </p:nvSpPr>
        <p:spPr>
          <a:xfrm>
            <a:off x="1" y="0"/>
            <a:ext cx="81153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10" name="Title 1">
            <a:extLst>
              <a:ext uri="{FF2B5EF4-FFF2-40B4-BE49-F238E27FC236}">
                <a16:creationId xmlns:a16="http://schemas.microsoft.com/office/drawing/2014/main" id="{9582A2E2-E6DD-4321-B03A-F6C071C1BB7B}"/>
              </a:ext>
            </a:extLst>
          </p:cNvPr>
          <p:cNvSpPr>
            <a:spLocks noGrp="1"/>
          </p:cNvSpPr>
          <p:nvPr>
            <p:ph type="ctrTitle"/>
          </p:nvPr>
        </p:nvSpPr>
        <p:spPr>
          <a:xfrm>
            <a:off x="649044" y="753034"/>
            <a:ext cx="6815446" cy="3887390"/>
          </a:xfrm>
        </p:spPr>
        <p:txBody>
          <a:bodyPr anchor="t">
            <a:normAutofit/>
          </a:bodyPr>
          <a:lstStyle>
            <a:lvl1pPr>
              <a:defRPr sz="8500" spc="-20" baseline="0">
                <a:solidFill>
                  <a:schemeClr val="bg1"/>
                </a:solidFill>
              </a:defRPr>
            </a:lvl1pPr>
          </a:lstStyle>
          <a:p>
            <a:r>
              <a:rPr lang="en-US"/>
              <a:t>Click to edit Master title style</a:t>
            </a:r>
          </a:p>
        </p:txBody>
      </p:sp>
      <p:sp>
        <p:nvSpPr>
          <p:cNvPr id="11" name="Subtitle 2">
            <a:extLst>
              <a:ext uri="{FF2B5EF4-FFF2-40B4-BE49-F238E27FC236}">
                <a16:creationId xmlns:a16="http://schemas.microsoft.com/office/drawing/2014/main" id="{D21B6D9B-E3FB-48D2-A477-5B73E2216682}"/>
              </a:ext>
            </a:extLst>
          </p:cNvPr>
          <p:cNvSpPr>
            <a:spLocks noGrp="1"/>
          </p:cNvSpPr>
          <p:nvPr>
            <p:ph type="subTitle" idx="1"/>
          </p:nvPr>
        </p:nvSpPr>
        <p:spPr>
          <a:xfrm>
            <a:off x="649045" y="4640424"/>
            <a:ext cx="6437555" cy="1303176"/>
          </a:xfrm>
        </p:spPr>
        <p:txBody>
          <a:bodyPr anchor="b">
            <a:normAutofit/>
          </a:bodyPr>
          <a:lstStyle>
            <a:lvl1pPr marL="0" indent="0">
              <a:buNone/>
              <a:defRPr sz="2800" b="1">
                <a:solidFill>
                  <a:schemeClr val="bg1"/>
                </a:solidFill>
              </a:defRPr>
            </a:lvl1pPr>
          </a:lstStyle>
          <a:p>
            <a:r>
              <a:rPr lang="en-US"/>
              <a:t>Click to edit Master subtitle style</a:t>
            </a:r>
          </a:p>
        </p:txBody>
      </p:sp>
      <p:sp>
        <p:nvSpPr>
          <p:cNvPr id="18" name="Picture Placeholder 16">
            <a:extLst>
              <a:ext uri="{FF2B5EF4-FFF2-40B4-BE49-F238E27FC236}">
                <a16:creationId xmlns:a16="http://schemas.microsoft.com/office/drawing/2014/main" id="{38823550-6B12-4BFD-9C91-668B623E3536}"/>
              </a:ext>
            </a:extLst>
          </p:cNvPr>
          <p:cNvSpPr>
            <a:spLocks noGrp="1"/>
          </p:cNvSpPr>
          <p:nvPr>
            <p:ph type="pic" sz="quarter" idx="13" hasCustomPrompt="1"/>
          </p:nvPr>
        </p:nvSpPr>
        <p:spPr>
          <a:xfrm>
            <a:off x="8113533" y="0"/>
            <a:ext cx="4082983" cy="6858000"/>
          </a:xfrm>
        </p:spPr>
        <p:txBody>
          <a:bodyPr/>
          <a:lstStyle>
            <a:lvl1pPr marL="0" indent="0" algn="ctr">
              <a:buNone/>
              <a:defRPr/>
            </a:lvl1pPr>
          </a:lstStyle>
          <a:p>
            <a:r>
              <a:rPr lang="en-US"/>
              <a:t>Click to add photo</a:t>
            </a:r>
          </a:p>
        </p:txBody>
      </p:sp>
    </p:spTree>
    <p:extLst>
      <p:ext uri="{BB962C8B-B14F-4D97-AF65-F5344CB8AC3E}">
        <p14:creationId xmlns:p14="http://schemas.microsoft.com/office/powerpoint/2010/main" val="804947072"/>
      </p:ext>
    </p:extLst>
  </p:cSld>
  <p:clrMapOvr>
    <a:masterClrMapping/>
  </p:clrMapOvr>
  <p:hf sldNum="0" hdr="0" ftr="0" dt="0"/>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70CFE-6F54-4412-B563-60539F8072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6F734F-946E-4508-9DDC-CF85B9859D3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A65AC71-802A-41FE-937C-B106F8D06AA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B538AE7-A3F1-4DE9-A9A0-86D63D40C7F9}"/>
              </a:ext>
            </a:extLst>
          </p:cNvPr>
          <p:cNvSpPr>
            <a:spLocks noGrp="1"/>
          </p:cNvSpPr>
          <p:nvPr>
            <p:ph type="dt" sz="half" idx="10"/>
          </p:nvPr>
        </p:nvSpPr>
        <p:spPr/>
        <p:txBody>
          <a:bodyPr/>
          <a:lstStyle/>
          <a:p>
            <a:fld id="{1F861BA7-8E2F-491E-AE46-CA90C07E8697}" type="datetimeFigureOut">
              <a:rPr lang="en-US" smtClean="0"/>
              <a:t>10/11/2024</a:t>
            </a:fld>
            <a:endParaRPr lang="en-US"/>
          </a:p>
        </p:txBody>
      </p:sp>
      <p:sp>
        <p:nvSpPr>
          <p:cNvPr id="6" name="Footer Placeholder 5">
            <a:extLst>
              <a:ext uri="{FF2B5EF4-FFF2-40B4-BE49-F238E27FC236}">
                <a16:creationId xmlns:a16="http://schemas.microsoft.com/office/drawing/2014/main" id="{ABAB8347-DB78-40C1-93B9-537C1A1BE6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93D03B-AC7B-426B-BAB7-695FD37EE586}"/>
              </a:ext>
            </a:extLst>
          </p:cNvPr>
          <p:cNvSpPr>
            <a:spLocks noGrp="1"/>
          </p:cNvSpPr>
          <p:nvPr>
            <p:ph type="sldNum" sz="quarter" idx="12"/>
          </p:nvPr>
        </p:nvSpPr>
        <p:spPr/>
        <p:txBody>
          <a:bodyPr/>
          <a:lstStyle/>
          <a:p>
            <a:fld id="{67514A7C-2627-45F5-8CE3-3813A276EF8B}" type="slidenum">
              <a:rPr lang="en-US" smtClean="0"/>
              <a:t>‹Nr.›</a:t>
            </a:fld>
            <a:endParaRPr lang="en-US"/>
          </a:p>
        </p:txBody>
      </p:sp>
    </p:spTree>
    <p:extLst>
      <p:ext uri="{BB962C8B-B14F-4D97-AF65-F5344CB8AC3E}">
        <p14:creationId xmlns:p14="http://schemas.microsoft.com/office/powerpoint/2010/main" val="102442863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A812D-7E2B-4FB3-B1FD-6885C842A85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EAA7679-391B-4D2D-9067-85023135CE93}"/>
              </a:ext>
            </a:extLst>
          </p:cNvPr>
          <p:cNvSpPr>
            <a:spLocks noGrp="1"/>
          </p:cNvSpPr>
          <p:nvPr>
            <p:ph type="dt" sz="half" idx="10"/>
          </p:nvPr>
        </p:nvSpPr>
        <p:spPr/>
        <p:txBody>
          <a:bodyPr/>
          <a:lstStyle/>
          <a:p>
            <a:fld id="{1F861BA7-8E2F-491E-AE46-CA90C07E8697}" type="datetimeFigureOut">
              <a:rPr lang="en-US" smtClean="0"/>
              <a:t>10/11/2024</a:t>
            </a:fld>
            <a:endParaRPr lang="en-US"/>
          </a:p>
        </p:txBody>
      </p:sp>
      <p:sp>
        <p:nvSpPr>
          <p:cNvPr id="4" name="Footer Placeholder 3">
            <a:extLst>
              <a:ext uri="{FF2B5EF4-FFF2-40B4-BE49-F238E27FC236}">
                <a16:creationId xmlns:a16="http://schemas.microsoft.com/office/drawing/2014/main" id="{C74447DC-594F-4CC0-91FF-72CAD44C3AD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396150-8C2D-4FA3-A9A6-4FC7CC782A11}"/>
              </a:ext>
            </a:extLst>
          </p:cNvPr>
          <p:cNvSpPr>
            <a:spLocks noGrp="1"/>
          </p:cNvSpPr>
          <p:nvPr>
            <p:ph type="sldNum" sz="quarter" idx="12"/>
          </p:nvPr>
        </p:nvSpPr>
        <p:spPr/>
        <p:txBody>
          <a:bodyPr/>
          <a:lstStyle/>
          <a:p>
            <a:fld id="{67514A7C-2627-45F5-8CE3-3813A276EF8B}" type="slidenum">
              <a:rPr lang="en-US" smtClean="0"/>
              <a:t>‹Nr.›</a:t>
            </a:fld>
            <a:endParaRPr lang="en-US"/>
          </a:p>
        </p:txBody>
      </p:sp>
    </p:spTree>
    <p:extLst>
      <p:ext uri="{BB962C8B-B14F-4D97-AF65-F5344CB8AC3E}">
        <p14:creationId xmlns:p14="http://schemas.microsoft.com/office/powerpoint/2010/main" val="166100808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1_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3" name="Content Placeholder 2">
            <a:extLst>
              <a:ext uri="{FF2B5EF4-FFF2-40B4-BE49-F238E27FC236}">
                <a16:creationId xmlns:a16="http://schemas.microsoft.com/office/drawing/2014/main" id="{3671CEA4-8F84-4893-8A45-28DB0AE2068C}"/>
              </a:ext>
            </a:extLst>
          </p:cNvPr>
          <p:cNvSpPr>
            <a:spLocks noGrp="1"/>
          </p:cNvSpPr>
          <p:nvPr>
            <p:ph sz="quarter" idx="14" hasCustomPrompt="1"/>
          </p:nvPr>
        </p:nvSpPr>
        <p:spPr>
          <a:xfrm>
            <a:off x="3422650" y="996950"/>
            <a:ext cx="8367713" cy="4545013"/>
          </a:xfrm>
        </p:spPr>
        <p:txBody>
          <a:bodyPr/>
          <a:lstStyle>
            <a:lvl1pPr>
              <a:defRPr/>
            </a:lvl1pPr>
          </a:lstStyle>
          <a:p>
            <a:pPr lvl="0"/>
            <a:r>
              <a:rPr lang="en-US"/>
              <a:t>Click to add content</a:t>
            </a:r>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732171369"/>
      </p:ext>
    </p:extLst>
  </p:cSld>
  <p:clrMapOvr>
    <a:masterClrMapping/>
  </p:clrMapOvr>
  <p:hf sldNum="0" hdr="0" ftr="0" dt="0"/>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2_Content 2 Column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5F516FD-E4AF-4BA2-902A-DA4674655726}"/>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2" name="Title 1">
            <a:extLst>
              <a:ext uri="{FF2B5EF4-FFF2-40B4-BE49-F238E27FC236}">
                <a16:creationId xmlns:a16="http://schemas.microsoft.com/office/drawing/2014/main" id="{07F0F480-E13D-4322-ADF4-56769DC5AFF3}"/>
              </a:ext>
            </a:extLst>
          </p:cNvPr>
          <p:cNvSpPr>
            <a:spLocks noGrp="1"/>
          </p:cNvSpPr>
          <p:nvPr>
            <p:ph type="title" hasCustomPrompt="1"/>
          </p:nvPr>
        </p:nvSpPr>
        <p:spPr>
          <a:xfrm>
            <a:off x="1249680" y="190500"/>
            <a:ext cx="10036292" cy="773776"/>
          </a:xfrm>
        </p:spPr>
        <p:txBody>
          <a:bodyPr anchor="ctr"/>
          <a:lstStyle>
            <a:lvl1pPr algn="r">
              <a:lnSpc>
                <a:spcPct val="100000"/>
              </a:lnSpc>
              <a:defRPr spc="-20" baseline="0">
                <a:solidFill>
                  <a:schemeClr val="bg1"/>
                </a:solidFill>
              </a:defRPr>
            </a:lvl1pPr>
          </a:lstStyle>
          <a:p>
            <a:r>
              <a:rPr lang="en-US"/>
              <a:t>Click to add title</a:t>
            </a:r>
          </a:p>
        </p:txBody>
      </p:sp>
      <p:sp>
        <p:nvSpPr>
          <p:cNvPr id="12" name="Text Placeholder 30">
            <a:extLst>
              <a:ext uri="{FF2B5EF4-FFF2-40B4-BE49-F238E27FC236}">
                <a16:creationId xmlns:a16="http://schemas.microsoft.com/office/drawing/2014/main" id="{7F0BA818-CA3B-46FD-9A79-7BDC1D9CA710}"/>
              </a:ext>
            </a:extLst>
          </p:cNvPr>
          <p:cNvSpPr>
            <a:spLocks noGrp="1"/>
          </p:cNvSpPr>
          <p:nvPr>
            <p:ph type="body" sz="quarter" idx="14" hasCustomPrompt="1"/>
          </p:nvPr>
        </p:nvSpPr>
        <p:spPr>
          <a:xfrm>
            <a:off x="1209243" y="1764139"/>
            <a:ext cx="4756714"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7" name="Text Placeholder 15">
            <a:extLst>
              <a:ext uri="{FF2B5EF4-FFF2-40B4-BE49-F238E27FC236}">
                <a16:creationId xmlns:a16="http://schemas.microsoft.com/office/drawing/2014/main" id="{4EAD007E-B9BB-4C9F-BDC8-127A77F0F96D}"/>
              </a:ext>
            </a:extLst>
          </p:cNvPr>
          <p:cNvSpPr>
            <a:spLocks noGrp="1"/>
          </p:cNvSpPr>
          <p:nvPr>
            <p:ph type="body" sz="quarter" idx="17" hasCustomPrompt="1"/>
          </p:nvPr>
        </p:nvSpPr>
        <p:spPr>
          <a:xfrm>
            <a:off x="1209243" y="2374900"/>
            <a:ext cx="4756714" cy="3365500"/>
          </a:xfrm>
        </p:spPr>
        <p:txBody>
          <a:bodyPr>
            <a:normAutofit/>
          </a:bodyPr>
          <a:lstStyle>
            <a:lvl1pPr>
              <a:defRPr sz="2000"/>
            </a:lvl1pPr>
          </a:lstStyle>
          <a:p>
            <a:pPr lvl="0"/>
            <a:r>
              <a:rPr lang="en-US"/>
              <a:t>Click to add text</a:t>
            </a:r>
          </a:p>
        </p:txBody>
      </p:sp>
      <p:sp>
        <p:nvSpPr>
          <p:cNvPr id="14" name="Text Placeholder 30">
            <a:extLst>
              <a:ext uri="{FF2B5EF4-FFF2-40B4-BE49-F238E27FC236}">
                <a16:creationId xmlns:a16="http://schemas.microsoft.com/office/drawing/2014/main" id="{9ECBA1DE-781A-4AA7-86CA-0EBE52A9B417}"/>
              </a:ext>
            </a:extLst>
          </p:cNvPr>
          <p:cNvSpPr>
            <a:spLocks noGrp="1"/>
          </p:cNvSpPr>
          <p:nvPr>
            <p:ph type="body" sz="quarter" idx="16" hasCustomPrompt="1"/>
          </p:nvPr>
        </p:nvSpPr>
        <p:spPr>
          <a:xfrm>
            <a:off x="6257467" y="1764031"/>
            <a:ext cx="4756714"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8" name="Text Placeholder 15">
            <a:extLst>
              <a:ext uri="{FF2B5EF4-FFF2-40B4-BE49-F238E27FC236}">
                <a16:creationId xmlns:a16="http://schemas.microsoft.com/office/drawing/2014/main" id="{53A9CA10-3BBC-41E7-A34E-C6CCFEC8205E}"/>
              </a:ext>
            </a:extLst>
          </p:cNvPr>
          <p:cNvSpPr>
            <a:spLocks noGrp="1"/>
          </p:cNvSpPr>
          <p:nvPr>
            <p:ph type="body" sz="quarter" idx="18" hasCustomPrompt="1"/>
          </p:nvPr>
        </p:nvSpPr>
        <p:spPr>
          <a:xfrm>
            <a:off x="6257467" y="2374900"/>
            <a:ext cx="4756714" cy="3365500"/>
          </a:xfrm>
        </p:spPr>
        <p:txBody>
          <a:bodyPr>
            <a:normAutofit/>
          </a:bodyPr>
          <a:lstStyle>
            <a:lvl1pPr>
              <a:defRPr sz="2000"/>
            </a:lvl1pPr>
          </a:lstStyle>
          <a:p>
            <a:pPr lvl="0"/>
            <a:r>
              <a:rPr lang="en-US"/>
              <a:t>Click to add text</a:t>
            </a:r>
          </a:p>
        </p:txBody>
      </p:sp>
      <p:sp>
        <p:nvSpPr>
          <p:cNvPr id="6" name="Footer Placeholder 4">
            <a:extLst>
              <a:ext uri="{FF2B5EF4-FFF2-40B4-BE49-F238E27FC236}">
                <a16:creationId xmlns:a16="http://schemas.microsoft.com/office/drawing/2014/main" id="{27F3D4E9-1171-434D-AA71-EA27F72E0D99}"/>
              </a:ext>
            </a:extLst>
          </p:cNvPr>
          <p:cNvSpPr>
            <a:spLocks noGrp="1"/>
          </p:cNvSpPr>
          <p:nvPr>
            <p:ph type="ftr" sz="quarter" idx="11"/>
          </p:nvPr>
        </p:nvSpPr>
        <p:spPr>
          <a:xfrm>
            <a:off x="201168" y="6356350"/>
            <a:ext cx="4837176" cy="365125"/>
          </a:xfrm>
        </p:spPr>
        <p:txBody>
          <a:bodyPr/>
          <a:lstStyle/>
          <a:p>
            <a:endParaRPr lang="en-US" noProof="0"/>
          </a:p>
        </p:txBody>
      </p:sp>
      <p:sp>
        <p:nvSpPr>
          <p:cNvPr id="7" name="Date Placeholder 3">
            <a:extLst>
              <a:ext uri="{FF2B5EF4-FFF2-40B4-BE49-F238E27FC236}">
                <a16:creationId xmlns:a16="http://schemas.microsoft.com/office/drawing/2014/main" id="{57A29A0D-15CB-4460-9435-7E7D645346A5}"/>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8" name="Slide Number Placeholder 5">
            <a:extLst>
              <a:ext uri="{FF2B5EF4-FFF2-40B4-BE49-F238E27FC236}">
                <a16:creationId xmlns:a16="http://schemas.microsoft.com/office/drawing/2014/main" id="{8B6F95C2-7834-44D3-B93B-79D944E1283C}"/>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530485234"/>
      </p:ext>
    </p:extLst>
  </p:cSld>
  <p:clrMapOvr>
    <a:masterClrMapping/>
  </p:clrMapOvr>
  <p:hf sldNum="0" hdr="0" ftr="0" dt="0"/>
</p:sldLayout>
</file>

<file path=ppt/slideLayouts/slideLayout127.xml><?xml version="1.0" encoding="utf-8"?>
<p:sldLayout xmlns:a="http://schemas.openxmlformats.org/drawingml/2006/main" xmlns:r="http://schemas.openxmlformats.org/officeDocument/2006/relationships" xmlns:p="http://schemas.openxmlformats.org/presentationml/2006/main">
  <p:cSld name="Quote">
    <p:spTree>
      <p:nvGrpSpPr>
        <p:cNvPr id="1" name=""/>
        <p:cNvGrpSpPr/>
        <p:nvPr/>
      </p:nvGrpSpPr>
      <p:grpSpPr>
        <a:xfrm>
          <a:off x="0" y="0"/>
          <a:ext cx="0" cy="0"/>
          <a:chOff x="0" y="0"/>
          <a:chExt cx="0" cy="0"/>
        </a:xfrm>
      </p:grpSpPr>
      <p:sp>
        <p:nvSpPr>
          <p:cNvPr id="26" name="Picture Placeholder 22">
            <a:extLst>
              <a:ext uri="{FF2B5EF4-FFF2-40B4-BE49-F238E27FC236}">
                <a16:creationId xmlns:a16="http://schemas.microsoft.com/office/drawing/2014/main" id="{AD3C5B21-C400-4C50-8684-59543CDC43F2}"/>
              </a:ext>
            </a:extLst>
          </p:cNvPr>
          <p:cNvSpPr>
            <a:spLocks noGrp="1"/>
          </p:cNvSpPr>
          <p:nvPr>
            <p:ph type="pic" sz="quarter" idx="13" hasCustomPrompt="1"/>
          </p:nvPr>
        </p:nvSpPr>
        <p:spPr>
          <a:xfrm>
            <a:off x="-2" y="0"/>
            <a:ext cx="12192000" cy="6858000"/>
          </a:xfrm>
          <a:noFill/>
        </p:spPr>
        <p:txBody>
          <a:bodyPr/>
          <a:lstStyle>
            <a:lvl1pPr marL="0" indent="0" algn="ctr">
              <a:buNone/>
              <a:defRPr/>
            </a:lvl1pPr>
          </a:lstStyle>
          <a:p>
            <a:r>
              <a:rPr lang="en-US"/>
              <a:t>Click to add photo</a:t>
            </a:r>
          </a:p>
        </p:txBody>
      </p:sp>
      <p:sp>
        <p:nvSpPr>
          <p:cNvPr id="17" name="Title 1">
            <a:extLst>
              <a:ext uri="{FF2B5EF4-FFF2-40B4-BE49-F238E27FC236}">
                <a16:creationId xmlns:a16="http://schemas.microsoft.com/office/drawing/2014/main" id="{F81B040C-8943-4433-BFE9-AFB1F7C9ED4F}"/>
              </a:ext>
            </a:extLst>
          </p:cNvPr>
          <p:cNvSpPr>
            <a:spLocks noGrp="1"/>
          </p:cNvSpPr>
          <p:nvPr>
            <p:ph type="ctrTitle"/>
          </p:nvPr>
        </p:nvSpPr>
        <p:spPr>
          <a:xfrm>
            <a:off x="1177636" y="-2"/>
            <a:ext cx="11014364" cy="4100947"/>
          </a:xfrm>
          <a:gradFill>
            <a:gsLst>
              <a:gs pos="77000">
                <a:srgbClr val="000000">
                  <a:alpha val="30000"/>
                </a:srgbClr>
              </a:gs>
              <a:gs pos="38000">
                <a:srgbClr val="000000">
                  <a:alpha val="20000"/>
                </a:srgbClr>
              </a:gs>
              <a:gs pos="0">
                <a:srgbClr val="000000">
                  <a:alpha val="0"/>
                </a:srgbClr>
              </a:gs>
              <a:gs pos="20000">
                <a:srgbClr val="000000">
                  <a:alpha val="0"/>
                </a:srgbClr>
              </a:gs>
              <a:gs pos="100000">
                <a:srgbClr val="000000">
                  <a:alpha val="30000"/>
                </a:srgbClr>
              </a:gs>
            </a:gsLst>
            <a:lin ang="21594000" scaled="0"/>
          </a:gradFill>
        </p:spPr>
        <p:txBody>
          <a:bodyPr rIns="731520">
            <a:normAutofit/>
          </a:bodyPr>
          <a:lstStyle>
            <a:lvl1pPr algn="r">
              <a:defRPr sz="6000">
                <a:solidFill>
                  <a:schemeClr val="bg1"/>
                </a:solidFill>
              </a:defRPr>
            </a:lvl1pPr>
          </a:lstStyle>
          <a:p>
            <a:pPr algn="r"/>
            <a:r>
              <a:rPr lang="en-US">
                <a:solidFill>
                  <a:srgbClr val="FFFFFF"/>
                </a:solidFill>
                <a:effectLst>
                  <a:outerShdw blurRad="38100" dist="38100" dir="2700000" algn="tl">
                    <a:srgbClr val="000000">
                      <a:alpha val="43137"/>
                    </a:srgbClr>
                  </a:outerShdw>
                </a:effectLst>
              </a:rPr>
              <a:t>Click to edit Master title style</a:t>
            </a:r>
          </a:p>
        </p:txBody>
      </p:sp>
      <p:sp>
        <p:nvSpPr>
          <p:cNvPr id="18" name="Subtitle 2">
            <a:extLst>
              <a:ext uri="{FF2B5EF4-FFF2-40B4-BE49-F238E27FC236}">
                <a16:creationId xmlns:a16="http://schemas.microsoft.com/office/drawing/2014/main" id="{741A6711-44B3-4723-90E5-802B2DBD8616}"/>
              </a:ext>
            </a:extLst>
          </p:cNvPr>
          <p:cNvSpPr>
            <a:spLocks noGrp="1"/>
          </p:cNvSpPr>
          <p:nvPr>
            <p:ph type="subTitle" idx="1"/>
          </p:nvPr>
        </p:nvSpPr>
        <p:spPr>
          <a:xfrm>
            <a:off x="3241963" y="4089656"/>
            <a:ext cx="8950035" cy="2796566"/>
          </a:xfrm>
          <a:gradFill>
            <a:gsLst>
              <a:gs pos="77000">
                <a:srgbClr val="000000">
                  <a:alpha val="30000"/>
                </a:srgbClr>
              </a:gs>
              <a:gs pos="33000">
                <a:srgbClr val="000000">
                  <a:alpha val="20000"/>
                </a:srgbClr>
              </a:gs>
              <a:gs pos="0">
                <a:srgbClr val="000000">
                  <a:alpha val="0"/>
                </a:srgbClr>
              </a:gs>
              <a:gs pos="100000">
                <a:srgbClr val="000000">
                  <a:alpha val="30000"/>
                </a:srgbClr>
              </a:gs>
            </a:gsLst>
            <a:lin ang="21594000" scaled="0"/>
          </a:gradFill>
        </p:spPr>
        <p:txBody>
          <a:bodyPr tIns="640080" rIns="731520" anchor="t">
            <a:normAutofit/>
          </a:bodyPr>
          <a:lstStyle>
            <a:lvl1pPr marL="0" indent="0" algn="r">
              <a:buNone/>
              <a:defRPr sz="2800" b="1" baseline="0">
                <a:solidFill>
                  <a:schemeClr val="bg1"/>
                </a:solidFill>
              </a:defRPr>
            </a:lvl1pPr>
          </a:lstStyle>
          <a:p>
            <a:pPr algn="r"/>
            <a:r>
              <a:rPr lang="en-US">
                <a:solidFill>
                  <a:srgbClr val="FFFFFF"/>
                </a:solidFill>
                <a:effectLst>
                  <a:outerShdw blurRad="38100" dist="38100" dir="2700000" algn="tl">
                    <a:srgbClr val="000000">
                      <a:alpha val="43137"/>
                    </a:srgbClr>
                  </a:outerShdw>
                </a:effectLst>
              </a:rPr>
              <a:t>Click to edit Master subtitle style</a:t>
            </a:r>
          </a:p>
        </p:txBody>
      </p:sp>
      <p:sp>
        <p:nvSpPr>
          <p:cNvPr id="19" name="Footer Placeholder 4">
            <a:extLst>
              <a:ext uri="{FF2B5EF4-FFF2-40B4-BE49-F238E27FC236}">
                <a16:creationId xmlns:a16="http://schemas.microsoft.com/office/drawing/2014/main" id="{B79A2161-66FE-4C11-AD83-5824307CBD6F}"/>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20" name="Date Placeholder 3">
            <a:extLst>
              <a:ext uri="{FF2B5EF4-FFF2-40B4-BE49-F238E27FC236}">
                <a16:creationId xmlns:a16="http://schemas.microsoft.com/office/drawing/2014/main" id="{91399727-F37D-4748-90E8-B5B6F5312FF1}"/>
              </a:ext>
            </a:extLst>
          </p:cNvPr>
          <p:cNvSpPr>
            <a:spLocks noGrp="1"/>
          </p:cNvSpPr>
          <p:nvPr>
            <p:ph type="dt" sz="half" idx="10"/>
          </p:nvPr>
        </p:nvSpPr>
        <p:spPr>
          <a:xfrm>
            <a:off x="7013448" y="6355080"/>
            <a:ext cx="4352544" cy="365125"/>
          </a:xfrm>
        </p:spPr>
        <p:txBody>
          <a:bodyPr/>
          <a:lstStyle>
            <a:lvl1pPr>
              <a:defRPr>
                <a:solidFill>
                  <a:schemeClr val="bg1"/>
                </a:solidFill>
              </a:defRPr>
            </a:lvl1pPr>
          </a:lstStyle>
          <a:p>
            <a:endParaRPr lang="en-US" noProof="0"/>
          </a:p>
        </p:txBody>
      </p:sp>
      <p:sp>
        <p:nvSpPr>
          <p:cNvPr id="21" name="Slide Number Placeholder 5">
            <a:extLst>
              <a:ext uri="{FF2B5EF4-FFF2-40B4-BE49-F238E27FC236}">
                <a16:creationId xmlns:a16="http://schemas.microsoft.com/office/drawing/2014/main" id="{B9DE4FD1-0950-4A6A-8167-F0E9C622D106}"/>
              </a:ext>
            </a:extLst>
          </p:cNvPr>
          <p:cNvSpPr>
            <a:spLocks noGrp="1"/>
          </p:cNvSpPr>
          <p:nvPr>
            <p:ph type="sldNum" sz="quarter" idx="12"/>
          </p:nvPr>
        </p:nvSpPr>
        <p:spPr>
          <a:xfrm>
            <a:off x="11365992" y="6356350"/>
            <a:ext cx="630936" cy="365125"/>
          </a:xfrm>
        </p:spPr>
        <p:txBody>
          <a:bodyPr/>
          <a:lstStyle>
            <a:lvl1pPr>
              <a:defRPr>
                <a:solidFill>
                  <a:schemeClr val="bg1"/>
                </a:solidFill>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641711571"/>
      </p:ext>
    </p:extLst>
  </p:cSld>
  <p:clrMapOvr>
    <a:masterClrMapping/>
  </p:clrMapOvr>
  <p:hf sldNum="0" hdr="0" ftr="0" dt="0"/>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Timelin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6F922A0-5527-4314-A2EA-E5CF34EF9434}"/>
              </a:ext>
              <a:ext uri="{C183D7F6-B498-43B3-948B-1728B52AA6E4}">
                <adec:decorative xmlns:adec="http://schemas.microsoft.com/office/drawing/2017/decorative" val="1"/>
              </a:ext>
            </a:extLst>
          </p:cNvPr>
          <p:cNvSpPr/>
          <p:nvPr/>
        </p:nvSpPr>
        <p:spPr>
          <a:xfrm>
            <a:off x="0" y="0"/>
            <a:ext cx="12192000" cy="1150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96EC4CB6-956E-48EB-86AC-B40D89D74215}"/>
              </a:ext>
            </a:extLst>
          </p:cNvPr>
          <p:cNvSpPr>
            <a:spLocks noGrp="1"/>
          </p:cNvSpPr>
          <p:nvPr>
            <p:ph type="title" hasCustomPrompt="1"/>
          </p:nvPr>
        </p:nvSpPr>
        <p:spPr>
          <a:xfrm>
            <a:off x="1000759" y="194783"/>
            <a:ext cx="10022841" cy="760892"/>
          </a:xfrm>
        </p:spPr>
        <p:txBody>
          <a:bodyPr anchor="ctr"/>
          <a:lstStyle>
            <a:lvl1pPr>
              <a:lnSpc>
                <a:spcPct val="100000"/>
              </a:lnSpc>
              <a:defRPr spc="-20" baseline="0">
                <a:solidFill>
                  <a:schemeClr val="bg1"/>
                </a:solidFill>
              </a:defRPr>
            </a:lvl1pPr>
          </a:lstStyle>
          <a:p>
            <a:r>
              <a:rPr lang="en-US"/>
              <a:t>Click to add title</a:t>
            </a:r>
          </a:p>
        </p:txBody>
      </p:sp>
      <p:sp>
        <p:nvSpPr>
          <p:cNvPr id="9" name="Content Placeholder 8">
            <a:extLst>
              <a:ext uri="{FF2B5EF4-FFF2-40B4-BE49-F238E27FC236}">
                <a16:creationId xmlns:a16="http://schemas.microsoft.com/office/drawing/2014/main" id="{13FA4250-BD33-40AE-934A-A473029C5CA5}"/>
              </a:ext>
            </a:extLst>
          </p:cNvPr>
          <p:cNvSpPr>
            <a:spLocks noGrp="1"/>
          </p:cNvSpPr>
          <p:nvPr>
            <p:ph sz="quarter" idx="14" hasCustomPrompt="1"/>
          </p:nvPr>
        </p:nvSpPr>
        <p:spPr>
          <a:xfrm>
            <a:off x="646112" y="1560513"/>
            <a:ext cx="10899776" cy="4341812"/>
          </a:xfrm>
        </p:spPr>
        <p:txBody>
          <a:bodyPr/>
          <a:lstStyle>
            <a:lvl1pPr>
              <a:defRPr/>
            </a:lvl1pPr>
          </a:lstStyle>
          <a:p>
            <a:pPr lvl="0"/>
            <a:r>
              <a:rPr lang="en-US"/>
              <a:t>Click to add content</a:t>
            </a:r>
          </a:p>
        </p:txBody>
      </p:sp>
      <p:sp>
        <p:nvSpPr>
          <p:cNvPr id="4" name="Footer Placeholder 4">
            <a:extLst>
              <a:ext uri="{FF2B5EF4-FFF2-40B4-BE49-F238E27FC236}">
                <a16:creationId xmlns:a16="http://schemas.microsoft.com/office/drawing/2014/main" id="{771E7CA1-3FAA-4961-8BAC-93AB2EF6526B}"/>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520CC547-8B7E-4C4B-9B2A-04BD498A71C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AD34245B-9DC4-457D-AB68-8E3BBB85294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585568290"/>
      </p:ext>
    </p:extLst>
  </p:cSld>
  <p:clrMapOvr>
    <a:masterClrMapping/>
  </p:clrMapOvr>
  <p:hf sldNum="0" hdr="0" ftr="0" dt="0"/>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Closing">
  <p:cSld name="Closing">
    <p:spTree>
      <p:nvGrpSpPr>
        <p:cNvPr id="1" name="Shape 178"/>
        <p:cNvGrpSpPr/>
        <p:nvPr/>
      </p:nvGrpSpPr>
      <p:grpSpPr>
        <a:xfrm>
          <a:off x="0" y="0"/>
          <a:ext cx="0" cy="0"/>
          <a:chOff x="0" y="0"/>
          <a:chExt cx="0" cy="0"/>
        </a:xfrm>
      </p:grpSpPr>
      <p:sp>
        <p:nvSpPr>
          <p:cNvPr id="179" name="Google Shape;179;p54"/>
          <p:cNvSpPr/>
          <p:nvPr/>
        </p:nvSpPr>
        <p:spPr>
          <a:xfrm>
            <a:off x="0" y="4533900"/>
            <a:ext cx="9144000" cy="23241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180" name="Google Shape;180;p54"/>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1" name="Google Shape;181;p54"/>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182" name="Google Shape;182;p54"/>
          <p:cNvSpPr>
            <a:spLocks noGrp="1"/>
          </p:cNvSpPr>
          <p:nvPr>
            <p:ph type="pic" idx="2"/>
          </p:nvPr>
        </p:nvSpPr>
        <p:spPr>
          <a:xfrm>
            <a:off x="0" y="0"/>
            <a:ext cx="9144000" cy="4532313"/>
          </a:xfrm>
          <a:prstGeom prst="rect">
            <a:avLst/>
          </a:prstGeom>
          <a:noFill/>
          <a:ln>
            <a:noFill/>
          </a:ln>
        </p:spPr>
      </p:sp>
      <p:sp>
        <p:nvSpPr>
          <p:cNvPr id="183" name="Google Shape;183;p54"/>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4" name="Google Shape;184;p54"/>
          <p:cNvSpPr>
            <a:spLocks noGrp="1"/>
          </p:cNvSpPr>
          <p:nvPr>
            <p:ph type="pic" idx="3"/>
          </p:nvPr>
        </p:nvSpPr>
        <p:spPr>
          <a:xfrm>
            <a:off x="9144000" y="4532313"/>
            <a:ext cx="3048000" cy="2325687"/>
          </a:xfrm>
          <a:prstGeom prst="rect">
            <a:avLst/>
          </a:prstGeom>
          <a:noFill/>
          <a:ln>
            <a:noFill/>
          </a:ln>
        </p:spPr>
      </p:sp>
      <p:sp>
        <p:nvSpPr>
          <p:cNvPr id="185" name="Google Shape;185;p54"/>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6" name="Google Shape;186;p54"/>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667562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_Introductio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83698AF-A86A-4D69-8272-76C9C1914A3B}"/>
              </a:ext>
              <a:ext uri="{C183D7F6-B498-43B3-948B-1728B52AA6E4}">
                <adec:decorative xmlns:adec="http://schemas.microsoft.com/office/drawing/2017/decorative" val="1"/>
              </a:ext>
            </a:extLst>
          </p:cNvPr>
          <p:cNvSpPr/>
          <p:nvPr/>
        </p:nvSpPr>
        <p:spPr>
          <a:xfrm>
            <a:off x="0" y="0"/>
            <a:ext cx="12192000" cy="228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F9E2DC86-4009-449C-8F4E-779A8C762B26}"/>
              </a:ext>
            </a:extLst>
          </p:cNvPr>
          <p:cNvSpPr>
            <a:spLocks noGrp="1"/>
          </p:cNvSpPr>
          <p:nvPr>
            <p:ph type="title"/>
          </p:nvPr>
        </p:nvSpPr>
        <p:spPr>
          <a:xfrm>
            <a:off x="649045" y="365124"/>
            <a:ext cx="9523655" cy="1501327"/>
          </a:xfrm>
        </p:spPr>
        <p:txBody>
          <a:bodyPr/>
          <a:lstStyle>
            <a:lvl1pPr>
              <a:defRPr spc="-20" baseline="0">
                <a:solidFill>
                  <a:schemeClr val="bg1"/>
                </a:solidFill>
              </a:defRPr>
            </a:lvl1pPr>
          </a:lstStyle>
          <a:p>
            <a:r>
              <a:rPr lang="en-US">
                <a:solidFill>
                  <a:srgbClr val="FFFFFF"/>
                </a:solidFill>
              </a:rPr>
              <a:t>Click to edit Master title style</a:t>
            </a:r>
          </a:p>
        </p:txBody>
      </p:sp>
      <p:sp>
        <p:nvSpPr>
          <p:cNvPr id="12" name="Picture Placeholder 10">
            <a:extLst>
              <a:ext uri="{FF2B5EF4-FFF2-40B4-BE49-F238E27FC236}">
                <a16:creationId xmlns:a16="http://schemas.microsoft.com/office/drawing/2014/main" id="{671630E1-6506-4E93-BB6A-0604E0D04932}"/>
              </a:ext>
            </a:extLst>
          </p:cNvPr>
          <p:cNvSpPr>
            <a:spLocks noGrp="1"/>
          </p:cNvSpPr>
          <p:nvPr>
            <p:ph type="pic" sz="quarter" idx="13" hasCustomPrompt="1"/>
          </p:nvPr>
        </p:nvSpPr>
        <p:spPr>
          <a:xfrm>
            <a:off x="0" y="2286000"/>
            <a:ext cx="5067300" cy="4572000"/>
          </a:xfrm>
        </p:spPr>
        <p:txBody>
          <a:bodyPr/>
          <a:lstStyle>
            <a:lvl1pPr marL="0" indent="0" algn="ctr">
              <a:buNone/>
              <a:defRPr/>
            </a:lvl1pPr>
          </a:lstStyle>
          <a:p>
            <a:r>
              <a:rPr lang="en-US"/>
              <a:t>Click to add photo</a:t>
            </a:r>
          </a:p>
        </p:txBody>
      </p:sp>
      <p:sp>
        <p:nvSpPr>
          <p:cNvPr id="7" name="Footer Placeholder 4">
            <a:extLst>
              <a:ext uri="{FF2B5EF4-FFF2-40B4-BE49-F238E27FC236}">
                <a16:creationId xmlns:a16="http://schemas.microsoft.com/office/drawing/2014/main" id="{51BAB65B-02AF-4992-85D0-8E98AB1BD96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6" name="Content Placeholder 2">
            <a:extLst>
              <a:ext uri="{FF2B5EF4-FFF2-40B4-BE49-F238E27FC236}">
                <a16:creationId xmlns:a16="http://schemas.microsoft.com/office/drawing/2014/main" id="{CFE115BC-4A4C-4385-82D5-106D1FAC359A}"/>
              </a:ext>
            </a:extLst>
          </p:cNvPr>
          <p:cNvSpPr>
            <a:spLocks noGrp="1"/>
          </p:cNvSpPr>
          <p:nvPr>
            <p:ph idx="1"/>
          </p:nvPr>
        </p:nvSpPr>
        <p:spPr>
          <a:xfrm>
            <a:off x="5819887" y="2899186"/>
            <a:ext cx="5610113" cy="3284359"/>
          </a:xfrm>
        </p:spPr>
        <p:txBody>
          <a:bodyPr>
            <a:normAutofit/>
          </a:bodyPr>
          <a:lstStyle>
            <a:lvl1pPr marL="0" indent="0">
              <a:buNone/>
              <a:defRPr/>
            </a:lvl1pPr>
          </a:lstStyle>
          <a:p>
            <a:pPr lvl="0"/>
            <a:r>
              <a:rPr lang="en-US"/>
              <a:t>Click to edit Master text styles</a:t>
            </a:r>
          </a:p>
        </p:txBody>
      </p:sp>
      <p:sp>
        <p:nvSpPr>
          <p:cNvPr id="8" name="Date Placeholder 3">
            <a:extLst>
              <a:ext uri="{FF2B5EF4-FFF2-40B4-BE49-F238E27FC236}">
                <a16:creationId xmlns:a16="http://schemas.microsoft.com/office/drawing/2014/main" id="{5CD3EB2B-80EF-4DC6-B2B6-F4B568443970}"/>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9" name="Slide Number Placeholder 5">
            <a:extLst>
              <a:ext uri="{FF2B5EF4-FFF2-40B4-BE49-F238E27FC236}">
                <a16:creationId xmlns:a16="http://schemas.microsoft.com/office/drawing/2014/main" id="{3DC3E33A-8A0A-4767-A4D9-CD8956379305}"/>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019108420"/>
      </p:ext>
    </p:extLst>
  </p:cSld>
  <p:clrMapOvr>
    <a:masterClrMapping/>
  </p:clrMapOvr>
  <p:hf sldNum="0" hdr="0" ftr="0" dt="0"/>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Title" preserve="1">
  <p:cSld name="1_Title">
    <p:spTree>
      <p:nvGrpSpPr>
        <p:cNvPr id="1" name="Shape 15"/>
        <p:cNvGrpSpPr/>
        <p:nvPr/>
      </p:nvGrpSpPr>
      <p:grpSpPr>
        <a:xfrm>
          <a:off x="0" y="0"/>
          <a:ext cx="0" cy="0"/>
          <a:chOff x="0" y="0"/>
          <a:chExt cx="0" cy="0"/>
        </a:xfrm>
      </p:grpSpPr>
      <p:sp>
        <p:nvSpPr>
          <p:cNvPr id="16" name="Google Shape;16;p34"/>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17" name="Google Shape;17;p34"/>
          <p:cNvSpPr/>
          <p:nvPr/>
        </p:nvSpPr>
        <p:spPr>
          <a:xfrm>
            <a:off x="1" y="0"/>
            <a:ext cx="8115300" cy="6858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18" name="Google Shape;18;p34"/>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4"/>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0" name="Google Shape;20;p34"/>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128544903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3_Title">
  <p:cSld name="3_Title">
    <p:spTree>
      <p:nvGrpSpPr>
        <p:cNvPr id="1" name="Shape 201"/>
        <p:cNvGrpSpPr/>
        <p:nvPr/>
      </p:nvGrpSpPr>
      <p:grpSpPr>
        <a:xfrm>
          <a:off x="0" y="0"/>
          <a:ext cx="0" cy="0"/>
          <a:chOff x="0" y="0"/>
          <a:chExt cx="0" cy="0"/>
        </a:xfrm>
      </p:grpSpPr>
      <p:sp>
        <p:nvSpPr>
          <p:cNvPr id="202" name="Google Shape;202;p57"/>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03" name="Google Shape;203;p57"/>
          <p:cNvSpPr/>
          <p:nvPr/>
        </p:nvSpPr>
        <p:spPr>
          <a:xfrm>
            <a:off x="1" y="0"/>
            <a:ext cx="8115300" cy="68580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204" name="Google Shape;204;p57"/>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5" name="Google Shape;205;p57"/>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06" name="Google Shape;206;p57"/>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49507145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3_Title" preserve="1">
  <p:cSld name="4_Title">
    <p:spTree>
      <p:nvGrpSpPr>
        <p:cNvPr id="1" name="Shape 201"/>
        <p:cNvGrpSpPr/>
        <p:nvPr/>
      </p:nvGrpSpPr>
      <p:grpSpPr>
        <a:xfrm>
          <a:off x="0" y="0"/>
          <a:ext cx="0" cy="0"/>
          <a:chOff x="0" y="0"/>
          <a:chExt cx="0" cy="0"/>
        </a:xfrm>
      </p:grpSpPr>
      <p:sp>
        <p:nvSpPr>
          <p:cNvPr id="202" name="Google Shape;202;p57"/>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03" name="Google Shape;203;p57"/>
          <p:cNvSpPr/>
          <p:nvPr/>
        </p:nvSpPr>
        <p:spPr>
          <a:xfrm>
            <a:off x="1" y="0"/>
            <a:ext cx="81153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204" name="Google Shape;204;p57"/>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5" name="Google Shape;205;p57"/>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06" name="Google Shape;206;p57"/>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374731347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2_Title">
  <p:cSld name="2_Title">
    <p:spTree>
      <p:nvGrpSpPr>
        <p:cNvPr id="1" name="Shape 207"/>
        <p:cNvGrpSpPr/>
        <p:nvPr/>
      </p:nvGrpSpPr>
      <p:grpSpPr>
        <a:xfrm>
          <a:off x="0" y="0"/>
          <a:ext cx="0" cy="0"/>
          <a:chOff x="0" y="0"/>
          <a:chExt cx="0" cy="0"/>
        </a:xfrm>
      </p:grpSpPr>
      <p:sp>
        <p:nvSpPr>
          <p:cNvPr id="208" name="Google Shape;208;p58"/>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09" name="Google Shape;209;p58"/>
          <p:cNvSpPr/>
          <p:nvPr/>
        </p:nvSpPr>
        <p:spPr>
          <a:xfrm>
            <a:off x="1" y="0"/>
            <a:ext cx="81153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210" name="Google Shape;210;p58"/>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1" name="Google Shape;211;p58"/>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12" name="Google Shape;212;p58"/>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776243098"/>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1_Title">
  <p:cSld name="1_Title">
    <p:spTree>
      <p:nvGrpSpPr>
        <p:cNvPr id="1" name="Shape 213"/>
        <p:cNvGrpSpPr/>
        <p:nvPr/>
      </p:nvGrpSpPr>
      <p:grpSpPr>
        <a:xfrm>
          <a:off x="0" y="0"/>
          <a:ext cx="0" cy="0"/>
          <a:chOff x="0" y="0"/>
          <a:chExt cx="0" cy="0"/>
        </a:xfrm>
      </p:grpSpPr>
      <p:sp>
        <p:nvSpPr>
          <p:cNvPr id="214" name="Google Shape;214;p59"/>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15" name="Google Shape;215;p59"/>
          <p:cNvSpPr/>
          <p:nvPr/>
        </p:nvSpPr>
        <p:spPr>
          <a:xfrm>
            <a:off x="1" y="0"/>
            <a:ext cx="81153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216" name="Google Shape;216;p59"/>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7" name="Google Shape;217;p59"/>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18" name="Google Shape;218;p59"/>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221033491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1_Title" preserve="1">
  <p:cSld name="4_Title">
    <p:spTree>
      <p:nvGrpSpPr>
        <p:cNvPr id="1" name="Shape 213"/>
        <p:cNvGrpSpPr/>
        <p:nvPr/>
      </p:nvGrpSpPr>
      <p:grpSpPr>
        <a:xfrm>
          <a:off x="0" y="0"/>
          <a:ext cx="0" cy="0"/>
          <a:chOff x="0" y="0"/>
          <a:chExt cx="0" cy="0"/>
        </a:xfrm>
      </p:grpSpPr>
      <p:sp>
        <p:nvSpPr>
          <p:cNvPr id="214" name="Google Shape;214;p59"/>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15" name="Google Shape;215;p59"/>
          <p:cNvSpPr/>
          <p:nvPr/>
        </p:nvSpPr>
        <p:spPr>
          <a:xfrm>
            <a:off x="1" y="0"/>
            <a:ext cx="8115300" cy="6858000"/>
          </a:xfrm>
          <a:prstGeom prst="rect">
            <a:avLst/>
          </a:prstGeom>
          <a:solidFill>
            <a:schemeClr val="accent6">
              <a:lumMod val="90000"/>
              <a:lumOff val="1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216" name="Google Shape;216;p59"/>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7" name="Google Shape;217;p59"/>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18" name="Google Shape;218;p59"/>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360482830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599362589"/>
      </p:ext>
    </p:extLst>
  </p:cSld>
  <p:clrMapOvr>
    <a:masterClrMapping/>
  </p:clrMapOvr>
  <p:hf sldNum="0" hdr="0" ftr="0" dt="0"/>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5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4040542669"/>
      </p:ext>
    </p:extLst>
  </p:cSld>
  <p:clrMapOvr>
    <a:masterClrMapping/>
  </p:clrMapOvr>
  <p:hf sldNum="0" hdr="0" ftr="0" dt="0"/>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6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4140079370"/>
      </p:ext>
    </p:extLst>
  </p:cSld>
  <p:clrMapOvr>
    <a:masterClrMapping/>
  </p:clrMapOvr>
  <p:hf sldNum="0" hdr="0" ftr="0" dt="0"/>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7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909508149"/>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Introductio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83698AF-A86A-4D69-8272-76C9C1914A3B}"/>
              </a:ext>
              <a:ext uri="{C183D7F6-B498-43B3-948B-1728B52AA6E4}">
                <adec:decorative xmlns:adec="http://schemas.microsoft.com/office/drawing/2017/decorative" val="1"/>
              </a:ext>
            </a:extLst>
          </p:cNvPr>
          <p:cNvSpPr/>
          <p:nvPr/>
        </p:nvSpPr>
        <p:spPr>
          <a:xfrm>
            <a:off x="0" y="0"/>
            <a:ext cx="12192000" cy="228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F9E2DC86-4009-449C-8F4E-779A8C762B26}"/>
              </a:ext>
            </a:extLst>
          </p:cNvPr>
          <p:cNvSpPr>
            <a:spLocks noGrp="1"/>
          </p:cNvSpPr>
          <p:nvPr>
            <p:ph type="title"/>
          </p:nvPr>
        </p:nvSpPr>
        <p:spPr>
          <a:xfrm>
            <a:off x="649045" y="365124"/>
            <a:ext cx="9523655" cy="1501327"/>
          </a:xfrm>
        </p:spPr>
        <p:txBody>
          <a:bodyPr/>
          <a:lstStyle>
            <a:lvl1pPr>
              <a:defRPr spc="-20" baseline="0">
                <a:solidFill>
                  <a:schemeClr val="bg1"/>
                </a:solidFill>
              </a:defRPr>
            </a:lvl1pPr>
          </a:lstStyle>
          <a:p>
            <a:r>
              <a:rPr lang="en-US">
                <a:solidFill>
                  <a:srgbClr val="FFFFFF"/>
                </a:solidFill>
              </a:rPr>
              <a:t>Click to edit Master title style</a:t>
            </a:r>
          </a:p>
        </p:txBody>
      </p:sp>
      <p:sp>
        <p:nvSpPr>
          <p:cNvPr id="12" name="Picture Placeholder 10">
            <a:extLst>
              <a:ext uri="{FF2B5EF4-FFF2-40B4-BE49-F238E27FC236}">
                <a16:creationId xmlns:a16="http://schemas.microsoft.com/office/drawing/2014/main" id="{671630E1-6506-4E93-BB6A-0604E0D04932}"/>
              </a:ext>
            </a:extLst>
          </p:cNvPr>
          <p:cNvSpPr>
            <a:spLocks noGrp="1"/>
          </p:cNvSpPr>
          <p:nvPr>
            <p:ph type="pic" sz="quarter" idx="13" hasCustomPrompt="1"/>
          </p:nvPr>
        </p:nvSpPr>
        <p:spPr>
          <a:xfrm>
            <a:off x="0" y="2286000"/>
            <a:ext cx="5067300" cy="4572000"/>
          </a:xfrm>
        </p:spPr>
        <p:txBody>
          <a:bodyPr/>
          <a:lstStyle>
            <a:lvl1pPr marL="0" indent="0" algn="ctr">
              <a:buNone/>
              <a:defRPr/>
            </a:lvl1pPr>
          </a:lstStyle>
          <a:p>
            <a:r>
              <a:rPr lang="en-US"/>
              <a:t>Click to add photo</a:t>
            </a:r>
          </a:p>
        </p:txBody>
      </p:sp>
      <p:sp>
        <p:nvSpPr>
          <p:cNvPr id="7" name="Footer Placeholder 4">
            <a:extLst>
              <a:ext uri="{FF2B5EF4-FFF2-40B4-BE49-F238E27FC236}">
                <a16:creationId xmlns:a16="http://schemas.microsoft.com/office/drawing/2014/main" id="{51BAB65B-02AF-4992-85D0-8E98AB1BD96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6" name="Content Placeholder 2">
            <a:extLst>
              <a:ext uri="{FF2B5EF4-FFF2-40B4-BE49-F238E27FC236}">
                <a16:creationId xmlns:a16="http://schemas.microsoft.com/office/drawing/2014/main" id="{CFE115BC-4A4C-4385-82D5-106D1FAC359A}"/>
              </a:ext>
            </a:extLst>
          </p:cNvPr>
          <p:cNvSpPr>
            <a:spLocks noGrp="1"/>
          </p:cNvSpPr>
          <p:nvPr>
            <p:ph idx="1"/>
          </p:nvPr>
        </p:nvSpPr>
        <p:spPr>
          <a:xfrm>
            <a:off x="5819887" y="2899186"/>
            <a:ext cx="5610113" cy="3284359"/>
          </a:xfrm>
        </p:spPr>
        <p:txBody>
          <a:bodyPr>
            <a:normAutofit/>
          </a:bodyPr>
          <a:lstStyle>
            <a:lvl1pPr marL="0" indent="0">
              <a:buNone/>
              <a:defRPr/>
            </a:lvl1pPr>
          </a:lstStyle>
          <a:p>
            <a:pPr lvl="0"/>
            <a:r>
              <a:rPr lang="en-US"/>
              <a:t>Click to edit Master text styles</a:t>
            </a:r>
          </a:p>
        </p:txBody>
      </p:sp>
      <p:sp>
        <p:nvSpPr>
          <p:cNvPr id="8" name="Date Placeholder 3">
            <a:extLst>
              <a:ext uri="{FF2B5EF4-FFF2-40B4-BE49-F238E27FC236}">
                <a16:creationId xmlns:a16="http://schemas.microsoft.com/office/drawing/2014/main" id="{5CD3EB2B-80EF-4DC6-B2B6-F4B568443970}"/>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9" name="Slide Number Placeholder 5">
            <a:extLst>
              <a:ext uri="{FF2B5EF4-FFF2-40B4-BE49-F238E27FC236}">
                <a16:creationId xmlns:a16="http://schemas.microsoft.com/office/drawing/2014/main" id="{3DC3E33A-8A0A-4767-A4D9-CD8956379305}"/>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610855288"/>
      </p:ext>
    </p:extLst>
  </p:cSld>
  <p:clrMapOvr>
    <a:masterClrMapping/>
  </p:clrMapOvr>
  <p:hf sldNum="0" hdr="0" ftr="0" dt="0"/>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8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134154336"/>
      </p:ext>
    </p:extLst>
  </p:cSld>
  <p:clrMapOvr>
    <a:masterClrMapping/>
  </p:clrMapOvr>
  <p:hf sldNum="0" hdr="0" ftr="0" dt="0"/>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4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6">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504026187"/>
      </p:ext>
    </p:extLst>
  </p:cSld>
  <p:clrMapOvr>
    <a:masterClrMapping/>
  </p:clrMapOvr>
  <p:hf sldNum="0" hdr="0" ftr="0" dt="0"/>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userDrawn="1"/>
        </p:nvSpPr>
        <p:spPr>
          <a:xfrm>
            <a:off x="0" y="0"/>
            <a:ext cx="3048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pPr>
              <a:defRPr/>
            </a:pPr>
            <a:r>
              <a:rPr lang="en-US"/>
              <a:t>Presentation title</a:t>
            </a:r>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B786C7-B8F9-4072-AAAA-17258464D73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254673995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3_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userDrawn="1"/>
        </p:nvSpPr>
        <p:spPr>
          <a:xfrm>
            <a:off x="0" y="0"/>
            <a:ext cx="3048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pPr>
              <a:defRPr/>
            </a:pPr>
            <a:r>
              <a:rPr lang="en-US"/>
              <a:t>Presentation title</a:t>
            </a:r>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B786C7-B8F9-4072-AAAA-17258464D73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317587575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3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24" name="Text Placeholder 21">
            <a:extLst>
              <a:ext uri="{FF2B5EF4-FFF2-40B4-BE49-F238E27FC236}">
                <a16:creationId xmlns:a16="http://schemas.microsoft.com/office/drawing/2014/main" id="{DFCFAED4-0A56-424D-BF74-4051B0BDA9A6}"/>
              </a:ext>
            </a:extLst>
          </p:cNvPr>
          <p:cNvSpPr>
            <a:spLocks noGrp="1"/>
          </p:cNvSpPr>
          <p:nvPr>
            <p:ph type="body" sz="quarter" idx="15" hasCustomPrompt="1"/>
          </p:nvPr>
        </p:nvSpPr>
        <p:spPr>
          <a:xfrm>
            <a:off x="4864100" y="3841750"/>
            <a:ext cx="6599238" cy="2296083"/>
          </a:xfrm>
        </p:spPr>
        <p:txBody>
          <a:bodyPr>
            <a:normAutofit/>
          </a:bodyPr>
          <a:lstStyle>
            <a:lvl1pPr marL="342900" indent="-342900">
              <a:buFont typeface="Arial" panose="020B0604020202020204" pitchFamily="34" charset="0"/>
              <a:buChar char="•"/>
              <a:defRPr sz="2000"/>
            </a:lvl1pPr>
          </a:lstStyle>
          <a:p>
            <a:pPr lvl="0"/>
            <a:r>
              <a:rPr lang="en-US"/>
              <a:t>Click to add text</a:t>
            </a:r>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498692249"/>
      </p:ext>
    </p:extLst>
  </p:cSld>
  <p:clrMapOvr>
    <a:masterClrMapping/>
  </p:clrMapOvr>
  <p:hf sldNum="0" hdr="0" ftr="0" dt="0"/>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4_Char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F4DD58-525D-4728-A769-9F38711D57DA}"/>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C1F862FE-7A72-432B-9888-FB389D35BDF2}"/>
              </a:ext>
            </a:extLst>
          </p:cNvPr>
          <p:cNvSpPr>
            <a:spLocks noGrp="1"/>
          </p:cNvSpPr>
          <p:nvPr>
            <p:ph type="title" hasCustomPrompt="1"/>
          </p:nvPr>
        </p:nvSpPr>
        <p:spPr>
          <a:xfrm>
            <a:off x="331788" y="875030"/>
            <a:ext cx="2384425" cy="5068570"/>
          </a:xfrm>
        </p:spPr>
        <p:txBody>
          <a:bodyPr/>
          <a:lstStyle>
            <a:lvl1pPr>
              <a:lnSpc>
                <a:spcPct val="100000"/>
              </a:lnSpc>
              <a:defRPr spc="-20" baseline="0">
                <a:solidFill>
                  <a:schemeClr val="bg1"/>
                </a:solidFill>
              </a:defRPr>
            </a:lvl1pPr>
          </a:lstStyle>
          <a:p>
            <a:r>
              <a:rPr lang="en-US"/>
              <a:t>Click  to add text</a:t>
            </a:r>
          </a:p>
        </p:txBody>
      </p:sp>
      <p:sp>
        <p:nvSpPr>
          <p:cNvPr id="13" name="Footer Placeholder 4">
            <a:extLst>
              <a:ext uri="{FF2B5EF4-FFF2-40B4-BE49-F238E27FC236}">
                <a16:creationId xmlns:a16="http://schemas.microsoft.com/office/drawing/2014/main" id="{A256B58A-EC2F-48AB-BF2D-AB678AF0C027}"/>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DB48D9BB-04DF-4542-8DF6-C4C78753805D}"/>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F22742E1-6009-4FFB-A391-37B987F53002}"/>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930556189"/>
      </p:ext>
    </p:extLst>
  </p:cSld>
  <p:clrMapOvr>
    <a:masterClrMapping/>
  </p:clrMapOvr>
  <p:hf sldNum="0" hdr="0" ftr="0" dt="0"/>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2_Char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F4DD58-525D-4728-A769-9F38711D57DA}"/>
              </a:ext>
              <a:ext uri="{C183D7F6-B498-43B3-948B-1728B52AA6E4}">
                <adec:decorative xmlns:adec="http://schemas.microsoft.com/office/drawing/2017/decorative" val="1"/>
              </a:ext>
            </a:extLst>
          </p:cNvPr>
          <p:cNvSpPr/>
          <p:nvPr userDrawn="1"/>
        </p:nvSpPr>
        <p:spPr>
          <a:xfrm>
            <a:off x="0" y="0"/>
            <a:ext cx="3048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C1F862FE-7A72-432B-9888-FB389D35BDF2}"/>
              </a:ext>
            </a:extLst>
          </p:cNvPr>
          <p:cNvSpPr>
            <a:spLocks noGrp="1"/>
          </p:cNvSpPr>
          <p:nvPr>
            <p:ph type="title" hasCustomPrompt="1"/>
          </p:nvPr>
        </p:nvSpPr>
        <p:spPr>
          <a:xfrm>
            <a:off x="331788" y="875030"/>
            <a:ext cx="2384425" cy="5068570"/>
          </a:xfrm>
        </p:spPr>
        <p:txBody>
          <a:bodyPr/>
          <a:lstStyle>
            <a:lvl1pPr>
              <a:lnSpc>
                <a:spcPct val="100000"/>
              </a:lnSpc>
              <a:defRPr spc="-20" baseline="0">
                <a:solidFill>
                  <a:schemeClr val="bg1"/>
                </a:solidFill>
              </a:defRPr>
            </a:lvl1pPr>
          </a:lstStyle>
          <a:p>
            <a:r>
              <a:rPr lang="en-US"/>
              <a:t>Click  to add text</a:t>
            </a:r>
          </a:p>
        </p:txBody>
      </p:sp>
      <p:sp>
        <p:nvSpPr>
          <p:cNvPr id="13" name="Footer Placeholder 4">
            <a:extLst>
              <a:ext uri="{FF2B5EF4-FFF2-40B4-BE49-F238E27FC236}">
                <a16:creationId xmlns:a16="http://schemas.microsoft.com/office/drawing/2014/main" id="{A256B58A-EC2F-48AB-BF2D-AB678AF0C027}"/>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pPr>
              <a:defRPr/>
            </a:pPr>
            <a:r>
              <a:rPr lang="en-US"/>
              <a:t>Presentation title</a:t>
            </a:r>
          </a:p>
        </p:txBody>
      </p:sp>
      <p:sp>
        <p:nvSpPr>
          <p:cNvPr id="14" name="Date Placeholder 3">
            <a:extLst>
              <a:ext uri="{FF2B5EF4-FFF2-40B4-BE49-F238E27FC236}">
                <a16:creationId xmlns:a16="http://schemas.microsoft.com/office/drawing/2014/main" id="{DB48D9BB-04DF-4542-8DF6-C4C78753805D}"/>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15" name="Slide Number Placeholder 5">
            <a:extLst>
              <a:ext uri="{FF2B5EF4-FFF2-40B4-BE49-F238E27FC236}">
                <a16:creationId xmlns:a16="http://schemas.microsoft.com/office/drawing/2014/main" id="{F22742E1-6009-4FFB-A391-37B987F53002}"/>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B786C7-B8F9-4072-AAAA-17258464D73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1287169162"/>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3_Char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F4DD58-525D-4728-A769-9F38711D57DA}"/>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C1F862FE-7A72-432B-9888-FB389D35BDF2}"/>
              </a:ext>
            </a:extLst>
          </p:cNvPr>
          <p:cNvSpPr>
            <a:spLocks noGrp="1"/>
          </p:cNvSpPr>
          <p:nvPr>
            <p:ph type="title" hasCustomPrompt="1"/>
          </p:nvPr>
        </p:nvSpPr>
        <p:spPr>
          <a:xfrm>
            <a:off x="331788" y="875030"/>
            <a:ext cx="2384425" cy="5068570"/>
          </a:xfrm>
        </p:spPr>
        <p:txBody>
          <a:bodyPr/>
          <a:lstStyle>
            <a:lvl1pPr>
              <a:lnSpc>
                <a:spcPct val="100000"/>
              </a:lnSpc>
              <a:defRPr spc="-20" baseline="0">
                <a:solidFill>
                  <a:schemeClr val="bg1"/>
                </a:solidFill>
              </a:defRPr>
            </a:lvl1pPr>
          </a:lstStyle>
          <a:p>
            <a:r>
              <a:rPr lang="en-US"/>
              <a:t>Click  to add text</a:t>
            </a:r>
          </a:p>
        </p:txBody>
      </p:sp>
      <p:sp>
        <p:nvSpPr>
          <p:cNvPr id="13" name="Footer Placeholder 4">
            <a:extLst>
              <a:ext uri="{FF2B5EF4-FFF2-40B4-BE49-F238E27FC236}">
                <a16:creationId xmlns:a16="http://schemas.microsoft.com/office/drawing/2014/main" id="{A256B58A-EC2F-48AB-BF2D-AB678AF0C027}"/>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DB48D9BB-04DF-4542-8DF6-C4C78753805D}"/>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F22742E1-6009-4FFB-A391-37B987F53002}"/>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292059974"/>
      </p:ext>
    </p:extLst>
  </p:cSld>
  <p:clrMapOvr>
    <a:masterClrMapping/>
  </p:clrMapOvr>
  <p:hf sldNum="0" hdr="0" ftr="0" dt="0"/>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5_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6">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726965500"/>
      </p:ext>
    </p:extLst>
  </p:cSld>
  <p:clrMapOvr>
    <a:masterClrMapping/>
  </p:clrMapOvr>
  <p:hf sldNum="0" hdr="0" ftr="0" dt="0"/>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5_Introduction" preserve="1" userDrawn="1">
  <p:cSld name="5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69746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Introductio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83698AF-A86A-4D69-8272-76C9C1914A3B}"/>
              </a:ext>
              <a:ext uri="{C183D7F6-B498-43B3-948B-1728B52AA6E4}">
                <adec:decorative xmlns:adec="http://schemas.microsoft.com/office/drawing/2017/decorative" val="1"/>
              </a:ext>
            </a:extLst>
          </p:cNvPr>
          <p:cNvSpPr/>
          <p:nvPr/>
        </p:nvSpPr>
        <p:spPr>
          <a:xfrm>
            <a:off x="0" y="0"/>
            <a:ext cx="12192000" cy="2286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F9E2DC86-4009-449C-8F4E-779A8C762B26}"/>
              </a:ext>
            </a:extLst>
          </p:cNvPr>
          <p:cNvSpPr>
            <a:spLocks noGrp="1"/>
          </p:cNvSpPr>
          <p:nvPr>
            <p:ph type="title"/>
          </p:nvPr>
        </p:nvSpPr>
        <p:spPr>
          <a:xfrm>
            <a:off x="649045" y="365124"/>
            <a:ext cx="9523655" cy="1501327"/>
          </a:xfrm>
        </p:spPr>
        <p:txBody>
          <a:bodyPr/>
          <a:lstStyle>
            <a:lvl1pPr>
              <a:defRPr spc="-20" baseline="0">
                <a:solidFill>
                  <a:schemeClr val="bg1"/>
                </a:solidFill>
              </a:defRPr>
            </a:lvl1pPr>
          </a:lstStyle>
          <a:p>
            <a:r>
              <a:rPr lang="en-US">
                <a:solidFill>
                  <a:srgbClr val="FFFFFF"/>
                </a:solidFill>
              </a:rPr>
              <a:t>Click to edit Master title style</a:t>
            </a:r>
          </a:p>
        </p:txBody>
      </p:sp>
      <p:sp>
        <p:nvSpPr>
          <p:cNvPr id="12" name="Picture Placeholder 10">
            <a:extLst>
              <a:ext uri="{FF2B5EF4-FFF2-40B4-BE49-F238E27FC236}">
                <a16:creationId xmlns:a16="http://schemas.microsoft.com/office/drawing/2014/main" id="{671630E1-6506-4E93-BB6A-0604E0D04932}"/>
              </a:ext>
            </a:extLst>
          </p:cNvPr>
          <p:cNvSpPr>
            <a:spLocks noGrp="1"/>
          </p:cNvSpPr>
          <p:nvPr>
            <p:ph type="pic" sz="quarter" idx="13" hasCustomPrompt="1"/>
          </p:nvPr>
        </p:nvSpPr>
        <p:spPr>
          <a:xfrm>
            <a:off x="0" y="2286000"/>
            <a:ext cx="5067300" cy="4572000"/>
          </a:xfrm>
        </p:spPr>
        <p:txBody>
          <a:bodyPr/>
          <a:lstStyle>
            <a:lvl1pPr marL="0" indent="0" algn="ctr">
              <a:buNone/>
              <a:defRPr/>
            </a:lvl1pPr>
          </a:lstStyle>
          <a:p>
            <a:r>
              <a:rPr lang="en-US"/>
              <a:t>Click to add photo</a:t>
            </a:r>
          </a:p>
        </p:txBody>
      </p:sp>
      <p:sp>
        <p:nvSpPr>
          <p:cNvPr id="7" name="Footer Placeholder 4">
            <a:extLst>
              <a:ext uri="{FF2B5EF4-FFF2-40B4-BE49-F238E27FC236}">
                <a16:creationId xmlns:a16="http://schemas.microsoft.com/office/drawing/2014/main" id="{51BAB65B-02AF-4992-85D0-8E98AB1BD96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6" name="Content Placeholder 2">
            <a:extLst>
              <a:ext uri="{FF2B5EF4-FFF2-40B4-BE49-F238E27FC236}">
                <a16:creationId xmlns:a16="http://schemas.microsoft.com/office/drawing/2014/main" id="{CFE115BC-4A4C-4385-82D5-106D1FAC359A}"/>
              </a:ext>
            </a:extLst>
          </p:cNvPr>
          <p:cNvSpPr>
            <a:spLocks noGrp="1"/>
          </p:cNvSpPr>
          <p:nvPr>
            <p:ph idx="1"/>
          </p:nvPr>
        </p:nvSpPr>
        <p:spPr>
          <a:xfrm>
            <a:off x="5819887" y="2899186"/>
            <a:ext cx="5610113" cy="3284359"/>
          </a:xfrm>
        </p:spPr>
        <p:txBody>
          <a:bodyPr>
            <a:normAutofit/>
          </a:bodyPr>
          <a:lstStyle>
            <a:lvl1pPr marL="0" indent="0">
              <a:buNone/>
              <a:defRPr/>
            </a:lvl1pPr>
          </a:lstStyle>
          <a:p>
            <a:pPr lvl="0"/>
            <a:r>
              <a:rPr lang="en-US"/>
              <a:t>Click to edit Master text styles</a:t>
            </a:r>
          </a:p>
        </p:txBody>
      </p:sp>
      <p:sp>
        <p:nvSpPr>
          <p:cNvPr id="8" name="Date Placeholder 3">
            <a:extLst>
              <a:ext uri="{FF2B5EF4-FFF2-40B4-BE49-F238E27FC236}">
                <a16:creationId xmlns:a16="http://schemas.microsoft.com/office/drawing/2014/main" id="{5CD3EB2B-80EF-4DC6-B2B6-F4B568443970}"/>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9" name="Slide Number Placeholder 5">
            <a:extLst>
              <a:ext uri="{FF2B5EF4-FFF2-40B4-BE49-F238E27FC236}">
                <a16:creationId xmlns:a16="http://schemas.microsoft.com/office/drawing/2014/main" id="{3DC3E33A-8A0A-4767-A4D9-CD8956379305}"/>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348112432"/>
      </p:ext>
    </p:extLst>
  </p:cSld>
  <p:clrMapOvr>
    <a:masterClrMapping/>
  </p:clrMapOvr>
  <p:hf sldNum="0" hdr="0" ftr="0" dt="0"/>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5_Introduction" preserve="1"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65935958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5_Introduction" preserve="1"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844916813"/>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5_Introduction" preserve="1"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95233121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5_Introduction" preserve="1"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31097717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5_Introduction" preserve="1"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6">
              <a:lumMod val="90000"/>
              <a:lumOff val="1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53651935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p:nvSpPr>
        <p:spPr>
          <a:xfrm>
            <a:off x="0" y="0"/>
            <a:ext cx="12192000" cy="1150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gn="ctr">
              <a:lnSpc>
                <a:spcPct val="100000"/>
              </a:lnSpc>
              <a:defRPr spc="-20" baseline="0">
                <a:solidFill>
                  <a:schemeClr val="bg1"/>
                </a:solidFill>
              </a:defRPr>
            </a:lvl1pPr>
          </a:lstStyle>
          <a:p>
            <a:r>
              <a:rPr lang="en-US"/>
              <a:t>Click to add title</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554005485"/>
      </p:ext>
    </p:extLst>
  </p:cSld>
  <p:clrMapOvr>
    <a:masterClrMapping/>
  </p:clrMapOvr>
  <p:hf sldNum="0" hdr="0" ftr="0" dt="0"/>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4_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gn="ctr">
              <a:lnSpc>
                <a:spcPct val="100000"/>
              </a:lnSpc>
              <a:defRPr spc="-20" baseline="0">
                <a:solidFill>
                  <a:schemeClr val="bg1"/>
                </a:solidFill>
              </a:defRPr>
            </a:lvl1pPr>
          </a:lstStyle>
          <a:p>
            <a:r>
              <a:rPr lang="en-US"/>
              <a:t>Click to add title</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4184555337"/>
      </p:ext>
    </p:extLst>
  </p:cSld>
  <p:clrMapOvr>
    <a:masterClrMapping/>
  </p:clrMapOvr>
  <p:hf sldNum="0" hdr="0" ftr="0" dt="0"/>
</p:sldLayout>
</file>

<file path=ppt/slideLayouts/slideLayout157.xml><?xml version="1.0" encoding="utf-8"?>
<p:sldLayout xmlns:a="http://schemas.openxmlformats.org/drawingml/2006/main" xmlns:r="http://schemas.openxmlformats.org/officeDocument/2006/relationships" xmlns:p="http://schemas.openxmlformats.org/presentationml/2006/main" matchingName="5_Introduction"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38344627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matchingName="Timeline" preserve="1" userDrawn="1">
  <p:cSld name="Timeline">
    <p:spTree>
      <p:nvGrpSpPr>
        <p:cNvPr id="1" name="Shape 42"/>
        <p:cNvGrpSpPr/>
        <p:nvPr/>
      </p:nvGrpSpPr>
      <p:grpSpPr>
        <a:xfrm>
          <a:off x="0" y="0"/>
          <a:ext cx="0" cy="0"/>
          <a:chOff x="0" y="0"/>
          <a:chExt cx="0" cy="0"/>
        </a:xfrm>
      </p:grpSpPr>
      <p:sp>
        <p:nvSpPr>
          <p:cNvPr id="43" name="Google Shape;43;p38"/>
          <p:cNvSpPr/>
          <p:nvPr/>
        </p:nvSpPr>
        <p:spPr>
          <a:xfrm>
            <a:off x="0" y="0"/>
            <a:ext cx="12192000" cy="115046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44" name="Google Shape;44;p38"/>
          <p:cNvSpPr txBox="1">
            <a:spLocks noGrp="1"/>
          </p:cNvSpPr>
          <p:nvPr>
            <p:ph type="title"/>
          </p:nvPr>
        </p:nvSpPr>
        <p:spPr>
          <a:xfrm>
            <a:off x="1000759" y="194783"/>
            <a:ext cx="10022841" cy="760892"/>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38"/>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8"/>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8"/>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588193712"/>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Timeline" userDrawn="1">
  <p:cSld name="1_Timeline">
    <p:spTree>
      <p:nvGrpSpPr>
        <p:cNvPr id="1" name="Shape 42"/>
        <p:cNvGrpSpPr/>
        <p:nvPr/>
      </p:nvGrpSpPr>
      <p:grpSpPr>
        <a:xfrm>
          <a:off x="0" y="0"/>
          <a:ext cx="0" cy="0"/>
          <a:chOff x="0" y="0"/>
          <a:chExt cx="0" cy="0"/>
        </a:xfrm>
      </p:grpSpPr>
      <p:sp>
        <p:nvSpPr>
          <p:cNvPr id="43" name="Google Shape;43;p38"/>
          <p:cNvSpPr/>
          <p:nvPr/>
        </p:nvSpPr>
        <p:spPr>
          <a:xfrm>
            <a:off x="0" y="0"/>
            <a:ext cx="12192000" cy="1150467"/>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44" name="Google Shape;44;p38"/>
          <p:cNvSpPr txBox="1">
            <a:spLocks noGrp="1"/>
          </p:cNvSpPr>
          <p:nvPr>
            <p:ph type="title"/>
          </p:nvPr>
        </p:nvSpPr>
        <p:spPr>
          <a:xfrm>
            <a:off x="1000759" y="194783"/>
            <a:ext cx="10022841" cy="760892"/>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38"/>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8"/>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8"/>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7841203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ection Brea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46EB31F-C5DF-49FF-8DEA-86AC0C1860A0}"/>
              </a:ext>
              <a:ext uri="{C183D7F6-B498-43B3-948B-1728B52AA6E4}">
                <adec:decorative xmlns:adec="http://schemas.microsoft.com/office/drawing/2017/decorative" val="1"/>
              </a:ext>
            </a:extLst>
          </p:cNvPr>
          <p:cNvSpPr/>
          <p:nvPr/>
        </p:nvSpPr>
        <p:spPr>
          <a:xfrm>
            <a:off x="1" y="0"/>
            <a:ext cx="7086599" cy="4533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ACFE912F-46EC-49B0-9C9A-DE9CBDF9FBBF}"/>
              </a:ext>
            </a:extLst>
          </p:cNvPr>
          <p:cNvSpPr>
            <a:spLocks noGrp="1"/>
          </p:cNvSpPr>
          <p:nvPr>
            <p:ph type="ctrTitle"/>
          </p:nvPr>
        </p:nvSpPr>
        <p:spPr>
          <a:xfrm>
            <a:off x="649045" y="753035"/>
            <a:ext cx="5945393" cy="2366683"/>
          </a:xfrm>
        </p:spPr>
        <p:txBody>
          <a:bodyPr>
            <a:normAutofit/>
          </a:bodyPr>
          <a:lstStyle>
            <a:lvl1pPr>
              <a:defRPr spc="-20" baseline="0">
                <a:solidFill>
                  <a:schemeClr val="bg1"/>
                </a:solidFill>
              </a:defRPr>
            </a:lvl1pPr>
          </a:lstStyle>
          <a:p>
            <a:r>
              <a:rPr lang="en-US" sz="6000"/>
              <a:t>Click to edit Master title style</a:t>
            </a:r>
          </a:p>
        </p:txBody>
      </p:sp>
      <p:sp>
        <p:nvSpPr>
          <p:cNvPr id="5" name="Subtitle 2">
            <a:extLst>
              <a:ext uri="{FF2B5EF4-FFF2-40B4-BE49-F238E27FC236}">
                <a16:creationId xmlns:a16="http://schemas.microsoft.com/office/drawing/2014/main" id="{9BF32D81-1E24-45B8-A09D-EEAD404D8F31}"/>
              </a:ext>
            </a:extLst>
          </p:cNvPr>
          <p:cNvSpPr>
            <a:spLocks noGrp="1"/>
          </p:cNvSpPr>
          <p:nvPr>
            <p:ph type="subTitle" idx="1"/>
          </p:nvPr>
        </p:nvSpPr>
        <p:spPr>
          <a:xfrm>
            <a:off x="649045" y="3075868"/>
            <a:ext cx="5945393" cy="1108335"/>
          </a:xfrm>
        </p:spPr>
        <p:txBody>
          <a:bodyPr>
            <a:normAutofit/>
          </a:bodyPr>
          <a:lstStyle>
            <a:lvl1pPr marL="0" indent="0">
              <a:buNone/>
              <a:defRPr sz="2400">
                <a:solidFill>
                  <a:schemeClr val="bg1"/>
                </a:solidFill>
              </a:defRPr>
            </a:lvl1pPr>
          </a:lstStyle>
          <a:p>
            <a:r>
              <a:rPr lang="en-US"/>
              <a:t>Click to edit Master subtitle style</a:t>
            </a:r>
          </a:p>
        </p:txBody>
      </p:sp>
      <p:sp>
        <p:nvSpPr>
          <p:cNvPr id="16" name="Picture Placeholder 15">
            <a:extLst>
              <a:ext uri="{FF2B5EF4-FFF2-40B4-BE49-F238E27FC236}">
                <a16:creationId xmlns:a16="http://schemas.microsoft.com/office/drawing/2014/main" id="{9F9C7900-0694-4FDF-B29C-24016C0B9C60}"/>
              </a:ext>
            </a:extLst>
          </p:cNvPr>
          <p:cNvSpPr>
            <a:spLocks noGrp="1"/>
          </p:cNvSpPr>
          <p:nvPr>
            <p:ph type="pic" sz="quarter" idx="14" hasCustomPrompt="1"/>
          </p:nvPr>
        </p:nvSpPr>
        <p:spPr>
          <a:xfrm>
            <a:off x="0" y="4533900"/>
            <a:ext cx="7086598" cy="2324100"/>
          </a:xfrm>
        </p:spPr>
        <p:txBody>
          <a:bodyPr/>
          <a:lstStyle>
            <a:lvl1pPr marL="0" indent="0" algn="l">
              <a:buNone/>
              <a:defRPr/>
            </a:lvl1pPr>
          </a:lstStyle>
          <a:p>
            <a:r>
              <a:rPr lang="en-US"/>
              <a:t>Click to add photo</a:t>
            </a:r>
          </a:p>
        </p:txBody>
      </p:sp>
      <p:sp>
        <p:nvSpPr>
          <p:cNvPr id="8" name="Footer Placeholder 4">
            <a:extLst>
              <a:ext uri="{FF2B5EF4-FFF2-40B4-BE49-F238E27FC236}">
                <a16:creationId xmlns:a16="http://schemas.microsoft.com/office/drawing/2014/main" id="{52F1BABA-5C8C-4693-BD5A-974A171125F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14" name="Picture Placeholder 12">
            <a:extLst>
              <a:ext uri="{FF2B5EF4-FFF2-40B4-BE49-F238E27FC236}">
                <a16:creationId xmlns:a16="http://schemas.microsoft.com/office/drawing/2014/main" id="{D71BA6F2-2182-4910-8DA6-71E5AB274588}"/>
              </a:ext>
            </a:extLst>
          </p:cNvPr>
          <p:cNvSpPr>
            <a:spLocks noGrp="1"/>
          </p:cNvSpPr>
          <p:nvPr>
            <p:ph type="pic" sz="quarter" idx="13" hasCustomPrompt="1"/>
          </p:nvPr>
        </p:nvSpPr>
        <p:spPr>
          <a:xfrm>
            <a:off x="7086600" y="0"/>
            <a:ext cx="5105400" cy="4533900"/>
          </a:xfrm>
        </p:spPr>
        <p:txBody>
          <a:bodyPr/>
          <a:lstStyle>
            <a:lvl1pPr marL="0" indent="0" algn="ctr">
              <a:buNone/>
              <a:defRPr/>
            </a:lvl1pPr>
          </a:lstStyle>
          <a:p>
            <a:r>
              <a:rPr lang="en-US"/>
              <a:t>Click to add photo</a:t>
            </a:r>
          </a:p>
        </p:txBody>
      </p:sp>
      <p:sp>
        <p:nvSpPr>
          <p:cNvPr id="17" name="Picture Placeholder 15">
            <a:extLst>
              <a:ext uri="{FF2B5EF4-FFF2-40B4-BE49-F238E27FC236}">
                <a16:creationId xmlns:a16="http://schemas.microsoft.com/office/drawing/2014/main" id="{83DCD7D2-7B94-48E9-9DCA-E72E1BCE4375}"/>
              </a:ext>
            </a:extLst>
          </p:cNvPr>
          <p:cNvSpPr>
            <a:spLocks noGrp="1"/>
          </p:cNvSpPr>
          <p:nvPr>
            <p:ph type="pic" sz="quarter" idx="15" hasCustomPrompt="1"/>
          </p:nvPr>
        </p:nvSpPr>
        <p:spPr>
          <a:xfrm>
            <a:off x="7086598" y="4533900"/>
            <a:ext cx="5105402" cy="2324100"/>
          </a:xfrm>
        </p:spPr>
        <p:txBody>
          <a:bodyPr/>
          <a:lstStyle>
            <a:lvl1pPr marL="0" indent="0">
              <a:buNone/>
              <a:defRPr/>
            </a:lvl1pPr>
          </a:lstStyle>
          <a:p>
            <a:r>
              <a:rPr lang="en-US"/>
              <a:t>Click to add photo</a:t>
            </a:r>
          </a:p>
        </p:txBody>
      </p:sp>
      <p:sp>
        <p:nvSpPr>
          <p:cNvPr id="10" name="Date Placeholder 3">
            <a:extLst>
              <a:ext uri="{FF2B5EF4-FFF2-40B4-BE49-F238E27FC236}">
                <a16:creationId xmlns:a16="http://schemas.microsoft.com/office/drawing/2014/main" id="{94253B29-520A-4014-A821-4F52F57CBC62}"/>
              </a:ext>
            </a:extLst>
          </p:cNvPr>
          <p:cNvSpPr>
            <a:spLocks noGrp="1"/>
          </p:cNvSpPr>
          <p:nvPr>
            <p:ph type="dt" sz="half" idx="10"/>
          </p:nvPr>
        </p:nvSpPr>
        <p:spPr>
          <a:xfrm>
            <a:off x="7013448" y="6355080"/>
            <a:ext cx="4352544" cy="365125"/>
          </a:xfrm>
        </p:spPr>
        <p:txBody>
          <a:bodyPr/>
          <a:lstStyle>
            <a:lvl1pPr>
              <a:defRPr>
                <a:solidFill>
                  <a:schemeClr val="bg1"/>
                </a:solidFill>
              </a:defRPr>
            </a:lvl1pPr>
          </a:lstStyle>
          <a:p>
            <a:endParaRPr lang="en-US" noProof="0"/>
          </a:p>
        </p:txBody>
      </p:sp>
      <p:sp>
        <p:nvSpPr>
          <p:cNvPr id="11" name="Slide Number Placeholder 5">
            <a:extLst>
              <a:ext uri="{FF2B5EF4-FFF2-40B4-BE49-F238E27FC236}">
                <a16:creationId xmlns:a16="http://schemas.microsoft.com/office/drawing/2014/main" id="{46B60DEE-1456-46C0-A3E5-4CAF3E128D5B}"/>
              </a:ext>
            </a:extLst>
          </p:cNvPr>
          <p:cNvSpPr>
            <a:spLocks noGrp="1"/>
          </p:cNvSpPr>
          <p:nvPr>
            <p:ph type="sldNum" sz="quarter" idx="12"/>
          </p:nvPr>
        </p:nvSpPr>
        <p:spPr>
          <a:xfrm>
            <a:off x="11365992" y="6356350"/>
            <a:ext cx="630936" cy="365125"/>
          </a:xfrm>
        </p:spPr>
        <p:txBody>
          <a:bodyPr/>
          <a:lstStyle>
            <a:lvl1pPr>
              <a:defRPr>
                <a:solidFill>
                  <a:schemeClr val="bg1"/>
                </a:solidFill>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483449910"/>
      </p:ext>
    </p:extLst>
  </p:cSld>
  <p:clrMapOvr>
    <a:masterClrMapping/>
  </p:clrMapOvr>
  <p:hf sldNum="0" hdr="0" ftr="0" dt="0"/>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2_Content 3 Columns" preserve="1" userDrawn="1">
  <p:cSld name="2_Content 3 Columns">
    <p:spTree>
      <p:nvGrpSpPr>
        <p:cNvPr id="1" name="Shape 378"/>
        <p:cNvGrpSpPr/>
        <p:nvPr/>
      </p:nvGrpSpPr>
      <p:grpSpPr>
        <a:xfrm>
          <a:off x="0" y="0"/>
          <a:ext cx="0" cy="0"/>
          <a:chOff x="0" y="0"/>
          <a:chExt cx="0" cy="0"/>
        </a:xfrm>
      </p:grpSpPr>
      <p:sp>
        <p:nvSpPr>
          <p:cNvPr id="379" name="Google Shape;379;p77"/>
          <p:cNvSpPr/>
          <p:nvPr/>
        </p:nvSpPr>
        <p:spPr>
          <a:xfrm>
            <a:off x="0" y="0"/>
            <a:ext cx="12192000" cy="115046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80" name="Google Shape;380;p77"/>
          <p:cNvSpPr txBox="1">
            <a:spLocks noGrp="1"/>
          </p:cNvSpPr>
          <p:nvPr>
            <p:ph type="title"/>
          </p:nvPr>
        </p:nvSpPr>
        <p:spPr>
          <a:xfrm>
            <a:off x="1879600" y="183988"/>
            <a:ext cx="9406372" cy="80338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7" name="Google Shape;387;p77"/>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8" name="Google Shape;388;p77"/>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9" name="Google Shape;389;p77"/>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36607241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2_Content 3 Columns" userDrawn="1">
  <p:cSld name="3_Content 3 Columns">
    <p:spTree>
      <p:nvGrpSpPr>
        <p:cNvPr id="1" name="Shape 378"/>
        <p:cNvGrpSpPr/>
        <p:nvPr/>
      </p:nvGrpSpPr>
      <p:grpSpPr>
        <a:xfrm>
          <a:off x="0" y="0"/>
          <a:ext cx="0" cy="0"/>
          <a:chOff x="0" y="0"/>
          <a:chExt cx="0" cy="0"/>
        </a:xfrm>
      </p:grpSpPr>
      <p:sp>
        <p:nvSpPr>
          <p:cNvPr id="379" name="Google Shape;379;p77"/>
          <p:cNvSpPr/>
          <p:nvPr/>
        </p:nvSpPr>
        <p:spPr>
          <a:xfrm>
            <a:off x="0" y="0"/>
            <a:ext cx="12192000" cy="1150467"/>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80" name="Google Shape;380;p77"/>
          <p:cNvSpPr txBox="1">
            <a:spLocks noGrp="1"/>
          </p:cNvSpPr>
          <p:nvPr>
            <p:ph type="title"/>
          </p:nvPr>
        </p:nvSpPr>
        <p:spPr>
          <a:xfrm>
            <a:off x="1879600" y="183988"/>
            <a:ext cx="9406372" cy="80338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7" name="Google Shape;387;p77"/>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8" name="Google Shape;388;p77"/>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9" name="Google Shape;389;p77"/>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27380367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matchingName="1_Content 3 Columns" preserve="1" userDrawn="1">
  <p:cSld name="1_Content 3 Columns">
    <p:spTree>
      <p:nvGrpSpPr>
        <p:cNvPr id="1" name="Shape 390"/>
        <p:cNvGrpSpPr/>
        <p:nvPr/>
      </p:nvGrpSpPr>
      <p:grpSpPr>
        <a:xfrm>
          <a:off x="0" y="0"/>
          <a:ext cx="0" cy="0"/>
          <a:chOff x="0" y="0"/>
          <a:chExt cx="0" cy="0"/>
        </a:xfrm>
      </p:grpSpPr>
      <p:sp>
        <p:nvSpPr>
          <p:cNvPr id="391" name="Google Shape;391;p78"/>
          <p:cNvSpPr/>
          <p:nvPr/>
        </p:nvSpPr>
        <p:spPr>
          <a:xfrm>
            <a:off x="0" y="10444"/>
            <a:ext cx="12192000" cy="1150467"/>
          </a:xfrm>
          <a:prstGeom prst="rect">
            <a:avLst/>
          </a:prstGeom>
          <a:solidFill>
            <a:schemeClr val="accent6">
              <a:lumMod val="90000"/>
              <a:lumOff val="1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92" name="Google Shape;392;p78"/>
          <p:cNvSpPr txBox="1">
            <a:spLocks noGrp="1"/>
          </p:cNvSpPr>
          <p:nvPr>
            <p:ph type="title"/>
          </p:nvPr>
        </p:nvSpPr>
        <p:spPr>
          <a:xfrm>
            <a:off x="1392814" y="183987"/>
            <a:ext cx="9406372" cy="80338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9" name="Google Shape;399;p78"/>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0" name="Google Shape;400;p78"/>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1" name="Google Shape;401;p78"/>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644610822"/>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4_Closing" preserve="1">
  <p:cSld name="4_Closing">
    <p:spTree>
      <p:nvGrpSpPr>
        <p:cNvPr id="1" name="Shape 412"/>
        <p:cNvGrpSpPr/>
        <p:nvPr/>
      </p:nvGrpSpPr>
      <p:grpSpPr>
        <a:xfrm>
          <a:off x="0" y="0"/>
          <a:ext cx="0" cy="0"/>
          <a:chOff x="0" y="0"/>
          <a:chExt cx="0" cy="0"/>
        </a:xfrm>
      </p:grpSpPr>
      <p:sp>
        <p:nvSpPr>
          <p:cNvPr id="413" name="Google Shape;413;p80"/>
          <p:cNvSpPr/>
          <p:nvPr/>
        </p:nvSpPr>
        <p:spPr>
          <a:xfrm>
            <a:off x="0" y="4533900"/>
            <a:ext cx="9144000" cy="23241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14" name="Google Shape;414;p80"/>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5" name="Google Shape;415;p80"/>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16" name="Google Shape;416;p80"/>
          <p:cNvSpPr>
            <a:spLocks noGrp="1"/>
          </p:cNvSpPr>
          <p:nvPr>
            <p:ph type="pic" idx="2"/>
          </p:nvPr>
        </p:nvSpPr>
        <p:spPr>
          <a:xfrm>
            <a:off x="0" y="0"/>
            <a:ext cx="9144000" cy="4532313"/>
          </a:xfrm>
          <a:prstGeom prst="rect">
            <a:avLst/>
          </a:prstGeom>
          <a:noFill/>
          <a:ln>
            <a:noFill/>
          </a:ln>
        </p:spPr>
      </p:sp>
      <p:sp>
        <p:nvSpPr>
          <p:cNvPr id="417" name="Google Shape;417;p80"/>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8" name="Google Shape;418;p80"/>
          <p:cNvSpPr>
            <a:spLocks noGrp="1"/>
          </p:cNvSpPr>
          <p:nvPr>
            <p:ph type="pic" idx="3"/>
          </p:nvPr>
        </p:nvSpPr>
        <p:spPr>
          <a:xfrm>
            <a:off x="9144000" y="4532313"/>
            <a:ext cx="3048000" cy="2325687"/>
          </a:xfrm>
          <a:prstGeom prst="rect">
            <a:avLst/>
          </a:prstGeom>
          <a:noFill/>
          <a:ln>
            <a:noFill/>
          </a:ln>
        </p:spPr>
      </p:sp>
      <p:sp>
        <p:nvSpPr>
          <p:cNvPr id="419" name="Google Shape;419;p80"/>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0" name="Google Shape;420;p80"/>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190926545"/>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4_Closing" preserve="1">
  <p:cSld name="5_Closing">
    <p:spTree>
      <p:nvGrpSpPr>
        <p:cNvPr id="1" name="Shape 412"/>
        <p:cNvGrpSpPr/>
        <p:nvPr/>
      </p:nvGrpSpPr>
      <p:grpSpPr>
        <a:xfrm>
          <a:off x="0" y="0"/>
          <a:ext cx="0" cy="0"/>
          <a:chOff x="0" y="0"/>
          <a:chExt cx="0" cy="0"/>
        </a:xfrm>
      </p:grpSpPr>
      <p:sp>
        <p:nvSpPr>
          <p:cNvPr id="413" name="Google Shape;413;p80"/>
          <p:cNvSpPr/>
          <p:nvPr/>
        </p:nvSpPr>
        <p:spPr>
          <a:xfrm>
            <a:off x="0" y="4533900"/>
            <a:ext cx="9144000" cy="23241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14" name="Google Shape;414;p80"/>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5" name="Google Shape;415;p80"/>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16" name="Google Shape;416;p80"/>
          <p:cNvSpPr>
            <a:spLocks noGrp="1"/>
          </p:cNvSpPr>
          <p:nvPr>
            <p:ph type="pic" idx="2"/>
          </p:nvPr>
        </p:nvSpPr>
        <p:spPr>
          <a:xfrm>
            <a:off x="0" y="0"/>
            <a:ext cx="9144000" cy="4532313"/>
          </a:xfrm>
          <a:prstGeom prst="rect">
            <a:avLst/>
          </a:prstGeom>
          <a:noFill/>
          <a:ln>
            <a:noFill/>
          </a:ln>
        </p:spPr>
      </p:sp>
      <p:sp>
        <p:nvSpPr>
          <p:cNvPr id="417" name="Google Shape;417;p80"/>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8" name="Google Shape;418;p80"/>
          <p:cNvSpPr>
            <a:spLocks noGrp="1"/>
          </p:cNvSpPr>
          <p:nvPr>
            <p:ph type="pic" idx="3"/>
          </p:nvPr>
        </p:nvSpPr>
        <p:spPr>
          <a:xfrm>
            <a:off x="9144000" y="4532313"/>
            <a:ext cx="3048000" cy="2325687"/>
          </a:xfrm>
          <a:prstGeom prst="rect">
            <a:avLst/>
          </a:prstGeom>
          <a:noFill/>
          <a:ln>
            <a:noFill/>
          </a:ln>
        </p:spPr>
      </p:sp>
      <p:sp>
        <p:nvSpPr>
          <p:cNvPr id="419" name="Google Shape;419;p80"/>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0" name="Google Shape;420;p80"/>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70355475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4_Closing" preserve="1">
  <p:cSld name="5_Closing">
    <p:spTree>
      <p:nvGrpSpPr>
        <p:cNvPr id="1" name="Shape 412"/>
        <p:cNvGrpSpPr/>
        <p:nvPr/>
      </p:nvGrpSpPr>
      <p:grpSpPr>
        <a:xfrm>
          <a:off x="0" y="0"/>
          <a:ext cx="0" cy="0"/>
          <a:chOff x="0" y="0"/>
          <a:chExt cx="0" cy="0"/>
        </a:xfrm>
      </p:grpSpPr>
      <p:sp>
        <p:nvSpPr>
          <p:cNvPr id="413" name="Google Shape;413;p80"/>
          <p:cNvSpPr/>
          <p:nvPr/>
        </p:nvSpPr>
        <p:spPr>
          <a:xfrm>
            <a:off x="0" y="4533900"/>
            <a:ext cx="9144000" cy="23241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14" name="Google Shape;414;p80"/>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5" name="Google Shape;415;p80"/>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16" name="Google Shape;416;p80"/>
          <p:cNvSpPr>
            <a:spLocks noGrp="1"/>
          </p:cNvSpPr>
          <p:nvPr>
            <p:ph type="pic" idx="2"/>
          </p:nvPr>
        </p:nvSpPr>
        <p:spPr>
          <a:xfrm>
            <a:off x="0" y="0"/>
            <a:ext cx="9144000" cy="4532313"/>
          </a:xfrm>
          <a:prstGeom prst="rect">
            <a:avLst/>
          </a:prstGeom>
          <a:noFill/>
          <a:ln>
            <a:noFill/>
          </a:ln>
        </p:spPr>
      </p:sp>
      <p:sp>
        <p:nvSpPr>
          <p:cNvPr id="417" name="Google Shape;417;p80"/>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8" name="Google Shape;418;p80"/>
          <p:cNvSpPr>
            <a:spLocks noGrp="1"/>
          </p:cNvSpPr>
          <p:nvPr>
            <p:ph type="pic" idx="3"/>
          </p:nvPr>
        </p:nvSpPr>
        <p:spPr>
          <a:xfrm>
            <a:off x="9144000" y="4532313"/>
            <a:ext cx="3048000" cy="2325687"/>
          </a:xfrm>
          <a:prstGeom prst="rect">
            <a:avLst/>
          </a:prstGeom>
          <a:noFill/>
          <a:ln>
            <a:noFill/>
          </a:ln>
        </p:spPr>
      </p:sp>
      <p:sp>
        <p:nvSpPr>
          <p:cNvPr id="419" name="Google Shape;419;p80"/>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0" name="Google Shape;420;p80"/>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55815648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4_Closing" preserve="1">
  <p:cSld name="5_Closing">
    <p:spTree>
      <p:nvGrpSpPr>
        <p:cNvPr id="1" name="Shape 412"/>
        <p:cNvGrpSpPr/>
        <p:nvPr/>
      </p:nvGrpSpPr>
      <p:grpSpPr>
        <a:xfrm>
          <a:off x="0" y="0"/>
          <a:ext cx="0" cy="0"/>
          <a:chOff x="0" y="0"/>
          <a:chExt cx="0" cy="0"/>
        </a:xfrm>
      </p:grpSpPr>
      <p:sp>
        <p:nvSpPr>
          <p:cNvPr id="413" name="Google Shape;413;p80"/>
          <p:cNvSpPr/>
          <p:nvPr/>
        </p:nvSpPr>
        <p:spPr>
          <a:xfrm>
            <a:off x="0" y="4533900"/>
            <a:ext cx="9144000" cy="23241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14" name="Google Shape;414;p80"/>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5" name="Google Shape;415;p80"/>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16" name="Google Shape;416;p80"/>
          <p:cNvSpPr>
            <a:spLocks noGrp="1"/>
          </p:cNvSpPr>
          <p:nvPr>
            <p:ph type="pic" idx="2"/>
          </p:nvPr>
        </p:nvSpPr>
        <p:spPr>
          <a:xfrm>
            <a:off x="0" y="0"/>
            <a:ext cx="9144000" cy="4532313"/>
          </a:xfrm>
          <a:prstGeom prst="rect">
            <a:avLst/>
          </a:prstGeom>
          <a:noFill/>
          <a:ln>
            <a:noFill/>
          </a:ln>
        </p:spPr>
      </p:sp>
      <p:sp>
        <p:nvSpPr>
          <p:cNvPr id="417" name="Google Shape;417;p80"/>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8" name="Google Shape;418;p80"/>
          <p:cNvSpPr>
            <a:spLocks noGrp="1"/>
          </p:cNvSpPr>
          <p:nvPr>
            <p:ph type="pic" idx="3"/>
          </p:nvPr>
        </p:nvSpPr>
        <p:spPr>
          <a:xfrm>
            <a:off x="9144000" y="4532313"/>
            <a:ext cx="3048000" cy="2325687"/>
          </a:xfrm>
          <a:prstGeom prst="rect">
            <a:avLst/>
          </a:prstGeom>
          <a:noFill/>
          <a:ln>
            <a:noFill/>
          </a:ln>
        </p:spPr>
      </p:sp>
      <p:sp>
        <p:nvSpPr>
          <p:cNvPr id="419" name="Google Shape;419;p80"/>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0" name="Google Shape;420;p80"/>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512459832"/>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3_Closing" preserve="1">
  <p:cSld name="3_Closing">
    <p:spTree>
      <p:nvGrpSpPr>
        <p:cNvPr id="1" name="Shape 421"/>
        <p:cNvGrpSpPr/>
        <p:nvPr/>
      </p:nvGrpSpPr>
      <p:grpSpPr>
        <a:xfrm>
          <a:off x="0" y="0"/>
          <a:ext cx="0" cy="0"/>
          <a:chOff x="0" y="0"/>
          <a:chExt cx="0" cy="0"/>
        </a:xfrm>
      </p:grpSpPr>
      <p:sp>
        <p:nvSpPr>
          <p:cNvPr id="422" name="Google Shape;422;p81"/>
          <p:cNvSpPr/>
          <p:nvPr/>
        </p:nvSpPr>
        <p:spPr>
          <a:xfrm>
            <a:off x="0" y="4533900"/>
            <a:ext cx="9144000" cy="2324100"/>
          </a:xfrm>
          <a:prstGeom prst="rect">
            <a:avLst/>
          </a:prstGeom>
          <a:solidFill>
            <a:schemeClr val="accent6">
              <a:lumMod val="90000"/>
              <a:lumOff val="1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23" name="Google Shape;423;p81"/>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4" name="Google Shape;424;p81"/>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25" name="Google Shape;425;p81"/>
          <p:cNvSpPr>
            <a:spLocks noGrp="1"/>
          </p:cNvSpPr>
          <p:nvPr>
            <p:ph type="pic" idx="2"/>
          </p:nvPr>
        </p:nvSpPr>
        <p:spPr>
          <a:xfrm>
            <a:off x="0" y="0"/>
            <a:ext cx="9144000" cy="4532313"/>
          </a:xfrm>
          <a:prstGeom prst="rect">
            <a:avLst/>
          </a:prstGeom>
          <a:noFill/>
          <a:ln>
            <a:noFill/>
          </a:ln>
        </p:spPr>
      </p:sp>
      <p:sp>
        <p:nvSpPr>
          <p:cNvPr id="426" name="Google Shape;426;p81"/>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7" name="Google Shape;427;p81"/>
          <p:cNvSpPr>
            <a:spLocks noGrp="1"/>
          </p:cNvSpPr>
          <p:nvPr>
            <p:ph type="pic" idx="3"/>
          </p:nvPr>
        </p:nvSpPr>
        <p:spPr>
          <a:xfrm>
            <a:off x="9144000" y="4532313"/>
            <a:ext cx="3048000" cy="2325687"/>
          </a:xfrm>
          <a:prstGeom prst="rect">
            <a:avLst/>
          </a:prstGeom>
          <a:noFill/>
          <a:ln>
            <a:noFill/>
          </a:ln>
        </p:spPr>
      </p:sp>
      <p:sp>
        <p:nvSpPr>
          <p:cNvPr id="428" name="Google Shape;428;p81"/>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9" name="Google Shape;429;p81"/>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839319451"/>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3_Closing">
  <p:cSld name="5_Closing">
    <p:spTree>
      <p:nvGrpSpPr>
        <p:cNvPr id="1" name="Shape 421"/>
        <p:cNvGrpSpPr/>
        <p:nvPr/>
      </p:nvGrpSpPr>
      <p:grpSpPr>
        <a:xfrm>
          <a:off x="0" y="0"/>
          <a:ext cx="0" cy="0"/>
          <a:chOff x="0" y="0"/>
          <a:chExt cx="0" cy="0"/>
        </a:xfrm>
      </p:grpSpPr>
      <p:sp>
        <p:nvSpPr>
          <p:cNvPr id="422" name="Google Shape;422;p81"/>
          <p:cNvSpPr/>
          <p:nvPr/>
        </p:nvSpPr>
        <p:spPr>
          <a:xfrm>
            <a:off x="0" y="4533900"/>
            <a:ext cx="9144000" cy="23241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23" name="Google Shape;423;p81"/>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4" name="Google Shape;424;p81"/>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25" name="Google Shape;425;p81"/>
          <p:cNvSpPr>
            <a:spLocks noGrp="1"/>
          </p:cNvSpPr>
          <p:nvPr>
            <p:ph type="pic" idx="2"/>
          </p:nvPr>
        </p:nvSpPr>
        <p:spPr>
          <a:xfrm>
            <a:off x="0" y="0"/>
            <a:ext cx="9144000" cy="4532313"/>
          </a:xfrm>
          <a:prstGeom prst="rect">
            <a:avLst/>
          </a:prstGeom>
          <a:noFill/>
          <a:ln>
            <a:noFill/>
          </a:ln>
        </p:spPr>
      </p:sp>
      <p:sp>
        <p:nvSpPr>
          <p:cNvPr id="426" name="Google Shape;426;p81"/>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7" name="Google Shape;427;p81"/>
          <p:cNvSpPr>
            <a:spLocks noGrp="1"/>
          </p:cNvSpPr>
          <p:nvPr>
            <p:ph type="pic" idx="3"/>
          </p:nvPr>
        </p:nvSpPr>
        <p:spPr>
          <a:xfrm>
            <a:off x="9144000" y="4532313"/>
            <a:ext cx="3048000" cy="2325687"/>
          </a:xfrm>
          <a:prstGeom prst="rect">
            <a:avLst/>
          </a:prstGeom>
          <a:noFill/>
          <a:ln>
            <a:noFill/>
          </a:ln>
        </p:spPr>
      </p:sp>
      <p:sp>
        <p:nvSpPr>
          <p:cNvPr id="428" name="Google Shape;428;p81"/>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9" name="Google Shape;429;p81"/>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88261843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2_Closing">
  <p:cSld name="2_Closing">
    <p:spTree>
      <p:nvGrpSpPr>
        <p:cNvPr id="1" name="Shape 430"/>
        <p:cNvGrpSpPr/>
        <p:nvPr/>
      </p:nvGrpSpPr>
      <p:grpSpPr>
        <a:xfrm>
          <a:off x="0" y="0"/>
          <a:ext cx="0" cy="0"/>
          <a:chOff x="0" y="0"/>
          <a:chExt cx="0" cy="0"/>
        </a:xfrm>
      </p:grpSpPr>
      <p:sp>
        <p:nvSpPr>
          <p:cNvPr id="431" name="Google Shape;431;p82"/>
          <p:cNvSpPr/>
          <p:nvPr/>
        </p:nvSpPr>
        <p:spPr>
          <a:xfrm>
            <a:off x="0" y="4533900"/>
            <a:ext cx="9144000" cy="23241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32" name="Google Shape;432;p82"/>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3" name="Google Shape;433;p82"/>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34" name="Google Shape;434;p82"/>
          <p:cNvSpPr>
            <a:spLocks noGrp="1"/>
          </p:cNvSpPr>
          <p:nvPr>
            <p:ph type="pic" idx="2"/>
          </p:nvPr>
        </p:nvSpPr>
        <p:spPr>
          <a:xfrm>
            <a:off x="0" y="0"/>
            <a:ext cx="9144000" cy="4532313"/>
          </a:xfrm>
          <a:prstGeom prst="rect">
            <a:avLst/>
          </a:prstGeom>
          <a:noFill/>
          <a:ln>
            <a:noFill/>
          </a:ln>
        </p:spPr>
      </p:sp>
      <p:sp>
        <p:nvSpPr>
          <p:cNvPr id="435" name="Google Shape;435;p82"/>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6" name="Google Shape;436;p82"/>
          <p:cNvSpPr>
            <a:spLocks noGrp="1"/>
          </p:cNvSpPr>
          <p:nvPr>
            <p:ph type="pic" idx="3"/>
          </p:nvPr>
        </p:nvSpPr>
        <p:spPr>
          <a:xfrm>
            <a:off x="9144000" y="4532313"/>
            <a:ext cx="3048000" cy="2325687"/>
          </a:xfrm>
          <a:prstGeom prst="rect">
            <a:avLst/>
          </a:prstGeom>
          <a:noFill/>
          <a:ln>
            <a:noFill/>
          </a:ln>
        </p:spPr>
      </p:sp>
      <p:sp>
        <p:nvSpPr>
          <p:cNvPr id="437" name="Google Shape;437;p82"/>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8" name="Google Shape;438;p82"/>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338625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_Section Brea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46EB31F-C5DF-49FF-8DEA-86AC0C1860A0}"/>
              </a:ext>
              <a:ext uri="{C183D7F6-B498-43B3-948B-1728B52AA6E4}">
                <adec:decorative xmlns:adec="http://schemas.microsoft.com/office/drawing/2017/decorative" val="1"/>
              </a:ext>
            </a:extLst>
          </p:cNvPr>
          <p:cNvSpPr/>
          <p:nvPr/>
        </p:nvSpPr>
        <p:spPr>
          <a:xfrm>
            <a:off x="1" y="0"/>
            <a:ext cx="7086599" cy="4533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ACFE912F-46EC-49B0-9C9A-DE9CBDF9FBBF}"/>
              </a:ext>
            </a:extLst>
          </p:cNvPr>
          <p:cNvSpPr>
            <a:spLocks noGrp="1"/>
          </p:cNvSpPr>
          <p:nvPr>
            <p:ph type="ctrTitle"/>
          </p:nvPr>
        </p:nvSpPr>
        <p:spPr>
          <a:xfrm>
            <a:off x="649045" y="753035"/>
            <a:ext cx="5945393" cy="2366683"/>
          </a:xfrm>
        </p:spPr>
        <p:txBody>
          <a:bodyPr>
            <a:normAutofit/>
          </a:bodyPr>
          <a:lstStyle>
            <a:lvl1pPr>
              <a:defRPr spc="-20" baseline="0">
                <a:solidFill>
                  <a:schemeClr val="bg1"/>
                </a:solidFill>
              </a:defRPr>
            </a:lvl1pPr>
          </a:lstStyle>
          <a:p>
            <a:r>
              <a:rPr lang="en-US" sz="6000"/>
              <a:t>Click to edit Master title style</a:t>
            </a:r>
          </a:p>
        </p:txBody>
      </p:sp>
      <p:sp>
        <p:nvSpPr>
          <p:cNvPr id="5" name="Subtitle 2">
            <a:extLst>
              <a:ext uri="{FF2B5EF4-FFF2-40B4-BE49-F238E27FC236}">
                <a16:creationId xmlns:a16="http://schemas.microsoft.com/office/drawing/2014/main" id="{9BF32D81-1E24-45B8-A09D-EEAD404D8F31}"/>
              </a:ext>
            </a:extLst>
          </p:cNvPr>
          <p:cNvSpPr>
            <a:spLocks noGrp="1"/>
          </p:cNvSpPr>
          <p:nvPr>
            <p:ph type="subTitle" idx="1"/>
          </p:nvPr>
        </p:nvSpPr>
        <p:spPr>
          <a:xfrm>
            <a:off x="649045" y="3075868"/>
            <a:ext cx="5945393" cy="1108335"/>
          </a:xfrm>
        </p:spPr>
        <p:txBody>
          <a:bodyPr>
            <a:normAutofit/>
          </a:bodyPr>
          <a:lstStyle>
            <a:lvl1pPr marL="0" indent="0">
              <a:buNone/>
              <a:defRPr sz="2400">
                <a:solidFill>
                  <a:schemeClr val="bg1"/>
                </a:solidFill>
              </a:defRPr>
            </a:lvl1pPr>
          </a:lstStyle>
          <a:p>
            <a:r>
              <a:rPr lang="en-US"/>
              <a:t>Click to edit Master subtitle style</a:t>
            </a:r>
          </a:p>
        </p:txBody>
      </p:sp>
      <p:sp>
        <p:nvSpPr>
          <p:cNvPr id="16" name="Picture Placeholder 15">
            <a:extLst>
              <a:ext uri="{FF2B5EF4-FFF2-40B4-BE49-F238E27FC236}">
                <a16:creationId xmlns:a16="http://schemas.microsoft.com/office/drawing/2014/main" id="{9F9C7900-0694-4FDF-B29C-24016C0B9C60}"/>
              </a:ext>
            </a:extLst>
          </p:cNvPr>
          <p:cNvSpPr>
            <a:spLocks noGrp="1"/>
          </p:cNvSpPr>
          <p:nvPr>
            <p:ph type="pic" sz="quarter" idx="14" hasCustomPrompt="1"/>
          </p:nvPr>
        </p:nvSpPr>
        <p:spPr>
          <a:xfrm>
            <a:off x="0" y="4533900"/>
            <a:ext cx="7086598" cy="2324100"/>
          </a:xfrm>
        </p:spPr>
        <p:txBody>
          <a:bodyPr/>
          <a:lstStyle>
            <a:lvl1pPr marL="0" indent="0" algn="l">
              <a:buNone/>
              <a:defRPr/>
            </a:lvl1pPr>
          </a:lstStyle>
          <a:p>
            <a:r>
              <a:rPr lang="en-US"/>
              <a:t>Click to add photo</a:t>
            </a:r>
          </a:p>
        </p:txBody>
      </p:sp>
      <p:sp>
        <p:nvSpPr>
          <p:cNvPr id="8" name="Footer Placeholder 4">
            <a:extLst>
              <a:ext uri="{FF2B5EF4-FFF2-40B4-BE49-F238E27FC236}">
                <a16:creationId xmlns:a16="http://schemas.microsoft.com/office/drawing/2014/main" id="{52F1BABA-5C8C-4693-BD5A-974A171125F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14" name="Picture Placeholder 12">
            <a:extLst>
              <a:ext uri="{FF2B5EF4-FFF2-40B4-BE49-F238E27FC236}">
                <a16:creationId xmlns:a16="http://schemas.microsoft.com/office/drawing/2014/main" id="{D71BA6F2-2182-4910-8DA6-71E5AB274588}"/>
              </a:ext>
            </a:extLst>
          </p:cNvPr>
          <p:cNvSpPr>
            <a:spLocks noGrp="1"/>
          </p:cNvSpPr>
          <p:nvPr>
            <p:ph type="pic" sz="quarter" idx="13" hasCustomPrompt="1"/>
          </p:nvPr>
        </p:nvSpPr>
        <p:spPr>
          <a:xfrm>
            <a:off x="7086600" y="0"/>
            <a:ext cx="5105400" cy="4533900"/>
          </a:xfrm>
        </p:spPr>
        <p:txBody>
          <a:bodyPr/>
          <a:lstStyle>
            <a:lvl1pPr marL="0" indent="0" algn="ctr">
              <a:buNone/>
              <a:defRPr/>
            </a:lvl1pPr>
          </a:lstStyle>
          <a:p>
            <a:r>
              <a:rPr lang="en-US"/>
              <a:t>Click to add photo</a:t>
            </a:r>
          </a:p>
        </p:txBody>
      </p:sp>
      <p:sp>
        <p:nvSpPr>
          <p:cNvPr id="17" name="Picture Placeholder 15">
            <a:extLst>
              <a:ext uri="{FF2B5EF4-FFF2-40B4-BE49-F238E27FC236}">
                <a16:creationId xmlns:a16="http://schemas.microsoft.com/office/drawing/2014/main" id="{83DCD7D2-7B94-48E9-9DCA-E72E1BCE4375}"/>
              </a:ext>
            </a:extLst>
          </p:cNvPr>
          <p:cNvSpPr>
            <a:spLocks noGrp="1"/>
          </p:cNvSpPr>
          <p:nvPr>
            <p:ph type="pic" sz="quarter" idx="15" hasCustomPrompt="1"/>
          </p:nvPr>
        </p:nvSpPr>
        <p:spPr>
          <a:xfrm>
            <a:off x="7086598" y="4533900"/>
            <a:ext cx="5105402" cy="2324100"/>
          </a:xfrm>
        </p:spPr>
        <p:txBody>
          <a:bodyPr/>
          <a:lstStyle>
            <a:lvl1pPr marL="0" indent="0">
              <a:buNone/>
              <a:defRPr/>
            </a:lvl1pPr>
          </a:lstStyle>
          <a:p>
            <a:r>
              <a:rPr lang="en-US"/>
              <a:t>Click to add photo</a:t>
            </a:r>
          </a:p>
        </p:txBody>
      </p:sp>
      <p:sp>
        <p:nvSpPr>
          <p:cNvPr id="10" name="Date Placeholder 3">
            <a:extLst>
              <a:ext uri="{FF2B5EF4-FFF2-40B4-BE49-F238E27FC236}">
                <a16:creationId xmlns:a16="http://schemas.microsoft.com/office/drawing/2014/main" id="{94253B29-520A-4014-A821-4F52F57CBC62}"/>
              </a:ext>
            </a:extLst>
          </p:cNvPr>
          <p:cNvSpPr>
            <a:spLocks noGrp="1"/>
          </p:cNvSpPr>
          <p:nvPr>
            <p:ph type="dt" sz="half" idx="10"/>
          </p:nvPr>
        </p:nvSpPr>
        <p:spPr>
          <a:xfrm>
            <a:off x="7013448" y="6355080"/>
            <a:ext cx="4352544" cy="365125"/>
          </a:xfrm>
        </p:spPr>
        <p:txBody>
          <a:bodyPr/>
          <a:lstStyle>
            <a:lvl1pPr>
              <a:defRPr>
                <a:solidFill>
                  <a:schemeClr val="bg1"/>
                </a:solidFill>
              </a:defRPr>
            </a:lvl1pPr>
          </a:lstStyle>
          <a:p>
            <a:endParaRPr lang="en-US" noProof="0"/>
          </a:p>
        </p:txBody>
      </p:sp>
      <p:sp>
        <p:nvSpPr>
          <p:cNvPr id="11" name="Slide Number Placeholder 5">
            <a:extLst>
              <a:ext uri="{FF2B5EF4-FFF2-40B4-BE49-F238E27FC236}">
                <a16:creationId xmlns:a16="http://schemas.microsoft.com/office/drawing/2014/main" id="{46B60DEE-1456-46C0-A3E5-4CAF3E128D5B}"/>
              </a:ext>
            </a:extLst>
          </p:cNvPr>
          <p:cNvSpPr>
            <a:spLocks noGrp="1"/>
          </p:cNvSpPr>
          <p:nvPr>
            <p:ph type="sldNum" sz="quarter" idx="12"/>
          </p:nvPr>
        </p:nvSpPr>
        <p:spPr>
          <a:xfrm>
            <a:off x="11365992" y="6356350"/>
            <a:ext cx="630936" cy="365125"/>
          </a:xfrm>
        </p:spPr>
        <p:txBody>
          <a:bodyPr/>
          <a:lstStyle>
            <a:lvl1pPr>
              <a:defRPr>
                <a:solidFill>
                  <a:schemeClr val="bg1"/>
                </a:solidFill>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513927723"/>
      </p:ext>
    </p:extLst>
  </p:cSld>
  <p:clrMapOvr>
    <a:masterClrMapping/>
  </p:clrMapOvr>
  <p:hf sldNum="0" hdr="0" ftr="0" dt="0"/>
</p:sldLayout>
</file>

<file path=ppt/slideLayouts/slideLayout170.xml><?xml version="1.0" encoding="utf-8"?>
<p:sldLayout xmlns:a="http://schemas.openxmlformats.org/drawingml/2006/main" xmlns:r="http://schemas.openxmlformats.org/officeDocument/2006/relationships" xmlns:p="http://schemas.openxmlformats.org/presentationml/2006/main" matchingName="1_Closing">
  <p:cSld name="1_Closing">
    <p:spTree>
      <p:nvGrpSpPr>
        <p:cNvPr id="1" name="Shape 439"/>
        <p:cNvGrpSpPr/>
        <p:nvPr/>
      </p:nvGrpSpPr>
      <p:grpSpPr>
        <a:xfrm>
          <a:off x="0" y="0"/>
          <a:ext cx="0" cy="0"/>
          <a:chOff x="0" y="0"/>
          <a:chExt cx="0" cy="0"/>
        </a:xfrm>
      </p:grpSpPr>
      <p:sp>
        <p:nvSpPr>
          <p:cNvPr id="440" name="Google Shape;440;p83"/>
          <p:cNvSpPr/>
          <p:nvPr/>
        </p:nvSpPr>
        <p:spPr>
          <a:xfrm>
            <a:off x="0" y="4533900"/>
            <a:ext cx="9144000" cy="23241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41" name="Google Shape;441;p83"/>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2" name="Google Shape;442;p83"/>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43" name="Google Shape;443;p83"/>
          <p:cNvSpPr>
            <a:spLocks noGrp="1"/>
          </p:cNvSpPr>
          <p:nvPr>
            <p:ph type="pic" idx="2"/>
          </p:nvPr>
        </p:nvSpPr>
        <p:spPr>
          <a:xfrm>
            <a:off x="0" y="0"/>
            <a:ext cx="9144000" cy="4532313"/>
          </a:xfrm>
          <a:prstGeom prst="rect">
            <a:avLst/>
          </a:prstGeom>
          <a:noFill/>
          <a:ln>
            <a:noFill/>
          </a:ln>
        </p:spPr>
      </p:sp>
      <p:sp>
        <p:nvSpPr>
          <p:cNvPr id="444" name="Google Shape;444;p8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5" name="Google Shape;445;p83"/>
          <p:cNvSpPr>
            <a:spLocks noGrp="1"/>
          </p:cNvSpPr>
          <p:nvPr>
            <p:ph type="pic" idx="3"/>
          </p:nvPr>
        </p:nvSpPr>
        <p:spPr>
          <a:xfrm>
            <a:off x="9144000" y="4532313"/>
            <a:ext cx="3048000" cy="2325687"/>
          </a:xfrm>
          <a:prstGeom prst="rect">
            <a:avLst/>
          </a:prstGeom>
          <a:noFill/>
          <a:ln>
            <a:noFill/>
          </a:ln>
        </p:spPr>
      </p:sp>
      <p:sp>
        <p:nvSpPr>
          <p:cNvPr id="446" name="Google Shape;446;p8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7" name="Google Shape;447;p8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780775144"/>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cSld name="2_Section Brea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46EB31F-C5DF-49FF-8DEA-86AC0C1860A0}"/>
              </a:ext>
              <a:ext uri="{C183D7F6-B498-43B3-948B-1728B52AA6E4}">
                <adec:decorative xmlns:adec="http://schemas.microsoft.com/office/drawing/2017/decorative" val="1"/>
              </a:ext>
            </a:extLst>
          </p:cNvPr>
          <p:cNvSpPr/>
          <p:nvPr/>
        </p:nvSpPr>
        <p:spPr>
          <a:xfrm>
            <a:off x="1" y="0"/>
            <a:ext cx="7086599" cy="4533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ACFE912F-46EC-49B0-9C9A-DE9CBDF9FBBF}"/>
              </a:ext>
            </a:extLst>
          </p:cNvPr>
          <p:cNvSpPr>
            <a:spLocks noGrp="1"/>
          </p:cNvSpPr>
          <p:nvPr>
            <p:ph type="ctrTitle"/>
          </p:nvPr>
        </p:nvSpPr>
        <p:spPr>
          <a:xfrm>
            <a:off x="649045" y="753035"/>
            <a:ext cx="5945393" cy="2366683"/>
          </a:xfrm>
        </p:spPr>
        <p:txBody>
          <a:bodyPr>
            <a:normAutofit/>
          </a:bodyPr>
          <a:lstStyle>
            <a:lvl1pPr>
              <a:defRPr spc="-20" baseline="0">
                <a:solidFill>
                  <a:schemeClr val="bg1"/>
                </a:solidFill>
              </a:defRPr>
            </a:lvl1pPr>
          </a:lstStyle>
          <a:p>
            <a:r>
              <a:rPr lang="en-US" sz="6000"/>
              <a:t>Click to edit Master title style</a:t>
            </a:r>
          </a:p>
        </p:txBody>
      </p:sp>
      <p:sp>
        <p:nvSpPr>
          <p:cNvPr id="5" name="Subtitle 2">
            <a:extLst>
              <a:ext uri="{FF2B5EF4-FFF2-40B4-BE49-F238E27FC236}">
                <a16:creationId xmlns:a16="http://schemas.microsoft.com/office/drawing/2014/main" id="{9BF32D81-1E24-45B8-A09D-EEAD404D8F31}"/>
              </a:ext>
            </a:extLst>
          </p:cNvPr>
          <p:cNvSpPr>
            <a:spLocks noGrp="1"/>
          </p:cNvSpPr>
          <p:nvPr>
            <p:ph type="subTitle" idx="1"/>
          </p:nvPr>
        </p:nvSpPr>
        <p:spPr>
          <a:xfrm>
            <a:off x="649045" y="3075868"/>
            <a:ext cx="5945393" cy="1108335"/>
          </a:xfrm>
        </p:spPr>
        <p:txBody>
          <a:bodyPr>
            <a:normAutofit/>
          </a:bodyPr>
          <a:lstStyle>
            <a:lvl1pPr marL="0" indent="0">
              <a:buNone/>
              <a:defRPr sz="2400">
                <a:solidFill>
                  <a:schemeClr val="bg1"/>
                </a:solidFill>
              </a:defRPr>
            </a:lvl1pPr>
          </a:lstStyle>
          <a:p>
            <a:r>
              <a:rPr lang="en-US"/>
              <a:t>Click to edit Master subtitle style</a:t>
            </a:r>
          </a:p>
        </p:txBody>
      </p:sp>
      <p:sp>
        <p:nvSpPr>
          <p:cNvPr id="16" name="Picture Placeholder 15">
            <a:extLst>
              <a:ext uri="{FF2B5EF4-FFF2-40B4-BE49-F238E27FC236}">
                <a16:creationId xmlns:a16="http://schemas.microsoft.com/office/drawing/2014/main" id="{9F9C7900-0694-4FDF-B29C-24016C0B9C60}"/>
              </a:ext>
            </a:extLst>
          </p:cNvPr>
          <p:cNvSpPr>
            <a:spLocks noGrp="1"/>
          </p:cNvSpPr>
          <p:nvPr>
            <p:ph type="pic" sz="quarter" idx="14" hasCustomPrompt="1"/>
          </p:nvPr>
        </p:nvSpPr>
        <p:spPr>
          <a:xfrm>
            <a:off x="0" y="4533900"/>
            <a:ext cx="7086598" cy="2324100"/>
          </a:xfrm>
        </p:spPr>
        <p:txBody>
          <a:bodyPr/>
          <a:lstStyle>
            <a:lvl1pPr marL="0" indent="0" algn="l">
              <a:buNone/>
              <a:defRPr/>
            </a:lvl1pPr>
          </a:lstStyle>
          <a:p>
            <a:r>
              <a:rPr lang="en-US"/>
              <a:t>Click to add photo</a:t>
            </a:r>
          </a:p>
        </p:txBody>
      </p:sp>
      <p:sp>
        <p:nvSpPr>
          <p:cNvPr id="8" name="Footer Placeholder 4">
            <a:extLst>
              <a:ext uri="{FF2B5EF4-FFF2-40B4-BE49-F238E27FC236}">
                <a16:creationId xmlns:a16="http://schemas.microsoft.com/office/drawing/2014/main" id="{52F1BABA-5C8C-4693-BD5A-974A171125F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14" name="Picture Placeholder 12">
            <a:extLst>
              <a:ext uri="{FF2B5EF4-FFF2-40B4-BE49-F238E27FC236}">
                <a16:creationId xmlns:a16="http://schemas.microsoft.com/office/drawing/2014/main" id="{D71BA6F2-2182-4910-8DA6-71E5AB274588}"/>
              </a:ext>
            </a:extLst>
          </p:cNvPr>
          <p:cNvSpPr>
            <a:spLocks noGrp="1"/>
          </p:cNvSpPr>
          <p:nvPr>
            <p:ph type="pic" sz="quarter" idx="13" hasCustomPrompt="1"/>
          </p:nvPr>
        </p:nvSpPr>
        <p:spPr>
          <a:xfrm>
            <a:off x="7086600" y="0"/>
            <a:ext cx="5105400" cy="4533900"/>
          </a:xfrm>
        </p:spPr>
        <p:txBody>
          <a:bodyPr/>
          <a:lstStyle>
            <a:lvl1pPr marL="0" indent="0" algn="ctr">
              <a:buNone/>
              <a:defRPr/>
            </a:lvl1pPr>
          </a:lstStyle>
          <a:p>
            <a:r>
              <a:rPr lang="en-US"/>
              <a:t>Click to add photo</a:t>
            </a:r>
          </a:p>
        </p:txBody>
      </p:sp>
      <p:sp>
        <p:nvSpPr>
          <p:cNvPr id="17" name="Picture Placeholder 15">
            <a:extLst>
              <a:ext uri="{FF2B5EF4-FFF2-40B4-BE49-F238E27FC236}">
                <a16:creationId xmlns:a16="http://schemas.microsoft.com/office/drawing/2014/main" id="{83DCD7D2-7B94-48E9-9DCA-E72E1BCE4375}"/>
              </a:ext>
            </a:extLst>
          </p:cNvPr>
          <p:cNvSpPr>
            <a:spLocks noGrp="1"/>
          </p:cNvSpPr>
          <p:nvPr>
            <p:ph type="pic" sz="quarter" idx="15" hasCustomPrompt="1"/>
          </p:nvPr>
        </p:nvSpPr>
        <p:spPr>
          <a:xfrm>
            <a:off x="7086598" y="4533900"/>
            <a:ext cx="5105402" cy="2324100"/>
          </a:xfrm>
        </p:spPr>
        <p:txBody>
          <a:bodyPr/>
          <a:lstStyle>
            <a:lvl1pPr marL="0" indent="0">
              <a:buNone/>
              <a:defRPr/>
            </a:lvl1pPr>
          </a:lstStyle>
          <a:p>
            <a:r>
              <a:rPr lang="en-US"/>
              <a:t>Click to add photo</a:t>
            </a:r>
          </a:p>
        </p:txBody>
      </p:sp>
      <p:sp>
        <p:nvSpPr>
          <p:cNvPr id="10" name="Date Placeholder 3">
            <a:extLst>
              <a:ext uri="{FF2B5EF4-FFF2-40B4-BE49-F238E27FC236}">
                <a16:creationId xmlns:a16="http://schemas.microsoft.com/office/drawing/2014/main" id="{94253B29-520A-4014-A821-4F52F57CBC62}"/>
              </a:ext>
            </a:extLst>
          </p:cNvPr>
          <p:cNvSpPr>
            <a:spLocks noGrp="1"/>
          </p:cNvSpPr>
          <p:nvPr>
            <p:ph type="dt" sz="half" idx="10"/>
          </p:nvPr>
        </p:nvSpPr>
        <p:spPr>
          <a:xfrm>
            <a:off x="7013448" y="6355080"/>
            <a:ext cx="4352544" cy="365125"/>
          </a:xfrm>
        </p:spPr>
        <p:txBody>
          <a:bodyPr/>
          <a:lstStyle>
            <a:lvl1pPr>
              <a:defRPr>
                <a:solidFill>
                  <a:schemeClr val="bg1"/>
                </a:solidFill>
              </a:defRPr>
            </a:lvl1pPr>
          </a:lstStyle>
          <a:p>
            <a:endParaRPr lang="en-US" noProof="0"/>
          </a:p>
        </p:txBody>
      </p:sp>
      <p:sp>
        <p:nvSpPr>
          <p:cNvPr id="11" name="Slide Number Placeholder 5">
            <a:extLst>
              <a:ext uri="{FF2B5EF4-FFF2-40B4-BE49-F238E27FC236}">
                <a16:creationId xmlns:a16="http://schemas.microsoft.com/office/drawing/2014/main" id="{46B60DEE-1456-46C0-A3E5-4CAF3E128D5B}"/>
              </a:ext>
            </a:extLst>
          </p:cNvPr>
          <p:cNvSpPr>
            <a:spLocks noGrp="1"/>
          </p:cNvSpPr>
          <p:nvPr>
            <p:ph type="sldNum" sz="quarter" idx="12"/>
          </p:nvPr>
        </p:nvSpPr>
        <p:spPr>
          <a:xfrm>
            <a:off x="11365992" y="6356350"/>
            <a:ext cx="630936" cy="365125"/>
          </a:xfrm>
        </p:spPr>
        <p:txBody>
          <a:bodyPr/>
          <a:lstStyle>
            <a:lvl1pPr>
              <a:defRPr>
                <a:solidFill>
                  <a:schemeClr val="bg1"/>
                </a:solidFill>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4176676997"/>
      </p:ext>
    </p:extLst>
  </p:cSld>
  <p:clrMapOvr>
    <a:masterClrMapping/>
  </p:clrMapOvr>
  <p:hf sldNum="0" hdr="0" ftr="0" dt="0"/>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3_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gn="ctr">
              <a:lnSpc>
                <a:spcPct val="100000"/>
              </a:lnSpc>
              <a:defRPr spc="-20" baseline="0">
                <a:solidFill>
                  <a:schemeClr val="bg1"/>
                </a:solidFill>
              </a:defRPr>
            </a:lvl1pPr>
          </a:lstStyle>
          <a:p>
            <a:r>
              <a:rPr lang="en-US"/>
              <a:t>Click to add title</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159709532"/>
      </p:ext>
    </p:extLst>
  </p:cSld>
  <p:clrMapOvr>
    <a:masterClrMapping/>
  </p:clrMapOvr>
  <p:hf sldNum="0" hdr="0" ftr="0" dt="0"/>
</p:sldLayout>
</file>

<file path=ppt/slideLayouts/slideLayout17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3A7FB-4FE9-42EB-8319-85964E95D00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1299FDA8-24DF-4FB8-97FF-7D04017ECE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25E0D1-24DB-46B5-927F-19F0D363D57E}"/>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57BCB78A-4075-496A-98BD-108134997C7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02188D0C-B851-43DB-925B-45DABC78E600}"/>
              </a:ext>
            </a:extLst>
          </p:cNvPr>
          <p:cNvSpPr>
            <a:spLocks noGrp="1"/>
          </p:cNvSpPr>
          <p:nvPr>
            <p:ph type="sldNum" sz="quarter" idx="12"/>
          </p:nvPr>
        </p:nvSpPr>
        <p:spPr/>
        <p:txBody>
          <a:bodyPr/>
          <a:lstStyle/>
          <a:p>
            <a:fld id="{DCB4E619-4CA9-4A22-920F-20396BF50470}" type="slidenum">
              <a:rPr lang="en-US" noProof="0" smtClean="0"/>
              <a:pPr/>
              <a:t>‹Nr.›</a:t>
            </a:fld>
            <a:endParaRPr lang="en-US" noProof="0"/>
          </a:p>
        </p:txBody>
      </p:sp>
    </p:spTree>
    <p:extLst>
      <p:ext uri="{BB962C8B-B14F-4D97-AF65-F5344CB8AC3E}">
        <p14:creationId xmlns:p14="http://schemas.microsoft.com/office/powerpoint/2010/main" val="849970871"/>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063927282"/>
      </p:ext>
    </p:extLst>
  </p:cSld>
  <p:clrMapOvr>
    <a:masterClrMapping/>
  </p:clrMapOvr>
  <p:hf sldNum="0" hdr="0" ftr="0" dt="0"/>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4_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userDrawn="1"/>
        </p:nvSpPr>
        <p:spPr>
          <a:xfrm>
            <a:off x="0" y="0"/>
            <a:ext cx="3048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pPr>
              <a:defRPr/>
            </a:pPr>
            <a:r>
              <a:rPr lang="en-US"/>
              <a:t>Presentation title</a:t>
            </a:r>
          </a:p>
        </p:txBody>
      </p:sp>
      <p:sp>
        <p:nvSpPr>
          <p:cNvPr id="3" name="Content Placeholder 2">
            <a:extLst>
              <a:ext uri="{FF2B5EF4-FFF2-40B4-BE49-F238E27FC236}">
                <a16:creationId xmlns:a16="http://schemas.microsoft.com/office/drawing/2014/main" id="{3671CEA4-8F84-4893-8A45-28DB0AE2068C}"/>
              </a:ext>
            </a:extLst>
          </p:cNvPr>
          <p:cNvSpPr>
            <a:spLocks noGrp="1"/>
          </p:cNvSpPr>
          <p:nvPr>
            <p:ph sz="quarter" idx="14" hasCustomPrompt="1"/>
          </p:nvPr>
        </p:nvSpPr>
        <p:spPr>
          <a:xfrm>
            <a:off x="3422650" y="996950"/>
            <a:ext cx="8367713" cy="4545013"/>
          </a:xfrm>
        </p:spPr>
        <p:txBody>
          <a:bodyPr/>
          <a:lstStyle>
            <a:lvl1pPr>
              <a:defRPr/>
            </a:lvl1pPr>
          </a:lstStyle>
          <a:p>
            <a:pPr lvl="0"/>
            <a:r>
              <a:rPr lang="en-US"/>
              <a:t>Click to add content</a:t>
            </a:r>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B786C7-B8F9-4072-AAAA-17258464D73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345978939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matchingName="1_Team">
  <p:cSld name="1_Team">
    <p:spTree>
      <p:nvGrpSpPr>
        <p:cNvPr id="1" name="Shape 307"/>
        <p:cNvGrpSpPr/>
        <p:nvPr/>
      </p:nvGrpSpPr>
      <p:grpSpPr>
        <a:xfrm>
          <a:off x="0" y="0"/>
          <a:ext cx="0" cy="0"/>
          <a:chOff x="0" y="0"/>
          <a:chExt cx="0" cy="0"/>
        </a:xfrm>
      </p:grpSpPr>
      <p:sp>
        <p:nvSpPr>
          <p:cNvPr id="308" name="Google Shape;308;p70"/>
          <p:cNvSpPr/>
          <p:nvPr/>
        </p:nvSpPr>
        <p:spPr>
          <a:xfrm>
            <a:off x="0" y="0"/>
            <a:ext cx="12192000" cy="1150467"/>
          </a:xfrm>
          <a:prstGeom prst="rect">
            <a:avLst/>
          </a:prstGeom>
          <a:solidFill>
            <a:srgbClr val="FF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09" name="Google Shape;309;p70"/>
          <p:cNvSpPr txBox="1">
            <a:spLocks noGrp="1"/>
          </p:cNvSpPr>
          <p:nvPr>
            <p:ph type="title"/>
          </p:nvPr>
        </p:nvSpPr>
        <p:spPr>
          <a:xfrm>
            <a:off x="1002983" y="194783"/>
            <a:ext cx="9421177" cy="76949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0" name="Google Shape;310;p70"/>
          <p:cNvSpPr txBox="1">
            <a:spLocks noGrp="1"/>
          </p:cNvSpPr>
          <p:nvPr>
            <p:ph type="body" idx="1"/>
          </p:nvPr>
        </p:nvSpPr>
        <p:spPr>
          <a:xfrm>
            <a:off x="931863" y="1695450"/>
            <a:ext cx="10328275" cy="4314825"/>
          </a:xfrm>
          <a:prstGeom prst="rect">
            <a:avLst/>
          </a:prstGeom>
          <a:noFill/>
          <a:ln>
            <a:noFill/>
          </a:ln>
        </p:spPr>
        <p:txBody>
          <a:bodyPr spcFirstLastPara="1" wrap="square" lIns="91425" tIns="45700" rIns="91425" bIns="45700" anchor="t" anchorCtr="0">
            <a:normAutofit/>
          </a:bodyPr>
          <a:lstStyle>
            <a:lvl1pPr marL="457200" lvl="0" indent="-381000" algn="l">
              <a:lnSpc>
                <a:spcPct val="110000"/>
              </a:lnSpc>
              <a:spcBef>
                <a:spcPts val="1000"/>
              </a:spcBef>
              <a:spcAft>
                <a:spcPts val="0"/>
              </a:spcAft>
              <a:buClr>
                <a:schemeClr val="dk1"/>
              </a:buClr>
              <a:buSzPts val="2400"/>
              <a:buChar char="•"/>
              <a:defRPr/>
            </a:lvl1pPr>
            <a:lvl2pPr marL="914400" lvl="1" indent="-342900" algn="l">
              <a:lnSpc>
                <a:spcPct val="110000"/>
              </a:lnSpc>
              <a:spcBef>
                <a:spcPts val="500"/>
              </a:spcBef>
              <a:spcAft>
                <a:spcPts val="0"/>
              </a:spcAft>
              <a:buClr>
                <a:schemeClr val="dk1"/>
              </a:buClr>
              <a:buSzPts val="1800"/>
              <a:buChar char="•"/>
              <a:defRPr/>
            </a:lvl2pPr>
            <a:lvl3pPr marL="1371600" lvl="2" indent="-342900" algn="l">
              <a:lnSpc>
                <a:spcPct val="110000"/>
              </a:lnSpc>
              <a:spcBef>
                <a:spcPts val="500"/>
              </a:spcBef>
              <a:spcAft>
                <a:spcPts val="0"/>
              </a:spcAft>
              <a:buClr>
                <a:schemeClr val="dk1"/>
              </a:buClr>
              <a:buSzPts val="1800"/>
              <a:buChar char="•"/>
              <a:defRPr/>
            </a:lvl3pPr>
            <a:lvl4pPr marL="1828800" lvl="3" indent="-342900" algn="l">
              <a:lnSpc>
                <a:spcPct val="110000"/>
              </a:lnSpc>
              <a:spcBef>
                <a:spcPts val="500"/>
              </a:spcBef>
              <a:spcAft>
                <a:spcPts val="0"/>
              </a:spcAft>
              <a:buClr>
                <a:schemeClr val="dk1"/>
              </a:buClr>
              <a:buSzPts val="1800"/>
              <a:buChar char="•"/>
              <a:defRPr/>
            </a:lvl4pPr>
            <a:lvl5pPr marL="2286000" lvl="4" indent="-342900" algn="l">
              <a:lnSpc>
                <a:spcPct val="11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1" name="Google Shape;311;p70"/>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2" name="Google Shape;312;p70"/>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3" name="Google Shape;313;p70"/>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326436976"/>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matchingName="1_Chart">
  <p:cSld name="1_Chart">
    <p:spTree>
      <p:nvGrpSpPr>
        <p:cNvPr id="1" name="Shape 35"/>
        <p:cNvGrpSpPr/>
        <p:nvPr/>
      </p:nvGrpSpPr>
      <p:grpSpPr>
        <a:xfrm>
          <a:off x="0" y="0"/>
          <a:ext cx="0" cy="0"/>
          <a:chOff x="0" y="0"/>
          <a:chExt cx="0" cy="0"/>
        </a:xfrm>
      </p:grpSpPr>
      <p:sp>
        <p:nvSpPr>
          <p:cNvPr id="36" name="Google Shape;36;p37"/>
          <p:cNvSpPr/>
          <p:nvPr/>
        </p:nvSpPr>
        <p:spPr>
          <a:xfrm>
            <a:off x="0" y="0"/>
            <a:ext cx="3048000" cy="6858000"/>
          </a:xfrm>
          <a:prstGeom prst="rect">
            <a:avLst/>
          </a:prstGeom>
          <a:solidFill>
            <a:srgbClr val="FF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7" name="Google Shape;37;p37"/>
          <p:cNvSpPr txBox="1">
            <a:spLocks noGrp="1"/>
          </p:cNvSpPr>
          <p:nvPr>
            <p:ph type="title"/>
          </p:nvPr>
        </p:nvSpPr>
        <p:spPr>
          <a:xfrm>
            <a:off x="331788" y="875030"/>
            <a:ext cx="2384425" cy="506857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37"/>
          <p:cNvSpPr txBox="1">
            <a:spLocks noGrp="1"/>
          </p:cNvSpPr>
          <p:nvPr>
            <p:ph type="ftr" idx="11"/>
          </p:nvPr>
        </p:nvSpPr>
        <p:spPr>
          <a:xfrm>
            <a:off x="199277" y="6356350"/>
            <a:ext cx="277113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7"/>
          <p:cNvSpPr txBox="1">
            <a:spLocks noGrp="1"/>
          </p:cNvSpPr>
          <p:nvPr>
            <p:ph type="body" idx="1"/>
          </p:nvPr>
        </p:nvSpPr>
        <p:spPr>
          <a:xfrm>
            <a:off x="3302000" y="876300"/>
            <a:ext cx="8607425" cy="4749800"/>
          </a:xfrm>
          <a:prstGeom prst="rect">
            <a:avLst/>
          </a:prstGeom>
          <a:noFill/>
          <a:ln>
            <a:noFill/>
          </a:ln>
        </p:spPr>
        <p:txBody>
          <a:bodyPr spcFirstLastPara="1" wrap="square" lIns="91425" tIns="45700" rIns="91425" bIns="45700" anchor="t" anchorCtr="0">
            <a:normAutofit/>
          </a:bodyPr>
          <a:lstStyle>
            <a:lvl1pPr marL="457200" lvl="0" indent="-381000" algn="l">
              <a:lnSpc>
                <a:spcPct val="110000"/>
              </a:lnSpc>
              <a:spcBef>
                <a:spcPts val="1000"/>
              </a:spcBef>
              <a:spcAft>
                <a:spcPts val="0"/>
              </a:spcAft>
              <a:buClr>
                <a:schemeClr val="dk1"/>
              </a:buClr>
              <a:buSzPts val="2400"/>
              <a:buChar char="•"/>
              <a:defRPr/>
            </a:lvl1pPr>
            <a:lvl2pPr marL="914400" lvl="1" indent="-342900" algn="l">
              <a:lnSpc>
                <a:spcPct val="110000"/>
              </a:lnSpc>
              <a:spcBef>
                <a:spcPts val="500"/>
              </a:spcBef>
              <a:spcAft>
                <a:spcPts val="0"/>
              </a:spcAft>
              <a:buClr>
                <a:schemeClr val="dk1"/>
              </a:buClr>
              <a:buSzPts val="1800"/>
              <a:buChar char="•"/>
              <a:defRPr/>
            </a:lvl2pPr>
            <a:lvl3pPr marL="1371600" lvl="2" indent="-342900" algn="l">
              <a:lnSpc>
                <a:spcPct val="110000"/>
              </a:lnSpc>
              <a:spcBef>
                <a:spcPts val="500"/>
              </a:spcBef>
              <a:spcAft>
                <a:spcPts val="0"/>
              </a:spcAft>
              <a:buClr>
                <a:schemeClr val="dk1"/>
              </a:buClr>
              <a:buSzPts val="1800"/>
              <a:buChar char="•"/>
              <a:defRPr/>
            </a:lvl3pPr>
            <a:lvl4pPr marL="1828800" lvl="3" indent="-342900" algn="l">
              <a:lnSpc>
                <a:spcPct val="110000"/>
              </a:lnSpc>
              <a:spcBef>
                <a:spcPts val="500"/>
              </a:spcBef>
              <a:spcAft>
                <a:spcPts val="0"/>
              </a:spcAft>
              <a:buClr>
                <a:schemeClr val="dk1"/>
              </a:buClr>
              <a:buSzPts val="1800"/>
              <a:buChar char="•"/>
              <a:defRPr/>
            </a:lvl4pPr>
            <a:lvl5pPr marL="2286000" lvl="4" indent="-342900" algn="l">
              <a:lnSpc>
                <a:spcPct val="11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7"/>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37"/>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4194657492"/>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4_Introduction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83698AF-A86A-4D69-8272-76C9C1914A3B}"/>
              </a:ext>
              <a:ext uri="{C183D7F6-B498-43B3-948B-1728B52AA6E4}">
                <adec:decorative xmlns:adec="http://schemas.microsoft.com/office/drawing/2017/decorative" val="1"/>
              </a:ext>
            </a:extLst>
          </p:cNvPr>
          <p:cNvSpPr/>
          <p:nvPr/>
        </p:nvSpPr>
        <p:spPr>
          <a:xfrm>
            <a:off x="0" y="0"/>
            <a:ext cx="12192000" cy="142376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F9E2DC86-4009-449C-8F4E-779A8C762B26}"/>
              </a:ext>
            </a:extLst>
          </p:cNvPr>
          <p:cNvSpPr>
            <a:spLocks noGrp="1"/>
          </p:cNvSpPr>
          <p:nvPr>
            <p:ph type="title"/>
          </p:nvPr>
        </p:nvSpPr>
        <p:spPr>
          <a:xfrm>
            <a:off x="649045" y="0"/>
            <a:ext cx="9523655" cy="1178287"/>
          </a:xfrm>
        </p:spPr>
        <p:txBody>
          <a:bodyPr/>
          <a:lstStyle>
            <a:lvl1pPr>
              <a:defRPr spc="-20" baseline="0">
                <a:solidFill>
                  <a:schemeClr val="bg1"/>
                </a:solidFill>
              </a:defRPr>
            </a:lvl1pPr>
          </a:lstStyle>
          <a:p>
            <a:r>
              <a:rPr lang="en-US">
                <a:solidFill>
                  <a:srgbClr val="FFFFFF"/>
                </a:solidFill>
              </a:rPr>
              <a:t>Click to edit Master title style</a:t>
            </a:r>
          </a:p>
        </p:txBody>
      </p:sp>
      <p:sp>
        <p:nvSpPr>
          <p:cNvPr id="12" name="Picture Placeholder 10">
            <a:extLst>
              <a:ext uri="{FF2B5EF4-FFF2-40B4-BE49-F238E27FC236}">
                <a16:creationId xmlns:a16="http://schemas.microsoft.com/office/drawing/2014/main" id="{671630E1-6506-4E93-BB6A-0604E0D04932}"/>
              </a:ext>
            </a:extLst>
          </p:cNvPr>
          <p:cNvSpPr>
            <a:spLocks noGrp="1"/>
          </p:cNvSpPr>
          <p:nvPr>
            <p:ph type="pic" sz="quarter" idx="13" hasCustomPrompt="1"/>
          </p:nvPr>
        </p:nvSpPr>
        <p:spPr>
          <a:xfrm>
            <a:off x="0" y="2286000"/>
            <a:ext cx="5067300" cy="4572000"/>
          </a:xfrm>
        </p:spPr>
        <p:txBody>
          <a:bodyPr/>
          <a:lstStyle>
            <a:lvl1pPr marL="0" indent="0" algn="ctr">
              <a:buNone/>
              <a:defRPr/>
            </a:lvl1pPr>
          </a:lstStyle>
          <a:p>
            <a:r>
              <a:rPr lang="en-US"/>
              <a:t>Click to add photo</a:t>
            </a:r>
          </a:p>
        </p:txBody>
      </p:sp>
      <p:sp>
        <p:nvSpPr>
          <p:cNvPr id="7" name="Footer Placeholder 4">
            <a:extLst>
              <a:ext uri="{FF2B5EF4-FFF2-40B4-BE49-F238E27FC236}">
                <a16:creationId xmlns:a16="http://schemas.microsoft.com/office/drawing/2014/main" id="{51BAB65B-02AF-4992-85D0-8E98AB1BD96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r>
              <a:rPr lang="en-US">
                <a:effectLst>
                  <a:outerShdw blurRad="38100" dist="38100" dir="2700000" algn="tl">
                    <a:srgbClr val="000000">
                      <a:alpha val="43137"/>
                    </a:srgbClr>
                  </a:outerShdw>
                </a:effectLst>
              </a:rPr>
              <a:t>Presentation title</a:t>
            </a:r>
          </a:p>
        </p:txBody>
      </p:sp>
      <p:sp>
        <p:nvSpPr>
          <p:cNvPr id="6" name="Content Placeholder 2">
            <a:extLst>
              <a:ext uri="{FF2B5EF4-FFF2-40B4-BE49-F238E27FC236}">
                <a16:creationId xmlns:a16="http://schemas.microsoft.com/office/drawing/2014/main" id="{CFE115BC-4A4C-4385-82D5-106D1FAC359A}"/>
              </a:ext>
            </a:extLst>
          </p:cNvPr>
          <p:cNvSpPr>
            <a:spLocks noGrp="1"/>
          </p:cNvSpPr>
          <p:nvPr>
            <p:ph idx="1"/>
          </p:nvPr>
        </p:nvSpPr>
        <p:spPr>
          <a:xfrm>
            <a:off x="5819887" y="2899186"/>
            <a:ext cx="5610113" cy="3284359"/>
          </a:xfrm>
        </p:spPr>
        <p:txBody>
          <a:bodyPr>
            <a:normAutofit/>
          </a:bodyPr>
          <a:lstStyle>
            <a:lvl1pPr marL="0" indent="0">
              <a:buNone/>
              <a:defRPr/>
            </a:lvl1pPr>
          </a:lstStyle>
          <a:p>
            <a:pPr lvl="0"/>
            <a:r>
              <a:rPr lang="en-US"/>
              <a:t>Click to edit Master text styles</a:t>
            </a:r>
          </a:p>
        </p:txBody>
      </p:sp>
      <p:sp>
        <p:nvSpPr>
          <p:cNvPr id="8" name="Date Placeholder 3">
            <a:extLst>
              <a:ext uri="{FF2B5EF4-FFF2-40B4-BE49-F238E27FC236}">
                <a16:creationId xmlns:a16="http://schemas.microsoft.com/office/drawing/2014/main" id="{5CD3EB2B-80EF-4DC6-B2B6-F4B568443970}"/>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9" name="Slide Number Placeholder 5">
            <a:extLst>
              <a:ext uri="{FF2B5EF4-FFF2-40B4-BE49-F238E27FC236}">
                <a16:creationId xmlns:a16="http://schemas.microsoft.com/office/drawing/2014/main" id="{3DC3E33A-8A0A-4767-A4D9-CD8956379305}"/>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D940D-6D44-4DF9-9322-B4B11F7EDCD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197557528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5/2/2021</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9637A9-119A-49DA-BD12-AAC58B377D80}" type="slidenum">
              <a:rPr lang="en-US" dirty="0"/>
              <a:t>‹Nr.›</a:t>
            </a:fld>
            <a:endParaRPr lang="en-US"/>
          </a:p>
        </p:txBody>
      </p:sp>
    </p:spTree>
    <p:extLst>
      <p:ext uri="{BB962C8B-B14F-4D97-AF65-F5344CB8AC3E}">
        <p14:creationId xmlns:p14="http://schemas.microsoft.com/office/powerpoint/2010/main" val="39161557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_Section Brea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46EB31F-C5DF-49FF-8DEA-86AC0C1860A0}"/>
              </a:ext>
              <a:ext uri="{C183D7F6-B498-43B3-948B-1728B52AA6E4}">
                <adec:decorative xmlns:adec="http://schemas.microsoft.com/office/drawing/2017/decorative" val="1"/>
              </a:ext>
            </a:extLst>
          </p:cNvPr>
          <p:cNvSpPr/>
          <p:nvPr/>
        </p:nvSpPr>
        <p:spPr>
          <a:xfrm>
            <a:off x="1" y="0"/>
            <a:ext cx="7086599" cy="45339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ACFE912F-46EC-49B0-9C9A-DE9CBDF9FBBF}"/>
              </a:ext>
            </a:extLst>
          </p:cNvPr>
          <p:cNvSpPr>
            <a:spLocks noGrp="1"/>
          </p:cNvSpPr>
          <p:nvPr>
            <p:ph type="ctrTitle"/>
          </p:nvPr>
        </p:nvSpPr>
        <p:spPr>
          <a:xfrm>
            <a:off x="649045" y="753035"/>
            <a:ext cx="5945393" cy="2366683"/>
          </a:xfrm>
        </p:spPr>
        <p:txBody>
          <a:bodyPr>
            <a:normAutofit/>
          </a:bodyPr>
          <a:lstStyle>
            <a:lvl1pPr>
              <a:defRPr spc="-20" baseline="0">
                <a:solidFill>
                  <a:schemeClr val="bg1"/>
                </a:solidFill>
              </a:defRPr>
            </a:lvl1pPr>
          </a:lstStyle>
          <a:p>
            <a:r>
              <a:rPr lang="en-US" sz="6000"/>
              <a:t>Click to edit Master title style</a:t>
            </a:r>
          </a:p>
        </p:txBody>
      </p:sp>
      <p:sp>
        <p:nvSpPr>
          <p:cNvPr id="5" name="Subtitle 2">
            <a:extLst>
              <a:ext uri="{FF2B5EF4-FFF2-40B4-BE49-F238E27FC236}">
                <a16:creationId xmlns:a16="http://schemas.microsoft.com/office/drawing/2014/main" id="{9BF32D81-1E24-45B8-A09D-EEAD404D8F31}"/>
              </a:ext>
            </a:extLst>
          </p:cNvPr>
          <p:cNvSpPr>
            <a:spLocks noGrp="1"/>
          </p:cNvSpPr>
          <p:nvPr>
            <p:ph type="subTitle" idx="1"/>
          </p:nvPr>
        </p:nvSpPr>
        <p:spPr>
          <a:xfrm>
            <a:off x="649045" y="3075868"/>
            <a:ext cx="5945393" cy="1108335"/>
          </a:xfrm>
        </p:spPr>
        <p:txBody>
          <a:bodyPr>
            <a:normAutofit/>
          </a:bodyPr>
          <a:lstStyle>
            <a:lvl1pPr marL="0" indent="0">
              <a:buNone/>
              <a:defRPr sz="2400">
                <a:solidFill>
                  <a:schemeClr val="bg1"/>
                </a:solidFill>
              </a:defRPr>
            </a:lvl1pPr>
          </a:lstStyle>
          <a:p>
            <a:r>
              <a:rPr lang="en-US"/>
              <a:t>Click to edit Master subtitle style</a:t>
            </a:r>
          </a:p>
        </p:txBody>
      </p:sp>
      <p:sp>
        <p:nvSpPr>
          <p:cNvPr id="16" name="Picture Placeholder 15">
            <a:extLst>
              <a:ext uri="{FF2B5EF4-FFF2-40B4-BE49-F238E27FC236}">
                <a16:creationId xmlns:a16="http://schemas.microsoft.com/office/drawing/2014/main" id="{9F9C7900-0694-4FDF-B29C-24016C0B9C60}"/>
              </a:ext>
            </a:extLst>
          </p:cNvPr>
          <p:cNvSpPr>
            <a:spLocks noGrp="1"/>
          </p:cNvSpPr>
          <p:nvPr>
            <p:ph type="pic" sz="quarter" idx="14" hasCustomPrompt="1"/>
          </p:nvPr>
        </p:nvSpPr>
        <p:spPr>
          <a:xfrm>
            <a:off x="0" y="4533900"/>
            <a:ext cx="7086598" cy="2324100"/>
          </a:xfrm>
        </p:spPr>
        <p:txBody>
          <a:bodyPr/>
          <a:lstStyle>
            <a:lvl1pPr marL="0" indent="0" algn="l">
              <a:buNone/>
              <a:defRPr/>
            </a:lvl1pPr>
          </a:lstStyle>
          <a:p>
            <a:r>
              <a:rPr lang="en-US"/>
              <a:t>Click to add photo</a:t>
            </a:r>
          </a:p>
        </p:txBody>
      </p:sp>
      <p:sp>
        <p:nvSpPr>
          <p:cNvPr id="8" name="Footer Placeholder 4">
            <a:extLst>
              <a:ext uri="{FF2B5EF4-FFF2-40B4-BE49-F238E27FC236}">
                <a16:creationId xmlns:a16="http://schemas.microsoft.com/office/drawing/2014/main" id="{52F1BABA-5C8C-4693-BD5A-974A171125F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14" name="Picture Placeholder 12">
            <a:extLst>
              <a:ext uri="{FF2B5EF4-FFF2-40B4-BE49-F238E27FC236}">
                <a16:creationId xmlns:a16="http://schemas.microsoft.com/office/drawing/2014/main" id="{D71BA6F2-2182-4910-8DA6-71E5AB274588}"/>
              </a:ext>
            </a:extLst>
          </p:cNvPr>
          <p:cNvSpPr>
            <a:spLocks noGrp="1"/>
          </p:cNvSpPr>
          <p:nvPr>
            <p:ph type="pic" sz="quarter" idx="13" hasCustomPrompt="1"/>
          </p:nvPr>
        </p:nvSpPr>
        <p:spPr>
          <a:xfrm>
            <a:off x="7086600" y="0"/>
            <a:ext cx="5105400" cy="4533900"/>
          </a:xfrm>
        </p:spPr>
        <p:txBody>
          <a:bodyPr/>
          <a:lstStyle>
            <a:lvl1pPr marL="0" indent="0" algn="ctr">
              <a:buNone/>
              <a:defRPr/>
            </a:lvl1pPr>
          </a:lstStyle>
          <a:p>
            <a:r>
              <a:rPr lang="en-US"/>
              <a:t>Click to add photo</a:t>
            </a:r>
          </a:p>
        </p:txBody>
      </p:sp>
      <p:sp>
        <p:nvSpPr>
          <p:cNvPr id="17" name="Picture Placeholder 15">
            <a:extLst>
              <a:ext uri="{FF2B5EF4-FFF2-40B4-BE49-F238E27FC236}">
                <a16:creationId xmlns:a16="http://schemas.microsoft.com/office/drawing/2014/main" id="{83DCD7D2-7B94-48E9-9DCA-E72E1BCE4375}"/>
              </a:ext>
            </a:extLst>
          </p:cNvPr>
          <p:cNvSpPr>
            <a:spLocks noGrp="1"/>
          </p:cNvSpPr>
          <p:nvPr>
            <p:ph type="pic" sz="quarter" idx="15" hasCustomPrompt="1"/>
          </p:nvPr>
        </p:nvSpPr>
        <p:spPr>
          <a:xfrm>
            <a:off x="7086598" y="4533900"/>
            <a:ext cx="5105402" cy="2324100"/>
          </a:xfrm>
        </p:spPr>
        <p:txBody>
          <a:bodyPr/>
          <a:lstStyle>
            <a:lvl1pPr marL="0" indent="0">
              <a:buNone/>
              <a:defRPr/>
            </a:lvl1pPr>
          </a:lstStyle>
          <a:p>
            <a:r>
              <a:rPr lang="en-US"/>
              <a:t>Click to add photo</a:t>
            </a:r>
          </a:p>
        </p:txBody>
      </p:sp>
      <p:sp>
        <p:nvSpPr>
          <p:cNvPr id="10" name="Date Placeholder 3">
            <a:extLst>
              <a:ext uri="{FF2B5EF4-FFF2-40B4-BE49-F238E27FC236}">
                <a16:creationId xmlns:a16="http://schemas.microsoft.com/office/drawing/2014/main" id="{94253B29-520A-4014-A821-4F52F57CBC62}"/>
              </a:ext>
            </a:extLst>
          </p:cNvPr>
          <p:cNvSpPr>
            <a:spLocks noGrp="1"/>
          </p:cNvSpPr>
          <p:nvPr>
            <p:ph type="dt" sz="half" idx="10"/>
          </p:nvPr>
        </p:nvSpPr>
        <p:spPr>
          <a:xfrm>
            <a:off x="7013448" y="6355080"/>
            <a:ext cx="4352544" cy="365125"/>
          </a:xfrm>
        </p:spPr>
        <p:txBody>
          <a:bodyPr/>
          <a:lstStyle>
            <a:lvl1pPr>
              <a:defRPr>
                <a:solidFill>
                  <a:schemeClr val="bg1"/>
                </a:solidFill>
              </a:defRPr>
            </a:lvl1pPr>
          </a:lstStyle>
          <a:p>
            <a:endParaRPr lang="en-US" noProof="0"/>
          </a:p>
        </p:txBody>
      </p:sp>
      <p:sp>
        <p:nvSpPr>
          <p:cNvPr id="11" name="Slide Number Placeholder 5">
            <a:extLst>
              <a:ext uri="{FF2B5EF4-FFF2-40B4-BE49-F238E27FC236}">
                <a16:creationId xmlns:a16="http://schemas.microsoft.com/office/drawing/2014/main" id="{46B60DEE-1456-46C0-A3E5-4CAF3E128D5B}"/>
              </a:ext>
            </a:extLst>
          </p:cNvPr>
          <p:cNvSpPr>
            <a:spLocks noGrp="1"/>
          </p:cNvSpPr>
          <p:nvPr>
            <p:ph type="sldNum" sz="quarter" idx="12"/>
          </p:nvPr>
        </p:nvSpPr>
        <p:spPr>
          <a:xfrm>
            <a:off x="11365992" y="6356350"/>
            <a:ext cx="630936" cy="365125"/>
          </a:xfrm>
        </p:spPr>
        <p:txBody>
          <a:bodyPr/>
          <a:lstStyle>
            <a:lvl1pPr>
              <a:defRPr>
                <a:solidFill>
                  <a:schemeClr val="bg1"/>
                </a:solidFill>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302857205"/>
      </p:ext>
    </p:extLst>
  </p:cSld>
  <p:clrMapOvr>
    <a:masterClrMapping/>
  </p:clrMapOvr>
  <p:hf sldNum="0" hdr="0" ftr="0" dt="0"/>
</p:sldLayout>
</file>

<file path=ppt/slideLayouts/slideLayout180.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168"/>
        <p:cNvGrpSpPr/>
        <p:nvPr/>
      </p:nvGrpSpPr>
      <p:grpSpPr>
        <a:xfrm>
          <a:off x="0" y="0"/>
          <a:ext cx="0" cy="0"/>
          <a:chOff x="0" y="0"/>
          <a:chExt cx="0" cy="0"/>
        </a:xfrm>
      </p:grpSpPr>
      <p:sp>
        <p:nvSpPr>
          <p:cNvPr id="169" name="Google Shape;169;p53"/>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170" name="Google Shape;170;p53"/>
          <p:cNvSpPr/>
          <p:nvPr/>
        </p:nvSpPr>
        <p:spPr>
          <a:xfrm>
            <a:off x="0" y="0"/>
            <a:ext cx="37490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171" name="Google Shape;171;p53"/>
          <p:cNvSpPr txBox="1">
            <a:spLocks noGrp="1"/>
          </p:cNvSpPr>
          <p:nvPr>
            <p:ph type="title"/>
          </p:nvPr>
        </p:nvSpPr>
        <p:spPr>
          <a:xfrm>
            <a:off x="532264" y="776941"/>
            <a:ext cx="3209008" cy="5166659"/>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2" name="Google Shape;172;p53"/>
          <p:cNvSpPr txBox="1">
            <a:spLocks noGrp="1"/>
          </p:cNvSpPr>
          <p:nvPr>
            <p:ph type="ftr" idx="11"/>
          </p:nvPr>
        </p:nvSpPr>
        <p:spPr>
          <a:xfrm>
            <a:off x="199277" y="6356350"/>
            <a:ext cx="374904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3" name="Google Shape;173;p53"/>
          <p:cNvSpPr>
            <a:spLocks noGrp="1"/>
          </p:cNvSpPr>
          <p:nvPr>
            <p:ph type="pic" idx="2"/>
          </p:nvPr>
        </p:nvSpPr>
        <p:spPr>
          <a:xfrm>
            <a:off x="4076700" y="0"/>
            <a:ext cx="4038600" cy="3429000"/>
          </a:xfrm>
          <a:prstGeom prst="rect">
            <a:avLst/>
          </a:prstGeom>
          <a:noFill/>
          <a:ln>
            <a:noFill/>
          </a:ln>
        </p:spPr>
      </p:sp>
      <p:sp>
        <p:nvSpPr>
          <p:cNvPr id="174" name="Google Shape;174;p53"/>
          <p:cNvSpPr>
            <a:spLocks noGrp="1"/>
          </p:cNvSpPr>
          <p:nvPr>
            <p:ph type="pic" idx="3"/>
          </p:nvPr>
        </p:nvSpPr>
        <p:spPr>
          <a:xfrm>
            <a:off x="8115300" y="0"/>
            <a:ext cx="4076701" cy="3429000"/>
          </a:xfrm>
          <a:prstGeom prst="rect">
            <a:avLst/>
          </a:prstGeom>
          <a:noFill/>
          <a:ln>
            <a:noFill/>
          </a:ln>
        </p:spPr>
      </p:sp>
      <p:sp>
        <p:nvSpPr>
          <p:cNvPr id="175" name="Google Shape;175;p53"/>
          <p:cNvSpPr txBox="1">
            <a:spLocks noGrp="1"/>
          </p:cNvSpPr>
          <p:nvPr>
            <p:ph type="body" idx="1"/>
          </p:nvPr>
        </p:nvSpPr>
        <p:spPr>
          <a:xfrm>
            <a:off x="4864100" y="3841750"/>
            <a:ext cx="6599238" cy="2296083"/>
          </a:xfrm>
          <a:prstGeom prst="rect">
            <a:avLst/>
          </a:prstGeom>
          <a:noFill/>
          <a:ln>
            <a:noFill/>
          </a:ln>
        </p:spPr>
        <p:txBody>
          <a:bodyPr spcFirstLastPara="1" wrap="square" lIns="91425" tIns="45700" rIns="91425" bIns="45700" anchor="t" anchorCtr="0">
            <a:normAutofit/>
          </a:bodyPr>
          <a:lstStyle>
            <a:lvl1pPr marL="457200" lvl="0" indent="-355600" algn="l">
              <a:lnSpc>
                <a:spcPct val="110000"/>
              </a:lnSpc>
              <a:spcBef>
                <a:spcPts val="1000"/>
              </a:spcBef>
              <a:spcAft>
                <a:spcPts val="0"/>
              </a:spcAft>
              <a:buClr>
                <a:schemeClr val="dk1"/>
              </a:buClr>
              <a:buSzPts val="2000"/>
              <a:buFont typeface="Arial"/>
              <a:buChar char="•"/>
              <a:defRPr sz="2000"/>
            </a:lvl1pPr>
            <a:lvl2pPr marL="914400" lvl="1" indent="-342900" algn="l">
              <a:lnSpc>
                <a:spcPct val="110000"/>
              </a:lnSpc>
              <a:spcBef>
                <a:spcPts val="500"/>
              </a:spcBef>
              <a:spcAft>
                <a:spcPts val="0"/>
              </a:spcAft>
              <a:buClr>
                <a:schemeClr val="dk1"/>
              </a:buClr>
              <a:buSzPts val="1800"/>
              <a:buChar char="•"/>
              <a:defRPr/>
            </a:lvl2pPr>
            <a:lvl3pPr marL="1371600" lvl="2" indent="-342900" algn="l">
              <a:lnSpc>
                <a:spcPct val="110000"/>
              </a:lnSpc>
              <a:spcBef>
                <a:spcPts val="500"/>
              </a:spcBef>
              <a:spcAft>
                <a:spcPts val="0"/>
              </a:spcAft>
              <a:buClr>
                <a:schemeClr val="dk1"/>
              </a:buClr>
              <a:buSzPts val="1800"/>
              <a:buChar char="•"/>
              <a:defRPr/>
            </a:lvl3pPr>
            <a:lvl4pPr marL="1828800" lvl="3" indent="-342900" algn="l">
              <a:lnSpc>
                <a:spcPct val="110000"/>
              </a:lnSpc>
              <a:spcBef>
                <a:spcPts val="500"/>
              </a:spcBef>
              <a:spcAft>
                <a:spcPts val="0"/>
              </a:spcAft>
              <a:buClr>
                <a:schemeClr val="dk1"/>
              </a:buClr>
              <a:buSzPts val="1800"/>
              <a:buChar char="•"/>
              <a:defRPr/>
            </a:lvl4pPr>
            <a:lvl5pPr marL="2286000" lvl="4" indent="-342900" algn="l">
              <a:lnSpc>
                <a:spcPct val="11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5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 name="Google Shape;177;p5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058090975"/>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matchingName="2_Chart">
  <p:cSld name="5_Chart">
    <p:spTree>
      <p:nvGrpSpPr>
        <p:cNvPr id="1" name="Shape 21"/>
        <p:cNvGrpSpPr/>
        <p:nvPr/>
      </p:nvGrpSpPr>
      <p:grpSpPr>
        <a:xfrm>
          <a:off x="0" y="0"/>
          <a:ext cx="0" cy="0"/>
          <a:chOff x="0" y="0"/>
          <a:chExt cx="0" cy="0"/>
        </a:xfrm>
      </p:grpSpPr>
      <p:sp>
        <p:nvSpPr>
          <p:cNvPr id="22" name="Google Shape;22;p35"/>
          <p:cNvSpPr/>
          <p:nvPr/>
        </p:nvSpPr>
        <p:spPr>
          <a:xfrm>
            <a:off x="0" y="0"/>
            <a:ext cx="3048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3" name="Google Shape;23;p35"/>
          <p:cNvSpPr txBox="1">
            <a:spLocks noGrp="1"/>
          </p:cNvSpPr>
          <p:nvPr>
            <p:ph type="title" hasCustomPrompt="1"/>
          </p:nvPr>
        </p:nvSpPr>
        <p:spPr>
          <a:xfrm>
            <a:off x="104328" y="875030"/>
            <a:ext cx="2611885" cy="506857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AU"/>
              <a:t>Consider your context</a:t>
            </a:r>
            <a:endParaRPr/>
          </a:p>
        </p:txBody>
      </p:sp>
      <p:sp>
        <p:nvSpPr>
          <p:cNvPr id="24" name="Google Shape;24;p35"/>
          <p:cNvSpPr txBox="1">
            <a:spLocks noGrp="1"/>
          </p:cNvSpPr>
          <p:nvPr>
            <p:ph type="ftr" idx="11"/>
          </p:nvPr>
        </p:nvSpPr>
        <p:spPr>
          <a:xfrm>
            <a:off x="199277" y="6356350"/>
            <a:ext cx="277113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5"/>
          <p:cNvSpPr txBox="1">
            <a:spLocks noGrp="1"/>
          </p:cNvSpPr>
          <p:nvPr>
            <p:ph type="body" idx="1"/>
          </p:nvPr>
        </p:nvSpPr>
        <p:spPr>
          <a:xfrm>
            <a:off x="3302000" y="876300"/>
            <a:ext cx="8607425" cy="4749800"/>
          </a:xfrm>
          <a:prstGeom prst="rect">
            <a:avLst/>
          </a:prstGeom>
          <a:noFill/>
          <a:ln>
            <a:noFill/>
          </a:ln>
        </p:spPr>
        <p:txBody>
          <a:bodyPr spcFirstLastPara="1" wrap="square" lIns="91425" tIns="45700" rIns="91425" bIns="45700" anchor="t" anchorCtr="0">
            <a:normAutofit/>
          </a:bodyPr>
          <a:lstStyle>
            <a:lvl1pPr marL="457200" lvl="0" indent="-381000" algn="l">
              <a:lnSpc>
                <a:spcPct val="110000"/>
              </a:lnSpc>
              <a:spcBef>
                <a:spcPts val="1000"/>
              </a:spcBef>
              <a:spcAft>
                <a:spcPts val="0"/>
              </a:spcAft>
              <a:buClr>
                <a:schemeClr val="dk1"/>
              </a:buClr>
              <a:buSzPts val="2400"/>
              <a:buChar char="•"/>
              <a:defRPr/>
            </a:lvl1pPr>
            <a:lvl2pPr marL="914400" lvl="1" indent="-342900" algn="l">
              <a:lnSpc>
                <a:spcPct val="110000"/>
              </a:lnSpc>
              <a:spcBef>
                <a:spcPts val="500"/>
              </a:spcBef>
              <a:spcAft>
                <a:spcPts val="0"/>
              </a:spcAft>
              <a:buClr>
                <a:schemeClr val="dk1"/>
              </a:buClr>
              <a:buSzPts val="1800"/>
              <a:buChar char="•"/>
              <a:defRPr/>
            </a:lvl2pPr>
            <a:lvl3pPr marL="1371600" lvl="2" indent="-342900" algn="l">
              <a:lnSpc>
                <a:spcPct val="110000"/>
              </a:lnSpc>
              <a:spcBef>
                <a:spcPts val="500"/>
              </a:spcBef>
              <a:spcAft>
                <a:spcPts val="0"/>
              </a:spcAft>
              <a:buClr>
                <a:schemeClr val="dk1"/>
              </a:buClr>
              <a:buSzPts val="1800"/>
              <a:buChar char="•"/>
              <a:defRPr/>
            </a:lvl3pPr>
            <a:lvl4pPr marL="1828800" lvl="3" indent="-342900" algn="l">
              <a:lnSpc>
                <a:spcPct val="110000"/>
              </a:lnSpc>
              <a:spcBef>
                <a:spcPts val="500"/>
              </a:spcBef>
              <a:spcAft>
                <a:spcPts val="0"/>
              </a:spcAft>
              <a:buClr>
                <a:schemeClr val="dk1"/>
              </a:buClr>
              <a:buSzPts val="1800"/>
              <a:buChar char="•"/>
              <a:defRPr/>
            </a:lvl4pPr>
            <a:lvl5pPr marL="2286000" lvl="4" indent="-342900" algn="l">
              <a:lnSpc>
                <a:spcPct val="11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5"/>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5"/>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485321075"/>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p:cSld name="3_Introductio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83698AF-A86A-4D69-8272-76C9C1914A3B}"/>
              </a:ext>
              <a:ext uri="{C183D7F6-B498-43B3-948B-1728B52AA6E4}">
                <adec:decorative xmlns:adec="http://schemas.microsoft.com/office/drawing/2017/decorative" val="1"/>
              </a:ext>
            </a:extLst>
          </p:cNvPr>
          <p:cNvSpPr/>
          <p:nvPr/>
        </p:nvSpPr>
        <p:spPr>
          <a:xfrm>
            <a:off x="0" y="0"/>
            <a:ext cx="12192000" cy="228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F9E2DC86-4009-449C-8F4E-779A8C762B26}"/>
              </a:ext>
            </a:extLst>
          </p:cNvPr>
          <p:cNvSpPr>
            <a:spLocks noGrp="1"/>
          </p:cNvSpPr>
          <p:nvPr>
            <p:ph type="title"/>
          </p:nvPr>
        </p:nvSpPr>
        <p:spPr>
          <a:xfrm>
            <a:off x="649045" y="365124"/>
            <a:ext cx="9523655" cy="1501327"/>
          </a:xfrm>
        </p:spPr>
        <p:txBody>
          <a:bodyPr/>
          <a:lstStyle>
            <a:lvl1pPr>
              <a:defRPr spc="-20" baseline="0">
                <a:solidFill>
                  <a:schemeClr val="bg1"/>
                </a:solidFill>
              </a:defRPr>
            </a:lvl1pPr>
          </a:lstStyle>
          <a:p>
            <a:r>
              <a:rPr lang="en-US">
                <a:solidFill>
                  <a:srgbClr val="FFFFFF"/>
                </a:solidFill>
              </a:rPr>
              <a:t>Click to edit Master title style</a:t>
            </a:r>
          </a:p>
        </p:txBody>
      </p:sp>
      <p:sp>
        <p:nvSpPr>
          <p:cNvPr id="12" name="Picture Placeholder 10">
            <a:extLst>
              <a:ext uri="{FF2B5EF4-FFF2-40B4-BE49-F238E27FC236}">
                <a16:creationId xmlns:a16="http://schemas.microsoft.com/office/drawing/2014/main" id="{671630E1-6506-4E93-BB6A-0604E0D04932}"/>
              </a:ext>
            </a:extLst>
          </p:cNvPr>
          <p:cNvSpPr>
            <a:spLocks noGrp="1"/>
          </p:cNvSpPr>
          <p:nvPr>
            <p:ph type="pic" sz="quarter" idx="13" hasCustomPrompt="1"/>
          </p:nvPr>
        </p:nvSpPr>
        <p:spPr>
          <a:xfrm>
            <a:off x="0" y="2286000"/>
            <a:ext cx="5067300" cy="4572000"/>
          </a:xfrm>
        </p:spPr>
        <p:txBody>
          <a:bodyPr/>
          <a:lstStyle>
            <a:lvl1pPr marL="0" indent="0" algn="ctr">
              <a:buNone/>
              <a:defRPr/>
            </a:lvl1pPr>
          </a:lstStyle>
          <a:p>
            <a:r>
              <a:rPr lang="en-US"/>
              <a:t>Click to add photo</a:t>
            </a:r>
          </a:p>
        </p:txBody>
      </p:sp>
      <p:sp>
        <p:nvSpPr>
          <p:cNvPr id="7" name="Footer Placeholder 4">
            <a:extLst>
              <a:ext uri="{FF2B5EF4-FFF2-40B4-BE49-F238E27FC236}">
                <a16:creationId xmlns:a16="http://schemas.microsoft.com/office/drawing/2014/main" id="{51BAB65B-02AF-4992-85D0-8E98AB1BD96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6" name="Content Placeholder 2">
            <a:extLst>
              <a:ext uri="{FF2B5EF4-FFF2-40B4-BE49-F238E27FC236}">
                <a16:creationId xmlns:a16="http://schemas.microsoft.com/office/drawing/2014/main" id="{CFE115BC-4A4C-4385-82D5-106D1FAC359A}"/>
              </a:ext>
            </a:extLst>
          </p:cNvPr>
          <p:cNvSpPr>
            <a:spLocks noGrp="1"/>
          </p:cNvSpPr>
          <p:nvPr>
            <p:ph idx="1"/>
          </p:nvPr>
        </p:nvSpPr>
        <p:spPr>
          <a:xfrm>
            <a:off x="5819887" y="2899186"/>
            <a:ext cx="5610113" cy="3284359"/>
          </a:xfrm>
        </p:spPr>
        <p:txBody>
          <a:bodyPr>
            <a:normAutofit/>
          </a:bodyPr>
          <a:lstStyle>
            <a:lvl1pPr marL="0" indent="0">
              <a:buNone/>
              <a:defRPr/>
            </a:lvl1pPr>
          </a:lstStyle>
          <a:p>
            <a:pPr lvl="0"/>
            <a:r>
              <a:rPr lang="en-US"/>
              <a:t>Click to edit Master text styles</a:t>
            </a:r>
          </a:p>
        </p:txBody>
      </p:sp>
      <p:sp>
        <p:nvSpPr>
          <p:cNvPr id="8" name="Date Placeholder 3">
            <a:extLst>
              <a:ext uri="{FF2B5EF4-FFF2-40B4-BE49-F238E27FC236}">
                <a16:creationId xmlns:a16="http://schemas.microsoft.com/office/drawing/2014/main" id="{5CD3EB2B-80EF-4DC6-B2B6-F4B568443970}"/>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9" name="Slide Number Placeholder 5">
            <a:extLst>
              <a:ext uri="{FF2B5EF4-FFF2-40B4-BE49-F238E27FC236}">
                <a16:creationId xmlns:a16="http://schemas.microsoft.com/office/drawing/2014/main" id="{3DC3E33A-8A0A-4767-A4D9-CD8956379305}"/>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905945574"/>
      </p:ext>
    </p:extLst>
  </p:cSld>
  <p:clrMapOvr>
    <a:masterClrMapping/>
  </p:clrMapOvr>
  <p:hf sldNum="0" hdr="0" ftr="0" dt="0"/>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F4DD58-525D-4728-A769-9F38711D57DA}"/>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C1F862FE-7A72-432B-9888-FB389D35BDF2}"/>
              </a:ext>
            </a:extLst>
          </p:cNvPr>
          <p:cNvSpPr>
            <a:spLocks noGrp="1"/>
          </p:cNvSpPr>
          <p:nvPr>
            <p:ph type="title" hasCustomPrompt="1"/>
          </p:nvPr>
        </p:nvSpPr>
        <p:spPr>
          <a:xfrm>
            <a:off x="331788" y="875030"/>
            <a:ext cx="2384425" cy="5068570"/>
          </a:xfrm>
        </p:spPr>
        <p:txBody>
          <a:bodyPr/>
          <a:lstStyle>
            <a:lvl1pPr>
              <a:lnSpc>
                <a:spcPct val="100000"/>
              </a:lnSpc>
              <a:defRPr spc="-20" baseline="0">
                <a:solidFill>
                  <a:schemeClr val="bg1"/>
                </a:solidFill>
              </a:defRPr>
            </a:lvl1pPr>
          </a:lstStyle>
          <a:p>
            <a:r>
              <a:rPr lang="en-US"/>
              <a:t>Click  to add text</a:t>
            </a:r>
          </a:p>
        </p:txBody>
      </p:sp>
      <p:sp>
        <p:nvSpPr>
          <p:cNvPr id="13" name="Footer Placeholder 4">
            <a:extLst>
              <a:ext uri="{FF2B5EF4-FFF2-40B4-BE49-F238E27FC236}">
                <a16:creationId xmlns:a16="http://schemas.microsoft.com/office/drawing/2014/main" id="{A256B58A-EC2F-48AB-BF2D-AB678AF0C027}"/>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3" name="Content Placeholder 2">
            <a:extLst>
              <a:ext uri="{FF2B5EF4-FFF2-40B4-BE49-F238E27FC236}">
                <a16:creationId xmlns:a16="http://schemas.microsoft.com/office/drawing/2014/main" id="{99D33DA1-34CB-434E-99AF-EA31D28A1941}"/>
              </a:ext>
            </a:extLst>
          </p:cNvPr>
          <p:cNvSpPr>
            <a:spLocks noGrp="1"/>
          </p:cNvSpPr>
          <p:nvPr>
            <p:ph sz="quarter" idx="14" hasCustomPrompt="1"/>
          </p:nvPr>
        </p:nvSpPr>
        <p:spPr>
          <a:xfrm>
            <a:off x="3302000" y="876300"/>
            <a:ext cx="8607425" cy="4749800"/>
          </a:xfrm>
        </p:spPr>
        <p:txBody>
          <a:bodyPr/>
          <a:lstStyle>
            <a:lvl1pPr>
              <a:defRPr/>
            </a:lvl1pPr>
          </a:lstStyle>
          <a:p>
            <a:pPr lvl="0"/>
            <a:r>
              <a:rPr lang="en-US"/>
              <a:t>Click to add content</a:t>
            </a:r>
          </a:p>
        </p:txBody>
      </p:sp>
      <p:sp>
        <p:nvSpPr>
          <p:cNvPr id="14" name="Date Placeholder 3">
            <a:extLst>
              <a:ext uri="{FF2B5EF4-FFF2-40B4-BE49-F238E27FC236}">
                <a16:creationId xmlns:a16="http://schemas.microsoft.com/office/drawing/2014/main" id="{DB48D9BB-04DF-4542-8DF6-C4C78753805D}"/>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F22742E1-6009-4FFB-A391-37B987F53002}"/>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822079807"/>
      </p:ext>
    </p:extLst>
  </p:cSld>
  <p:clrMapOvr>
    <a:masterClrMapping/>
  </p:clrMapOvr>
  <p:hf sldNum="0" hdr="0" ftr="0" dt="0"/>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4_Title">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4FD2957-8595-499F-896A-E9A0888D058B}"/>
              </a:ext>
              <a:ext uri="{C183D7F6-B498-43B3-948B-1728B52AA6E4}">
                <adec:decorative xmlns:adec="http://schemas.microsoft.com/office/drawing/2017/decorative" val="1"/>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Rectangle 8">
            <a:extLst>
              <a:ext uri="{FF2B5EF4-FFF2-40B4-BE49-F238E27FC236}">
                <a16:creationId xmlns:a16="http://schemas.microsoft.com/office/drawing/2014/main" id="{1C44A184-010C-483F-8B5A-3D1E7E6EF981}"/>
              </a:ext>
              <a:ext uri="{C183D7F6-B498-43B3-948B-1728B52AA6E4}">
                <adec:decorative xmlns:adec="http://schemas.microsoft.com/office/drawing/2017/decorative" val="1"/>
              </a:ext>
            </a:extLst>
          </p:cNvPr>
          <p:cNvSpPr/>
          <p:nvPr/>
        </p:nvSpPr>
        <p:spPr>
          <a:xfrm>
            <a:off x="1" y="0"/>
            <a:ext cx="81153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10" name="Title 1">
            <a:extLst>
              <a:ext uri="{FF2B5EF4-FFF2-40B4-BE49-F238E27FC236}">
                <a16:creationId xmlns:a16="http://schemas.microsoft.com/office/drawing/2014/main" id="{9582A2E2-E6DD-4321-B03A-F6C071C1BB7B}"/>
              </a:ext>
            </a:extLst>
          </p:cNvPr>
          <p:cNvSpPr>
            <a:spLocks noGrp="1"/>
          </p:cNvSpPr>
          <p:nvPr>
            <p:ph type="ctrTitle"/>
          </p:nvPr>
        </p:nvSpPr>
        <p:spPr>
          <a:xfrm>
            <a:off x="649044" y="753034"/>
            <a:ext cx="6815446" cy="3887390"/>
          </a:xfrm>
        </p:spPr>
        <p:txBody>
          <a:bodyPr anchor="t">
            <a:normAutofit/>
          </a:bodyPr>
          <a:lstStyle>
            <a:lvl1pPr>
              <a:defRPr sz="8500" spc="-20" baseline="0">
                <a:solidFill>
                  <a:schemeClr val="bg1"/>
                </a:solidFill>
              </a:defRPr>
            </a:lvl1pPr>
          </a:lstStyle>
          <a:p>
            <a:r>
              <a:rPr lang="en-US"/>
              <a:t>Click to edit Master title style</a:t>
            </a:r>
          </a:p>
        </p:txBody>
      </p:sp>
      <p:sp>
        <p:nvSpPr>
          <p:cNvPr id="11" name="Subtitle 2">
            <a:extLst>
              <a:ext uri="{FF2B5EF4-FFF2-40B4-BE49-F238E27FC236}">
                <a16:creationId xmlns:a16="http://schemas.microsoft.com/office/drawing/2014/main" id="{D21B6D9B-E3FB-48D2-A477-5B73E2216682}"/>
              </a:ext>
            </a:extLst>
          </p:cNvPr>
          <p:cNvSpPr>
            <a:spLocks noGrp="1"/>
          </p:cNvSpPr>
          <p:nvPr>
            <p:ph type="subTitle" idx="1"/>
          </p:nvPr>
        </p:nvSpPr>
        <p:spPr>
          <a:xfrm>
            <a:off x="649045" y="4640424"/>
            <a:ext cx="6437555" cy="1303176"/>
          </a:xfrm>
        </p:spPr>
        <p:txBody>
          <a:bodyPr anchor="b">
            <a:normAutofit/>
          </a:bodyPr>
          <a:lstStyle>
            <a:lvl1pPr marL="0" indent="0">
              <a:buNone/>
              <a:defRPr sz="2800" b="1">
                <a:solidFill>
                  <a:schemeClr val="bg1"/>
                </a:solidFill>
              </a:defRPr>
            </a:lvl1pPr>
          </a:lstStyle>
          <a:p>
            <a:r>
              <a:rPr lang="en-US"/>
              <a:t>Click to edit Master subtitle style</a:t>
            </a:r>
          </a:p>
        </p:txBody>
      </p:sp>
      <p:sp>
        <p:nvSpPr>
          <p:cNvPr id="18" name="Picture Placeholder 16">
            <a:extLst>
              <a:ext uri="{FF2B5EF4-FFF2-40B4-BE49-F238E27FC236}">
                <a16:creationId xmlns:a16="http://schemas.microsoft.com/office/drawing/2014/main" id="{38823550-6B12-4BFD-9C91-668B623E3536}"/>
              </a:ext>
            </a:extLst>
          </p:cNvPr>
          <p:cNvSpPr>
            <a:spLocks noGrp="1"/>
          </p:cNvSpPr>
          <p:nvPr>
            <p:ph type="pic" sz="quarter" idx="13" hasCustomPrompt="1"/>
          </p:nvPr>
        </p:nvSpPr>
        <p:spPr>
          <a:xfrm>
            <a:off x="8113533" y="0"/>
            <a:ext cx="4082983" cy="6858000"/>
          </a:xfrm>
        </p:spPr>
        <p:txBody>
          <a:bodyPr/>
          <a:lstStyle>
            <a:lvl1pPr marL="0" indent="0" algn="ctr">
              <a:buNone/>
              <a:defRPr/>
            </a:lvl1pPr>
          </a:lstStyle>
          <a:p>
            <a:r>
              <a:rPr lang="en-US"/>
              <a:t>Click to add photo</a:t>
            </a:r>
          </a:p>
        </p:txBody>
      </p:sp>
    </p:spTree>
    <p:extLst>
      <p:ext uri="{BB962C8B-B14F-4D97-AF65-F5344CB8AC3E}">
        <p14:creationId xmlns:p14="http://schemas.microsoft.com/office/powerpoint/2010/main" val="799354627"/>
      </p:ext>
    </p:extLst>
  </p:cSld>
  <p:clrMapOvr>
    <a:masterClrMapping/>
  </p:clrMapOvr>
  <p:hf sldNum="0" hdr="0" ftr="0" dt="0"/>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5_Title">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4FD2957-8595-499F-896A-E9A0888D058B}"/>
              </a:ext>
              <a:ext uri="{C183D7F6-B498-43B3-948B-1728B52AA6E4}">
                <adec:decorative xmlns:adec="http://schemas.microsoft.com/office/drawing/2017/decorative" val="1"/>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Rectangle 8">
            <a:extLst>
              <a:ext uri="{FF2B5EF4-FFF2-40B4-BE49-F238E27FC236}">
                <a16:creationId xmlns:a16="http://schemas.microsoft.com/office/drawing/2014/main" id="{1C44A184-010C-483F-8B5A-3D1E7E6EF981}"/>
              </a:ext>
              <a:ext uri="{C183D7F6-B498-43B3-948B-1728B52AA6E4}">
                <adec:decorative xmlns:adec="http://schemas.microsoft.com/office/drawing/2017/decorative" val="1"/>
              </a:ext>
            </a:extLst>
          </p:cNvPr>
          <p:cNvSpPr/>
          <p:nvPr/>
        </p:nvSpPr>
        <p:spPr>
          <a:xfrm>
            <a:off x="1" y="0"/>
            <a:ext cx="81153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10" name="Title 1">
            <a:extLst>
              <a:ext uri="{FF2B5EF4-FFF2-40B4-BE49-F238E27FC236}">
                <a16:creationId xmlns:a16="http://schemas.microsoft.com/office/drawing/2014/main" id="{9582A2E2-E6DD-4321-B03A-F6C071C1BB7B}"/>
              </a:ext>
            </a:extLst>
          </p:cNvPr>
          <p:cNvSpPr>
            <a:spLocks noGrp="1"/>
          </p:cNvSpPr>
          <p:nvPr>
            <p:ph type="ctrTitle"/>
          </p:nvPr>
        </p:nvSpPr>
        <p:spPr>
          <a:xfrm>
            <a:off x="649044" y="753034"/>
            <a:ext cx="6815446" cy="3887390"/>
          </a:xfrm>
        </p:spPr>
        <p:txBody>
          <a:bodyPr anchor="t">
            <a:normAutofit/>
          </a:bodyPr>
          <a:lstStyle>
            <a:lvl1pPr>
              <a:defRPr sz="8500" spc="-20" baseline="0">
                <a:solidFill>
                  <a:schemeClr val="bg1"/>
                </a:solidFill>
              </a:defRPr>
            </a:lvl1pPr>
          </a:lstStyle>
          <a:p>
            <a:r>
              <a:rPr lang="en-US"/>
              <a:t>Click to edit Master title style</a:t>
            </a:r>
          </a:p>
        </p:txBody>
      </p:sp>
      <p:sp>
        <p:nvSpPr>
          <p:cNvPr id="11" name="Subtitle 2">
            <a:extLst>
              <a:ext uri="{FF2B5EF4-FFF2-40B4-BE49-F238E27FC236}">
                <a16:creationId xmlns:a16="http://schemas.microsoft.com/office/drawing/2014/main" id="{D21B6D9B-E3FB-48D2-A477-5B73E2216682}"/>
              </a:ext>
            </a:extLst>
          </p:cNvPr>
          <p:cNvSpPr>
            <a:spLocks noGrp="1"/>
          </p:cNvSpPr>
          <p:nvPr>
            <p:ph type="subTitle" idx="1"/>
          </p:nvPr>
        </p:nvSpPr>
        <p:spPr>
          <a:xfrm>
            <a:off x="649045" y="4640424"/>
            <a:ext cx="6437555" cy="1303176"/>
          </a:xfrm>
        </p:spPr>
        <p:txBody>
          <a:bodyPr anchor="b">
            <a:normAutofit/>
          </a:bodyPr>
          <a:lstStyle>
            <a:lvl1pPr marL="0" indent="0">
              <a:buNone/>
              <a:defRPr sz="2800" b="1">
                <a:solidFill>
                  <a:schemeClr val="bg1"/>
                </a:solidFill>
              </a:defRPr>
            </a:lvl1pPr>
          </a:lstStyle>
          <a:p>
            <a:r>
              <a:rPr lang="en-US"/>
              <a:t>Click to edit Master subtitle style</a:t>
            </a:r>
          </a:p>
        </p:txBody>
      </p:sp>
      <p:sp>
        <p:nvSpPr>
          <p:cNvPr id="18" name="Picture Placeholder 16">
            <a:extLst>
              <a:ext uri="{FF2B5EF4-FFF2-40B4-BE49-F238E27FC236}">
                <a16:creationId xmlns:a16="http://schemas.microsoft.com/office/drawing/2014/main" id="{38823550-6B12-4BFD-9C91-668B623E3536}"/>
              </a:ext>
            </a:extLst>
          </p:cNvPr>
          <p:cNvSpPr>
            <a:spLocks noGrp="1"/>
          </p:cNvSpPr>
          <p:nvPr>
            <p:ph type="pic" sz="quarter" idx="13" hasCustomPrompt="1"/>
          </p:nvPr>
        </p:nvSpPr>
        <p:spPr>
          <a:xfrm>
            <a:off x="8113533" y="0"/>
            <a:ext cx="4082983" cy="6858000"/>
          </a:xfrm>
        </p:spPr>
        <p:txBody>
          <a:bodyPr/>
          <a:lstStyle>
            <a:lvl1pPr marL="0" indent="0" algn="ctr">
              <a:buNone/>
              <a:defRPr/>
            </a:lvl1pPr>
          </a:lstStyle>
          <a:p>
            <a:r>
              <a:rPr lang="en-US"/>
              <a:t>Click to add photo</a:t>
            </a:r>
          </a:p>
        </p:txBody>
      </p:sp>
    </p:spTree>
    <p:extLst>
      <p:ext uri="{BB962C8B-B14F-4D97-AF65-F5344CB8AC3E}">
        <p14:creationId xmlns:p14="http://schemas.microsoft.com/office/powerpoint/2010/main" val="4067526306"/>
      </p:ext>
    </p:extLst>
  </p:cSld>
  <p:clrMapOvr>
    <a:masterClrMapping/>
  </p:clrMapOvr>
  <p:hf sldNum="0" hdr="0" ftr="0" dt="0"/>
</p:sldLayout>
</file>

<file path=ppt/slideLayouts/slideLayout1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70CFE-6F54-4412-B563-60539F8072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6F734F-946E-4508-9DDC-CF85B9859D3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A65AC71-802A-41FE-937C-B106F8D06AA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B538AE7-A3F1-4DE9-A9A0-86D63D40C7F9}"/>
              </a:ext>
            </a:extLst>
          </p:cNvPr>
          <p:cNvSpPr>
            <a:spLocks noGrp="1"/>
          </p:cNvSpPr>
          <p:nvPr>
            <p:ph type="dt" sz="half" idx="10"/>
          </p:nvPr>
        </p:nvSpPr>
        <p:spPr/>
        <p:txBody>
          <a:bodyPr/>
          <a:lstStyle/>
          <a:p>
            <a:fld id="{1F861BA7-8E2F-491E-AE46-CA90C07E8697}" type="datetimeFigureOut">
              <a:rPr lang="en-US" smtClean="0"/>
              <a:t>10/11/2024</a:t>
            </a:fld>
            <a:endParaRPr lang="en-US"/>
          </a:p>
        </p:txBody>
      </p:sp>
      <p:sp>
        <p:nvSpPr>
          <p:cNvPr id="6" name="Footer Placeholder 5">
            <a:extLst>
              <a:ext uri="{FF2B5EF4-FFF2-40B4-BE49-F238E27FC236}">
                <a16:creationId xmlns:a16="http://schemas.microsoft.com/office/drawing/2014/main" id="{ABAB8347-DB78-40C1-93B9-537C1A1BE6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93D03B-AC7B-426B-BAB7-695FD37EE586}"/>
              </a:ext>
            </a:extLst>
          </p:cNvPr>
          <p:cNvSpPr>
            <a:spLocks noGrp="1"/>
          </p:cNvSpPr>
          <p:nvPr>
            <p:ph type="sldNum" sz="quarter" idx="12"/>
          </p:nvPr>
        </p:nvSpPr>
        <p:spPr/>
        <p:txBody>
          <a:bodyPr/>
          <a:lstStyle/>
          <a:p>
            <a:fld id="{67514A7C-2627-45F5-8CE3-3813A276EF8B}" type="slidenum">
              <a:rPr lang="en-US" smtClean="0"/>
              <a:t>‹Nr.›</a:t>
            </a:fld>
            <a:endParaRPr lang="en-US"/>
          </a:p>
        </p:txBody>
      </p:sp>
    </p:spTree>
    <p:extLst>
      <p:ext uri="{BB962C8B-B14F-4D97-AF65-F5344CB8AC3E}">
        <p14:creationId xmlns:p14="http://schemas.microsoft.com/office/powerpoint/2010/main" val="564502084"/>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A812D-7E2B-4FB3-B1FD-6885C842A85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EAA7679-391B-4D2D-9067-85023135CE93}"/>
              </a:ext>
            </a:extLst>
          </p:cNvPr>
          <p:cNvSpPr>
            <a:spLocks noGrp="1"/>
          </p:cNvSpPr>
          <p:nvPr>
            <p:ph type="dt" sz="half" idx="10"/>
          </p:nvPr>
        </p:nvSpPr>
        <p:spPr/>
        <p:txBody>
          <a:bodyPr/>
          <a:lstStyle/>
          <a:p>
            <a:fld id="{1F861BA7-8E2F-491E-AE46-CA90C07E8697}" type="datetimeFigureOut">
              <a:rPr lang="en-US" smtClean="0"/>
              <a:t>10/11/2024</a:t>
            </a:fld>
            <a:endParaRPr lang="en-US"/>
          </a:p>
        </p:txBody>
      </p:sp>
      <p:sp>
        <p:nvSpPr>
          <p:cNvPr id="4" name="Footer Placeholder 3">
            <a:extLst>
              <a:ext uri="{FF2B5EF4-FFF2-40B4-BE49-F238E27FC236}">
                <a16:creationId xmlns:a16="http://schemas.microsoft.com/office/drawing/2014/main" id="{C74447DC-594F-4CC0-91FF-72CAD44C3AD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396150-8C2D-4FA3-A9A6-4FC7CC782A11}"/>
              </a:ext>
            </a:extLst>
          </p:cNvPr>
          <p:cNvSpPr>
            <a:spLocks noGrp="1"/>
          </p:cNvSpPr>
          <p:nvPr>
            <p:ph type="sldNum" sz="quarter" idx="12"/>
          </p:nvPr>
        </p:nvSpPr>
        <p:spPr/>
        <p:txBody>
          <a:bodyPr/>
          <a:lstStyle/>
          <a:p>
            <a:fld id="{67514A7C-2627-45F5-8CE3-3813A276EF8B}" type="slidenum">
              <a:rPr lang="en-US" smtClean="0"/>
              <a:t>‹Nr.›</a:t>
            </a:fld>
            <a:endParaRPr lang="en-US"/>
          </a:p>
        </p:txBody>
      </p:sp>
    </p:spTree>
    <p:extLst>
      <p:ext uri="{BB962C8B-B14F-4D97-AF65-F5344CB8AC3E}">
        <p14:creationId xmlns:p14="http://schemas.microsoft.com/office/powerpoint/2010/main" val="704586236"/>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1_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3" name="Content Placeholder 2">
            <a:extLst>
              <a:ext uri="{FF2B5EF4-FFF2-40B4-BE49-F238E27FC236}">
                <a16:creationId xmlns:a16="http://schemas.microsoft.com/office/drawing/2014/main" id="{3671CEA4-8F84-4893-8A45-28DB0AE2068C}"/>
              </a:ext>
            </a:extLst>
          </p:cNvPr>
          <p:cNvSpPr>
            <a:spLocks noGrp="1"/>
          </p:cNvSpPr>
          <p:nvPr>
            <p:ph sz="quarter" idx="14" hasCustomPrompt="1"/>
          </p:nvPr>
        </p:nvSpPr>
        <p:spPr>
          <a:xfrm>
            <a:off x="3422650" y="996950"/>
            <a:ext cx="8367713" cy="4545013"/>
          </a:xfrm>
        </p:spPr>
        <p:txBody>
          <a:bodyPr/>
          <a:lstStyle>
            <a:lvl1pPr>
              <a:defRPr/>
            </a:lvl1pPr>
          </a:lstStyle>
          <a:p>
            <a:pPr lvl="0"/>
            <a:r>
              <a:rPr lang="en-US"/>
              <a:t>Click to add content</a:t>
            </a:r>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800740565"/>
      </p:ext>
    </p:extLst>
  </p:cSld>
  <p:clrMapOvr>
    <a:masterClrMapping/>
  </p:clrMapOvr>
  <p:hf sldNum="0" hdr="0" ftr="0" dt="0"/>
</p:sldLayout>
</file>

<file path=ppt/slideLayouts/slideLayout189.xml><?xml version="1.0" encoding="utf-8"?>
<p:sldLayout xmlns:a="http://schemas.openxmlformats.org/drawingml/2006/main" xmlns:r="http://schemas.openxmlformats.org/officeDocument/2006/relationships" xmlns:p="http://schemas.openxmlformats.org/presentationml/2006/main">
  <p:cSld name="5_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nSpc>
                <a:spcPct val="100000"/>
              </a:lnSpc>
              <a:defRPr spc="-20" baseline="0">
                <a:solidFill>
                  <a:schemeClr val="bg1"/>
                </a:solidFill>
              </a:defRPr>
            </a:lvl1pPr>
          </a:lstStyle>
          <a:p>
            <a:r>
              <a:rPr lang="en-US"/>
              <a:t>Click to add title</a:t>
            </a:r>
          </a:p>
        </p:txBody>
      </p:sp>
      <p:sp>
        <p:nvSpPr>
          <p:cNvPr id="8" name="Content Placeholder 7">
            <a:extLst>
              <a:ext uri="{FF2B5EF4-FFF2-40B4-BE49-F238E27FC236}">
                <a16:creationId xmlns:a16="http://schemas.microsoft.com/office/drawing/2014/main" id="{4C5A662A-E279-494E-8389-ADC6E870E38D}"/>
              </a:ext>
            </a:extLst>
          </p:cNvPr>
          <p:cNvSpPr>
            <a:spLocks noGrp="1"/>
          </p:cNvSpPr>
          <p:nvPr>
            <p:ph sz="quarter" idx="14" hasCustomPrompt="1"/>
          </p:nvPr>
        </p:nvSpPr>
        <p:spPr>
          <a:xfrm>
            <a:off x="931863" y="1695450"/>
            <a:ext cx="10328275" cy="4314825"/>
          </a:xfrm>
        </p:spPr>
        <p:txBody>
          <a:bodyPr/>
          <a:lstStyle>
            <a:lvl1pPr>
              <a:defRPr/>
            </a:lvl1pPr>
          </a:lstStyle>
          <a:p>
            <a:pPr lvl="0"/>
            <a:r>
              <a:rPr lang="en-US"/>
              <a:t>Click to add content</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012774800"/>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Section Brea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46EB31F-C5DF-49FF-8DEA-86AC0C1860A0}"/>
              </a:ext>
              <a:ext uri="{C183D7F6-B498-43B3-948B-1728B52AA6E4}">
                <adec:decorative xmlns:adec="http://schemas.microsoft.com/office/drawing/2017/decorative" val="1"/>
              </a:ext>
            </a:extLst>
          </p:cNvPr>
          <p:cNvSpPr/>
          <p:nvPr/>
        </p:nvSpPr>
        <p:spPr>
          <a:xfrm>
            <a:off x="1" y="0"/>
            <a:ext cx="7086599" cy="45339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ACFE912F-46EC-49B0-9C9A-DE9CBDF9FBBF}"/>
              </a:ext>
            </a:extLst>
          </p:cNvPr>
          <p:cNvSpPr>
            <a:spLocks noGrp="1"/>
          </p:cNvSpPr>
          <p:nvPr>
            <p:ph type="ctrTitle"/>
          </p:nvPr>
        </p:nvSpPr>
        <p:spPr>
          <a:xfrm>
            <a:off x="649045" y="753035"/>
            <a:ext cx="5945393" cy="2366683"/>
          </a:xfrm>
        </p:spPr>
        <p:txBody>
          <a:bodyPr>
            <a:normAutofit/>
          </a:bodyPr>
          <a:lstStyle>
            <a:lvl1pPr>
              <a:defRPr spc="-20" baseline="0">
                <a:solidFill>
                  <a:schemeClr val="bg1"/>
                </a:solidFill>
              </a:defRPr>
            </a:lvl1pPr>
          </a:lstStyle>
          <a:p>
            <a:r>
              <a:rPr lang="en-US" sz="6000"/>
              <a:t>Click to edit Master title style</a:t>
            </a:r>
          </a:p>
        </p:txBody>
      </p:sp>
      <p:sp>
        <p:nvSpPr>
          <p:cNvPr id="5" name="Subtitle 2">
            <a:extLst>
              <a:ext uri="{FF2B5EF4-FFF2-40B4-BE49-F238E27FC236}">
                <a16:creationId xmlns:a16="http://schemas.microsoft.com/office/drawing/2014/main" id="{9BF32D81-1E24-45B8-A09D-EEAD404D8F31}"/>
              </a:ext>
            </a:extLst>
          </p:cNvPr>
          <p:cNvSpPr>
            <a:spLocks noGrp="1"/>
          </p:cNvSpPr>
          <p:nvPr>
            <p:ph type="subTitle" idx="1"/>
          </p:nvPr>
        </p:nvSpPr>
        <p:spPr>
          <a:xfrm>
            <a:off x="649045" y="3075868"/>
            <a:ext cx="5945393" cy="1108335"/>
          </a:xfrm>
        </p:spPr>
        <p:txBody>
          <a:bodyPr>
            <a:normAutofit/>
          </a:bodyPr>
          <a:lstStyle>
            <a:lvl1pPr marL="0" indent="0">
              <a:buNone/>
              <a:defRPr sz="2400">
                <a:solidFill>
                  <a:schemeClr val="bg1"/>
                </a:solidFill>
              </a:defRPr>
            </a:lvl1pPr>
          </a:lstStyle>
          <a:p>
            <a:r>
              <a:rPr lang="en-US"/>
              <a:t>Click to edit Master subtitle style</a:t>
            </a:r>
          </a:p>
        </p:txBody>
      </p:sp>
      <p:sp>
        <p:nvSpPr>
          <p:cNvPr id="16" name="Picture Placeholder 15">
            <a:extLst>
              <a:ext uri="{FF2B5EF4-FFF2-40B4-BE49-F238E27FC236}">
                <a16:creationId xmlns:a16="http://schemas.microsoft.com/office/drawing/2014/main" id="{9F9C7900-0694-4FDF-B29C-24016C0B9C60}"/>
              </a:ext>
            </a:extLst>
          </p:cNvPr>
          <p:cNvSpPr>
            <a:spLocks noGrp="1"/>
          </p:cNvSpPr>
          <p:nvPr>
            <p:ph type="pic" sz="quarter" idx="14" hasCustomPrompt="1"/>
          </p:nvPr>
        </p:nvSpPr>
        <p:spPr>
          <a:xfrm>
            <a:off x="0" y="4533900"/>
            <a:ext cx="7086598" cy="2324100"/>
          </a:xfrm>
        </p:spPr>
        <p:txBody>
          <a:bodyPr/>
          <a:lstStyle>
            <a:lvl1pPr marL="0" indent="0" algn="l">
              <a:buNone/>
              <a:defRPr/>
            </a:lvl1pPr>
          </a:lstStyle>
          <a:p>
            <a:r>
              <a:rPr lang="en-US"/>
              <a:t>Click to add photo</a:t>
            </a:r>
          </a:p>
        </p:txBody>
      </p:sp>
      <p:sp>
        <p:nvSpPr>
          <p:cNvPr id="8" name="Footer Placeholder 4">
            <a:extLst>
              <a:ext uri="{FF2B5EF4-FFF2-40B4-BE49-F238E27FC236}">
                <a16:creationId xmlns:a16="http://schemas.microsoft.com/office/drawing/2014/main" id="{52F1BABA-5C8C-4693-BD5A-974A171125F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14" name="Picture Placeholder 12">
            <a:extLst>
              <a:ext uri="{FF2B5EF4-FFF2-40B4-BE49-F238E27FC236}">
                <a16:creationId xmlns:a16="http://schemas.microsoft.com/office/drawing/2014/main" id="{D71BA6F2-2182-4910-8DA6-71E5AB274588}"/>
              </a:ext>
            </a:extLst>
          </p:cNvPr>
          <p:cNvSpPr>
            <a:spLocks noGrp="1"/>
          </p:cNvSpPr>
          <p:nvPr>
            <p:ph type="pic" sz="quarter" idx="13" hasCustomPrompt="1"/>
          </p:nvPr>
        </p:nvSpPr>
        <p:spPr>
          <a:xfrm>
            <a:off x="7086600" y="0"/>
            <a:ext cx="5105400" cy="4533900"/>
          </a:xfrm>
        </p:spPr>
        <p:txBody>
          <a:bodyPr/>
          <a:lstStyle>
            <a:lvl1pPr marL="0" indent="0" algn="ctr">
              <a:buNone/>
              <a:defRPr/>
            </a:lvl1pPr>
          </a:lstStyle>
          <a:p>
            <a:r>
              <a:rPr lang="en-US"/>
              <a:t>Click to add photo</a:t>
            </a:r>
          </a:p>
        </p:txBody>
      </p:sp>
      <p:sp>
        <p:nvSpPr>
          <p:cNvPr id="17" name="Picture Placeholder 15">
            <a:extLst>
              <a:ext uri="{FF2B5EF4-FFF2-40B4-BE49-F238E27FC236}">
                <a16:creationId xmlns:a16="http://schemas.microsoft.com/office/drawing/2014/main" id="{83DCD7D2-7B94-48E9-9DCA-E72E1BCE4375}"/>
              </a:ext>
            </a:extLst>
          </p:cNvPr>
          <p:cNvSpPr>
            <a:spLocks noGrp="1"/>
          </p:cNvSpPr>
          <p:nvPr>
            <p:ph type="pic" sz="quarter" idx="15" hasCustomPrompt="1"/>
          </p:nvPr>
        </p:nvSpPr>
        <p:spPr>
          <a:xfrm>
            <a:off x="7086598" y="4533900"/>
            <a:ext cx="5105402" cy="2324100"/>
          </a:xfrm>
        </p:spPr>
        <p:txBody>
          <a:bodyPr/>
          <a:lstStyle>
            <a:lvl1pPr marL="0" indent="0">
              <a:buNone/>
              <a:defRPr/>
            </a:lvl1pPr>
          </a:lstStyle>
          <a:p>
            <a:r>
              <a:rPr lang="en-US"/>
              <a:t>Click to add photo</a:t>
            </a:r>
          </a:p>
        </p:txBody>
      </p:sp>
      <p:sp>
        <p:nvSpPr>
          <p:cNvPr id="10" name="Date Placeholder 3">
            <a:extLst>
              <a:ext uri="{FF2B5EF4-FFF2-40B4-BE49-F238E27FC236}">
                <a16:creationId xmlns:a16="http://schemas.microsoft.com/office/drawing/2014/main" id="{94253B29-520A-4014-A821-4F52F57CBC62}"/>
              </a:ext>
            </a:extLst>
          </p:cNvPr>
          <p:cNvSpPr>
            <a:spLocks noGrp="1"/>
          </p:cNvSpPr>
          <p:nvPr>
            <p:ph type="dt" sz="half" idx="10"/>
          </p:nvPr>
        </p:nvSpPr>
        <p:spPr>
          <a:xfrm>
            <a:off x="7013448" y="6355080"/>
            <a:ext cx="4352544" cy="365125"/>
          </a:xfrm>
        </p:spPr>
        <p:txBody>
          <a:bodyPr/>
          <a:lstStyle>
            <a:lvl1pPr>
              <a:defRPr>
                <a:solidFill>
                  <a:schemeClr val="bg1"/>
                </a:solidFill>
              </a:defRPr>
            </a:lvl1pPr>
          </a:lstStyle>
          <a:p>
            <a:endParaRPr lang="en-US" noProof="0"/>
          </a:p>
        </p:txBody>
      </p:sp>
      <p:sp>
        <p:nvSpPr>
          <p:cNvPr id="11" name="Slide Number Placeholder 5">
            <a:extLst>
              <a:ext uri="{FF2B5EF4-FFF2-40B4-BE49-F238E27FC236}">
                <a16:creationId xmlns:a16="http://schemas.microsoft.com/office/drawing/2014/main" id="{46B60DEE-1456-46C0-A3E5-4CAF3E128D5B}"/>
              </a:ext>
            </a:extLst>
          </p:cNvPr>
          <p:cNvSpPr>
            <a:spLocks noGrp="1"/>
          </p:cNvSpPr>
          <p:nvPr>
            <p:ph type="sldNum" sz="quarter" idx="12"/>
          </p:nvPr>
        </p:nvSpPr>
        <p:spPr>
          <a:xfrm>
            <a:off x="11365992" y="6356350"/>
            <a:ext cx="630936" cy="365125"/>
          </a:xfrm>
        </p:spPr>
        <p:txBody>
          <a:bodyPr/>
          <a:lstStyle>
            <a:lvl1pPr>
              <a:defRPr>
                <a:solidFill>
                  <a:schemeClr val="bg1"/>
                </a:solidFill>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446861180"/>
      </p:ext>
    </p:extLst>
  </p:cSld>
  <p:clrMapOvr>
    <a:masterClrMapping/>
  </p:clrMapOvr>
  <p:hf sldNum="0" hdr="0" ftr="0" dt="0"/>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p:cSld name="2_Content 2 Column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5F516FD-E4AF-4BA2-902A-DA4674655726}"/>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2" name="Title 1">
            <a:extLst>
              <a:ext uri="{FF2B5EF4-FFF2-40B4-BE49-F238E27FC236}">
                <a16:creationId xmlns:a16="http://schemas.microsoft.com/office/drawing/2014/main" id="{07F0F480-E13D-4322-ADF4-56769DC5AFF3}"/>
              </a:ext>
            </a:extLst>
          </p:cNvPr>
          <p:cNvSpPr>
            <a:spLocks noGrp="1"/>
          </p:cNvSpPr>
          <p:nvPr>
            <p:ph type="title" hasCustomPrompt="1"/>
          </p:nvPr>
        </p:nvSpPr>
        <p:spPr>
          <a:xfrm>
            <a:off x="1249680" y="190500"/>
            <a:ext cx="10036292" cy="773776"/>
          </a:xfrm>
        </p:spPr>
        <p:txBody>
          <a:bodyPr anchor="ctr"/>
          <a:lstStyle>
            <a:lvl1pPr algn="r">
              <a:lnSpc>
                <a:spcPct val="100000"/>
              </a:lnSpc>
              <a:defRPr spc="-20" baseline="0">
                <a:solidFill>
                  <a:schemeClr val="bg1"/>
                </a:solidFill>
              </a:defRPr>
            </a:lvl1pPr>
          </a:lstStyle>
          <a:p>
            <a:r>
              <a:rPr lang="en-US"/>
              <a:t>Click to add title</a:t>
            </a:r>
          </a:p>
        </p:txBody>
      </p:sp>
      <p:sp>
        <p:nvSpPr>
          <p:cNvPr id="12" name="Text Placeholder 30">
            <a:extLst>
              <a:ext uri="{FF2B5EF4-FFF2-40B4-BE49-F238E27FC236}">
                <a16:creationId xmlns:a16="http://schemas.microsoft.com/office/drawing/2014/main" id="{7F0BA818-CA3B-46FD-9A79-7BDC1D9CA710}"/>
              </a:ext>
            </a:extLst>
          </p:cNvPr>
          <p:cNvSpPr>
            <a:spLocks noGrp="1"/>
          </p:cNvSpPr>
          <p:nvPr>
            <p:ph type="body" sz="quarter" idx="14" hasCustomPrompt="1"/>
          </p:nvPr>
        </p:nvSpPr>
        <p:spPr>
          <a:xfrm>
            <a:off x="1209243" y="1764139"/>
            <a:ext cx="4756714"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7" name="Text Placeholder 15">
            <a:extLst>
              <a:ext uri="{FF2B5EF4-FFF2-40B4-BE49-F238E27FC236}">
                <a16:creationId xmlns:a16="http://schemas.microsoft.com/office/drawing/2014/main" id="{4EAD007E-B9BB-4C9F-BDC8-127A77F0F96D}"/>
              </a:ext>
            </a:extLst>
          </p:cNvPr>
          <p:cNvSpPr>
            <a:spLocks noGrp="1"/>
          </p:cNvSpPr>
          <p:nvPr>
            <p:ph type="body" sz="quarter" idx="17" hasCustomPrompt="1"/>
          </p:nvPr>
        </p:nvSpPr>
        <p:spPr>
          <a:xfrm>
            <a:off x="1209243" y="2374900"/>
            <a:ext cx="4756714" cy="3365500"/>
          </a:xfrm>
        </p:spPr>
        <p:txBody>
          <a:bodyPr>
            <a:normAutofit/>
          </a:bodyPr>
          <a:lstStyle>
            <a:lvl1pPr>
              <a:defRPr sz="2000"/>
            </a:lvl1pPr>
          </a:lstStyle>
          <a:p>
            <a:pPr lvl="0"/>
            <a:r>
              <a:rPr lang="en-US"/>
              <a:t>Click to add text</a:t>
            </a:r>
          </a:p>
        </p:txBody>
      </p:sp>
      <p:sp>
        <p:nvSpPr>
          <p:cNvPr id="14" name="Text Placeholder 30">
            <a:extLst>
              <a:ext uri="{FF2B5EF4-FFF2-40B4-BE49-F238E27FC236}">
                <a16:creationId xmlns:a16="http://schemas.microsoft.com/office/drawing/2014/main" id="{9ECBA1DE-781A-4AA7-86CA-0EBE52A9B417}"/>
              </a:ext>
            </a:extLst>
          </p:cNvPr>
          <p:cNvSpPr>
            <a:spLocks noGrp="1"/>
          </p:cNvSpPr>
          <p:nvPr>
            <p:ph type="body" sz="quarter" idx="16" hasCustomPrompt="1"/>
          </p:nvPr>
        </p:nvSpPr>
        <p:spPr>
          <a:xfrm>
            <a:off x="6257467" y="1764031"/>
            <a:ext cx="4756714"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8" name="Text Placeholder 15">
            <a:extLst>
              <a:ext uri="{FF2B5EF4-FFF2-40B4-BE49-F238E27FC236}">
                <a16:creationId xmlns:a16="http://schemas.microsoft.com/office/drawing/2014/main" id="{53A9CA10-3BBC-41E7-A34E-C6CCFEC8205E}"/>
              </a:ext>
            </a:extLst>
          </p:cNvPr>
          <p:cNvSpPr>
            <a:spLocks noGrp="1"/>
          </p:cNvSpPr>
          <p:nvPr>
            <p:ph type="body" sz="quarter" idx="18" hasCustomPrompt="1"/>
          </p:nvPr>
        </p:nvSpPr>
        <p:spPr>
          <a:xfrm>
            <a:off x="6257467" y="2374900"/>
            <a:ext cx="4756714" cy="3365500"/>
          </a:xfrm>
        </p:spPr>
        <p:txBody>
          <a:bodyPr>
            <a:normAutofit/>
          </a:bodyPr>
          <a:lstStyle>
            <a:lvl1pPr>
              <a:defRPr sz="2000"/>
            </a:lvl1pPr>
          </a:lstStyle>
          <a:p>
            <a:pPr lvl="0"/>
            <a:r>
              <a:rPr lang="en-US"/>
              <a:t>Click to add text</a:t>
            </a:r>
          </a:p>
        </p:txBody>
      </p:sp>
      <p:sp>
        <p:nvSpPr>
          <p:cNvPr id="6" name="Footer Placeholder 4">
            <a:extLst>
              <a:ext uri="{FF2B5EF4-FFF2-40B4-BE49-F238E27FC236}">
                <a16:creationId xmlns:a16="http://schemas.microsoft.com/office/drawing/2014/main" id="{27F3D4E9-1171-434D-AA71-EA27F72E0D99}"/>
              </a:ext>
            </a:extLst>
          </p:cNvPr>
          <p:cNvSpPr>
            <a:spLocks noGrp="1"/>
          </p:cNvSpPr>
          <p:nvPr>
            <p:ph type="ftr" sz="quarter" idx="11"/>
          </p:nvPr>
        </p:nvSpPr>
        <p:spPr>
          <a:xfrm>
            <a:off x="201168" y="6356350"/>
            <a:ext cx="4837176" cy="365125"/>
          </a:xfrm>
        </p:spPr>
        <p:txBody>
          <a:bodyPr/>
          <a:lstStyle/>
          <a:p>
            <a:endParaRPr lang="en-US" noProof="0"/>
          </a:p>
        </p:txBody>
      </p:sp>
      <p:sp>
        <p:nvSpPr>
          <p:cNvPr id="7" name="Date Placeholder 3">
            <a:extLst>
              <a:ext uri="{FF2B5EF4-FFF2-40B4-BE49-F238E27FC236}">
                <a16:creationId xmlns:a16="http://schemas.microsoft.com/office/drawing/2014/main" id="{57A29A0D-15CB-4460-9435-7E7D645346A5}"/>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8" name="Slide Number Placeholder 5">
            <a:extLst>
              <a:ext uri="{FF2B5EF4-FFF2-40B4-BE49-F238E27FC236}">
                <a16:creationId xmlns:a16="http://schemas.microsoft.com/office/drawing/2014/main" id="{8B6F95C2-7834-44D3-B93B-79D944E1283C}"/>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218486417"/>
      </p:ext>
    </p:extLst>
  </p:cSld>
  <p:clrMapOvr>
    <a:masterClrMapping/>
  </p:clrMapOvr>
  <p:hf sldNum="0" hdr="0" ftr="0" dt="0"/>
</p:sldLayout>
</file>

<file path=ppt/slideLayouts/slideLayout191.xml><?xml version="1.0" encoding="utf-8"?>
<p:sldLayout xmlns:a="http://schemas.openxmlformats.org/drawingml/2006/main" xmlns:r="http://schemas.openxmlformats.org/officeDocument/2006/relationships" xmlns:p="http://schemas.openxmlformats.org/presentationml/2006/main" matchingName="Closing">
  <p:cSld name="Closing">
    <p:spTree>
      <p:nvGrpSpPr>
        <p:cNvPr id="1" name="Shape 178"/>
        <p:cNvGrpSpPr/>
        <p:nvPr/>
      </p:nvGrpSpPr>
      <p:grpSpPr>
        <a:xfrm>
          <a:off x="0" y="0"/>
          <a:ext cx="0" cy="0"/>
          <a:chOff x="0" y="0"/>
          <a:chExt cx="0" cy="0"/>
        </a:xfrm>
      </p:grpSpPr>
      <p:sp>
        <p:nvSpPr>
          <p:cNvPr id="179" name="Google Shape;179;p54"/>
          <p:cNvSpPr/>
          <p:nvPr/>
        </p:nvSpPr>
        <p:spPr>
          <a:xfrm>
            <a:off x="0" y="4533900"/>
            <a:ext cx="9144000" cy="23241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180" name="Google Shape;180;p54"/>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1" name="Google Shape;181;p54"/>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182" name="Google Shape;182;p54"/>
          <p:cNvSpPr>
            <a:spLocks noGrp="1"/>
          </p:cNvSpPr>
          <p:nvPr>
            <p:ph type="pic" idx="2"/>
          </p:nvPr>
        </p:nvSpPr>
        <p:spPr>
          <a:xfrm>
            <a:off x="0" y="0"/>
            <a:ext cx="9144000" cy="4532313"/>
          </a:xfrm>
          <a:prstGeom prst="rect">
            <a:avLst/>
          </a:prstGeom>
          <a:noFill/>
          <a:ln>
            <a:noFill/>
          </a:ln>
        </p:spPr>
      </p:sp>
      <p:sp>
        <p:nvSpPr>
          <p:cNvPr id="183" name="Google Shape;183;p54"/>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4" name="Google Shape;184;p54"/>
          <p:cNvSpPr>
            <a:spLocks noGrp="1"/>
          </p:cNvSpPr>
          <p:nvPr>
            <p:ph type="pic" idx="3"/>
          </p:nvPr>
        </p:nvSpPr>
        <p:spPr>
          <a:xfrm>
            <a:off x="9144000" y="4532313"/>
            <a:ext cx="3048000" cy="2325687"/>
          </a:xfrm>
          <a:prstGeom prst="rect">
            <a:avLst/>
          </a:prstGeom>
          <a:noFill/>
          <a:ln>
            <a:noFill/>
          </a:ln>
        </p:spPr>
      </p:sp>
      <p:sp>
        <p:nvSpPr>
          <p:cNvPr id="185" name="Google Shape;185;p54"/>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6" name="Google Shape;186;p54"/>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637083497"/>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15"/>
        <p:cNvGrpSpPr/>
        <p:nvPr/>
      </p:nvGrpSpPr>
      <p:grpSpPr>
        <a:xfrm>
          <a:off x="0" y="0"/>
          <a:ext cx="0" cy="0"/>
          <a:chOff x="0" y="0"/>
          <a:chExt cx="0" cy="0"/>
        </a:xfrm>
      </p:grpSpPr>
      <p:sp>
        <p:nvSpPr>
          <p:cNvPr id="16" name="Google Shape;16;p34"/>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17" name="Google Shape;17;p34"/>
          <p:cNvSpPr/>
          <p:nvPr/>
        </p:nvSpPr>
        <p:spPr>
          <a:xfrm>
            <a:off x="1" y="0"/>
            <a:ext cx="8115300" cy="6858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18" name="Google Shape;18;p34"/>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4"/>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0" name="Google Shape;20;p34"/>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1124412486"/>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matchingName="3_Title">
  <p:cSld name="3_Title">
    <p:spTree>
      <p:nvGrpSpPr>
        <p:cNvPr id="1" name="Shape 201"/>
        <p:cNvGrpSpPr/>
        <p:nvPr/>
      </p:nvGrpSpPr>
      <p:grpSpPr>
        <a:xfrm>
          <a:off x="0" y="0"/>
          <a:ext cx="0" cy="0"/>
          <a:chOff x="0" y="0"/>
          <a:chExt cx="0" cy="0"/>
        </a:xfrm>
      </p:grpSpPr>
      <p:sp>
        <p:nvSpPr>
          <p:cNvPr id="202" name="Google Shape;202;p57"/>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03" name="Google Shape;203;p57"/>
          <p:cNvSpPr/>
          <p:nvPr/>
        </p:nvSpPr>
        <p:spPr>
          <a:xfrm>
            <a:off x="1" y="0"/>
            <a:ext cx="8115300" cy="68580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204" name="Google Shape;204;p57"/>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5" name="Google Shape;205;p57"/>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06" name="Google Shape;206;p57"/>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9669992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matchingName="3_Title" preserve="1">
  <p:cSld name="4_Title">
    <p:spTree>
      <p:nvGrpSpPr>
        <p:cNvPr id="1" name="Shape 201"/>
        <p:cNvGrpSpPr/>
        <p:nvPr/>
      </p:nvGrpSpPr>
      <p:grpSpPr>
        <a:xfrm>
          <a:off x="0" y="0"/>
          <a:ext cx="0" cy="0"/>
          <a:chOff x="0" y="0"/>
          <a:chExt cx="0" cy="0"/>
        </a:xfrm>
      </p:grpSpPr>
      <p:sp>
        <p:nvSpPr>
          <p:cNvPr id="202" name="Google Shape;202;p57"/>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03" name="Google Shape;203;p57"/>
          <p:cNvSpPr/>
          <p:nvPr/>
        </p:nvSpPr>
        <p:spPr>
          <a:xfrm>
            <a:off x="1" y="0"/>
            <a:ext cx="81153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204" name="Google Shape;204;p57"/>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5" name="Google Shape;205;p57"/>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06" name="Google Shape;206;p57"/>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378485884"/>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matchingName="2_Title">
  <p:cSld name="2_Title">
    <p:spTree>
      <p:nvGrpSpPr>
        <p:cNvPr id="1" name="Shape 207"/>
        <p:cNvGrpSpPr/>
        <p:nvPr/>
      </p:nvGrpSpPr>
      <p:grpSpPr>
        <a:xfrm>
          <a:off x="0" y="0"/>
          <a:ext cx="0" cy="0"/>
          <a:chOff x="0" y="0"/>
          <a:chExt cx="0" cy="0"/>
        </a:xfrm>
      </p:grpSpPr>
      <p:sp>
        <p:nvSpPr>
          <p:cNvPr id="208" name="Google Shape;208;p58"/>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09" name="Google Shape;209;p58"/>
          <p:cNvSpPr/>
          <p:nvPr/>
        </p:nvSpPr>
        <p:spPr>
          <a:xfrm>
            <a:off x="1" y="0"/>
            <a:ext cx="81153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210" name="Google Shape;210;p58"/>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1" name="Google Shape;211;p58"/>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12" name="Google Shape;212;p58"/>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4029551198"/>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matchingName="1_Title">
  <p:cSld name="1_Title">
    <p:spTree>
      <p:nvGrpSpPr>
        <p:cNvPr id="1" name="Shape 213"/>
        <p:cNvGrpSpPr/>
        <p:nvPr/>
      </p:nvGrpSpPr>
      <p:grpSpPr>
        <a:xfrm>
          <a:off x="0" y="0"/>
          <a:ext cx="0" cy="0"/>
          <a:chOff x="0" y="0"/>
          <a:chExt cx="0" cy="0"/>
        </a:xfrm>
      </p:grpSpPr>
      <p:sp>
        <p:nvSpPr>
          <p:cNvPr id="214" name="Google Shape;214;p59"/>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15" name="Google Shape;215;p59"/>
          <p:cNvSpPr/>
          <p:nvPr/>
        </p:nvSpPr>
        <p:spPr>
          <a:xfrm>
            <a:off x="1" y="0"/>
            <a:ext cx="81153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216" name="Google Shape;216;p59"/>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7" name="Google Shape;217;p59"/>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18" name="Google Shape;218;p59"/>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159508591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matchingName="1_Title" preserve="1">
  <p:cSld name="4_Title">
    <p:spTree>
      <p:nvGrpSpPr>
        <p:cNvPr id="1" name="Shape 213"/>
        <p:cNvGrpSpPr/>
        <p:nvPr/>
      </p:nvGrpSpPr>
      <p:grpSpPr>
        <a:xfrm>
          <a:off x="0" y="0"/>
          <a:ext cx="0" cy="0"/>
          <a:chOff x="0" y="0"/>
          <a:chExt cx="0" cy="0"/>
        </a:xfrm>
      </p:grpSpPr>
      <p:sp>
        <p:nvSpPr>
          <p:cNvPr id="214" name="Google Shape;214;p59"/>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15" name="Google Shape;215;p59"/>
          <p:cNvSpPr/>
          <p:nvPr/>
        </p:nvSpPr>
        <p:spPr>
          <a:xfrm>
            <a:off x="1" y="0"/>
            <a:ext cx="8115300" cy="6858000"/>
          </a:xfrm>
          <a:prstGeom prst="rect">
            <a:avLst/>
          </a:prstGeom>
          <a:solidFill>
            <a:schemeClr val="accent6">
              <a:lumMod val="90000"/>
              <a:lumOff val="1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216" name="Google Shape;216;p59"/>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7" name="Google Shape;217;p59"/>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18" name="Google Shape;218;p59"/>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120270687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569156289"/>
      </p:ext>
    </p:extLst>
  </p:cSld>
  <p:clrMapOvr>
    <a:masterClrMapping/>
  </p:clrMapOvr>
  <p:hf sldNum="0" hdr="0" ftr="0" dt="0"/>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5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301181829"/>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4_Title">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4FD2957-8595-499F-896A-E9A0888D058B}"/>
              </a:ext>
              <a:ext uri="{C183D7F6-B498-43B3-948B-1728B52AA6E4}">
                <adec:decorative xmlns:adec="http://schemas.microsoft.com/office/drawing/2017/decorative" val="1"/>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Rectangle 8">
            <a:extLst>
              <a:ext uri="{FF2B5EF4-FFF2-40B4-BE49-F238E27FC236}">
                <a16:creationId xmlns:a16="http://schemas.microsoft.com/office/drawing/2014/main" id="{1C44A184-010C-483F-8B5A-3D1E7E6EF981}"/>
              </a:ext>
              <a:ext uri="{C183D7F6-B498-43B3-948B-1728B52AA6E4}">
                <adec:decorative xmlns:adec="http://schemas.microsoft.com/office/drawing/2017/decorative" val="1"/>
              </a:ext>
            </a:extLst>
          </p:cNvPr>
          <p:cNvSpPr/>
          <p:nvPr/>
        </p:nvSpPr>
        <p:spPr>
          <a:xfrm>
            <a:off x="1" y="0"/>
            <a:ext cx="8115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10" name="Title 1">
            <a:extLst>
              <a:ext uri="{FF2B5EF4-FFF2-40B4-BE49-F238E27FC236}">
                <a16:creationId xmlns:a16="http://schemas.microsoft.com/office/drawing/2014/main" id="{9582A2E2-E6DD-4321-B03A-F6C071C1BB7B}"/>
              </a:ext>
            </a:extLst>
          </p:cNvPr>
          <p:cNvSpPr>
            <a:spLocks noGrp="1"/>
          </p:cNvSpPr>
          <p:nvPr>
            <p:ph type="ctrTitle"/>
          </p:nvPr>
        </p:nvSpPr>
        <p:spPr>
          <a:xfrm>
            <a:off x="649044" y="753034"/>
            <a:ext cx="6815446" cy="3887390"/>
          </a:xfrm>
        </p:spPr>
        <p:txBody>
          <a:bodyPr anchor="t">
            <a:normAutofit/>
          </a:bodyPr>
          <a:lstStyle>
            <a:lvl1pPr>
              <a:defRPr sz="8500" spc="-20" baseline="0">
                <a:solidFill>
                  <a:schemeClr val="bg1"/>
                </a:solidFill>
              </a:defRPr>
            </a:lvl1pPr>
          </a:lstStyle>
          <a:p>
            <a:r>
              <a:rPr lang="en-US"/>
              <a:t>Click to edit Master title style</a:t>
            </a:r>
          </a:p>
        </p:txBody>
      </p:sp>
      <p:sp>
        <p:nvSpPr>
          <p:cNvPr id="11" name="Subtitle 2">
            <a:extLst>
              <a:ext uri="{FF2B5EF4-FFF2-40B4-BE49-F238E27FC236}">
                <a16:creationId xmlns:a16="http://schemas.microsoft.com/office/drawing/2014/main" id="{D21B6D9B-E3FB-48D2-A477-5B73E2216682}"/>
              </a:ext>
            </a:extLst>
          </p:cNvPr>
          <p:cNvSpPr>
            <a:spLocks noGrp="1"/>
          </p:cNvSpPr>
          <p:nvPr>
            <p:ph type="subTitle" idx="1"/>
          </p:nvPr>
        </p:nvSpPr>
        <p:spPr>
          <a:xfrm>
            <a:off x="649045" y="4640424"/>
            <a:ext cx="6437555" cy="1303176"/>
          </a:xfrm>
        </p:spPr>
        <p:txBody>
          <a:bodyPr anchor="b">
            <a:normAutofit/>
          </a:bodyPr>
          <a:lstStyle>
            <a:lvl1pPr marL="0" indent="0">
              <a:buNone/>
              <a:defRPr sz="2800" b="1">
                <a:solidFill>
                  <a:schemeClr val="bg1"/>
                </a:solidFill>
              </a:defRPr>
            </a:lvl1pPr>
          </a:lstStyle>
          <a:p>
            <a:r>
              <a:rPr lang="en-US"/>
              <a:t>Click to edit Master subtitle style</a:t>
            </a:r>
          </a:p>
        </p:txBody>
      </p:sp>
      <p:sp>
        <p:nvSpPr>
          <p:cNvPr id="18" name="Picture Placeholder 16">
            <a:extLst>
              <a:ext uri="{FF2B5EF4-FFF2-40B4-BE49-F238E27FC236}">
                <a16:creationId xmlns:a16="http://schemas.microsoft.com/office/drawing/2014/main" id="{38823550-6B12-4BFD-9C91-668B623E3536}"/>
              </a:ext>
            </a:extLst>
          </p:cNvPr>
          <p:cNvSpPr>
            <a:spLocks noGrp="1"/>
          </p:cNvSpPr>
          <p:nvPr>
            <p:ph type="pic" sz="quarter" idx="13" hasCustomPrompt="1"/>
          </p:nvPr>
        </p:nvSpPr>
        <p:spPr>
          <a:xfrm>
            <a:off x="8113533" y="0"/>
            <a:ext cx="4082983" cy="6858000"/>
          </a:xfrm>
        </p:spPr>
        <p:txBody>
          <a:bodyPr/>
          <a:lstStyle>
            <a:lvl1pPr marL="0" indent="0" algn="ctr">
              <a:buNone/>
              <a:defRPr/>
            </a:lvl1pPr>
          </a:lstStyle>
          <a:p>
            <a:r>
              <a:rPr lang="en-US"/>
              <a:t>Click to add photo</a:t>
            </a:r>
          </a:p>
        </p:txBody>
      </p:sp>
    </p:spTree>
    <p:extLst>
      <p:ext uri="{BB962C8B-B14F-4D97-AF65-F5344CB8AC3E}">
        <p14:creationId xmlns:p14="http://schemas.microsoft.com/office/powerpoint/2010/main" val="1054294561"/>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Section Brea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46EB31F-C5DF-49FF-8DEA-86AC0C1860A0}"/>
              </a:ext>
              <a:ext uri="{C183D7F6-B498-43B3-948B-1728B52AA6E4}">
                <adec:decorative xmlns:adec="http://schemas.microsoft.com/office/drawing/2017/decorative" val="1"/>
              </a:ext>
            </a:extLst>
          </p:cNvPr>
          <p:cNvSpPr/>
          <p:nvPr/>
        </p:nvSpPr>
        <p:spPr>
          <a:xfrm>
            <a:off x="1" y="0"/>
            <a:ext cx="7086599" cy="45339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ACFE912F-46EC-49B0-9C9A-DE9CBDF9FBBF}"/>
              </a:ext>
            </a:extLst>
          </p:cNvPr>
          <p:cNvSpPr>
            <a:spLocks noGrp="1"/>
          </p:cNvSpPr>
          <p:nvPr>
            <p:ph type="ctrTitle"/>
          </p:nvPr>
        </p:nvSpPr>
        <p:spPr>
          <a:xfrm>
            <a:off x="649045" y="753035"/>
            <a:ext cx="5945393" cy="2366683"/>
          </a:xfrm>
        </p:spPr>
        <p:txBody>
          <a:bodyPr>
            <a:normAutofit/>
          </a:bodyPr>
          <a:lstStyle>
            <a:lvl1pPr>
              <a:defRPr spc="-20" baseline="0">
                <a:solidFill>
                  <a:schemeClr val="bg1"/>
                </a:solidFill>
              </a:defRPr>
            </a:lvl1pPr>
          </a:lstStyle>
          <a:p>
            <a:r>
              <a:rPr lang="en-US" sz="6000"/>
              <a:t>Click to edit Master title style</a:t>
            </a:r>
          </a:p>
        </p:txBody>
      </p:sp>
      <p:sp>
        <p:nvSpPr>
          <p:cNvPr id="5" name="Subtitle 2">
            <a:extLst>
              <a:ext uri="{FF2B5EF4-FFF2-40B4-BE49-F238E27FC236}">
                <a16:creationId xmlns:a16="http://schemas.microsoft.com/office/drawing/2014/main" id="{9BF32D81-1E24-45B8-A09D-EEAD404D8F31}"/>
              </a:ext>
            </a:extLst>
          </p:cNvPr>
          <p:cNvSpPr>
            <a:spLocks noGrp="1"/>
          </p:cNvSpPr>
          <p:nvPr>
            <p:ph type="subTitle" idx="1"/>
          </p:nvPr>
        </p:nvSpPr>
        <p:spPr>
          <a:xfrm>
            <a:off x="649045" y="3075868"/>
            <a:ext cx="5945393" cy="1108335"/>
          </a:xfrm>
        </p:spPr>
        <p:txBody>
          <a:bodyPr>
            <a:normAutofit/>
          </a:bodyPr>
          <a:lstStyle>
            <a:lvl1pPr marL="0" indent="0">
              <a:buNone/>
              <a:defRPr sz="2400">
                <a:solidFill>
                  <a:schemeClr val="bg1"/>
                </a:solidFill>
              </a:defRPr>
            </a:lvl1pPr>
          </a:lstStyle>
          <a:p>
            <a:r>
              <a:rPr lang="en-US"/>
              <a:t>Click to edit Master subtitle style</a:t>
            </a:r>
          </a:p>
        </p:txBody>
      </p:sp>
      <p:sp>
        <p:nvSpPr>
          <p:cNvPr id="16" name="Picture Placeholder 15">
            <a:extLst>
              <a:ext uri="{FF2B5EF4-FFF2-40B4-BE49-F238E27FC236}">
                <a16:creationId xmlns:a16="http://schemas.microsoft.com/office/drawing/2014/main" id="{9F9C7900-0694-4FDF-B29C-24016C0B9C60}"/>
              </a:ext>
            </a:extLst>
          </p:cNvPr>
          <p:cNvSpPr>
            <a:spLocks noGrp="1"/>
          </p:cNvSpPr>
          <p:nvPr>
            <p:ph type="pic" sz="quarter" idx="14" hasCustomPrompt="1"/>
          </p:nvPr>
        </p:nvSpPr>
        <p:spPr>
          <a:xfrm>
            <a:off x="0" y="4533900"/>
            <a:ext cx="7086598" cy="2324100"/>
          </a:xfrm>
        </p:spPr>
        <p:txBody>
          <a:bodyPr/>
          <a:lstStyle>
            <a:lvl1pPr marL="0" indent="0" algn="l">
              <a:buNone/>
              <a:defRPr/>
            </a:lvl1pPr>
          </a:lstStyle>
          <a:p>
            <a:r>
              <a:rPr lang="en-US"/>
              <a:t>Click to add photo</a:t>
            </a:r>
          </a:p>
        </p:txBody>
      </p:sp>
      <p:sp>
        <p:nvSpPr>
          <p:cNvPr id="8" name="Footer Placeholder 4">
            <a:extLst>
              <a:ext uri="{FF2B5EF4-FFF2-40B4-BE49-F238E27FC236}">
                <a16:creationId xmlns:a16="http://schemas.microsoft.com/office/drawing/2014/main" id="{52F1BABA-5C8C-4693-BD5A-974A171125F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14" name="Picture Placeholder 12">
            <a:extLst>
              <a:ext uri="{FF2B5EF4-FFF2-40B4-BE49-F238E27FC236}">
                <a16:creationId xmlns:a16="http://schemas.microsoft.com/office/drawing/2014/main" id="{D71BA6F2-2182-4910-8DA6-71E5AB274588}"/>
              </a:ext>
            </a:extLst>
          </p:cNvPr>
          <p:cNvSpPr>
            <a:spLocks noGrp="1"/>
          </p:cNvSpPr>
          <p:nvPr>
            <p:ph type="pic" sz="quarter" idx="13" hasCustomPrompt="1"/>
          </p:nvPr>
        </p:nvSpPr>
        <p:spPr>
          <a:xfrm>
            <a:off x="7086600" y="0"/>
            <a:ext cx="5105400" cy="4533900"/>
          </a:xfrm>
        </p:spPr>
        <p:txBody>
          <a:bodyPr/>
          <a:lstStyle>
            <a:lvl1pPr marL="0" indent="0" algn="ctr">
              <a:buNone/>
              <a:defRPr/>
            </a:lvl1pPr>
          </a:lstStyle>
          <a:p>
            <a:r>
              <a:rPr lang="en-US"/>
              <a:t>Click to add photo</a:t>
            </a:r>
          </a:p>
        </p:txBody>
      </p:sp>
      <p:sp>
        <p:nvSpPr>
          <p:cNvPr id="17" name="Picture Placeholder 15">
            <a:extLst>
              <a:ext uri="{FF2B5EF4-FFF2-40B4-BE49-F238E27FC236}">
                <a16:creationId xmlns:a16="http://schemas.microsoft.com/office/drawing/2014/main" id="{83DCD7D2-7B94-48E9-9DCA-E72E1BCE4375}"/>
              </a:ext>
            </a:extLst>
          </p:cNvPr>
          <p:cNvSpPr>
            <a:spLocks noGrp="1"/>
          </p:cNvSpPr>
          <p:nvPr>
            <p:ph type="pic" sz="quarter" idx="15" hasCustomPrompt="1"/>
          </p:nvPr>
        </p:nvSpPr>
        <p:spPr>
          <a:xfrm>
            <a:off x="7086598" y="4533900"/>
            <a:ext cx="5105402" cy="2324100"/>
          </a:xfrm>
        </p:spPr>
        <p:txBody>
          <a:bodyPr/>
          <a:lstStyle>
            <a:lvl1pPr marL="0" indent="0">
              <a:buNone/>
              <a:defRPr/>
            </a:lvl1pPr>
          </a:lstStyle>
          <a:p>
            <a:r>
              <a:rPr lang="en-US"/>
              <a:t>Click to add photo</a:t>
            </a:r>
          </a:p>
        </p:txBody>
      </p:sp>
      <p:sp>
        <p:nvSpPr>
          <p:cNvPr id="10" name="Date Placeholder 3">
            <a:extLst>
              <a:ext uri="{FF2B5EF4-FFF2-40B4-BE49-F238E27FC236}">
                <a16:creationId xmlns:a16="http://schemas.microsoft.com/office/drawing/2014/main" id="{94253B29-520A-4014-A821-4F52F57CBC62}"/>
              </a:ext>
            </a:extLst>
          </p:cNvPr>
          <p:cNvSpPr>
            <a:spLocks noGrp="1"/>
          </p:cNvSpPr>
          <p:nvPr>
            <p:ph type="dt" sz="half" idx="10"/>
          </p:nvPr>
        </p:nvSpPr>
        <p:spPr>
          <a:xfrm>
            <a:off x="7013448" y="6355080"/>
            <a:ext cx="4352544" cy="365125"/>
          </a:xfrm>
        </p:spPr>
        <p:txBody>
          <a:bodyPr/>
          <a:lstStyle>
            <a:lvl1pPr>
              <a:defRPr>
                <a:solidFill>
                  <a:schemeClr val="bg1"/>
                </a:solidFill>
              </a:defRPr>
            </a:lvl1pPr>
          </a:lstStyle>
          <a:p>
            <a:endParaRPr lang="en-US" noProof="0"/>
          </a:p>
        </p:txBody>
      </p:sp>
      <p:sp>
        <p:nvSpPr>
          <p:cNvPr id="11" name="Slide Number Placeholder 5">
            <a:extLst>
              <a:ext uri="{FF2B5EF4-FFF2-40B4-BE49-F238E27FC236}">
                <a16:creationId xmlns:a16="http://schemas.microsoft.com/office/drawing/2014/main" id="{46B60DEE-1456-46C0-A3E5-4CAF3E128D5B}"/>
              </a:ext>
            </a:extLst>
          </p:cNvPr>
          <p:cNvSpPr>
            <a:spLocks noGrp="1"/>
          </p:cNvSpPr>
          <p:nvPr>
            <p:ph type="sldNum" sz="quarter" idx="12"/>
          </p:nvPr>
        </p:nvSpPr>
        <p:spPr>
          <a:xfrm>
            <a:off x="11365992" y="6356350"/>
            <a:ext cx="630936" cy="365125"/>
          </a:xfrm>
        </p:spPr>
        <p:txBody>
          <a:bodyPr/>
          <a:lstStyle>
            <a:lvl1pPr>
              <a:defRPr>
                <a:solidFill>
                  <a:schemeClr val="bg1"/>
                </a:solidFill>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057477380"/>
      </p:ext>
    </p:extLst>
  </p:cSld>
  <p:clrMapOvr>
    <a:masterClrMapping/>
  </p:clrMapOvr>
  <p:hf sldNum="0" hdr="0" ftr="0" dt="0"/>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6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809870047"/>
      </p:ext>
    </p:extLst>
  </p:cSld>
  <p:clrMapOvr>
    <a:masterClrMapping/>
  </p:clrMapOvr>
  <p:hf sldNum="0" hdr="0" ftr="0" dt="0"/>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7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699714903"/>
      </p:ext>
    </p:extLst>
  </p:cSld>
  <p:clrMapOvr>
    <a:masterClrMapping/>
  </p:clrMapOvr>
  <p:hf sldNum="0" hdr="0" ftr="0" dt="0"/>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8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982361716"/>
      </p:ext>
    </p:extLst>
  </p:cSld>
  <p:clrMapOvr>
    <a:masterClrMapping/>
  </p:clrMapOvr>
  <p:hf sldNum="0" hdr="0" ftr="0" dt="0"/>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4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6">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186617332"/>
      </p:ext>
    </p:extLst>
  </p:cSld>
  <p:clrMapOvr>
    <a:masterClrMapping/>
  </p:clrMapOvr>
  <p:hf sldNum="0" hdr="0" ftr="0" dt="0"/>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userDrawn="1"/>
        </p:nvSpPr>
        <p:spPr>
          <a:xfrm>
            <a:off x="0" y="0"/>
            <a:ext cx="3048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pPr>
              <a:defRPr/>
            </a:pPr>
            <a:r>
              <a:rPr lang="en-US"/>
              <a:t>Presentation title</a:t>
            </a:r>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B786C7-B8F9-4072-AAAA-17258464D73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3758421697"/>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3_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userDrawn="1"/>
        </p:nvSpPr>
        <p:spPr>
          <a:xfrm>
            <a:off x="0" y="0"/>
            <a:ext cx="3048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pPr>
              <a:defRPr/>
            </a:pPr>
            <a:r>
              <a:rPr lang="en-US"/>
              <a:t>Presentation title</a:t>
            </a:r>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B786C7-B8F9-4072-AAAA-17258464D73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3733271287"/>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3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24" name="Text Placeholder 21">
            <a:extLst>
              <a:ext uri="{FF2B5EF4-FFF2-40B4-BE49-F238E27FC236}">
                <a16:creationId xmlns:a16="http://schemas.microsoft.com/office/drawing/2014/main" id="{DFCFAED4-0A56-424D-BF74-4051B0BDA9A6}"/>
              </a:ext>
            </a:extLst>
          </p:cNvPr>
          <p:cNvSpPr>
            <a:spLocks noGrp="1"/>
          </p:cNvSpPr>
          <p:nvPr>
            <p:ph type="body" sz="quarter" idx="15" hasCustomPrompt="1"/>
          </p:nvPr>
        </p:nvSpPr>
        <p:spPr>
          <a:xfrm>
            <a:off x="4864100" y="3841750"/>
            <a:ext cx="6599238" cy="2296083"/>
          </a:xfrm>
        </p:spPr>
        <p:txBody>
          <a:bodyPr>
            <a:normAutofit/>
          </a:bodyPr>
          <a:lstStyle>
            <a:lvl1pPr marL="342900" indent="-342900">
              <a:buFont typeface="Arial" panose="020B0604020202020204" pitchFamily="34" charset="0"/>
              <a:buChar char="•"/>
              <a:defRPr sz="2000"/>
            </a:lvl1pPr>
          </a:lstStyle>
          <a:p>
            <a:pPr lvl="0"/>
            <a:r>
              <a:rPr lang="en-US"/>
              <a:t>Click to add text</a:t>
            </a:r>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547532461"/>
      </p:ext>
    </p:extLst>
  </p:cSld>
  <p:clrMapOvr>
    <a:masterClrMapping/>
  </p:clrMapOvr>
  <p:hf sldNum="0" hdr="0" ftr="0" dt="0"/>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4_Char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F4DD58-525D-4728-A769-9F38711D57DA}"/>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C1F862FE-7A72-432B-9888-FB389D35BDF2}"/>
              </a:ext>
            </a:extLst>
          </p:cNvPr>
          <p:cNvSpPr>
            <a:spLocks noGrp="1"/>
          </p:cNvSpPr>
          <p:nvPr>
            <p:ph type="title" hasCustomPrompt="1"/>
          </p:nvPr>
        </p:nvSpPr>
        <p:spPr>
          <a:xfrm>
            <a:off x="331788" y="875030"/>
            <a:ext cx="2384425" cy="5068570"/>
          </a:xfrm>
        </p:spPr>
        <p:txBody>
          <a:bodyPr/>
          <a:lstStyle>
            <a:lvl1pPr>
              <a:lnSpc>
                <a:spcPct val="100000"/>
              </a:lnSpc>
              <a:defRPr spc="-20" baseline="0">
                <a:solidFill>
                  <a:schemeClr val="bg1"/>
                </a:solidFill>
              </a:defRPr>
            </a:lvl1pPr>
          </a:lstStyle>
          <a:p>
            <a:r>
              <a:rPr lang="en-US"/>
              <a:t>Click  to add text</a:t>
            </a:r>
          </a:p>
        </p:txBody>
      </p:sp>
      <p:sp>
        <p:nvSpPr>
          <p:cNvPr id="13" name="Footer Placeholder 4">
            <a:extLst>
              <a:ext uri="{FF2B5EF4-FFF2-40B4-BE49-F238E27FC236}">
                <a16:creationId xmlns:a16="http://schemas.microsoft.com/office/drawing/2014/main" id="{A256B58A-EC2F-48AB-BF2D-AB678AF0C027}"/>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DB48D9BB-04DF-4542-8DF6-C4C78753805D}"/>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F22742E1-6009-4FFB-A391-37B987F53002}"/>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51347321"/>
      </p:ext>
    </p:extLst>
  </p:cSld>
  <p:clrMapOvr>
    <a:masterClrMapping/>
  </p:clrMapOvr>
  <p:hf sldNum="0" hdr="0" ftr="0" dt="0"/>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2_Char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F4DD58-525D-4728-A769-9F38711D57DA}"/>
              </a:ext>
              <a:ext uri="{C183D7F6-B498-43B3-948B-1728B52AA6E4}">
                <adec:decorative xmlns:adec="http://schemas.microsoft.com/office/drawing/2017/decorative" val="1"/>
              </a:ext>
            </a:extLst>
          </p:cNvPr>
          <p:cNvSpPr/>
          <p:nvPr userDrawn="1"/>
        </p:nvSpPr>
        <p:spPr>
          <a:xfrm>
            <a:off x="0" y="0"/>
            <a:ext cx="3048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C1F862FE-7A72-432B-9888-FB389D35BDF2}"/>
              </a:ext>
            </a:extLst>
          </p:cNvPr>
          <p:cNvSpPr>
            <a:spLocks noGrp="1"/>
          </p:cNvSpPr>
          <p:nvPr>
            <p:ph type="title" hasCustomPrompt="1"/>
          </p:nvPr>
        </p:nvSpPr>
        <p:spPr>
          <a:xfrm>
            <a:off x="331788" y="875030"/>
            <a:ext cx="2384425" cy="5068570"/>
          </a:xfrm>
        </p:spPr>
        <p:txBody>
          <a:bodyPr/>
          <a:lstStyle>
            <a:lvl1pPr>
              <a:lnSpc>
                <a:spcPct val="100000"/>
              </a:lnSpc>
              <a:defRPr spc="-20" baseline="0">
                <a:solidFill>
                  <a:schemeClr val="bg1"/>
                </a:solidFill>
              </a:defRPr>
            </a:lvl1pPr>
          </a:lstStyle>
          <a:p>
            <a:r>
              <a:rPr lang="en-US"/>
              <a:t>Click  to add text</a:t>
            </a:r>
          </a:p>
        </p:txBody>
      </p:sp>
      <p:sp>
        <p:nvSpPr>
          <p:cNvPr id="13" name="Footer Placeholder 4">
            <a:extLst>
              <a:ext uri="{FF2B5EF4-FFF2-40B4-BE49-F238E27FC236}">
                <a16:creationId xmlns:a16="http://schemas.microsoft.com/office/drawing/2014/main" id="{A256B58A-EC2F-48AB-BF2D-AB678AF0C027}"/>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pPr>
              <a:defRPr/>
            </a:pPr>
            <a:r>
              <a:rPr lang="en-US"/>
              <a:t>Presentation title</a:t>
            </a:r>
          </a:p>
        </p:txBody>
      </p:sp>
      <p:sp>
        <p:nvSpPr>
          <p:cNvPr id="14" name="Date Placeholder 3">
            <a:extLst>
              <a:ext uri="{FF2B5EF4-FFF2-40B4-BE49-F238E27FC236}">
                <a16:creationId xmlns:a16="http://schemas.microsoft.com/office/drawing/2014/main" id="{DB48D9BB-04DF-4542-8DF6-C4C78753805D}"/>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15" name="Slide Number Placeholder 5">
            <a:extLst>
              <a:ext uri="{FF2B5EF4-FFF2-40B4-BE49-F238E27FC236}">
                <a16:creationId xmlns:a16="http://schemas.microsoft.com/office/drawing/2014/main" id="{F22742E1-6009-4FFB-A391-37B987F53002}"/>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B786C7-B8F9-4072-AAAA-17258464D73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2038507320"/>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userDrawn="1">
  <p:cSld name="3_Char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F4DD58-525D-4728-A769-9F38711D57DA}"/>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C1F862FE-7A72-432B-9888-FB389D35BDF2}"/>
              </a:ext>
            </a:extLst>
          </p:cNvPr>
          <p:cNvSpPr>
            <a:spLocks noGrp="1"/>
          </p:cNvSpPr>
          <p:nvPr>
            <p:ph type="title" hasCustomPrompt="1"/>
          </p:nvPr>
        </p:nvSpPr>
        <p:spPr>
          <a:xfrm>
            <a:off x="331788" y="875030"/>
            <a:ext cx="2384425" cy="5068570"/>
          </a:xfrm>
        </p:spPr>
        <p:txBody>
          <a:bodyPr/>
          <a:lstStyle>
            <a:lvl1pPr>
              <a:lnSpc>
                <a:spcPct val="100000"/>
              </a:lnSpc>
              <a:defRPr spc="-20" baseline="0">
                <a:solidFill>
                  <a:schemeClr val="bg1"/>
                </a:solidFill>
              </a:defRPr>
            </a:lvl1pPr>
          </a:lstStyle>
          <a:p>
            <a:r>
              <a:rPr lang="en-US"/>
              <a:t>Click  to add text</a:t>
            </a:r>
          </a:p>
        </p:txBody>
      </p:sp>
      <p:sp>
        <p:nvSpPr>
          <p:cNvPr id="13" name="Footer Placeholder 4">
            <a:extLst>
              <a:ext uri="{FF2B5EF4-FFF2-40B4-BE49-F238E27FC236}">
                <a16:creationId xmlns:a16="http://schemas.microsoft.com/office/drawing/2014/main" id="{A256B58A-EC2F-48AB-BF2D-AB678AF0C027}"/>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DB48D9BB-04DF-4542-8DF6-C4C78753805D}"/>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F22742E1-6009-4FFB-A391-37B987F53002}"/>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677385923"/>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F4DD58-525D-4728-A769-9F38711D57DA}"/>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C1F862FE-7A72-432B-9888-FB389D35BDF2}"/>
              </a:ext>
            </a:extLst>
          </p:cNvPr>
          <p:cNvSpPr>
            <a:spLocks noGrp="1"/>
          </p:cNvSpPr>
          <p:nvPr>
            <p:ph type="title" hasCustomPrompt="1"/>
          </p:nvPr>
        </p:nvSpPr>
        <p:spPr>
          <a:xfrm>
            <a:off x="331788" y="875030"/>
            <a:ext cx="2384425" cy="5068570"/>
          </a:xfrm>
        </p:spPr>
        <p:txBody>
          <a:bodyPr/>
          <a:lstStyle>
            <a:lvl1pPr>
              <a:lnSpc>
                <a:spcPct val="100000"/>
              </a:lnSpc>
              <a:defRPr spc="-20" baseline="0">
                <a:solidFill>
                  <a:schemeClr val="bg1"/>
                </a:solidFill>
              </a:defRPr>
            </a:lvl1pPr>
          </a:lstStyle>
          <a:p>
            <a:r>
              <a:rPr lang="en-US"/>
              <a:t>Click  to add text</a:t>
            </a:r>
          </a:p>
        </p:txBody>
      </p:sp>
      <p:sp>
        <p:nvSpPr>
          <p:cNvPr id="13" name="Footer Placeholder 4">
            <a:extLst>
              <a:ext uri="{FF2B5EF4-FFF2-40B4-BE49-F238E27FC236}">
                <a16:creationId xmlns:a16="http://schemas.microsoft.com/office/drawing/2014/main" id="{A256B58A-EC2F-48AB-BF2D-AB678AF0C027}"/>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3" name="Content Placeholder 2">
            <a:extLst>
              <a:ext uri="{FF2B5EF4-FFF2-40B4-BE49-F238E27FC236}">
                <a16:creationId xmlns:a16="http://schemas.microsoft.com/office/drawing/2014/main" id="{99D33DA1-34CB-434E-99AF-EA31D28A1941}"/>
              </a:ext>
            </a:extLst>
          </p:cNvPr>
          <p:cNvSpPr>
            <a:spLocks noGrp="1"/>
          </p:cNvSpPr>
          <p:nvPr>
            <p:ph sz="quarter" idx="14" hasCustomPrompt="1"/>
          </p:nvPr>
        </p:nvSpPr>
        <p:spPr>
          <a:xfrm>
            <a:off x="3302000" y="876300"/>
            <a:ext cx="8607425" cy="4749800"/>
          </a:xfrm>
        </p:spPr>
        <p:txBody>
          <a:bodyPr/>
          <a:lstStyle>
            <a:lvl1pPr>
              <a:defRPr/>
            </a:lvl1pPr>
          </a:lstStyle>
          <a:p>
            <a:pPr lvl="0"/>
            <a:r>
              <a:rPr lang="en-US"/>
              <a:t>Click to add content</a:t>
            </a:r>
          </a:p>
        </p:txBody>
      </p:sp>
      <p:sp>
        <p:nvSpPr>
          <p:cNvPr id="14" name="Date Placeholder 3">
            <a:extLst>
              <a:ext uri="{FF2B5EF4-FFF2-40B4-BE49-F238E27FC236}">
                <a16:creationId xmlns:a16="http://schemas.microsoft.com/office/drawing/2014/main" id="{DB48D9BB-04DF-4542-8DF6-C4C78753805D}"/>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F22742E1-6009-4FFB-A391-37B987F53002}"/>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83767063"/>
      </p:ext>
    </p:extLst>
  </p:cSld>
  <p:clrMapOvr>
    <a:masterClrMapping/>
  </p:clrMapOvr>
  <p:hf sldNum="0" hdr="0" ftr="0" dt="0"/>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5_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6">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609915982"/>
      </p:ext>
    </p:extLst>
  </p:cSld>
  <p:clrMapOvr>
    <a:masterClrMapping/>
  </p:clrMapOvr>
  <p:hf sldNum="0" hdr="0" ftr="0" dt="0"/>
</p:sldLayout>
</file>

<file path=ppt/slideLayouts/slideLayout211.xml><?xml version="1.0" encoding="utf-8"?>
<p:sldLayout xmlns:a="http://schemas.openxmlformats.org/drawingml/2006/main" xmlns:r="http://schemas.openxmlformats.org/officeDocument/2006/relationships" xmlns:p="http://schemas.openxmlformats.org/presentationml/2006/main" matchingName="5_Introduction" preserve="1" userDrawn="1">
  <p:cSld name="5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255021066"/>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matchingName="5_Introduction" preserve="1"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188496277"/>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matchingName="5_Introduction" preserve="1"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641495454"/>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matchingName="5_Introduction" preserve="1"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810397134"/>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matchingName="5_Introduction" preserve="1"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622727306"/>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matchingName="5_Introduction" preserve="1"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6">
              <a:lumMod val="90000"/>
              <a:lumOff val="1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039826157"/>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p:nvSpPr>
        <p:spPr>
          <a:xfrm>
            <a:off x="0" y="0"/>
            <a:ext cx="12192000" cy="1150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gn="ctr">
              <a:lnSpc>
                <a:spcPct val="100000"/>
              </a:lnSpc>
              <a:defRPr spc="-20" baseline="0">
                <a:solidFill>
                  <a:schemeClr val="bg1"/>
                </a:solidFill>
              </a:defRPr>
            </a:lvl1pPr>
          </a:lstStyle>
          <a:p>
            <a:r>
              <a:rPr lang="en-US"/>
              <a:t>Click to add title</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77087037"/>
      </p:ext>
    </p:extLst>
  </p:cSld>
  <p:clrMapOvr>
    <a:masterClrMapping/>
  </p:clrMapOvr>
  <p:hf sldNum="0" hdr="0" ftr="0" dt="0"/>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4_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gn="ctr">
              <a:lnSpc>
                <a:spcPct val="100000"/>
              </a:lnSpc>
              <a:defRPr spc="-20" baseline="0">
                <a:solidFill>
                  <a:schemeClr val="bg1"/>
                </a:solidFill>
              </a:defRPr>
            </a:lvl1pPr>
          </a:lstStyle>
          <a:p>
            <a:r>
              <a:rPr lang="en-US"/>
              <a:t>Click to add title</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207781549"/>
      </p:ext>
    </p:extLst>
  </p:cSld>
  <p:clrMapOvr>
    <a:masterClrMapping/>
  </p:clrMapOvr>
  <p:hf sldNum="0" hdr="0" ftr="0" dt="0"/>
</p:sldLayout>
</file>

<file path=ppt/slideLayouts/slideLayout219.xml><?xml version="1.0" encoding="utf-8"?>
<p:sldLayout xmlns:a="http://schemas.openxmlformats.org/drawingml/2006/main" xmlns:r="http://schemas.openxmlformats.org/officeDocument/2006/relationships" xmlns:p="http://schemas.openxmlformats.org/presentationml/2006/main" matchingName="5_Introduction"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4101992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Char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F4DD58-525D-4728-A769-9F38711D57DA}"/>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C1F862FE-7A72-432B-9888-FB389D35BDF2}"/>
              </a:ext>
            </a:extLst>
          </p:cNvPr>
          <p:cNvSpPr>
            <a:spLocks noGrp="1"/>
          </p:cNvSpPr>
          <p:nvPr>
            <p:ph type="title" hasCustomPrompt="1"/>
          </p:nvPr>
        </p:nvSpPr>
        <p:spPr>
          <a:xfrm>
            <a:off x="331788" y="875030"/>
            <a:ext cx="2384425" cy="5068570"/>
          </a:xfrm>
        </p:spPr>
        <p:txBody>
          <a:bodyPr/>
          <a:lstStyle>
            <a:lvl1pPr>
              <a:lnSpc>
                <a:spcPct val="100000"/>
              </a:lnSpc>
              <a:defRPr spc="-20" baseline="0">
                <a:solidFill>
                  <a:schemeClr val="bg1"/>
                </a:solidFill>
              </a:defRPr>
            </a:lvl1pPr>
          </a:lstStyle>
          <a:p>
            <a:r>
              <a:rPr lang="en-US"/>
              <a:t>Click  to add text</a:t>
            </a:r>
          </a:p>
        </p:txBody>
      </p:sp>
      <p:sp>
        <p:nvSpPr>
          <p:cNvPr id="13" name="Footer Placeholder 4">
            <a:extLst>
              <a:ext uri="{FF2B5EF4-FFF2-40B4-BE49-F238E27FC236}">
                <a16:creationId xmlns:a16="http://schemas.microsoft.com/office/drawing/2014/main" id="{A256B58A-EC2F-48AB-BF2D-AB678AF0C027}"/>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3" name="Content Placeholder 2">
            <a:extLst>
              <a:ext uri="{FF2B5EF4-FFF2-40B4-BE49-F238E27FC236}">
                <a16:creationId xmlns:a16="http://schemas.microsoft.com/office/drawing/2014/main" id="{99D33DA1-34CB-434E-99AF-EA31D28A1941}"/>
              </a:ext>
            </a:extLst>
          </p:cNvPr>
          <p:cNvSpPr>
            <a:spLocks noGrp="1"/>
          </p:cNvSpPr>
          <p:nvPr>
            <p:ph sz="quarter" idx="14" hasCustomPrompt="1"/>
          </p:nvPr>
        </p:nvSpPr>
        <p:spPr>
          <a:xfrm>
            <a:off x="3302000" y="876300"/>
            <a:ext cx="8607425" cy="4749800"/>
          </a:xfrm>
        </p:spPr>
        <p:txBody>
          <a:bodyPr/>
          <a:lstStyle>
            <a:lvl1pPr>
              <a:defRPr/>
            </a:lvl1pPr>
          </a:lstStyle>
          <a:p>
            <a:pPr lvl="0"/>
            <a:r>
              <a:rPr lang="en-US"/>
              <a:t>Click to add content</a:t>
            </a:r>
          </a:p>
        </p:txBody>
      </p:sp>
      <p:sp>
        <p:nvSpPr>
          <p:cNvPr id="14" name="Date Placeholder 3">
            <a:extLst>
              <a:ext uri="{FF2B5EF4-FFF2-40B4-BE49-F238E27FC236}">
                <a16:creationId xmlns:a16="http://schemas.microsoft.com/office/drawing/2014/main" id="{DB48D9BB-04DF-4542-8DF6-C4C78753805D}"/>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F22742E1-6009-4FFB-A391-37B987F53002}"/>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97173396"/>
      </p:ext>
    </p:extLst>
  </p:cSld>
  <p:clrMapOvr>
    <a:masterClrMapping/>
  </p:clrMapOvr>
  <p:hf sldNum="0" hdr="0" ftr="0" dt="0"/>
</p:sldLayout>
</file>

<file path=ppt/slideLayouts/slideLayout220.xml><?xml version="1.0" encoding="utf-8"?>
<p:sldLayout xmlns:a="http://schemas.openxmlformats.org/drawingml/2006/main" xmlns:r="http://schemas.openxmlformats.org/officeDocument/2006/relationships" xmlns:p="http://schemas.openxmlformats.org/presentationml/2006/main" matchingName="Timeline" preserve="1" userDrawn="1">
  <p:cSld name="Timeline">
    <p:spTree>
      <p:nvGrpSpPr>
        <p:cNvPr id="1" name="Shape 42"/>
        <p:cNvGrpSpPr/>
        <p:nvPr/>
      </p:nvGrpSpPr>
      <p:grpSpPr>
        <a:xfrm>
          <a:off x="0" y="0"/>
          <a:ext cx="0" cy="0"/>
          <a:chOff x="0" y="0"/>
          <a:chExt cx="0" cy="0"/>
        </a:xfrm>
      </p:grpSpPr>
      <p:sp>
        <p:nvSpPr>
          <p:cNvPr id="43" name="Google Shape;43;p38"/>
          <p:cNvSpPr/>
          <p:nvPr/>
        </p:nvSpPr>
        <p:spPr>
          <a:xfrm>
            <a:off x="0" y="0"/>
            <a:ext cx="12192000" cy="115046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44" name="Google Shape;44;p38"/>
          <p:cNvSpPr txBox="1">
            <a:spLocks noGrp="1"/>
          </p:cNvSpPr>
          <p:nvPr>
            <p:ph type="title"/>
          </p:nvPr>
        </p:nvSpPr>
        <p:spPr>
          <a:xfrm>
            <a:off x="1000759" y="194783"/>
            <a:ext cx="10022841" cy="760892"/>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38"/>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8"/>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8"/>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304838159"/>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matchingName="Timeline" userDrawn="1">
  <p:cSld name="1_Timeline">
    <p:spTree>
      <p:nvGrpSpPr>
        <p:cNvPr id="1" name="Shape 42"/>
        <p:cNvGrpSpPr/>
        <p:nvPr/>
      </p:nvGrpSpPr>
      <p:grpSpPr>
        <a:xfrm>
          <a:off x="0" y="0"/>
          <a:ext cx="0" cy="0"/>
          <a:chOff x="0" y="0"/>
          <a:chExt cx="0" cy="0"/>
        </a:xfrm>
      </p:grpSpPr>
      <p:sp>
        <p:nvSpPr>
          <p:cNvPr id="43" name="Google Shape;43;p38"/>
          <p:cNvSpPr/>
          <p:nvPr/>
        </p:nvSpPr>
        <p:spPr>
          <a:xfrm>
            <a:off x="0" y="0"/>
            <a:ext cx="12192000" cy="1150467"/>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44" name="Google Shape;44;p38"/>
          <p:cNvSpPr txBox="1">
            <a:spLocks noGrp="1"/>
          </p:cNvSpPr>
          <p:nvPr>
            <p:ph type="title"/>
          </p:nvPr>
        </p:nvSpPr>
        <p:spPr>
          <a:xfrm>
            <a:off x="1000759" y="194783"/>
            <a:ext cx="10022841" cy="760892"/>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38"/>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8"/>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8"/>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15434312"/>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matchingName="2_Content 3 Columns" preserve="1" userDrawn="1">
  <p:cSld name="2_Content 3 Columns">
    <p:spTree>
      <p:nvGrpSpPr>
        <p:cNvPr id="1" name="Shape 378"/>
        <p:cNvGrpSpPr/>
        <p:nvPr/>
      </p:nvGrpSpPr>
      <p:grpSpPr>
        <a:xfrm>
          <a:off x="0" y="0"/>
          <a:ext cx="0" cy="0"/>
          <a:chOff x="0" y="0"/>
          <a:chExt cx="0" cy="0"/>
        </a:xfrm>
      </p:grpSpPr>
      <p:sp>
        <p:nvSpPr>
          <p:cNvPr id="379" name="Google Shape;379;p77"/>
          <p:cNvSpPr/>
          <p:nvPr/>
        </p:nvSpPr>
        <p:spPr>
          <a:xfrm>
            <a:off x="0" y="0"/>
            <a:ext cx="12192000" cy="115046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80" name="Google Shape;380;p77"/>
          <p:cNvSpPr txBox="1">
            <a:spLocks noGrp="1"/>
          </p:cNvSpPr>
          <p:nvPr>
            <p:ph type="title"/>
          </p:nvPr>
        </p:nvSpPr>
        <p:spPr>
          <a:xfrm>
            <a:off x="1879600" y="183988"/>
            <a:ext cx="9406372" cy="80338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7" name="Google Shape;387;p77"/>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8" name="Google Shape;388;p77"/>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9" name="Google Shape;389;p77"/>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260935527"/>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matchingName="2_Content 3 Columns" userDrawn="1">
  <p:cSld name="3_Content 3 Columns">
    <p:spTree>
      <p:nvGrpSpPr>
        <p:cNvPr id="1" name="Shape 378"/>
        <p:cNvGrpSpPr/>
        <p:nvPr/>
      </p:nvGrpSpPr>
      <p:grpSpPr>
        <a:xfrm>
          <a:off x="0" y="0"/>
          <a:ext cx="0" cy="0"/>
          <a:chOff x="0" y="0"/>
          <a:chExt cx="0" cy="0"/>
        </a:xfrm>
      </p:grpSpPr>
      <p:sp>
        <p:nvSpPr>
          <p:cNvPr id="379" name="Google Shape;379;p77"/>
          <p:cNvSpPr/>
          <p:nvPr/>
        </p:nvSpPr>
        <p:spPr>
          <a:xfrm>
            <a:off x="0" y="0"/>
            <a:ext cx="12192000" cy="1150467"/>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80" name="Google Shape;380;p77"/>
          <p:cNvSpPr txBox="1">
            <a:spLocks noGrp="1"/>
          </p:cNvSpPr>
          <p:nvPr>
            <p:ph type="title"/>
          </p:nvPr>
        </p:nvSpPr>
        <p:spPr>
          <a:xfrm>
            <a:off x="1879600" y="183988"/>
            <a:ext cx="9406372" cy="80338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7" name="Google Shape;387;p77"/>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8" name="Google Shape;388;p77"/>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9" name="Google Shape;389;p77"/>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104421713"/>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matchingName="1_Content 3 Columns" preserve="1" userDrawn="1">
  <p:cSld name="1_Content 3 Columns">
    <p:spTree>
      <p:nvGrpSpPr>
        <p:cNvPr id="1" name="Shape 390"/>
        <p:cNvGrpSpPr/>
        <p:nvPr/>
      </p:nvGrpSpPr>
      <p:grpSpPr>
        <a:xfrm>
          <a:off x="0" y="0"/>
          <a:ext cx="0" cy="0"/>
          <a:chOff x="0" y="0"/>
          <a:chExt cx="0" cy="0"/>
        </a:xfrm>
      </p:grpSpPr>
      <p:sp>
        <p:nvSpPr>
          <p:cNvPr id="391" name="Google Shape;391;p78"/>
          <p:cNvSpPr/>
          <p:nvPr/>
        </p:nvSpPr>
        <p:spPr>
          <a:xfrm>
            <a:off x="0" y="10444"/>
            <a:ext cx="12192000" cy="1150467"/>
          </a:xfrm>
          <a:prstGeom prst="rect">
            <a:avLst/>
          </a:prstGeom>
          <a:solidFill>
            <a:schemeClr val="accent6">
              <a:lumMod val="90000"/>
              <a:lumOff val="1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92" name="Google Shape;392;p78"/>
          <p:cNvSpPr txBox="1">
            <a:spLocks noGrp="1"/>
          </p:cNvSpPr>
          <p:nvPr>
            <p:ph type="title"/>
          </p:nvPr>
        </p:nvSpPr>
        <p:spPr>
          <a:xfrm>
            <a:off x="1392814" y="183987"/>
            <a:ext cx="9406372" cy="80338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9" name="Google Shape;399;p78"/>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0" name="Google Shape;400;p78"/>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1" name="Google Shape;401;p78"/>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413360220"/>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matchingName="4_Closing" preserve="1">
  <p:cSld name="4_Closing">
    <p:spTree>
      <p:nvGrpSpPr>
        <p:cNvPr id="1" name="Shape 412"/>
        <p:cNvGrpSpPr/>
        <p:nvPr/>
      </p:nvGrpSpPr>
      <p:grpSpPr>
        <a:xfrm>
          <a:off x="0" y="0"/>
          <a:ext cx="0" cy="0"/>
          <a:chOff x="0" y="0"/>
          <a:chExt cx="0" cy="0"/>
        </a:xfrm>
      </p:grpSpPr>
      <p:sp>
        <p:nvSpPr>
          <p:cNvPr id="413" name="Google Shape;413;p80"/>
          <p:cNvSpPr/>
          <p:nvPr/>
        </p:nvSpPr>
        <p:spPr>
          <a:xfrm>
            <a:off x="0" y="4533900"/>
            <a:ext cx="9144000" cy="23241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14" name="Google Shape;414;p80"/>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5" name="Google Shape;415;p80"/>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16" name="Google Shape;416;p80"/>
          <p:cNvSpPr>
            <a:spLocks noGrp="1"/>
          </p:cNvSpPr>
          <p:nvPr>
            <p:ph type="pic" idx="2"/>
          </p:nvPr>
        </p:nvSpPr>
        <p:spPr>
          <a:xfrm>
            <a:off x="0" y="0"/>
            <a:ext cx="9144000" cy="4532313"/>
          </a:xfrm>
          <a:prstGeom prst="rect">
            <a:avLst/>
          </a:prstGeom>
          <a:noFill/>
          <a:ln>
            <a:noFill/>
          </a:ln>
        </p:spPr>
      </p:sp>
      <p:sp>
        <p:nvSpPr>
          <p:cNvPr id="417" name="Google Shape;417;p80"/>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8" name="Google Shape;418;p80"/>
          <p:cNvSpPr>
            <a:spLocks noGrp="1"/>
          </p:cNvSpPr>
          <p:nvPr>
            <p:ph type="pic" idx="3"/>
          </p:nvPr>
        </p:nvSpPr>
        <p:spPr>
          <a:xfrm>
            <a:off x="9144000" y="4532313"/>
            <a:ext cx="3048000" cy="2325687"/>
          </a:xfrm>
          <a:prstGeom prst="rect">
            <a:avLst/>
          </a:prstGeom>
          <a:noFill/>
          <a:ln>
            <a:noFill/>
          </a:ln>
        </p:spPr>
      </p:sp>
      <p:sp>
        <p:nvSpPr>
          <p:cNvPr id="419" name="Google Shape;419;p80"/>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0" name="Google Shape;420;p80"/>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4144217310"/>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matchingName="4_Closing" preserve="1">
  <p:cSld name="5_Closing">
    <p:spTree>
      <p:nvGrpSpPr>
        <p:cNvPr id="1" name="Shape 412"/>
        <p:cNvGrpSpPr/>
        <p:nvPr/>
      </p:nvGrpSpPr>
      <p:grpSpPr>
        <a:xfrm>
          <a:off x="0" y="0"/>
          <a:ext cx="0" cy="0"/>
          <a:chOff x="0" y="0"/>
          <a:chExt cx="0" cy="0"/>
        </a:xfrm>
      </p:grpSpPr>
      <p:sp>
        <p:nvSpPr>
          <p:cNvPr id="413" name="Google Shape;413;p80"/>
          <p:cNvSpPr/>
          <p:nvPr/>
        </p:nvSpPr>
        <p:spPr>
          <a:xfrm>
            <a:off x="0" y="4533900"/>
            <a:ext cx="9144000" cy="23241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14" name="Google Shape;414;p80"/>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5" name="Google Shape;415;p80"/>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16" name="Google Shape;416;p80"/>
          <p:cNvSpPr>
            <a:spLocks noGrp="1"/>
          </p:cNvSpPr>
          <p:nvPr>
            <p:ph type="pic" idx="2"/>
          </p:nvPr>
        </p:nvSpPr>
        <p:spPr>
          <a:xfrm>
            <a:off x="0" y="0"/>
            <a:ext cx="9144000" cy="4532313"/>
          </a:xfrm>
          <a:prstGeom prst="rect">
            <a:avLst/>
          </a:prstGeom>
          <a:noFill/>
          <a:ln>
            <a:noFill/>
          </a:ln>
        </p:spPr>
      </p:sp>
      <p:sp>
        <p:nvSpPr>
          <p:cNvPr id="417" name="Google Shape;417;p80"/>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8" name="Google Shape;418;p80"/>
          <p:cNvSpPr>
            <a:spLocks noGrp="1"/>
          </p:cNvSpPr>
          <p:nvPr>
            <p:ph type="pic" idx="3"/>
          </p:nvPr>
        </p:nvSpPr>
        <p:spPr>
          <a:xfrm>
            <a:off x="9144000" y="4532313"/>
            <a:ext cx="3048000" cy="2325687"/>
          </a:xfrm>
          <a:prstGeom prst="rect">
            <a:avLst/>
          </a:prstGeom>
          <a:noFill/>
          <a:ln>
            <a:noFill/>
          </a:ln>
        </p:spPr>
      </p:sp>
      <p:sp>
        <p:nvSpPr>
          <p:cNvPr id="419" name="Google Shape;419;p80"/>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0" name="Google Shape;420;p80"/>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767265450"/>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matchingName="4_Closing" preserve="1">
  <p:cSld name="5_Closing">
    <p:spTree>
      <p:nvGrpSpPr>
        <p:cNvPr id="1" name="Shape 412"/>
        <p:cNvGrpSpPr/>
        <p:nvPr/>
      </p:nvGrpSpPr>
      <p:grpSpPr>
        <a:xfrm>
          <a:off x="0" y="0"/>
          <a:ext cx="0" cy="0"/>
          <a:chOff x="0" y="0"/>
          <a:chExt cx="0" cy="0"/>
        </a:xfrm>
      </p:grpSpPr>
      <p:sp>
        <p:nvSpPr>
          <p:cNvPr id="413" name="Google Shape;413;p80"/>
          <p:cNvSpPr/>
          <p:nvPr/>
        </p:nvSpPr>
        <p:spPr>
          <a:xfrm>
            <a:off x="0" y="4533900"/>
            <a:ext cx="9144000" cy="23241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14" name="Google Shape;414;p80"/>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5" name="Google Shape;415;p80"/>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16" name="Google Shape;416;p80"/>
          <p:cNvSpPr>
            <a:spLocks noGrp="1"/>
          </p:cNvSpPr>
          <p:nvPr>
            <p:ph type="pic" idx="2"/>
          </p:nvPr>
        </p:nvSpPr>
        <p:spPr>
          <a:xfrm>
            <a:off x="0" y="0"/>
            <a:ext cx="9144000" cy="4532313"/>
          </a:xfrm>
          <a:prstGeom prst="rect">
            <a:avLst/>
          </a:prstGeom>
          <a:noFill/>
          <a:ln>
            <a:noFill/>
          </a:ln>
        </p:spPr>
      </p:sp>
      <p:sp>
        <p:nvSpPr>
          <p:cNvPr id="417" name="Google Shape;417;p80"/>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8" name="Google Shape;418;p80"/>
          <p:cNvSpPr>
            <a:spLocks noGrp="1"/>
          </p:cNvSpPr>
          <p:nvPr>
            <p:ph type="pic" idx="3"/>
          </p:nvPr>
        </p:nvSpPr>
        <p:spPr>
          <a:xfrm>
            <a:off x="9144000" y="4532313"/>
            <a:ext cx="3048000" cy="2325687"/>
          </a:xfrm>
          <a:prstGeom prst="rect">
            <a:avLst/>
          </a:prstGeom>
          <a:noFill/>
          <a:ln>
            <a:noFill/>
          </a:ln>
        </p:spPr>
      </p:sp>
      <p:sp>
        <p:nvSpPr>
          <p:cNvPr id="419" name="Google Shape;419;p80"/>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0" name="Google Shape;420;p80"/>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447549269"/>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matchingName="4_Closing" preserve="1">
  <p:cSld name="5_Closing">
    <p:spTree>
      <p:nvGrpSpPr>
        <p:cNvPr id="1" name="Shape 412"/>
        <p:cNvGrpSpPr/>
        <p:nvPr/>
      </p:nvGrpSpPr>
      <p:grpSpPr>
        <a:xfrm>
          <a:off x="0" y="0"/>
          <a:ext cx="0" cy="0"/>
          <a:chOff x="0" y="0"/>
          <a:chExt cx="0" cy="0"/>
        </a:xfrm>
      </p:grpSpPr>
      <p:sp>
        <p:nvSpPr>
          <p:cNvPr id="413" name="Google Shape;413;p80"/>
          <p:cNvSpPr/>
          <p:nvPr/>
        </p:nvSpPr>
        <p:spPr>
          <a:xfrm>
            <a:off x="0" y="4533900"/>
            <a:ext cx="9144000" cy="23241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14" name="Google Shape;414;p80"/>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5" name="Google Shape;415;p80"/>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16" name="Google Shape;416;p80"/>
          <p:cNvSpPr>
            <a:spLocks noGrp="1"/>
          </p:cNvSpPr>
          <p:nvPr>
            <p:ph type="pic" idx="2"/>
          </p:nvPr>
        </p:nvSpPr>
        <p:spPr>
          <a:xfrm>
            <a:off x="0" y="0"/>
            <a:ext cx="9144000" cy="4532313"/>
          </a:xfrm>
          <a:prstGeom prst="rect">
            <a:avLst/>
          </a:prstGeom>
          <a:noFill/>
          <a:ln>
            <a:noFill/>
          </a:ln>
        </p:spPr>
      </p:sp>
      <p:sp>
        <p:nvSpPr>
          <p:cNvPr id="417" name="Google Shape;417;p80"/>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8" name="Google Shape;418;p80"/>
          <p:cNvSpPr>
            <a:spLocks noGrp="1"/>
          </p:cNvSpPr>
          <p:nvPr>
            <p:ph type="pic" idx="3"/>
          </p:nvPr>
        </p:nvSpPr>
        <p:spPr>
          <a:xfrm>
            <a:off x="9144000" y="4532313"/>
            <a:ext cx="3048000" cy="2325687"/>
          </a:xfrm>
          <a:prstGeom prst="rect">
            <a:avLst/>
          </a:prstGeom>
          <a:noFill/>
          <a:ln>
            <a:noFill/>
          </a:ln>
        </p:spPr>
      </p:sp>
      <p:sp>
        <p:nvSpPr>
          <p:cNvPr id="419" name="Google Shape;419;p80"/>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0" name="Google Shape;420;p80"/>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184170320"/>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matchingName="3_Closing" preserve="1">
  <p:cSld name="3_Closing">
    <p:spTree>
      <p:nvGrpSpPr>
        <p:cNvPr id="1" name="Shape 421"/>
        <p:cNvGrpSpPr/>
        <p:nvPr/>
      </p:nvGrpSpPr>
      <p:grpSpPr>
        <a:xfrm>
          <a:off x="0" y="0"/>
          <a:ext cx="0" cy="0"/>
          <a:chOff x="0" y="0"/>
          <a:chExt cx="0" cy="0"/>
        </a:xfrm>
      </p:grpSpPr>
      <p:sp>
        <p:nvSpPr>
          <p:cNvPr id="422" name="Google Shape;422;p81"/>
          <p:cNvSpPr/>
          <p:nvPr/>
        </p:nvSpPr>
        <p:spPr>
          <a:xfrm>
            <a:off x="0" y="4533900"/>
            <a:ext cx="9144000" cy="2324100"/>
          </a:xfrm>
          <a:prstGeom prst="rect">
            <a:avLst/>
          </a:prstGeom>
          <a:solidFill>
            <a:schemeClr val="accent6">
              <a:lumMod val="90000"/>
              <a:lumOff val="1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23" name="Google Shape;423;p81"/>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4" name="Google Shape;424;p81"/>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25" name="Google Shape;425;p81"/>
          <p:cNvSpPr>
            <a:spLocks noGrp="1"/>
          </p:cNvSpPr>
          <p:nvPr>
            <p:ph type="pic" idx="2"/>
          </p:nvPr>
        </p:nvSpPr>
        <p:spPr>
          <a:xfrm>
            <a:off x="0" y="0"/>
            <a:ext cx="9144000" cy="4532313"/>
          </a:xfrm>
          <a:prstGeom prst="rect">
            <a:avLst/>
          </a:prstGeom>
          <a:noFill/>
          <a:ln>
            <a:noFill/>
          </a:ln>
        </p:spPr>
      </p:sp>
      <p:sp>
        <p:nvSpPr>
          <p:cNvPr id="426" name="Google Shape;426;p81"/>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7" name="Google Shape;427;p81"/>
          <p:cNvSpPr>
            <a:spLocks noGrp="1"/>
          </p:cNvSpPr>
          <p:nvPr>
            <p:ph type="pic" idx="3"/>
          </p:nvPr>
        </p:nvSpPr>
        <p:spPr>
          <a:xfrm>
            <a:off x="9144000" y="4532313"/>
            <a:ext cx="3048000" cy="2325687"/>
          </a:xfrm>
          <a:prstGeom prst="rect">
            <a:avLst/>
          </a:prstGeom>
          <a:noFill/>
          <a:ln>
            <a:noFill/>
          </a:ln>
        </p:spPr>
      </p:sp>
      <p:sp>
        <p:nvSpPr>
          <p:cNvPr id="428" name="Google Shape;428;p81"/>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9" name="Google Shape;429;p81"/>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8225005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2_Char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F4DD58-525D-4728-A769-9F38711D57DA}"/>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C1F862FE-7A72-432B-9888-FB389D35BDF2}"/>
              </a:ext>
            </a:extLst>
          </p:cNvPr>
          <p:cNvSpPr>
            <a:spLocks noGrp="1"/>
          </p:cNvSpPr>
          <p:nvPr>
            <p:ph type="title" hasCustomPrompt="1"/>
          </p:nvPr>
        </p:nvSpPr>
        <p:spPr>
          <a:xfrm>
            <a:off x="331788" y="875030"/>
            <a:ext cx="2384425" cy="5068570"/>
          </a:xfrm>
        </p:spPr>
        <p:txBody>
          <a:bodyPr/>
          <a:lstStyle>
            <a:lvl1pPr>
              <a:lnSpc>
                <a:spcPct val="100000"/>
              </a:lnSpc>
              <a:defRPr spc="-20" baseline="0">
                <a:solidFill>
                  <a:schemeClr val="bg1"/>
                </a:solidFill>
              </a:defRPr>
            </a:lvl1pPr>
          </a:lstStyle>
          <a:p>
            <a:r>
              <a:rPr lang="en-US"/>
              <a:t>Click  to add text</a:t>
            </a:r>
          </a:p>
        </p:txBody>
      </p:sp>
      <p:sp>
        <p:nvSpPr>
          <p:cNvPr id="13" name="Footer Placeholder 4">
            <a:extLst>
              <a:ext uri="{FF2B5EF4-FFF2-40B4-BE49-F238E27FC236}">
                <a16:creationId xmlns:a16="http://schemas.microsoft.com/office/drawing/2014/main" id="{A256B58A-EC2F-48AB-BF2D-AB678AF0C027}"/>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3" name="Content Placeholder 2">
            <a:extLst>
              <a:ext uri="{FF2B5EF4-FFF2-40B4-BE49-F238E27FC236}">
                <a16:creationId xmlns:a16="http://schemas.microsoft.com/office/drawing/2014/main" id="{99D33DA1-34CB-434E-99AF-EA31D28A1941}"/>
              </a:ext>
            </a:extLst>
          </p:cNvPr>
          <p:cNvSpPr>
            <a:spLocks noGrp="1"/>
          </p:cNvSpPr>
          <p:nvPr>
            <p:ph sz="quarter" idx="14" hasCustomPrompt="1"/>
          </p:nvPr>
        </p:nvSpPr>
        <p:spPr>
          <a:xfrm>
            <a:off x="3302000" y="876300"/>
            <a:ext cx="8607425" cy="4749800"/>
          </a:xfrm>
        </p:spPr>
        <p:txBody>
          <a:bodyPr/>
          <a:lstStyle>
            <a:lvl1pPr>
              <a:defRPr/>
            </a:lvl1pPr>
          </a:lstStyle>
          <a:p>
            <a:pPr lvl="0"/>
            <a:r>
              <a:rPr lang="en-US"/>
              <a:t>Click to add content</a:t>
            </a:r>
          </a:p>
        </p:txBody>
      </p:sp>
      <p:sp>
        <p:nvSpPr>
          <p:cNvPr id="14" name="Date Placeholder 3">
            <a:extLst>
              <a:ext uri="{FF2B5EF4-FFF2-40B4-BE49-F238E27FC236}">
                <a16:creationId xmlns:a16="http://schemas.microsoft.com/office/drawing/2014/main" id="{DB48D9BB-04DF-4542-8DF6-C4C78753805D}"/>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F22742E1-6009-4FFB-A391-37B987F53002}"/>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692902779"/>
      </p:ext>
    </p:extLst>
  </p:cSld>
  <p:clrMapOvr>
    <a:masterClrMapping/>
  </p:clrMapOvr>
  <p:hf sldNum="0" hdr="0" ftr="0" dt="0"/>
</p:sldLayout>
</file>

<file path=ppt/slideLayouts/slideLayout230.xml><?xml version="1.0" encoding="utf-8"?>
<p:sldLayout xmlns:a="http://schemas.openxmlformats.org/drawingml/2006/main" xmlns:r="http://schemas.openxmlformats.org/officeDocument/2006/relationships" xmlns:p="http://schemas.openxmlformats.org/presentationml/2006/main" matchingName="3_Closing">
  <p:cSld name="5_Closing">
    <p:spTree>
      <p:nvGrpSpPr>
        <p:cNvPr id="1" name="Shape 421"/>
        <p:cNvGrpSpPr/>
        <p:nvPr/>
      </p:nvGrpSpPr>
      <p:grpSpPr>
        <a:xfrm>
          <a:off x="0" y="0"/>
          <a:ext cx="0" cy="0"/>
          <a:chOff x="0" y="0"/>
          <a:chExt cx="0" cy="0"/>
        </a:xfrm>
      </p:grpSpPr>
      <p:sp>
        <p:nvSpPr>
          <p:cNvPr id="422" name="Google Shape;422;p81"/>
          <p:cNvSpPr/>
          <p:nvPr/>
        </p:nvSpPr>
        <p:spPr>
          <a:xfrm>
            <a:off x="0" y="4533900"/>
            <a:ext cx="9144000" cy="23241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23" name="Google Shape;423;p81"/>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4" name="Google Shape;424;p81"/>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25" name="Google Shape;425;p81"/>
          <p:cNvSpPr>
            <a:spLocks noGrp="1"/>
          </p:cNvSpPr>
          <p:nvPr>
            <p:ph type="pic" idx="2"/>
          </p:nvPr>
        </p:nvSpPr>
        <p:spPr>
          <a:xfrm>
            <a:off x="0" y="0"/>
            <a:ext cx="9144000" cy="4532313"/>
          </a:xfrm>
          <a:prstGeom prst="rect">
            <a:avLst/>
          </a:prstGeom>
          <a:noFill/>
          <a:ln>
            <a:noFill/>
          </a:ln>
        </p:spPr>
      </p:sp>
      <p:sp>
        <p:nvSpPr>
          <p:cNvPr id="426" name="Google Shape;426;p81"/>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7" name="Google Shape;427;p81"/>
          <p:cNvSpPr>
            <a:spLocks noGrp="1"/>
          </p:cNvSpPr>
          <p:nvPr>
            <p:ph type="pic" idx="3"/>
          </p:nvPr>
        </p:nvSpPr>
        <p:spPr>
          <a:xfrm>
            <a:off x="9144000" y="4532313"/>
            <a:ext cx="3048000" cy="2325687"/>
          </a:xfrm>
          <a:prstGeom prst="rect">
            <a:avLst/>
          </a:prstGeom>
          <a:noFill/>
          <a:ln>
            <a:noFill/>
          </a:ln>
        </p:spPr>
      </p:sp>
      <p:sp>
        <p:nvSpPr>
          <p:cNvPr id="428" name="Google Shape;428;p81"/>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9" name="Google Shape;429;p81"/>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755150625"/>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matchingName="2_Closing">
  <p:cSld name="2_Closing">
    <p:spTree>
      <p:nvGrpSpPr>
        <p:cNvPr id="1" name="Shape 430"/>
        <p:cNvGrpSpPr/>
        <p:nvPr/>
      </p:nvGrpSpPr>
      <p:grpSpPr>
        <a:xfrm>
          <a:off x="0" y="0"/>
          <a:ext cx="0" cy="0"/>
          <a:chOff x="0" y="0"/>
          <a:chExt cx="0" cy="0"/>
        </a:xfrm>
      </p:grpSpPr>
      <p:sp>
        <p:nvSpPr>
          <p:cNvPr id="431" name="Google Shape;431;p82"/>
          <p:cNvSpPr/>
          <p:nvPr/>
        </p:nvSpPr>
        <p:spPr>
          <a:xfrm>
            <a:off x="0" y="4533900"/>
            <a:ext cx="9144000" cy="23241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32" name="Google Shape;432;p82"/>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3" name="Google Shape;433;p82"/>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34" name="Google Shape;434;p82"/>
          <p:cNvSpPr>
            <a:spLocks noGrp="1"/>
          </p:cNvSpPr>
          <p:nvPr>
            <p:ph type="pic" idx="2"/>
          </p:nvPr>
        </p:nvSpPr>
        <p:spPr>
          <a:xfrm>
            <a:off x="0" y="0"/>
            <a:ext cx="9144000" cy="4532313"/>
          </a:xfrm>
          <a:prstGeom prst="rect">
            <a:avLst/>
          </a:prstGeom>
          <a:noFill/>
          <a:ln>
            <a:noFill/>
          </a:ln>
        </p:spPr>
      </p:sp>
      <p:sp>
        <p:nvSpPr>
          <p:cNvPr id="435" name="Google Shape;435;p82"/>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6" name="Google Shape;436;p82"/>
          <p:cNvSpPr>
            <a:spLocks noGrp="1"/>
          </p:cNvSpPr>
          <p:nvPr>
            <p:ph type="pic" idx="3"/>
          </p:nvPr>
        </p:nvSpPr>
        <p:spPr>
          <a:xfrm>
            <a:off x="9144000" y="4532313"/>
            <a:ext cx="3048000" cy="2325687"/>
          </a:xfrm>
          <a:prstGeom prst="rect">
            <a:avLst/>
          </a:prstGeom>
          <a:noFill/>
          <a:ln>
            <a:noFill/>
          </a:ln>
        </p:spPr>
      </p:sp>
      <p:sp>
        <p:nvSpPr>
          <p:cNvPr id="437" name="Google Shape;437;p82"/>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8" name="Google Shape;438;p82"/>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07290778"/>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matchingName="1_Closing">
  <p:cSld name="1_Closing">
    <p:spTree>
      <p:nvGrpSpPr>
        <p:cNvPr id="1" name="Shape 439"/>
        <p:cNvGrpSpPr/>
        <p:nvPr/>
      </p:nvGrpSpPr>
      <p:grpSpPr>
        <a:xfrm>
          <a:off x="0" y="0"/>
          <a:ext cx="0" cy="0"/>
          <a:chOff x="0" y="0"/>
          <a:chExt cx="0" cy="0"/>
        </a:xfrm>
      </p:grpSpPr>
      <p:sp>
        <p:nvSpPr>
          <p:cNvPr id="440" name="Google Shape;440;p83"/>
          <p:cNvSpPr/>
          <p:nvPr/>
        </p:nvSpPr>
        <p:spPr>
          <a:xfrm>
            <a:off x="0" y="4533900"/>
            <a:ext cx="9144000" cy="23241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441" name="Google Shape;441;p83"/>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2" name="Google Shape;442;p83"/>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43" name="Google Shape;443;p83"/>
          <p:cNvSpPr>
            <a:spLocks noGrp="1"/>
          </p:cNvSpPr>
          <p:nvPr>
            <p:ph type="pic" idx="2"/>
          </p:nvPr>
        </p:nvSpPr>
        <p:spPr>
          <a:xfrm>
            <a:off x="0" y="0"/>
            <a:ext cx="9144000" cy="4532313"/>
          </a:xfrm>
          <a:prstGeom prst="rect">
            <a:avLst/>
          </a:prstGeom>
          <a:noFill/>
          <a:ln>
            <a:noFill/>
          </a:ln>
        </p:spPr>
      </p:sp>
      <p:sp>
        <p:nvSpPr>
          <p:cNvPr id="444" name="Google Shape;444;p8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5" name="Google Shape;445;p83"/>
          <p:cNvSpPr>
            <a:spLocks noGrp="1"/>
          </p:cNvSpPr>
          <p:nvPr>
            <p:ph type="pic" idx="3"/>
          </p:nvPr>
        </p:nvSpPr>
        <p:spPr>
          <a:xfrm>
            <a:off x="9144000" y="4532313"/>
            <a:ext cx="3048000" cy="2325687"/>
          </a:xfrm>
          <a:prstGeom prst="rect">
            <a:avLst/>
          </a:prstGeom>
          <a:noFill/>
          <a:ln>
            <a:noFill/>
          </a:ln>
        </p:spPr>
      </p:sp>
      <p:sp>
        <p:nvSpPr>
          <p:cNvPr id="446" name="Google Shape;446;p8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7" name="Google Shape;447;p8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340563559"/>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cSld name="2_Section Brea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46EB31F-C5DF-49FF-8DEA-86AC0C1860A0}"/>
              </a:ext>
              <a:ext uri="{C183D7F6-B498-43B3-948B-1728B52AA6E4}">
                <adec:decorative xmlns:adec="http://schemas.microsoft.com/office/drawing/2017/decorative" val="1"/>
              </a:ext>
            </a:extLst>
          </p:cNvPr>
          <p:cNvSpPr/>
          <p:nvPr/>
        </p:nvSpPr>
        <p:spPr>
          <a:xfrm>
            <a:off x="1" y="0"/>
            <a:ext cx="7086599" cy="4533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ACFE912F-46EC-49B0-9C9A-DE9CBDF9FBBF}"/>
              </a:ext>
            </a:extLst>
          </p:cNvPr>
          <p:cNvSpPr>
            <a:spLocks noGrp="1"/>
          </p:cNvSpPr>
          <p:nvPr>
            <p:ph type="ctrTitle"/>
          </p:nvPr>
        </p:nvSpPr>
        <p:spPr>
          <a:xfrm>
            <a:off x="649045" y="753035"/>
            <a:ext cx="5945393" cy="2366683"/>
          </a:xfrm>
        </p:spPr>
        <p:txBody>
          <a:bodyPr>
            <a:normAutofit/>
          </a:bodyPr>
          <a:lstStyle>
            <a:lvl1pPr>
              <a:defRPr spc="-20" baseline="0">
                <a:solidFill>
                  <a:schemeClr val="bg1"/>
                </a:solidFill>
              </a:defRPr>
            </a:lvl1pPr>
          </a:lstStyle>
          <a:p>
            <a:r>
              <a:rPr lang="en-US" sz="6000"/>
              <a:t>Click to edit Master title style</a:t>
            </a:r>
          </a:p>
        </p:txBody>
      </p:sp>
      <p:sp>
        <p:nvSpPr>
          <p:cNvPr id="5" name="Subtitle 2">
            <a:extLst>
              <a:ext uri="{FF2B5EF4-FFF2-40B4-BE49-F238E27FC236}">
                <a16:creationId xmlns:a16="http://schemas.microsoft.com/office/drawing/2014/main" id="{9BF32D81-1E24-45B8-A09D-EEAD404D8F31}"/>
              </a:ext>
            </a:extLst>
          </p:cNvPr>
          <p:cNvSpPr>
            <a:spLocks noGrp="1"/>
          </p:cNvSpPr>
          <p:nvPr>
            <p:ph type="subTitle" idx="1"/>
          </p:nvPr>
        </p:nvSpPr>
        <p:spPr>
          <a:xfrm>
            <a:off x="649045" y="3075868"/>
            <a:ext cx="5945393" cy="1108335"/>
          </a:xfrm>
        </p:spPr>
        <p:txBody>
          <a:bodyPr>
            <a:normAutofit/>
          </a:bodyPr>
          <a:lstStyle>
            <a:lvl1pPr marL="0" indent="0">
              <a:buNone/>
              <a:defRPr sz="2400">
                <a:solidFill>
                  <a:schemeClr val="bg1"/>
                </a:solidFill>
              </a:defRPr>
            </a:lvl1pPr>
          </a:lstStyle>
          <a:p>
            <a:r>
              <a:rPr lang="en-US"/>
              <a:t>Click to edit Master subtitle style</a:t>
            </a:r>
          </a:p>
        </p:txBody>
      </p:sp>
      <p:sp>
        <p:nvSpPr>
          <p:cNvPr id="16" name="Picture Placeholder 15">
            <a:extLst>
              <a:ext uri="{FF2B5EF4-FFF2-40B4-BE49-F238E27FC236}">
                <a16:creationId xmlns:a16="http://schemas.microsoft.com/office/drawing/2014/main" id="{9F9C7900-0694-4FDF-B29C-24016C0B9C60}"/>
              </a:ext>
            </a:extLst>
          </p:cNvPr>
          <p:cNvSpPr>
            <a:spLocks noGrp="1"/>
          </p:cNvSpPr>
          <p:nvPr>
            <p:ph type="pic" sz="quarter" idx="14" hasCustomPrompt="1"/>
          </p:nvPr>
        </p:nvSpPr>
        <p:spPr>
          <a:xfrm>
            <a:off x="0" y="4533900"/>
            <a:ext cx="7086598" cy="2324100"/>
          </a:xfrm>
        </p:spPr>
        <p:txBody>
          <a:bodyPr/>
          <a:lstStyle>
            <a:lvl1pPr marL="0" indent="0" algn="l">
              <a:buNone/>
              <a:defRPr/>
            </a:lvl1pPr>
          </a:lstStyle>
          <a:p>
            <a:r>
              <a:rPr lang="en-US"/>
              <a:t>Click to add photo</a:t>
            </a:r>
          </a:p>
        </p:txBody>
      </p:sp>
      <p:sp>
        <p:nvSpPr>
          <p:cNvPr id="8" name="Footer Placeholder 4">
            <a:extLst>
              <a:ext uri="{FF2B5EF4-FFF2-40B4-BE49-F238E27FC236}">
                <a16:creationId xmlns:a16="http://schemas.microsoft.com/office/drawing/2014/main" id="{52F1BABA-5C8C-4693-BD5A-974A171125F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14" name="Picture Placeholder 12">
            <a:extLst>
              <a:ext uri="{FF2B5EF4-FFF2-40B4-BE49-F238E27FC236}">
                <a16:creationId xmlns:a16="http://schemas.microsoft.com/office/drawing/2014/main" id="{D71BA6F2-2182-4910-8DA6-71E5AB274588}"/>
              </a:ext>
            </a:extLst>
          </p:cNvPr>
          <p:cNvSpPr>
            <a:spLocks noGrp="1"/>
          </p:cNvSpPr>
          <p:nvPr>
            <p:ph type="pic" sz="quarter" idx="13" hasCustomPrompt="1"/>
          </p:nvPr>
        </p:nvSpPr>
        <p:spPr>
          <a:xfrm>
            <a:off x="7086600" y="0"/>
            <a:ext cx="5105400" cy="4533900"/>
          </a:xfrm>
        </p:spPr>
        <p:txBody>
          <a:bodyPr/>
          <a:lstStyle>
            <a:lvl1pPr marL="0" indent="0" algn="ctr">
              <a:buNone/>
              <a:defRPr/>
            </a:lvl1pPr>
          </a:lstStyle>
          <a:p>
            <a:r>
              <a:rPr lang="en-US"/>
              <a:t>Click to add photo</a:t>
            </a:r>
          </a:p>
        </p:txBody>
      </p:sp>
      <p:sp>
        <p:nvSpPr>
          <p:cNvPr id="17" name="Picture Placeholder 15">
            <a:extLst>
              <a:ext uri="{FF2B5EF4-FFF2-40B4-BE49-F238E27FC236}">
                <a16:creationId xmlns:a16="http://schemas.microsoft.com/office/drawing/2014/main" id="{83DCD7D2-7B94-48E9-9DCA-E72E1BCE4375}"/>
              </a:ext>
            </a:extLst>
          </p:cNvPr>
          <p:cNvSpPr>
            <a:spLocks noGrp="1"/>
          </p:cNvSpPr>
          <p:nvPr>
            <p:ph type="pic" sz="quarter" idx="15" hasCustomPrompt="1"/>
          </p:nvPr>
        </p:nvSpPr>
        <p:spPr>
          <a:xfrm>
            <a:off x="7086598" y="4533900"/>
            <a:ext cx="5105402" cy="2324100"/>
          </a:xfrm>
        </p:spPr>
        <p:txBody>
          <a:bodyPr/>
          <a:lstStyle>
            <a:lvl1pPr marL="0" indent="0">
              <a:buNone/>
              <a:defRPr/>
            </a:lvl1pPr>
          </a:lstStyle>
          <a:p>
            <a:r>
              <a:rPr lang="en-US"/>
              <a:t>Click to add photo</a:t>
            </a:r>
          </a:p>
        </p:txBody>
      </p:sp>
      <p:sp>
        <p:nvSpPr>
          <p:cNvPr id="10" name="Date Placeholder 3">
            <a:extLst>
              <a:ext uri="{FF2B5EF4-FFF2-40B4-BE49-F238E27FC236}">
                <a16:creationId xmlns:a16="http://schemas.microsoft.com/office/drawing/2014/main" id="{94253B29-520A-4014-A821-4F52F57CBC62}"/>
              </a:ext>
            </a:extLst>
          </p:cNvPr>
          <p:cNvSpPr>
            <a:spLocks noGrp="1"/>
          </p:cNvSpPr>
          <p:nvPr>
            <p:ph type="dt" sz="half" idx="10"/>
          </p:nvPr>
        </p:nvSpPr>
        <p:spPr>
          <a:xfrm>
            <a:off x="7013448" y="6355080"/>
            <a:ext cx="4352544" cy="365125"/>
          </a:xfrm>
        </p:spPr>
        <p:txBody>
          <a:bodyPr/>
          <a:lstStyle>
            <a:lvl1pPr>
              <a:defRPr>
                <a:solidFill>
                  <a:schemeClr val="bg1"/>
                </a:solidFill>
              </a:defRPr>
            </a:lvl1pPr>
          </a:lstStyle>
          <a:p>
            <a:endParaRPr lang="en-US" noProof="0"/>
          </a:p>
        </p:txBody>
      </p:sp>
      <p:sp>
        <p:nvSpPr>
          <p:cNvPr id="11" name="Slide Number Placeholder 5">
            <a:extLst>
              <a:ext uri="{FF2B5EF4-FFF2-40B4-BE49-F238E27FC236}">
                <a16:creationId xmlns:a16="http://schemas.microsoft.com/office/drawing/2014/main" id="{46B60DEE-1456-46C0-A3E5-4CAF3E128D5B}"/>
              </a:ext>
            </a:extLst>
          </p:cNvPr>
          <p:cNvSpPr>
            <a:spLocks noGrp="1"/>
          </p:cNvSpPr>
          <p:nvPr>
            <p:ph type="sldNum" sz="quarter" idx="12"/>
          </p:nvPr>
        </p:nvSpPr>
        <p:spPr>
          <a:xfrm>
            <a:off x="11365992" y="6356350"/>
            <a:ext cx="630936" cy="365125"/>
          </a:xfrm>
        </p:spPr>
        <p:txBody>
          <a:bodyPr/>
          <a:lstStyle>
            <a:lvl1pPr>
              <a:defRPr>
                <a:solidFill>
                  <a:schemeClr val="bg1"/>
                </a:solidFill>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4103184238"/>
      </p:ext>
    </p:extLst>
  </p:cSld>
  <p:clrMapOvr>
    <a:masterClrMapping/>
  </p:clrMapOvr>
  <p:hf sldNum="0" hdr="0" ftr="0" dt="0"/>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3_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gn="ctr">
              <a:lnSpc>
                <a:spcPct val="100000"/>
              </a:lnSpc>
              <a:defRPr spc="-20" baseline="0">
                <a:solidFill>
                  <a:schemeClr val="bg1"/>
                </a:solidFill>
              </a:defRPr>
            </a:lvl1pPr>
          </a:lstStyle>
          <a:p>
            <a:r>
              <a:rPr lang="en-US"/>
              <a:t>Click to add title</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4102919708"/>
      </p:ext>
    </p:extLst>
  </p:cSld>
  <p:clrMapOvr>
    <a:masterClrMapping/>
  </p:clrMapOvr>
  <p:hf sldNum="0" hdr="0" ftr="0" dt="0"/>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963298773"/>
      </p:ext>
    </p:extLst>
  </p:cSld>
  <p:clrMapOvr>
    <a:masterClrMapping/>
  </p:clrMapOvr>
  <p:hf sldNum="0" hdr="0" ftr="0" dt="0"/>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4_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userDrawn="1"/>
        </p:nvSpPr>
        <p:spPr>
          <a:xfrm>
            <a:off x="0" y="0"/>
            <a:ext cx="3048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pPr>
              <a:defRPr/>
            </a:pPr>
            <a:r>
              <a:rPr lang="en-US"/>
              <a:t>Presentation title</a:t>
            </a:r>
          </a:p>
        </p:txBody>
      </p:sp>
      <p:sp>
        <p:nvSpPr>
          <p:cNvPr id="3" name="Content Placeholder 2">
            <a:extLst>
              <a:ext uri="{FF2B5EF4-FFF2-40B4-BE49-F238E27FC236}">
                <a16:creationId xmlns:a16="http://schemas.microsoft.com/office/drawing/2014/main" id="{3671CEA4-8F84-4893-8A45-28DB0AE2068C}"/>
              </a:ext>
            </a:extLst>
          </p:cNvPr>
          <p:cNvSpPr>
            <a:spLocks noGrp="1"/>
          </p:cNvSpPr>
          <p:nvPr>
            <p:ph sz="quarter" idx="14" hasCustomPrompt="1"/>
          </p:nvPr>
        </p:nvSpPr>
        <p:spPr>
          <a:xfrm>
            <a:off x="3422650" y="996950"/>
            <a:ext cx="8367713" cy="4545013"/>
          </a:xfrm>
        </p:spPr>
        <p:txBody>
          <a:bodyPr/>
          <a:lstStyle>
            <a:lvl1pPr>
              <a:defRPr/>
            </a:lvl1pPr>
          </a:lstStyle>
          <a:p>
            <a:pPr lvl="0"/>
            <a:r>
              <a:rPr lang="en-US"/>
              <a:t>Click to add content</a:t>
            </a:r>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B786C7-B8F9-4072-AAAA-17258464D73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2819569154"/>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matchingName="1_Team">
  <p:cSld name="1_Team">
    <p:spTree>
      <p:nvGrpSpPr>
        <p:cNvPr id="1" name="Shape 307"/>
        <p:cNvGrpSpPr/>
        <p:nvPr/>
      </p:nvGrpSpPr>
      <p:grpSpPr>
        <a:xfrm>
          <a:off x="0" y="0"/>
          <a:ext cx="0" cy="0"/>
          <a:chOff x="0" y="0"/>
          <a:chExt cx="0" cy="0"/>
        </a:xfrm>
      </p:grpSpPr>
      <p:sp>
        <p:nvSpPr>
          <p:cNvPr id="308" name="Google Shape;308;p70"/>
          <p:cNvSpPr/>
          <p:nvPr/>
        </p:nvSpPr>
        <p:spPr>
          <a:xfrm>
            <a:off x="0" y="0"/>
            <a:ext cx="12192000" cy="1150467"/>
          </a:xfrm>
          <a:prstGeom prst="rect">
            <a:avLst/>
          </a:prstGeom>
          <a:solidFill>
            <a:srgbClr val="FF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09" name="Google Shape;309;p70"/>
          <p:cNvSpPr txBox="1">
            <a:spLocks noGrp="1"/>
          </p:cNvSpPr>
          <p:nvPr>
            <p:ph type="title"/>
          </p:nvPr>
        </p:nvSpPr>
        <p:spPr>
          <a:xfrm>
            <a:off x="1002983" y="194783"/>
            <a:ext cx="9421177" cy="76949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0" name="Google Shape;310;p70"/>
          <p:cNvSpPr txBox="1">
            <a:spLocks noGrp="1"/>
          </p:cNvSpPr>
          <p:nvPr>
            <p:ph type="body" idx="1"/>
          </p:nvPr>
        </p:nvSpPr>
        <p:spPr>
          <a:xfrm>
            <a:off x="931863" y="1695450"/>
            <a:ext cx="10328275" cy="4314825"/>
          </a:xfrm>
          <a:prstGeom prst="rect">
            <a:avLst/>
          </a:prstGeom>
          <a:noFill/>
          <a:ln>
            <a:noFill/>
          </a:ln>
        </p:spPr>
        <p:txBody>
          <a:bodyPr spcFirstLastPara="1" wrap="square" lIns="91425" tIns="45700" rIns="91425" bIns="45700" anchor="t" anchorCtr="0">
            <a:normAutofit/>
          </a:bodyPr>
          <a:lstStyle>
            <a:lvl1pPr marL="457200" lvl="0" indent="-381000" algn="l">
              <a:lnSpc>
                <a:spcPct val="110000"/>
              </a:lnSpc>
              <a:spcBef>
                <a:spcPts val="1000"/>
              </a:spcBef>
              <a:spcAft>
                <a:spcPts val="0"/>
              </a:spcAft>
              <a:buClr>
                <a:schemeClr val="dk1"/>
              </a:buClr>
              <a:buSzPts val="2400"/>
              <a:buChar char="•"/>
              <a:defRPr/>
            </a:lvl1pPr>
            <a:lvl2pPr marL="914400" lvl="1" indent="-342900" algn="l">
              <a:lnSpc>
                <a:spcPct val="110000"/>
              </a:lnSpc>
              <a:spcBef>
                <a:spcPts val="500"/>
              </a:spcBef>
              <a:spcAft>
                <a:spcPts val="0"/>
              </a:spcAft>
              <a:buClr>
                <a:schemeClr val="dk1"/>
              </a:buClr>
              <a:buSzPts val="1800"/>
              <a:buChar char="•"/>
              <a:defRPr/>
            </a:lvl2pPr>
            <a:lvl3pPr marL="1371600" lvl="2" indent="-342900" algn="l">
              <a:lnSpc>
                <a:spcPct val="110000"/>
              </a:lnSpc>
              <a:spcBef>
                <a:spcPts val="500"/>
              </a:spcBef>
              <a:spcAft>
                <a:spcPts val="0"/>
              </a:spcAft>
              <a:buClr>
                <a:schemeClr val="dk1"/>
              </a:buClr>
              <a:buSzPts val="1800"/>
              <a:buChar char="•"/>
              <a:defRPr/>
            </a:lvl3pPr>
            <a:lvl4pPr marL="1828800" lvl="3" indent="-342900" algn="l">
              <a:lnSpc>
                <a:spcPct val="110000"/>
              </a:lnSpc>
              <a:spcBef>
                <a:spcPts val="500"/>
              </a:spcBef>
              <a:spcAft>
                <a:spcPts val="0"/>
              </a:spcAft>
              <a:buClr>
                <a:schemeClr val="dk1"/>
              </a:buClr>
              <a:buSzPts val="1800"/>
              <a:buChar char="•"/>
              <a:defRPr/>
            </a:lvl4pPr>
            <a:lvl5pPr marL="2286000" lvl="4" indent="-342900" algn="l">
              <a:lnSpc>
                <a:spcPct val="11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1" name="Google Shape;311;p70"/>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2" name="Google Shape;312;p70"/>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3" name="Google Shape;313;p70"/>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980655370"/>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matchingName="1_Chart">
  <p:cSld name="1_Chart">
    <p:spTree>
      <p:nvGrpSpPr>
        <p:cNvPr id="1" name="Shape 35"/>
        <p:cNvGrpSpPr/>
        <p:nvPr/>
      </p:nvGrpSpPr>
      <p:grpSpPr>
        <a:xfrm>
          <a:off x="0" y="0"/>
          <a:ext cx="0" cy="0"/>
          <a:chOff x="0" y="0"/>
          <a:chExt cx="0" cy="0"/>
        </a:xfrm>
      </p:grpSpPr>
      <p:sp>
        <p:nvSpPr>
          <p:cNvPr id="36" name="Google Shape;36;p37"/>
          <p:cNvSpPr/>
          <p:nvPr/>
        </p:nvSpPr>
        <p:spPr>
          <a:xfrm>
            <a:off x="0" y="0"/>
            <a:ext cx="3048000" cy="6858000"/>
          </a:xfrm>
          <a:prstGeom prst="rect">
            <a:avLst/>
          </a:prstGeom>
          <a:solidFill>
            <a:srgbClr val="FF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7" name="Google Shape;37;p37"/>
          <p:cNvSpPr txBox="1">
            <a:spLocks noGrp="1"/>
          </p:cNvSpPr>
          <p:nvPr>
            <p:ph type="title"/>
          </p:nvPr>
        </p:nvSpPr>
        <p:spPr>
          <a:xfrm>
            <a:off x="331788" y="875030"/>
            <a:ext cx="2384425" cy="506857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37"/>
          <p:cNvSpPr txBox="1">
            <a:spLocks noGrp="1"/>
          </p:cNvSpPr>
          <p:nvPr>
            <p:ph type="ftr" idx="11"/>
          </p:nvPr>
        </p:nvSpPr>
        <p:spPr>
          <a:xfrm>
            <a:off x="199277" y="6356350"/>
            <a:ext cx="277113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7"/>
          <p:cNvSpPr txBox="1">
            <a:spLocks noGrp="1"/>
          </p:cNvSpPr>
          <p:nvPr>
            <p:ph type="body" idx="1"/>
          </p:nvPr>
        </p:nvSpPr>
        <p:spPr>
          <a:xfrm>
            <a:off x="3302000" y="876300"/>
            <a:ext cx="8607425" cy="4749800"/>
          </a:xfrm>
          <a:prstGeom prst="rect">
            <a:avLst/>
          </a:prstGeom>
          <a:noFill/>
          <a:ln>
            <a:noFill/>
          </a:ln>
        </p:spPr>
        <p:txBody>
          <a:bodyPr spcFirstLastPara="1" wrap="square" lIns="91425" tIns="45700" rIns="91425" bIns="45700" anchor="t" anchorCtr="0">
            <a:normAutofit/>
          </a:bodyPr>
          <a:lstStyle>
            <a:lvl1pPr marL="457200" lvl="0" indent="-381000" algn="l">
              <a:lnSpc>
                <a:spcPct val="110000"/>
              </a:lnSpc>
              <a:spcBef>
                <a:spcPts val="1000"/>
              </a:spcBef>
              <a:spcAft>
                <a:spcPts val="0"/>
              </a:spcAft>
              <a:buClr>
                <a:schemeClr val="dk1"/>
              </a:buClr>
              <a:buSzPts val="2400"/>
              <a:buChar char="•"/>
              <a:defRPr/>
            </a:lvl1pPr>
            <a:lvl2pPr marL="914400" lvl="1" indent="-342900" algn="l">
              <a:lnSpc>
                <a:spcPct val="110000"/>
              </a:lnSpc>
              <a:spcBef>
                <a:spcPts val="500"/>
              </a:spcBef>
              <a:spcAft>
                <a:spcPts val="0"/>
              </a:spcAft>
              <a:buClr>
                <a:schemeClr val="dk1"/>
              </a:buClr>
              <a:buSzPts val="1800"/>
              <a:buChar char="•"/>
              <a:defRPr/>
            </a:lvl2pPr>
            <a:lvl3pPr marL="1371600" lvl="2" indent="-342900" algn="l">
              <a:lnSpc>
                <a:spcPct val="110000"/>
              </a:lnSpc>
              <a:spcBef>
                <a:spcPts val="500"/>
              </a:spcBef>
              <a:spcAft>
                <a:spcPts val="0"/>
              </a:spcAft>
              <a:buClr>
                <a:schemeClr val="dk1"/>
              </a:buClr>
              <a:buSzPts val="1800"/>
              <a:buChar char="•"/>
              <a:defRPr/>
            </a:lvl3pPr>
            <a:lvl4pPr marL="1828800" lvl="3" indent="-342900" algn="l">
              <a:lnSpc>
                <a:spcPct val="110000"/>
              </a:lnSpc>
              <a:spcBef>
                <a:spcPts val="500"/>
              </a:spcBef>
              <a:spcAft>
                <a:spcPts val="0"/>
              </a:spcAft>
              <a:buClr>
                <a:schemeClr val="dk1"/>
              </a:buClr>
              <a:buSzPts val="1800"/>
              <a:buChar char="•"/>
              <a:defRPr/>
            </a:lvl4pPr>
            <a:lvl5pPr marL="2286000" lvl="4" indent="-342900" algn="l">
              <a:lnSpc>
                <a:spcPct val="11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7"/>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37"/>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616483682"/>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p:cSld name="4_Introduction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83698AF-A86A-4D69-8272-76C9C1914A3B}"/>
              </a:ext>
              <a:ext uri="{C183D7F6-B498-43B3-948B-1728B52AA6E4}">
                <adec:decorative xmlns:adec="http://schemas.microsoft.com/office/drawing/2017/decorative" val="1"/>
              </a:ext>
            </a:extLst>
          </p:cNvPr>
          <p:cNvSpPr/>
          <p:nvPr/>
        </p:nvSpPr>
        <p:spPr>
          <a:xfrm>
            <a:off x="0" y="0"/>
            <a:ext cx="12192000" cy="142376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F9E2DC86-4009-449C-8F4E-779A8C762B26}"/>
              </a:ext>
            </a:extLst>
          </p:cNvPr>
          <p:cNvSpPr>
            <a:spLocks noGrp="1"/>
          </p:cNvSpPr>
          <p:nvPr>
            <p:ph type="title"/>
          </p:nvPr>
        </p:nvSpPr>
        <p:spPr>
          <a:xfrm>
            <a:off x="649045" y="0"/>
            <a:ext cx="9523655" cy="1178287"/>
          </a:xfrm>
        </p:spPr>
        <p:txBody>
          <a:bodyPr/>
          <a:lstStyle>
            <a:lvl1pPr>
              <a:defRPr spc="-20" baseline="0">
                <a:solidFill>
                  <a:schemeClr val="bg1"/>
                </a:solidFill>
              </a:defRPr>
            </a:lvl1pPr>
          </a:lstStyle>
          <a:p>
            <a:r>
              <a:rPr lang="en-US">
                <a:solidFill>
                  <a:srgbClr val="FFFFFF"/>
                </a:solidFill>
              </a:rPr>
              <a:t>Click to edit Master title style</a:t>
            </a:r>
          </a:p>
        </p:txBody>
      </p:sp>
      <p:sp>
        <p:nvSpPr>
          <p:cNvPr id="12" name="Picture Placeholder 10">
            <a:extLst>
              <a:ext uri="{FF2B5EF4-FFF2-40B4-BE49-F238E27FC236}">
                <a16:creationId xmlns:a16="http://schemas.microsoft.com/office/drawing/2014/main" id="{671630E1-6506-4E93-BB6A-0604E0D04932}"/>
              </a:ext>
            </a:extLst>
          </p:cNvPr>
          <p:cNvSpPr>
            <a:spLocks noGrp="1"/>
          </p:cNvSpPr>
          <p:nvPr>
            <p:ph type="pic" sz="quarter" idx="13" hasCustomPrompt="1"/>
          </p:nvPr>
        </p:nvSpPr>
        <p:spPr>
          <a:xfrm>
            <a:off x="0" y="2286000"/>
            <a:ext cx="5067300" cy="4572000"/>
          </a:xfrm>
        </p:spPr>
        <p:txBody>
          <a:bodyPr/>
          <a:lstStyle>
            <a:lvl1pPr marL="0" indent="0" algn="ctr">
              <a:buNone/>
              <a:defRPr/>
            </a:lvl1pPr>
          </a:lstStyle>
          <a:p>
            <a:r>
              <a:rPr lang="en-US"/>
              <a:t>Click to add photo</a:t>
            </a:r>
          </a:p>
        </p:txBody>
      </p:sp>
      <p:sp>
        <p:nvSpPr>
          <p:cNvPr id="7" name="Footer Placeholder 4">
            <a:extLst>
              <a:ext uri="{FF2B5EF4-FFF2-40B4-BE49-F238E27FC236}">
                <a16:creationId xmlns:a16="http://schemas.microsoft.com/office/drawing/2014/main" id="{51BAB65B-02AF-4992-85D0-8E98AB1BD96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r>
              <a:rPr lang="en-US">
                <a:effectLst>
                  <a:outerShdw blurRad="38100" dist="38100" dir="2700000" algn="tl">
                    <a:srgbClr val="000000">
                      <a:alpha val="43137"/>
                    </a:srgbClr>
                  </a:outerShdw>
                </a:effectLst>
              </a:rPr>
              <a:t>Presentation title</a:t>
            </a:r>
          </a:p>
        </p:txBody>
      </p:sp>
      <p:sp>
        <p:nvSpPr>
          <p:cNvPr id="6" name="Content Placeholder 2">
            <a:extLst>
              <a:ext uri="{FF2B5EF4-FFF2-40B4-BE49-F238E27FC236}">
                <a16:creationId xmlns:a16="http://schemas.microsoft.com/office/drawing/2014/main" id="{CFE115BC-4A4C-4385-82D5-106D1FAC359A}"/>
              </a:ext>
            </a:extLst>
          </p:cNvPr>
          <p:cNvSpPr>
            <a:spLocks noGrp="1"/>
          </p:cNvSpPr>
          <p:nvPr>
            <p:ph idx="1"/>
          </p:nvPr>
        </p:nvSpPr>
        <p:spPr>
          <a:xfrm>
            <a:off x="5819887" y="2899186"/>
            <a:ext cx="5610113" cy="3284359"/>
          </a:xfrm>
        </p:spPr>
        <p:txBody>
          <a:bodyPr>
            <a:normAutofit/>
          </a:bodyPr>
          <a:lstStyle>
            <a:lvl1pPr marL="0" indent="0">
              <a:buNone/>
              <a:defRPr/>
            </a:lvl1pPr>
          </a:lstStyle>
          <a:p>
            <a:pPr lvl="0"/>
            <a:r>
              <a:rPr lang="en-US"/>
              <a:t>Click to edit Master text styles</a:t>
            </a:r>
          </a:p>
        </p:txBody>
      </p:sp>
      <p:sp>
        <p:nvSpPr>
          <p:cNvPr id="8" name="Date Placeholder 3">
            <a:extLst>
              <a:ext uri="{FF2B5EF4-FFF2-40B4-BE49-F238E27FC236}">
                <a16:creationId xmlns:a16="http://schemas.microsoft.com/office/drawing/2014/main" id="{5CD3EB2B-80EF-4DC6-B2B6-F4B568443970}"/>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9" name="Slide Number Placeholder 5">
            <a:extLst>
              <a:ext uri="{FF2B5EF4-FFF2-40B4-BE49-F238E27FC236}">
                <a16:creationId xmlns:a16="http://schemas.microsoft.com/office/drawing/2014/main" id="{3DC3E33A-8A0A-4767-A4D9-CD8956379305}"/>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D940D-6D44-4DF9-9322-B4B11F7EDCD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12603656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p:nvSpPr>
        <p:spPr>
          <a:xfrm>
            <a:off x="0" y="0"/>
            <a:ext cx="3048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3" name="Content Placeholder 2">
            <a:extLst>
              <a:ext uri="{FF2B5EF4-FFF2-40B4-BE49-F238E27FC236}">
                <a16:creationId xmlns:a16="http://schemas.microsoft.com/office/drawing/2014/main" id="{3671CEA4-8F84-4893-8A45-28DB0AE2068C}"/>
              </a:ext>
            </a:extLst>
          </p:cNvPr>
          <p:cNvSpPr>
            <a:spLocks noGrp="1"/>
          </p:cNvSpPr>
          <p:nvPr>
            <p:ph sz="quarter" idx="14" hasCustomPrompt="1"/>
          </p:nvPr>
        </p:nvSpPr>
        <p:spPr>
          <a:xfrm>
            <a:off x="3422650" y="996950"/>
            <a:ext cx="8367713" cy="4545013"/>
          </a:xfrm>
        </p:spPr>
        <p:txBody>
          <a:bodyPr/>
          <a:lstStyle>
            <a:lvl1pPr>
              <a:defRPr/>
            </a:lvl1pPr>
          </a:lstStyle>
          <a:p>
            <a:pPr lvl="0"/>
            <a:r>
              <a:rPr lang="en-US"/>
              <a:t>Click to add content</a:t>
            </a:r>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415597507"/>
      </p:ext>
    </p:extLst>
  </p:cSld>
  <p:clrMapOvr>
    <a:masterClrMapping/>
  </p:clrMapOvr>
  <p:hf sldNum="0" hdr="0" ftr="0" dt="0"/>
</p:sldLayout>
</file>

<file path=ppt/slideLayouts/slideLayout240.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06ADBD7-8355-4951-B459-EC284BCE83AA}"/>
              </a:ext>
            </a:extLst>
          </p:cNvPr>
          <p:cNvSpPr>
            <a:spLocks noGrp="1"/>
          </p:cNvSpPr>
          <p:nvPr>
            <p:ph type="sldNum" sz="quarter" idx="10"/>
          </p:nvPr>
        </p:nvSpPr>
        <p:spPr/>
        <p:txBody>
          <a:bodyPr/>
          <a:lstStyle/>
          <a:p>
            <a:fld id="{D495E168-DA5E-4888-8D8A-92B118324C14}" type="slidenum">
              <a:rPr lang="en-US" noProof="0" smtClean="0"/>
              <a:pPr/>
              <a:t>‹Nr.›</a:t>
            </a:fld>
            <a:endParaRPr lang="en-US" noProof="0"/>
          </a:p>
        </p:txBody>
      </p:sp>
      <p:sp>
        <p:nvSpPr>
          <p:cNvPr id="4" name="Date Placeholder 3">
            <a:extLst>
              <a:ext uri="{FF2B5EF4-FFF2-40B4-BE49-F238E27FC236}">
                <a16:creationId xmlns:a16="http://schemas.microsoft.com/office/drawing/2014/main" id="{D8A140A0-8435-451E-9A8E-9C33B97E1B11}"/>
              </a:ext>
            </a:extLst>
          </p:cNvPr>
          <p:cNvSpPr>
            <a:spLocks noGrp="1"/>
          </p:cNvSpPr>
          <p:nvPr>
            <p:ph type="dt" sz="half" idx="11"/>
          </p:nvPr>
        </p:nvSpPr>
        <p:spPr/>
        <p:txBody>
          <a:bodyPr/>
          <a:lstStyle/>
          <a:p>
            <a:endParaRPr lang="en-US" noProof="0"/>
          </a:p>
        </p:txBody>
      </p:sp>
      <p:sp>
        <p:nvSpPr>
          <p:cNvPr id="5" name="Footer Placeholder 4">
            <a:extLst>
              <a:ext uri="{FF2B5EF4-FFF2-40B4-BE49-F238E27FC236}">
                <a16:creationId xmlns:a16="http://schemas.microsoft.com/office/drawing/2014/main" id="{93BDD90A-F598-4982-8244-00A2189F77BD}"/>
              </a:ext>
            </a:extLst>
          </p:cNvPr>
          <p:cNvSpPr>
            <a:spLocks noGrp="1"/>
          </p:cNvSpPr>
          <p:nvPr>
            <p:ph type="ftr" sz="quarter" idx="12"/>
          </p:nvPr>
        </p:nvSpPr>
        <p:spPr/>
        <p:txBody>
          <a:bodyPr/>
          <a:lstStyle/>
          <a:p>
            <a:endParaRPr lang="en-US" noProof="0"/>
          </a:p>
        </p:txBody>
      </p:sp>
      <p:sp>
        <p:nvSpPr>
          <p:cNvPr id="15" name="Oval 14">
            <a:extLst>
              <a:ext uri="{FF2B5EF4-FFF2-40B4-BE49-F238E27FC236}">
                <a16:creationId xmlns:a16="http://schemas.microsoft.com/office/drawing/2014/main" id="{B6E88236-C248-4008-9619-75BCE6D3401C}"/>
              </a:ext>
              <a:ext uri="{C183D7F6-B498-43B3-948B-1728B52AA6E4}">
                <adec:decorative xmlns:adec="http://schemas.microsoft.com/office/drawing/2017/decorative" val="1"/>
              </a:ext>
            </a:extLst>
          </p:cNvPr>
          <p:cNvSpPr/>
          <p:nvPr userDrawn="1"/>
        </p:nvSpPr>
        <p:spPr>
          <a:xfrm>
            <a:off x="5908548" y="6114045"/>
            <a:ext cx="374904" cy="374904"/>
          </a:xfrm>
          <a:prstGeom prst="ellipse">
            <a:avLst/>
          </a:prstGeom>
          <a:noFill/>
          <a:ln w="12700" cap="flat">
            <a:solidFill>
              <a:schemeClr val="bg2"/>
            </a:solidFill>
            <a:prstDash val="solid"/>
            <a:miter/>
          </a:ln>
        </p:spPr>
        <p:txBody>
          <a:bodyPr rtlCol="0" anchor="ctr"/>
          <a:lstStyle/>
          <a:p>
            <a:pPr algn="l"/>
            <a:endParaRPr lang="en-US" noProof="0"/>
          </a:p>
        </p:txBody>
      </p:sp>
    </p:spTree>
    <p:extLst>
      <p:ext uri="{BB962C8B-B14F-4D97-AF65-F5344CB8AC3E}">
        <p14:creationId xmlns:p14="http://schemas.microsoft.com/office/powerpoint/2010/main" val="2221466749"/>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5/2/2021</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9637A9-119A-49DA-BD12-AAC58B377D80}" type="slidenum">
              <a:rPr lang="en-US" dirty="0"/>
              <a:t>‹Nr.›</a:t>
            </a:fld>
            <a:endParaRPr lang="en-US"/>
          </a:p>
        </p:txBody>
      </p:sp>
    </p:spTree>
    <p:extLst>
      <p:ext uri="{BB962C8B-B14F-4D97-AF65-F5344CB8AC3E}">
        <p14:creationId xmlns:p14="http://schemas.microsoft.com/office/powerpoint/2010/main" val="3806664921"/>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168"/>
        <p:cNvGrpSpPr/>
        <p:nvPr/>
      </p:nvGrpSpPr>
      <p:grpSpPr>
        <a:xfrm>
          <a:off x="0" y="0"/>
          <a:ext cx="0" cy="0"/>
          <a:chOff x="0" y="0"/>
          <a:chExt cx="0" cy="0"/>
        </a:xfrm>
      </p:grpSpPr>
      <p:sp>
        <p:nvSpPr>
          <p:cNvPr id="169" name="Google Shape;169;p53"/>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170" name="Google Shape;170;p53"/>
          <p:cNvSpPr/>
          <p:nvPr/>
        </p:nvSpPr>
        <p:spPr>
          <a:xfrm>
            <a:off x="0" y="0"/>
            <a:ext cx="37490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171" name="Google Shape;171;p53"/>
          <p:cNvSpPr txBox="1">
            <a:spLocks noGrp="1"/>
          </p:cNvSpPr>
          <p:nvPr>
            <p:ph type="title"/>
          </p:nvPr>
        </p:nvSpPr>
        <p:spPr>
          <a:xfrm>
            <a:off x="532264" y="776941"/>
            <a:ext cx="3209008" cy="5166659"/>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2" name="Google Shape;172;p53"/>
          <p:cNvSpPr txBox="1">
            <a:spLocks noGrp="1"/>
          </p:cNvSpPr>
          <p:nvPr>
            <p:ph type="ftr" idx="11"/>
          </p:nvPr>
        </p:nvSpPr>
        <p:spPr>
          <a:xfrm>
            <a:off x="199277" y="6356350"/>
            <a:ext cx="374904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3" name="Google Shape;173;p53"/>
          <p:cNvSpPr>
            <a:spLocks noGrp="1"/>
          </p:cNvSpPr>
          <p:nvPr>
            <p:ph type="pic" idx="2"/>
          </p:nvPr>
        </p:nvSpPr>
        <p:spPr>
          <a:xfrm>
            <a:off x="4076700" y="0"/>
            <a:ext cx="4038600" cy="3429000"/>
          </a:xfrm>
          <a:prstGeom prst="rect">
            <a:avLst/>
          </a:prstGeom>
          <a:noFill/>
          <a:ln>
            <a:noFill/>
          </a:ln>
        </p:spPr>
      </p:sp>
      <p:sp>
        <p:nvSpPr>
          <p:cNvPr id="174" name="Google Shape;174;p53"/>
          <p:cNvSpPr>
            <a:spLocks noGrp="1"/>
          </p:cNvSpPr>
          <p:nvPr>
            <p:ph type="pic" idx="3"/>
          </p:nvPr>
        </p:nvSpPr>
        <p:spPr>
          <a:xfrm>
            <a:off x="8115300" y="0"/>
            <a:ext cx="4076701" cy="3429000"/>
          </a:xfrm>
          <a:prstGeom prst="rect">
            <a:avLst/>
          </a:prstGeom>
          <a:noFill/>
          <a:ln>
            <a:noFill/>
          </a:ln>
        </p:spPr>
      </p:sp>
      <p:sp>
        <p:nvSpPr>
          <p:cNvPr id="175" name="Google Shape;175;p53"/>
          <p:cNvSpPr txBox="1">
            <a:spLocks noGrp="1"/>
          </p:cNvSpPr>
          <p:nvPr>
            <p:ph type="body" idx="1"/>
          </p:nvPr>
        </p:nvSpPr>
        <p:spPr>
          <a:xfrm>
            <a:off x="4864100" y="3841750"/>
            <a:ext cx="6599238" cy="2296083"/>
          </a:xfrm>
          <a:prstGeom prst="rect">
            <a:avLst/>
          </a:prstGeom>
          <a:noFill/>
          <a:ln>
            <a:noFill/>
          </a:ln>
        </p:spPr>
        <p:txBody>
          <a:bodyPr spcFirstLastPara="1" wrap="square" lIns="91425" tIns="45700" rIns="91425" bIns="45700" anchor="t" anchorCtr="0">
            <a:normAutofit/>
          </a:bodyPr>
          <a:lstStyle>
            <a:lvl1pPr marL="457200" lvl="0" indent="-355600" algn="l">
              <a:lnSpc>
                <a:spcPct val="110000"/>
              </a:lnSpc>
              <a:spcBef>
                <a:spcPts val="1000"/>
              </a:spcBef>
              <a:spcAft>
                <a:spcPts val="0"/>
              </a:spcAft>
              <a:buClr>
                <a:schemeClr val="dk1"/>
              </a:buClr>
              <a:buSzPts val="2000"/>
              <a:buFont typeface="Arial"/>
              <a:buChar char="•"/>
              <a:defRPr sz="2000"/>
            </a:lvl1pPr>
            <a:lvl2pPr marL="914400" lvl="1" indent="-342900" algn="l">
              <a:lnSpc>
                <a:spcPct val="110000"/>
              </a:lnSpc>
              <a:spcBef>
                <a:spcPts val="500"/>
              </a:spcBef>
              <a:spcAft>
                <a:spcPts val="0"/>
              </a:spcAft>
              <a:buClr>
                <a:schemeClr val="dk1"/>
              </a:buClr>
              <a:buSzPts val="1800"/>
              <a:buChar char="•"/>
              <a:defRPr/>
            </a:lvl2pPr>
            <a:lvl3pPr marL="1371600" lvl="2" indent="-342900" algn="l">
              <a:lnSpc>
                <a:spcPct val="110000"/>
              </a:lnSpc>
              <a:spcBef>
                <a:spcPts val="500"/>
              </a:spcBef>
              <a:spcAft>
                <a:spcPts val="0"/>
              </a:spcAft>
              <a:buClr>
                <a:schemeClr val="dk1"/>
              </a:buClr>
              <a:buSzPts val="1800"/>
              <a:buChar char="•"/>
              <a:defRPr/>
            </a:lvl3pPr>
            <a:lvl4pPr marL="1828800" lvl="3" indent="-342900" algn="l">
              <a:lnSpc>
                <a:spcPct val="110000"/>
              </a:lnSpc>
              <a:spcBef>
                <a:spcPts val="500"/>
              </a:spcBef>
              <a:spcAft>
                <a:spcPts val="0"/>
              </a:spcAft>
              <a:buClr>
                <a:schemeClr val="dk1"/>
              </a:buClr>
              <a:buSzPts val="1800"/>
              <a:buChar char="•"/>
              <a:defRPr/>
            </a:lvl4pPr>
            <a:lvl5pPr marL="2286000" lvl="4" indent="-342900" algn="l">
              <a:lnSpc>
                <a:spcPct val="11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5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 name="Google Shape;177;p5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349560919"/>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matchingName="2_Chart">
  <p:cSld name="5_Chart">
    <p:spTree>
      <p:nvGrpSpPr>
        <p:cNvPr id="1" name="Shape 21"/>
        <p:cNvGrpSpPr/>
        <p:nvPr/>
      </p:nvGrpSpPr>
      <p:grpSpPr>
        <a:xfrm>
          <a:off x="0" y="0"/>
          <a:ext cx="0" cy="0"/>
          <a:chOff x="0" y="0"/>
          <a:chExt cx="0" cy="0"/>
        </a:xfrm>
      </p:grpSpPr>
      <p:sp>
        <p:nvSpPr>
          <p:cNvPr id="22" name="Google Shape;22;p35"/>
          <p:cNvSpPr/>
          <p:nvPr/>
        </p:nvSpPr>
        <p:spPr>
          <a:xfrm>
            <a:off x="0" y="0"/>
            <a:ext cx="3048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3" name="Google Shape;23;p35"/>
          <p:cNvSpPr txBox="1">
            <a:spLocks noGrp="1"/>
          </p:cNvSpPr>
          <p:nvPr>
            <p:ph type="title" hasCustomPrompt="1"/>
          </p:nvPr>
        </p:nvSpPr>
        <p:spPr>
          <a:xfrm>
            <a:off x="104328" y="875030"/>
            <a:ext cx="2611885" cy="506857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AU"/>
              <a:t>Consider your context</a:t>
            </a:r>
            <a:endParaRPr/>
          </a:p>
        </p:txBody>
      </p:sp>
      <p:sp>
        <p:nvSpPr>
          <p:cNvPr id="24" name="Google Shape;24;p35"/>
          <p:cNvSpPr txBox="1">
            <a:spLocks noGrp="1"/>
          </p:cNvSpPr>
          <p:nvPr>
            <p:ph type="ftr" idx="11"/>
          </p:nvPr>
        </p:nvSpPr>
        <p:spPr>
          <a:xfrm>
            <a:off x="199277" y="6356350"/>
            <a:ext cx="277113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5"/>
          <p:cNvSpPr txBox="1">
            <a:spLocks noGrp="1"/>
          </p:cNvSpPr>
          <p:nvPr>
            <p:ph type="body" idx="1"/>
          </p:nvPr>
        </p:nvSpPr>
        <p:spPr>
          <a:xfrm>
            <a:off x="3302000" y="876300"/>
            <a:ext cx="8607425" cy="4749800"/>
          </a:xfrm>
          <a:prstGeom prst="rect">
            <a:avLst/>
          </a:prstGeom>
          <a:noFill/>
          <a:ln>
            <a:noFill/>
          </a:ln>
        </p:spPr>
        <p:txBody>
          <a:bodyPr spcFirstLastPara="1" wrap="square" lIns="91425" tIns="45700" rIns="91425" bIns="45700" anchor="t" anchorCtr="0">
            <a:normAutofit/>
          </a:bodyPr>
          <a:lstStyle>
            <a:lvl1pPr marL="457200" lvl="0" indent="-381000" algn="l">
              <a:lnSpc>
                <a:spcPct val="110000"/>
              </a:lnSpc>
              <a:spcBef>
                <a:spcPts val="1000"/>
              </a:spcBef>
              <a:spcAft>
                <a:spcPts val="0"/>
              </a:spcAft>
              <a:buClr>
                <a:schemeClr val="dk1"/>
              </a:buClr>
              <a:buSzPts val="2400"/>
              <a:buChar char="•"/>
              <a:defRPr/>
            </a:lvl1pPr>
            <a:lvl2pPr marL="914400" lvl="1" indent="-342900" algn="l">
              <a:lnSpc>
                <a:spcPct val="110000"/>
              </a:lnSpc>
              <a:spcBef>
                <a:spcPts val="500"/>
              </a:spcBef>
              <a:spcAft>
                <a:spcPts val="0"/>
              </a:spcAft>
              <a:buClr>
                <a:schemeClr val="dk1"/>
              </a:buClr>
              <a:buSzPts val="1800"/>
              <a:buChar char="•"/>
              <a:defRPr/>
            </a:lvl2pPr>
            <a:lvl3pPr marL="1371600" lvl="2" indent="-342900" algn="l">
              <a:lnSpc>
                <a:spcPct val="110000"/>
              </a:lnSpc>
              <a:spcBef>
                <a:spcPts val="500"/>
              </a:spcBef>
              <a:spcAft>
                <a:spcPts val="0"/>
              </a:spcAft>
              <a:buClr>
                <a:schemeClr val="dk1"/>
              </a:buClr>
              <a:buSzPts val="1800"/>
              <a:buChar char="•"/>
              <a:defRPr/>
            </a:lvl3pPr>
            <a:lvl4pPr marL="1828800" lvl="3" indent="-342900" algn="l">
              <a:lnSpc>
                <a:spcPct val="110000"/>
              </a:lnSpc>
              <a:spcBef>
                <a:spcPts val="500"/>
              </a:spcBef>
              <a:spcAft>
                <a:spcPts val="0"/>
              </a:spcAft>
              <a:buClr>
                <a:schemeClr val="dk1"/>
              </a:buClr>
              <a:buSzPts val="1800"/>
              <a:buChar char="•"/>
              <a:defRPr/>
            </a:lvl4pPr>
            <a:lvl5pPr marL="2286000" lvl="4" indent="-342900" algn="l">
              <a:lnSpc>
                <a:spcPct val="11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5"/>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5"/>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92005264"/>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p:cSld name="3_Introductio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83698AF-A86A-4D69-8272-76C9C1914A3B}"/>
              </a:ext>
              <a:ext uri="{C183D7F6-B498-43B3-948B-1728B52AA6E4}">
                <adec:decorative xmlns:adec="http://schemas.microsoft.com/office/drawing/2017/decorative" val="1"/>
              </a:ext>
            </a:extLst>
          </p:cNvPr>
          <p:cNvSpPr/>
          <p:nvPr/>
        </p:nvSpPr>
        <p:spPr>
          <a:xfrm>
            <a:off x="0" y="0"/>
            <a:ext cx="12192000" cy="228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F9E2DC86-4009-449C-8F4E-779A8C762B26}"/>
              </a:ext>
            </a:extLst>
          </p:cNvPr>
          <p:cNvSpPr>
            <a:spLocks noGrp="1"/>
          </p:cNvSpPr>
          <p:nvPr>
            <p:ph type="title"/>
          </p:nvPr>
        </p:nvSpPr>
        <p:spPr>
          <a:xfrm>
            <a:off x="649045" y="365124"/>
            <a:ext cx="9523655" cy="1501327"/>
          </a:xfrm>
        </p:spPr>
        <p:txBody>
          <a:bodyPr/>
          <a:lstStyle>
            <a:lvl1pPr>
              <a:defRPr spc="-20" baseline="0">
                <a:solidFill>
                  <a:schemeClr val="bg1"/>
                </a:solidFill>
              </a:defRPr>
            </a:lvl1pPr>
          </a:lstStyle>
          <a:p>
            <a:r>
              <a:rPr lang="en-US">
                <a:solidFill>
                  <a:srgbClr val="FFFFFF"/>
                </a:solidFill>
              </a:rPr>
              <a:t>Click to edit Master title style</a:t>
            </a:r>
          </a:p>
        </p:txBody>
      </p:sp>
      <p:sp>
        <p:nvSpPr>
          <p:cNvPr id="12" name="Picture Placeholder 10">
            <a:extLst>
              <a:ext uri="{FF2B5EF4-FFF2-40B4-BE49-F238E27FC236}">
                <a16:creationId xmlns:a16="http://schemas.microsoft.com/office/drawing/2014/main" id="{671630E1-6506-4E93-BB6A-0604E0D04932}"/>
              </a:ext>
            </a:extLst>
          </p:cNvPr>
          <p:cNvSpPr>
            <a:spLocks noGrp="1"/>
          </p:cNvSpPr>
          <p:nvPr>
            <p:ph type="pic" sz="quarter" idx="13" hasCustomPrompt="1"/>
          </p:nvPr>
        </p:nvSpPr>
        <p:spPr>
          <a:xfrm>
            <a:off x="0" y="2286000"/>
            <a:ext cx="5067300" cy="4572000"/>
          </a:xfrm>
        </p:spPr>
        <p:txBody>
          <a:bodyPr/>
          <a:lstStyle>
            <a:lvl1pPr marL="0" indent="0" algn="ctr">
              <a:buNone/>
              <a:defRPr/>
            </a:lvl1pPr>
          </a:lstStyle>
          <a:p>
            <a:r>
              <a:rPr lang="en-US"/>
              <a:t>Click to add photo</a:t>
            </a:r>
          </a:p>
        </p:txBody>
      </p:sp>
      <p:sp>
        <p:nvSpPr>
          <p:cNvPr id="7" name="Footer Placeholder 4">
            <a:extLst>
              <a:ext uri="{FF2B5EF4-FFF2-40B4-BE49-F238E27FC236}">
                <a16:creationId xmlns:a16="http://schemas.microsoft.com/office/drawing/2014/main" id="{51BAB65B-02AF-4992-85D0-8E98AB1BD96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6" name="Content Placeholder 2">
            <a:extLst>
              <a:ext uri="{FF2B5EF4-FFF2-40B4-BE49-F238E27FC236}">
                <a16:creationId xmlns:a16="http://schemas.microsoft.com/office/drawing/2014/main" id="{CFE115BC-4A4C-4385-82D5-106D1FAC359A}"/>
              </a:ext>
            </a:extLst>
          </p:cNvPr>
          <p:cNvSpPr>
            <a:spLocks noGrp="1"/>
          </p:cNvSpPr>
          <p:nvPr>
            <p:ph idx="1"/>
          </p:nvPr>
        </p:nvSpPr>
        <p:spPr>
          <a:xfrm>
            <a:off x="5819887" y="2899186"/>
            <a:ext cx="5610113" cy="3284359"/>
          </a:xfrm>
        </p:spPr>
        <p:txBody>
          <a:bodyPr>
            <a:normAutofit/>
          </a:bodyPr>
          <a:lstStyle>
            <a:lvl1pPr marL="0" indent="0">
              <a:buNone/>
              <a:defRPr/>
            </a:lvl1pPr>
          </a:lstStyle>
          <a:p>
            <a:pPr lvl="0"/>
            <a:r>
              <a:rPr lang="en-US"/>
              <a:t>Click to edit Master text styles</a:t>
            </a:r>
          </a:p>
        </p:txBody>
      </p:sp>
      <p:sp>
        <p:nvSpPr>
          <p:cNvPr id="8" name="Date Placeholder 3">
            <a:extLst>
              <a:ext uri="{FF2B5EF4-FFF2-40B4-BE49-F238E27FC236}">
                <a16:creationId xmlns:a16="http://schemas.microsoft.com/office/drawing/2014/main" id="{5CD3EB2B-80EF-4DC6-B2B6-F4B568443970}"/>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9" name="Slide Number Placeholder 5">
            <a:extLst>
              <a:ext uri="{FF2B5EF4-FFF2-40B4-BE49-F238E27FC236}">
                <a16:creationId xmlns:a16="http://schemas.microsoft.com/office/drawing/2014/main" id="{3DC3E33A-8A0A-4767-A4D9-CD8956379305}"/>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28583225"/>
      </p:ext>
    </p:extLst>
  </p:cSld>
  <p:clrMapOvr>
    <a:masterClrMapping/>
  </p:clrMapOvr>
  <p:hf sldNum="0" hdr="0" ftr="0" dt="0"/>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F4DD58-525D-4728-A769-9F38711D57DA}"/>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C1F862FE-7A72-432B-9888-FB389D35BDF2}"/>
              </a:ext>
            </a:extLst>
          </p:cNvPr>
          <p:cNvSpPr>
            <a:spLocks noGrp="1"/>
          </p:cNvSpPr>
          <p:nvPr>
            <p:ph type="title" hasCustomPrompt="1"/>
          </p:nvPr>
        </p:nvSpPr>
        <p:spPr>
          <a:xfrm>
            <a:off x="331788" y="875030"/>
            <a:ext cx="2384425" cy="5068570"/>
          </a:xfrm>
        </p:spPr>
        <p:txBody>
          <a:bodyPr/>
          <a:lstStyle>
            <a:lvl1pPr>
              <a:lnSpc>
                <a:spcPct val="100000"/>
              </a:lnSpc>
              <a:defRPr spc="-20" baseline="0">
                <a:solidFill>
                  <a:schemeClr val="bg1"/>
                </a:solidFill>
              </a:defRPr>
            </a:lvl1pPr>
          </a:lstStyle>
          <a:p>
            <a:r>
              <a:rPr lang="en-US"/>
              <a:t>Click  to add text</a:t>
            </a:r>
          </a:p>
        </p:txBody>
      </p:sp>
      <p:sp>
        <p:nvSpPr>
          <p:cNvPr id="13" name="Footer Placeholder 4">
            <a:extLst>
              <a:ext uri="{FF2B5EF4-FFF2-40B4-BE49-F238E27FC236}">
                <a16:creationId xmlns:a16="http://schemas.microsoft.com/office/drawing/2014/main" id="{A256B58A-EC2F-48AB-BF2D-AB678AF0C027}"/>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3" name="Content Placeholder 2">
            <a:extLst>
              <a:ext uri="{FF2B5EF4-FFF2-40B4-BE49-F238E27FC236}">
                <a16:creationId xmlns:a16="http://schemas.microsoft.com/office/drawing/2014/main" id="{99D33DA1-34CB-434E-99AF-EA31D28A1941}"/>
              </a:ext>
            </a:extLst>
          </p:cNvPr>
          <p:cNvSpPr>
            <a:spLocks noGrp="1"/>
          </p:cNvSpPr>
          <p:nvPr>
            <p:ph sz="quarter" idx="14" hasCustomPrompt="1"/>
          </p:nvPr>
        </p:nvSpPr>
        <p:spPr>
          <a:xfrm>
            <a:off x="3302000" y="876300"/>
            <a:ext cx="8607425" cy="4749800"/>
          </a:xfrm>
        </p:spPr>
        <p:txBody>
          <a:bodyPr/>
          <a:lstStyle>
            <a:lvl1pPr>
              <a:defRPr/>
            </a:lvl1pPr>
          </a:lstStyle>
          <a:p>
            <a:pPr lvl="0"/>
            <a:r>
              <a:rPr lang="en-US"/>
              <a:t>Click to add content</a:t>
            </a:r>
          </a:p>
        </p:txBody>
      </p:sp>
      <p:sp>
        <p:nvSpPr>
          <p:cNvPr id="14" name="Date Placeholder 3">
            <a:extLst>
              <a:ext uri="{FF2B5EF4-FFF2-40B4-BE49-F238E27FC236}">
                <a16:creationId xmlns:a16="http://schemas.microsoft.com/office/drawing/2014/main" id="{DB48D9BB-04DF-4542-8DF6-C4C78753805D}"/>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F22742E1-6009-4FFB-A391-37B987F53002}"/>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484995613"/>
      </p:ext>
    </p:extLst>
  </p:cSld>
  <p:clrMapOvr>
    <a:masterClrMapping/>
  </p:clrMapOvr>
  <p:hf sldNum="0" hdr="0" ftr="0" dt="0"/>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p:cSld name="4_Title">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4FD2957-8595-499F-896A-E9A0888D058B}"/>
              </a:ext>
              <a:ext uri="{C183D7F6-B498-43B3-948B-1728B52AA6E4}">
                <adec:decorative xmlns:adec="http://schemas.microsoft.com/office/drawing/2017/decorative" val="1"/>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Rectangle 8">
            <a:extLst>
              <a:ext uri="{FF2B5EF4-FFF2-40B4-BE49-F238E27FC236}">
                <a16:creationId xmlns:a16="http://schemas.microsoft.com/office/drawing/2014/main" id="{1C44A184-010C-483F-8B5A-3D1E7E6EF981}"/>
              </a:ext>
              <a:ext uri="{C183D7F6-B498-43B3-948B-1728B52AA6E4}">
                <adec:decorative xmlns:adec="http://schemas.microsoft.com/office/drawing/2017/decorative" val="1"/>
              </a:ext>
            </a:extLst>
          </p:cNvPr>
          <p:cNvSpPr/>
          <p:nvPr/>
        </p:nvSpPr>
        <p:spPr>
          <a:xfrm>
            <a:off x="1" y="0"/>
            <a:ext cx="81153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10" name="Title 1">
            <a:extLst>
              <a:ext uri="{FF2B5EF4-FFF2-40B4-BE49-F238E27FC236}">
                <a16:creationId xmlns:a16="http://schemas.microsoft.com/office/drawing/2014/main" id="{9582A2E2-E6DD-4321-B03A-F6C071C1BB7B}"/>
              </a:ext>
            </a:extLst>
          </p:cNvPr>
          <p:cNvSpPr>
            <a:spLocks noGrp="1"/>
          </p:cNvSpPr>
          <p:nvPr>
            <p:ph type="ctrTitle"/>
          </p:nvPr>
        </p:nvSpPr>
        <p:spPr>
          <a:xfrm>
            <a:off x="649044" y="753034"/>
            <a:ext cx="6815446" cy="3887390"/>
          </a:xfrm>
        </p:spPr>
        <p:txBody>
          <a:bodyPr anchor="t">
            <a:normAutofit/>
          </a:bodyPr>
          <a:lstStyle>
            <a:lvl1pPr>
              <a:defRPr sz="8500" spc="-20" baseline="0">
                <a:solidFill>
                  <a:schemeClr val="bg1"/>
                </a:solidFill>
              </a:defRPr>
            </a:lvl1pPr>
          </a:lstStyle>
          <a:p>
            <a:r>
              <a:rPr lang="en-US"/>
              <a:t>Click to edit Master title style</a:t>
            </a:r>
          </a:p>
        </p:txBody>
      </p:sp>
      <p:sp>
        <p:nvSpPr>
          <p:cNvPr id="11" name="Subtitle 2">
            <a:extLst>
              <a:ext uri="{FF2B5EF4-FFF2-40B4-BE49-F238E27FC236}">
                <a16:creationId xmlns:a16="http://schemas.microsoft.com/office/drawing/2014/main" id="{D21B6D9B-E3FB-48D2-A477-5B73E2216682}"/>
              </a:ext>
            </a:extLst>
          </p:cNvPr>
          <p:cNvSpPr>
            <a:spLocks noGrp="1"/>
          </p:cNvSpPr>
          <p:nvPr>
            <p:ph type="subTitle" idx="1"/>
          </p:nvPr>
        </p:nvSpPr>
        <p:spPr>
          <a:xfrm>
            <a:off x="649045" y="4640424"/>
            <a:ext cx="6437555" cy="1303176"/>
          </a:xfrm>
        </p:spPr>
        <p:txBody>
          <a:bodyPr anchor="b">
            <a:normAutofit/>
          </a:bodyPr>
          <a:lstStyle>
            <a:lvl1pPr marL="0" indent="0">
              <a:buNone/>
              <a:defRPr sz="2800" b="1">
                <a:solidFill>
                  <a:schemeClr val="bg1"/>
                </a:solidFill>
              </a:defRPr>
            </a:lvl1pPr>
          </a:lstStyle>
          <a:p>
            <a:r>
              <a:rPr lang="en-US"/>
              <a:t>Click to edit Master subtitle style</a:t>
            </a:r>
          </a:p>
        </p:txBody>
      </p:sp>
      <p:sp>
        <p:nvSpPr>
          <p:cNvPr id="18" name="Picture Placeholder 16">
            <a:extLst>
              <a:ext uri="{FF2B5EF4-FFF2-40B4-BE49-F238E27FC236}">
                <a16:creationId xmlns:a16="http://schemas.microsoft.com/office/drawing/2014/main" id="{38823550-6B12-4BFD-9C91-668B623E3536}"/>
              </a:ext>
            </a:extLst>
          </p:cNvPr>
          <p:cNvSpPr>
            <a:spLocks noGrp="1"/>
          </p:cNvSpPr>
          <p:nvPr>
            <p:ph type="pic" sz="quarter" idx="13" hasCustomPrompt="1"/>
          </p:nvPr>
        </p:nvSpPr>
        <p:spPr>
          <a:xfrm>
            <a:off x="8113533" y="0"/>
            <a:ext cx="4082983" cy="6858000"/>
          </a:xfrm>
        </p:spPr>
        <p:txBody>
          <a:bodyPr/>
          <a:lstStyle>
            <a:lvl1pPr marL="0" indent="0" algn="ctr">
              <a:buNone/>
              <a:defRPr/>
            </a:lvl1pPr>
          </a:lstStyle>
          <a:p>
            <a:r>
              <a:rPr lang="en-US"/>
              <a:t>Click to add photo</a:t>
            </a:r>
          </a:p>
        </p:txBody>
      </p:sp>
    </p:spTree>
    <p:extLst>
      <p:ext uri="{BB962C8B-B14F-4D97-AF65-F5344CB8AC3E}">
        <p14:creationId xmlns:p14="http://schemas.microsoft.com/office/powerpoint/2010/main" val="662697881"/>
      </p:ext>
    </p:extLst>
  </p:cSld>
  <p:clrMapOvr>
    <a:masterClrMapping/>
  </p:clrMapOvr>
  <p:hf sldNum="0" hdr="0" ftr="0" dt="0"/>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p:cSld name="5_Title">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4FD2957-8595-499F-896A-E9A0888D058B}"/>
              </a:ext>
              <a:ext uri="{C183D7F6-B498-43B3-948B-1728B52AA6E4}">
                <adec:decorative xmlns:adec="http://schemas.microsoft.com/office/drawing/2017/decorative" val="1"/>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Rectangle 8">
            <a:extLst>
              <a:ext uri="{FF2B5EF4-FFF2-40B4-BE49-F238E27FC236}">
                <a16:creationId xmlns:a16="http://schemas.microsoft.com/office/drawing/2014/main" id="{1C44A184-010C-483F-8B5A-3D1E7E6EF981}"/>
              </a:ext>
              <a:ext uri="{C183D7F6-B498-43B3-948B-1728B52AA6E4}">
                <adec:decorative xmlns:adec="http://schemas.microsoft.com/office/drawing/2017/decorative" val="1"/>
              </a:ext>
            </a:extLst>
          </p:cNvPr>
          <p:cNvSpPr/>
          <p:nvPr/>
        </p:nvSpPr>
        <p:spPr>
          <a:xfrm>
            <a:off x="1" y="0"/>
            <a:ext cx="81153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10" name="Title 1">
            <a:extLst>
              <a:ext uri="{FF2B5EF4-FFF2-40B4-BE49-F238E27FC236}">
                <a16:creationId xmlns:a16="http://schemas.microsoft.com/office/drawing/2014/main" id="{9582A2E2-E6DD-4321-B03A-F6C071C1BB7B}"/>
              </a:ext>
            </a:extLst>
          </p:cNvPr>
          <p:cNvSpPr>
            <a:spLocks noGrp="1"/>
          </p:cNvSpPr>
          <p:nvPr>
            <p:ph type="ctrTitle"/>
          </p:nvPr>
        </p:nvSpPr>
        <p:spPr>
          <a:xfrm>
            <a:off x="649044" y="753034"/>
            <a:ext cx="6815446" cy="3887390"/>
          </a:xfrm>
        </p:spPr>
        <p:txBody>
          <a:bodyPr anchor="t">
            <a:normAutofit/>
          </a:bodyPr>
          <a:lstStyle>
            <a:lvl1pPr>
              <a:defRPr sz="8500" spc="-20" baseline="0">
                <a:solidFill>
                  <a:schemeClr val="bg1"/>
                </a:solidFill>
              </a:defRPr>
            </a:lvl1pPr>
          </a:lstStyle>
          <a:p>
            <a:r>
              <a:rPr lang="en-US"/>
              <a:t>Click to edit Master title style</a:t>
            </a:r>
          </a:p>
        </p:txBody>
      </p:sp>
      <p:sp>
        <p:nvSpPr>
          <p:cNvPr id="11" name="Subtitle 2">
            <a:extLst>
              <a:ext uri="{FF2B5EF4-FFF2-40B4-BE49-F238E27FC236}">
                <a16:creationId xmlns:a16="http://schemas.microsoft.com/office/drawing/2014/main" id="{D21B6D9B-E3FB-48D2-A477-5B73E2216682}"/>
              </a:ext>
            </a:extLst>
          </p:cNvPr>
          <p:cNvSpPr>
            <a:spLocks noGrp="1"/>
          </p:cNvSpPr>
          <p:nvPr>
            <p:ph type="subTitle" idx="1"/>
          </p:nvPr>
        </p:nvSpPr>
        <p:spPr>
          <a:xfrm>
            <a:off x="649045" y="4640424"/>
            <a:ext cx="6437555" cy="1303176"/>
          </a:xfrm>
        </p:spPr>
        <p:txBody>
          <a:bodyPr anchor="b">
            <a:normAutofit/>
          </a:bodyPr>
          <a:lstStyle>
            <a:lvl1pPr marL="0" indent="0">
              <a:buNone/>
              <a:defRPr sz="2800" b="1">
                <a:solidFill>
                  <a:schemeClr val="bg1"/>
                </a:solidFill>
              </a:defRPr>
            </a:lvl1pPr>
          </a:lstStyle>
          <a:p>
            <a:r>
              <a:rPr lang="en-US"/>
              <a:t>Click to edit Master subtitle style</a:t>
            </a:r>
          </a:p>
        </p:txBody>
      </p:sp>
      <p:sp>
        <p:nvSpPr>
          <p:cNvPr id="18" name="Picture Placeholder 16">
            <a:extLst>
              <a:ext uri="{FF2B5EF4-FFF2-40B4-BE49-F238E27FC236}">
                <a16:creationId xmlns:a16="http://schemas.microsoft.com/office/drawing/2014/main" id="{38823550-6B12-4BFD-9C91-668B623E3536}"/>
              </a:ext>
            </a:extLst>
          </p:cNvPr>
          <p:cNvSpPr>
            <a:spLocks noGrp="1"/>
          </p:cNvSpPr>
          <p:nvPr>
            <p:ph type="pic" sz="quarter" idx="13" hasCustomPrompt="1"/>
          </p:nvPr>
        </p:nvSpPr>
        <p:spPr>
          <a:xfrm>
            <a:off x="8113533" y="0"/>
            <a:ext cx="4082983" cy="6858000"/>
          </a:xfrm>
        </p:spPr>
        <p:txBody>
          <a:bodyPr/>
          <a:lstStyle>
            <a:lvl1pPr marL="0" indent="0" algn="ctr">
              <a:buNone/>
              <a:defRPr/>
            </a:lvl1pPr>
          </a:lstStyle>
          <a:p>
            <a:r>
              <a:rPr lang="en-US"/>
              <a:t>Click to add photo</a:t>
            </a:r>
          </a:p>
        </p:txBody>
      </p:sp>
    </p:spTree>
    <p:extLst>
      <p:ext uri="{BB962C8B-B14F-4D97-AF65-F5344CB8AC3E}">
        <p14:creationId xmlns:p14="http://schemas.microsoft.com/office/powerpoint/2010/main" val="1594261346"/>
      </p:ext>
    </p:extLst>
  </p:cSld>
  <p:clrMapOvr>
    <a:masterClrMapping/>
  </p:clrMapOvr>
  <p:hf sldNum="0" hdr="0" ftr="0" dt="0"/>
</p:sldLayout>
</file>

<file path=ppt/slideLayouts/slideLayout2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70CFE-6F54-4412-B563-60539F8072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6F734F-946E-4508-9DDC-CF85B9859D3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A65AC71-802A-41FE-937C-B106F8D06AA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B538AE7-A3F1-4DE9-A9A0-86D63D40C7F9}"/>
              </a:ext>
            </a:extLst>
          </p:cNvPr>
          <p:cNvSpPr>
            <a:spLocks noGrp="1"/>
          </p:cNvSpPr>
          <p:nvPr>
            <p:ph type="dt" sz="half" idx="10"/>
          </p:nvPr>
        </p:nvSpPr>
        <p:spPr/>
        <p:txBody>
          <a:bodyPr/>
          <a:lstStyle/>
          <a:p>
            <a:fld id="{1F861BA7-8E2F-491E-AE46-CA90C07E8697}" type="datetimeFigureOut">
              <a:rPr lang="en-US" smtClean="0"/>
              <a:t>10/11/2024</a:t>
            </a:fld>
            <a:endParaRPr lang="en-US"/>
          </a:p>
        </p:txBody>
      </p:sp>
      <p:sp>
        <p:nvSpPr>
          <p:cNvPr id="6" name="Footer Placeholder 5">
            <a:extLst>
              <a:ext uri="{FF2B5EF4-FFF2-40B4-BE49-F238E27FC236}">
                <a16:creationId xmlns:a16="http://schemas.microsoft.com/office/drawing/2014/main" id="{ABAB8347-DB78-40C1-93B9-537C1A1BE6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93D03B-AC7B-426B-BAB7-695FD37EE586}"/>
              </a:ext>
            </a:extLst>
          </p:cNvPr>
          <p:cNvSpPr>
            <a:spLocks noGrp="1"/>
          </p:cNvSpPr>
          <p:nvPr>
            <p:ph type="sldNum" sz="quarter" idx="12"/>
          </p:nvPr>
        </p:nvSpPr>
        <p:spPr/>
        <p:txBody>
          <a:bodyPr/>
          <a:lstStyle/>
          <a:p>
            <a:fld id="{67514A7C-2627-45F5-8CE3-3813A276EF8B}" type="slidenum">
              <a:rPr lang="en-US" smtClean="0"/>
              <a:t>‹Nr.›</a:t>
            </a:fld>
            <a:endParaRPr lang="en-US"/>
          </a:p>
        </p:txBody>
      </p:sp>
    </p:spTree>
    <p:extLst>
      <p:ext uri="{BB962C8B-B14F-4D97-AF65-F5344CB8AC3E}">
        <p14:creationId xmlns:p14="http://schemas.microsoft.com/office/powerpoint/2010/main" val="1874173301"/>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A812D-7E2B-4FB3-B1FD-6885C842A85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EAA7679-391B-4D2D-9067-85023135CE93}"/>
              </a:ext>
            </a:extLst>
          </p:cNvPr>
          <p:cNvSpPr>
            <a:spLocks noGrp="1"/>
          </p:cNvSpPr>
          <p:nvPr>
            <p:ph type="dt" sz="half" idx="10"/>
          </p:nvPr>
        </p:nvSpPr>
        <p:spPr/>
        <p:txBody>
          <a:bodyPr/>
          <a:lstStyle/>
          <a:p>
            <a:fld id="{1F861BA7-8E2F-491E-AE46-CA90C07E8697}" type="datetimeFigureOut">
              <a:rPr lang="en-US" smtClean="0"/>
              <a:t>10/11/2024</a:t>
            </a:fld>
            <a:endParaRPr lang="en-US"/>
          </a:p>
        </p:txBody>
      </p:sp>
      <p:sp>
        <p:nvSpPr>
          <p:cNvPr id="4" name="Footer Placeholder 3">
            <a:extLst>
              <a:ext uri="{FF2B5EF4-FFF2-40B4-BE49-F238E27FC236}">
                <a16:creationId xmlns:a16="http://schemas.microsoft.com/office/drawing/2014/main" id="{C74447DC-594F-4CC0-91FF-72CAD44C3AD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396150-8C2D-4FA3-A9A6-4FC7CC782A11}"/>
              </a:ext>
            </a:extLst>
          </p:cNvPr>
          <p:cNvSpPr>
            <a:spLocks noGrp="1"/>
          </p:cNvSpPr>
          <p:nvPr>
            <p:ph type="sldNum" sz="quarter" idx="12"/>
          </p:nvPr>
        </p:nvSpPr>
        <p:spPr/>
        <p:txBody>
          <a:bodyPr/>
          <a:lstStyle/>
          <a:p>
            <a:fld id="{67514A7C-2627-45F5-8CE3-3813A276EF8B}" type="slidenum">
              <a:rPr lang="en-US" smtClean="0"/>
              <a:t>‹Nr.›</a:t>
            </a:fld>
            <a:endParaRPr lang="en-US"/>
          </a:p>
        </p:txBody>
      </p:sp>
    </p:spTree>
    <p:extLst>
      <p:ext uri="{BB962C8B-B14F-4D97-AF65-F5344CB8AC3E}">
        <p14:creationId xmlns:p14="http://schemas.microsoft.com/office/powerpoint/2010/main" val="42890267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3" name="Content Placeholder 2">
            <a:extLst>
              <a:ext uri="{FF2B5EF4-FFF2-40B4-BE49-F238E27FC236}">
                <a16:creationId xmlns:a16="http://schemas.microsoft.com/office/drawing/2014/main" id="{3671CEA4-8F84-4893-8A45-28DB0AE2068C}"/>
              </a:ext>
            </a:extLst>
          </p:cNvPr>
          <p:cNvSpPr>
            <a:spLocks noGrp="1"/>
          </p:cNvSpPr>
          <p:nvPr>
            <p:ph sz="quarter" idx="14" hasCustomPrompt="1"/>
          </p:nvPr>
        </p:nvSpPr>
        <p:spPr>
          <a:xfrm>
            <a:off x="3422650" y="996950"/>
            <a:ext cx="8367713" cy="4545013"/>
          </a:xfrm>
        </p:spPr>
        <p:txBody>
          <a:bodyPr/>
          <a:lstStyle>
            <a:lvl1pPr>
              <a:defRPr/>
            </a:lvl1pPr>
          </a:lstStyle>
          <a:p>
            <a:pPr lvl="0"/>
            <a:r>
              <a:rPr lang="en-US"/>
              <a:t>Click to add content</a:t>
            </a:r>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233998838"/>
      </p:ext>
    </p:extLst>
  </p:cSld>
  <p:clrMapOvr>
    <a:masterClrMapping/>
  </p:clrMapOvr>
  <p:hf sldNum="0" hdr="0" ftr="0" dt="0"/>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p:cSld name="1_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3" name="Content Placeholder 2">
            <a:extLst>
              <a:ext uri="{FF2B5EF4-FFF2-40B4-BE49-F238E27FC236}">
                <a16:creationId xmlns:a16="http://schemas.microsoft.com/office/drawing/2014/main" id="{3671CEA4-8F84-4893-8A45-28DB0AE2068C}"/>
              </a:ext>
            </a:extLst>
          </p:cNvPr>
          <p:cNvSpPr>
            <a:spLocks noGrp="1"/>
          </p:cNvSpPr>
          <p:nvPr>
            <p:ph sz="quarter" idx="14" hasCustomPrompt="1"/>
          </p:nvPr>
        </p:nvSpPr>
        <p:spPr>
          <a:xfrm>
            <a:off x="3422650" y="996950"/>
            <a:ext cx="8367713" cy="4545013"/>
          </a:xfrm>
        </p:spPr>
        <p:txBody>
          <a:bodyPr/>
          <a:lstStyle>
            <a:lvl1pPr>
              <a:defRPr/>
            </a:lvl1pPr>
          </a:lstStyle>
          <a:p>
            <a:pPr lvl="0"/>
            <a:r>
              <a:rPr lang="en-US"/>
              <a:t>Click to add content</a:t>
            </a:r>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31469568"/>
      </p:ext>
    </p:extLst>
  </p:cSld>
  <p:clrMapOvr>
    <a:masterClrMapping/>
  </p:clrMapOvr>
  <p:hf sldNum="0" hdr="0" ftr="0" dt="0"/>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p:cSld name="2_Content 2 Column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5F516FD-E4AF-4BA2-902A-DA4674655726}"/>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2" name="Title 1">
            <a:extLst>
              <a:ext uri="{FF2B5EF4-FFF2-40B4-BE49-F238E27FC236}">
                <a16:creationId xmlns:a16="http://schemas.microsoft.com/office/drawing/2014/main" id="{07F0F480-E13D-4322-ADF4-56769DC5AFF3}"/>
              </a:ext>
            </a:extLst>
          </p:cNvPr>
          <p:cNvSpPr>
            <a:spLocks noGrp="1"/>
          </p:cNvSpPr>
          <p:nvPr>
            <p:ph type="title" hasCustomPrompt="1"/>
          </p:nvPr>
        </p:nvSpPr>
        <p:spPr>
          <a:xfrm>
            <a:off x="1249680" y="190500"/>
            <a:ext cx="10036292" cy="773776"/>
          </a:xfrm>
        </p:spPr>
        <p:txBody>
          <a:bodyPr anchor="ctr"/>
          <a:lstStyle>
            <a:lvl1pPr algn="r">
              <a:lnSpc>
                <a:spcPct val="100000"/>
              </a:lnSpc>
              <a:defRPr spc="-20" baseline="0">
                <a:solidFill>
                  <a:schemeClr val="bg1"/>
                </a:solidFill>
              </a:defRPr>
            </a:lvl1pPr>
          </a:lstStyle>
          <a:p>
            <a:r>
              <a:rPr lang="en-US"/>
              <a:t>Click to add title</a:t>
            </a:r>
          </a:p>
        </p:txBody>
      </p:sp>
      <p:sp>
        <p:nvSpPr>
          <p:cNvPr id="12" name="Text Placeholder 30">
            <a:extLst>
              <a:ext uri="{FF2B5EF4-FFF2-40B4-BE49-F238E27FC236}">
                <a16:creationId xmlns:a16="http://schemas.microsoft.com/office/drawing/2014/main" id="{7F0BA818-CA3B-46FD-9A79-7BDC1D9CA710}"/>
              </a:ext>
            </a:extLst>
          </p:cNvPr>
          <p:cNvSpPr>
            <a:spLocks noGrp="1"/>
          </p:cNvSpPr>
          <p:nvPr>
            <p:ph type="body" sz="quarter" idx="14" hasCustomPrompt="1"/>
          </p:nvPr>
        </p:nvSpPr>
        <p:spPr>
          <a:xfrm>
            <a:off x="1209243" y="1764139"/>
            <a:ext cx="4756714"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7" name="Text Placeholder 15">
            <a:extLst>
              <a:ext uri="{FF2B5EF4-FFF2-40B4-BE49-F238E27FC236}">
                <a16:creationId xmlns:a16="http://schemas.microsoft.com/office/drawing/2014/main" id="{4EAD007E-B9BB-4C9F-BDC8-127A77F0F96D}"/>
              </a:ext>
            </a:extLst>
          </p:cNvPr>
          <p:cNvSpPr>
            <a:spLocks noGrp="1"/>
          </p:cNvSpPr>
          <p:nvPr>
            <p:ph type="body" sz="quarter" idx="17" hasCustomPrompt="1"/>
          </p:nvPr>
        </p:nvSpPr>
        <p:spPr>
          <a:xfrm>
            <a:off x="1209243" y="2374900"/>
            <a:ext cx="4756714" cy="3365500"/>
          </a:xfrm>
        </p:spPr>
        <p:txBody>
          <a:bodyPr>
            <a:normAutofit/>
          </a:bodyPr>
          <a:lstStyle>
            <a:lvl1pPr>
              <a:defRPr sz="2000"/>
            </a:lvl1pPr>
          </a:lstStyle>
          <a:p>
            <a:pPr lvl="0"/>
            <a:r>
              <a:rPr lang="en-US"/>
              <a:t>Click to add text</a:t>
            </a:r>
          </a:p>
        </p:txBody>
      </p:sp>
      <p:sp>
        <p:nvSpPr>
          <p:cNvPr id="14" name="Text Placeholder 30">
            <a:extLst>
              <a:ext uri="{FF2B5EF4-FFF2-40B4-BE49-F238E27FC236}">
                <a16:creationId xmlns:a16="http://schemas.microsoft.com/office/drawing/2014/main" id="{9ECBA1DE-781A-4AA7-86CA-0EBE52A9B417}"/>
              </a:ext>
            </a:extLst>
          </p:cNvPr>
          <p:cNvSpPr>
            <a:spLocks noGrp="1"/>
          </p:cNvSpPr>
          <p:nvPr>
            <p:ph type="body" sz="quarter" idx="16" hasCustomPrompt="1"/>
          </p:nvPr>
        </p:nvSpPr>
        <p:spPr>
          <a:xfrm>
            <a:off x="6257467" y="1764031"/>
            <a:ext cx="4756714"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8" name="Text Placeholder 15">
            <a:extLst>
              <a:ext uri="{FF2B5EF4-FFF2-40B4-BE49-F238E27FC236}">
                <a16:creationId xmlns:a16="http://schemas.microsoft.com/office/drawing/2014/main" id="{53A9CA10-3BBC-41E7-A34E-C6CCFEC8205E}"/>
              </a:ext>
            </a:extLst>
          </p:cNvPr>
          <p:cNvSpPr>
            <a:spLocks noGrp="1"/>
          </p:cNvSpPr>
          <p:nvPr>
            <p:ph type="body" sz="quarter" idx="18" hasCustomPrompt="1"/>
          </p:nvPr>
        </p:nvSpPr>
        <p:spPr>
          <a:xfrm>
            <a:off x="6257467" y="2374900"/>
            <a:ext cx="4756714" cy="3365500"/>
          </a:xfrm>
        </p:spPr>
        <p:txBody>
          <a:bodyPr>
            <a:normAutofit/>
          </a:bodyPr>
          <a:lstStyle>
            <a:lvl1pPr>
              <a:defRPr sz="2000"/>
            </a:lvl1pPr>
          </a:lstStyle>
          <a:p>
            <a:pPr lvl="0"/>
            <a:r>
              <a:rPr lang="en-US"/>
              <a:t>Click to add text</a:t>
            </a:r>
          </a:p>
        </p:txBody>
      </p:sp>
      <p:sp>
        <p:nvSpPr>
          <p:cNvPr id="6" name="Footer Placeholder 4">
            <a:extLst>
              <a:ext uri="{FF2B5EF4-FFF2-40B4-BE49-F238E27FC236}">
                <a16:creationId xmlns:a16="http://schemas.microsoft.com/office/drawing/2014/main" id="{27F3D4E9-1171-434D-AA71-EA27F72E0D99}"/>
              </a:ext>
            </a:extLst>
          </p:cNvPr>
          <p:cNvSpPr>
            <a:spLocks noGrp="1"/>
          </p:cNvSpPr>
          <p:nvPr>
            <p:ph type="ftr" sz="quarter" idx="11"/>
          </p:nvPr>
        </p:nvSpPr>
        <p:spPr>
          <a:xfrm>
            <a:off x="201168" y="6356350"/>
            <a:ext cx="4837176" cy="365125"/>
          </a:xfrm>
        </p:spPr>
        <p:txBody>
          <a:bodyPr/>
          <a:lstStyle/>
          <a:p>
            <a:endParaRPr lang="en-US" noProof="0"/>
          </a:p>
        </p:txBody>
      </p:sp>
      <p:sp>
        <p:nvSpPr>
          <p:cNvPr id="7" name="Date Placeholder 3">
            <a:extLst>
              <a:ext uri="{FF2B5EF4-FFF2-40B4-BE49-F238E27FC236}">
                <a16:creationId xmlns:a16="http://schemas.microsoft.com/office/drawing/2014/main" id="{57A29A0D-15CB-4460-9435-7E7D645346A5}"/>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8" name="Slide Number Placeholder 5">
            <a:extLst>
              <a:ext uri="{FF2B5EF4-FFF2-40B4-BE49-F238E27FC236}">
                <a16:creationId xmlns:a16="http://schemas.microsoft.com/office/drawing/2014/main" id="{8B6F95C2-7834-44D3-B93B-79D944E1283C}"/>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811722750"/>
      </p:ext>
    </p:extLst>
  </p:cSld>
  <p:clrMapOvr>
    <a:masterClrMapping/>
  </p:clrMapOvr>
  <p:hf sldNum="0" hdr="0" ftr="0" dt="0"/>
</p:sldLayout>
</file>

<file path=ppt/slideLayouts/slideLayout252.xml><?xml version="1.0" encoding="utf-8"?>
<p:sldLayout xmlns:a="http://schemas.openxmlformats.org/drawingml/2006/main" xmlns:r="http://schemas.openxmlformats.org/officeDocument/2006/relationships" xmlns:p="http://schemas.openxmlformats.org/presentationml/2006/main">
  <p:cSld name="Quote">
    <p:spTree>
      <p:nvGrpSpPr>
        <p:cNvPr id="1" name=""/>
        <p:cNvGrpSpPr/>
        <p:nvPr/>
      </p:nvGrpSpPr>
      <p:grpSpPr>
        <a:xfrm>
          <a:off x="0" y="0"/>
          <a:ext cx="0" cy="0"/>
          <a:chOff x="0" y="0"/>
          <a:chExt cx="0" cy="0"/>
        </a:xfrm>
      </p:grpSpPr>
      <p:sp>
        <p:nvSpPr>
          <p:cNvPr id="26" name="Picture Placeholder 22">
            <a:extLst>
              <a:ext uri="{FF2B5EF4-FFF2-40B4-BE49-F238E27FC236}">
                <a16:creationId xmlns:a16="http://schemas.microsoft.com/office/drawing/2014/main" id="{AD3C5B21-C400-4C50-8684-59543CDC43F2}"/>
              </a:ext>
            </a:extLst>
          </p:cNvPr>
          <p:cNvSpPr>
            <a:spLocks noGrp="1"/>
          </p:cNvSpPr>
          <p:nvPr>
            <p:ph type="pic" sz="quarter" idx="13" hasCustomPrompt="1"/>
          </p:nvPr>
        </p:nvSpPr>
        <p:spPr>
          <a:xfrm>
            <a:off x="-2" y="0"/>
            <a:ext cx="12192000" cy="6858000"/>
          </a:xfrm>
          <a:noFill/>
        </p:spPr>
        <p:txBody>
          <a:bodyPr/>
          <a:lstStyle>
            <a:lvl1pPr marL="0" indent="0" algn="ctr">
              <a:buNone/>
              <a:defRPr/>
            </a:lvl1pPr>
          </a:lstStyle>
          <a:p>
            <a:r>
              <a:rPr lang="en-US"/>
              <a:t>Click to add photo</a:t>
            </a:r>
          </a:p>
        </p:txBody>
      </p:sp>
      <p:sp>
        <p:nvSpPr>
          <p:cNvPr id="17" name="Title 1">
            <a:extLst>
              <a:ext uri="{FF2B5EF4-FFF2-40B4-BE49-F238E27FC236}">
                <a16:creationId xmlns:a16="http://schemas.microsoft.com/office/drawing/2014/main" id="{F81B040C-8943-4433-BFE9-AFB1F7C9ED4F}"/>
              </a:ext>
            </a:extLst>
          </p:cNvPr>
          <p:cNvSpPr>
            <a:spLocks noGrp="1"/>
          </p:cNvSpPr>
          <p:nvPr>
            <p:ph type="ctrTitle"/>
          </p:nvPr>
        </p:nvSpPr>
        <p:spPr>
          <a:xfrm>
            <a:off x="1177636" y="-2"/>
            <a:ext cx="11014364" cy="4100947"/>
          </a:xfrm>
          <a:gradFill>
            <a:gsLst>
              <a:gs pos="77000">
                <a:srgbClr val="000000">
                  <a:alpha val="30000"/>
                </a:srgbClr>
              </a:gs>
              <a:gs pos="38000">
                <a:srgbClr val="000000">
                  <a:alpha val="20000"/>
                </a:srgbClr>
              </a:gs>
              <a:gs pos="0">
                <a:srgbClr val="000000">
                  <a:alpha val="0"/>
                </a:srgbClr>
              </a:gs>
              <a:gs pos="20000">
                <a:srgbClr val="000000">
                  <a:alpha val="0"/>
                </a:srgbClr>
              </a:gs>
              <a:gs pos="100000">
                <a:srgbClr val="000000">
                  <a:alpha val="30000"/>
                </a:srgbClr>
              </a:gs>
            </a:gsLst>
            <a:lin ang="21594000" scaled="0"/>
          </a:gradFill>
        </p:spPr>
        <p:txBody>
          <a:bodyPr rIns="731520">
            <a:normAutofit/>
          </a:bodyPr>
          <a:lstStyle>
            <a:lvl1pPr algn="r">
              <a:defRPr sz="6000">
                <a:solidFill>
                  <a:schemeClr val="bg1"/>
                </a:solidFill>
              </a:defRPr>
            </a:lvl1pPr>
          </a:lstStyle>
          <a:p>
            <a:pPr algn="r"/>
            <a:r>
              <a:rPr lang="en-US">
                <a:solidFill>
                  <a:srgbClr val="FFFFFF"/>
                </a:solidFill>
                <a:effectLst>
                  <a:outerShdw blurRad="38100" dist="38100" dir="2700000" algn="tl">
                    <a:srgbClr val="000000">
                      <a:alpha val="43137"/>
                    </a:srgbClr>
                  </a:outerShdw>
                </a:effectLst>
              </a:rPr>
              <a:t>Click to edit Master title style</a:t>
            </a:r>
          </a:p>
        </p:txBody>
      </p:sp>
      <p:sp>
        <p:nvSpPr>
          <p:cNvPr id="18" name="Subtitle 2">
            <a:extLst>
              <a:ext uri="{FF2B5EF4-FFF2-40B4-BE49-F238E27FC236}">
                <a16:creationId xmlns:a16="http://schemas.microsoft.com/office/drawing/2014/main" id="{741A6711-44B3-4723-90E5-802B2DBD8616}"/>
              </a:ext>
            </a:extLst>
          </p:cNvPr>
          <p:cNvSpPr>
            <a:spLocks noGrp="1"/>
          </p:cNvSpPr>
          <p:nvPr>
            <p:ph type="subTitle" idx="1"/>
          </p:nvPr>
        </p:nvSpPr>
        <p:spPr>
          <a:xfrm>
            <a:off x="3241963" y="4089656"/>
            <a:ext cx="8950035" cy="2796566"/>
          </a:xfrm>
          <a:gradFill>
            <a:gsLst>
              <a:gs pos="77000">
                <a:srgbClr val="000000">
                  <a:alpha val="30000"/>
                </a:srgbClr>
              </a:gs>
              <a:gs pos="33000">
                <a:srgbClr val="000000">
                  <a:alpha val="20000"/>
                </a:srgbClr>
              </a:gs>
              <a:gs pos="0">
                <a:srgbClr val="000000">
                  <a:alpha val="0"/>
                </a:srgbClr>
              </a:gs>
              <a:gs pos="100000">
                <a:srgbClr val="000000">
                  <a:alpha val="30000"/>
                </a:srgbClr>
              </a:gs>
            </a:gsLst>
            <a:lin ang="21594000" scaled="0"/>
          </a:gradFill>
        </p:spPr>
        <p:txBody>
          <a:bodyPr tIns="640080" rIns="731520" anchor="t">
            <a:normAutofit/>
          </a:bodyPr>
          <a:lstStyle>
            <a:lvl1pPr marL="0" indent="0" algn="r">
              <a:buNone/>
              <a:defRPr sz="2800" b="1" baseline="0">
                <a:solidFill>
                  <a:schemeClr val="bg1"/>
                </a:solidFill>
              </a:defRPr>
            </a:lvl1pPr>
          </a:lstStyle>
          <a:p>
            <a:pPr algn="r"/>
            <a:r>
              <a:rPr lang="en-US">
                <a:solidFill>
                  <a:srgbClr val="FFFFFF"/>
                </a:solidFill>
                <a:effectLst>
                  <a:outerShdw blurRad="38100" dist="38100" dir="2700000" algn="tl">
                    <a:srgbClr val="000000">
                      <a:alpha val="43137"/>
                    </a:srgbClr>
                  </a:outerShdw>
                </a:effectLst>
              </a:rPr>
              <a:t>Click to edit Master subtitle style</a:t>
            </a:r>
          </a:p>
        </p:txBody>
      </p:sp>
      <p:sp>
        <p:nvSpPr>
          <p:cNvPr id="19" name="Footer Placeholder 4">
            <a:extLst>
              <a:ext uri="{FF2B5EF4-FFF2-40B4-BE49-F238E27FC236}">
                <a16:creationId xmlns:a16="http://schemas.microsoft.com/office/drawing/2014/main" id="{B79A2161-66FE-4C11-AD83-5824307CBD6F}"/>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20" name="Date Placeholder 3">
            <a:extLst>
              <a:ext uri="{FF2B5EF4-FFF2-40B4-BE49-F238E27FC236}">
                <a16:creationId xmlns:a16="http://schemas.microsoft.com/office/drawing/2014/main" id="{91399727-F37D-4748-90E8-B5B6F5312FF1}"/>
              </a:ext>
            </a:extLst>
          </p:cNvPr>
          <p:cNvSpPr>
            <a:spLocks noGrp="1"/>
          </p:cNvSpPr>
          <p:nvPr>
            <p:ph type="dt" sz="half" idx="10"/>
          </p:nvPr>
        </p:nvSpPr>
        <p:spPr>
          <a:xfrm>
            <a:off x="7013448" y="6355080"/>
            <a:ext cx="4352544" cy="365125"/>
          </a:xfrm>
        </p:spPr>
        <p:txBody>
          <a:bodyPr/>
          <a:lstStyle>
            <a:lvl1pPr>
              <a:defRPr>
                <a:solidFill>
                  <a:schemeClr val="bg1"/>
                </a:solidFill>
              </a:defRPr>
            </a:lvl1pPr>
          </a:lstStyle>
          <a:p>
            <a:endParaRPr lang="en-US" noProof="0"/>
          </a:p>
        </p:txBody>
      </p:sp>
      <p:sp>
        <p:nvSpPr>
          <p:cNvPr id="21" name="Slide Number Placeholder 5">
            <a:extLst>
              <a:ext uri="{FF2B5EF4-FFF2-40B4-BE49-F238E27FC236}">
                <a16:creationId xmlns:a16="http://schemas.microsoft.com/office/drawing/2014/main" id="{B9DE4FD1-0950-4A6A-8167-F0E9C622D106}"/>
              </a:ext>
            </a:extLst>
          </p:cNvPr>
          <p:cNvSpPr>
            <a:spLocks noGrp="1"/>
          </p:cNvSpPr>
          <p:nvPr>
            <p:ph type="sldNum" sz="quarter" idx="12"/>
          </p:nvPr>
        </p:nvSpPr>
        <p:spPr>
          <a:xfrm>
            <a:off x="11365992" y="6356350"/>
            <a:ext cx="630936" cy="365125"/>
          </a:xfrm>
        </p:spPr>
        <p:txBody>
          <a:bodyPr/>
          <a:lstStyle>
            <a:lvl1pPr>
              <a:defRPr>
                <a:solidFill>
                  <a:schemeClr val="bg1"/>
                </a:solidFill>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919958034"/>
      </p:ext>
    </p:extLst>
  </p:cSld>
  <p:clrMapOvr>
    <a:masterClrMapping/>
  </p:clrMapOvr>
  <p:hf sldNum="0" hdr="0" ftr="0" dt="0"/>
</p:sldLayout>
</file>

<file path=ppt/slideLayouts/slideLayout253.xml><?xml version="1.0" encoding="utf-8"?>
<p:sldLayout xmlns:a="http://schemas.openxmlformats.org/drawingml/2006/main" xmlns:r="http://schemas.openxmlformats.org/officeDocument/2006/relationships" xmlns:p="http://schemas.openxmlformats.org/presentationml/2006/main">
  <p:cSld name="1_Timelin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6F922A0-5527-4314-A2EA-E5CF34EF9434}"/>
              </a:ext>
              <a:ext uri="{C183D7F6-B498-43B3-948B-1728B52AA6E4}">
                <adec:decorative xmlns:adec="http://schemas.microsoft.com/office/drawing/2017/decorative" val="1"/>
              </a:ext>
            </a:extLst>
          </p:cNvPr>
          <p:cNvSpPr/>
          <p:nvPr/>
        </p:nvSpPr>
        <p:spPr>
          <a:xfrm>
            <a:off x="0" y="0"/>
            <a:ext cx="12192000" cy="1150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96EC4CB6-956E-48EB-86AC-B40D89D74215}"/>
              </a:ext>
            </a:extLst>
          </p:cNvPr>
          <p:cNvSpPr>
            <a:spLocks noGrp="1"/>
          </p:cNvSpPr>
          <p:nvPr>
            <p:ph type="title" hasCustomPrompt="1"/>
          </p:nvPr>
        </p:nvSpPr>
        <p:spPr>
          <a:xfrm>
            <a:off x="1000759" y="194783"/>
            <a:ext cx="10022841" cy="760892"/>
          </a:xfrm>
        </p:spPr>
        <p:txBody>
          <a:bodyPr anchor="ctr"/>
          <a:lstStyle>
            <a:lvl1pPr>
              <a:lnSpc>
                <a:spcPct val="100000"/>
              </a:lnSpc>
              <a:defRPr spc="-20" baseline="0">
                <a:solidFill>
                  <a:schemeClr val="bg1"/>
                </a:solidFill>
              </a:defRPr>
            </a:lvl1pPr>
          </a:lstStyle>
          <a:p>
            <a:r>
              <a:rPr lang="en-US"/>
              <a:t>Click to add title</a:t>
            </a:r>
          </a:p>
        </p:txBody>
      </p:sp>
      <p:sp>
        <p:nvSpPr>
          <p:cNvPr id="9" name="Content Placeholder 8">
            <a:extLst>
              <a:ext uri="{FF2B5EF4-FFF2-40B4-BE49-F238E27FC236}">
                <a16:creationId xmlns:a16="http://schemas.microsoft.com/office/drawing/2014/main" id="{13FA4250-BD33-40AE-934A-A473029C5CA5}"/>
              </a:ext>
            </a:extLst>
          </p:cNvPr>
          <p:cNvSpPr>
            <a:spLocks noGrp="1"/>
          </p:cNvSpPr>
          <p:nvPr>
            <p:ph sz="quarter" idx="14" hasCustomPrompt="1"/>
          </p:nvPr>
        </p:nvSpPr>
        <p:spPr>
          <a:xfrm>
            <a:off x="646112" y="1560513"/>
            <a:ext cx="10899776" cy="4341812"/>
          </a:xfrm>
        </p:spPr>
        <p:txBody>
          <a:bodyPr/>
          <a:lstStyle>
            <a:lvl1pPr>
              <a:defRPr/>
            </a:lvl1pPr>
          </a:lstStyle>
          <a:p>
            <a:pPr lvl="0"/>
            <a:r>
              <a:rPr lang="en-US"/>
              <a:t>Click to add content</a:t>
            </a:r>
          </a:p>
        </p:txBody>
      </p:sp>
      <p:sp>
        <p:nvSpPr>
          <p:cNvPr id="4" name="Footer Placeholder 4">
            <a:extLst>
              <a:ext uri="{FF2B5EF4-FFF2-40B4-BE49-F238E27FC236}">
                <a16:creationId xmlns:a16="http://schemas.microsoft.com/office/drawing/2014/main" id="{771E7CA1-3FAA-4961-8BAC-93AB2EF6526B}"/>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520CC547-8B7E-4C4B-9B2A-04BD498A71C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AD34245B-9DC4-457D-AB68-8E3BBB85294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345318567"/>
      </p:ext>
    </p:extLst>
  </p:cSld>
  <p:clrMapOvr>
    <a:masterClrMapping/>
  </p:clrMapOvr>
  <p:hf sldNum="0" hdr="0" ftr="0" dt="0"/>
</p:sldLayout>
</file>

<file path=ppt/slideLayouts/slideLayout254.xml><?xml version="1.0" encoding="utf-8"?>
<p:sldLayout xmlns:a="http://schemas.openxmlformats.org/drawingml/2006/main" xmlns:r="http://schemas.openxmlformats.org/officeDocument/2006/relationships" xmlns:p="http://schemas.openxmlformats.org/presentationml/2006/main" matchingName="Timeline">
  <p:cSld name="2_Timeline">
    <p:spTree>
      <p:nvGrpSpPr>
        <p:cNvPr id="1" name="Shape 42"/>
        <p:cNvGrpSpPr/>
        <p:nvPr/>
      </p:nvGrpSpPr>
      <p:grpSpPr>
        <a:xfrm>
          <a:off x="0" y="0"/>
          <a:ext cx="0" cy="0"/>
          <a:chOff x="0" y="0"/>
          <a:chExt cx="0" cy="0"/>
        </a:xfrm>
      </p:grpSpPr>
      <p:sp>
        <p:nvSpPr>
          <p:cNvPr id="43" name="Google Shape;43;p38"/>
          <p:cNvSpPr/>
          <p:nvPr/>
        </p:nvSpPr>
        <p:spPr>
          <a:xfrm>
            <a:off x="0" y="0"/>
            <a:ext cx="12192000" cy="115046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44" name="Google Shape;44;p38"/>
          <p:cNvSpPr txBox="1">
            <a:spLocks noGrp="1"/>
          </p:cNvSpPr>
          <p:nvPr>
            <p:ph type="title"/>
          </p:nvPr>
        </p:nvSpPr>
        <p:spPr>
          <a:xfrm>
            <a:off x="1000759" y="194783"/>
            <a:ext cx="10022841" cy="760892"/>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38"/>
          <p:cNvSpPr txBox="1">
            <a:spLocks noGrp="1"/>
          </p:cNvSpPr>
          <p:nvPr>
            <p:ph type="body" idx="1"/>
          </p:nvPr>
        </p:nvSpPr>
        <p:spPr>
          <a:xfrm>
            <a:off x="646112" y="1560513"/>
            <a:ext cx="10899776" cy="4341812"/>
          </a:xfrm>
          <a:prstGeom prst="rect">
            <a:avLst/>
          </a:prstGeom>
          <a:noFill/>
          <a:ln>
            <a:noFill/>
          </a:ln>
        </p:spPr>
        <p:txBody>
          <a:bodyPr spcFirstLastPara="1" wrap="square" lIns="91425" tIns="45700" rIns="91425" bIns="45700" anchor="t" anchorCtr="0">
            <a:normAutofit/>
          </a:bodyPr>
          <a:lstStyle>
            <a:lvl1pPr marL="457200" lvl="0" indent="-381000" algn="l">
              <a:lnSpc>
                <a:spcPct val="110000"/>
              </a:lnSpc>
              <a:spcBef>
                <a:spcPts val="1000"/>
              </a:spcBef>
              <a:spcAft>
                <a:spcPts val="0"/>
              </a:spcAft>
              <a:buClr>
                <a:schemeClr val="dk1"/>
              </a:buClr>
              <a:buSzPts val="2400"/>
              <a:buChar char="•"/>
              <a:defRPr/>
            </a:lvl1pPr>
            <a:lvl2pPr marL="914400" lvl="1" indent="-342900" algn="l">
              <a:lnSpc>
                <a:spcPct val="110000"/>
              </a:lnSpc>
              <a:spcBef>
                <a:spcPts val="500"/>
              </a:spcBef>
              <a:spcAft>
                <a:spcPts val="0"/>
              </a:spcAft>
              <a:buClr>
                <a:schemeClr val="dk1"/>
              </a:buClr>
              <a:buSzPts val="1800"/>
              <a:buChar char="•"/>
              <a:defRPr/>
            </a:lvl2pPr>
            <a:lvl3pPr marL="1371600" lvl="2" indent="-342900" algn="l">
              <a:lnSpc>
                <a:spcPct val="110000"/>
              </a:lnSpc>
              <a:spcBef>
                <a:spcPts val="500"/>
              </a:spcBef>
              <a:spcAft>
                <a:spcPts val="0"/>
              </a:spcAft>
              <a:buClr>
                <a:schemeClr val="dk1"/>
              </a:buClr>
              <a:buSzPts val="1800"/>
              <a:buChar char="•"/>
              <a:defRPr/>
            </a:lvl3pPr>
            <a:lvl4pPr marL="1828800" lvl="3" indent="-342900" algn="l">
              <a:lnSpc>
                <a:spcPct val="110000"/>
              </a:lnSpc>
              <a:spcBef>
                <a:spcPts val="500"/>
              </a:spcBef>
              <a:spcAft>
                <a:spcPts val="0"/>
              </a:spcAft>
              <a:buClr>
                <a:schemeClr val="dk1"/>
              </a:buClr>
              <a:buSzPts val="1800"/>
              <a:buChar char="•"/>
              <a:defRPr/>
            </a:lvl4pPr>
            <a:lvl5pPr marL="2286000" lvl="4" indent="-342900" algn="l">
              <a:lnSpc>
                <a:spcPct val="11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38"/>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8"/>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8"/>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253014637"/>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20457C7-CF8F-423D-890D-FC2222796ABE}" type="datetimeFigureOut">
              <a:rPr lang="en-NZ" smtClean="0"/>
              <a:t>11/10/2024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80FABA1-20D7-4EFD-9179-F2DF57A2DB93}" type="slidenum">
              <a:rPr lang="en-NZ" smtClean="0"/>
              <a:t>‹Nr.›</a:t>
            </a:fld>
            <a:endParaRPr lang="en-NZ"/>
          </a:p>
        </p:txBody>
      </p:sp>
    </p:spTree>
    <p:extLst>
      <p:ext uri="{BB962C8B-B14F-4D97-AF65-F5344CB8AC3E}">
        <p14:creationId xmlns:p14="http://schemas.microsoft.com/office/powerpoint/2010/main" val="196815912"/>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20457C7-CF8F-423D-890D-FC2222796ABE}" type="datetimeFigureOut">
              <a:rPr lang="en-NZ" smtClean="0"/>
              <a:t>11/10/2024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80FABA1-20D7-4EFD-9179-F2DF57A2DB93}" type="slidenum">
              <a:rPr lang="en-NZ" smtClean="0"/>
              <a:t>‹Nr.›</a:t>
            </a:fld>
            <a:endParaRPr lang="en-NZ"/>
          </a:p>
        </p:txBody>
      </p:sp>
    </p:spTree>
    <p:extLst>
      <p:ext uri="{BB962C8B-B14F-4D97-AF65-F5344CB8AC3E}">
        <p14:creationId xmlns:p14="http://schemas.microsoft.com/office/powerpoint/2010/main" val="2133364038"/>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20457C7-CF8F-423D-890D-FC2222796ABE}" type="datetimeFigureOut">
              <a:rPr lang="en-NZ" smtClean="0"/>
              <a:t>11/10/2024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80FABA1-20D7-4EFD-9179-F2DF57A2DB93}" type="slidenum">
              <a:rPr lang="en-NZ" smtClean="0"/>
              <a:t>‹Nr.›</a:t>
            </a:fld>
            <a:endParaRPr lang="en-NZ"/>
          </a:p>
        </p:txBody>
      </p:sp>
    </p:spTree>
    <p:extLst>
      <p:ext uri="{BB962C8B-B14F-4D97-AF65-F5344CB8AC3E}">
        <p14:creationId xmlns:p14="http://schemas.microsoft.com/office/powerpoint/2010/main" val="3970864317"/>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20457C7-CF8F-423D-890D-FC2222796ABE}" type="datetimeFigureOut">
              <a:rPr lang="en-NZ" smtClean="0"/>
              <a:t>11/10/2024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180FABA1-20D7-4EFD-9179-F2DF57A2DB93}" type="slidenum">
              <a:rPr lang="en-NZ" smtClean="0"/>
              <a:t>‹Nr.›</a:t>
            </a:fld>
            <a:endParaRPr lang="en-NZ"/>
          </a:p>
        </p:txBody>
      </p:sp>
    </p:spTree>
    <p:extLst>
      <p:ext uri="{BB962C8B-B14F-4D97-AF65-F5344CB8AC3E}">
        <p14:creationId xmlns:p14="http://schemas.microsoft.com/office/powerpoint/2010/main" val="81371130"/>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20457C7-CF8F-423D-890D-FC2222796ABE}" type="datetimeFigureOut">
              <a:rPr lang="en-NZ" smtClean="0"/>
              <a:t>11/10/2024</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180FABA1-20D7-4EFD-9179-F2DF57A2DB93}" type="slidenum">
              <a:rPr lang="en-NZ" smtClean="0"/>
              <a:t>‹Nr.›</a:t>
            </a:fld>
            <a:endParaRPr lang="en-NZ"/>
          </a:p>
        </p:txBody>
      </p:sp>
    </p:spTree>
    <p:extLst>
      <p:ext uri="{BB962C8B-B14F-4D97-AF65-F5344CB8AC3E}">
        <p14:creationId xmlns:p14="http://schemas.microsoft.com/office/powerpoint/2010/main" val="41443900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6" name="Picture Placeholder 22">
            <a:extLst>
              <a:ext uri="{FF2B5EF4-FFF2-40B4-BE49-F238E27FC236}">
                <a16:creationId xmlns:a16="http://schemas.microsoft.com/office/drawing/2014/main" id="{AD3C5B21-C400-4C50-8684-59543CDC43F2}"/>
              </a:ext>
            </a:extLst>
          </p:cNvPr>
          <p:cNvSpPr>
            <a:spLocks noGrp="1"/>
          </p:cNvSpPr>
          <p:nvPr>
            <p:ph type="pic" sz="quarter" idx="13" hasCustomPrompt="1"/>
          </p:nvPr>
        </p:nvSpPr>
        <p:spPr>
          <a:xfrm>
            <a:off x="-2" y="0"/>
            <a:ext cx="12192000" cy="6858000"/>
          </a:xfrm>
          <a:noFill/>
        </p:spPr>
        <p:txBody>
          <a:bodyPr/>
          <a:lstStyle>
            <a:lvl1pPr marL="0" indent="0" algn="ctr">
              <a:buNone/>
              <a:defRPr/>
            </a:lvl1pPr>
          </a:lstStyle>
          <a:p>
            <a:r>
              <a:rPr lang="en-US"/>
              <a:t>Click to add photo</a:t>
            </a:r>
          </a:p>
        </p:txBody>
      </p:sp>
      <p:sp>
        <p:nvSpPr>
          <p:cNvPr id="17" name="Title 1">
            <a:extLst>
              <a:ext uri="{FF2B5EF4-FFF2-40B4-BE49-F238E27FC236}">
                <a16:creationId xmlns:a16="http://schemas.microsoft.com/office/drawing/2014/main" id="{F81B040C-8943-4433-BFE9-AFB1F7C9ED4F}"/>
              </a:ext>
            </a:extLst>
          </p:cNvPr>
          <p:cNvSpPr>
            <a:spLocks noGrp="1"/>
          </p:cNvSpPr>
          <p:nvPr>
            <p:ph type="ctrTitle"/>
          </p:nvPr>
        </p:nvSpPr>
        <p:spPr>
          <a:xfrm>
            <a:off x="1177636" y="-2"/>
            <a:ext cx="11014364" cy="4100947"/>
          </a:xfrm>
          <a:gradFill>
            <a:gsLst>
              <a:gs pos="77000">
                <a:srgbClr val="000000">
                  <a:alpha val="30000"/>
                </a:srgbClr>
              </a:gs>
              <a:gs pos="38000">
                <a:srgbClr val="000000">
                  <a:alpha val="20000"/>
                </a:srgbClr>
              </a:gs>
              <a:gs pos="0">
                <a:srgbClr val="000000">
                  <a:alpha val="0"/>
                </a:srgbClr>
              </a:gs>
              <a:gs pos="20000">
                <a:srgbClr val="000000">
                  <a:alpha val="0"/>
                </a:srgbClr>
              </a:gs>
              <a:gs pos="100000">
                <a:srgbClr val="000000">
                  <a:alpha val="30000"/>
                </a:srgbClr>
              </a:gs>
            </a:gsLst>
            <a:lin ang="21594000" scaled="0"/>
          </a:gradFill>
        </p:spPr>
        <p:txBody>
          <a:bodyPr rIns="731520">
            <a:normAutofit/>
          </a:bodyPr>
          <a:lstStyle>
            <a:lvl1pPr algn="r">
              <a:defRPr sz="6000">
                <a:solidFill>
                  <a:schemeClr val="bg1"/>
                </a:solidFill>
              </a:defRPr>
            </a:lvl1pPr>
          </a:lstStyle>
          <a:p>
            <a:pPr algn="r"/>
            <a:r>
              <a:rPr lang="en-US">
                <a:solidFill>
                  <a:srgbClr val="FFFFFF"/>
                </a:solidFill>
                <a:effectLst>
                  <a:outerShdw blurRad="38100" dist="38100" dir="2700000" algn="tl">
                    <a:srgbClr val="000000">
                      <a:alpha val="43137"/>
                    </a:srgbClr>
                  </a:outerShdw>
                </a:effectLst>
              </a:rPr>
              <a:t>Click to edit Master title style</a:t>
            </a:r>
          </a:p>
        </p:txBody>
      </p:sp>
      <p:sp>
        <p:nvSpPr>
          <p:cNvPr id="18" name="Subtitle 2">
            <a:extLst>
              <a:ext uri="{FF2B5EF4-FFF2-40B4-BE49-F238E27FC236}">
                <a16:creationId xmlns:a16="http://schemas.microsoft.com/office/drawing/2014/main" id="{741A6711-44B3-4723-90E5-802B2DBD8616}"/>
              </a:ext>
            </a:extLst>
          </p:cNvPr>
          <p:cNvSpPr>
            <a:spLocks noGrp="1"/>
          </p:cNvSpPr>
          <p:nvPr>
            <p:ph type="subTitle" idx="1"/>
          </p:nvPr>
        </p:nvSpPr>
        <p:spPr>
          <a:xfrm>
            <a:off x="3241963" y="4089656"/>
            <a:ext cx="8950035" cy="2796566"/>
          </a:xfrm>
          <a:gradFill>
            <a:gsLst>
              <a:gs pos="77000">
                <a:srgbClr val="000000">
                  <a:alpha val="30000"/>
                </a:srgbClr>
              </a:gs>
              <a:gs pos="33000">
                <a:srgbClr val="000000">
                  <a:alpha val="20000"/>
                </a:srgbClr>
              </a:gs>
              <a:gs pos="0">
                <a:srgbClr val="000000">
                  <a:alpha val="0"/>
                </a:srgbClr>
              </a:gs>
              <a:gs pos="100000">
                <a:srgbClr val="000000">
                  <a:alpha val="30000"/>
                </a:srgbClr>
              </a:gs>
            </a:gsLst>
            <a:lin ang="21594000" scaled="0"/>
          </a:gradFill>
        </p:spPr>
        <p:txBody>
          <a:bodyPr tIns="640080" rIns="731520" anchor="t">
            <a:normAutofit/>
          </a:bodyPr>
          <a:lstStyle>
            <a:lvl1pPr marL="0" indent="0" algn="r">
              <a:buNone/>
              <a:defRPr sz="2800" b="1" baseline="0">
                <a:solidFill>
                  <a:schemeClr val="bg1"/>
                </a:solidFill>
              </a:defRPr>
            </a:lvl1pPr>
          </a:lstStyle>
          <a:p>
            <a:pPr algn="r"/>
            <a:r>
              <a:rPr lang="en-US">
                <a:solidFill>
                  <a:srgbClr val="FFFFFF"/>
                </a:solidFill>
                <a:effectLst>
                  <a:outerShdw blurRad="38100" dist="38100" dir="2700000" algn="tl">
                    <a:srgbClr val="000000">
                      <a:alpha val="43137"/>
                    </a:srgbClr>
                  </a:outerShdw>
                </a:effectLst>
              </a:rPr>
              <a:t>Click to edit Master subtitle style</a:t>
            </a:r>
          </a:p>
        </p:txBody>
      </p:sp>
      <p:sp>
        <p:nvSpPr>
          <p:cNvPr id="19" name="Footer Placeholder 4">
            <a:extLst>
              <a:ext uri="{FF2B5EF4-FFF2-40B4-BE49-F238E27FC236}">
                <a16:creationId xmlns:a16="http://schemas.microsoft.com/office/drawing/2014/main" id="{B79A2161-66FE-4C11-AD83-5824307CBD6F}"/>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20" name="Date Placeholder 3">
            <a:extLst>
              <a:ext uri="{FF2B5EF4-FFF2-40B4-BE49-F238E27FC236}">
                <a16:creationId xmlns:a16="http://schemas.microsoft.com/office/drawing/2014/main" id="{91399727-F37D-4748-90E8-B5B6F5312FF1}"/>
              </a:ext>
            </a:extLst>
          </p:cNvPr>
          <p:cNvSpPr>
            <a:spLocks noGrp="1"/>
          </p:cNvSpPr>
          <p:nvPr>
            <p:ph type="dt" sz="half" idx="10"/>
          </p:nvPr>
        </p:nvSpPr>
        <p:spPr>
          <a:xfrm>
            <a:off x="7013448" y="6355080"/>
            <a:ext cx="4352544" cy="365125"/>
          </a:xfrm>
        </p:spPr>
        <p:txBody>
          <a:bodyPr/>
          <a:lstStyle>
            <a:lvl1pPr>
              <a:defRPr>
                <a:solidFill>
                  <a:schemeClr val="bg1"/>
                </a:solidFill>
              </a:defRPr>
            </a:lvl1pPr>
          </a:lstStyle>
          <a:p>
            <a:endParaRPr lang="en-US" noProof="0"/>
          </a:p>
        </p:txBody>
      </p:sp>
      <p:sp>
        <p:nvSpPr>
          <p:cNvPr id="21" name="Slide Number Placeholder 5">
            <a:extLst>
              <a:ext uri="{FF2B5EF4-FFF2-40B4-BE49-F238E27FC236}">
                <a16:creationId xmlns:a16="http://schemas.microsoft.com/office/drawing/2014/main" id="{B9DE4FD1-0950-4A6A-8167-F0E9C622D106}"/>
              </a:ext>
            </a:extLst>
          </p:cNvPr>
          <p:cNvSpPr>
            <a:spLocks noGrp="1"/>
          </p:cNvSpPr>
          <p:nvPr>
            <p:ph type="sldNum" sz="quarter" idx="12"/>
          </p:nvPr>
        </p:nvSpPr>
        <p:spPr>
          <a:xfrm>
            <a:off x="11365992" y="6356350"/>
            <a:ext cx="630936" cy="365125"/>
          </a:xfrm>
        </p:spPr>
        <p:txBody>
          <a:bodyPr/>
          <a:lstStyle>
            <a:lvl1pPr>
              <a:defRPr>
                <a:solidFill>
                  <a:schemeClr val="bg1"/>
                </a:solidFill>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405647990"/>
      </p:ext>
    </p:extLst>
  </p:cSld>
  <p:clrMapOvr>
    <a:masterClrMapping/>
  </p:clrMapOvr>
  <p:hf sldNum="0" hdr="0" ftr="0" dt="0"/>
</p:sldLayout>
</file>

<file path=ppt/slideLayouts/slideLayout2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20457C7-CF8F-423D-890D-FC2222796ABE}" type="datetimeFigureOut">
              <a:rPr lang="en-NZ" smtClean="0"/>
              <a:t>11/10/2024</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180FABA1-20D7-4EFD-9179-F2DF57A2DB93}" type="slidenum">
              <a:rPr lang="en-NZ" smtClean="0"/>
              <a:t>‹Nr.›</a:t>
            </a:fld>
            <a:endParaRPr lang="en-NZ"/>
          </a:p>
        </p:txBody>
      </p:sp>
    </p:spTree>
    <p:extLst>
      <p:ext uri="{BB962C8B-B14F-4D97-AF65-F5344CB8AC3E}">
        <p14:creationId xmlns:p14="http://schemas.microsoft.com/office/powerpoint/2010/main" val="3089045590"/>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0457C7-CF8F-423D-890D-FC2222796ABE}" type="datetimeFigureOut">
              <a:rPr lang="en-NZ" smtClean="0"/>
              <a:t>11/10/2024</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180FABA1-20D7-4EFD-9179-F2DF57A2DB93}" type="slidenum">
              <a:rPr lang="en-NZ" smtClean="0"/>
              <a:t>‹Nr.›</a:t>
            </a:fld>
            <a:endParaRPr lang="en-NZ"/>
          </a:p>
        </p:txBody>
      </p:sp>
    </p:spTree>
    <p:extLst>
      <p:ext uri="{BB962C8B-B14F-4D97-AF65-F5344CB8AC3E}">
        <p14:creationId xmlns:p14="http://schemas.microsoft.com/office/powerpoint/2010/main" val="240962393"/>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20457C7-CF8F-423D-890D-FC2222796ABE}" type="datetimeFigureOut">
              <a:rPr lang="en-NZ" smtClean="0"/>
              <a:t>11/10/2024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180FABA1-20D7-4EFD-9179-F2DF57A2DB93}" type="slidenum">
              <a:rPr lang="en-NZ" smtClean="0"/>
              <a:t>‹Nr.›</a:t>
            </a:fld>
            <a:endParaRPr lang="en-NZ"/>
          </a:p>
        </p:txBody>
      </p:sp>
    </p:spTree>
    <p:extLst>
      <p:ext uri="{BB962C8B-B14F-4D97-AF65-F5344CB8AC3E}">
        <p14:creationId xmlns:p14="http://schemas.microsoft.com/office/powerpoint/2010/main" val="648530250"/>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20457C7-CF8F-423D-890D-FC2222796ABE}" type="datetimeFigureOut">
              <a:rPr lang="en-NZ" smtClean="0"/>
              <a:t>11/10/2024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180FABA1-20D7-4EFD-9179-F2DF57A2DB93}" type="slidenum">
              <a:rPr lang="en-NZ" smtClean="0"/>
              <a:t>‹Nr.›</a:t>
            </a:fld>
            <a:endParaRPr lang="en-NZ"/>
          </a:p>
        </p:txBody>
      </p:sp>
    </p:spTree>
    <p:extLst>
      <p:ext uri="{BB962C8B-B14F-4D97-AF65-F5344CB8AC3E}">
        <p14:creationId xmlns:p14="http://schemas.microsoft.com/office/powerpoint/2010/main" val="4224685467"/>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20457C7-CF8F-423D-890D-FC2222796ABE}" type="datetimeFigureOut">
              <a:rPr lang="en-NZ" smtClean="0"/>
              <a:t>11/10/2024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80FABA1-20D7-4EFD-9179-F2DF57A2DB93}" type="slidenum">
              <a:rPr lang="en-NZ" smtClean="0"/>
              <a:t>‹Nr.›</a:t>
            </a:fld>
            <a:endParaRPr lang="en-NZ"/>
          </a:p>
        </p:txBody>
      </p:sp>
    </p:spTree>
    <p:extLst>
      <p:ext uri="{BB962C8B-B14F-4D97-AF65-F5344CB8AC3E}">
        <p14:creationId xmlns:p14="http://schemas.microsoft.com/office/powerpoint/2010/main" val="3132984079"/>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20457C7-CF8F-423D-890D-FC2222796ABE}" type="datetimeFigureOut">
              <a:rPr lang="en-NZ" smtClean="0"/>
              <a:t>11/10/2024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80FABA1-20D7-4EFD-9179-F2DF57A2DB93}" type="slidenum">
              <a:rPr lang="en-NZ" smtClean="0"/>
              <a:t>‹Nr.›</a:t>
            </a:fld>
            <a:endParaRPr lang="en-NZ"/>
          </a:p>
        </p:txBody>
      </p:sp>
    </p:spTree>
    <p:extLst>
      <p:ext uri="{BB962C8B-B14F-4D97-AF65-F5344CB8AC3E}">
        <p14:creationId xmlns:p14="http://schemas.microsoft.com/office/powerpoint/2010/main" val="3934462211"/>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userDrawn="1">
  <p:cSld name="Chapter Frame">
    <p:spTree>
      <p:nvGrpSpPr>
        <p:cNvPr id="1" name=""/>
        <p:cNvGrpSpPr/>
        <p:nvPr/>
      </p:nvGrpSpPr>
      <p:grpSpPr>
        <a:xfrm>
          <a:off x="0" y="0"/>
          <a:ext cx="0" cy="0"/>
          <a:chOff x="0" y="0"/>
          <a:chExt cx="0" cy="0"/>
        </a:xfrm>
      </p:grpSpPr>
      <p:sp>
        <p:nvSpPr>
          <p:cNvPr id="6" name="Title 5"/>
          <p:cNvSpPr>
            <a:spLocks noGrp="1"/>
          </p:cNvSpPr>
          <p:nvPr>
            <p:ph type="title" hasCustomPrompt="1"/>
          </p:nvPr>
        </p:nvSpPr>
        <p:spPr>
          <a:xfrm>
            <a:off x="609600" y="2057400"/>
            <a:ext cx="10972800" cy="1524000"/>
          </a:xfrm>
          <a:prstGeom prst="rect">
            <a:avLst/>
          </a:prstGeom>
        </p:spPr>
        <p:txBody>
          <a:bodyPr anchor="ctr"/>
          <a:lstStyle>
            <a:lvl1pPr algn="l">
              <a:defRPr sz="3600">
                <a:solidFill>
                  <a:schemeClr val="accent1">
                    <a:lumMod val="75000"/>
                  </a:schemeClr>
                </a:solidFill>
                <a:latin typeface="Rockwell" pitchFamily="18" charset="0"/>
              </a:defRPr>
            </a:lvl1pPr>
          </a:lstStyle>
          <a:p>
            <a:r>
              <a:rPr lang="en-US"/>
              <a:t>Chapter heading</a:t>
            </a:r>
            <a:endParaRPr lang="en-AU"/>
          </a:p>
        </p:txBody>
      </p:sp>
      <p:sp>
        <p:nvSpPr>
          <p:cNvPr id="3" name="Text Placeholder 2"/>
          <p:cNvSpPr>
            <a:spLocks noGrp="1"/>
          </p:cNvSpPr>
          <p:nvPr>
            <p:ph type="body" sz="quarter" idx="10" hasCustomPrompt="1"/>
          </p:nvPr>
        </p:nvSpPr>
        <p:spPr>
          <a:xfrm>
            <a:off x="609600" y="3733800"/>
            <a:ext cx="10972800" cy="990600"/>
          </a:xfrm>
          <a:prstGeom prst="rect">
            <a:avLst/>
          </a:prstGeom>
        </p:spPr>
        <p:txBody>
          <a:bodyPr/>
          <a:lstStyle>
            <a:lvl1pPr marL="0" indent="0">
              <a:buNone/>
              <a:defRPr sz="2400" i="0">
                <a:solidFill>
                  <a:schemeClr val="accent1"/>
                </a:solidFill>
              </a:defRPr>
            </a:lvl1pPr>
          </a:lstStyle>
          <a:p>
            <a:pPr lvl="0"/>
            <a:r>
              <a:rPr lang="en-US"/>
              <a:t>Chapter subheading</a:t>
            </a:r>
            <a:endParaRPr lang="en-AU"/>
          </a:p>
        </p:txBody>
      </p:sp>
    </p:spTree>
    <p:extLst>
      <p:ext uri="{BB962C8B-B14F-4D97-AF65-F5344CB8AC3E}">
        <p14:creationId xmlns:p14="http://schemas.microsoft.com/office/powerpoint/2010/main" val="20622934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p:nvSpPr>
        <p:spPr>
          <a:xfrm>
            <a:off x="0" y="0"/>
            <a:ext cx="12192000" cy="1150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nSpc>
                <a:spcPct val="100000"/>
              </a:lnSpc>
              <a:defRPr spc="-20" baseline="0">
                <a:solidFill>
                  <a:schemeClr val="bg1"/>
                </a:solidFill>
              </a:defRPr>
            </a:lvl1pPr>
          </a:lstStyle>
          <a:p>
            <a:r>
              <a:rPr lang="en-US"/>
              <a:t>Click to add title</a:t>
            </a:r>
          </a:p>
        </p:txBody>
      </p:sp>
      <p:sp>
        <p:nvSpPr>
          <p:cNvPr id="8" name="Content Placeholder 7">
            <a:extLst>
              <a:ext uri="{FF2B5EF4-FFF2-40B4-BE49-F238E27FC236}">
                <a16:creationId xmlns:a16="http://schemas.microsoft.com/office/drawing/2014/main" id="{4C5A662A-E279-494E-8389-ADC6E870E38D}"/>
              </a:ext>
            </a:extLst>
          </p:cNvPr>
          <p:cNvSpPr>
            <a:spLocks noGrp="1"/>
          </p:cNvSpPr>
          <p:nvPr>
            <p:ph sz="quarter" idx="14" hasCustomPrompt="1"/>
          </p:nvPr>
        </p:nvSpPr>
        <p:spPr>
          <a:xfrm>
            <a:off x="931863" y="1695450"/>
            <a:ext cx="10328275" cy="4314825"/>
          </a:xfrm>
        </p:spPr>
        <p:txBody>
          <a:bodyPr/>
          <a:lstStyle>
            <a:lvl1pPr>
              <a:defRPr/>
            </a:lvl1pPr>
          </a:lstStyle>
          <a:p>
            <a:pPr lvl="0"/>
            <a:r>
              <a:rPr lang="en-US"/>
              <a:t>Click to add content</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243864181"/>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4_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nSpc>
                <a:spcPct val="100000"/>
              </a:lnSpc>
              <a:defRPr spc="-20" baseline="0">
                <a:solidFill>
                  <a:schemeClr val="bg1"/>
                </a:solidFill>
              </a:defRPr>
            </a:lvl1pPr>
          </a:lstStyle>
          <a:p>
            <a:r>
              <a:rPr lang="en-US"/>
              <a:t>Click to add title</a:t>
            </a:r>
          </a:p>
        </p:txBody>
      </p:sp>
      <p:sp>
        <p:nvSpPr>
          <p:cNvPr id="8" name="Content Placeholder 7">
            <a:extLst>
              <a:ext uri="{FF2B5EF4-FFF2-40B4-BE49-F238E27FC236}">
                <a16:creationId xmlns:a16="http://schemas.microsoft.com/office/drawing/2014/main" id="{4C5A662A-E279-494E-8389-ADC6E870E38D}"/>
              </a:ext>
            </a:extLst>
          </p:cNvPr>
          <p:cNvSpPr>
            <a:spLocks noGrp="1"/>
          </p:cNvSpPr>
          <p:nvPr>
            <p:ph sz="quarter" idx="14" hasCustomPrompt="1"/>
          </p:nvPr>
        </p:nvSpPr>
        <p:spPr>
          <a:xfrm>
            <a:off x="931863" y="1695450"/>
            <a:ext cx="10328275" cy="4314825"/>
          </a:xfrm>
        </p:spPr>
        <p:txBody>
          <a:bodyPr/>
          <a:lstStyle>
            <a:lvl1pPr>
              <a:defRPr/>
            </a:lvl1pPr>
          </a:lstStyle>
          <a:p>
            <a:pPr lvl="0"/>
            <a:r>
              <a:rPr lang="en-US"/>
              <a:t>Click to add content</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515874369"/>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_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nSpc>
                <a:spcPct val="100000"/>
              </a:lnSpc>
              <a:defRPr spc="-20" baseline="0">
                <a:solidFill>
                  <a:schemeClr val="bg1"/>
                </a:solidFill>
              </a:defRPr>
            </a:lvl1pPr>
          </a:lstStyle>
          <a:p>
            <a:r>
              <a:rPr lang="en-US"/>
              <a:t>Click to add title</a:t>
            </a:r>
          </a:p>
        </p:txBody>
      </p:sp>
      <p:sp>
        <p:nvSpPr>
          <p:cNvPr id="8" name="Content Placeholder 7">
            <a:extLst>
              <a:ext uri="{FF2B5EF4-FFF2-40B4-BE49-F238E27FC236}">
                <a16:creationId xmlns:a16="http://schemas.microsoft.com/office/drawing/2014/main" id="{4C5A662A-E279-494E-8389-ADC6E870E38D}"/>
              </a:ext>
            </a:extLst>
          </p:cNvPr>
          <p:cNvSpPr>
            <a:spLocks noGrp="1"/>
          </p:cNvSpPr>
          <p:nvPr>
            <p:ph sz="quarter" idx="14" hasCustomPrompt="1"/>
          </p:nvPr>
        </p:nvSpPr>
        <p:spPr>
          <a:xfrm>
            <a:off x="931863" y="1695450"/>
            <a:ext cx="10328275" cy="4314825"/>
          </a:xfrm>
        </p:spPr>
        <p:txBody>
          <a:bodyPr/>
          <a:lstStyle>
            <a:lvl1pPr>
              <a:defRPr/>
            </a:lvl1pPr>
          </a:lstStyle>
          <a:p>
            <a:pPr lvl="0"/>
            <a:r>
              <a:rPr lang="en-US"/>
              <a:t>Click to add content</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38810851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3_Title">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4FD2957-8595-499F-896A-E9A0888D058B}"/>
              </a:ext>
              <a:ext uri="{C183D7F6-B498-43B3-948B-1728B52AA6E4}">
                <adec:decorative xmlns:adec="http://schemas.microsoft.com/office/drawing/2017/decorative" val="1"/>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Rectangle 8">
            <a:extLst>
              <a:ext uri="{FF2B5EF4-FFF2-40B4-BE49-F238E27FC236}">
                <a16:creationId xmlns:a16="http://schemas.microsoft.com/office/drawing/2014/main" id="{1C44A184-010C-483F-8B5A-3D1E7E6EF981}"/>
              </a:ext>
              <a:ext uri="{C183D7F6-B498-43B3-948B-1728B52AA6E4}">
                <adec:decorative xmlns:adec="http://schemas.microsoft.com/office/drawing/2017/decorative" val="1"/>
              </a:ext>
            </a:extLst>
          </p:cNvPr>
          <p:cNvSpPr/>
          <p:nvPr/>
        </p:nvSpPr>
        <p:spPr>
          <a:xfrm>
            <a:off x="1" y="0"/>
            <a:ext cx="81153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10" name="Title 1">
            <a:extLst>
              <a:ext uri="{FF2B5EF4-FFF2-40B4-BE49-F238E27FC236}">
                <a16:creationId xmlns:a16="http://schemas.microsoft.com/office/drawing/2014/main" id="{9582A2E2-E6DD-4321-B03A-F6C071C1BB7B}"/>
              </a:ext>
            </a:extLst>
          </p:cNvPr>
          <p:cNvSpPr>
            <a:spLocks noGrp="1"/>
          </p:cNvSpPr>
          <p:nvPr>
            <p:ph type="ctrTitle"/>
          </p:nvPr>
        </p:nvSpPr>
        <p:spPr>
          <a:xfrm>
            <a:off x="649044" y="753034"/>
            <a:ext cx="6815446" cy="3887390"/>
          </a:xfrm>
        </p:spPr>
        <p:txBody>
          <a:bodyPr anchor="t">
            <a:normAutofit/>
          </a:bodyPr>
          <a:lstStyle>
            <a:lvl1pPr>
              <a:defRPr sz="8500" spc="-20" baseline="0">
                <a:solidFill>
                  <a:schemeClr val="bg1"/>
                </a:solidFill>
              </a:defRPr>
            </a:lvl1pPr>
          </a:lstStyle>
          <a:p>
            <a:r>
              <a:rPr lang="en-US"/>
              <a:t>Click to edit Master title style</a:t>
            </a:r>
          </a:p>
        </p:txBody>
      </p:sp>
      <p:sp>
        <p:nvSpPr>
          <p:cNvPr id="11" name="Subtitle 2">
            <a:extLst>
              <a:ext uri="{FF2B5EF4-FFF2-40B4-BE49-F238E27FC236}">
                <a16:creationId xmlns:a16="http://schemas.microsoft.com/office/drawing/2014/main" id="{D21B6D9B-E3FB-48D2-A477-5B73E2216682}"/>
              </a:ext>
            </a:extLst>
          </p:cNvPr>
          <p:cNvSpPr>
            <a:spLocks noGrp="1"/>
          </p:cNvSpPr>
          <p:nvPr>
            <p:ph type="subTitle" idx="1"/>
          </p:nvPr>
        </p:nvSpPr>
        <p:spPr>
          <a:xfrm>
            <a:off x="649045" y="4640424"/>
            <a:ext cx="6437555" cy="1303176"/>
          </a:xfrm>
        </p:spPr>
        <p:txBody>
          <a:bodyPr anchor="b">
            <a:normAutofit/>
          </a:bodyPr>
          <a:lstStyle>
            <a:lvl1pPr marL="0" indent="0">
              <a:buNone/>
              <a:defRPr sz="2800" b="1">
                <a:solidFill>
                  <a:schemeClr val="bg1"/>
                </a:solidFill>
              </a:defRPr>
            </a:lvl1pPr>
          </a:lstStyle>
          <a:p>
            <a:r>
              <a:rPr lang="en-US"/>
              <a:t>Click to edit Master subtitle style</a:t>
            </a:r>
          </a:p>
        </p:txBody>
      </p:sp>
      <p:sp>
        <p:nvSpPr>
          <p:cNvPr id="18" name="Picture Placeholder 16">
            <a:extLst>
              <a:ext uri="{FF2B5EF4-FFF2-40B4-BE49-F238E27FC236}">
                <a16:creationId xmlns:a16="http://schemas.microsoft.com/office/drawing/2014/main" id="{38823550-6B12-4BFD-9C91-668B623E3536}"/>
              </a:ext>
            </a:extLst>
          </p:cNvPr>
          <p:cNvSpPr>
            <a:spLocks noGrp="1"/>
          </p:cNvSpPr>
          <p:nvPr>
            <p:ph type="pic" sz="quarter" idx="13" hasCustomPrompt="1"/>
          </p:nvPr>
        </p:nvSpPr>
        <p:spPr>
          <a:xfrm>
            <a:off x="8113533" y="0"/>
            <a:ext cx="4082983" cy="6858000"/>
          </a:xfrm>
        </p:spPr>
        <p:txBody>
          <a:bodyPr/>
          <a:lstStyle>
            <a:lvl1pPr marL="0" indent="0" algn="ctr">
              <a:buNone/>
              <a:defRPr/>
            </a:lvl1pPr>
          </a:lstStyle>
          <a:p>
            <a:r>
              <a:rPr lang="en-US"/>
              <a:t>Click to add photo</a:t>
            </a:r>
          </a:p>
        </p:txBody>
      </p:sp>
    </p:spTree>
    <p:extLst>
      <p:ext uri="{BB962C8B-B14F-4D97-AF65-F5344CB8AC3E}">
        <p14:creationId xmlns:p14="http://schemas.microsoft.com/office/powerpoint/2010/main" val="3470247422"/>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nSpc>
                <a:spcPct val="100000"/>
              </a:lnSpc>
              <a:defRPr spc="-20" baseline="0">
                <a:solidFill>
                  <a:schemeClr val="bg1"/>
                </a:solidFill>
              </a:defRPr>
            </a:lvl1pPr>
          </a:lstStyle>
          <a:p>
            <a:r>
              <a:rPr lang="en-US"/>
              <a:t>Click to add title</a:t>
            </a:r>
          </a:p>
        </p:txBody>
      </p:sp>
      <p:sp>
        <p:nvSpPr>
          <p:cNvPr id="8" name="Content Placeholder 7">
            <a:extLst>
              <a:ext uri="{FF2B5EF4-FFF2-40B4-BE49-F238E27FC236}">
                <a16:creationId xmlns:a16="http://schemas.microsoft.com/office/drawing/2014/main" id="{4C5A662A-E279-494E-8389-ADC6E870E38D}"/>
              </a:ext>
            </a:extLst>
          </p:cNvPr>
          <p:cNvSpPr>
            <a:spLocks noGrp="1"/>
          </p:cNvSpPr>
          <p:nvPr>
            <p:ph sz="quarter" idx="14" hasCustomPrompt="1"/>
          </p:nvPr>
        </p:nvSpPr>
        <p:spPr>
          <a:xfrm>
            <a:off x="931863" y="1695450"/>
            <a:ext cx="10328275" cy="4314825"/>
          </a:xfrm>
        </p:spPr>
        <p:txBody>
          <a:bodyPr/>
          <a:lstStyle>
            <a:lvl1pPr>
              <a:defRPr/>
            </a:lvl1pPr>
          </a:lstStyle>
          <a:p>
            <a:pPr lvl="0"/>
            <a:r>
              <a:rPr lang="en-US"/>
              <a:t>Click to add content</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596796056"/>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melin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6F922A0-5527-4314-A2EA-E5CF34EF9434}"/>
              </a:ext>
              <a:ext uri="{C183D7F6-B498-43B3-948B-1728B52AA6E4}">
                <adec:decorative xmlns:adec="http://schemas.microsoft.com/office/drawing/2017/decorative" val="1"/>
              </a:ext>
            </a:extLst>
          </p:cNvPr>
          <p:cNvSpPr/>
          <p:nvPr/>
        </p:nvSpPr>
        <p:spPr>
          <a:xfrm>
            <a:off x="0" y="0"/>
            <a:ext cx="12192000" cy="1150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96EC4CB6-956E-48EB-86AC-B40D89D74215}"/>
              </a:ext>
            </a:extLst>
          </p:cNvPr>
          <p:cNvSpPr>
            <a:spLocks noGrp="1"/>
          </p:cNvSpPr>
          <p:nvPr>
            <p:ph type="title" hasCustomPrompt="1"/>
          </p:nvPr>
        </p:nvSpPr>
        <p:spPr>
          <a:xfrm>
            <a:off x="1000759" y="194783"/>
            <a:ext cx="10022841" cy="760892"/>
          </a:xfrm>
        </p:spPr>
        <p:txBody>
          <a:bodyPr anchor="ctr"/>
          <a:lstStyle>
            <a:lvl1pPr>
              <a:lnSpc>
                <a:spcPct val="100000"/>
              </a:lnSpc>
              <a:defRPr spc="-20" baseline="0">
                <a:solidFill>
                  <a:schemeClr val="bg1"/>
                </a:solidFill>
              </a:defRPr>
            </a:lvl1pPr>
          </a:lstStyle>
          <a:p>
            <a:r>
              <a:rPr lang="en-US"/>
              <a:t>Click to add title</a:t>
            </a:r>
          </a:p>
        </p:txBody>
      </p:sp>
      <p:sp>
        <p:nvSpPr>
          <p:cNvPr id="9" name="Content Placeholder 8">
            <a:extLst>
              <a:ext uri="{FF2B5EF4-FFF2-40B4-BE49-F238E27FC236}">
                <a16:creationId xmlns:a16="http://schemas.microsoft.com/office/drawing/2014/main" id="{13FA4250-BD33-40AE-934A-A473029C5CA5}"/>
              </a:ext>
            </a:extLst>
          </p:cNvPr>
          <p:cNvSpPr>
            <a:spLocks noGrp="1"/>
          </p:cNvSpPr>
          <p:nvPr>
            <p:ph sz="quarter" idx="14" hasCustomPrompt="1"/>
          </p:nvPr>
        </p:nvSpPr>
        <p:spPr>
          <a:xfrm>
            <a:off x="646112" y="1560513"/>
            <a:ext cx="10899776" cy="4341812"/>
          </a:xfrm>
        </p:spPr>
        <p:txBody>
          <a:bodyPr/>
          <a:lstStyle>
            <a:lvl1pPr>
              <a:defRPr/>
            </a:lvl1pPr>
          </a:lstStyle>
          <a:p>
            <a:pPr lvl="0"/>
            <a:r>
              <a:rPr lang="en-US"/>
              <a:t>Click to add content</a:t>
            </a:r>
          </a:p>
        </p:txBody>
      </p:sp>
      <p:sp>
        <p:nvSpPr>
          <p:cNvPr id="4" name="Footer Placeholder 4">
            <a:extLst>
              <a:ext uri="{FF2B5EF4-FFF2-40B4-BE49-F238E27FC236}">
                <a16:creationId xmlns:a16="http://schemas.microsoft.com/office/drawing/2014/main" id="{771E7CA1-3FAA-4961-8BAC-93AB2EF6526B}"/>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520CC547-8B7E-4C4B-9B2A-04BD498A71C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AD34245B-9DC4-457D-AB68-8E3BBB85294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785359491"/>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ntent 2 Column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5F516FD-E4AF-4BA2-902A-DA4674655726}"/>
              </a:ext>
              <a:ext uri="{C183D7F6-B498-43B3-948B-1728B52AA6E4}">
                <adec:decorative xmlns:adec="http://schemas.microsoft.com/office/drawing/2017/decorative" val="1"/>
              </a:ext>
            </a:extLst>
          </p:cNvPr>
          <p:cNvSpPr/>
          <p:nvPr/>
        </p:nvSpPr>
        <p:spPr>
          <a:xfrm>
            <a:off x="0" y="0"/>
            <a:ext cx="12192000" cy="1150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2" name="Title 1">
            <a:extLst>
              <a:ext uri="{FF2B5EF4-FFF2-40B4-BE49-F238E27FC236}">
                <a16:creationId xmlns:a16="http://schemas.microsoft.com/office/drawing/2014/main" id="{07F0F480-E13D-4322-ADF4-56769DC5AFF3}"/>
              </a:ext>
            </a:extLst>
          </p:cNvPr>
          <p:cNvSpPr>
            <a:spLocks noGrp="1"/>
          </p:cNvSpPr>
          <p:nvPr>
            <p:ph type="title" hasCustomPrompt="1"/>
          </p:nvPr>
        </p:nvSpPr>
        <p:spPr>
          <a:xfrm>
            <a:off x="1249680" y="190500"/>
            <a:ext cx="10036292" cy="773776"/>
          </a:xfrm>
        </p:spPr>
        <p:txBody>
          <a:bodyPr anchor="ctr"/>
          <a:lstStyle>
            <a:lvl1pPr algn="r">
              <a:lnSpc>
                <a:spcPct val="100000"/>
              </a:lnSpc>
              <a:defRPr spc="-20" baseline="0">
                <a:solidFill>
                  <a:schemeClr val="bg1"/>
                </a:solidFill>
              </a:defRPr>
            </a:lvl1pPr>
          </a:lstStyle>
          <a:p>
            <a:r>
              <a:rPr lang="en-US"/>
              <a:t>Click to add title</a:t>
            </a:r>
          </a:p>
        </p:txBody>
      </p:sp>
      <p:sp>
        <p:nvSpPr>
          <p:cNvPr id="12" name="Text Placeholder 30">
            <a:extLst>
              <a:ext uri="{FF2B5EF4-FFF2-40B4-BE49-F238E27FC236}">
                <a16:creationId xmlns:a16="http://schemas.microsoft.com/office/drawing/2014/main" id="{7F0BA818-CA3B-46FD-9A79-7BDC1D9CA710}"/>
              </a:ext>
            </a:extLst>
          </p:cNvPr>
          <p:cNvSpPr>
            <a:spLocks noGrp="1"/>
          </p:cNvSpPr>
          <p:nvPr>
            <p:ph type="body" sz="quarter" idx="14" hasCustomPrompt="1"/>
          </p:nvPr>
        </p:nvSpPr>
        <p:spPr>
          <a:xfrm>
            <a:off x="1209243" y="1764139"/>
            <a:ext cx="4756714"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7" name="Text Placeholder 15">
            <a:extLst>
              <a:ext uri="{FF2B5EF4-FFF2-40B4-BE49-F238E27FC236}">
                <a16:creationId xmlns:a16="http://schemas.microsoft.com/office/drawing/2014/main" id="{4EAD007E-B9BB-4C9F-BDC8-127A77F0F96D}"/>
              </a:ext>
            </a:extLst>
          </p:cNvPr>
          <p:cNvSpPr>
            <a:spLocks noGrp="1"/>
          </p:cNvSpPr>
          <p:nvPr>
            <p:ph type="body" sz="quarter" idx="17" hasCustomPrompt="1"/>
          </p:nvPr>
        </p:nvSpPr>
        <p:spPr>
          <a:xfrm>
            <a:off x="1209243" y="2374900"/>
            <a:ext cx="4756714" cy="3365500"/>
          </a:xfrm>
        </p:spPr>
        <p:txBody>
          <a:bodyPr>
            <a:normAutofit/>
          </a:bodyPr>
          <a:lstStyle>
            <a:lvl1pPr>
              <a:defRPr sz="2000"/>
            </a:lvl1pPr>
          </a:lstStyle>
          <a:p>
            <a:pPr lvl="0"/>
            <a:r>
              <a:rPr lang="en-US"/>
              <a:t>Click to add text</a:t>
            </a:r>
          </a:p>
        </p:txBody>
      </p:sp>
      <p:sp>
        <p:nvSpPr>
          <p:cNvPr id="14" name="Text Placeholder 30">
            <a:extLst>
              <a:ext uri="{FF2B5EF4-FFF2-40B4-BE49-F238E27FC236}">
                <a16:creationId xmlns:a16="http://schemas.microsoft.com/office/drawing/2014/main" id="{9ECBA1DE-781A-4AA7-86CA-0EBE52A9B417}"/>
              </a:ext>
            </a:extLst>
          </p:cNvPr>
          <p:cNvSpPr>
            <a:spLocks noGrp="1"/>
          </p:cNvSpPr>
          <p:nvPr>
            <p:ph type="body" sz="quarter" idx="16" hasCustomPrompt="1"/>
          </p:nvPr>
        </p:nvSpPr>
        <p:spPr>
          <a:xfrm>
            <a:off x="6257467" y="1764031"/>
            <a:ext cx="4756714"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8" name="Text Placeholder 15">
            <a:extLst>
              <a:ext uri="{FF2B5EF4-FFF2-40B4-BE49-F238E27FC236}">
                <a16:creationId xmlns:a16="http://schemas.microsoft.com/office/drawing/2014/main" id="{53A9CA10-3BBC-41E7-A34E-C6CCFEC8205E}"/>
              </a:ext>
            </a:extLst>
          </p:cNvPr>
          <p:cNvSpPr>
            <a:spLocks noGrp="1"/>
          </p:cNvSpPr>
          <p:nvPr>
            <p:ph type="body" sz="quarter" idx="18" hasCustomPrompt="1"/>
          </p:nvPr>
        </p:nvSpPr>
        <p:spPr>
          <a:xfrm>
            <a:off x="6257467" y="2374900"/>
            <a:ext cx="4756714" cy="3365500"/>
          </a:xfrm>
        </p:spPr>
        <p:txBody>
          <a:bodyPr>
            <a:normAutofit/>
          </a:bodyPr>
          <a:lstStyle>
            <a:lvl1pPr>
              <a:defRPr sz="2000"/>
            </a:lvl1pPr>
          </a:lstStyle>
          <a:p>
            <a:pPr lvl="0"/>
            <a:r>
              <a:rPr lang="en-US"/>
              <a:t>Click to add text</a:t>
            </a:r>
          </a:p>
        </p:txBody>
      </p:sp>
      <p:sp>
        <p:nvSpPr>
          <p:cNvPr id="6" name="Footer Placeholder 4">
            <a:extLst>
              <a:ext uri="{FF2B5EF4-FFF2-40B4-BE49-F238E27FC236}">
                <a16:creationId xmlns:a16="http://schemas.microsoft.com/office/drawing/2014/main" id="{27F3D4E9-1171-434D-AA71-EA27F72E0D99}"/>
              </a:ext>
            </a:extLst>
          </p:cNvPr>
          <p:cNvSpPr>
            <a:spLocks noGrp="1"/>
          </p:cNvSpPr>
          <p:nvPr>
            <p:ph type="ftr" sz="quarter" idx="11"/>
          </p:nvPr>
        </p:nvSpPr>
        <p:spPr>
          <a:xfrm>
            <a:off x="201168" y="6356350"/>
            <a:ext cx="4837176" cy="365125"/>
          </a:xfrm>
        </p:spPr>
        <p:txBody>
          <a:bodyPr/>
          <a:lstStyle/>
          <a:p>
            <a:endParaRPr lang="en-US" noProof="0"/>
          </a:p>
        </p:txBody>
      </p:sp>
      <p:sp>
        <p:nvSpPr>
          <p:cNvPr id="7" name="Date Placeholder 3">
            <a:extLst>
              <a:ext uri="{FF2B5EF4-FFF2-40B4-BE49-F238E27FC236}">
                <a16:creationId xmlns:a16="http://schemas.microsoft.com/office/drawing/2014/main" id="{57A29A0D-15CB-4460-9435-7E7D645346A5}"/>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8" name="Slide Number Placeholder 5">
            <a:extLst>
              <a:ext uri="{FF2B5EF4-FFF2-40B4-BE49-F238E27FC236}">
                <a16:creationId xmlns:a16="http://schemas.microsoft.com/office/drawing/2014/main" id="{8B6F95C2-7834-44D3-B93B-79D944E1283C}"/>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369320398"/>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_Content 2 Column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5F516FD-E4AF-4BA2-902A-DA4674655726}"/>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2" name="Title 1">
            <a:extLst>
              <a:ext uri="{FF2B5EF4-FFF2-40B4-BE49-F238E27FC236}">
                <a16:creationId xmlns:a16="http://schemas.microsoft.com/office/drawing/2014/main" id="{07F0F480-E13D-4322-ADF4-56769DC5AFF3}"/>
              </a:ext>
            </a:extLst>
          </p:cNvPr>
          <p:cNvSpPr>
            <a:spLocks noGrp="1"/>
          </p:cNvSpPr>
          <p:nvPr>
            <p:ph type="title" hasCustomPrompt="1"/>
          </p:nvPr>
        </p:nvSpPr>
        <p:spPr>
          <a:xfrm>
            <a:off x="1249680" y="190500"/>
            <a:ext cx="10036292" cy="773776"/>
          </a:xfrm>
        </p:spPr>
        <p:txBody>
          <a:bodyPr anchor="ctr"/>
          <a:lstStyle>
            <a:lvl1pPr algn="r">
              <a:lnSpc>
                <a:spcPct val="100000"/>
              </a:lnSpc>
              <a:defRPr spc="-20" baseline="0">
                <a:solidFill>
                  <a:schemeClr val="bg1"/>
                </a:solidFill>
              </a:defRPr>
            </a:lvl1pPr>
          </a:lstStyle>
          <a:p>
            <a:r>
              <a:rPr lang="en-US"/>
              <a:t>Click to add title</a:t>
            </a:r>
          </a:p>
        </p:txBody>
      </p:sp>
      <p:sp>
        <p:nvSpPr>
          <p:cNvPr id="12" name="Text Placeholder 30">
            <a:extLst>
              <a:ext uri="{FF2B5EF4-FFF2-40B4-BE49-F238E27FC236}">
                <a16:creationId xmlns:a16="http://schemas.microsoft.com/office/drawing/2014/main" id="{7F0BA818-CA3B-46FD-9A79-7BDC1D9CA710}"/>
              </a:ext>
            </a:extLst>
          </p:cNvPr>
          <p:cNvSpPr>
            <a:spLocks noGrp="1"/>
          </p:cNvSpPr>
          <p:nvPr>
            <p:ph type="body" sz="quarter" idx="14" hasCustomPrompt="1"/>
          </p:nvPr>
        </p:nvSpPr>
        <p:spPr>
          <a:xfrm>
            <a:off x="1209243" y="1764139"/>
            <a:ext cx="4756714"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7" name="Text Placeholder 15">
            <a:extLst>
              <a:ext uri="{FF2B5EF4-FFF2-40B4-BE49-F238E27FC236}">
                <a16:creationId xmlns:a16="http://schemas.microsoft.com/office/drawing/2014/main" id="{4EAD007E-B9BB-4C9F-BDC8-127A77F0F96D}"/>
              </a:ext>
            </a:extLst>
          </p:cNvPr>
          <p:cNvSpPr>
            <a:spLocks noGrp="1"/>
          </p:cNvSpPr>
          <p:nvPr>
            <p:ph type="body" sz="quarter" idx="17" hasCustomPrompt="1"/>
          </p:nvPr>
        </p:nvSpPr>
        <p:spPr>
          <a:xfrm>
            <a:off x="1209243" y="2374900"/>
            <a:ext cx="4756714" cy="3365500"/>
          </a:xfrm>
        </p:spPr>
        <p:txBody>
          <a:bodyPr>
            <a:normAutofit/>
          </a:bodyPr>
          <a:lstStyle>
            <a:lvl1pPr>
              <a:defRPr sz="2000"/>
            </a:lvl1pPr>
          </a:lstStyle>
          <a:p>
            <a:pPr lvl="0"/>
            <a:r>
              <a:rPr lang="en-US"/>
              <a:t>Click to add text</a:t>
            </a:r>
          </a:p>
        </p:txBody>
      </p:sp>
      <p:sp>
        <p:nvSpPr>
          <p:cNvPr id="14" name="Text Placeholder 30">
            <a:extLst>
              <a:ext uri="{FF2B5EF4-FFF2-40B4-BE49-F238E27FC236}">
                <a16:creationId xmlns:a16="http://schemas.microsoft.com/office/drawing/2014/main" id="{9ECBA1DE-781A-4AA7-86CA-0EBE52A9B417}"/>
              </a:ext>
            </a:extLst>
          </p:cNvPr>
          <p:cNvSpPr>
            <a:spLocks noGrp="1"/>
          </p:cNvSpPr>
          <p:nvPr>
            <p:ph type="body" sz="quarter" idx="16" hasCustomPrompt="1"/>
          </p:nvPr>
        </p:nvSpPr>
        <p:spPr>
          <a:xfrm>
            <a:off x="6257467" y="1764031"/>
            <a:ext cx="4756714"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8" name="Text Placeholder 15">
            <a:extLst>
              <a:ext uri="{FF2B5EF4-FFF2-40B4-BE49-F238E27FC236}">
                <a16:creationId xmlns:a16="http://schemas.microsoft.com/office/drawing/2014/main" id="{53A9CA10-3BBC-41E7-A34E-C6CCFEC8205E}"/>
              </a:ext>
            </a:extLst>
          </p:cNvPr>
          <p:cNvSpPr>
            <a:spLocks noGrp="1"/>
          </p:cNvSpPr>
          <p:nvPr>
            <p:ph type="body" sz="quarter" idx="18" hasCustomPrompt="1"/>
          </p:nvPr>
        </p:nvSpPr>
        <p:spPr>
          <a:xfrm>
            <a:off x="6257467" y="2374900"/>
            <a:ext cx="4756714" cy="3365500"/>
          </a:xfrm>
        </p:spPr>
        <p:txBody>
          <a:bodyPr>
            <a:normAutofit/>
          </a:bodyPr>
          <a:lstStyle>
            <a:lvl1pPr>
              <a:defRPr sz="2000"/>
            </a:lvl1pPr>
          </a:lstStyle>
          <a:p>
            <a:pPr lvl="0"/>
            <a:r>
              <a:rPr lang="en-US"/>
              <a:t>Click to add text</a:t>
            </a:r>
          </a:p>
        </p:txBody>
      </p:sp>
      <p:sp>
        <p:nvSpPr>
          <p:cNvPr id="6" name="Footer Placeholder 4">
            <a:extLst>
              <a:ext uri="{FF2B5EF4-FFF2-40B4-BE49-F238E27FC236}">
                <a16:creationId xmlns:a16="http://schemas.microsoft.com/office/drawing/2014/main" id="{27F3D4E9-1171-434D-AA71-EA27F72E0D99}"/>
              </a:ext>
            </a:extLst>
          </p:cNvPr>
          <p:cNvSpPr>
            <a:spLocks noGrp="1"/>
          </p:cNvSpPr>
          <p:nvPr>
            <p:ph type="ftr" sz="quarter" idx="11"/>
          </p:nvPr>
        </p:nvSpPr>
        <p:spPr>
          <a:xfrm>
            <a:off x="201168" y="6356350"/>
            <a:ext cx="4837176" cy="365125"/>
          </a:xfrm>
        </p:spPr>
        <p:txBody>
          <a:bodyPr/>
          <a:lstStyle/>
          <a:p>
            <a:endParaRPr lang="en-US" noProof="0"/>
          </a:p>
        </p:txBody>
      </p:sp>
      <p:sp>
        <p:nvSpPr>
          <p:cNvPr id="7" name="Date Placeholder 3">
            <a:extLst>
              <a:ext uri="{FF2B5EF4-FFF2-40B4-BE49-F238E27FC236}">
                <a16:creationId xmlns:a16="http://schemas.microsoft.com/office/drawing/2014/main" id="{57A29A0D-15CB-4460-9435-7E7D645346A5}"/>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8" name="Slide Number Placeholder 5">
            <a:extLst>
              <a:ext uri="{FF2B5EF4-FFF2-40B4-BE49-F238E27FC236}">
                <a16:creationId xmlns:a16="http://schemas.microsoft.com/office/drawing/2014/main" id="{8B6F95C2-7834-44D3-B93B-79D944E1283C}"/>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359447303"/>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_Content 2 Column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5F516FD-E4AF-4BA2-902A-DA4674655726}"/>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2" name="Title 1">
            <a:extLst>
              <a:ext uri="{FF2B5EF4-FFF2-40B4-BE49-F238E27FC236}">
                <a16:creationId xmlns:a16="http://schemas.microsoft.com/office/drawing/2014/main" id="{07F0F480-E13D-4322-ADF4-56769DC5AFF3}"/>
              </a:ext>
            </a:extLst>
          </p:cNvPr>
          <p:cNvSpPr>
            <a:spLocks noGrp="1"/>
          </p:cNvSpPr>
          <p:nvPr>
            <p:ph type="title" hasCustomPrompt="1"/>
          </p:nvPr>
        </p:nvSpPr>
        <p:spPr>
          <a:xfrm>
            <a:off x="1249680" y="190500"/>
            <a:ext cx="10036292" cy="773776"/>
          </a:xfrm>
        </p:spPr>
        <p:txBody>
          <a:bodyPr anchor="ctr"/>
          <a:lstStyle>
            <a:lvl1pPr algn="r">
              <a:lnSpc>
                <a:spcPct val="100000"/>
              </a:lnSpc>
              <a:defRPr spc="-20" baseline="0">
                <a:solidFill>
                  <a:schemeClr val="bg1"/>
                </a:solidFill>
              </a:defRPr>
            </a:lvl1pPr>
          </a:lstStyle>
          <a:p>
            <a:r>
              <a:rPr lang="en-US"/>
              <a:t>Click to add title</a:t>
            </a:r>
          </a:p>
        </p:txBody>
      </p:sp>
      <p:sp>
        <p:nvSpPr>
          <p:cNvPr id="12" name="Text Placeholder 30">
            <a:extLst>
              <a:ext uri="{FF2B5EF4-FFF2-40B4-BE49-F238E27FC236}">
                <a16:creationId xmlns:a16="http://schemas.microsoft.com/office/drawing/2014/main" id="{7F0BA818-CA3B-46FD-9A79-7BDC1D9CA710}"/>
              </a:ext>
            </a:extLst>
          </p:cNvPr>
          <p:cNvSpPr>
            <a:spLocks noGrp="1"/>
          </p:cNvSpPr>
          <p:nvPr>
            <p:ph type="body" sz="quarter" idx="14" hasCustomPrompt="1"/>
          </p:nvPr>
        </p:nvSpPr>
        <p:spPr>
          <a:xfrm>
            <a:off x="1209243" y="1764139"/>
            <a:ext cx="4756714"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7" name="Text Placeholder 15">
            <a:extLst>
              <a:ext uri="{FF2B5EF4-FFF2-40B4-BE49-F238E27FC236}">
                <a16:creationId xmlns:a16="http://schemas.microsoft.com/office/drawing/2014/main" id="{4EAD007E-B9BB-4C9F-BDC8-127A77F0F96D}"/>
              </a:ext>
            </a:extLst>
          </p:cNvPr>
          <p:cNvSpPr>
            <a:spLocks noGrp="1"/>
          </p:cNvSpPr>
          <p:nvPr>
            <p:ph type="body" sz="quarter" idx="17" hasCustomPrompt="1"/>
          </p:nvPr>
        </p:nvSpPr>
        <p:spPr>
          <a:xfrm>
            <a:off x="1209243" y="2374900"/>
            <a:ext cx="4756714" cy="3365500"/>
          </a:xfrm>
        </p:spPr>
        <p:txBody>
          <a:bodyPr>
            <a:normAutofit/>
          </a:bodyPr>
          <a:lstStyle>
            <a:lvl1pPr>
              <a:defRPr sz="2000"/>
            </a:lvl1pPr>
          </a:lstStyle>
          <a:p>
            <a:pPr lvl="0"/>
            <a:r>
              <a:rPr lang="en-US"/>
              <a:t>Click to add text</a:t>
            </a:r>
          </a:p>
        </p:txBody>
      </p:sp>
      <p:sp>
        <p:nvSpPr>
          <p:cNvPr id="14" name="Text Placeholder 30">
            <a:extLst>
              <a:ext uri="{FF2B5EF4-FFF2-40B4-BE49-F238E27FC236}">
                <a16:creationId xmlns:a16="http://schemas.microsoft.com/office/drawing/2014/main" id="{9ECBA1DE-781A-4AA7-86CA-0EBE52A9B417}"/>
              </a:ext>
            </a:extLst>
          </p:cNvPr>
          <p:cNvSpPr>
            <a:spLocks noGrp="1"/>
          </p:cNvSpPr>
          <p:nvPr>
            <p:ph type="body" sz="quarter" idx="16" hasCustomPrompt="1"/>
          </p:nvPr>
        </p:nvSpPr>
        <p:spPr>
          <a:xfrm>
            <a:off x="6257467" y="1764031"/>
            <a:ext cx="4756714"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8" name="Text Placeholder 15">
            <a:extLst>
              <a:ext uri="{FF2B5EF4-FFF2-40B4-BE49-F238E27FC236}">
                <a16:creationId xmlns:a16="http://schemas.microsoft.com/office/drawing/2014/main" id="{53A9CA10-3BBC-41E7-A34E-C6CCFEC8205E}"/>
              </a:ext>
            </a:extLst>
          </p:cNvPr>
          <p:cNvSpPr>
            <a:spLocks noGrp="1"/>
          </p:cNvSpPr>
          <p:nvPr>
            <p:ph type="body" sz="quarter" idx="18" hasCustomPrompt="1"/>
          </p:nvPr>
        </p:nvSpPr>
        <p:spPr>
          <a:xfrm>
            <a:off x="6257467" y="2374900"/>
            <a:ext cx="4756714" cy="3365500"/>
          </a:xfrm>
        </p:spPr>
        <p:txBody>
          <a:bodyPr>
            <a:normAutofit/>
          </a:bodyPr>
          <a:lstStyle>
            <a:lvl1pPr>
              <a:defRPr sz="2000"/>
            </a:lvl1pPr>
          </a:lstStyle>
          <a:p>
            <a:pPr lvl="0"/>
            <a:r>
              <a:rPr lang="en-US"/>
              <a:t>Click to add text</a:t>
            </a:r>
          </a:p>
        </p:txBody>
      </p:sp>
      <p:sp>
        <p:nvSpPr>
          <p:cNvPr id="6" name="Footer Placeholder 4">
            <a:extLst>
              <a:ext uri="{FF2B5EF4-FFF2-40B4-BE49-F238E27FC236}">
                <a16:creationId xmlns:a16="http://schemas.microsoft.com/office/drawing/2014/main" id="{27F3D4E9-1171-434D-AA71-EA27F72E0D99}"/>
              </a:ext>
            </a:extLst>
          </p:cNvPr>
          <p:cNvSpPr>
            <a:spLocks noGrp="1"/>
          </p:cNvSpPr>
          <p:nvPr>
            <p:ph type="ftr" sz="quarter" idx="11"/>
          </p:nvPr>
        </p:nvSpPr>
        <p:spPr>
          <a:xfrm>
            <a:off x="201168" y="6356350"/>
            <a:ext cx="4837176" cy="365125"/>
          </a:xfrm>
        </p:spPr>
        <p:txBody>
          <a:bodyPr/>
          <a:lstStyle/>
          <a:p>
            <a:endParaRPr lang="en-US" noProof="0"/>
          </a:p>
        </p:txBody>
      </p:sp>
      <p:sp>
        <p:nvSpPr>
          <p:cNvPr id="7" name="Date Placeholder 3">
            <a:extLst>
              <a:ext uri="{FF2B5EF4-FFF2-40B4-BE49-F238E27FC236}">
                <a16:creationId xmlns:a16="http://schemas.microsoft.com/office/drawing/2014/main" id="{57A29A0D-15CB-4460-9435-7E7D645346A5}"/>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8" name="Slide Number Placeholder 5">
            <a:extLst>
              <a:ext uri="{FF2B5EF4-FFF2-40B4-BE49-F238E27FC236}">
                <a16:creationId xmlns:a16="http://schemas.microsoft.com/office/drawing/2014/main" id="{8B6F95C2-7834-44D3-B93B-79D944E1283C}"/>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055022350"/>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2_Content 2 Column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5F516FD-E4AF-4BA2-902A-DA4674655726}"/>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2" name="Title 1">
            <a:extLst>
              <a:ext uri="{FF2B5EF4-FFF2-40B4-BE49-F238E27FC236}">
                <a16:creationId xmlns:a16="http://schemas.microsoft.com/office/drawing/2014/main" id="{07F0F480-E13D-4322-ADF4-56769DC5AFF3}"/>
              </a:ext>
            </a:extLst>
          </p:cNvPr>
          <p:cNvSpPr>
            <a:spLocks noGrp="1"/>
          </p:cNvSpPr>
          <p:nvPr>
            <p:ph type="title" hasCustomPrompt="1"/>
          </p:nvPr>
        </p:nvSpPr>
        <p:spPr>
          <a:xfrm>
            <a:off x="1249680" y="190500"/>
            <a:ext cx="10036292" cy="773776"/>
          </a:xfrm>
        </p:spPr>
        <p:txBody>
          <a:bodyPr anchor="ctr"/>
          <a:lstStyle>
            <a:lvl1pPr algn="r">
              <a:lnSpc>
                <a:spcPct val="100000"/>
              </a:lnSpc>
              <a:defRPr spc="-20" baseline="0">
                <a:solidFill>
                  <a:schemeClr val="bg1"/>
                </a:solidFill>
              </a:defRPr>
            </a:lvl1pPr>
          </a:lstStyle>
          <a:p>
            <a:r>
              <a:rPr lang="en-US"/>
              <a:t>Click to add title</a:t>
            </a:r>
          </a:p>
        </p:txBody>
      </p:sp>
      <p:sp>
        <p:nvSpPr>
          <p:cNvPr id="12" name="Text Placeholder 30">
            <a:extLst>
              <a:ext uri="{FF2B5EF4-FFF2-40B4-BE49-F238E27FC236}">
                <a16:creationId xmlns:a16="http://schemas.microsoft.com/office/drawing/2014/main" id="{7F0BA818-CA3B-46FD-9A79-7BDC1D9CA710}"/>
              </a:ext>
            </a:extLst>
          </p:cNvPr>
          <p:cNvSpPr>
            <a:spLocks noGrp="1"/>
          </p:cNvSpPr>
          <p:nvPr>
            <p:ph type="body" sz="quarter" idx="14" hasCustomPrompt="1"/>
          </p:nvPr>
        </p:nvSpPr>
        <p:spPr>
          <a:xfrm>
            <a:off x="1209243" y="1764139"/>
            <a:ext cx="4756714"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7" name="Text Placeholder 15">
            <a:extLst>
              <a:ext uri="{FF2B5EF4-FFF2-40B4-BE49-F238E27FC236}">
                <a16:creationId xmlns:a16="http://schemas.microsoft.com/office/drawing/2014/main" id="{4EAD007E-B9BB-4C9F-BDC8-127A77F0F96D}"/>
              </a:ext>
            </a:extLst>
          </p:cNvPr>
          <p:cNvSpPr>
            <a:spLocks noGrp="1"/>
          </p:cNvSpPr>
          <p:nvPr>
            <p:ph type="body" sz="quarter" idx="17" hasCustomPrompt="1"/>
          </p:nvPr>
        </p:nvSpPr>
        <p:spPr>
          <a:xfrm>
            <a:off x="1209243" y="2374900"/>
            <a:ext cx="4756714" cy="3365500"/>
          </a:xfrm>
        </p:spPr>
        <p:txBody>
          <a:bodyPr>
            <a:normAutofit/>
          </a:bodyPr>
          <a:lstStyle>
            <a:lvl1pPr>
              <a:defRPr sz="2000"/>
            </a:lvl1pPr>
          </a:lstStyle>
          <a:p>
            <a:pPr lvl="0"/>
            <a:r>
              <a:rPr lang="en-US"/>
              <a:t>Click to add text</a:t>
            </a:r>
          </a:p>
        </p:txBody>
      </p:sp>
      <p:sp>
        <p:nvSpPr>
          <p:cNvPr id="14" name="Text Placeholder 30">
            <a:extLst>
              <a:ext uri="{FF2B5EF4-FFF2-40B4-BE49-F238E27FC236}">
                <a16:creationId xmlns:a16="http://schemas.microsoft.com/office/drawing/2014/main" id="{9ECBA1DE-781A-4AA7-86CA-0EBE52A9B417}"/>
              </a:ext>
            </a:extLst>
          </p:cNvPr>
          <p:cNvSpPr>
            <a:spLocks noGrp="1"/>
          </p:cNvSpPr>
          <p:nvPr>
            <p:ph type="body" sz="quarter" idx="16" hasCustomPrompt="1"/>
          </p:nvPr>
        </p:nvSpPr>
        <p:spPr>
          <a:xfrm>
            <a:off x="6257467" y="1764031"/>
            <a:ext cx="4756714"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8" name="Text Placeholder 15">
            <a:extLst>
              <a:ext uri="{FF2B5EF4-FFF2-40B4-BE49-F238E27FC236}">
                <a16:creationId xmlns:a16="http://schemas.microsoft.com/office/drawing/2014/main" id="{53A9CA10-3BBC-41E7-A34E-C6CCFEC8205E}"/>
              </a:ext>
            </a:extLst>
          </p:cNvPr>
          <p:cNvSpPr>
            <a:spLocks noGrp="1"/>
          </p:cNvSpPr>
          <p:nvPr>
            <p:ph type="body" sz="quarter" idx="18" hasCustomPrompt="1"/>
          </p:nvPr>
        </p:nvSpPr>
        <p:spPr>
          <a:xfrm>
            <a:off x="6257467" y="2374900"/>
            <a:ext cx="4756714" cy="3365500"/>
          </a:xfrm>
        </p:spPr>
        <p:txBody>
          <a:bodyPr>
            <a:normAutofit/>
          </a:bodyPr>
          <a:lstStyle>
            <a:lvl1pPr>
              <a:defRPr sz="2000"/>
            </a:lvl1pPr>
          </a:lstStyle>
          <a:p>
            <a:pPr lvl="0"/>
            <a:r>
              <a:rPr lang="en-US"/>
              <a:t>Click to add text</a:t>
            </a:r>
          </a:p>
        </p:txBody>
      </p:sp>
      <p:sp>
        <p:nvSpPr>
          <p:cNvPr id="6" name="Footer Placeholder 4">
            <a:extLst>
              <a:ext uri="{FF2B5EF4-FFF2-40B4-BE49-F238E27FC236}">
                <a16:creationId xmlns:a16="http://schemas.microsoft.com/office/drawing/2014/main" id="{27F3D4E9-1171-434D-AA71-EA27F72E0D99}"/>
              </a:ext>
            </a:extLst>
          </p:cNvPr>
          <p:cNvSpPr>
            <a:spLocks noGrp="1"/>
          </p:cNvSpPr>
          <p:nvPr>
            <p:ph type="ftr" sz="quarter" idx="11"/>
          </p:nvPr>
        </p:nvSpPr>
        <p:spPr>
          <a:xfrm>
            <a:off x="201168" y="6356350"/>
            <a:ext cx="4837176" cy="365125"/>
          </a:xfrm>
        </p:spPr>
        <p:txBody>
          <a:bodyPr/>
          <a:lstStyle/>
          <a:p>
            <a:endParaRPr lang="en-US" noProof="0"/>
          </a:p>
        </p:txBody>
      </p:sp>
      <p:sp>
        <p:nvSpPr>
          <p:cNvPr id="7" name="Date Placeholder 3">
            <a:extLst>
              <a:ext uri="{FF2B5EF4-FFF2-40B4-BE49-F238E27FC236}">
                <a16:creationId xmlns:a16="http://schemas.microsoft.com/office/drawing/2014/main" id="{57A29A0D-15CB-4460-9435-7E7D645346A5}"/>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8" name="Slide Number Placeholder 5">
            <a:extLst>
              <a:ext uri="{FF2B5EF4-FFF2-40B4-BE49-F238E27FC236}">
                <a16:creationId xmlns:a16="http://schemas.microsoft.com/office/drawing/2014/main" id="{8B6F95C2-7834-44D3-B93B-79D944E1283C}"/>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523786665"/>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_Content 2 Column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5F516FD-E4AF-4BA2-902A-DA4674655726}"/>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2" name="Title 1">
            <a:extLst>
              <a:ext uri="{FF2B5EF4-FFF2-40B4-BE49-F238E27FC236}">
                <a16:creationId xmlns:a16="http://schemas.microsoft.com/office/drawing/2014/main" id="{07F0F480-E13D-4322-ADF4-56769DC5AFF3}"/>
              </a:ext>
            </a:extLst>
          </p:cNvPr>
          <p:cNvSpPr>
            <a:spLocks noGrp="1"/>
          </p:cNvSpPr>
          <p:nvPr>
            <p:ph type="title" hasCustomPrompt="1"/>
          </p:nvPr>
        </p:nvSpPr>
        <p:spPr>
          <a:xfrm>
            <a:off x="1249680" y="190500"/>
            <a:ext cx="10036292" cy="773776"/>
          </a:xfrm>
        </p:spPr>
        <p:txBody>
          <a:bodyPr anchor="ctr"/>
          <a:lstStyle>
            <a:lvl1pPr algn="r">
              <a:lnSpc>
                <a:spcPct val="100000"/>
              </a:lnSpc>
              <a:defRPr spc="-20" baseline="0">
                <a:solidFill>
                  <a:schemeClr val="bg1"/>
                </a:solidFill>
              </a:defRPr>
            </a:lvl1pPr>
          </a:lstStyle>
          <a:p>
            <a:r>
              <a:rPr lang="en-US"/>
              <a:t>Click to add title</a:t>
            </a:r>
          </a:p>
        </p:txBody>
      </p:sp>
      <p:sp>
        <p:nvSpPr>
          <p:cNvPr id="12" name="Text Placeholder 30">
            <a:extLst>
              <a:ext uri="{FF2B5EF4-FFF2-40B4-BE49-F238E27FC236}">
                <a16:creationId xmlns:a16="http://schemas.microsoft.com/office/drawing/2014/main" id="{7F0BA818-CA3B-46FD-9A79-7BDC1D9CA710}"/>
              </a:ext>
            </a:extLst>
          </p:cNvPr>
          <p:cNvSpPr>
            <a:spLocks noGrp="1"/>
          </p:cNvSpPr>
          <p:nvPr>
            <p:ph type="body" sz="quarter" idx="14" hasCustomPrompt="1"/>
          </p:nvPr>
        </p:nvSpPr>
        <p:spPr>
          <a:xfrm>
            <a:off x="1209243" y="1764139"/>
            <a:ext cx="4756714"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7" name="Text Placeholder 15">
            <a:extLst>
              <a:ext uri="{FF2B5EF4-FFF2-40B4-BE49-F238E27FC236}">
                <a16:creationId xmlns:a16="http://schemas.microsoft.com/office/drawing/2014/main" id="{4EAD007E-B9BB-4C9F-BDC8-127A77F0F96D}"/>
              </a:ext>
            </a:extLst>
          </p:cNvPr>
          <p:cNvSpPr>
            <a:spLocks noGrp="1"/>
          </p:cNvSpPr>
          <p:nvPr>
            <p:ph type="body" sz="quarter" idx="17" hasCustomPrompt="1"/>
          </p:nvPr>
        </p:nvSpPr>
        <p:spPr>
          <a:xfrm>
            <a:off x="1209243" y="2374900"/>
            <a:ext cx="4756714" cy="3365500"/>
          </a:xfrm>
        </p:spPr>
        <p:txBody>
          <a:bodyPr>
            <a:normAutofit/>
          </a:bodyPr>
          <a:lstStyle>
            <a:lvl1pPr>
              <a:defRPr sz="2000"/>
            </a:lvl1pPr>
          </a:lstStyle>
          <a:p>
            <a:pPr lvl="0"/>
            <a:r>
              <a:rPr lang="en-US"/>
              <a:t>Click to add text</a:t>
            </a:r>
          </a:p>
        </p:txBody>
      </p:sp>
      <p:sp>
        <p:nvSpPr>
          <p:cNvPr id="14" name="Text Placeholder 30">
            <a:extLst>
              <a:ext uri="{FF2B5EF4-FFF2-40B4-BE49-F238E27FC236}">
                <a16:creationId xmlns:a16="http://schemas.microsoft.com/office/drawing/2014/main" id="{9ECBA1DE-781A-4AA7-86CA-0EBE52A9B417}"/>
              </a:ext>
            </a:extLst>
          </p:cNvPr>
          <p:cNvSpPr>
            <a:spLocks noGrp="1"/>
          </p:cNvSpPr>
          <p:nvPr>
            <p:ph type="body" sz="quarter" idx="16" hasCustomPrompt="1"/>
          </p:nvPr>
        </p:nvSpPr>
        <p:spPr>
          <a:xfrm>
            <a:off x="6257467" y="1764031"/>
            <a:ext cx="4756714"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8" name="Text Placeholder 15">
            <a:extLst>
              <a:ext uri="{FF2B5EF4-FFF2-40B4-BE49-F238E27FC236}">
                <a16:creationId xmlns:a16="http://schemas.microsoft.com/office/drawing/2014/main" id="{53A9CA10-3BBC-41E7-A34E-C6CCFEC8205E}"/>
              </a:ext>
            </a:extLst>
          </p:cNvPr>
          <p:cNvSpPr>
            <a:spLocks noGrp="1"/>
          </p:cNvSpPr>
          <p:nvPr>
            <p:ph type="body" sz="quarter" idx="18" hasCustomPrompt="1"/>
          </p:nvPr>
        </p:nvSpPr>
        <p:spPr>
          <a:xfrm>
            <a:off x="6257467" y="2374900"/>
            <a:ext cx="4756714" cy="3365500"/>
          </a:xfrm>
        </p:spPr>
        <p:txBody>
          <a:bodyPr>
            <a:normAutofit/>
          </a:bodyPr>
          <a:lstStyle>
            <a:lvl1pPr>
              <a:defRPr sz="2000"/>
            </a:lvl1pPr>
          </a:lstStyle>
          <a:p>
            <a:pPr lvl="0"/>
            <a:r>
              <a:rPr lang="en-US"/>
              <a:t>Click to add text</a:t>
            </a:r>
          </a:p>
        </p:txBody>
      </p:sp>
      <p:sp>
        <p:nvSpPr>
          <p:cNvPr id="6" name="Footer Placeholder 4">
            <a:extLst>
              <a:ext uri="{FF2B5EF4-FFF2-40B4-BE49-F238E27FC236}">
                <a16:creationId xmlns:a16="http://schemas.microsoft.com/office/drawing/2014/main" id="{27F3D4E9-1171-434D-AA71-EA27F72E0D99}"/>
              </a:ext>
            </a:extLst>
          </p:cNvPr>
          <p:cNvSpPr>
            <a:spLocks noGrp="1"/>
          </p:cNvSpPr>
          <p:nvPr>
            <p:ph type="ftr" sz="quarter" idx="11"/>
          </p:nvPr>
        </p:nvSpPr>
        <p:spPr>
          <a:xfrm>
            <a:off x="201168" y="6356350"/>
            <a:ext cx="4837176" cy="365125"/>
          </a:xfrm>
        </p:spPr>
        <p:txBody>
          <a:bodyPr/>
          <a:lstStyle/>
          <a:p>
            <a:endParaRPr lang="en-US" noProof="0"/>
          </a:p>
        </p:txBody>
      </p:sp>
      <p:sp>
        <p:nvSpPr>
          <p:cNvPr id="7" name="Date Placeholder 3">
            <a:extLst>
              <a:ext uri="{FF2B5EF4-FFF2-40B4-BE49-F238E27FC236}">
                <a16:creationId xmlns:a16="http://schemas.microsoft.com/office/drawing/2014/main" id="{57A29A0D-15CB-4460-9435-7E7D645346A5}"/>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8" name="Slide Number Placeholder 5">
            <a:extLst>
              <a:ext uri="{FF2B5EF4-FFF2-40B4-BE49-F238E27FC236}">
                <a16:creationId xmlns:a16="http://schemas.microsoft.com/office/drawing/2014/main" id="{8B6F95C2-7834-44D3-B93B-79D944E1283C}"/>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602067155"/>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ntent 3 Column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E97352E-C52D-43BE-BCE2-2D71FE0353EF}"/>
              </a:ext>
              <a:ext uri="{C183D7F6-B498-43B3-948B-1728B52AA6E4}">
                <adec:decorative xmlns:adec="http://schemas.microsoft.com/office/drawing/2017/decorative" val="1"/>
              </a:ext>
            </a:extLst>
          </p:cNvPr>
          <p:cNvSpPr/>
          <p:nvPr/>
        </p:nvSpPr>
        <p:spPr>
          <a:xfrm>
            <a:off x="0" y="0"/>
            <a:ext cx="12192000" cy="1150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7" name="Title 6">
            <a:extLst>
              <a:ext uri="{FF2B5EF4-FFF2-40B4-BE49-F238E27FC236}">
                <a16:creationId xmlns:a16="http://schemas.microsoft.com/office/drawing/2014/main" id="{92051A8D-592F-40C1-A65D-E1F17B07C94A}"/>
              </a:ext>
            </a:extLst>
          </p:cNvPr>
          <p:cNvSpPr>
            <a:spLocks noGrp="1"/>
          </p:cNvSpPr>
          <p:nvPr>
            <p:ph type="title" hasCustomPrompt="1"/>
          </p:nvPr>
        </p:nvSpPr>
        <p:spPr>
          <a:xfrm>
            <a:off x="1879600" y="183988"/>
            <a:ext cx="9406372" cy="803380"/>
          </a:xfrm>
        </p:spPr>
        <p:txBody>
          <a:bodyPr anchor="ctr"/>
          <a:lstStyle>
            <a:lvl1pPr algn="r">
              <a:lnSpc>
                <a:spcPct val="100000"/>
              </a:lnSpc>
              <a:defRPr spc="-20" baseline="0">
                <a:solidFill>
                  <a:schemeClr val="bg1"/>
                </a:solidFill>
              </a:defRPr>
            </a:lvl1pPr>
          </a:lstStyle>
          <a:p>
            <a:r>
              <a:rPr lang="en-US"/>
              <a:t>Click to add title</a:t>
            </a:r>
          </a:p>
        </p:txBody>
      </p:sp>
      <p:sp>
        <p:nvSpPr>
          <p:cNvPr id="8" name="Text Placeholder 30">
            <a:extLst>
              <a:ext uri="{FF2B5EF4-FFF2-40B4-BE49-F238E27FC236}">
                <a16:creationId xmlns:a16="http://schemas.microsoft.com/office/drawing/2014/main" id="{CF4C4703-C9D4-483C-8E41-17BB7193D010}"/>
              </a:ext>
            </a:extLst>
          </p:cNvPr>
          <p:cNvSpPr>
            <a:spLocks noGrp="1"/>
          </p:cNvSpPr>
          <p:nvPr>
            <p:ph type="body" sz="quarter" idx="14" hasCustomPrompt="1"/>
          </p:nvPr>
        </p:nvSpPr>
        <p:spPr>
          <a:xfrm>
            <a:off x="851300" y="1764193"/>
            <a:ext cx="3327366"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4" name="Text Placeholder 15">
            <a:extLst>
              <a:ext uri="{FF2B5EF4-FFF2-40B4-BE49-F238E27FC236}">
                <a16:creationId xmlns:a16="http://schemas.microsoft.com/office/drawing/2014/main" id="{7393281D-B77A-4BB8-A3E2-49E0F1259DA9}"/>
              </a:ext>
            </a:extLst>
          </p:cNvPr>
          <p:cNvSpPr>
            <a:spLocks noGrp="1"/>
          </p:cNvSpPr>
          <p:nvPr>
            <p:ph type="body" sz="quarter" idx="19" hasCustomPrompt="1"/>
          </p:nvPr>
        </p:nvSpPr>
        <p:spPr>
          <a:xfrm>
            <a:off x="851193" y="2374899"/>
            <a:ext cx="3327366" cy="3485573"/>
          </a:xfrm>
        </p:spPr>
        <p:txBody>
          <a:bodyPr>
            <a:normAutofit/>
          </a:bodyPr>
          <a:lstStyle>
            <a:lvl1pPr>
              <a:defRPr sz="2000"/>
            </a:lvl1pPr>
          </a:lstStyle>
          <a:p>
            <a:pPr lvl="0"/>
            <a:r>
              <a:rPr lang="en-US"/>
              <a:t>Click to add text</a:t>
            </a:r>
          </a:p>
        </p:txBody>
      </p:sp>
      <p:sp>
        <p:nvSpPr>
          <p:cNvPr id="12" name="Text Placeholder 30">
            <a:extLst>
              <a:ext uri="{FF2B5EF4-FFF2-40B4-BE49-F238E27FC236}">
                <a16:creationId xmlns:a16="http://schemas.microsoft.com/office/drawing/2014/main" id="{6B205DED-723B-48E3-AE9F-556696225CAA}"/>
              </a:ext>
            </a:extLst>
          </p:cNvPr>
          <p:cNvSpPr>
            <a:spLocks noGrp="1"/>
          </p:cNvSpPr>
          <p:nvPr>
            <p:ph type="body" sz="quarter" idx="18" hasCustomPrompt="1"/>
          </p:nvPr>
        </p:nvSpPr>
        <p:spPr>
          <a:xfrm>
            <a:off x="4432317" y="1764193"/>
            <a:ext cx="3327366"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5" name="Text Placeholder 15">
            <a:extLst>
              <a:ext uri="{FF2B5EF4-FFF2-40B4-BE49-F238E27FC236}">
                <a16:creationId xmlns:a16="http://schemas.microsoft.com/office/drawing/2014/main" id="{77D63D24-8466-44F3-898F-5CBC42C7681F}"/>
              </a:ext>
            </a:extLst>
          </p:cNvPr>
          <p:cNvSpPr>
            <a:spLocks noGrp="1"/>
          </p:cNvSpPr>
          <p:nvPr>
            <p:ph type="body" sz="quarter" idx="20" hasCustomPrompt="1"/>
          </p:nvPr>
        </p:nvSpPr>
        <p:spPr>
          <a:xfrm>
            <a:off x="4432317" y="2374899"/>
            <a:ext cx="3327366" cy="3485573"/>
          </a:xfrm>
        </p:spPr>
        <p:txBody>
          <a:bodyPr>
            <a:normAutofit/>
          </a:bodyPr>
          <a:lstStyle>
            <a:lvl1pPr>
              <a:defRPr sz="2000"/>
            </a:lvl1pPr>
          </a:lstStyle>
          <a:p>
            <a:pPr lvl="0"/>
            <a:r>
              <a:rPr lang="en-US"/>
              <a:t>Click to add text</a:t>
            </a:r>
          </a:p>
        </p:txBody>
      </p:sp>
      <p:sp>
        <p:nvSpPr>
          <p:cNvPr id="10" name="Text Placeholder 30">
            <a:extLst>
              <a:ext uri="{FF2B5EF4-FFF2-40B4-BE49-F238E27FC236}">
                <a16:creationId xmlns:a16="http://schemas.microsoft.com/office/drawing/2014/main" id="{F600D1D1-B6A8-4A4E-BC6A-897FE089CBEC}"/>
              </a:ext>
            </a:extLst>
          </p:cNvPr>
          <p:cNvSpPr>
            <a:spLocks noGrp="1"/>
          </p:cNvSpPr>
          <p:nvPr>
            <p:ph type="body" sz="quarter" idx="16" hasCustomPrompt="1"/>
          </p:nvPr>
        </p:nvSpPr>
        <p:spPr>
          <a:xfrm>
            <a:off x="8025393" y="1764193"/>
            <a:ext cx="3327366"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6" name="Text Placeholder 15">
            <a:extLst>
              <a:ext uri="{FF2B5EF4-FFF2-40B4-BE49-F238E27FC236}">
                <a16:creationId xmlns:a16="http://schemas.microsoft.com/office/drawing/2014/main" id="{A205F643-67E9-4E41-A65F-163C816090B9}"/>
              </a:ext>
            </a:extLst>
          </p:cNvPr>
          <p:cNvSpPr>
            <a:spLocks noGrp="1"/>
          </p:cNvSpPr>
          <p:nvPr>
            <p:ph type="body" sz="quarter" idx="21" hasCustomPrompt="1"/>
          </p:nvPr>
        </p:nvSpPr>
        <p:spPr>
          <a:xfrm>
            <a:off x="8025393" y="2374899"/>
            <a:ext cx="3327366" cy="3485573"/>
          </a:xfrm>
        </p:spPr>
        <p:txBody>
          <a:bodyPr>
            <a:normAutofit/>
          </a:bodyPr>
          <a:lstStyle>
            <a:lvl1pPr>
              <a:defRPr sz="2000"/>
            </a:lvl1pPr>
          </a:lstStyle>
          <a:p>
            <a:pPr lvl="0"/>
            <a:r>
              <a:rPr lang="en-US"/>
              <a:t>Click to add text</a:t>
            </a:r>
          </a:p>
        </p:txBody>
      </p:sp>
      <p:sp>
        <p:nvSpPr>
          <p:cNvPr id="2" name="Footer Placeholder 4">
            <a:extLst>
              <a:ext uri="{FF2B5EF4-FFF2-40B4-BE49-F238E27FC236}">
                <a16:creationId xmlns:a16="http://schemas.microsoft.com/office/drawing/2014/main" id="{B0EF04CC-F1B1-495C-BA2F-F28A5D9715A2}"/>
              </a:ext>
            </a:extLst>
          </p:cNvPr>
          <p:cNvSpPr>
            <a:spLocks noGrp="1"/>
          </p:cNvSpPr>
          <p:nvPr>
            <p:ph type="ftr" sz="quarter" idx="11"/>
          </p:nvPr>
        </p:nvSpPr>
        <p:spPr>
          <a:xfrm>
            <a:off x="201168" y="6356350"/>
            <a:ext cx="4837176" cy="365125"/>
          </a:xfrm>
        </p:spPr>
        <p:txBody>
          <a:bodyPr/>
          <a:lstStyle/>
          <a:p>
            <a:endParaRPr lang="en-US" noProof="0"/>
          </a:p>
        </p:txBody>
      </p:sp>
      <p:sp>
        <p:nvSpPr>
          <p:cNvPr id="3" name="Date Placeholder 3">
            <a:extLst>
              <a:ext uri="{FF2B5EF4-FFF2-40B4-BE49-F238E27FC236}">
                <a16:creationId xmlns:a16="http://schemas.microsoft.com/office/drawing/2014/main" id="{657B66A6-EBC5-4A75-B938-7148B7A12627}"/>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4" name="Slide Number Placeholder 5">
            <a:extLst>
              <a:ext uri="{FF2B5EF4-FFF2-40B4-BE49-F238E27FC236}">
                <a16:creationId xmlns:a16="http://schemas.microsoft.com/office/drawing/2014/main" id="{D83DD707-C769-4868-9B2F-1BF7ABBCD207}"/>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021960296"/>
      </p:ext>
    </p:extLst>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3_Content 3 Column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E97352E-C52D-43BE-BCE2-2D71FE0353EF}"/>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7" name="Title 6">
            <a:extLst>
              <a:ext uri="{FF2B5EF4-FFF2-40B4-BE49-F238E27FC236}">
                <a16:creationId xmlns:a16="http://schemas.microsoft.com/office/drawing/2014/main" id="{92051A8D-592F-40C1-A65D-E1F17B07C94A}"/>
              </a:ext>
            </a:extLst>
          </p:cNvPr>
          <p:cNvSpPr>
            <a:spLocks noGrp="1"/>
          </p:cNvSpPr>
          <p:nvPr>
            <p:ph type="title" hasCustomPrompt="1"/>
          </p:nvPr>
        </p:nvSpPr>
        <p:spPr>
          <a:xfrm>
            <a:off x="1879600" y="183988"/>
            <a:ext cx="9406372" cy="803380"/>
          </a:xfrm>
        </p:spPr>
        <p:txBody>
          <a:bodyPr anchor="ctr"/>
          <a:lstStyle>
            <a:lvl1pPr algn="r">
              <a:lnSpc>
                <a:spcPct val="100000"/>
              </a:lnSpc>
              <a:defRPr spc="-20" baseline="0">
                <a:solidFill>
                  <a:schemeClr val="bg1"/>
                </a:solidFill>
              </a:defRPr>
            </a:lvl1pPr>
          </a:lstStyle>
          <a:p>
            <a:r>
              <a:rPr lang="en-US"/>
              <a:t>Click to add title</a:t>
            </a:r>
          </a:p>
        </p:txBody>
      </p:sp>
      <p:sp>
        <p:nvSpPr>
          <p:cNvPr id="8" name="Text Placeholder 30">
            <a:extLst>
              <a:ext uri="{FF2B5EF4-FFF2-40B4-BE49-F238E27FC236}">
                <a16:creationId xmlns:a16="http://schemas.microsoft.com/office/drawing/2014/main" id="{CF4C4703-C9D4-483C-8E41-17BB7193D010}"/>
              </a:ext>
            </a:extLst>
          </p:cNvPr>
          <p:cNvSpPr>
            <a:spLocks noGrp="1"/>
          </p:cNvSpPr>
          <p:nvPr>
            <p:ph type="body" sz="quarter" idx="14" hasCustomPrompt="1"/>
          </p:nvPr>
        </p:nvSpPr>
        <p:spPr>
          <a:xfrm>
            <a:off x="851300" y="1764193"/>
            <a:ext cx="3327366"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4" name="Text Placeholder 15">
            <a:extLst>
              <a:ext uri="{FF2B5EF4-FFF2-40B4-BE49-F238E27FC236}">
                <a16:creationId xmlns:a16="http://schemas.microsoft.com/office/drawing/2014/main" id="{7393281D-B77A-4BB8-A3E2-49E0F1259DA9}"/>
              </a:ext>
            </a:extLst>
          </p:cNvPr>
          <p:cNvSpPr>
            <a:spLocks noGrp="1"/>
          </p:cNvSpPr>
          <p:nvPr>
            <p:ph type="body" sz="quarter" idx="19" hasCustomPrompt="1"/>
          </p:nvPr>
        </p:nvSpPr>
        <p:spPr>
          <a:xfrm>
            <a:off x="851193" y="2374899"/>
            <a:ext cx="3327366" cy="3485573"/>
          </a:xfrm>
        </p:spPr>
        <p:txBody>
          <a:bodyPr>
            <a:normAutofit/>
          </a:bodyPr>
          <a:lstStyle>
            <a:lvl1pPr>
              <a:defRPr sz="2000"/>
            </a:lvl1pPr>
          </a:lstStyle>
          <a:p>
            <a:pPr lvl="0"/>
            <a:r>
              <a:rPr lang="en-US"/>
              <a:t>Click to add text</a:t>
            </a:r>
          </a:p>
        </p:txBody>
      </p:sp>
      <p:sp>
        <p:nvSpPr>
          <p:cNvPr id="12" name="Text Placeholder 30">
            <a:extLst>
              <a:ext uri="{FF2B5EF4-FFF2-40B4-BE49-F238E27FC236}">
                <a16:creationId xmlns:a16="http://schemas.microsoft.com/office/drawing/2014/main" id="{6B205DED-723B-48E3-AE9F-556696225CAA}"/>
              </a:ext>
            </a:extLst>
          </p:cNvPr>
          <p:cNvSpPr>
            <a:spLocks noGrp="1"/>
          </p:cNvSpPr>
          <p:nvPr>
            <p:ph type="body" sz="quarter" idx="18" hasCustomPrompt="1"/>
          </p:nvPr>
        </p:nvSpPr>
        <p:spPr>
          <a:xfrm>
            <a:off x="4432317" y="1764193"/>
            <a:ext cx="3327366"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5" name="Text Placeholder 15">
            <a:extLst>
              <a:ext uri="{FF2B5EF4-FFF2-40B4-BE49-F238E27FC236}">
                <a16:creationId xmlns:a16="http://schemas.microsoft.com/office/drawing/2014/main" id="{77D63D24-8466-44F3-898F-5CBC42C7681F}"/>
              </a:ext>
            </a:extLst>
          </p:cNvPr>
          <p:cNvSpPr>
            <a:spLocks noGrp="1"/>
          </p:cNvSpPr>
          <p:nvPr>
            <p:ph type="body" sz="quarter" idx="20" hasCustomPrompt="1"/>
          </p:nvPr>
        </p:nvSpPr>
        <p:spPr>
          <a:xfrm>
            <a:off x="4432317" y="2374899"/>
            <a:ext cx="3327366" cy="3485573"/>
          </a:xfrm>
        </p:spPr>
        <p:txBody>
          <a:bodyPr>
            <a:normAutofit/>
          </a:bodyPr>
          <a:lstStyle>
            <a:lvl1pPr>
              <a:defRPr sz="2000"/>
            </a:lvl1pPr>
          </a:lstStyle>
          <a:p>
            <a:pPr lvl="0"/>
            <a:r>
              <a:rPr lang="en-US"/>
              <a:t>Click to add text</a:t>
            </a:r>
          </a:p>
        </p:txBody>
      </p:sp>
      <p:sp>
        <p:nvSpPr>
          <p:cNvPr id="10" name="Text Placeholder 30">
            <a:extLst>
              <a:ext uri="{FF2B5EF4-FFF2-40B4-BE49-F238E27FC236}">
                <a16:creationId xmlns:a16="http://schemas.microsoft.com/office/drawing/2014/main" id="{F600D1D1-B6A8-4A4E-BC6A-897FE089CBEC}"/>
              </a:ext>
            </a:extLst>
          </p:cNvPr>
          <p:cNvSpPr>
            <a:spLocks noGrp="1"/>
          </p:cNvSpPr>
          <p:nvPr>
            <p:ph type="body" sz="quarter" idx="16" hasCustomPrompt="1"/>
          </p:nvPr>
        </p:nvSpPr>
        <p:spPr>
          <a:xfrm>
            <a:off x="8025393" y="1764193"/>
            <a:ext cx="3327366"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6" name="Text Placeholder 15">
            <a:extLst>
              <a:ext uri="{FF2B5EF4-FFF2-40B4-BE49-F238E27FC236}">
                <a16:creationId xmlns:a16="http://schemas.microsoft.com/office/drawing/2014/main" id="{A205F643-67E9-4E41-A65F-163C816090B9}"/>
              </a:ext>
            </a:extLst>
          </p:cNvPr>
          <p:cNvSpPr>
            <a:spLocks noGrp="1"/>
          </p:cNvSpPr>
          <p:nvPr>
            <p:ph type="body" sz="quarter" idx="21" hasCustomPrompt="1"/>
          </p:nvPr>
        </p:nvSpPr>
        <p:spPr>
          <a:xfrm>
            <a:off x="8025393" y="2374899"/>
            <a:ext cx="3327366" cy="3485573"/>
          </a:xfrm>
        </p:spPr>
        <p:txBody>
          <a:bodyPr>
            <a:normAutofit/>
          </a:bodyPr>
          <a:lstStyle>
            <a:lvl1pPr>
              <a:defRPr sz="2000"/>
            </a:lvl1pPr>
          </a:lstStyle>
          <a:p>
            <a:pPr lvl="0"/>
            <a:r>
              <a:rPr lang="en-US"/>
              <a:t>Click to add text</a:t>
            </a:r>
          </a:p>
        </p:txBody>
      </p:sp>
      <p:sp>
        <p:nvSpPr>
          <p:cNvPr id="2" name="Footer Placeholder 4">
            <a:extLst>
              <a:ext uri="{FF2B5EF4-FFF2-40B4-BE49-F238E27FC236}">
                <a16:creationId xmlns:a16="http://schemas.microsoft.com/office/drawing/2014/main" id="{B0EF04CC-F1B1-495C-BA2F-F28A5D9715A2}"/>
              </a:ext>
            </a:extLst>
          </p:cNvPr>
          <p:cNvSpPr>
            <a:spLocks noGrp="1"/>
          </p:cNvSpPr>
          <p:nvPr>
            <p:ph type="ftr" sz="quarter" idx="11"/>
          </p:nvPr>
        </p:nvSpPr>
        <p:spPr>
          <a:xfrm>
            <a:off x="201168" y="6356350"/>
            <a:ext cx="4837176" cy="365125"/>
          </a:xfrm>
        </p:spPr>
        <p:txBody>
          <a:bodyPr/>
          <a:lstStyle/>
          <a:p>
            <a:endParaRPr lang="en-US" noProof="0"/>
          </a:p>
        </p:txBody>
      </p:sp>
      <p:sp>
        <p:nvSpPr>
          <p:cNvPr id="3" name="Date Placeholder 3">
            <a:extLst>
              <a:ext uri="{FF2B5EF4-FFF2-40B4-BE49-F238E27FC236}">
                <a16:creationId xmlns:a16="http://schemas.microsoft.com/office/drawing/2014/main" id="{657B66A6-EBC5-4A75-B938-7148B7A12627}"/>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4" name="Slide Number Placeholder 5">
            <a:extLst>
              <a:ext uri="{FF2B5EF4-FFF2-40B4-BE49-F238E27FC236}">
                <a16:creationId xmlns:a16="http://schemas.microsoft.com/office/drawing/2014/main" id="{D83DD707-C769-4868-9B2F-1BF7ABBCD207}"/>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039581896"/>
      </p:ext>
    </p:extLst>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4_Content 3 Column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E97352E-C52D-43BE-BCE2-2D71FE0353EF}"/>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7" name="Title 6">
            <a:extLst>
              <a:ext uri="{FF2B5EF4-FFF2-40B4-BE49-F238E27FC236}">
                <a16:creationId xmlns:a16="http://schemas.microsoft.com/office/drawing/2014/main" id="{92051A8D-592F-40C1-A65D-E1F17B07C94A}"/>
              </a:ext>
            </a:extLst>
          </p:cNvPr>
          <p:cNvSpPr>
            <a:spLocks noGrp="1"/>
          </p:cNvSpPr>
          <p:nvPr>
            <p:ph type="title" hasCustomPrompt="1"/>
          </p:nvPr>
        </p:nvSpPr>
        <p:spPr>
          <a:xfrm>
            <a:off x="1879600" y="183988"/>
            <a:ext cx="9406372" cy="803380"/>
          </a:xfrm>
        </p:spPr>
        <p:txBody>
          <a:bodyPr anchor="ctr"/>
          <a:lstStyle>
            <a:lvl1pPr algn="r">
              <a:lnSpc>
                <a:spcPct val="100000"/>
              </a:lnSpc>
              <a:defRPr spc="-20" baseline="0">
                <a:solidFill>
                  <a:schemeClr val="bg1"/>
                </a:solidFill>
              </a:defRPr>
            </a:lvl1pPr>
          </a:lstStyle>
          <a:p>
            <a:r>
              <a:rPr lang="en-US"/>
              <a:t>Click to add title</a:t>
            </a:r>
          </a:p>
        </p:txBody>
      </p:sp>
      <p:sp>
        <p:nvSpPr>
          <p:cNvPr id="8" name="Text Placeholder 30">
            <a:extLst>
              <a:ext uri="{FF2B5EF4-FFF2-40B4-BE49-F238E27FC236}">
                <a16:creationId xmlns:a16="http://schemas.microsoft.com/office/drawing/2014/main" id="{CF4C4703-C9D4-483C-8E41-17BB7193D010}"/>
              </a:ext>
            </a:extLst>
          </p:cNvPr>
          <p:cNvSpPr>
            <a:spLocks noGrp="1"/>
          </p:cNvSpPr>
          <p:nvPr>
            <p:ph type="body" sz="quarter" idx="14" hasCustomPrompt="1"/>
          </p:nvPr>
        </p:nvSpPr>
        <p:spPr>
          <a:xfrm>
            <a:off x="851300" y="1764193"/>
            <a:ext cx="3327366"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4" name="Text Placeholder 15">
            <a:extLst>
              <a:ext uri="{FF2B5EF4-FFF2-40B4-BE49-F238E27FC236}">
                <a16:creationId xmlns:a16="http://schemas.microsoft.com/office/drawing/2014/main" id="{7393281D-B77A-4BB8-A3E2-49E0F1259DA9}"/>
              </a:ext>
            </a:extLst>
          </p:cNvPr>
          <p:cNvSpPr>
            <a:spLocks noGrp="1"/>
          </p:cNvSpPr>
          <p:nvPr>
            <p:ph type="body" sz="quarter" idx="19" hasCustomPrompt="1"/>
          </p:nvPr>
        </p:nvSpPr>
        <p:spPr>
          <a:xfrm>
            <a:off x="851193" y="2374899"/>
            <a:ext cx="3327366" cy="3485573"/>
          </a:xfrm>
        </p:spPr>
        <p:txBody>
          <a:bodyPr>
            <a:normAutofit/>
          </a:bodyPr>
          <a:lstStyle>
            <a:lvl1pPr>
              <a:defRPr sz="2000"/>
            </a:lvl1pPr>
          </a:lstStyle>
          <a:p>
            <a:pPr lvl="0"/>
            <a:r>
              <a:rPr lang="en-US"/>
              <a:t>Click to add text</a:t>
            </a:r>
          </a:p>
        </p:txBody>
      </p:sp>
      <p:sp>
        <p:nvSpPr>
          <p:cNvPr id="12" name="Text Placeholder 30">
            <a:extLst>
              <a:ext uri="{FF2B5EF4-FFF2-40B4-BE49-F238E27FC236}">
                <a16:creationId xmlns:a16="http://schemas.microsoft.com/office/drawing/2014/main" id="{6B205DED-723B-48E3-AE9F-556696225CAA}"/>
              </a:ext>
            </a:extLst>
          </p:cNvPr>
          <p:cNvSpPr>
            <a:spLocks noGrp="1"/>
          </p:cNvSpPr>
          <p:nvPr>
            <p:ph type="body" sz="quarter" idx="18" hasCustomPrompt="1"/>
          </p:nvPr>
        </p:nvSpPr>
        <p:spPr>
          <a:xfrm>
            <a:off x="4432317" y="1764193"/>
            <a:ext cx="3327366"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5" name="Text Placeholder 15">
            <a:extLst>
              <a:ext uri="{FF2B5EF4-FFF2-40B4-BE49-F238E27FC236}">
                <a16:creationId xmlns:a16="http://schemas.microsoft.com/office/drawing/2014/main" id="{77D63D24-8466-44F3-898F-5CBC42C7681F}"/>
              </a:ext>
            </a:extLst>
          </p:cNvPr>
          <p:cNvSpPr>
            <a:spLocks noGrp="1"/>
          </p:cNvSpPr>
          <p:nvPr>
            <p:ph type="body" sz="quarter" idx="20" hasCustomPrompt="1"/>
          </p:nvPr>
        </p:nvSpPr>
        <p:spPr>
          <a:xfrm>
            <a:off x="4432317" y="2374899"/>
            <a:ext cx="3327366" cy="3485573"/>
          </a:xfrm>
        </p:spPr>
        <p:txBody>
          <a:bodyPr>
            <a:normAutofit/>
          </a:bodyPr>
          <a:lstStyle>
            <a:lvl1pPr>
              <a:defRPr sz="2000"/>
            </a:lvl1pPr>
          </a:lstStyle>
          <a:p>
            <a:pPr lvl="0"/>
            <a:r>
              <a:rPr lang="en-US"/>
              <a:t>Click to add text</a:t>
            </a:r>
          </a:p>
        </p:txBody>
      </p:sp>
      <p:sp>
        <p:nvSpPr>
          <p:cNvPr id="10" name="Text Placeholder 30">
            <a:extLst>
              <a:ext uri="{FF2B5EF4-FFF2-40B4-BE49-F238E27FC236}">
                <a16:creationId xmlns:a16="http://schemas.microsoft.com/office/drawing/2014/main" id="{F600D1D1-B6A8-4A4E-BC6A-897FE089CBEC}"/>
              </a:ext>
            </a:extLst>
          </p:cNvPr>
          <p:cNvSpPr>
            <a:spLocks noGrp="1"/>
          </p:cNvSpPr>
          <p:nvPr>
            <p:ph type="body" sz="quarter" idx="16" hasCustomPrompt="1"/>
          </p:nvPr>
        </p:nvSpPr>
        <p:spPr>
          <a:xfrm>
            <a:off x="8025393" y="1764193"/>
            <a:ext cx="3327366"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6" name="Text Placeholder 15">
            <a:extLst>
              <a:ext uri="{FF2B5EF4-FFF2-40B4-BE49-F238E27FC236}">
                <a16:creationId xmlns:a16="http://schemas.microsoft.com/office/drawing/2014/main" id="{A205F643-67E9-4E41-A65F-163C816090B9}"/>
              </a:ext>
            </a:extLst>
          </p:cNvPr>
          <p:cNvSpPr>
            <a:spLocks noGrp="1"/>
          </p:cNvSpPr>
          <p:nvPr>
            <p:ph type="body" sz="quarter" idx="21" hasCustomPrompt="1"/>
          </p:nvPr>
        </p:nvSpPr>
        <p:spPr>
          <a:xfrm>
            <a:off x="8025393" y="2374899"/>
            <a:ext cx="3327366" cy="3485573"/>
          </a:xfrm>
        </p:spPr>
        <p:txBody>
          <a:bodyPr>
            <a:normAutofit/>
          </a:bodyPr>
          <a:lstStyle>
            <a:lvl1pPr>
              <a:defRPr sz="2000"/>
            </a:lvl1pPr>
          </a:lstStyle>
          <a:p>
            <a:pPr lvl="0"/>
            <a:r>
              <a:rPr lang="en-US"/>
              <a:t>Click to add text</a:t>
            </a:r>
          </a:p>
        </p:txBody>
      </p:sp>
      <p:sp>
        <p:nvSpPr>
          <p:cNvPr id="2" name="Footer Placeholder 4">
            <a:extLst>
              <a:ext uri="{FF2B5EF4-FFF2-40B4-BE49-F238E27FC236}">
                <a16:creationId xmlns:a16="http://schemas.microsoft.com/office/drawing/2014/main" id="{B0EF04CC-F1B1-495C-BA2F-F28A5D9715A2}"/>
              </a:ext>
            </a:extLst>
          </p:cNvPr>
          <p:cNvSpPr>
            <a:spLocks noGrp="1"/>
          </p:cNvSpPr>
          <p:nvPr>
            <p:ph type="ftr" sz="quarter" idx="11"/>
          </p:nvPr>
        </p:nvSpPr>
        <p:spPr>
          <a:xfrm>
            <a:off x="201168" y="6356350"/>
            <a:ext cx="4837176" cy="365125"/>
          </a:xfrm>
        </p:spPr>
        <p:txBody>
          <a:bodyPr/>
          <a:lstStyle/>
          <a:p>
            <a:endParaRPr lang="en-US" noProof="0"/>
          </a:p>
        </p:txBody>
      </p:sp>
      <p:sp>
        <p:nvSpPr>
          <p:cNvPr id="3" name="Date Placeholder 3">
            <a:extLst>
              <a:ext uri="{FF2B5EF4-FFF2-40B4-BE49-F238E27FC236}">
                <a16:creationId xmlns:a16="http://schemas.microsoft.com/office/drawing/2014/main" id="{657B66A6-EBC5-4A75-B938-7148B7A12627}"/>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4" name="Slide Number Placeholder 5">
            <a:extLst>
              <a:ext uri="{FF2B5EF4-FFF2-40B4-BE49-F238E27FC236}">
                <a16:creationId xmlns:a16="http://schemas.microsoft.com/office/drawing/2014/main" id="{D83DD707-C769-4868-9B2F-1BF7ABBCD207}"/>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266394994"/>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Title">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4FD2957-8595-499F-896A-E9A0888D058B}"/>
              </a:ext>
              <a:ext uri="{C183D7F6-B498-43B3-948B-1728B52AA6E4}">
                <adec:decorative xmlns:adec="http://schemas.microsoft.com/office/drawing/2017/decorative" val="1"/>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Rectangle 8">
            <a:extLst>
              <a:ext uri="{FF2B5EF4-FFF2-40B4-BE49-F238E27FC236}">
                <a16:creationId xmlns:a16="http://schemas.microsoft.com/office/drawing/2014/main" id="{1C44A184-010C-483F-8B5A-3D1E7E6EF981}"/>
              </a:ext>
              <a:ext uri="{C183D7F6-B498-43B3-948B-1728B52AA6E4}">
                <adec:decorative xmlns:adec="http://schemas.microsoft.com/office/drawing/2017/decorative" val="1"/>
              </a:ext>
            </a:extLst>
          </p:cNvPr>
          <p:cNvSpPr/>
          <p:nvPr/>
        </p:nvSpPr>
        <p:spPr>
          <a:xfrm>
            <a:off x="1" y="0"/>
            <a:ext cx="81153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10" name="Title 1">
            <a:extLst>
              <a:ext uri="{FF2B5EF4-FFF2-40B4-BE49-F238E27FC236}">
                <a16:creationId xmlns:a16="http://schemas.microsoft.com/office/drawing/2014/main" id="{9582A2E2-E6DD-4321-B03A-F6C071C1BB7B}"/>
              </a:ext>
            </a:extLst>
          </p:cNvPr>
          <p:cNvSpPr>
            <a:spLocks noGrp="1"/>
          </p:cNvSpPr>
          <p:nvPr>
            <p:ph type="ctrTitle"/>
          </p:nvPr>
        </p:nvSpPr>
        <p:spPr>
          <a:xfrm>
            <a:off x="649044" y="753034"/>
            <a:ext cx="6815446" cy="3887390"/>
          </a:xfrm>
        </p:spPr>
        <p:txBody>
          <a:bodyPr anchor="t">
            <a:normAutofit/>
          </a:bodyPr>
          <a:lstStyle>
            <a:lvl1pPr>
              <a:defRPr sz="8500" spc="-20" baseline="0">
                <a:solidFill>
                  <a:schemeClr val="bg1"/>
                </a:solidFill>
              </a:defRPr>
            </a:lvl1pPr>
          </a:lstStyle>
          <a:p>
            <a:r>
              <a:rPr lang="en-US"/>
              <a:t>Click to edit Master title style</a:t>
            </a:r>
          </a:p>
        </p:txBody>
      </p:sp>
      <p:sp>
        <p:nvSpPr>
          <p:cNvPr id="11" name="Subtitle 2">
            <a:extLst>
              <a:ext uri="{FF2B5EF4-FFF2-40B4-BE49-F238E27FC236}">
                <a16:creationId xmlns:a16="http://schemas.microsoft.com/office/drawing/2014/main" id="{D21B6D9B-E3FB-48D2-A477-5B73E2216682}"/>
              </a:ext>
            </a:extLst>
          </p:cNvPr>
          <p:cNvSpPr>
            <a:spLocks noGrp="1"/>
          </p:cNvSpPr>
          <p:nvPr>
            <p:ph type="subTitle" idx="1"/>
          </p:nvPr>
        </p:nvSpPr>
        <p:spPr>
          <a:xfrm>
            <a:off x="649045" y="4640424"/>
            <a:ext cx="6437555" cy="1303176"/>
          </a:xfrm>
        </p:spPr>
        <p:txBody>
          <a:bodyPr anchor="b">
            <a:normAutofit/>
          </a:bodyPr>
          <a:lstStyle>
            <a:lvl1pPr marL="0" indent="0">
              <a:buNone/>
              <a:defRPr sz="2800" b="1">
                <a:solidFill>
                  <a:schemeClr val="bg1"/>
                </a:solidFill>
              </a:defRPr>
            </a:lvl1pPr>
          </a:lstStyle>
          <a:p>
            <a:r>
              <a:rPr lang="en-US"/>
              <a:t>Click to edit Master subtitle style</a:t>
            </a:r>
          </a:p>
        </p:txBody>
      </p:sp>
      <p:sp>
        <p:nvSpPr>
          <p:cNvPr id="18" name="Picture Placeholder 16">
            <a:extLst>
              <a:ext uri="{FF2B5EF4-FFF2-40B4-BE49-F238E27FC236}">
                <a16:creationId xmlns:a16="http://schemas.microsoft.com/office/drawing/2014/main" id="{38823550-6B12-4BFD-9C91-668B623E3536}"/>
              </a:ext>
            </a:extLst>
          </p:cNvPr>
          <p:cNvSpPr>
            <a:spLocks noGrp="1"/>
          </p:cNvSpPr>
          <p:nvPr>
            <p:ph type="pic" sz="quarter" idx="13" hasCustomPrompt="1"/>
          </p:nvPr>
        </p:nvSpPr>
        <p:spPr>
          <a:xfrm>
            <a:off x="8113533" y="0"/>
            <a:ext cx="4082983" cy="6858000"/>
          </a:xfrm>
        </p:spPr>
        <p:txBody>
          <a:bodyPr/>
          <a:lstStyle>
            <a:lvl1pPr marL="0" indent="0" algn="ctr">
              <a:buNone/>
              <a:defRPr/>
            </a:lvl1pPr>
          </a:lstStyle>
          <a:p>
            <a:r>
              <a:rPr lang="en-US"/>
              <a:t>Click to add photo</a:t>
            </a:r>
          </a:p>
        </p:txBody>
      </p:sp>
    </p:spTree>
    <p:extLst>
      <p:ext uri="{BB962C8B-B14F-4D97-AF65-F5344CB8AC3E}">
        <p14:creationId xmlns:p14="http://schemas.microsoft.com/office/powerpoint/2010/main" val="2493654255"/>
      </p:ext>
    </p:extLst>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2_Content 3 Column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E97352E-C52D-43BE-BCE2-2D71FE0353EF}"/>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7" name="Title 6">
            <a:extLst>
              <a:ext uri="{FF2B5EF4-FFF2-40B4-BE49-F238E27FC236}">
                <a16:creationId xmlns:a16="http://schemas.microsoft.com/office/drawing/2014/main" id="{92051A8D-592F-40C1-A65D-E1F17B07C94A}"/>
              </a:ext>
            </a:extLst>
          </p:cNvPr>
          <p:cNvSpPr>
            <a:spLocks noGrp="1"/>
          </p:cNvSpPr>
          <p:nvPr>
            <p:ph type="title" hasCustomPrompt="1"/>
          </p:nvPr>
        </p:nvSpPr>
        <p:spPr>
          <a:xfrm>
            <a:off x="1879600" y="183988"/>
            <a:ext cx="9406372" cy="803380"/>
          </a:xfrm>
        </p:spPr>
        <p:txBody>
          <a:bodyPr anchor="ctr"/>
          <a:lstStyle>
            <a:lvl1pPr algn="r">
              <a:lnSpc>
                <a:spcPct val="100000"/>
              </a:lnSpc>
              <a:defRPr spc="-20" baseline="0">
                <a:solidFill>
                  <a:schemeClr val="bg1"/>
                </a:solidFill>
              </a:defRPr>
            </a:lvl1pPr>
          </a:lstStyle>
          <a:p>
            <a:r>
              <a:rPr lang="en-US"/>
              <a:t>Click to add title</a:t>
            </a:r>
          </a:p>
        </p:txBody>
      </p:sp>
      <p:sp>
        <p:nvSpPr>
          <p:cNvPr id="8" name="Text Placeholder 30">
            <a:extLst>
              <a:ext uri="{FF2B5EF4-FFF2-40B4-BE49-F238E27FC236}">
                <a16:creationId xmlns:a16="http://schemas.microsoft.com/office/drawing/2014/main" id="{CF4C4703-C9D4-483C-8E41-17BB7193D010}"/>
              </a:ext>
            </a:extLst>
          </p:cNvPr>
          <p:cNvSpPr>
            <a:spLocks noGrp="1"/>
          </p:cNvSpPr>
          <p:nvPr>
            <p:ph type="body" sz="quarter" idx="14" hasCustomPrompt="1"/>
          </p:nvPr>
        </p:nvSpPr>
        <p:spPr>
          <a:xfrm>
            <a:off x="851300" y="1764193"/>
            <a:ext cx="3327366"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4" name="Text Placeholder 15">
            <a:extLst>
              <a:ext uri="{FF2B5EF4-FFF2-40B4-BE49-F238E27FC236}">
                <a16:creationId xmlns:a16="http://schemas.microsoft.com/office/drawing/2014/main" id="{7393281D-B77A-4BB8-A3E2-49E0F1259DA9}"/>
              </a:ext>
            </a:extLst>
          </p:cNvPr>
          <p:cNvSpPr>
            <a:spLocks noGrp="1"/>
          </p:cNvSpPr>
          <p:nvPr>
            <p:ph type="body" sz="quarter" idx="19" hasCustomPrompt="1"/>
          </p:nvPr>
        </p:nvSpPr>
        <p:spPr>
          <a:xfrm>
            <a:off x="851193" y="2374899"/>
            <a:ext cx="3327366" cy="3485573"/>
          </a:xfrm>
        </p:spPr>
        <p:txBody>
          <a:bodyPr>
            <a:normAutofit/>
          </a:bodyPr>
          <a:lstStyle>
            <a:lvl1pPr>
              <a:defRPr sz="2000"/>
            </a:lvl1pPr>
          </a:lstStyle>
          <a:p>
            <a:pPr lvl="0"/>
            <a:r>
              <a:rPr lang="en-US"/>
              <a:t>Click to add text</a:t>
            </a:r>
          </a:p>
        </p:txBody>
      </p:sp>
      <p:sp>
        <p:nvSpPr>
          <p:cNvPr id="12" name="Text Placeholder 30">
            <a:extLst>
              <a:ext uri="{FF2B5EF4-FFF2-40B4-BE49-F238E27FC236}">
                <a16:creationId xmlns:a16="http://schemas.microsoft.com/office/drawing/2014/main" id="{6B205DED-723B-48E3-AE9F-556696225CAA}"/>
              </a:ext>
            </a:extLst>
          </p:cNvPr>
          <p:cNvSpPr>
            <a:spLocks noGrp="1"/>
          </p:cNvSpPr>
          <p:nvPr>
            <p:ph type="body" sz="quarter" idx="18" hasCustomPrompt="1"/>
          </p:nvPr>
        </p:nvSpPr>
        <p:spPr>
          <a:xfrm>
            <a:off x="4432317" y="1764193"/>
            <a:ext cx="3327366"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5" name="Text Placeholder 15">
            <a:extLst>
              <a:ext uri="{FF2B5EF4-FFF2-40B4-BE49-F238E27FC236}">
                <a16:creationId xmlns:a16="http://schemas.microsoft.com/office/drawing/2014/main" id="{77D63D24-8466-44F3-898F-5CBC42C7681F}"/>
              </a:ext>
            </a:extLst>
          </p:cNvPr>
          <p:cNvSpPr>
            <a:spLocks noGrp="1"/>
          </p:cNvSpPr>
          <p:nvPr>
            <p:ph type="body" sz="quarter" idx="20" hasCustomPrompt="1"/>
          </p:nvPr>
        </p:nvSpPr>
        <p:spPr>
          <a:xfrm>
            <a:off x="4432317" y="2374899"/>
            <a:ext cx="3327366" cy="3485573"/>
          </a:xfrm>
        </p:spPr>
        <p:txBody>
          <a:bodyPr>
            <a:normAutofit/>
          </a:bodyPr>
          <a:lstStyle>
            <a:lvl1pPr>
              <a:defRPr sz="2000"/>
            </a:lvl1pPr>
          </a:lstStyle>
          <a:p>
            <a:pPr lvl="0"/>
            <a:r>
              <a:rPr lang="en-US"/>
              <a:t>Click to add text</a:t>
            </a:r>
          </a:p>
        </p:txBody>
      </p:sp>
      <p:sp>
        <p:nvSpPr>
          <p:cNvPr id="10" name="Text Placeholder 30">
            <a:extLst>
              <a:ext uri="{FF2B5EF4-FFF2-40B4-BE49-F238E27FC236}">
                <a16:creationId xmlns:a16="http://schemas.microsoft.com/office/drawing/2014/main" id="{F600D1D1-B6A8-4A4E-BC6A-897FE089CBEC}"/>
              </a:ext>
            </a:extLst>
          </p:cNvPr>
          <p:cNvSpPr>
            <a:spLocks noGrp="1"/>
          </p:cNvSpPr>
          <p:nvPr>
            <p:ph type="body" sz="quarter" idx="16" hasCustomPrompt="1"/>
          </p:nvPr>
        </p:nvSpPr>
        <p:spPr>
          <a:xfrm>
            <a:off x="8025393" y="1764193"/>
            <a:ext cx="3327366"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6" name="Text Placeholder 15">
            <a:extLst>
              <a:ext uri="{FF2B5EF4-FFF2-40B4-BE49-F238E27FC236}">
                <a16:creationId xmlns:a16="http://schemas.microsoft.com/office/drawing/2014/main" id="{A205F643-67E9-4E41-A65F-163C816090B9}"/>
              </a:ext>
            </a:extLst>
          </p:cNvPr>
          <p:cNvSpPr>
            <a:spLocks noGrp="1"/>
          </p:cNvSpPr>
          <p:nvPr>
            <p:ph type="body" sz="quarter" idx="21" hasCustomPrompt="1"/>
          </p:nvPr>
        </p:nvSpPr>
        <p:spPr>
          <a:xfrm>
            <a:off x="8025393" y="2374899"/>
            <a:ext cx="3327366" cy="3485573"/>
          </a:xfrm>
        </p:spPr>
        <p:txBody>
          <a:bodyPr>
            <a:normAutofit/>
          </a:bodyPr>
          <a:lstStyle>
            <a:lvl1pPr>
              <a:defRPr sz="2000"/>
            </a:lvl1pPr>
          </a:lstStyle>
          <a:p>
            <a:pPr lvl="0"/>
            <a:r>
              <a:rPr lang="en-US"/>
              <a:t>Click to add text</a:t>
            </a:r>
          </a:p>
        </p:txBody>
      </p:sp>
      <p:sp>
        <p:nvSpPr>
          <p:cNvPr id="2" name="Footer Placeholder 4">
            <a:extLst>
              <a:ext uri="{FF2B5EF4-FFF2-40B4-BE49-F238E27FC236}">
                <a16:creationId xmlns:a16="http://schemas.microsoft.com/office/drawing/2014/main" id="{B0EF04CC-F1B1-495C-BA2F-F28A5D9715A2}"/>
              </a:ext>
            </a:extLst>
          </p:cNvPr>
          <p:cNvSpPr>
            <a:spLocks noGrp="1"/>
          </p:cNvSpPr>
          <p:nvPr>
            <p:ph type="ftr" sz="quarter" idx="11"/>
          </p:nvPr>
        </p:nvSpPr>
        <p:spPr>
          <a:xfrm>
            <a:off x="201168" y="6356350"/>
            <a:ext cx="4837176" cy="365125"/>
          </a:xfrm>
        </p:spPr>
        <p:txBody>
          <a:bodyPr/>
          <a:lstStyle/>
          <a:p>
            <a:endParaRPr lang="en-US" noProof="0"/>
          </a:p>
        </p:txBody>
      </p:sp>
      <p:sp>
        <p:nvSpPr>
          <p:cNvPr id="3" name="Date Placeholder 3">
            <a:extLst>
              <a:ext uri="{FF2B5EF4-FFF2-40B4-BE49-F238E27FC236}">
                <a16:creationId xmlns:a16="http://schemas.microsoft.com/office/drawing/2014/main" id="{657B66A6-EBC5-4A75-B938-7148B7A12627}"/>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4" name="Slide Number Placeholder 5">
            <a:extLst>
              <a:ext uri="{FF2B5EF4-FFF2-40B4-BE49-F238E27FC236}">
                <a16:creationId xmlns:a16="http://schemas.microsoft.com/office/drawing/2014/main" id="{D83DD707-C769-4868-9B2F-1BF7ABBCD207}"/>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686837861"/>
      </p:ext>
    </p:extLst>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_Content 3 Column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E97352E-C52D-43BE-BCE2-2D71FE0353EF}"/>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7" name="Title 6">
            <a:extLst>
              <a:ext uri="{FF2B5EF4-FFF2-40B4-BE49-F238E27FC236}">
                <a16:creationId xmlns:a16="http://schemas.microsoft.com/office/drawing/2014/main" id="{92051A8D-592F-40C1-A65D-E1F17B07C94A}"/>
              </a:ext>
            </a:extLst>
          </p:cNvPr>
          <p:cNvSpPr>
            <a:spLocks noGrp="1"/>
          </p:cNvSpPr>
          <p:nvPr>
            <p:ph type="title" hasCustomPrompt="1"/>
          </p:nvPr>
        </p:nvSpPr>
        <p:spPr>
          <a:xfrm>
            <a:off x="1879600" y="183988"/>
            <a:ext cx="9406372" cy="803380"/>
          </a:xfrm>
        </p:spPr>
        <p:txBody>
          <a:bodyPr anchor="ctr"/>
          <a:lstStyle>
            <a:lvl1pPr algn="r">
              <a:lnSpc>
                <a:spcPct val="100000"/>
              </a:lnSpc>
              <a:defRPr spc="-20" baseline="0">
                <a:solidFill>
                  <a:schemeClr val="bg1"/>
                </a:solidFill>
              </a:defRPr>
            </a:lvl1pPr>
          </a:lstStyle>
          <a:p>
            <a:r>
              <a:rPr lang="en-US"/>
              <a:t>Click to add title</a:t>
            </a:r>
          </a:p>
        </p:txBody>
      </p:sp>
      <p:sp>
        <p:nvSpPr>
          <p:cNvPr id="8" name="Text Placeholder 30">
            <a:extLst>
              <a:ext uri="{FF2B5EF4-FFF2-40B4-BE49-F238E27FC236}">
                <a16:creationId xmlns:a16="http://schemas.microsoft.com/office/drawing/2014/main" id="{CF4C4703-C9D4-483C-8E41-17BB7193D010}"/>
              </a:ext>
            </a:extLst>
          </p:cNvPr>
          <p:cNvSpPr>
            <a:spLocks noGrp="1"/>
          </p:cNvSpPr>
          <p:nvPr>
            <p:ph type="body" sz="quarter" idx="14" hasCustomPrompt="1"/>
          </p:nvPr>
        </p:nvSpPr>
        <p:spPr>
          <a:xfrm>
            <a:off x="851300" y="1764193"/>
            <a:ext cx="3327366"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4" name="Text Placeholder 15">
            <a:extLst>
              <a:ext uri="{FF2B5EF4-FFF2-40B4-BE49-F238E27FC236}">
                <a16:creationId xmlns:a16="http://schemas.microsoft.com/office/drawing/2014/main" id="{7393281D-B77A-4BB8-A3E2-49E0F1259DA9}"/>
              </a:ext>
            </a:extLst>
          </p:cNvPr>
          <p:cNvSpPr>
            <a:spLocks noGrp="1"/>
          </p:cNvSpPr>
          <p:nvPr>
            <p:ph type="body" sz="quarter" idx="19" hasCustomPrompt="1"/>
          </p:nvPr>
        </p:nvSpPr>
        <p:spPr>
          <a:xfrm>
            <a:off x="851193" y="2374899"/>
            <a:ext cx="3327366" cy="3485573"/>
          </a:xfrm>
        </p:spPr>
        <p:txBody>
          <a:bodyPr>
            <a:normAutofit/>
          </a:bodyPr>
          <a:lstStyle>
            <a:lvl1pPr>
              <a:defRPr sz="2000"/>
            </a:lvl1pPr>
          </a:lstStyle>
          <a:p>
            <a:pPr lvl="0"/>
            <a:r>
              <a:rPr lang="en-US"/>
              <a:t>Click to add text</a:t>
            </a:r>
          </a:p>
        </p:txBody>
      </p:sp>
      <p:sp>
        <p:nvSpPr>
          <p:cNvPr id="12" name="Text Placeholder 30">
            <a:extLst>
              <a:ext uri="{FF2B5EF4-FFF2-40B4-BE49-F238E27FC236}">
                <a16:creationId xmlns:a16="http://schemas.microsoft.com/office/drawing/2014/main" id="{6B205DED-723B-48E3-AE9F-556696225CAA}"/>
              </a:ext>
            </a:extLst>
          </p:cNvPr>
          <p:cNvSpPr>
            <a:spLocks noGrp="1"/>
          </p:cNvSpPr>
          <p:nvPr>
            <p:ph type="body" sz="quarter" idx="18" hasCustomPrompt="1"/>
          </p:nvPr>
        </p:nvSpPr>
        <p:spPr>
          <a:xfrm>
            <a:off x="4432317" y="1764193"/>
            <a:ext cx="3327366"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5" name="Text Placeholder 15">
            <a:extLst>
              <a:ext uri="{FF2B5EF4-FFF2-40B4-BE49-F238E27FC236}">
                <a16:creationId xmlns:a16="http://schemas.microsoft.com/office/drawing/2014/main" id="{77D63D24-8466-44F3-898F-5CBC42C7681F}"/>
              </a:ext>
            </a:extLst>
          </p:cNvPr>
          <p:cNvSpPr>
            <a:spLocks noGrp="1"/>
          </p:cNvSpPr>
          <p:nvPr>
            <p:ph type="body" sz="quarter" idx="20" hasCustomPrompt="1"/>
          </p:nvPr>
        </p:nvSpPr>
        <p:spPr>
          <a:xfrm>
            <a:off x="4432317" y="2374899"/>
            <a:ext cx="3327366" cy="3485573"/>
          </a:xfrm>
        </p:spPr>
        <p:txBody>
          <a:bodyPr>
            <a:normAutofit/>
          </a:bodyPr>
          <a:lstStyle>
            <a:lvl1pPr>
              <a:defRPr sz="2000"/>
            </a:lvl1pPr>
          </a:lstStyle>
          <a:p>
            <a:pPr lvl="0"/>
            <a:r>
              <a:rPr lang="en-US"/>
              <a:t>Click to add text</a:t>
            </a:r>
          </a:p>
        </p:txBody>
      </p:sp>
      <p:sp>
        <p:nvSpPr>
          <p:cNvPr id="10" name="Text Placeholder 30">
            <a:extLst>
              <a:ext uri="{FF2B5EF4-FFF2-40B4-BE49-F238E27FC236}">
                <a16:creationId xmlns:a16="http://schemas.microsoft.com/office/drawing/2014/main" id="{F600D1D1-B6A8-4A4E-BC6A-897FE089CBEC}"/>
              </a:ext>
            </a:extLst>
          </p:cNvPr>
          <p:cNvSpPr>
            <a:spLocks noGrp="1"/>
          </p:cNvSpPr>
          <p:nvPr>
            <p:ph type="body" sz="quarter" idx="16" hasCustomPrompt="1"/>
          </p:nvPr>
        </p:nvSpPr>
        <p:spPr>
          <a:xfrm>
            <a:off x="8025393" y="1764193"/>
            <a:ext cx="3327366" cy="597604"/>
          </a:xfrm>
          <a:prstGeom prst="rect">
            <a:avLst/>
          </a:prstGeom>
        </p:spPr>
        <p:txBody>
          <a:bodyPr/>
          <a:lstStyle>
            <a:lvl1pPr marL="0" indent="0">
              <a:buNone/>
              <a:defRPr sz="2400" b="1">
                <a:solidFill>
                  <a:schemeClr val="accent2"/>
                </a:solidFill>
              </a:defRPr>
            </a:lvl1pPr>
          </a:lstStyle>
          <a:p>
            <a:pPr lvl="0"/>
            <a:r>
              <a:rPr lang="en-US"/>
              <a:t>Click to add subtitle</a:t>
            </a:r>
          </a:p>
        </p:txBody>
      </p:sp>
      <p:sp>
        <p:nvSpPr>
          <p:cNvPr id="16" name="Text Placeholder 15">
            <a:extLst>
              <a:ext uri="{FF2B5EF4-FFF2-40B4-BE49-F238E27FC236}">
                <a16:creationId xmlns:a16="http://schemas.microsoft.com/office/drawing/2014/main" id="{A205F643-67E9-4E41-A65F-163C816090B9}"/>
              </a:ext>
            </a:extLst>
          </p:cNvPr>
          <p:cNvSpPr>
            <a:spLocks noGrp="1"/>
          </p:cNvSpPr>
          <p:nvPr>
            <p:ph type="body" sz="quarter" idx="21" hasCustomPrompt="1"/>
          </p:nvPr>
        </p:nvSpPr>
        <p:spPr>
          <a:xfrm>
            <a:off x="8025393" y="2374899"/>
            <a:ext cx="3327366" cy="3485573"/>
          </a:xfrm>
        </p:spPr>
        <p:txBody>
          <a:bodyPr>
            <a:normAutofit/>
          </a:bodyPr>
          <a:lstStyle>
            <a:lvl1pPr>
              <a:defRPr sz="2000"/>
            </a:lvl1pPr>
          </a:lstStyle>
          <a:p>
            <a:pPr lvl="0"/>
            <a:r>
              <a:rPr lang="en-US"/>
              <a:t>Click to add text</a:t>
            </a:r>
          </a:p>
        </p:txBody>
      </p:sp>
      <p:sp>
        <p:nvSpPr>
          <p:cNvPr id="2" name="Footer Placeholder 4">
            <a:extLst>
              <a:ext uri="{FF2B5EF4-FFF2-40B4-BE49-F238E27FC236}">
                <a16:creationId xmlns:a16="http://schemas.microsoft.com/office/drawing/2014/main" id="{B0EF04CC-F1B1-495C-BA2F-F28A5D9715A2}"/>
              </a:ext>
            </a:extLst>
          </p:cNvPr>
          <p:cNvSpPr>
            <a:spLocks noGrp="1"/>
          </p:cNvSpPr>
          <p:nvPr>
            <p:ph type="ftr" sz="quarter" idx="11"/>
          </p:nvPr>
        </p:nvSpPr>
        <p:spPr>
          <a:xfrm>
            <a:off x="201168" y="6356350"/>
            <a:ext cx="4837176" cy="365125"/>
          </a:xfrm>
        </p:spPr>
        <p:txBody>
          <a:bodyPr/>
          <a:lstStyle/>
          <a:p>
            <a:endParaRPr lang="en-US" noProof="0"/>
          </a:p>
        </p:txBody>
      </p:sp>
      <p:sp>
        <p:nvSpPr>
          <p:cNvPr id="3" name="Date Placeholder 3">
            <a:extLst>
              <a:ext uri="{FF2B5EF4-FFF2-40B4-BE49-F238E27FC236}">
                <a16:creationId xmlns:a16="http://schemas.microsoft.com/office/drawing/2014/main" id="{657B66A6-EBC5-4A75-B938-7148B7A12627}"/>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4" name="Slide Number Placeholder 5">
            <a:extLst>
              <a:ext uri="{FF2B5EF4-FFF2-40B4-BE49-F238E27FC236}">
                <a16:creationId xmlns:a16="http://schemas.microsoft.com/office/drawing/2014/main" id="{D83DD707-C769-4868-9B2F-1BF7ABBCD207}"/>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4088354472"/>
      </p:ext>
    </p:extLst>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Closin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152F41C-45C5-4E09-A91A-8F4AE80B065E}"/>
              </a:ext>
              <a:ext uri="{C183D7F6-B498-43B3-948B-1728B52AA6E4}">
                <adec:decorative xmlns:adec="http://schemas.microsoft.com/office/drawing/2017/decorative" val="1"/>
              </a:ext>
            </a:extLst>
          </p:cNvPr>
          <p:cNvSpPr/>
          <p:nvPr/>
        </p:nvSpPr>
        <p:spPr>
          <a:xfrm>
            <a:off x="0" y="4533900"/>
            <a:ext cx="9144000" cy="2324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10" name="Title 6">
            <a:extLst>
              <a:ext uri="{FF2B5EF4-FFF2-40B4-BE49-F238E27FC236}">
                <a16:creationId xmlns:a16="http://schemas.microsoft.com/office/drawing/2014/main" id="{DA9EBEF3-E8A8-4C5C-B6D9-B322242DC93A}"/>
              </a:ext>
            </a:extLst>
          </p:cNvPr>
          <p:cNvSpPr>
            <a:spLocks noGrp="1"/>
          </p:cNvSpPr>
          <p:nvPr>
            <p:ph type="ctrTitle"/>
          </p:nvPr>
        </p:nvSpPr>
        <p:spPr>
          <a:xfrm>
            <a:off x="877001" y="4947313"/>
            <a:ext cx="7700617" cy="1409037"/>
          </a:xfrm>
        </p:spPr>
        <p:txBody>
          <a:bodyPr anchor="ctr">
            <a:normAutofit/>
          </a:bodyPr>
          <a:lstStyle>
            <a:lvl1pPr>
              <a:defRPr>
                <a:solidFill>
                  <a:schemeClr val="bg1"/>
                </a:solidFill>
              </a:defRPr>
            </a:lvl1pPr>
          </a:lstStyle>
          <a:p>
            <a:r>
              <a:rPr lang="en-US" sz="5400"/>
              <a:t>Click to edit Master title style</a:t>
            </a:r>
          </a:p>
        </p:txBody>
      </p:sp>
      <p:sp>
        <p:nvSpPr>
          <p:cNvPr id="11" name="Subtitle 7">
            <a:extLst>
              <a:ext uri="{FF2B5EF4-FFF2-40B4-BE49-F238E27FC236}">
                <a16:creationId xmlns:a16="http://schemas.microsoft.com/office/drawing/2014/main" id="{6A90C83B-4674-4CF1-9CD4-78C3B7CDCCA8}"/>
              </a:ext>
            </a:extLst>
          </p:cNvPr>
          <p:cNvSpPr>
            <a:spLocks noGrp="1"/>
          </p:cNvSpPr>
          <p:nvPr>
            <p:ph type="subTitle" idx="1"/>
          </p:nvPr>
        </p:nvSpPr>
        <p:spPr>
          <a:xfrm>
            <a:off x="9446252" y="386989"/>
            <a:ext cx="2443495" cy="3758334"/>
          </a:xfrm>
        </p:spPr>
        <p:txBody>
          <a:bodyPr anchor="t">
            <a:normAutofit/>
          </a:bodyPr>
          <a:lstStyle>
            <a:lvl1pPr marL="0" indent="0">
              <a:lnSpc>
                <a:spcPct val="100000"/>
              </a:lnSpc>
              <a:spcBef>
                <a:spcPts val="0"/>
              </a:spcBef>
              <a:buNone/>
              <a:defRPr sz="2800" b="1">
                <a:solidFill>
                  <a:schemeClr val="accent1"/>
                </a:solidFill>
              </a:defRPr>
            </a:lvl1pPr>
          </a:lstStyle>
          <a:p>
            <a:r>
              <a:rPr lang="en-US">
                <a:solidFill>
                  <a:schemeClr val="accent1"/>
                </a:solidFill>
              </a:rPr>
              <a:t>Click to edit Master subtitle style</a:t>
            </a:r>
          </a:p>
        </p:txBody>
      </p:sp>
      <p:sp>
        <p:nvSpPr>
          <p:cNvPr id="19" name="Picture Placeholder 17">
            <a:extLst>
              <a:ext uri="{FF2B5EF4-FFF2-40B4-BE49-F238E27FC236}">
                <a16:creationId xmlns:a16="http://schemas.microsoft.com/office/drawing/2014/main" id="{1894E094-44B9-4024-A43A-438DEB225DB2}"/>
              </a:ext>
            </a:extLst>
          </p:cNvPr>
          <p:cNvSpPr>
            <a:spLocks noGrp="1"/>
          </p:cNvSpPr>
          <p:nvPr>
            <p:ph type="pic" sz="quarter" idx="13" hasCustomPrompt="1"/>
          </p:nvPr>
        </p:nvSpPr>
        <p:spPr>
          <a:xfrm>
            <a:off x="0" y="0"/>
            <a:ext cx="9144000" cy="4532313"/>
          </a:xfrm>
        </p:spPr>
        <p:txBody>
          <a:bodyPr/>
          <a:lstStyle>
            <a:lvl1pPr marL="0" indent="0" algn="ctr">
              <a:buNone/>
              <a:defRPr/>
            </a:lvl1pPr>
          </a:lstStyle>
          <a:p>
            <a:r>
              <a:rPr lang="en-US"/>
              <a:t>Click to add photo</a:t>
            </a:r>
          </a:p>
        </p:txBody>
      </p:sp>
      <p:sp>
        <p:nvSpPr>
          <p:cNvPr id="13" name="Footer Placeholder 4">
            <a:extLst>
              <a:ext uri="{FF2B5EF4-FFF2-40B4-BE49-F238E27FC236}">
                <a16:creationId xmlns:a16="http://schemas.microsoft.com/office/drawing/2014/main" id="{9BCFB5F5-AD25-4F9C-8AE7-E0E891F1AFF9}"/>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23" name="Picture Placeholder 20">
            <a:extLst>
              <a:ext uri="{FF2B5EF4-FFF2-40B4-BE49-F238E27FC236}">
                <a16:creationId xmlns:a16="http://schemas.microsoft.com/office/drawing/2014/main" id="{919568B3-FE67-4E6E-BA92-FEF29CBFE1B4}"/>
              </a:ext>
            </a:extLst>
          </p:cNvPr>
          <p:cNvSpPr>
            <a:spLocks noGrp="1"/>
          </p:cNvSpPr>
          <p:nvPr>
            <p:ph type="pic" sz="quarter" idx="14" hasCustomPrompt="1"/>
          </p:nvPr>
        </p:nvSpPr>
        <p:spPr>
          <a:xfrm>
            <a:off x="9144000" y="4532313"/>
            <a:ext cx="3048000" cy="2325687"/>
          </a:xfrm>
        </p:spPr>
        <p:txBody>
          <a:bodyPr/>
          <a:lstStyle>
            <a:lvl1pPr marL="0" indent="0" algn="ctr">
              <a:buNone/>
              <a:defRPr/>
            </a:lvl1pPr>
          </a:lstStyle>
          <a:p>
            <a:r>
              <a:rPr lang="en-US"/>
              <a:t>Click to add photo</a:t>
            </a:r>
          </a:p>
        </p:txBody>
      </p:sp>
      <p:sp>
        <p:nvSpPr>
          <p:cNvPr id="15" name="Date Placeholder 3">
            <a:extLst>
              <a:ext uri="{FF2B5EF4-FFF2-40B4-BE49-F238E27FC236}">
                <a16:creationId xmlns:a16="http://schemas.microsoft.com/office/drawing/2014/main" id="{D87D4A75-1737-4D5B-A386-9FE32DFB5E51}"/>
              </a:ext>
            </a:extLst>
          </p:cNvPr>
          <p:cNvSpPr>
            <a:spLocks noGrp="1"/>
          </p:cNvSpPr>
          <p:nvPr>
            <p:ph type="dt" sz="half" idx="10"/>
          </p:nvPr>
        </p:nvSpPr>
        <p:spPr>
          <a:xfrm>
            <a:off x="7013448" y="6355080"/>
            <a:ext cx="4352544" cy="365125"/>
          </a:xfrm>
        </p:spPr>
        <p:txBody>
          <a:bodyPr/>
          <a:lstStyle>
            <a:lvl1pPr>
              <a:defRPr>
                <a:solidFill>
                  <a:schemeClr val="bg1"/>
                </a:solidFill>
                <a:effectLst>
                  <a:outerShdw blurRad="38100" dist="38100" dir="2700000" algn="tl">
                    <a:srgbClr val="000000">
                      <a:alpha val="43137"/>
                    </a:srgbClr>
                  </a:outerShdw>
                </a:effectLst>
              </a:defRPr>
            </a:lvl1pPr>
          </a:lstStyle>
          <a:p>
            <a:endParaRPr lang="en-US" noProof="0"/>
          </a:p>
        </p:txBody>
      </p:sp>
      <p:sp>
        <p:nvSpPr>
          <p:cNvPr id="16" name="Slide Number Placeholder 5">
            <a:extLst>
              <a:ext uri="{FF2B5EF4-FFF2-40B4-BE49-F238E27FC236}">
                <a16:creationId xmlns:a16="http://schemas.microsoft.com/office/drawing/2014/main" id="{EB52AA41-FD0C-42C6-BD04-9E5B55A48989}"/>
              </a:ext>
            </a:extLst>
          </p:cNvPr>
          <p:cNvSpPr>
            <a:spLocks noGrp="1"/>
          </p:cNvSpPr>
          <p:nvPr>
            <p:ph type="sldNum" sz="quarter" idx="12"/>
          </p:nvPr>
        </p:nvSpPr>
        <p:spPr>
          <a:xfrm>
            <a:off x="11365992" y="6356350"/>
            <a:ext cx="630936" cy="365125"/>
          </a:xfrm>
        </p:spPr>
        <p:txBody>
          <a:bodyPr/>
          <a:lstStyle>
            <a:lvl1pPr>
              <a:defRPr>
                <a:solidFill>
                  <a:schemeClr val="bg1"/>
                </a:solidFill>
                <a:effectLst>
                  <a:outerShdw blurRad="38100" dist="38100" dir="2700000" algn="tl">
                    <a:srgbClr val="000000">
                      <a:alpha val="43137"/>
                    </a:srgbClr>
                  </a:outerShdw>
                </a:effectLst>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795448811"/>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4_Closin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152F41C-45C5-4E09-A91A-8F4AE80B065E}"/>
              </a:ext>
              <a:ext uri="{C183D7F6-B498-43B3-948B-1728B52AA6E4}">
                <adec:decorative xmlns:adec="http://schemas.microsoft.com/office/drawing/2017/decorative" val="1"/>
              </a:ext>
            </a:extLst>
          </p:cNvPr>
          <p:cNvSpPr/>
          <p:nvPr/>
        </p:nvSpPr>
        <p:spPr>
          <a:xfrm>
            <a:off x="0" y="4533900"/>
            <a:ext cx="9144000" cy="2324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10" name="Title 6">
            <a:extLst>
              <a:ext uri="{FF2B5EF4-FFF2-40B4-BE49-F238E27FC236}">
                <a16:creationId xmlns:a16="http://schemas.microsoft.com/office/drawing/2014/main" id="{DA9EBEF3-E8A8-4C5C-B6D9-B322242DC93A}"/>
              </a:ext>
            </a:extLst>
          </p:cNvPr>
          <p:cNvSpPr>
            <a:spLocks noGrp="1"/>
          </p:cNvSpPr>
          <p:nvPr>
            <p:ph type="ctrTitle"/>
          </p:nvPr>
        </p:nvSpPr>
        <p:spPr>
          <a:xfrm>
            <a:off x="877001" y="4947313"/>
            <a:ext cx="7700617" cy="1409037"/>
          </a:xfrm>
        </p:spPr>
        <p:txBody>
          <a:bodyPr anchor="ctr">
            <a:normAutofit/>
          </a:bodyPr>
          <a:lstStyle>
            <a:lvl1pPr>
              <a:defRPr>
                <a:solidFill>
                  <a:schemeClr val="bg1"/>
                </a:solidFill>
              </a:defRPr>
            </a:lvl1pPr>
          </a:lstStyle>
          <a:p>
            <a:r>
              <a:rPr lang="en-US" sz="5400"/>
              <a:t>Click to edit Master title style</a:t>
            </a:r>
          </a:p>
        </p:txBody>
      </p:sp>
      <p:sp>
        <p:nvSpPr>
          <p:cNvPr id="11" name="Subtitle 7">
            <a:extLst>
              <a:ext uri="{FF2B5EF4-FFF2-40B4-BE49-F238E27FC236}">
                <a16:creationId xmlns:a16="http://schemas.microsoft.com/office/drawing/2014/main" id="{6A90C83B-4674-4CF1-9CD4-78C3B7CDCCA8}"/>
              </a:ext>
            </a:extLst>
          </p:cNvPr>
          <p:cNvSpPr>
            <a:spLocks noGrp="1"/>
          </p:cNvSpPr>
          <p:nvPr>
            <p:ph type="subTitle" idx="1"/>
          </p:nvPr>
        </p:nvSpPr>
        <p:spPr>
          <a:xfrm>
            <a:off x="9446252" y="386989"/>
            <a:ext cx="2443495" cy="3758334"/>
          </a:xfrm>
        </p:spPr>
        <p:txBody>
          <a:bodyPr anchor="t">
            <a:normAutofit/>
          </a:bodyPr>
          <a:lstStyle>
            <a:lvl1pPr marL="0" indent="0">
              <a:lnSpc>
                <a:spcPct val="100000"/>
              </a:lnSpc>
              <a:spcBef>
                <a:spcPts val="0"/>
              </a:spcBef>
              <a:buNone/>
              <a:defRPr sz="2800" b="1">
                <a:solidFill>
                  <a:schemeClr val="accent1"/>
                </a:solidFill>
              </a:defRPr>
            </a:lvl1pPr>
          </a:lstStyle>
          <a:p>
            <a:r>
              <a:rPr lang="en-US">
                <a:solidFill>
                  <a:schemeClr val="accent1"/>
                </a:solidFill>
              </a:rPr>
              <a:t>Click to edit Master subtitle style</a:t>
            </a:r>
          </a:p>
        </p:txBody>
      </p:sp>
      <p:sp>
        <p:nvSpPr>
          <p:cNvPr id="19" name="Picture Placeholder 17">
            <a:extLst>
              <a:ext uri="{FF2B5EF4-FFF2-40B4-BE49-F238E27FC236}">
                <a16:creationId xmlns:a16="http://schemas.microsoft.com/office/drawing/2014/main" id="{1894E094-44B9-4024-A43A-438DEB225DB2}"/>
              </a:ext>
            </a:extLst>
          </p:cNvPr>
          <p:cNvSpPr>
            <a:spLocks noGrp="1"/>
          </p:cNvSpPr>
          <p:nvPr>
            <p:ph type="pic" sz="quarter" idx="13" hasCustomPrompt="1"/>
          </p:nvPr>
        </p:nvSpPr>
        <p:spPr>
          <a:xfrm>
            <a:off x="0" y="0"/>
            <a:ext cx="9144000" cy="4532313"/>
          </a:xfrm>
        </p:spPr>
        <p:txBody>
          <a:bodyPr/>
          <a:lstStyle>
            <a:lvl1pPr marL="0" indent="0" algn="ctr">
              <a:buNone/>
              <a:defRPr/>
            </a:lvl1pPr>
          </a:lstStyle>
          <a:p>
            <a:r>
              <a:rPr lang="en-US"/>
              <a:t>Click to add photo</a:t>
            </a:r>
          </a:p>
        </p:txBody>
      </p:sp>
      <p:sp>
        <p:nvSpPr>
          <p:cNvPr id="13" name="Footer Placeholder 4">
            <a:extLst>
              <a:ext uri="{FF2B5EF4-FFF2-40B4-BE49-F238E27FC236}">
                <a16:creationId xmlns:a16="http://schemas.microsoft.com/office/drawing/2014/main" id="{9BCFB5F5-AD25-4F9C-8AE7-E0E891F1AFF9}"/>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23" name="Picture Placeholder 20">
            <a:extLst>
              <a:ext uri="{FF2B5EF4-FFF2-40B4-BE49-F238E27FC236}">
                <a16:creationId xmlns:a16="http://schemas.microsoft.com/office/drawing/2014/main" id="{919568B3-FE67-4E6E-BA92-FEF29CBFE1B4}"/>
              </a:ext>
            </a:extLst>
          </p:cNvPr>
          <p:cNvSpPr>
            <a:spLocks noGrp="1"/>
          </p:cNvSpPr>
          <p:nvPr>
            <p:ph type="pic" sz="quarter" idx="14" hasCustomPrompt="1"/>
          </p:nvPr>
        </p:nvSpPr>
        <p:spPr>
          <a:xfrm>
            <a:off x="9144000" y="4532313"/>
            <a:ext cx="3048000" cy="2325687"/>
          </a:xfrm>
        </p:spPr>
        <p:txBody>
          <a:bodyPr/>
          <a:lstStyle>
            <a:lvl1pPr marL="0" indent="0" algn="ctr">
              <a:buNone/>
              <a:defRPr/>
            </a:lvl1pPr>
          </a:lstStyle>
          <a:p>
            <a:r>
              <a:rPr lang="en-US"/>
              <a:t>Click to add photo</a:t>
            </a:r>
          </a:p>
        </p:txBody>
      </p:sp>
      <p:sp>
        <p:nvSpPr>
          <p:cNvPr id="15" name="Date Placeholder 3">
            <a:extLst>
              <a:ext uri="{FF2B5EF4-FFF2-40B4-BE49-F238E27FC236}">
                <a16:creationId xmlns:a16="http://schemas.microsoft.com/office/drawing/2014/main" id="{D87D4A75-1737-4D5B-A386-9FE32DFB5E51}"/>
              </a:ext>
            </a:extLst>
          </p:cNvPr>
          <p:cNvSpPr>
            <a:spLocks noGrp="1"/>
          </p:cNvSpPr>
          <p:nvPr>
            <p:ph type="dt" sz="half" idx="10"/>
          </p:nvPr>
        </p:nvSpPr>
        <p:spPr>
          <a:xfrm>
            <a:off x="7013448" y="6355080"/>
            <a:ext cx="4352544" cy="365125"/>
          </a:xfrm>
        </p:spPr>
        <p:txBody>
          <a:bodyPr/>
          <a:lstStyle>
            <a:lvl1pPr>
              <a:defRPr>
                <a:solidFill>
                  <a:schemeClr val="bg1"/>
                </a:solidFill>
                <a:effectLst>
                  <a:outerShdw blurRad="38100" dist="38100" dir="2700000" algn="tl">
                    <a:srgbClr val="000000">
                      <a:alpha val="43137"/>
                    </a:srgbClr>
                  </a:outerShdw>
                </a:effectLst>
              </a:defRPr>
            </a:lvl1pPr>
          </a:lstStyle>
          <a:p>
            <a:endParaRPr lang="en-US" noProof="0"/>
          </a:p>
        </p:txBody>
      </p:sp>
      <p:sp>
        <p:nvSpPr>
          <p:cNvPr id="16" name="Slide Number Placeholder 5">
            <a:extLst>
              <a:ext uri="{FF2B5EF4-FFF2-40B4-BE49-F238E27FC236}">
                <a16:creationId xmlns:a16="http://schemas.microsoft.com/office/drawing/2014/main" id="{EB52AA41-FD0C-42C6-BD04-9E5B55A48989}"/>
              </a:ext>
            </a:extLst>
          </p:cNvPr>
          <p:cNvSpPr>
            <a:spLocks noGrp="1"/>
          </p:cNvSpPr>
          <p:nvPr>
            <p:ph type="sldNum" sz="quarter" idx="12"/>
          </p:nvPr>
        </p:nvSpPr>
        <p:spPr>
          <a:xfrm>
            <a:off x="11365992" y="6356350"/>
            <a:ext cx="630936" cy="365125"/>
          </a:xfrm>
        </p:spPr>
        <p:txBody>
          <a:bodyPr/>
          <a:lstStyle>
            <a:lvl1pPr>
              <a:defRPr>
                <a:solidFill>
                  <a:schemeClr val="bg1"/>
                </a:solidFill>
                <a:effectLst>
                  <a:outerShdw blurRad="38100" dist="38100" dir="2700000" algn="tl">
                    <a:srgbClr val="000000">
                      <a:alpha val="43137"/>
                    </a:srgbClr>
                  </a:outerShdw>
                </a:effectLst>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739873886"/>
      </p:ext>
    </p:extLst>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3_Closin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152F41C-45C5-4E09-A91A-8F4AE80B065E}"/>
              </a:ext>
              <a:ext uri="{C183D7F6-B498-43B3-948B-1728B52AA6E4}">
                <adec:decorative xmlns:adec="http://schemas.microsoft.com/office/drawing/2017/decorative" val="1"/>
              </a:ext>
            </a:extLst>
          </p:cNvPr>
          <p:cNvSpPr/>
          <p:nvPr/>
        </p:nvSpPr>
        <p:spPr>
          <a:xfrm>
            <a:off x="0" y="4533900"/>
            <a:ext cx="9144000" cy="23241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10" name="Title 6">
            <a:extLst>
              <a:ext uri="{FF2B5EF4-FFF2-40B4-BE49-F238E27FC236}">
                <a16:creationId xmlns:a16="http://schemas.microsoft.com/office/drawing/2014/main" id="{DA9EBEF3-E8A8-4C5C-B6D9-B322242DC93A}"/>
              </a:ext>
            </a:extLst>
          </p:cNvPr>
          <p:cNvSpPr>
            <a:spLocks noGrp="1"/>
          </p:cNvSpPr>
          <p:nvPr>
            <p:ph type="ctrTitle"/>
          </p:nvPr>
        </p:nvSpPr>
        <p:spPr>
          <a:xfrm>
            <a:off x="877001" y="4947313"/>
            <a:ext cx="7700617" cy="1409037"/>
          </a:xfrm>
        </p:spPr>
        <p:txBody>
          <a:bodyPr anchor="ctr">
            <a:normAutofit/>
          </a:bodyPr>
          <a:lstStyle>
            <a:lvl1pPr>
              <a:defRPr>
                <a:solidFill>
                  <a:schemeClr val="bg1"/>
                </a:solidFill>
              </a:defRPr>
            </a:lvl1pPr>
          </a:lstStyle>
          <a:p>
            <a:r>
              <a:rPr lang="en-US" sz="5400"/>
              <a:t>Click to edit Master title style</a:t>
            </a:r>
          </a:p>
        </p:txBody>
      </p:sp>
      <p:sp>
        <p:nvSpPr>
          <p:cNvPr id="11" name="Subtitle 7">
            <a:extLst>
              <a:ext uri="{FF2B5EF4-FFF2-40B4-BE49-F238E27FC236}">
                <a16:creationId xmlns:a16="http://schemas.microsoft.com/office/drawing/2014/main" id="{6A90C83B-4674-4CF1-9CD4-78C3B7CDCCA8}"/>
              </a:ext>
            </a:extLst>
          </p:cNvPr>
          <p:cNvSpPr>
            <a:spLocks noGrp="1"/>
          </p:cNvSpPr>
          <p:nvPr>
            <p:ph type="subTitle" idx="1"/>
          </p:nvPr>
        </p:nvSpPr>
        <p:spPr>
          <a:xfrm>
            <a:off x="9446252" y="386989"/>
            <a:ext cx="2443495" cy="3758334"/>
          </a:xfrm>
        </p:spPr>
        <p:txBody>
          <a:bodyPr anchor="t">
            <a:normAutofit/>
          </a:bodyPr>
          <a:lstStyle>
            <a:lvl1pPr marL="0" indent="0">
              <a:lnSpc>
                <a:spcPct val="100000"/>
              </a:lnSpc>
              <a:spcBef>
                <a:spcPts val="0"/>
              </a:spcBef>
              <a:buNone/>
              <a:defRPr sz="2800" b="1">
                <a:solidFill>
                  <a:schemeClr val="accent1"/>
                </a:solidFill>
              </a:defRPr>
            </a:lvl1pPr>
          </a:lstStyle>
          <a:p>
            <a:r>
              <a:rPr lang="en-US">
                <a:solidFill>
                  <a:schemeClr val="accent1"/>
                </a:solidFill>
              </a:rPr>
              <a:t>Click to edit Master subtitle style</a:t>
            </a:r>
          </a:p>
        </p:txBody>
      </p:sp>
      <p:sp>
        <p:nvSpPr>
          <p:cNvPr id="19" name="Picture Placeholder 17">
            <a:extLst>
              <a:ext uri="{FF2B5EF4-FFF2-40B4-BE49-F238E27FC236}">
                <a16:creationId xmlns:a16="http://schemas.microsoft.com/office/drawing/2014/main" id="{1894E094-44B9-4024-A43A-438DEB225DB2}"/>
              </a:ext>
            </a:extLst>
          </p:cNvPr>
          <p:cNvSpPr>
            <a:spLocks noGrp="1"/>
          </p:cNvSpPr>
          <p:nvPr>
            <p:ph type="pic" sz="quarter" idx="13" hasCustomPrompt="1"/>
          </p:nvPr>
        </p:nvSpPr>
        <p:spPr>
          <a:xfrm>
            <a:off x="0" y="0"/>
            <a:ext cx="9144000" cy="4532313"/>
          </a:xfrm>
        </p:spPr>
        <p:txBody>
          <a:bodyPr/>
          <a:lstStyle>
            <a:lvl1pPr marL="0" indent="0" algn="ctr">
              <a:buNone/>
              <a:defRPr/>
            </a:lvl1pPr>
          </a:lstStyle>
          <a:p>
            <a:r>
              <a:rPr lang="en-US"/>
              <a:t>Click to add photo</a:t>
            </a:r>
          </a:p>
        </p:txBody>
      </p:sp>
      <p:sp>
        <p:nvSpPr>
          <p:cNvPr id="13" name="Footer Placeholder 4">
            <a:extLst>
              <a:ext uri="{FF2B5EF4-FFF2-40B4-BE49-F238E27FC236}">
                <a16:creationId xmlns:a16="http://schemas.microsoft.com/office/drawing/2014/main" id="{9BCFB5F5-AD25-4F9C-8AE7-E0E891F1AFF9}"/>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23" name="Picture Placeholder 20">
            <a:extLst>
              <a:ext uri="{FF2B5EF4-FFF2-40B4-BE49-F238E27FC236}">
                <a16:creationId xmlns:a16="http://schemas.microsoft.com/office/drawing/2014/main" id="{919568B3-FE67-4E6E-BA92-FEF29CBFE1B4}"/>
              </a:ext>
            </a:extLst>
          </p:cNvPr>
          <p:cNvSpPr>
            <a:spLocks noGrp="1"/>
          </p:cNvSpPr>
          <p:nvPr>
            <p:ph type="pic" sz="quarter" idx="14" hasCustomPrompt="1"/>
          </p:nvPr>
        </p:nvSpPr>
        <p:spPr>
          <a:xfrm>
            <a:off x="9144000" y="4532313"/>
            <a:ext cx="3048000" cy="2325687"/>
          </a:xfrm>
        </p:spPr>
        <p:txBody>
          <a:bodyPr/>
          <a:lstStyle>
            <a:lvl1pPr marL="0" indent="0" algn="ctr">
              <a:buNone/>
              <a:defRPr/>
            </a:lvl1pPr>
          </a:lstStyle>
          <a:p>
            <a:r>
              <a:rPr lang="en-US"/>
              <a:t>Click to add photo</a:t>
            </a:r>
          </a:p>
        </p:txBody>
      </p:sp>
      <p:sp>
        <p:nvSpPr>
          <p:cNvPr id="15" name="Date Placeholder 3">
            <a:extLst>
              <a:ext uri="{FF2B5EF4-FFF2-40B4-BE49-F238E27FC236}">
                <a16:creationId xmlns:a16="http://schemas.microsoft.com/office/drawing/2014/main" id="{D87D4A75-1737-4D5B-A386-9FE32DFB5E51}"/>
              </a:ext>
            </a:extLst>
          </p:cNvPr>
          <p:cNvSpPr>
            <a:spLocks noGrp="1"/>
          </p:cNvSpPr>
          <p:nvPr>
            <p:ph type="dt" sz="half" idx="10"/>
          </p:nvPr>
        </p:nvSpPr>
        <p:spPr>
          <a:xfrm>
            <a:off x="7013448" y="6355080"/>
            <a:ext cx="4352544" cy="365125"/>
          </a:xfrm>
        </p:spPr>
        <p:txBody>
          <a:bodyPr/>
          <a:lstStyle>
            <a:lvl1pPr>
              <a:defRPr>
                <a:solidFill>
                  <a:schemeClr val="bg1"/>
                </a:solidFill>
                <a:effectLst>
                  <a:outerShdw blurRad="38100" dist="38100" dir="2700000" algn="tl">
                    <a:srgbClr val="000000">
                      <a:alpha val="43137"/>
                    </a:srgbClr>
                  </a:outerShdw>
                </a:effectLst>
              </a:defRPr>
            </a:lvl1pPr>
          </a:lstStyle>
          <a:p>
            <a:endParaRPr lang="en-US" noProof="0"/>
          </a:p>
        </p:txBody>
      </p:sp>
      <p:sp>
        <p:nvSpPr>
          <p:cNvPr id="16" name="Slide Number Placeholder 5">
            <a:extLst>
              <a:ext uri="{FF2B5EF4-FFF2-40B4-BE49-F238E27FC236}">
                <a16:creationId xmlns:a16="http://schemas.microsoft.com/office/drawing/2014/main" id="{EB52AA41-FD0C-42C6-BD04-9E5B55A48989}"/>
              </a:ext>
            </a:extLst>
          </p:cNvPr>
          <p:cNvSpPr>
            <a:spLocks noGrp="1"/>
          </p:cNvSpPr>
          <p:nvPr>
            <p:ph type="sldNum" sz="quarter" idx="12"/>
          </p:nvPr>
        </p:nvSpPr>
        <p:spPr>
          <a:xfrm>
            <a:off x="11365992" y="6356350"/>
            <a:ext cx="630936" cy="365125"/>
          </a:xfrm>
        </p:spPr>
        <p:txBody>
          <a:bodyPr/>
          <a:lstStyle>
            <a:lvl1pPr>
              <a:defRPr>
                <a:solidFill>
                  <a:schemeClr val="bg1"/>
                </a:solidFill>
                <a:effectLst>
                  <a:outerShdw blurRad="38100" dist="38100" dir="2700000" algn="tl">
                    <a:srgbClr val="000000">
                      <a:alpha val="43137"/>
                    </a:srgbClr>
                  </a:outerShdw>
                </a:effectLst>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389450464"/>
      </p:ext>
    </p:extLst>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2_Closin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152F41C-45C5-4E09-A91A-8F4AE80B065E}"/>
              </a:ext>
              <a:ext uri="{C183D7F6-B498-43B3-948B-1728B52AA6E4}">
                <adec:decorative xmlns:adec="http://schemas.microsoft.com/office/drawing/2017/decorative" val="1"/>
              </a:ext>
            </a:extLst>
          </p:cNvPr>
          <p:cNvSpPr/>
          <p:nvPr/>
        </p:nvSpPr>
        <p:spPr>
          <a:xfrm>
            <a:off x="0" y="4533900"/>
            <a:ext cx="9144000" cy="23241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10" name="Title 6">
            <a:extLst>
              <a:ext uri="{FF2B5EF4-FFF2-40B4-BE49-F238E27FC236}">
                <a16:creationId xmlns:a16="http://schemas.microsoft.com/office/drawing/2014/main" id="{DA9EBEF3-E8A8-4C5C-B6D9-B322242DC93A}"/>
              </a:ext>
            </a:extLst>
          </p:cNvPr>
          <p:cNvSpPr>
            <a:spLocks noGrp="1"/>
          </p:cNvSpPr>
          <p:nvPr>
            <p:ph type="ctrTitle"/>
          </p:nvPr>
        </p:nvSpPr>
        <p:spPr>
          <a:xfrm>
            <a:off x="877001" y="4947313"/>
            <a:ext cx="7700617" cy="1409037"/>
          </a:xfrm>
        </p:spPr>
        <p:txBody>
          <a:bodyPr anchor="ctr">
            <a:normAutofit/>
          </a:bodyPr>
          <a:lstStyle>
            <a:lvl1pPr>
              <a:defRPr>
                <a:solidFill>
                  <a:schemeClr val="bg1"/>
                </a:solidFill>
              </a:defRPr>
            </a:lvl1pPr>
          </a:lstStyle>
          <a:p>
            <a:r>
              <a:rPr lang="en-US" sz="5400"/>
              <a:t>Click to edit Master title style</a:t>
            </a:r>
          </a:p>
        </p:txBody>
      </p:sp>
      <p:sp>
        <p:nvSpPr>
          <p:cNvPr id="11" name="Subtitle 7">
            <a:extLst>
              <a:ext uri="{FF2B5EF4-FFF2-40B4-BE49-F238E27FC236}">
                <a16:creationId xmlns:a16="http://schemas.microsoft.com/office/drawing/2014/main" id="{6A90C83B-4674-4CF1-9CD4-78C3B7CDCCA8}"/>
              </a:ext>
            </a:extLst>
          </p:cNvPr>
          <p:cNvSpPr>
            <a:spLocks noGrp="1"/>
          </p:cNvSpPr>
          <p:nvPr>
            <p:ph type="subTitle" idx="1"/>
          </p:nvPr>
        </p:nvSpPr>
        <p:spPr>
          <a:xfrm>
            <a:off x="9446252" y="386989"/>
            <a:ext cx="2443495" cy="3758334"/>
          </a:xfrm>
        </p:spPr>
        <p:txBody>
          <a:bodyPr anchor="t">
            <a:normAutofit/>
          </a:bodyPr>
          <a:lstStyle>
            <a:lvl1pPr marL="0" indent="0">
              <a:lnSpc>
                <a:spcPct val="100000"/>
              </a:lnSpc>
              <a:spcBef>
                <a:spcPts val="0"/>
              </a:spcBef>
              <a:buNone/>
              <a:defRPr sz="2800" b="1">
                <a:solidFill>
                  <a:schemeClr val="accent1"/>
                </a:solidFill>
              </a:defRPr>
            </a:lvl1pPr>
          </a:lstStyle>
          <a:p>
            <a:r>
              <a:rPr lang="en-US">
                <a:solidFill>
                  <a:schemeClr val="accent1"/>
                </a:solidFill>
              </a:rPr>
              <a:t>Click to edit Master subtitle style</a:t>
            </a:r>
          </a:p>
        </p:txBody>
      </p:sp>
      <p:sp>
        <p:nvSpPr>
          <p:cNvPr id="19" name="Picture Placeholder 17">
            <a:extLst>
              <a:ext uri="{FF2B5EF4-FFF2-40B4-BE49-F238E27FC236}">
                <a16:creationId xmlns:a16="http://schemas.microsoft.com/office/drawing/2014/main" id="{1894E094-44B9-4024-A43A-438DEB225DB2}"/>
              </a:ext>
            </a:extLst>
          </p:cNvPr>
          <p:cNvSpPr>
            <a:spLocks noGrp="1"/>
          </p:cNvSpPr>
          <p:nvPr>
            <p:ph type="pic" sz="quarter" idx="13" hasCustomPrompt="1"/>
          </p:nvPr>
        </p:nvSpPr>
        <p:spPr>
          <a:xfrm>
            <a:off x="0" y="0"/>
            <a:ext cx="9144000" cy="4532313"/>
          </a:xfrm>
        </p:spPr>
        <p:txBody>
          <a:bodyPr/>
          <a:lstStyle>
            <a:lvl1pPr marL="0" indent="0" algn="ctr">
              <a:buNone/>
              <a:defRPr/>
            </a:lvl1pPr>
          </a:lstStyle>
          <a:p>
            <a:r>
              <a:rPr lang="en-US"/>
              <a:t>Click to add photo</a:t>
            </a:r>
          </a:p>
        </p:txBody>
      </p:sp>
      <p:sp>
        <p:nvSpPr>
          <p:cNvPr id="13" name="Footer Placeholder 4">
            <a:extLst>
              <a:ext uri="{FF2B5EF4-FFF2-40B4-BE49-F238E27FC236}">
                <a16:creationId xmlns:a16="http://schemas.microsoft.com/office/drawing/2014/main" id="{9BCFB5F5-AD25-4F9C-8AE7-E0E891F1AFF9}"/>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23" name="Picture Placeholder 20">
            <a:extLst>
              <a:ext uri="{FF2B5EF4-FFF2-40B4-BE49-F238E27FC236}">
                <a16:creationId xmlns:a16="http://schemas.microsoft.com/office/drawing/2014/main" id="{919568B3-FE67-4E6E-BA92-FEF29CBFE1B4}"/>
              </a:ext>
            </a:extLst>
          </p:cNvPr>
          <p:cNvSpPr>
            <a:spLocks noGrp="1"/>
          </p:cNvSpPr>
          <p:nvPr>
            <p:ph type="pic" sz="quarter" idx="14" hasCustomPrompt="1"/>
          </p:nvPr>
        </p:nvSpPr>
        <p:spPr>
          <a:xfrm>
            <a:off x="9144000" y="4532313"/>
            <a:ext cx="3048000" cy="2325687"/>
          </a:xfrm>
        </p:spPr>
        <p:txBody>
          <a:bodyPr/>
          <a:lstStyle>
            <a:lvl1pPr marL="0" indent="0" algn="ctr">
              <a:buNone/>
              <a:defRPr/>
            </a:lvl1pPr>
          </a:lstStyle>
          <a:p>
            <a:r>
              <a:rPr lang="en-US"/>
              <a:t>Click to add photo</a:t>
            </a:r>
          </a:p>
        </p:txBody>
      </p:sp>
      <p:sp>
        <p:nvSpPr>
          <p:cNvPr id="15" name="Date Placeholder 3">
            <a:extLst>
              <a:ext uri="{FF2B5EF4-FFF2-40B4-BE49-F238E27FC236}">
                <a16:creationId xmlns:a16="http://schemas.microsoft.com/office/drawing/2014/main" id="{D87D4A75-1737-4D5B-A386-9FE32DFB5E51}"/>
              </a:ext>
            </a:extLst>
          </p:cNvPr>
          <p:cNvSpPr>
            <a:spLocks noGrp="1"/>
          </p:cNvSpPr>
          <p:nvPr>
            <p:ph type="dt" sz="half" idx="10"/>
          </p:nvPr>
        </p:nvSpPr>
        <p:spPr>
          <a:xfrm>
            <a:off x="7013448" y="6355080"/>
            <a:ext cx="4352544" cy="365125"/>
          </a:xfrm>
        </p:spPr>
        <p:txBody>
          <a:bodyPr/>
          <a:lstStyle>
            <a:lvl1pPr>
              <a:defRPr>
                <a:solidFill>
                  <a:schemeClr val="bg1"/>
                </a:solidFill>
                <a:effectLst>
                  <a:outerShdw blurRad="38100" dist="38100" dir="2700000" algn="tl">
                    <a:srgbClr val="000000">
                      <a:alpha val="43137"/>
                    </a:srgbClr>
                  </a:outerShdw>
                </a:effectLst>
              </a:defRPr>
            </a:lvl1pPr>
          </a:lstStyle>
          <a:p>
            <a:endParaRPr lang="en-US" noProof="0"/>
          </a:p>
        </p:txBody>
      </p:sp>
      <p:sp>
        <p:nvSpPr>
          <p:cNvPr id="16" name="Slide Number Placeholder 5">
            <a:extLst>
              <a:ext uri="{FF2B5EF4-FFF2-40B4-BE49-F238E27FC236}">
                <a16:creationId xmlns:a16="http://schemas.microsoft.com/office/drawing/2014/main" id="{EB52AA41-FD0C-42C6-BD04-9E5B55A48989}"/>
              </a:ext>
            </a:extLst>
          </p:cNvPr>
          <p:cNvSpPr>
            <a:spLocks noGrp="1"/>
          </p:cNvSpPr>
          <p:nvPr>
            <p:ph type="sldNum" sz="quarter" idx="12"/>
          </p:nvPr>
        </p:nvSpPr>
        <p:spPr>
          <a:xfrm>
            <a:off x="11365992" y="6356350"/>
            <a:ext cx="630936" cy="365125"/>
          </a:xfrm>
        </p:spPr>
        <p:txBody>
          <a:bodyPr/>
          <a:lstStyle>
            <a:lvl1pPr>
              <a:defRPr>
                <a:solidFill>
                  <a:schemeClr val="bg1"/>
                </a:solidFill>
                <a:effectLst>
                  <a:outerShdw blurRad="38100" dist="38100" dir="2700000" algn="tl">
                    <a:srgbClr val="000000">
                      <a:alpha val="43137"/>
                    </a:srgbClr>
                  </a:outerShdw>
                </a:effectLst>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596622161"/>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1_Closin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152F41C-45C5-4E09-A91A-8F4AE80B065E}"/>
              </a:ext>
              <a:ext uri="{C183D7F6-B498-43B3-948B-1728B52AA6E4}">
                <adec:decorative xmlns:adec="http://schemas.microsoft.com/office/drawing/2017/decorative" val="1"/>
              </a:ext>
            </a:extLst>
          </p:cNvPr>
          <p:cNvSpPr/>
          <p:nvPr/>
        </p:nvSpPr>
        <p:spPr>
          <a:xfrm>
            <a:off x="0" y="4533900"/>
            <a:ext cx="9144000" cy="23241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10" name="Title 6">
            <a:extLst>
              <a:ext uri="{FF2B5EF4-FFF2-40B4-BE49-F238E27FC236}">
                <a16:creationId xmlns:a16="http://schemas.microsoft.com/office/drawing/2014/main" id="{DA9EBEF3-E8A8-4C5C-B6D9-B322242DC93A}"/>
              </a:ext>
            </a:extLst>
          </p:cNvPr>
          <p:cNvSpPr>
            <a:spLocks noGrp="1"/>
          </p:cNvSpPr>
          <p:nvPr>
            <p:ph type="ctrTitle"/>
          </p:nvPr>
        </p:nvSpPr>
        <p:spPr>
          <a:xfrm>
            <a:off x="877001" y="4947313"/>
            <a:ext cx="7700617" cy="1409037"/>
          </a:xfrm>
        </p:spPr>
        <p:txBody>
          <a:bodyPr anchor="ctr">
            <a:normAutofit/>
          </a:bodyPr>
          <a:lstStyle>
            <a:lvl1pPr>
              <a:defRPr>
                <a:solidFill>
                  <a:schemeClr val="bg1"/>
                </a:solidFill>
              </a:defRPr>
            </a:lvl1pPr>
          </a:lstStyle>
          <a:p>
            <a:r>
              <a:rPr lang="en-US" sz="5400"/>
              <a:t>Click to edit Master title style</a:t>
            </a:r>
          </a:p>
        </p:txBody>
      </p:sp>
      <p:sp>
        <p:nvSpPr>
          <p:cNvPr id="11" name="Subtitle 7">
            <a:extLst>
              <a:ext uri="{FF2B5EF4-FFF2-40B4-BE49-F238E27FC236}">
                <a16:creationId xmlns:a16="http://schemas.microsoft.com/office/drawing/2014/main" id="{6A90C83B-4674-4CF1-9CD4-78C3B7CDCCA8}"/>
              </a:ext>
            </a:extLst>
          </p:cNvPr>
          <p:cNvSpPr>
            <a:spLocks noGrp="1"/>
          </p:cNvSpPr>
          <p:nvPr>
            <p:ph type="subTitle" idx="1"/>
          </p:nvPr>
        </p:nvSpPr>
        <p:spPr>
          <a:xfrm>
            <a:off x="9446252" y="386989"/>
            <a:ext cx="2443495" cy="3758334"/>
          </a:xfrm>
        </p:spPr>
        <p:txBody>
          <a:bodyPr anchor="t">
            <a:normAutofit/>
          </a:bodyPr>
          <a:lstStyle>
            <a:lvl1pPr marL="0" indent="0">
              <a:lnSpc>
                <a:spcPct val="100000"/>
              </a:lnSpc>
              <a:spcBef>
                <a:spcPts val="0"/>
              </a:spcBef>
              <a:buNone/>
              <a:defRPr sz="2800" b="1">
                <a:solidFill>
                  <a:schemeClr val="accent1"/>
                </a:solidFill>
              </a:defRPr>
            </a:lvl1pPr>
          </a:lstStyle>
          <a:p>
            <a:r>
              <a:rPr lang="en-US">
                <a:solidFill>
                  <a:schemeClr val="accent1"/>
                </a:solidFill>
              </a:rPr>
              <a:t>Click to edit Master subtitle style</a:t>
            </a:r>
          </a:p>
        </p:txBody>
      </p:sp>
      <p:sp>
        <p:nvSpPr>
          <p:cNvPr id="19" name="Picture Placeholder 17">
            <a:extLst>
              <a:ext uri="{FF2B5EF4-FFF2-40B4-BE49-F238E27FC236}">
                <a16:creationId xmlns:a16="http://schemas.microsoft.com/office/drawing/2014/main" id="{1894E094-44B9-4024-A43A-438DEB225DB2}"/>
              </a:ext>
            </a:extLst>
          </p:cNvPr>
          <p:cNvSpPr>
            <a:spLocks noGrp="1"/>
          </p:cNvSpPr>
          <p:nvPr>
            <p:ph type="pic" sz="quarter" idx="13" hasCustomPrompt="1"/>
          </p:nvPr>
        </p:nvSpPr>
        <p:spPr>
          <a:xfrm>
            <a:off x="0" y="0"/>
            <a:ext cx="9144000" cy="4532313"/>
          </a:xfrm>
        </p:spPr>
        <p:txBody>
          <a:bodyPr/>
          <a:lstStyle>
            <a:lvl1pPr marL="0" indent="0" algn="ctr">
              <a:buNone/>
              <a:defRPr/>
            </a:lvl1pPr>
          </a:lstStyle>
          <a:p>
            <a:r>
              <a:rPr lang="en-US"/>
              <a:t>Click to add photo</a:t>
            </a:r>
          </a:p>
        </p:txBody>
      </p:sp>
      <p:sp>
        <p:nvSpPr>
          <p:cNvPr id="13" name="Footer Placeholder 4">
            <a:extLst>
              <a:ext uri="{FF2B5EF4-FFF2-40B4-BE49-F238E27FC236}">
                <a16:creationId xmlns:a16="http://schemas.microsoft.com/office/drawing/2014/main" id="{9BCFB5F5-AD25-4F9C-8AE7-E0E891F1AFF9}"/>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endParaRPr lang="en-US" noProof="0"/>
          </a:p>
        </p:txBody>
      </p:sp>
      <p:sp>
        <p:nvSpPr>
          <p:cNvPr id="23" name="Picture Placeholder 20">
            <a:extLst>
              <a:ext uri="{FF2B5EF4-FFF2-40B4-BE49-F238E27FC236}">
                <a16:creationId xmlns:a16="http://schemas.microsoft.com/office/drawing/2014/main" id="{919568B3-FE67-4E6E-BA92-FEF29CBFE1B4}"/>
              </a:ext>
            </a:extLst>
          </p:cNvPr>
          <p:cNvSpPr>
            <a:spLocks noGrp="1"/>
          </p:cNvSpPr>
          <p:nvPr>
            <p:ph type="pic" sz="quarter" idx="14" hasCustomPrompt="1"/>
          </p:nvPr>
        </p:nvSpPr>
        <p:spPr>
          <a:xfrm>
            <a:off x="9144000" y="4532313"/>
            <a:ext cx="3048000" cy="2325687"/>
          </a:xfrm>
        </p:spPr>
        <p:txBody>
          <a:bodyPr/>
          <a:lstStyle>
            <a:lvl1pPr marL="0" indent="0" algn="ctr">
              <a:buNone/>
              <a:defRPr/>
            </a:lvl1pPr>
          </a:lstStyle>
          <a:p>
            <a:r>
              <a:rPr lang="en-US"/>
              <a:t>Click to add photo</a:t>
            </a:r>
          </a:p>
        </p:txBody>
      </p:sp>
      <p:sp>
        <p:nvSpPr>
          <p:cNvPr id="15" name="Date Placeholder 3">
            <a:extLst>
              <a:ext uri="{FF2B5EF4-FFF2-40B4-BE49-F238E27FC236}">
                <a16:creationId xmlns:a16="http://schemas.microsoft.com/office/drawing/2014/main" id="{D87D4A75-1737-4D5B-A386-9FE32DFB5E51}"/>
              </a:ext>
            </a:extLst>
          </p:cNvPr>
          <p:cNvSpPr>
            <a:spLocks noGrp="1"/>
          </p:cNvSpPr>
          <p:nvPr>
            <p:ph type="dt" sz="half" idx="10"/>
          </p:nvPr>
        </p:nvSpPr>
        <p:spPr>
          <a:xfrm>
            <a:off x="7013448" y="6355080"/>
            <a:ext cx="4352544" cy="365125"/>
          </a:xfrm>
        </p:spPr>
        <p:txBody>
          <a:bodyPr/>
          <a:lstStyle>
            <a:lvl1pPr>
              <a:defRPr>
                <a:solidFill>
                  <a:schemeClr val="bg1"/>
                </a:solidFill>
                <a:effectLst>
                  <a:outerShdw blurRad="38100" dist="38100" dir="2700000" algn="tl">
                    <a:srgbClr val="000000">
                      <a:alpha val="43137"/>
                    </a:srgbClr>
                  </a:outerShdw>
                </a:effectLst>
              </a:defRPr>
            </a:lvl1pPr>
          </a:lstStyle>
          <a:p>
            <a:endParaRPr lang="en-US" noProof="0"/>
          </a:p>
        </p:txBody>
      </p:sp>
      <p:sp>
        <p:nvSpPr>
          <p:cNvPr id="16" name="Slide Number Placeholder 5">
            <a:extLst>
              <a:ext uri="{FF2B5EF4-FFF2-40B4-BE49-F238E27FC236}">
                <a16:creationId xmlns:a16="http://schemas.microsoft.com/office/drawing/2014/main" id="{EB52AA41-FD0C-42C6-BD04-9E5B55A48989}"/>
              </a:ext>
            </a:extLst>
          </p:cNvPr>
          <p:cNvSpPr>
            <a:spLocks noGrp="1"/>
          </p:cNvSpPr>
          <p:nvPr>
            <p:ph type="sldNum" sz="quarter" idx="12"/>
          </p:nvPr>
        </p:nvSpPr>
        <p:spPr>
          <a:xfrm>
            <a:off x="11365992" y="6356350"/>
            <a:ext cx="630936" cy="365125"/>
          </a:xfrm>
        </p:spPr>
        <p:txBody>
          <a:bodyPr/>
          <a:lstStyle>
            <a:lvl1pPr>
              <a:defRPr>
                <a:solidFill>
                  <a:schemeClr val="bg1"/>
                </a:solidFill>
                <a:effectLst>
                  <a:outerShdw blurRad="38100" dist="38100" dir="2700000" algn="tl">
                    <a:srgbClr val="000000">
                      <a:alpha val="43137"/>
                    </a:srgbClr>
                  </a:outerShdw>
                </a:effectLst>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858525078"/>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Thanks Layout">
    <p:spTree>
      <p:nvGrpSpPr>
        <p:cNvPr id="1" name=""/>
        <p:cNvGrpSpPr/>
        <p:nvPr/>
      </p:nvGrpSpPr>
      <p:grpSpPr>
        <a:xfrm>
          <a:off x="0" y="0"/>
          <a:ext cx="0" cy="0"/>
          <a:chOff x="0" y="0"/>
          <a:chExt cx="0" cy="0"/>
        </a:xfrm>
      </p:grpSpPr>
      <p:sp>
        <p:nvSpPr>
          <p:cNvPr id="3" name="Rectangle 2" descr="View of a lake and mountain range">
            <a:extLst>
              <a:ext uri="{FF2B5EF4-FFF2-40B4-BE49-F238E27FC236}">
                <a16:creationId xmlns:a16="http://schemas.microsoft.com/office/drawing/2014/main" id="{1DAC5403-E1D0-4032-A9FE-410B2982643C}"/>
              </a:ext>
            </a:extLst>
          </p:cNvPr>
          <p:cNvSpPr/>
          <p:nvPr userDrawn="1"/>
        </p:nvSpPr>
        <p:spPr>
          <a:xfrm>
            <a:off x="129540" y="128016"/>
            <a:ext cx="11932920" cy="6601968"/>
          </a:xfrm>
          <a:prstGeom prst="rect">
            <a:avLst/>
          </a:prstGeom>
          <a:blipFill>
            <a:blip r:embed="rId2" cstate="email">
              <a:extLst>
                <a:ext uri="{28A0092B-C50C-407E-A947-70E740481C1C}">
                  <a14:useLocalDpi xmlns:a14="http://schemas.microsoft.com/office/drawing/2010/main"/>
                </a:ext>
              </a:extLst>
            </a:blip>
            <a:srcRect/>
            <a:stretch>
              <a:fillRect/>
            </a:stretch>
          </a:blipFill>
          <a:ln w="12700" cap="flat">
            <a:noFill/>
            <a:prstDash val="solid"/>
            <a:miter/>
          </a:ln>
        </p:spPr>
        <p:txBody>
          <a:bodyPr rtlCol="0" anchor="ctr"/>
          <a:lstStyle/>
          <a:p>
            <a:pPr algn="l"/>
            <a:endParaRPr lang="en-US" noProof="0"/>
          </a:p>
        </p:txBody>
      </p:sp>
      <p:sp>
        <p:nvSpPr>
          <p:cNvPr id="12" name="Rectangle 11">
            <a:extLst>
              <a:ext uri="{FF2B5EF4-FFF2-40B4-BE49-F238E27FC236}">
                <a16:creationId xmlns:a16="http://schemas.microsoft.com/office/drawing/2014/main" id="{D846C517-01CF-4924-81A5-DAD4CE0BFA6C}"/>
              </a:ext>
              <a:ext uri="{C183D7F6-B498-43B3-948B-1728B52AA6E4}">
                <adec:decorative xmlns:adec="http://schemas.microsoft.com/office/drawing/2017/decorative" val="1"/>
              </a:ext>
            </a:extLst>
          </p:cNvPr>
          <p:cNvSpPr/>
          <p:nvPr userDrawn="1"/>
        </p:nvSpPr>
        <p:spPr>
          <a:xfrm>
            <a:off x="129540" y="128016"/>
            <a:ext cx="11932920" cy="6601968"/>
          </a:xfrm>
          <a:prstGeom prst="rect">
            <a:avLst/>
          </a:prstGeom>
          <a:gradFill flip="none" rotWithShape="1">
            <a:gsLst>
              <a:gs pos="0">
                <a:schemeClr val="accent2">
                  <a:alpha val="80000"/>
                </a:schemeClr>
              </a:gs>
              <a:gs pos="99000">
                <a:schemeClr val="accent3">
                  <a:alpha val="80000"/>
                </a:schemeClr>
              </a:gs>
            </a:gsLst>
            <a:lin ang="0" scaled="1"/>
            <a:tileRect/>
          </a:gradFill>
          <a:ln w="12700" cap="flat">
            <a:noFill/>
            <a:prstDash val="solid"/>
            <a:miter/>
          </a:ln>
        </p:spPr>
        <p:txBody>
          <a:bodyPr rtlCol="0" anchor="ctr"/>
          <a:lstStyle/>
          <a:p>
            <a:pPr algn="l"/>
            <a:endParaRPr lang="en-US" noProof="0"/>
          </a:p>
        </p:txBody>
      </p:sp>
      <p:sp>
        <p:nvSpPr>
          <p:cNvPr id="16" name="Text Placeholder 26">
            <a:extLst>
              <a:ext uri="{FF2B5EF4-FFF2-40B4-BE49-F238E27FC236}">
                <a16:creationId xmlns:a16="http://schemas.microsoft.com/office/drawing/2014/main" id="{82190F1B-1701-4806-870F-8FC7F32FE4AA}"/>
              </a:ext>
            </a:extLst>
          </p:cNvPr>
          <p:cNvSpPr>
            <a:spLocks noGrp="1"/>
          </p:cNvSpPr>
          <p:nvPr>
            <p:ph type="body" sz="quarter" idx="21" hasCustomPrompt="1"/>
          </p:nvPr>
        </p:nvSpPr>
        <p:spPr>
          <a:xfrm>
            <a:off x="3912235" y="4222968"/>
            <a:ext cx="4367531" cy="474519"/>
          </a:xfrm>
        </p:spPr>
        <p:txBody>
          <a:bodyPr>
            <a:noAutofit/>
          </a:bodyPr>
          <a:lstStyle>
            <a:lvl1pPr marL="0" indent="0" algn="ctr">
              <a:buNone/>
              <a:defRPr sz="35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+7 678-555-0128</a:t>
            </a:r>
          </a:p>
        </p:txBody>
      </p:sp>
      <p:sp>
        <p:nvSpPr>
          <p:cNvPr id="18" name="Text Placeholder 26">
            <a:extLst>
              <a:ext uri="{FF2B5EF4-FFF2-40B4-BE49-F238E27FC236}">
                <a16:creationId xmlns:a16="http://schemas.microsoft.com/office/drawing/2014/main" id="{972B7F81-5409-42D9-B44C-88D9CBD9BAD5}"/>
              </a:ext>
            </a:extLst>
          </p:cNvPr>
          <p:cNvSpPr>
            <a:spLocks noGrp="1"/>
          </p:cNvSpPr>
          <p:nvPr>
            <p:ph type="body" sz="quarter" idx="20" hasCustomPrompt="1"/>
          </p:nvPr>
        </p:nvSpPr>
        <p:spPr>
          <a:xfrm>
            <a:off x="3912235" y="3927698"/>
            <a:ext cx="4367531" cy="288000"/>
          </a:xfrm>
        </p:spPr>
        <p:txBody>
          <a:bodyPr>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Phone</a:t>
            </a:r>
          </a:p>
        </p:txBody>
      </p:sp>
      <p:sp>
        <p:nvSpPr>
          <p:cNvPr id="19" name="Text Placeholder 14">
            <a:extLst>
              <a:ext uri="{FF2B5EF4-FFF2-40B4-BE49-F238E27FC236}">
                <a16:creationId xmlns:a16="http://schemas.microsoft.com/office/drawing/2014/main" id="{FAA54554-5CE2-43AD-979D-F095482C49AB}"/>
              </a:ext>
            </a:extLst>
          </p:cNvPr>
          <p:cNvSpPr>
            <a:spLocks noGrp="1"/>
          </p:cNvSpPr>
          <p:nvPr>
            <p:ph type="body" sz="quarter" idx="13" hasCustomPrompt="1"/>
          </p:nvPr>
        </p:nvSpPr>
        <p:spPr>
          <a:xfrm>
            <a:off x="1050857" y="2655074"/>
            <a:ext cx="10090287" cy="606659"/>
          </a:xfrm>
        </p:spPr>
        <p:txBody>
          <a:bodyPr>
            <a:noAutofit/>
          </a:bodyPr>
          <a:lstStyle>
            <a:lvl1pPr marL="0" indent="0" algn="ctr">
              <a:buNone/>
              <a:defRPr sz="3500" b="0" i="0">
                <a:solidFill>
                  <a:schemeClr val="bg2"/>
                </a:solidFill>
              </a:defRPr>
            </a:lvl1pPr>
          </a:lstStyle>
          <a:p>
            <a:pPr lvl="0"/>
            <a:r>
              <a:rPr lang="en-US" noProof="0"/>
              <a:t>Alexander Martensson</a:t>
            </a:r>
          </a:p>
        </p:txBody>
      </p:sp>
      <p:sp>
        <p:nvSpPr>
          <p:cNvPr id="20" name="Text Placeholder 26">
            <a:extLst>
              <a:ext uri="{FF2B5EF4-FFF2-40B4-BE49-F238E27FC236}">
                <a16:creationId xmlns:a16="http://schemas.microsoft.com/office/drawing/2014/main" id="{A1D8F0C1-128A-435B-8585-F0B32496EC79}"/>
              </a:ext>
            </a:extLst>
          </p:cNvPr>
          <p:cNvSpPr>
            <a:spLocks noGrp="1"/>
          </p:cNvSpPr>
          <p:nvPr>
            <p:ph type="body" sz="quarter" idx="22" hasCustomPrompt="1"/>
          </p:nvPr>
        </p:nvSpPr>
        <p:spPr>
          <a:xfrm>
            <a:off x="3135722" y="5230723"/>
            <a:ext cx="5920556" cy="474519"/>
          </a:xfrm>
        </p:spPr>
        <p:txBody>
          <a:bodyPr>
            <a:noAutofit/>
          </a:bodyPr>
          <a:lstStyle>
            <a:lvl1pPr marL="0" indent="0" algn="ctr">
              <a:buNone/>
              <a:defRPr sz="35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martensson@example.com</a:t>
            </a:r>
          </a:p>
        </p:txBody>
      </p:sp>
      <p:sp>
        <p:nvSpPr>
          <p:cNvPr id="22" name="Text Placeholder 26">
            <a:extLst>
              <a:ext uri="{FF2B5EF4-FFF2-40B4-BE49-F238E27FC236}">
                <a16:creationId xmlns:a16="http://schemas.microsoft.com/office/drawing/2014/main" id="{90B48E8B-E525-4852-9167-5281C64B1C37}"/>
              </a:ext>
            </a:extLst>
          </p:cNvPr>
          <p:cNvSpPr>
            <a:spLocks noGrp="1"/>
          </p:cNvSpPr>
          <p:nvPr>
            <p:ph type="body" sz="quarter" idx="23" hasCustomPrompt="1"/>
          </p:nvPr>
        </p:nvSpPr>
        <p:spPr>
          <a:xfrm>
            <a:off x="3912235" y="4929014"/>
            <a:ext cx="4367531" cy="288000"/>
          </a:xfrm>
        </p:spPr>
        <p:txBody>
          <a:bodyPr>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Email</a:t>
            </a:r>
          </a:p>
        </p:txBody>
      </p:sp>
      <p:sp>
        <p:nvSpPr>
          <p:cNvPr id="24" name="Title 1">
            <a:extLst>
              <a:ext uri="{FF2B5EF4-FFF2-40B4-BE49-F238E27FC236}">
                <a16:creationId xmlns:a16="http://schemas.microsoft.com/office/drawing/2014/main" id="{0C5EB90F-1ADD-412B-9044-2CC607B786B1}"/>
              </a:ext>
            </a:extLst>
          </p:cNvPr>
          <p:cNvSpPr>
            <a:spLocks noGrp="1"/>
          </p:cNvSpPr>
          <p:nvPr>
            <p:ph type="title" hasCustomPrompt="1"/>
          </p:nvPr>
        </p:nvSpPr>
        <p:spPr>
          <a:xfrm>
            <a:off x="1050856" y="993494"/>
            <a:ext cx="10104124" cy="1517356"/>
          </a:xfrm>
        </p:spPr>
        <p:txBody>
          <a:bodyPr>
            <a:noAutofit/>
          </a:bodyPr>
          <a:lstStyle>
            <a:lvl1pPr algn="ctr">
              <a:defRPr sz="8000" b="0">
                <a:solidFill>
                  <a:schemeClr val="bg1"/>
                </a:solidFill>
              </a:defRPr>
            </a:lvl1pPr>
          </a:lstStyle>
          <a:p>
            <a:r>
              <a:rPr lang="en-US" noProof="0"/>
              <a:t>THANK YOU!</a:t>
            </a:r>
          </a:p>
        </p:txBody>
      </p:sp>
      <p:sp>
        <p:nvSpPr>
          <p:cNvPr id="25" name="Rectangle 24">
            <a:extLst>
              <a:ext uri="{FF2B5EF4-FFF2-40B4-BE49-F238E27FC236}">
                <a16:creationId xmlns:a16="http://schemas.microsoft.com/office/drawing/2014/main" id="{540A1271-E1E7-40AB-9552-9B4249544008}"/>
              </a:ext>
              <a:ext uri="{C183D7F6-B498-43B3-948B-1728B52AA6E4}">
                <adec:decorative xmlns:adec="http://schemas.microsoft.com/office/drawing/2017/decorative" val="1"/>
              </a:ext>
            </a:extLst>
          </p:cNvPr>
          <p:cNvSpPr/>
          <p:nvPr userDrawn="1"/>
        </p:nvSpPr>
        <p:spPr>
          <a:xfrm>
            <a:off x="3156204" y="2421953"/>
            <a:ext cx="5879592" cy="64008"/>
          </a:xfrm>
          <a:prstGeom prst="rect">
            <a:avLst/>
          </a:prstGeom>
          <a:solidFill>
            <a:schemeClr val="bg2"/>
          </a:solidFill>
          <a:ln w="12700" cap="flat">
            <a:noFill/>
            <a:prstDash val="solid"/>
            <a:miter/>
          </a:ln>
        </p:spPr>
        <p:txBody>
          <a:bodyPr rtlCol="0" anchor="ctr"/>
          <a:lstStyle/>
          <a:p>
            <a:pPr algn="l"/>
            <a:endParaRPr lang="en-US" noProof="0"/>
          </a:p>
        </p:txBody>
      </p:sp>
    </p:spTree>
    <p:extLst>
      <p:ext uri="{BB962C8B-B14F-4D97-AF65-F5344CB8AC3E}">
        <p14:creationId xmlns:p14="http://schemas.microsoft.com/office/powerpoint/2010/main" val="6598061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Rectangle 6" descr="Unpaved road lined with trees, mountain side drive">
            <a:extLst>
              <a:ext uri="{FF2B5EF4-FFF2-40B4-BE49-F238E27FC236}">
                <a16:creationId xmlns:a16="http://schemas.microsoft.com/office/drawing/2014/main" id="{EC40FB52-44A8-43D1-8B33-F4E55A83AC38}"/>
              </a:ext>
            </a:extLst>
          </p:cNvPr>
          <p:cNvSpPr/>
          <p:nvPr userDrawn="1"/>
        </p:nvSpPr>
        <p:spPr>
          <a:xfrm>
            <a:off x="129540" y="128016"/>
            <a:ext cx="11932920" cy="6601968"/>
          </a:xfrm>
          <a:prstGeom prst="rect">
            <a:avLst/>
          </a:prstGeom>
          <a:blipFill>
            <a:blip r:embed="rId2" cstate="email">
              <a:extLst>
                <a:ext uri="{28A0092B-C50C-407E-A947-70E740481C1C}">
                  <a14:useLocalDpi xmlns:a14="http://schemas.microsoft.com/office/drawing/2010/main"/>
                </a:ext>
              </a:extLst>
            </a:blip>
            <a:stretch>
              <a:fillRect/>
            </a:stretch>
          </a:blipFill>
          <a:ln w="12700" cap="flat">
            <a:noFill/>
            <a:prstDash val="solid"/>
            <a:miter/>
          </a:ln>
        </p:spPr>
        <p:txBody>
          <a:bodyPr rtlCol="0" anchor="ctr"/>
          <a:lstStyle/>
          <a:p>
            <a:pPr algn="l"/>
            <a:endParaRPr lang="en-US" noProof="0"/>
          </a:p>
        </p:txBody>
      </p:sp>
      <p:sp>
        <p:nvSpPr>
          <p:cNvPr id="6" name="Rectangle 5">
            <a:extLst>
              <a:ext uri="{FF2B5EF4-FFF2-40B4-BE49-F238E27FC236}">
                <a16:creationId xmlns:a16="http://schemas.microsoft.com/office/drawing/2014/main" id="{164ACA68-1C2C-4C4D-9CB4-1C8BF3E03F57}"/>
              </a:ext>
              <a:ext uri="{C183D7F6-B498-43B3-948B-1728B52AA6E4}">
                <adec:decorative xmlns:adec="http://schemas.microsoft.com/office/drawing/2017/decorative" val="1"/>
              </a:ext>
            </a:extLst>
          </p:cNvPr>
          <p:cNvSpPr/>
          <p:nvPr userDrawn="1"/>
        </p:nvSpPr>
        <p:spPr>
          <a:xfrm>
            <a:off x="129540" y="128016"/>
            <a:ext cx="11932920" cy="6601968"/>
          </a:xfrm>
          <a:prstGeom prst="rect">
            <a:avLst/>
          </a:prstGeom>
          <a:gradFill flip="none" rotWithShape="1">
            <a:gsLst>
              <a:gs pos="0">
                <a:schemeClr val="accent2">
                  <a:alpha val="80000"/>
                </a:schemeClr>
              </a:gs>
              <a:gs pos="100000">
                <a:schemeClr val="accent3">
                  <a:alpha val="80000"/>
                </a:schemeClr>
              </a:gs>
            </a:gsLst>
            <a:lin ang="0" scaled="1"/>
            <a:tileRect/>
          </a:gradFill>
          <a:ln w="12700" cap="flat">
            <a:noFill/>
            <a:prstDash val="solid"/>
            <a:miter/>
          </a:ln>
        </p:spPr>
        <p:txBody>
          <a:bodyPr rtlCol="0" anchor="ctr"/>
          <a:lstStyle/>
          <a:p>
            <a:pPr algn="l"/>
            <a:endParaRPr lang="en-US" noProof="0"/>
          </a:p>
        </p:txBody>
      </p:sp>
      <p:sp>
        <p:nvSpPr>
          <p:cNvPr id="3" name="Slide Number Placeholder 2">
            <a:extLst>
              <a:ext uri="{FF2B5EF4-FFF2-40B4-BE49-F238E27FC236}">
                <a16:creationId xmlns:a16="http://schemas.microsoft.com/office/drawing/2014/main" id="{906ADBD7-8355-4951-B459-EC284BCE83AA}"/>
              </a:ext>
            </a:extLst>
          </p:cNvPr>
          <p:cNvSpPr>
            <a:spLocks noGrp="1"/>
          </p:cNvSpPr>
          <p:nvPr>
            <p:ph type="sldNum" sz="quarter" idx="10"/>
          </p:nvPr>
        </p:nvSpPr>
        <p:spPr/>
        <p:txBody>
          <a:bodyPr/>
          <a:lstStyle/>
          <a:p>
            <a:fld id="{D495E168-DA5E-4888-8D8A-92B118324C14}" type="slidenum">
              <a:rPr lang="en-US" noProof="0" smtClean="0"/>
              <a:pPr/>
              <a:t>‹Nr.›</a:t>
            </a:fld>
            <a:endParaRPr lang="en-US" noProof="0"/>
          </a:p>
        </p:txBody>
      </p:sp>
      <p:sp>
        <p:nvSpPr>
          <p:cNvPr id="4" name="Date Placeholder 3">
            <a:extLst>
              <a:ext uri="{FF2B5EF4-FFF2-40B4-BE49-F238E27FC236}">
                <a16:creationId xmlns:a16="http://schemas.microsoft.com/office/drawing/2014/main" id="{D8A140A0-8435-451E-9A8E-9C33B97E1B11}"/>
              </a:ext>
            </a:extLst>
          </p:cNvPr>
          <p:cNvSpPr>
            <a:spLocks noGrp="1"/>
          </p:cNvSpPr>
          <p:nvPr>
            <p:ph type="dt" sz="half" idx="11"/>
          </p:nvPr>
        </p:nvSpPr>
        <p:spPr/>
        <p:txBody>
          <a:bodyPr/>
          <a:lstStyle/>
          <a:p>
            <a:endParaRPr lang="en-US" noProof="0"/>
          </a:p>
        </p:txBody>
      </p:sp>
      <p:sp>
        <p:nvSpPr>
          <p:cNvPr id="5" name="Footer Placeholder 4">
            <a:extLst>
              <a:ext uri="{FF2B5EF4-FFF2-40B4-BE49-F238E27FC236}">
                <a16:creationId xmlns:a16="http://schemas.microsoft.com/office/drawing/2014/main" id="{93BDD90A-F598-4982-8244-00A2189F77BD}"/>
              </a:ext>
            </a:extLst>
          </p:cNvPr>
          <p:cNvSpPr>
            <a:spLocks noGrp="1"/>
          </p:cNvSpPr>
          <p:nvPr>
            <p:ph type="ftr" sz="quarter" idx="12"/>
          </p:nvPr>
        </p:nvSpPr>
        <p:spPr/>
        <p:txBody>
          <a:bodyPr/>
          <a:lstStyle/>
          <a:p>
            <a:endParaRPr lang="en-US" noProof="0"/>
          </a:p>
        </p:txBody>
      </p:sp>
      <p:sp>
        <p:nvSpPr>
          <p:cNvPr id="9" name="Text Placeholder 26">
            <a:extLst>
              <a:ext uri="{FF2B5EF4-FFF2-40B4-BE49-F238E27FC236}">
                <a16:creationId xmlns:a16="http://schemas.microsoft.com/office/drawing/2014/main" id="{B534F865-65DF-4129-9CE5-414E24937576}"/>
              </a:ext>
            </a:extLst>
          </p:cNvPr>
          <p:cNvSpPr>
            <a:spLocks noGrp="1"/>
          </p:cNvSpPr>
          <p:nvPr>
            <p:ph type="body" sz="quarter" idx="16" hasCustomPrompt="1"/>
          </p:nvPr>
        </p:nvSpPr>
        <p:spPr>
          <a:xfrm>
            <a:off x="841248" y="3359239"/>
            <a:ext cx="4357688" cy="2252574"/>
          </a:xfrm>
        </p:spPr>
        <p:txBody>
          <a:bodyPr lIns="0" rIns="0">
            <a:noAutofit/>
          </a:bodyPr>
          <a:lstStyle>
            <a:lvl1pPr marL="0" indent="0" algn="l">
              <a:buNone/>
              <a:defRPr sz="2300" b="0" i="0">
                <a:solidFill>
                  <a:schemeClr val="bg2"/>
                </a:solidFill>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Edit master text styles</a:t>
            </a:r>
          </a:p>
        </p:txBody>
      </p:sp>
      <p:sp>
        <p:nvSpPr>
          <p:cNvPr id="14" name="Title 1">
            <a:extLst>
              <a:ext uri="{FF2B5EF4-FFF2-40B4-BE49-F238E27FC236}">
                <a16:creationId xmlns:a16="http://schemas.microsoft.com/office/drawing/2014/main" id="{4510C334-F1CE-4CEF-ADC6-D1BADB9947D6}"/>
              </a:ext>
            </a:extLst>
          </p:cNvPr>
          <p:cNvSpPr>
            <a:spLocks noGrp="1"/>
          </p:cNvSpPr>
          <p:nvPr>
            <p:ph type="title" hasCustomPrompt="1"/>
          </p:nvPr>
        </p:nvSpPr>
        <p:spPr>
          <a:xfrm>
            <a:off x="841248" y="2081624"/>
            <a:ext cx="4357688" cy="1325563"/>
          </a:xfrm>
        </p:spPr>
        <p:txBody>
          <a:bodyPr lIns="0" rIns="0"/>
          <a:lstStyle>
            <a:lvl1pPr algn="l">
              <a:defRPr>
                <a:solidFill>
                  <a:schemeClr val="bg1"/>
                </a:solidFill>
              </a:defRPr>
            </a:lvl1pPr>
          </a:lstStyle>
          <a:p>
            <a:r>
              <a:rPr lang="en-US" noProof="0"/>
              <a:t>CHART SLIDE</a:t>
            </a:r>
          </a:p>
        </p:txBody>
      </p:sp>
      <p:sp>
        <p:nvSpPr>
          <p:cNvPr id="15" name="Oval 14">
            <a:extLst>
              <a:ext uri="{FF2B5EF4-FFF2-40B4-BE49-F238E27FC236}">
                <a16:creationId xmlns:a16="http://schemas.microsoft.com/office/drawing/2014/main" id="{B6E88236-C248-4008-9619-75BCE6D3401C}"/>
              </a:ext>
              <a:ext uri="{C183D7F6-B498-43B3-948B-1728B52AA6E4}">
                <adec:decorative xmlns:adec="http://schemas.microsoft.com/office/drawing/2017/decorative" val="1"/>
              </a:ext>
            </a:extLst>
          </p:cNvPr>
          <p:cNvSpPr/>
          <p:nvPr userDrawn="1"/>
        </p:nvSpPr>
        <p:spPr>
          <a:xfrm>
            <a:off x="5908548" y="6114045"/>
            <a:ext cx="374904" cy="374904"/>
          </a:xfrm>
          <a:prstGeom prst="ellipse">
            <a:avLst/>
          </a:prstGeom>
          <a:noFill/>
          <a:ln w="12700" cap="flat">
            <a:solidFill>
              <a:schemeClr val="bg2"/>
            </a:solidFill>
            <a:prstDash val="solid"/>
            <a:miter/>
          </a:ln>
        </p:spPr>
        <p:txBody>
          <a:bodyPr rtlCol="0" anchor="ctr"/>
          <a:lstStyle/>
          <a:p>
            <a:pPr algn="l"/>
            <a:endParaRPr lang="en-US" noProof="0"/>
          </a:p>
        </p:txBody>
      </p:sp>
      <p:sp>
        <p:nvSpPr>
          <p:cNvPr id="18" name="Rectangle 17">
            <a:extLst>
              <a:ext uri="{FF2B5EF4-FFF2-40B4-BE49-F238E27FC236}">
                <a16:creationId xmlns:a16="http://schemas.microsoft.com/office/drawing/2014/main" id="{2D3F74C5-9ADD-4AE3-BCA5-88726CC2A1A3}"/>
              </a:ext>
              <a:ext uri="{C183D7F6-B498-43B3-948B-1728B52AA6E4}">
                <adec:decorative xmlns:adec="http://schemas.microsoft.com/office/drawing/2017/decorative" val="1"/>
              </a:ext>
            </a:extLst>
          </p:cNvPr>
          <p:cNvSpPr/>
          <p:nvPr userDrawn="1"/>
        </p:nvSpPr>
        <p:spPr>
          <a:xfrm>
            <a:off x="911877" y="3191969"/>
            <a:ext cx="3968496" cy="36576"/>
          </a:xfrm>
          <a:prstGeom prst="rect">
            <a:avLst/>
          </a:prstGeom>
          <a:solidFill>
            <a:schemeClr val="bg2"/>
          </a:solidFill>
          <a:ln w="12700" cap="flat">
            <a:noFill/>
            <a:prstDash val="solid"/>
            <a:miter/>
          </a:ln>
        </p:spPr>
        <p:txBody>
          <a:bodyPr rtlCol="0" anchor="ctr"/>
          <a:lstStyle/>
          <a:p>
            <a:pPr algn="l"/>
            <a:endParaRPr lang="en-US" noProof="0"/>
          </a:p>
        </p:txBody>
      </p:sp>
      <p:sp>
        <p:nvSpPr>
          <p:cNvPr id="16" name="Chart Placeholder 18">
            <a:extLst>
              <a:ext uri="{FF2B5EF4-FFF2-40B4-BE49-F238E27FC236}">
                <a16:creationId xmlns:a16="http://schemas.microsoft.com/office/drawing/2014/main" id="{BE9C98A7-B145-402E-BADA-CE785E3BA996}"/>
              </a:ext>
            </a:extLst>
          </p:cNvPr>
          <p:cNvSpPr>
            <a:spLocks noGrp="1"/>
          </p:cNvSpPr>
          <p:nvPr>
            <p:ph type="chart" sz="quarter" idx="32"/>
          </p:nvPr>
        </p:nvSpPr>
        <p:spPr>
          <a:xfrm>
            <a:off x="6981371" y="1246188"/>
            <a:ext cx="4284663" cy="4365625"/>
          </a:xfrm>
        </p:spPr>
        <p:txBody>
          <a:bodyPr anchor="ctr" anchorCtr="0">
            <a:normAutofit/>
          </a:bodyPr>
          <a:lstStyle>
            <a:lvl1pPr marL="0" indent="0" algn="ctr">
              <a:buNone/>
              <a:defRPr sz="1600">
                <a:solidFill>
                  <a:schemeClr val="tx1">
                    <a:lumMod val="50000"/>
                    <a:lumOff val="50000"/>
                  </a:schemeClr>
                </a:solidFill>
              </a:defRPr>
            </a:lvl1pPr>
          </a:lstStyle>
          <a:p>
            <a:r>
              <a:rPr lang="en-US" noProof="0"/>
              <a:t>Click icon to add chart</a:t>
            </a:r>
          </a:p>
        </p:txBody>
      </p:sp>
    </p:spTree>
    <p:extLst>
      <p:ext uri="{BB962C8B-B14F-4D97-AF65-F5344CB8AC3E}">
        <p14:creationId xmlns:p14="http://schemas.microsoft.com/office/powerpoint/2010/main" val="39475790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7" name="Rectangle 6" descr="Unpaved road lined with trees, mountain side drive">
            <a:extLst>
              <a:ext uri="{FF2B5EF4-FFF2-40B4-BE49-F238E27FC236}">
                <a16:creationId xmlns:a16="http://schemas.microsoft.com/office/drawing/2014/main" id="{EC40FB52-44A8-43D1-8B33-F4E55A83AC38}"/>
              </a:ext>
            </a:extLst>
          </p:cNvPr>
          <p:cNvSpPr/>
          <p:nvPr userDrawn="1"/>
        </p:nvSpPr>
        <p:spPr>
          <a:xfrm>
            <a:off x="129540" y="128016"/>
            <a:ext cx="11932920" cy="6601968"/>
          </a:xfrm>
          <a:prstGeom prst="rect">
            <a:avLst/>
          </a:prstGeom>
          <a:blipFill>
            <a:blip r:embed="rId2" cstate="email">
              <a:extLst>
                <a:ext uri="{28A0092B-C50C-407E-A947-70E740481C1C}">
                  <a14:useLocalDpi xmlns:a14="http://schemas.microsoft.com/office/drawing/2010/main"/>
                </a:ext>
              </a:extLst>
            </a:blip>
            <a:srcRect/>
            <a:stretch>
              <a:fillRect/>
            </a:stretch>
          </a:blipFill>
          <a:ln w="12700" cap="flat">
            <a:noFill/>
            <a:prstDash val="solid"/>
            <a:miter/>
          </a:ln>
        </p:spPr>
        <p:txBody>
          <a:bodyPr rtlCol="0" anchor="ctr"/>
          <a:lstStyle/>
          <a:p>
            <a:pPr algn="l"/>
            <a:endParaRPr lang="en-US" noProof="0"/>
          </a:p>
        </p:txBody>
      </p:sp>
      <p:sp>
        <p:nvSpPr>
          <p:cNvPr id="6" name="Rectangle 5">
            <a:extLst>
              <a:ext uri="{FF2B5EF4-FFF2-40B4-BE49-F238E27FC236}">
                <a16:creationId xmlns:a16="http://schemas.microsoft.com/office/drawing/2014/main" id="{164ACA68-1C2C-4C4D-9CB4-1C8BF3E03F57}"/>
              </a:ext>
              <a:ext uri="{C183D7F6-B498-43B3-948B-1728B52AA6E4}">
                <adec:decorative xmlns:adec="http://schemas.microsoft.com/office/drawing/2017/decorative" val="1"/>
              </a:ext>
            </a:extLst>
          </p:cNvPr>
          <p:cNvSpPr/>
          <p:nvPr userDrawn="1"/>
        </p:nvSpPr>
        <p:spPr>
          <a:xfrm>
            <a:off x="129540" y="128016"/>
            <a:ext cx="11932920" cy="6601968"/>
          </a:xfrm>
          <a:prstGeom prst="rect">
            <a:avLst/>
          </a:prstGeom>
          <a:gradFill flip="none" rotWithShape="1">
            <a:gsLst>
              <a:gs pos="0">
                <a:schemeClr val="accent2">
                  <a:alpha val="80000"/>
                </a:schemeClr>
              </a:gs>
              <a:gs pos="100000">
                <a:schemeClr val="accent3">
                  <a:alpha val="80000"/>
                </a:schemeClr>
              </a:gs>
            </a:gsLst>
            <a:lin ang="0" scaled="1"/>
            <a:tileRect/>
          </a:gradFill>
          <a:ln w="12700" cap="flat">
            <a:noFill/>
            <a:prstDash val="solid"/>
            <a:miter/>
          </a:ln>
        </p:spPr>
        <p:txBody>
          <a:bodyPr rtlCol="0" anchor="ctr"/>
          <a:lstStyle/>
          <a:p>
            <a:pPr algn="l"/>
            <a:endParaRPr lang="en-US" noProof="0"/>
          </a:p>
        </p:txBody>
      </p:sp>
      <p:sp>
        <p:nvSpPr>
          <p:cNvPr id="3" name="Slide Number Placeholder 2">
            <a:extLst>
              <a:ext uri="{FF2B5EF4-FFF2-40B4-BE49-F238E27FC236}">
                <a16:creationId xmlns:a16="http://schemas.microsoft.com/office/drawing/2014/main" id="{906ADBD7-8355-4951-B459-EC284BCE83AA}"/>
              </a:ext>
            </a:extLst>
          </p:cNvPr>
          <p:cNvSpPr>
            <a:spLocks noGrp="1"/>
          </p:cNvSpPr>
          <p:nvPr>
            <p:ph type="sldNum" sz="quarter" idx="10"/>
          </p:nvPr>
        </p:nvSpPr>
        <p:spPr/>
        <p:txBody>
          <a:bodyPr/>
          <a:lstStyle/>
          <a:p>
            <a:fld id="{D495E168-DA5E-4888-8D8A-92B118324C14}" type="slidenum">
              <a:rPr lang="en-US" noProof="0" smtClean="0"/>
              <a:pPr/>
              <a:t>‹Nr.›</a:t>
            </a:fld>
            <a:endParaRPr lang="en-US" noProof="0"/>
          </a:p>
        </p:txBody>
      </p:sp>
      <p:sp>
        <p:nvSpPr>
          <p:cNvPr id="4" name="Date Placeholder 3">
            <a:extLst>
              <a:ext uri="{FF2B5EF4-FFF2-40B4-BE49-F238E27FC236}">
                <a16:creationId xmlns:a16="http://schemas.microsoft.com/office/drawing/2014/main" id="{D8A140A0-8435-451E-9A8E-9C33B97E1B11}"/>
              </a:ext>
            </a:extLst>
          </p:cNvPr>
          <p:cNvSpPr>
            <a:spLocks noGrp="1"/>
          </p:cNvSpPr>
          <p:nvPr>
            <p:ph type="dt" sz="half" idx="11"/>
          </p:nvPr>
        </p:nvSpPr>
        <p:spPr/>
        <p:txBody>
          <a:bodyPr/>
          <a:lstStyle/>
          <a:p>
            <a:endParaRPr lang="en-US" noProof="0"/>
          </a:p>
        </p:txBody>
      </p:sp>
      <p:sp>
        <p:nvSpPr>
          <p:cNvPr id="5" name="Footer Placeholder 4">
            <a:extLst>
              <a:ext uri="{FF2B5EF4-FFF2-40B4-BE49-F238E27FC236}">
                <a16:creationId xmlns:a16="http://schemas.microsoft.com/office/drawing/2014/main" id="{93BDD90A-F598-4982-8244-00A2189F77BD}"/>
              </a:ext>
            </a:extLst>
          </p:cNvPr>
          <p:cNvSpPr>
            <a:spLocks noGrp="1"/>
          </p:cNvSpPr>
          <p:nvPr>
            <p:ph type="ftr" sz="quarter" idx="12"/>
          </p:nvPr>
        </p:nvSpPr>
        <p:spPr/>
        <p:txBody>
          <a:bodyPr/>
          <a:lstStyle/>
          <a:p>
            <a:endParaRPr lang="en-US" noProof="0"/>
          </a:p>
        </p:txBody>
      </p:sp>
      <p:sp>
        <p:nvSpPr>
          <p:cNvPr id="9" name="Text Placeholder 26">
            <a:extLst>
              <a:ext uri="{FF2B5EF4-FFF2-40B4-BE49-F238E27FC236}">
                <a16:creationId xmlns:a16="http://schemas.microsoft.com/office/drawing/2014/main" id="{B534F865-65DF-4129-9CE5-414E24937576}"/>
              </a:ext>
            </a:extLst>
          </p:cNvPr>
          <p:cNvSpPr>
            <a:spLocks noGrp="1"/>
          </p:cNvSpPr>
          <p:nvPr>
            <p:ph type="body" sz="quarter" idx="16" hasCustomPrompt="1"/>
          </p:nvPr>
        </p:nvSpPr>
        <p:spPr>
          <a:xfrm>
            <a:off x="8683563" y="3359239"/>
            <a:ext cx="2596896" cy="2252574"/>
          </a:xfrm>
        </p:spPr>
        <p:txBody>
          <a:bodyPr lIns="0" rIns="0">
            <a:noAutofit/>
          </a:bodyPr>
          <a:lstStyle>
            <a:lvl1pPr marL="0" indent="0" algn="l">
              <a:buNone/>
              <a:defRPr sz="2300" b="0" i="0">
                <a:solidFill>
                  <a:schemeClr val="bg2"/>
                </a:solidFill>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Edit master text styles</a:t>
            </a:r>
          </a:p>
        </p:txBody>
      </p:sp>
      <p:sp>
        <p:nvSpPr>
          <p:cNvPr id="14" name="Title 1">
            <a:extLst>
              <a:ext uri="{FF2B5EF4-FFF2-40B4-BE49-F238E27FC236}">
                <a16:creationId xmlns:a16="http://schemas.microsoft.com/office/drawing/2014/main" id="{4510C334-F1CE-4CEF-ADC6-D1BADB9947D6}"/>
              </a:ext>
            </a:extLst>
          </p:cNvPr>
          <p:cNvSpPr>
            <a:spLocks noGrp="1"/>
          </p:cNvSpPr>
          <p:nvPr>
            <p:ph type="title" hasCustomPrompt="1"/>
          </p:nvPr>
        </p:nvSpPr>
        <p:spPr>
          <a:xfrm>
            <a:off x="8683562" y="1757774"/>
            <a:ext cx="2669859" cy="1325563"/>
          </a:xfrm>
        </p:spPr>
        <p:txBody>
          <a:bodyPr lIns="0" rIns="0"/>
          <a:lstStyle>
            <a:lvl1pPr algn="l">
              <a:defRPr>
                <a:solidFill>
                  <a:schemeClr val="bg1"/>
                </a:solidFill>
              </a:defRPr>
            </a:lvl1pPr>
          </a:lstStyle>
          <a:p>
            <a:r>
              <a:rPr lang="en-US" noProof="0"/>
              <a:t>TABLE SLIDE</a:t>
            </a:r>
          </a:p>
        </p:txBody>
      </p:sp>
      <p:sp>
        <p:nvSpPr>
          <p:cNvPr id="15" name="Oval 14">
            <a:extLst>
              <a:ext uri="{FF2B5EF4-FFF2-40B4-BE49-F238E27FC236}">
                <a16:creationId xmlns:a16="http://schemas.microsoft.com/office/drawing/2014/main" id="{B6E88236-C248-4008-9619-75BCE6D3401C}"/>
              </a:ext>
              <a:ext uri="{C183D7F6-B498-43B3-948B-1728B52AA6E4}">
                <adec:decorative xmlns:adec="http://schemas.microsoft.com/office/drawing/2017/decorative" val="1"/>
              </a:ext>
            </a:extLst>
          </p:cNvPr>
          <p:cNvSpPr/>
          <p:nvPr userDrawn="1"/>
        </p:nvSpPr>
        <p:spPr>
          <a:xfrm>
            <a:off x="5908548" y="6114045"/>
            <a:ext cx="374904" cy="374904"/>
          </a:xfrm>
          <a:prstGeom prst="ellipse">
            <a:avLst/>
          </a:prstGeom>
          <a:noFill/>
          <a:ln w="12700" cap="flat">
            <a:solidFill>
              <a:schemeClr val="bg2"/>
            </a:solidFill>
            <a:prstDash val="solid"/>
            <a:miter/>
          </a:ln>
        </p:spPr>
        <p:txBody>
          <a:bodyPr rtlCol="0" anchor="ctr"/>
          <a:lstStyle/>
          <a:p>
            <a:pPr algn="l"/>
            <a:endParaRPr lang="en-US" noProof="0"/>
          </a:p>
        </p:txBody>
      </p:sp>
      <p:sp>
        <p:nvSpPr>
          <p:cNvPr id="18" name="Rectangle 17">
            <a:extLst>
              <a:ext uri="{FF2B5EF4-FFF2-40B4-BE49-F238E27FC236}">
                <a16:creationId xmlns:a16="http://schemas.microsoft.com/office/drawing/2014/main" id="{2D3F74C5-9ADD-4AE3-BCA5-88726CC2A1A3}"/>
              </a:ext>
              <a:ext uri="{C183D7F6-B498-43B3-948B-1728B52AA6E4}">
                <adec:decorative xmlns:adec="http://schemas.microsoft.com/office/drawing/2017/decorative" val="1"/>
              </a:ext>
            </a:extLst>
          </p:cNvPr>
          <p:cNvSpPr/>
          <p:nvPr userDrawn="1"/>
        </p:nvSpPr>
        <p:spPr>
          <a:xfrm>
            <a:off x="8683563" y="3191969"/>
            <a:ext cx="1545336" cy="36576"/>
          </a:xfrm>
          <a:prstGeom prst="rect">
            <a:avLst/>
          </a:prstGeom>
          <a:solidFill>
            <a:schemeClr val="bg2"/>
          </a:solidFill>
          <a:ln w="12700" cap="flat">
            <a:noFill/>
            <a:prstDash val="solid"/>
            <a:miter/>
          </a:ln>
        </p:spPr>
        <p:txBody>
          <a:bodyPr rtlCol="0" anchor="ctr"/>
          <a:lstStyle/>
          <a:p>
            <a:pPr algn="l"/>
            <a:endParaRPr lang="en-US" noProof="0"/>
          </a:p>
        </p:txBody>
      </p:sp>
      <p:sp>
        <p:nvSpPr>
          <p:cNvPr id="13" name="Table Placeholder 17">
            <a:extLst>
              <a:ext uri="{FF2B5EF4-FFF2-40B4-BE49-F238E27FC236}">
                <a16:creationId xmlns:a16="http://schemas.microsoft.com/office/drawing/2014/main" id="{62814DE5-26B2-4A8E-BA8D-A2E4C5547EB9}"/>
              </a:ext>
            </a:extLst>
          </p:cNvPr>
          <p:cNvSpPr>
            <a:spLocks noGrp="1"/>
          </p:cNvSpPr>
          <p:nvPr>
            <p:ph type="tbl" sz="quarter" idx="17"/>
          </p:nvPr>
        </p:nvSpPr>
        <p:spPr>
          <a:xfrm>
            <a:off x="911225" y="1505433"/>
            <a:ext cx="6561138" cy="3847135"/>
          </a:xfrm>
        </p:spPr>
        <p:txBody>
          <a:bodyPr anchor="ctr" anchorCtr="0">
            <a:normAutofit/>
          </a:bodyPr>
          <a:lstStyle>
            <a:lvl1pPr marL="0" indent="0" algn="ctr">
              <a:buNone/>
              <a:defRPr sz="1600">
                <a:solidFill>
                  <a:schemeClr val="tx1">
                    <a:lumMod val="50000"/>
                    <a:lumOff val="50000"/>
                  </a:schemeClr>
                </a:solidFill>
              </a:defRPr>
            </a:lvl1pPr>
          </a:lstStyle>
          <a:p>
            <a:r>
              <a:rPr lang="en-US" noProof="0"/>
              <a:t>Click icon to add table</a:t>
            </a:r>
          </a:p>
        </p:txBody>
      </p:sp>
    </p:spTree>
    <p:extLst>
      <p:ext uri="{BB962C8B-B14F-4D97-AF65-F5344CB8AC3E}">
        <p14:creationId xmlns:p14="http://schemas.microsoft.com/office/powerpoint/2010/main" val="3300537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4FD2957-8595-499F-896A-E9A0888D058B}"/>
              </a:ext>
              <a:ext uri="{C183D7F6-B498-43B3-948B-1728B52AA6E4}">
                <adec:decorative xmlns:adec="http://schemas.microsoft.com/office/drawing/2017/decorative" val="1"/>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Rectangle 8">
            <a:extLst>
              <a:ext uri="{FF2B5EF4-FFF2-40B4-BE49-F238E27FC236}">
                <a16:creationId xmlns:a16="http://schemas.microsoft.com/office/drawing/2014/main" id="{1C44A184-010C-483F-8B5A-3D1E7E6EF981}"/>
              </a:ext>
              <a:ext uri="{C183D7F6-B498-43B3-948B-1728B52AA6E4}">
                <adec:decorative xmlns:adec="http://schemas.microsoft.com/office/drawing/2017/decorative" val="1"/>
              </a:ext>
            </a:extLst>
          </p:cNvPr>
          <p:cNvSpPr/>
          <p:nvPr/>
        </p:nvSpPr>
        <p:spPr>
          <a:xfrm>
            <a:off x="1" y="0"/>
            <a:ext cx="81153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AB4C3"/>
              </a:solidFill>
              <a:effectLst/>
              <a:uLnTx/>
              <a:uFillTx/>
              <a:latin typeface="Avenir Next LT Pro"/>
              <a:ea typeface="+mn-ea"/>
              <a:cs typeface="+mn-cs"/>
            </a:endParaRPr>
          </a:p>
        </p:txBody>
      </p:sp>
      <p:sp>
        <p:nvSpPr>
          <p:cNvPr id="10" name="Title 1">
            <a:extLst>
              <a:ext uri="{FF2B5EF4-FFF2-40B4-BE49-F238E27FC236}">
                <a16:creationId xmlns:a16="http://schemas.microsoft.com/office/drawing/2014/main" id="{9582A2E2-E6DD-4321-B03A-F6C071C1BB7B}"/>
              </a:ext>
            </a:extLst>
          </p:cNvPr>
          <p:cNvSpPr>
            <a:spLocks noGrp="1"/>
          </p:cNvSpPr>
          <p:nvPr>
            <p:ph type="ctrTitle"/>
          </p:nvPr>
        </p:nvSpPr>
        <p:spPr>
          <a:xfrm>
            <a:off x="649044" y="753034"/>
            <a:ext cx="6815446" cy="3887390"/>
          </a:xfrm>
        </p:spPr>
        <p:txBody>
          <a:bodyPr anchor="t">
            <a:normAutofit/>
          </a:bodyPr>
          <a:lstStyle>
            <a:lvl1pPr>
              <a:defRPr sz="8500" spc="-20" baseline="0">
                <a:solidFill>
                  <a:schemeClr val="bg1"/>
                </a:solidFill>
              </a:defRPr>
            </a:lvl1pPr>
          </a:lstStyle>
          <a:p>
            <a:r>
              <a:rPr lang="en-US"/>
              <a:t>Click to edit Master title style</a:t>
            </a:r>
          </a:p>
        </p:txBody>
      </p:sp>
      <p:sp>
        <p:nvSpPr>
          <p:cNvPr id="11" name="Subtitle 2">
            <a:extLst>
              <a:ext uri="{FF2B5EF4-FFF2-40B4-BE49-F238E27FC236}">
                <a16:creationId xmlns:a16="http://schemas.microsoft.com/office/drawing/2014/main" id="{D21B6D9B-E3FB-48D2-A477-5B73E2216682}"/>
              </a:ext>
            </a:extLst>
          </p:cNvPr>
          <p:cNvSpPr>
            <a:spLocks noGrp="1"/>
          </p:cNvSpPr>
          <p:nvPr>
            <p:ph type="subTitle" idx="1"/>
          </p:nvPr>
        </p:nvSpPr>
        <p:spPr>
          <a:xfrm>
            <a:off x="649045" y="4640424"/>
            <a:ext cx="6437555" cy="1303176"/>
          </a:xfrm>
        </p:spPr>
        <p:txBody>
          <a:bodyPr anchor="b">
            <a:normAutofit/>
          </a:bodyPr>
          <a:lstStyle>
            <a:lvl1pPr marL="0" indent="0">
              <a:buNone/>
              <a:defRPr sz="2800" b="1">
                <a:solidFill>
                  <a:schemeClr val="bg1"/>
                </a:solidFill>
              </a:defRPr>
            </a:lvl1pPr>
          </a:lstStyle>
          <a:p>
            <a:r>
              <a:rPr lang="en-US"/>
              <a:t>Click to edit Master subtitle style</a:t>
            </a:r>
          </a:p>
        </p:txBody>
      </p:sp>
      <p:sp>
        <p:nvSpPr>
          <p:cNvPr id="18" name="Picture Placeholder 16">
            <a:extLst>
              <a:ext uri="{FF2B5EF4-FFF2-40B4-BE49-F238E27FC236}">
                <a16:creationId xmlns:a16="http://schemas.microsoft.com/office/drawing/2014/main" id="{38823550-6B12-4BFD-9C91-668B623E3536}"/>
              </a:ext>
            </a:extLst>
          </p:cNvPr>
          <p:cNvSpPr>
            <a:spLocks noGrp="1"/>
          </p:cNvSpPr>
          <p:nvPr>
            <p:ph type="pic" sz="quarter" idx="13" hasCustomPrompt="1"/>
          </p:nvPr>
        </p:nvSpPr>
        <p:spPr>
          <a:xfrm>
            <a:off x="8113533" y="0"/>
            <a:ext cx="4082983" cy="6858000"/>
          </a:xfrm>
        </p:spPr>
        <p:txBody>
          <a:bodyPr/>
          <a:lstStyle>
            <a:lvl1pPr marL="0" indent="0" algn="ctr">
              <a:buNone/>
              <a:defRPr/>
            </a:lvl1pPr>
          </a:lstStyle>
          <a:p>
            <a:r>
              <a:rPr lang="en-US"/>
              <a:t>Click to add photo</a:t>
            </a:r>
          </a:p>
        </p:txBody>
      </p:sp>
    </p:spTree>
    <p:extLst>
      <p:ext uri="{BB962C8B-B14F-4D97-AF65-F5344CB8AC3E}">
        <p14:creationId xmlns:p14="http://schemas.microsoft.com/office/powerpoint/2010/main" val="240110881"/>
      </p:ext>
    </p:extLst>
  </p:cSld>
  <p:clrMapOvr>
    <a:masterClrMapping/>
  </p:clrMapOvr>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and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83C23D1-BE9A-4E52-9BEF-D55C4CB7574F}"/>
              </a:ext>
              <a:ext uri="{C183D7F6-B498-43B3-948B-1728B52AA6E4}">
                <adec:decorative xmlns:adec="http://schemas.microsoft.com/office/drawing/2017/decorative" val="1"/>
              </a:ext>
            </a:extLst>
          </p:cNvPr>
          <p:cNvSpPr/>
          <p:nvPr userDrawn="1"/>
        </p:nvSpPr>
        <p:spPr>
          <a:xfrm>
            <a:off x="11645798" y="6386170"/>
            <a:ext cx="307239" cy="343814"/>
          </a:xfrm>
          <a:prstGeom prst="rect">
            <a:avLst/>
          </a:prstGeom>
          <a:noFill/>
          <a:ln w="12700" cap="flat">
            <a:noFill/>
            <a:prstDash val="solid"/>
            <a:miter/>
          </a:ln>
        </p:spPr>
        <p:txBody>
          <a:bodyPr rtlCol="0" anchor="ctr"/>
          <a:lstStyle/>
          <a:p>
            <a:pPr algn="l"/>
            <a:endParaRPr lang="en-US" noProof="0"/>
          </a:p>
        </p:txBody>
      </p:sp>
      <p:sp>
        <p:nvSpPr>
          <p:cNvPr id="10" name="Rectangle 9" descr="View of a lake and mountain range">
            <a:extLst>
              <a:ext uri="{FF2B5EF4-FFF2-40B4-BE49-F238E27FC236}">
                <a16:creationId xmlns:a16="http://schemas.microsoft.com/office/drawing/2014/main" id="{CECF654C-A7AE-4727-9F7F-492670C3E642}"/>
              </a:ext>
            </a:extLst>
          </p:cNvPr>
          <p:cNvSpPr/>
          <p:nvPr userDrawn="1"/>
        </p:nvSpPr>
        <p:spPr>
          <a:xfrm>
            <a:off x="129540" y="128016"/>
            <a:ext cx="11932920" cy="6601968"/>
          </a:xfrm>
          <a:prstGeom prst="rect">
            <a:avLst/>
          </a:prstGeom>
          <a:blipFill>
            <a:blip r:embed="rId2" cstate="email">
              <a:extLst>
                <a:ext uri="{28A0092B-C50C-407E-A947-70E740481C1C}">
                  <a14:useLocalDpi xmlns:a14="http://schemas.microsoft.com/office/drawing/2010/main"/>
                </a:ext>
              </a:extLst>
            </a:blip>
            <a:srcRect/>
            <a:stretch>
              <a:fillRect/>
            </a:stretch>
          </a:blipFill>
          <a:ln w="12700" cap="flat">
            <a:noFill/>
            <a:prstDash val="solid"/>
            <a:miter/>
          </a:ln>
        </p:spPr>
        <p:txBody>
          <a:bodyPr rtlCol="0" anchor="ctr"/>
          <a:lstStyle/>
          <a:p>
            <a:pPr algn="l"/>
            <a:endParaRPr lang="en-US" noProof="0"/>
          </a:p>
        </p:txBody>
      </p:sp>
      <p:sp>
        <p:nvSpPr>
          <p:cNvPr id="6" name="Rectangle 5">
            <a:extLst>
              <a:ext uri="{FF2B5EF4-FFF2-40B4-BE49-F238E27FC236}">
                <a16:creationId xmlns:a16="http://schemas.microsoft.com/office/drawing/2014/main" id="{834F3F28-2A24-40B5-AC8C-5A53DC799A96}"/>
              </a:ext>
              <a:ext uri="{C183D7F6-B498-43B3-948B-1728B52AA6E4}">
                <adec:decorative xmlns:adec="http://schemas.microsoft.com/office/drawing/2017/decorative" val="1"/>
              </a:ext>
            </a:extLst>
          </p:cNvPr>
          <p:cNvSpPr/>
          <p:nvPr userDrawn="1"/>
        </p:nvSpPr>
        <p:spPr>
          <a:xfrm>
            <a:off x="129540" y="128016"/>
            <a:ext cx="11932920" cy="2368296"/>
          </a:xfrm>
          <a:prstGeom prst="rect">
            <a:avLst/>
          </a:prstGeom>
          <a:gradFill flip="none" rotWithShape="1">
            <a:gsLst>
              <a:gs pos="0">
                <a:schemeClr val="accent2">
                  <a:alpha val="80000"/>
                </a:schemeClr>
              </a:gs>
              <a:gs pos="100000">
                <a:schemeClr val="accent3">
                  <a:alpha val="80000"/>
                </a:schemeClr>
              </a:gs>
            </a:gsLst>
            <a:lin ang="1680000" scaled="0"/>
            <a:tileRect/>
          </a:gradFill>
          <a:ln w="12700" cap="flat">
            <a:noFill/>
            <a:prstDash val="solid"/>
            <a:miter/>
          </a:ln>
        </p:spPr>
        <p:txBody>
          <a:bodyPr rtlCol="0" anchor="ctr"/>
          <a:lstStyle/>
          <a:p>
            <a:pPr algn="l"/>
            <a:endParaRPr lang="en-US" noProof="0"/>
          </a:p>
        </p:txBody>
      </p:sp>
      <p:sp>
        <p:nvSpPr>
          <p:cNvPr id="3" name="Slide Number Placeholder 2">
            <a:extLst>
              <a:ext uri="{FF2B5EF4-FFF2-40B4-BE49-F238E27FC236}">
                <a16:creationId xmlns:a16="http://schemas.microsoft.com/office/drawing/2014/main" id="{79D2C969-FCE5-427B-89DE-6A79722FB6FC}"/>
              </a:ext>
            </a:extLst>
          </p:cNvPr>
          <p:cNvSpPr>
            <a:spLocks noGrp="1"/>
          </p:cNvSpPr>
          <p:nvPr>
            <p:ph type="sldNum" sz="quarter" idx="10"/>
          </p:nvPr>
        </p:nvSpPr>
        <p:spPr/>
        <p:txBody>
          <a:bodyPr/>
          <a:lstStyle/>
          <a:p>
            <a:fld id="{D495E168-DA5E-4888-8D8A-92B118324C14}" type="slidenum">
              <a:rPr lang="en-US" noProof="0" smtClean="0"/>
              <a:pPr/>
              <a:t>‹Nr.›</a:t>
            </a:fld>
            <a:endParaRPr lang="en-US" noProof="0"/>
          </a:p>
        </p:txBody>
      </p:sp>
      <p:sp>
        <p:nvSpPr>
          <p:cNvPr id="4" name="Date Placeholder 3">
            <a:extLst>
              <a:ext uri="{FF2B5EF4-FFF2-40B4-BE49-F238E27FC236}">
                <a16:creationId xmlns:a16="http://schemas.microsoft.com/office/drawing/2014/main" id="{CC7A2807-F7BA-4350-93C3-95213A4854E0}"/>
              </a:ext>
            </a:extLst>
          </p:cNvPr>
          <p:cNvSpPr>
            <a:spLocks noGrp="1"/>
          </p:cNvSpPr>
          <p:nvPr>
            <p:ph type="dt" sz="half" idx="11"/>
          </p:nvPr>
        </p:nvSpPr>
        <p:spPr/>
        <p:txBody>
          <a:bodyPr/>
          <a:lstStyle/>
          <a:p>
            <a:endParaRPr lang="en-US" noProof="0"/>
          </a:p>
        </p:txBody>
      </p:sp>
      <p:sp>
        <p:nvSpPr>
          <p:cNvPr id="5" name="Footer Placeholder 4">
            <a:extLst>
              <a:ext uri="{FF2B5EF4-FFF2-40B4-BE49-F238E27FC236}">
                <a16:creationId xmlns:a16="http://schemas.microsoft.com/office/drawing/2014/main" id="{92F6AE88-305E-4E68-AF8E-10BCB695A1D5}"/>
              </a:ext>
            </a:extLst>
          </p:cNvPr>
          <p:cNvSpPr>
            <a:spLocks noGrp="1"/>
          </p:cNvSpPr>
          <p:nvPr>
            <p:ph type="ftr" sz="quarter" idx="12"/>
          </p:nvPr>
        </p:nvSpPr>
        <p:spPr/>
        <p:txBody>
          <a:bodyPr/>
          <a:lstStyle/>
          <a:p>
            <a:endParaRPr lang="en-US" noProof="0"/>
          </a:p>
        </p:txBody>
      </p:sp>
      <p:sp>
        <p:nvSpPr>
          <p:cNvPr id="7" name="Oval 6">
            <a:extLst>
              <a:ext uri="{FF2B5EF4-FFF2-40B4-BE49-F238E27FC236}">
                <a16:creationId xmlns:a16="http://schemas.microsoft.com/office/drawing/2014/main" id="{95BAC97E-3C4E-4D04-8A57-DC61E07CB8FD}"/>
              </a:ext>
              <a:ext uri="{C183D7F6-B498-43B3-948B-1728B52AA6E4}">
                <adec:decorative xmlns:adec="http://schemas.microsoft.com/office/drawing/2017/decorative" val="1"/>
              </a:ext>
            </a:extLst>
          </p:cNvPr>
          <p:cNvSpPr/>
          <p:nvPr userDrawn="1"/>
        </p:nvSpPr>
        <p:spPr>
          <a:xfrm>
            <a:off x="5908548" y="6114045"/>
            <a:ext cx="374904" cy="374904"/>
          </a:xfrm>
          <a:prstGeom prst="ellipse">
            <a:avLst/>
          </a:prstGeom>
          <a:noFill/>
          <a:ln w="12700" cap="flat">
            <a:solidFill>
              <a:schemeClr val="bg2"/>
            </a:solidFill>
            <a:prstDash val="solid"/>
            <a:miter/>
          </a:ln>
        </p:spPr>
        <p:txBody>
          <a:bodyPr rtlCol="0" anchor="ctr"/>
          <a:lstStyle/>
          <a:p>
            <a:pPr algn="l"/>
            <a:endParaRPr lang="en-US" noProof="0"/>
          </a:p>
        </p:txBody>
      </p:sp>
      <p:sp>
        <p:nvSpPr>
          <p:cNvPr id="14" name="Text Placeholder 26">
            <a:extLst>
              <a:ext uri="{FF2B5EF4-FFF2-40B4-BE49-F238E27FC236}">
                <a16:creationId xmlns:a16="http://schemas.microsoft.com/office/drawing/2014/main" id="{B33A3032-1037-4342-827F-CF1349978260}"/>
              </a:ext>
            </a:extLst>
          </p:cNvPr>
          <p:cNvSpPr>
            <a:spLocks noGrp="1"/>
          </p:cNvSpPr>
          <p:nvPr>
            <p:ph type="body" sz="quarter" idx="16" hasCustomPrompt="1"/>
          </p:nvPr>
        </p:nvSpPr>
        <p:spPr>
          <a:xfrm>
            <a:off x="838201" y="1835244"/>
            <a:ext cx="10515599" cy="629105"/>
          </a:xfrm>
        </p:spPr>
        <p:txBody>
          <a:bodyPr lIns="0" rIns="0">
            <a:noAutofit/>
          </a:bodyPr>
          <a:lstStyle>
            <a:lvl1pPr marL="0" indent="0" algn="ctr">
              <a:buNone/>
              <a:defRPr sz="2300" b="0" i="0">
                <a:solidFill>
                  <a:schemeClr val="bg2"/>
                </a:solidFill>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Edit master text styles</a:t>
            </a:r>
          </a:p>
        </p:txBody>
      </p:sp>
      <p:sp>
        <p:nvSpPr>
          <p:cNvPr id="15" name="Title 1">
            <a:extLst>
              <a:ext uri="{FF2B5EF4-FFF2-40B4-BE49-F238E27FC236}">
                <a16:creationId xmlns:a16="http://schemas.microsoft.com/office/drawing/2014/main" id="{FD6F6A17-AFDC-40C7-9D63-50FA052A1614}"/>
              </a:ext>
            </a:extLst>
          </p:cNvPr>
          <p:cNvSpPr>
            <a:spLocks noGrp="1"/>
          </p:cNvSpPr>
          <p:nvPr>
            <p:ph type="title" hasCustomPrompt="1"/>
          </p:nvPr>
        </p:nvSpPr>
        <p:spPr>
          <a:xfrm>
            <a:off x="838200" y="557629"/>
            <a:ext cx="10515600" cy="1325563"/>
          </a:xfrm>
        </p:spPr>
        <p:txBody>
          <a:bodyPr lIns="0" rIns="0"/>
          <a:lstStyle>
            <a:lvl1pPr algn="ctr">
              <a:defRPr>
                <a:solidFill>
                  <a:schemeClr val="bg1"/>
                </a:solidFill>
              </a:defRPr>
            </a:lvl1pPr>
          </a:lstStyle>
          <a:p>
            <a:r>
              <a:rPr lang="en-US" noProof="0"/>
              <a:t>BIG IMAGE SLIDE</a:t>
            </a:r>
          </a:p>
        </p:txBody>
      </p:sp>
      <p:sp>
        <p:nvSpPr>
          <p:cNvPr id="16" name="Rectangle 15">
            <a:extLst>
              <a:ext uri="{FF2B5EF4-FFF2-40B4-BE49-F238E27FC236}">
                <a16:creationId xmlns:a16="http://schemas.microsoft.com/office/drawing/2014/main" id="{6668B9DC-C6AF-45D4-BBA3-A5EF781EAB7F}"/>
              </a:ext>
              <a:ext uri="{C183D7F6-B498-43B3-948B-1728B52AA6E4}">
                <adec:decorative xmlns:adec="http://schemas.microsoft.com/office/drawing/2017/decorative" val="1"/>
              </a:ext>
            </a:extLst>
          </p:cNvPr>
          <p:cNvSpPr/>
          <p:nvPr userDrawn="1"/>
        </p:nvSpPr>
        <p:spPr>
          <a:xfrm>
            <a:off x="3759708" y="1667974"/>
            <a:ext cx="4672584" cy="36576"/>
          </a:xfrm>
          <a:prstGeom prst="rect">
            <a:avLst/>
          </a:prstGeom>
          <a:solidFill>
            <a:schemeClr val="bg2"/>
          </a:solidFill>
          <a:ln w="12700" cap="flat">
            <a:noFill/>
            <a:prstDash val="solid"/>
            <a:miter/>
          </a:ln>
        </p:spPr>
        <p:txBody>
          <a:bodyPr rtlCol="0" anchor="ctr"/>
          <a:lstStyle/>
          <a:p>
            <a:pPr algn="l"/>
            <a:endParaRPr lang="en-US" noProof="0"/>
          </a:p>
        </p:txBody>
      </p:sp>
    </p:spTree>
    <p:extLst>
      <p:ext uri="{BB962C8B-B14F-4D97-AF65-F5344CB8AC3E}">
        <p14:creationId xmlns:p14="http://schemas.microsoft.com/office/powerpoint/2010/main" val="359213873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Media Layout">
    <p:spTree>
      <p:nvGrpSpPr>
        <p:cNvPr id="1" name=""/>
        <p:cNvGrpSpPr/>
        <p:nvPr/>
      </p:nvGrpSpPr>
      <p:grpSpPr>
        <a:xfrm>
          <a:off x="0" y="0"/>
          <a:ext cx="0" cy="0"/>
          <a:chOff x="0" y="0"/>
          <a:chExt cx="0" cy="0"/>
        </a:xfrm>
      </p:grpSpPr>
      <p:sp>
        <p:nvSpPr>
          <p:cNvPr id="7" name="Rectangle 6" descr="Unpaved road lined with trees, mountain side drive">
            <a:extLst>
              <a:ext uri="{FF2B5EF4-FFF2-40B4-BE49-F238E27FC236}">
                <a16:creationId xmlns:a16="http://schemas.microsoft.com/office/drawing/2014/main" id="{EC40FB52-44A8-43D1-8B33-F4E55A83AC38}"/>
              </a:ext>
            </a:extLst>
          </p:cNvPr>
          <p:cNvSpPr/>
          <p:nvPr userDrawn="1"/>
        </p:nvSpPr>
        <p:spPr>
          <a:xfrm>
            <a:off x="129540" y="128016"/>
            <a:ext cx="11932920" cy="6601968"/>
          </a:xfrm>
          <a:prstGeom prst="rect">
            <a:avLst/>
          </a:prstGeom>
          <a:blipFill>
            <a:blip r:embed="rId2" cstate="email">
              <a:extLst>
                <a:ext uri="{28A0092B-C50C-407E-A947-70E740481C1C}">
                  <a14:useLocalDpi xmlns:a14="http://schemas.microsoft.com/office/drawing/2010/main"/>
                </a:ext>
              </a:extLst>
            </a:blip>
            <a:stretch>
              <a:fillRect/>
            </a:stretch>
          </a:blipFill>
          <a:ln w="12700" cap="flat">
            <a:noFill/>
            <a:prstDash val="solid"/>
            <a:miter/>
          </a:ln>
        </p:spPr>
        <p:txBody>
          <a:bodyPr rtlCol="0" anchor="ctr"/>
          <a:lstStyle/>
          <a:p>
            <a:pPr algn="l"/>
            <a:endParaRPr lang="en-US" noProof="0"/>
          </a:p>
        </p:txBody>
      </p:sp>
      <p:sp>
        <p:nvSpPr>
          <p:cNvPr id="6" name="Rectangle 5">
            <a:extLst>
              <a:ext uri="{FF2B5EF4-FFF2-40B4-BE49-F238E27FC236}">
                <a16:creationId xmlns:a16="http://schemas.microsoft.com/office/drawing/2014/main" id="{164ACA68-1C2C-4C4D-9CB4-1C8BF3E03F57}"/>
              </a:ext>
              <a:ext uri="{C183D7F6-B498-43B3-948B-1728B52AA6E4}">
                <adec:decorative xmlns:adec="http://schemas.microsoft.com/office/drawing/2017/decorative" val="1"/>
              </a:ext>
            </a:extLst>
          </p:cNvPr>
          <p:cNvSpPr/>
          <p:nvPr userDrawn="1"/>
        </p:nvSpPr>
        <p:spPr>
          <a:xfrm>
            <a:off x="129540" y="128016"/>
            <a:ext cx="11932920" cy="6601968"/>
          </a:xfrm>
          <a:prstGeom prst="rect">
            <a:avLst/>
          </a:prstGeom>
          <a:gradFill flip="none" rotWithShape="1">
            <a:gsLst>
              <a:gs pos="0">
                <a:schemeClr val="accent2">
                  <a:alpha val="80000"/>
                </a:schemeClr>
              </a:gs>
              <a:gs pos="100000">
                <a:schemeClr val="accent3">
                  <a:alpha val="80000"/>
                </a:schemeClr>
              </a:gs>
            </a:gsLst>
            <a:lin ang="0" scaled="1"/>
            <a:tileRect/>
          </a:gradFill>
          <a:ln w="12700" cap="flat">
            <a:noFill/>
            <a:prstDash val="solid"/>
            <a:miter/>
          </a:ln>
        </p:spPr>
        <p:txBody>
          <a:bodyPr rtlCol="0" anchor="ctr"/>
          <a:lstStyle/>
          <a:p>
            <a:pPr algn="l"/>
            <a:endParaRPr lang="en-US" noProof="0"/>
          </a:p>
        </p:txBody>
      </p:sp>
      <p:sp>
        <p:nvSpPr>
          <p:cNvPr id="3" name="Slide Number Placeholder 2">
            <a:extLst>
              <a:ext uri="{FF2B5EF4-FFF2-40B4-BE49-F238E27FC236}">
                <a16:creationId xmlns:a16="http://schemas.microsoft.com/office/drawing/2014/main" id="{906ADBD7-8355-4951-B459-EC284BCE83AA}"/>
              </a:ext>
            </a:extLst>
          </p:cNvPr>
          <p:cNvSpPr>
            <a:spLocks noGrp="1"/>
          </p:cNvSpPr>
          <p:nvPr>
            <p:ph type="sldNum" sz="quarter" idx="10"/>
          </p:nvPr>
        </p:nvSpPr>
        <p:spPr/>
        <p:txBody>
          <a:bodyPr/>
          <a:lstStyle/>
          <a:p>
            <a:fld id="{D495E168-DA5E-4888-8D8A-92B118324C14}" type="slidenum">
              <a:rPr lang="en-US" noProof="0" smtClean="0"/>
              <a:pPr/>
              <a:t>‹Nr.›</a:t>
            </a:fld>
            <a:endParaRPr lang="en-US" noProof="0"/>
          </a:p>
        </p:txBody>
      </p:sp>
      <p:sp>
        <p:nvSpPr>
          <p:cNvPr id="4" name="Date Placeholder 3">
            <a:extLst>
              <a:ext uri="{FF2B5EF4-FFF2-40B4-BE49-F238E27FC236}">
                <a16:creationId xmlns:a16="http://schemas.microsoft.com/office/drawing/2014/main" id="{D8A140A0-8435-451E-9A8E-9C33B97E1B11}"/>
              </a:ext>
            </a:extLst>
          </p:cNvPr>
          <p:cNvSpPr>
            <a:spLocks noGrp="1"/>
          </p:cNvSpPr>
          <p:nvPr>
            <p:ph type="dt" sz="half" idx="11"/>
          </p:nvPr>
        </p:nvSpPr>
        <p:spPr/>
        <p:txBody>
          <a:bodyPr/>
          <a:lstStyle/>
          <a:p>
            <a:endParaRPr lang="en-US" noProof="0"/>
          </a:p>
        </p:txBody>
      </p:sp>
      <p:sp>
        <p:nvSpPr>
          <p:cNvPr id="5" name="Footer Placeholder 4">
            <a:extLst>
              <a:ext uri="{FF2B5EF4-FFF2-40B4-BE49-F238E27FC236}">
                <a16:creationId xmlns:a16="http://schemas.microsoft.com/office/drawing/2014/main" id="{93BDD90A-F598-4982-8244-00A2189F77BD}"/>
              </a:ext>
            </a:extLst>
          </p:cNvPr>
          <p:cNvSpPr>
            <a:spLocks noGrp="1"/>
          </p:cNvSpPr>
          <p:nvPr>
            <p:ph type="ftr" sz="quarter" idx="12"/>
          </p:nvPr>
        </p:nvSpPr>
        <p:spPr/>
        <p:txBody>
          <a:bodyPr/>
          <a:lstStyle/>
          <a:p>
            <a:endParaRPr lang="en-US" noProof="0"/>
          </a:p>
        </p:txBody>
      </p:sp>
      <p:sp>
        <p:nvSpPr>
          <p:cNvPr id="14" name="Title 1">
            <a:extLst>
              <a:ext uri="{FF2B5EF4-FFF2-40B4-BE49-F238E27FC236}">
                <a16:creationId xmlns:a16="http://schemas.microsoft.com/office/drawing/2014/main" id="{4510C334-F1CE-4CEF-ADC6-D1BADB9947D6}"/>
              </a:ext>
            </a:extLst>
          </p:cNvPr>
          <p:cNvSpPr>
            <a:spLocks noGrp="1"/>
          </p:cNvSpPr>
          <p:nvPr>
            <p:ph type="title" hasCustomPrompt="1"/>
          </p:nvPr>
        </p:nvSpPr>
        <p:spPr>
          <a:xfrm>
            <a:off x="838200" y="268873"/>
            <a:ext cx="10515600" cy="1325563"/>
          </a:xfrm>
        </p:spPr>
        <p:txBody>
          <a:bodyPr lIns="0" rIns="0"/>
          <a:lstStyle>
            <a:lvl1pPr algn="ctr">
              <a:defRPr>
                <a:solidFill>
                  <a:schemeClr val="bg1"/>
                </a:solidFill>
              </a:defRPr>
            </a:lvl1pPr>
          </a:lstStyle>
          <a:p>
            <a:r>
              <a:rPr lang="en-US" noProof="0"/>
              <a:t>VIDEO SLIDE</a:t>
            </a:r>
          </a:p>
        </p:txBody>
      </p:sp>
      <p:sp>
        <p:nvSpPr>
          <p:cNvPr id="15" name="Oval 14">
            <a:extLst>
              <a:ext uri="{FF2B5EF4-FFF2-40B4-BE49-F238E27FC236}">
                <a16:creationId xmlns:a16="http://schemas.microsoft.com/office/drawing/2014/main" id="{B6E88236-C248-4008-9619-75BCE6D3401C}"/>
              </a:ext>
              <a:ext uri="{C183D7F6-B498-43B3-948B-1728B52AA6E4}">
                <adec:decorative xmlns:adec="http://schemas.microsoft.com/office/drawing/2017/decorative" val="1"/>
              </a:ext>
            </a:extLst>
          </p:cNvPr>
          <p:cNvSpPr/>
          <p:nvPr userDrawn="1"/>
        </p:nvSpPr>
        <p:spPr>
          <a:xfrm>
            <a:off x="5908548" y="6114045"/>
            <a:ext cx="374904" cy="374904"/>
          </a:xfrm>
          <a:prstGeom prst="ellipse">
            <a:avLst/>
          </a:prstGeom>
          <a:noFill/>
          <a:ln w="12700" cap="flat">
            <a:solidFill>
              <a:schemeClr val="bg2"/>
            </a:solidFill>
            <a:prstDash val="solid"/>
            <a:miter/>
          </a:ln>
        </p:spPr>
        <p:txBody>
          <a:bodyPr rtlCol="0" anchor="ctr"/>
          <a:lstStyle/>
          <a:p>
            <a:pPr algn="l"/>
            <a:endParaRPr lang="en-US" noProof="0"/>
          </a:p>
        </p:txBody>
      </p:sp>
      <p:sp>
        <p:nvSpPr>
          <p:cNvPr id="16" name="Media Placeholder 7">
            <a:extLst>
              <a:ext uri="{FF2B5EF4-FFF2-40B4-BE49-F238E27FC236}">
                <a16:creationId xmlns:a16="http://schemas.microsoft.com/office/drawing/2014/main" id="{A11F77F4-4B16-4503-B9B6-AE22C686E3E3}"/>
              </a:ext>
            </a:extLst>
          </p:cNvPr>
          <p:cNvSpPr>
            <a:spLocks noGrp="1"/>
          </p:cNvSpPr>
          <p:nvPr>
            <p:ph type="media" sz="quarter" idx="17"/>
          </p:nvPr>
        </p:nvSpPr>
        <p:spPr>
          <a:xfrm>
            <a:off x="1395984" y="1497770"/>
            <a:ext cx="9400032" cy="4215384"/>
          </a:xfrm>
        </p:spPr>
        <p:txBody>
          <a:bodyPr anchor="ctr" anchorCtr="0">
            <a:normAutofit/>
          </a:bodyPr>
          <a:lstStyle>
            <a:lvl1pPr marL="0" indent="0" algn="ctr">
              <a:buNone/>
              <a:defRPr sz="1400"/>
            </a:lvl1pPr>
          </a:lstStyle>
          <a:p>
            <a:r>
              <a:rPr lang="en-US" noProof="0"/>
              <a:t>Click icon to add media</a:t>
            </a:r>
          </a:p>
        </p:txBody>
      </p:sp>
    </p:spTree>
    <p:extLst>
      <p:ext uri="{BB962C8B-B14F-4D97-AF65-F5344CB8AC3E}">
        <p14:creationId xmlns:p14="http://schemas.microsoft.com/office/powerpoint/2010/main" val="16582155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descr="View of a lake and mountain range">
            <a:extLst>
              <a:ext uri="{FF2B5EF4-FFF2-40B4-BE49-F238E27FC236}">
                <a16:creationId xmlns:a16="http://schemas.microsoft.com/office/drawing/2014/main" id="{CECF654C-A7AE-4727-9F7F-492670C3E642}"/>
              </a:ext>
            </a:extLst>
          </p:cNvPr>
          <p:cNvSpPr/>
          <p:nvPr userDrawn="1"/>
        </p:nvSpPr>
        <p:spPr>
          <a:xfrm>
            <a:off x="129540" y="128016"/>
            <a:ext cx="11932920" cy="6601968"/>
          </a:xfrm>
          <a:prstGeom prst="rect">
            <a:avLst/>
          </a:prstGeom>
          <a:blipFill>
            <a:blip r:embed="rId2" cstate="email">
              <a:extLst>
                <a:ext uri="{28A0092B-C50C-407E-A947-70E740481C1C}">
                  <a14:useLocalDpi xmlns:a14="http://schemas.microsoft.com/office/drawing/2010/main"/>
                </a:ext>
              </a:extLst>
            </a:blip>
            <a:srcRect/>
            <a:stretch>
              <a:fillRect/>
            </a:stretch>
          </a:blipFill>
          <a:ln w="12700" cap="flat">
            <a:noFill/>
            <a:prstDash val="solid"/>
            <a:miter/>
          </a:ln>
        </p:spPr>
        <p:txBody>
          <a:bodyPr rtlCol="0" anchor="ctr"/>
          <a:lstStyle/>
          <a:p>
            <a:pPr algn="l"/>
            <a:endParaRPr lang="en-US" noProof="0"/>
          </a:p>
        </p:txBody>
      </p:sp>
      <p:sp>
        <p:nvSpPr>
          <p:cNvPr id="6" name="Rectangle 5">
            <a:extLst>
              <a:ext uri="{FF2B5EF4-FFF2-40B4-BE49-F238E27FC236}">
                <a16:creationId xmlns:a16="http://schemas.microsoft.com/office/drawing/2014/main" id="{834F3F28-2A24-40B5-AC8C-5A53DC799A96}"/>
              </a:ext>
              <a:ext uri="{C183D7F6-B498-43B3-948B-1728B52AA6E4}">
                <adec:decorative xmlns:adec="http://schemas.microsoft.com/office/drawing/2017/decorative" val="1"/>
              </a:ext>
            </a:extLst>
          </p:cNvPr>
          <p:cNvSpPr/>
          <p:nvPr userDrawn="1"/>
        </p:nvSpPr>
        <p:spPr>
          <a:xfrm>
            <a:off x="129539" y="128016"/>
            <a:ext cx="11932919" cy="6601968"/>
          </a:xfrm>
          <a:prstGeom prst="rect">
            <a:avLst/>
          </a:prstGeom>
          <a:gradFill flip="none" rotWithShape="1">
            <a:gsLst>
              <a:gs pos="0">
                <a:schemeClr val="accent2">
                  <a:alpha val="80000"/>
                </a:schemeClr>
              </a:gs>
              <a:gs pos="100000">
                <a:schemeClr val="accent3">
                  <a:alpha val="80000"/>
                </a:schemeClr>
              </a:gs>
            </a:gsLst>
            <a:lin ang="1680000" scaled="0"/>
            <a:tileRect/>
          </a:gradFill>
          <a:ln w="12700" cap="flat">
            <a:noFill/>
            <a:prstDash val="solid"/>
            <a:miter/>
          </a:ln>
        </p:spPr>
        <p:txBody>
          <a:bodyPr rtlCol="0" anchor="ctr"/>
          <a:lstStyle/>
          <a:p>
            <a:pPr algn="l"/>
            <a:endParaRPr lang="en-US" noProof="0"/>
          </a:p>
        </p:txBody>
      </p:sp>
      <p:sp>
        <p:nvSpPr>
          <p:cNvPr id="3" name="Slide Number Placeholder 2">
            <a:extLst>
              <a:ext uri="{FF2B5EF4-FFF2-40B4-BE49-F238E27FC236}">
                <a16:creationId xmlns:a16="http://schemas.microsoft.com/office/drawing/2014/main" id="{79D2C969-FCE5-427B-89DE-6A79722FB6FC}"/>
              </a:ext>
            </a:extLst>
          </p:cNvPr>
          <p:cNvSpPr>
            <a:spLocks noGrp="1"/>
          </p:cNvSpPr>
          <p:nvPr>
            <p:ph type="sldNum" sz="quarter" idx="10"/>
          </p:nvPr>
        </p:nvSpPr>
        <p:spPr/>
        <p:txBody>
          <a:bodyPr/>
          <a:lstStyle/>
          <a:p>
            <a:fld id="{D495E168-DA5E-4888-8D8A-92B118324C14}" type="slidenum">
              <a:rPr lang="en-US" noProof="0" smtClean="0"/>
              <a:pPr/>
              <a:t>‹Nr.›</a:t>
            </a:fld>
            <a:endParaRPr lang="en-US" noProof="0"/>
          </a:p>
        </p:txBody>
      </p:sp>
      <p:sp>
        <p:nvSpPr>
          <p:cNvPr id="4" name="Date Placeholder 3">
            <a:extLst>
              <a:ext uri="{FF2B5EF4-FFF2-40B4-BE49-F238E27FC236}">
                <a16:creationId xmlns:a16="http://schemas.microsoft.com/office/drawing/2014/main" id="{CC7A2807-F7BA-4350-93C3-95213A4854E0}"/>
              </a:ext>
            </a:extLst>
          </p:cNvPr>
          <p:cNvSpPr>
            <a:spLocks noGrp="1"/>
          </p:cNvSpPr>
          <p:nvPr>
            <p:ph type="dt" sz="half" idx="11"/>
          </p:nvPr>
        </p:nvSpPr>
        <p:spPr/>
        <p:txBody>
          <a:bodyPr/>
          <a:lstStyle/>
          <a:p>
            <a:endParaRPr lang="en-US" noProof="0"/>
          </a:p>
        </p:txBody>
      </p:sp>
      <p:sp>
        <p:nvSpPr>
          <p:cNvPr id="5" name="Footer Placeholder 4">
            <a:extLst>
              <a:ext uri="{FF2B5EF4-FFF2-40B4-BE49-F238E27FC236}">
                <a16:creationId xmlns:a16="http://schemas.microsoft.com/office/drawing/2014/main" id="{92F6AE88-305E-4E68-AF8E-10BCB695A1D5}"/>
              </a:ext>
            </a:extLst>
          </p:cNvPr>
          <p:cNvSpPr>
            <a:spLocks noGrp="1"/>
          </p:cNvSpPr>
          <p:nvPr>
            <p:ph type="ftr" sz="quarter" idx="12"/>
          </p:nvPr>
        </p:nvSpPr>
        <p:spPr/>
        <p:txBody>
          <a:bodyPr/>
          <a:lstStyle/>
          <a:p>
            <a:endParaRPr lang="en-US" noProof="0"/>
          </a:p>
        </p:txBody>
      </p:sp>
      <p:sp>
        <p:nvSpPr>
          <p:cNvPr id="7" name="Oval 6">
            <a:extLst>
              <a:ext uri="{FF2B5EF4-FFF2-40B4-BE49-F238E27FC236}">
                <a16:creationId xmlns:a16="http://schemas.microsoft.com/office/drawing/2014/main" id="{95BAC97E-3C4E-4D04-8A57-DC61E07CB8FD}"/>
              </a:ext>
              <a:ext uri="{C183D7F6-B498-43B3-948B-1728B52AA6E4}">
                <adec:decorative xmlns:adec="http://schemas.microsoft.com/office/drawing/2017/decorative" val="1"/>
              </a:ext>
            </a:extLst>
          </p:cNvPr>
          <p:cNvSpPr/>
          <p:nvPr userDrawn="1"/>
        </p:nvSpPr>
        <p:spPr>
          <a:xfrm>
            <a:off x="5908548" y="6114045"/>
            <a:ext cx="374904" cy="374904"/>
          </a:xfrm>
          <a:prstGeom prst="ellipse">
            <a:avLst/>
          </a:prstGeom>
          <a:noFill/>
          <a:ln w="12700" cap="flat">
            <a:solidFill>
              <a:schemeClr val="bg2"/>
            </a:solidFill>
            <a:prstDash val="solid"/>
            <a:miter/>
          </a:ln>
        </p:spPr>
        <p:txBody>
          <a:bodyPr rtlCol="0" anchor="ctr"/>
          <a:lstStyle/>
          <a:p>
            <a:pPr algn="l"/>
            <a:endParaRPr lang="en-US" noProof="0"/>
          </a:p>
        </p:txBody>
      </p:sp>
      <p:sp>
        <p:nvSpPr>
          <p:cNvPr id="13" name="Rectangle 12">
            <a:extLst>
              <a:ext uri="{FF2B5EF4-FFF2-40B4-BE49-F238E27FC236}">
                <a16:creationId xmlns:a16="http://schemas.microsoft.com/office/drawing/2014/main" id="{E7822F33-D675-4E6C-BD09-D9C78365BB41}"/>
              </a:ext>
              <a:ext uri="{C183D7F6-B498-43B3-948B-1728B52AA6E4}">
                <adec:decorative xmlns:adec="http://schemas.microsoft.com/office/drawing/2017/decorative" val="1"/>
              </a:ext>
            </a:extLst>
          </p:cNvPr>
          <p:cNvSpPr/>
          <p:nvPr userDrawn="1"/>
        </p:nvSpPr>
        <p:spPr>
          <a:xfrm>
            <a:off x="915026" y="1747488"/>
            <a:ext cx="4428000" cy="36576"/>
          </a:xfrm>
          <a:prstGeom prst="rect">
            <a:avLst/>
          </a:prstGeom>
          <a:solidFill>
            <a:schemeClr val="bg2"/>
          </a:solidFill>
          <a:ln w="12700" cap="flat">
            <a:noFill/>
            <a:prstDash val="solid"/>
            <a:miter/>
          </a:ln>
        </p:spPr>
        <p:txBody>
          <a:bodyPr rtlCol="0" anchor="ctr"/>
          <a:lstStyle/>
          <a:p>
            <a:pPr algn="l"/>
            <a:endParaRPr lang="en-US" noProof="0"/>
          </a:p>
        </p:txBody>
      </p:sp>
      <p:sp>
        <p:nvSpPr>
          <p:cNvPr id="8" name="Title 7">
            <a:extLst>
              <a:ext uri="{FF2B5EF4-FFF2-40B4-BE49-F238E27FC236}">
                <a16:creationId xmlns:a16="http://schemas.microsoft.com/office/drawing/2014/main" id="{51A54DF2-9EE6-43F7-A586-88CA6C624778}"/>
              </a:ext>
            </a:extLst>
          </p:cNvPr>
          <p:cNvSpPr>
            <a:spLocks noGrp="1"/>
          </p:cNvSpPr>
          <p:nvPr>
            <p:ph type="title"/>
          </p:nvPr>
        </p:nvSpPr>
        <p:spPr/>
        <p:txBody>
          <a:bodyPr/>
          <a:lstStyle>
            <a:lvl1pPr>
              <a:defRPr>
                <a:solidFill>
                  <a:schemeClr val="bg1"/>
                </a:solidFill>
              </a:defRPr>
            </a:lvl1pPr>
          </a:lstStyle>
          <a:p>
            <a:r>
              <a:rPr lang="en-US" noProof="0"/>
              <a:t>Click to edit Master title style</a:t>
            </a:r>
          </a:p>
        </p:txBody>
      </p:sp>
      <p:sp>
        <p:nvSpPr>
          <p:cNvPr id="11" name="Text Placeholder 2">
            <a:extLst>
              <a:ext uri="{FF2B5EF4-FFF2-40B4-BE49-F238E27FC236}">
                <a16:creationId xmlns:a16="http://schemas.microsoft.com/office/drawing/2014/main" id="{D1F82F6E-10E8-4A58-9655-E18D14D7901F}"/>
              </a:ext>
            </a:extLst>
          </p:cNvPr>
          <p:cNvSpPr>
            <a:spLocks noGrp="1"/>
          </p:cNvSpPr>
          <p:nvPr>
            <p:ph type="body" idx="1" hasCustomPrompt="1"/>
          </p:nvPr>
        </p:nvSpPr>
        <p:spPr>
          <a:xfrm>
            <a:off x="839788" y="1840863"/>
            <a:ext cx="5157787" cy="664211"/>
          </a:xfrm>
        </p:spPr>
        <p:txBody>
          <a:bodyPr anchor="b"/>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12" name="Content Placeholder 3">
            <a:extLst>
              <a:ext uri="{FF2B5EF4-FFF2-40B4-BE49-F238E27FC236}">
                <a16:creationId xmlns:a16="http://schemas.microsoft.com/office/drawing/2014/main" id="{C2F6C18E-5BCB-42EF-9310-5BD6E011DF2F}"/>
              </a:ext>
            </a:extLst>
          </p:cNvPr>
          <p:cNvSpPr>
            <a:spLocks noGrp="1"/>
          </p:cNvSpPr>
          <p:nvPr>
            <p:ph sz="half" idx="2" hasCustomPrompt="1"/>
          </p:nvPr>
        </p:nvSpPr>
        <p:spPr>
          <a:xfrm>
            <a:off x="839788" y="2505075"/>
            <a:ext cx="5157787" cy="3684588"/>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Text Placeholder 4">
            <a:extLst>
              <a:ext uri="{FF2B5EF4-FFF2-40B4-BE49-F238E27FC236}">
                <a16:creationId xmlns:a16="http://schemas.microsoft.com/office/drawing/2014/main" id="{9BA2923F-D123-40C6-A193-B86D683D5B51}"/>
              </a:ext>
            </a:extLst>
          </p:cNvPr>
          <p:cNvSpPr>
            <a:spLocks noGrp="1"/>
          </p:cNvSpPr>
          <p:nvPr>
            <p:ph type="body" sz="quarter" idx="3" hasCustomPrompt="1"/>
          </p:nvPr>
        </p:nvSpPr>
        <p:spPr>
          <a:xfrm>
            <a:off x="6172200" y="1840863"/>
            <a:ext cx="5183188" cy="664212"/>
          </a:xfrm>
        </p:spPr>
        <p:txBody>
          <a:bodyPr anchor="b"/>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16" name="Content Placeholder 5">
            <a:extLst>
              <a:ext uri="{FF2B5EF4-FFF2-40B4-BE49-F238E27FC236}">
                <a16:creationId xmlns:a16="http://schemas.microsoft.com/office/drawing/2014/main" id="{8305C175-94AC-44DD-9321-0A8DBDF22DA9}"/>
              </a:ext>
            </a:extLst>
          </p:cNvPr>
          <p:cNvSpPr>
            <a:spLocks noGrp="1"/>
          </p:cNvSpPr>
          <p:nvPr>
            <p:ph sz="quarter" idx="4" hasCustomPrompt="1"/>
          </p:nvPr>
        </p:nvSpPr>
        <p:spPr>
          <a:xfrm>
            <a:off x="6172200" y="2505075"/>
            <a:ext cx="5183188" cy="3684588"/>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61620534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0" name="Rectangle 9" descr="View of a lake and mountain range">
            <a:extLst>
              <a:ext uri="{FF2B5EF4-FFF2-40B4-BE49-F238E27FC236}">
                <a16:creationId xmlns:a16="http://schemas.microsoft.com/office/drawing/2014/main" id="{CECF654C-A7AE-4727-9F7F-492670C3E642}"/>
              </a:ext>
            </a:extLst>
          </p:cNvPr>
          <p:cNvSpPr/>
          <p:nvPr userDrawn="1"/>
        </p:nvSpPr>
        <p:spPr>
          <a:xfrm>
            <a:off x="129540" y="128016"/>
            <a:ext cx="11932920" cy="6601968"/>
          </a:xfrm>
          <a:prstGeom prst="rect">
            <a:avLst/>
          </a:prstGeom>
          <a:blipFill>
            <a:blip r:embed="rId2" cstate="email">
              <a:extLst>
                <a:ext uri="{28A0092B-C50C-407E-A947-70E740481C1C}">
                  <a14:useLocalDpi xmlns:a14="http://schemas.microsoft.com/office/drawing/2010/main"/>
                </a:ext>
              </a:extLst>
            </a:blip>
            <a:srcRect/>
            <a:stretch>
              <a:fillRect/>
            </a:stretch>
          </a:blipFill>
          <a:ln w="12700" cap="flat">
            <a:noFill/>
            <a:prstDash val="solid"/>
            <a:miter/>
          </a:ln>
        </p:spPr>
        <p:txBody>
          <a:bodyPr rtlCol="0" anchor="ctr"/>
          <a:lstStyle/>
          <a:p>
            <a:pPr algn="l"/>
            <a:endParaRPr lang="en-US" noProof="0"/>
          </a:p>
        </p:txBody>
      </p:sp>
      <p:sp>
        <p:nvSpPr>
          <p:cNvPr id="6" name="Rectangle 5">
            <a:extLst>
              <a:ext uri="{FF2B5EF4-FFF2-40B4-BE49-F238E27FC236}">
                <a16:creationId xmlns:a16="http://schemas.microsoft.com/office/drawing/2014/main" id="{834F3F28-2A24-40B5-AC8C-5A53DC799A96}"/>
              </a:ext>
              <a:ext uri="{C183D7F6-B498-43B3-948B-1728B52AA6E4}">
                <adec:decorative xmlns:adec="http://schemas.microsoft.com/office/drawing/2017/decorative" val="1"/>
              </a:ext>
            </a:extLst>
          </p:cNvPr>
          <p:cNvSpPr/>
          <p:nvPr userDrawn="1"/>
        </p:nvSpPr>
        <p:spPr>
          <a:xfrm>
            <a:off x="129539" y="128016"/>
            <a:ext cx="11932919" cy="6601968"/>
          </a:xfrm>
          <a:prstGeom prst="rect">
            <a:avLst/>
          </a:prstGeom>
          <a:gradFill flip="none" rotWithShape="1">
            <a:gsLst>
              <a:gs pos="0">
                <a:schemeClr val="accent2">
                  <a:alpha val="80000"/>
                </a:schemeClr>
              </a:gs>
              <a:gs pos="100000">
                <a:schemeClr val="accent3">
                  <a:alpha val="80000"/>
                </a:schemeClr>
              </a:gs>
            </a:gsLst>
            <a:lin ang="1680000" scaled="0"/>
            <a:tileRect/>
          </a:gradFill>
          <a:ln w="12700" cap="flat">
            <a:noFill/>
            <a:prstDash val="solid"/>
            <a:miter/>
          </a:ln>
        </p:spPr>
        <p:txBody>
          <a:bodyPr rtlCol="0" anchor="ctr"/>
          <a:lstStyle/>
          <a:p>
            <a:pPr algn="l"/>
            <a:endParaRPr lang="en-US" noProof="0"/>
          </a:p>
        </p:txBody>
      </p:sp>
      <p:sp>
        <p:nvSpPr>
          <p:cNvPr id="3" name="Slide Number Placeholder 2">
            <a:extLst>
              <a:ext uri="{FF2B5EF4-FFF2-40B4-BE49-F238E27FC236}">
                <a16:creationId xmlns:a16="http://schemas.microsoft.com/office/drawing/2014/main" id="{79D2C969-FCE5-427B-89DE-6A79722FB6FC}"/>
              </a:ext>
            </a:extLst>
          </p:cNvPr>
          <p:cNvSpPr>
            <a:spLocks noGrp="1"/>
          </p:cNvSpPr>
          <p:nvPr>
            <p:ph type="sldNum" sz="quarter" idx="10"/>
          </p:nvPr>
        </p:nvSpPr>
        <p:spPr/>
        <p:txBody>
          <a:bodyPr/>
          <a:lstStyle/>
          <a:p>
            <a:fld id="{D495E168-DA5E-4888-8D8A-92B118324C14}" type="slidenum">
              <a:rPr lang="en-US" noProof="0" smtClean="0"/>
              <a:pPr/>
              <a:t>‹Nr.›</a:t>
            </a:fld>
            <a:endParaRPr lang="en-US" noProof="0"/>
          </a:p>
        </p:txBody>
      </p:sp>
      <p:sp>
        <p:nvSpPr>
          <p:cNvPr id="4" name="Date Placeholder 3">
            <a:extLst>
              <a:ext uri="{FF2B5EF4-FFF2-40B4-BE49-F238E27FC236}">
                <a16:creationId xmlns:a16="http://schemas.microsoft.com/office/drawing/2014/main" id="{CC7A2807-F7BA-4350-93C3-95213A4854E0}"/>
              </a:ext>
            </a:extLst>
          </p:cNvPr>
          <p:cNvSpPr>
            <a:spLocks noGrp="1"/>
          </p:cNvSpPr>
          <p:nvPr>
            <p:ph type="dt" sz="half" idx="11"/>
          </p:nvPr>
        </p:nvSpPr>
        <p:spPr/>
        <p:txBody>
          <a:bodyPr/>
          <a:lstStyle/>
          <a:p>
            <a:endParaRPr lang="en-US" noProof="0"/>
          </a:p>
        </p:txBody>
      </p:sp>
      <p:sp>
        <p:nvSpPr>
          <p:cNvPr id="5" name="Footer Placeholder 4">
            <a:extLst>
              <a:ext uri="{FF2B5EF4-FFF2-40B4-BE49-F238E27FC236}">
                <a16:creationId xmlns:a16="http://schemas.microsoft.com/office/drawing/2014/main" id="{92F6AE88-305E-4E68-AF8E-10BCB695A1D5}"/>
              </a:ext>
            </a:extLst>
          </p:cNvPr>
          <p:cNvSpPr>
            <a:spLocks noGrp="1"/>
          </p:cNvSpPr>
          <p:nvPr>
            <p:ph type="ftr" sz="quarter" idx="12"/>
          </p:nvPr>
        </p:nvSpPr>
        <p:spPr/>
        <p:txBody>
          <a:bodyPr/>
          <a:lstStyle/>
          <a:p>
            <a:endParaRPr lang="en-US" noProof="0"/>
          </a:p>
        </p:txBody>
      </p:sp>
      <p:sp>
        <p:nvSpPr>
          <p:cNvPr id="7" name="Oval 6">
            <a:extLst>
              <a:ext uri="{FF2B5EF4-FFF2-40B4-BE49-F238E27FC236}">
                <a16:creationId xmlns:a16="http://schemas.microsoft.com/office/drawing/2014/main" id="{95BAC97E-3C4E-4D04-8A57-DC61E07CB8FD}"/>
              </a:ext>
              <a:ext uri="{C183D7F6-B498-43B3-948B-1728B52AA6E4}">
                <adec:decorative xmlns:adec="http://schemas.microsoft.com/office/drawing/2017/decorative" val="1"/>
              </a:ext>
            </a:extLst>
          </p:cNvPr>
          <p:cNvSpPr/>
          <p:nvPr userDrawn="1"/>
        </p:nvSpPr>
        <p:spPr>
          <a:xfrm>
            <a:off x="5908548" y="6114045"/>
            <a:ext cx="374904" cy="374904"/>
          </a:xfrm>
          <a:prstGeom prst="ellipse">
            <a:avLst/>
          </a:prstGeom>
          <a:noFill/>
          <a:ln w="12700" cap="flat">
            <a:solidFill>
              <a:schemeClr val="bg2"/>
            </a:solidFill>
            <a:prstDash val="solid"/>
            <a:miter/>
          </a:ln>
        </p:spPr>
        <p:txBody>
          <a:bodyPr rtlCol="0" anchor="ctr"/>
          <a:lstStyle/>
          <a:p>
            <a:pPr algn="l"/>
            <a:endParaRPr lang="en-US" noProof="0"/>
          </a:p>
        </p:txBody>
      </p:sp>
      <p:sp>
        <p:nvSpPr>
          <p:cNvPr id="13" name="Rectangle 12">
            <a:extLst>
              <a:ext uri="{FF2B5EF4-FFF2-40B4-BE49-F238E27FC236}">
                <a16:creationId xmlns:a16="http://schemas.microsoft.com/office/drawing/2014/main" id="{E7822F33-D675-4E6C-BD09-D9C78365BB41}"/>
              </a:ext>
              <a:ext uri="{C183D7F6-B498-43B3-948B-1728B52AA6E4}">
                <adec:decorative xmlns:adec="http://schemas.microsoft.com/office/drawing/2017/decorative" val="1"/>
              </a:ext>
            </a:extLst>
          </p:cNvPr>
          <p:cNvSpPr/>
          <p:nvPr userDrawn="1"/>
        </p:nvSpPr>
        <p:spPr>
          <a:xfrm>
            <a:off x="915026" y="2105709"/>
            <a:ext cx="3749040" cy="36576"/>
          </a:xfrm>
          <a:prstGeom prst="rect">
            <a:avLst/>
          </a:prstGeom>
          <a:solidFill>
            <a:schemeClr val="bg2"/>
          </a:solidFill>
          <a:ln w="12700" cap="flat">
            <a:noFill/>
            <a:prstDash val="solid"/>
            <a:miter/>
          </a:ln>
        </p:spPr>
        <p:txBody>
          <a:bodyPr rtlCol="0" anchor="ctr"/>
          <a:lstStyle/>
          <a:p>
            <a:pPr algn="l"/>
            <a:endParaRPr lang="en-US" noProof="0"/>
          </a:p>
        </p:txBody>
      </p:sp>
      <p:sp>
        <p:nvSpPr>
          <p:cNvPr id="11" name="Title 1">
            <a:extLst>
              <a:ext uri="{FF2B5EF4-FFF2-40B4-BE49-F238E27FC236}">
                <a16:creationId xmlns:a16="http://schemas.microsoft.com/office/drawing/2014/main" id="{B1C3E675-6E45-4A81-AEA3-D36388222894}"/>
              </a:ext>
            </a:extLst>
          </p:cNvPr>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n-US" noProof="0"/>
              <a:t>Click to edit Master title style</a:t>
            </a:r>
          </a:p>
        </p:txBody>
      </p:sp>
      <p:sp>
        <p:nvSpPr>
          <p:cNvPr id="12" name="Text Placeholder 3">
            <a:extLst>
              <a:ext uri="{FF2B5EF4-FFF2-40B4-BE49-F238E27FC236}">
                <a16:creationId xmlns:a16="http://schemas.microsoft.com/office/drawing/2014/main" id="{1E4B599D-7641-40C1-8DAE-110A36403CFF}"/>
              </a:ext>
            </a:extLst>
          </p:cNvPr>
          <p:cNvSpPr>
            <a:spLocks noGrp="1"/>
          </p:cNvSpPr>
          <p:nvPr>
            <p:ph type="body" sz="half" idx="2" hasCustomPrompt="1"/>
          </p:nvPr>
        </p:nvSpPr>
        <p:spPr>
          <a:xfrm>
            <a:off x="839788" y="2177592"/>
            <a:ext cx="3932237" cy="3691396"/>
          </a:xfrm>
        </p:spPr>
        <p:txBody>
          <a:bodyPr/>
          <a:lstStyle>
            <a:lvl1pPr marL="0" indent="0">
              <a:buNone/>
              <a:defRPr sz="160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14" name="Content Placeholder 2">
            <a:extLst>
              <a:ext uri="{FF2B5EF4-FFF2-40B4-BE49-F238E27FC236}">
                <a16:creationId xmlns:a16="http://schemas.microsoft.com/office/drawing/2014/main" id="{709FEF38-E3A7-4527-97CB-AF528BAEBA8F}"/>
              </a:ext>
            </a:extLst>
          </p:cNvPr>
          <p:cNvSpPr>
            <a:spLocks noGrp="1"/>
          </p:cNvSpPr>
          <p:nvPr>
            <p:ph idx="1" hasCustomPrompt="1"/>
          </p:nvPr>
        </p:nvSpPr>
        <p:spPr>
          <a:xfrm>
            <a:off x="5180012" y="457200"/>
            <a:ext cx="6172200" cy="5408613"/>
          </a:xfrm>
        </p:spPr>
        <p:txBody>
          <a:bodyPr>
            <a:normAutofit/>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2000"/>
            </a:lvl6pPr>
            <a:lvl7pPr>
              <a:defRPr sz="2000"/>
            </a:lvl7pPr>
            <a:lvl8pPr>
              <a:defRPr sz="2000"/>
            </a:lvl8pPr>
            <a:lvl9pPr>
              <a:defRPr sz="20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3071691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0" name="Rectangle 9" descr="View of a lake and mountain range">
            <a:extLst>
              <a:ext uri="{FF2B5EF4-FFF2-40B4-BE49-F238E27FC236}">
                <a16:creationId xmlns:a16="http://schemas.microsoft.com/office/drawing/2014/main" id="{CECF654C-A7AE-4727-9F7F-492670C3E642}"/>
              </a:ext>
            </a:extLst>
          </p:cNvPr>
          <p:cNvSpPr/>
          <p:nvPr userDrawn="1"/>
        </p:nvSpPr>
        <p:spPr>
          <a:xfrm>
            <a:off x="129540" y="128016"/>
            <a:ext cx="11932920" cy="6601968"/>
          </a:xfrm>
          <a:prstGeom prst="rect">
            <a:avLst/>
          </a:prstGeom>
          <a:blipFill>
            <a:blip r:embed="rId2" cstate="email">
              <a:extLst>
                <a:ext uri="{28A0092B-C50C-407E-A947-70E740481C1C}">
                  <a14:useLocalDpi xmlns:a14="http://schemas.microsoft.com/office/drawing/2010/main"/>
                </a:ext>
              </a:extLst>
            </a:blip>
            <a:srcRect/>
            <a:stretch>
              <a:fillRect/>
            </a:stretch>
          </a:blipFill>
          <a:ln w="12700" cap="flat">
            <a:noFill/>
            <a:prstDash val="solid"/>
            <a:miter/>
          </a:ln>
        </p:spPr>
        <p:txBody>
          <a:bodyPr rtlCol="0" anchor="ctr"/>
          <a:lstStyle/>
          <a:p>
            <a:pPr algn="l"/>
            <a:endParaRPr lang="en-US" noProof="0"/>
          </a:p>
        </p:txBody>
      </p:sp>
      <p:sp>
        <p:nvSpPr>
          <p:cNvPr id="6" name="Rectangle 5">
            <a:extLst>
              <a:ext uri="{FF2B5EF4-FFF2-40B4-BE49-F238E27FC236}">
                <a16:creationId xmlns:a16="http://schemas.microsoft.com/office/drawing/2014/main" id="{834F3F28-2A24-40B5-AC8C-5A53DC799A96}"/>
              </a:ext>
              <a:ext uri="{C183D7F6-B498-43B3-948B-1728B52AA6E4}">
                <adec:decorative xmlns:adec="http://schemas.microsoft.com/office/drawing/2017/decorative" val="1"/>
              </a:ext>
            </a:extLst>
          </p:cNvPr>
          <p:cNvSpPr/>
          <p:nvPr userDrawn="1"/>
        </p:nvSpPr>
        <p:spPr>
          <a:xfrm>
            <a:off x="129539" y="128016"/>
            <a:ext cx="11932919" cy="6601968"/>
          </a:xfrm>
          <a:prstGeom prst="rect">
            <a:avLst/>
          </a:prstGeom>
          <a:gradFill flip="none" rotWithShape="1">
            <a:gsLst>
              <a:gs pos="0">
                <a:schemeClr val="accent2">
                  <a:alpha val="80000"/>
                </a:schemeClr>
              </a:gs>
              <a:gs pos="100000">
                <a:schemeClr val="accent3">
                  <a:alpha val="80000"/>
                </a:schemeClr>
              </a:gs>
            </a:gsLst>
            <a:lin ang="1680000" scaled="0"/>
            <a:tileRect/>
          </a:gradFill>
          <a:ln w="12700" cap="flat">
            <a:noFill/>
            <a:prstDash val="solid"/>
            <a:miter/>
          </a:ln>
        </p:spPr>
        <p:txBody>
          <a:bodyPr rtlCol="0" anchor="ctr"/>
          <a:lstStyle/>
          <a:p>
            <a:pPr algn="l"/>
            <a:endParaRPr lang="en-US" noProof="0"/>
          </a:p>
        </p:txBody>
      </p:sp>
      <p:sp>
        <p:nvSpPr>
          <p:cNvPr id="3" name="Slide Number Placeholder 2">
            <a:extLst>
              <a:ext uri="{FF2B5EF4-FFF2-40B4-BE49-F238E27FC236}">
                <a16:creationId xmlns:a16="http://schemas.microsoft.com/office/drawing/2014/main" id="{79D2C969-FCE5-427B-89DE-6A79722FB6FC}"/>
              </a:ext>
            </a:extLst>
          </p:cNvPr>
          <p:cNvSpPr>
            <a:spLocks noGrp="1"/>
          </p:cNvSpPr>
          <p:nvPr>
            <p:ph type="sldNum" sz="quarter" idx="10"/>
          </p:nvPr>
        </p:nvSpPr>
        <p:spPr/>
        <p:txBody>
          <a:bodyPr/>
          <a:lstStyle/>
          <a:p>
            <a:fld id="{D495E168-DA5E-4888-8D8A-92B118324C14}" type="slidenum">
              <a:rPr lang="en-US" noProof="0" smtClean="0"/>
              <a:pPr/>
              <a:t>‹Nr.›</a:t>
            </a:fld>
            <a:endParaRPr lang="en-US" noProof="0"/>
          </a:p>
        </p:txBody>
      </p:sp>
      <p:sp>
        <p:nvSpPr>
          <p:cNvPr id="4" name="Date Placeholder 3">
            <a:extLst>
              <a:ext uri="{FF2B5EF4-FFF2-40B4-BE49-F238E27FC236}">
                <a16:creationId xmlns:a16="http://schemas.microsoft.com/office/drawing/2014/main" id="{CC7A2807-F7BA-4350-93C3-95213A4854E0}"/>
              </a:ext>
            </a:extLst>
          </p:cNvPr>
          <p:cNvSpPr>
            <a:spLocks noGrp="1"/>
          </p:cNvSpPr>
          <p:nvPr>
            <p:ph type="dt" sz="half" idx="11"/>
          </p:nvPr>
        </p:nvSpPr>
        <p:spPr/>
        <p:txBody>
          <a:bodyPr/>
          <a:lstStyle/>
          <a:p>
            <a:endParaRPr lang="en-US" noProof="0"/>
          </a:p>
        </p:txBody>
      </p:sp>
      <p:sp>
        <p:nvSpPr>
          <p:cNvPr id="5" name="Footer Placeholder 4">
            <a:extLst>
              <a:ext uri="{FF2B5EF4-FFF2-40B4-BE49-F238E27FC236}">
                <a16:creationId xmlns:a16="http://schemas.microsoft.com/office/drawing/2014/main" id="{92F6AE88-305E-4E68-AF8E-10BCB695A1D5}"/>
              </a:ext>
            </a:extLst>
          </p:cNvPr>
          <p:cNvSpPr>
            <a:spLocks noGrp="1"/>
          </p:cNvSpPr>
          <p:nvPr>
            <p:ph type="ftr" sz="quarter" idx="12"/>
          </p:nvPr>
        </p:nvSpPr>
        <p:spPr/>
        <p:txBody>
          <a:bodyPr/>
          <a:lstStyle/>
          <a:p>
            <a:endParaRPr lang="en-US" noProof="0"/>
          </a:p>
        </p:txBody>
      </p:sp>
      <p:sp>
        <p:nvSpPr>
          <p:cNvPr id="7" name="Oval 6">
            <a:extLst>
              <a:ext uri="{FF2B5EF4-FFF2-40B4-BE49-F238E27FC236}">
                <a16:creationId xmlns:a16="http://schemas.microsoft.com/office/drawing/2014/main" id="{95BAC97E-3C4E-4D04-8A57-DC61E07CB8FD}"/>
              </a:ext>
              <a:ext uri="{C183D7F6-B498-43B3-948B-1728B52AA6E4}">
                <adec:decorative xmlns:adec="http://schemas.microsoft.com/office/drawing/2017/decorative" val="1"/>
              </a:ext>
            </a:extLst>
          </p:cNvPr>
          <p:cNvSpPr/>
          <p:nvPr userDrawn="1"/>
        </p:nvSpPr>
        <p:spPr>
          <a:xfrm>
            <a:off x="5908548" y="6114045"/>
            <a:ext cx="374904" cy="374904"/>
          </a:xfrm>
          <a:prstGeom prst="ellipse">
            <a:avLst/>
          </a:prstGeom>
          <a:noFill/>
          <a:ln w="12700" cap="flat">
            <a:solidFill>
              <a:schemeClr val="bg2"/>
            </a:solidFill>
            <a:prstDash val="solid"/>
            <a:miter/>
          </a:ln>
        </p:spPr>
        <p:txBody>
          <a:bodyPr rtlCol="0" anchor="ctr"/>
          <a:lstStyle/>
          <a:p>
            <a:pPr algn="l"/>
            <a:endParaRPr lang="en-US" noProof="0"/>
          </a:p>
        </p:txBody>
      </p:sp>
      <p:sp>
        <p:nvSpPr>
          <p:cNvPr id="13" name="Rectangle 12">
            <a:extLst>
              <a:ext uri="{FF2B5EF4-FFF2-40B4-BE49-F238E27FC236}">
                <a16:creationId xmlns:a16="http://schemas.microsoft.com/office/drawing/2014/main" id="{E7822F33-D675-4E6C-BD09-D9C78365BB41}"/>
              </a:ext>
              <a:ext uri="{C183D7F6-B498-43B3-948B-1728B52AA6E4}">
                <adec:decorative xmlns:adec="http://schemas.microsoft.com/office/drawing/2017/decorative" val="1"/>
              </a:ext>
            </a:extLst>
          </p:cNvPr>
          <p:cNvSpPr/>
          <p:nvPr userDrawn="1"/>
        </p:nvSpPr>
        <p:spPr>
          <a:xfrm>
            <a:off x="915026" y="2105709"/>
            <a:ext cx="3749040" cy="36576"/>
          </a:xfrm>
          <a:prstGeom prst="rect">
            <a:avLst/>
          </a:prstGeom>
          <a:solidFill>
            <a:schemeClr val="bg2"/>
          </a:solidFill>
          <a:ln w="12700" cap="flat">
            <a:noFill/>
            <a:prstDash val="solid"/>
            <a:miter/>
          </a:ln>
        </p:spPr>
        <p:txBody>
          <a:bodyPr rtlCol="0" anchor="ctr"/>
          <a:lstStyle/>
          <a:p>
            <a:pPr algn="l"/>
            <a:endParaRPr lang="en-US" noProof="0"/>
          </a:p>
        </p:txBody>
      </p:sp>
      <p:sp>
        <p:nvSpPr>
          <p:cNvPr id="11" name="Title 1">
            <a:extLst>
              <a:ext uri="{FF2B5EF4-FFF2-40B4-BE49-F238E27FC236}">
                <a16:creationId xmlns:a16="http://schemas.microsoft.com/office/drawing/2014/main" id="{B1C3E675-6E45-4A81-AEA3-D36388222894}"/>
              </a:ext>
            </a:extLst>
          </p:cNvPr>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n-US" noProof="0"/>
              <a:t>Click to edit Master title style</a:t>
            </a:r>
          </a:p>
        </p:txBody>
      </p:sp>
      <p:sp>
        <p:nvSpPr>
          <p:cNvPr id="12" name="Text Placeholder 3">
            <a:extLst>
              <a:ext uri="{FF2B5EF4-FFF2-40B4-BE49-F238E27FC236}">
                <a16:creationId xmlns:a16="http://schemas.microsoft.com/office/drawing/2014/main" id="{1E4B599D-7641-40C1-8DAE-110A36403CFF}"/>
              </a:ext>
            </a:extLst>
          </p:cNvPr>
          <p:cNvSpPr>
            <a:spLocks noGrp="1"/>
          </p:cNvSpPr>
          <p:nvPr>
            <p:ph type="body" sz="half" idx="2" hasCustomPrompt="1"/>
          </p:nvPr>
        </p:nvSpPr>
        <p:spPr>
          <a:xfrm>
            <a:off x="839788" y="2177592"/>
            <a:ext cx="3932237" cy="3691396"/>
          </a:xfrm>
        </p:spPr>
        <p:txBody>
          <a:bodyPr/>
          <a:lstStyle>
            <a:lvl1pPr marL="0" indent="0">
              <a:buNone/>
              <a:defRPr sz="160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15" name="Picture Placeholder 2">
            <a:extLst>
              <a:ext uri="{FF2B5EF4-FFF2-40B4-BE49-F238E27FC236}">
                <a16:creationId xmlns:a16="http://schemas.microsoft.com/office/drawing/2014/main" id="{1B69B4CE-EB2F-46CF-9A80-64E44E5E95AC}"/>
              </a:ext>
            </a:extLst>
          </p:cNvPr>
          <p:cNvSpPr>
            <a:spLocks noGrp="1"/>
          </p:cNvSpPr>
          <p:nvPr>
            <p:ph type="pic" idx="1"/>
          </p:nvPr>
        </p:nvSpPr>
        <p:spPr>
          <a:xfrm>
            <a:off x="5183188" y="457201"/>
            <a:ext cx="6172200" cy="5403850"/>
          </a:xfrm>
        </p:spPr>
        <p:txBody>
          <a:bodyPr anchor="ct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p>
        </p:txBody>
      </p:sp>
    </p:spTree>
    <p:extLst>
      <p:ext uri="{BB962C8B-B14F-4D97-AF65-F5344CB8AC3E}">
        <p14:creationId xmlns:p14="http://schemas.microsoft.com/office/powerpoint/2010/main" val="13810020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Manual">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64ACA68-1C2C-4C4D-9CB4-1C8BF3E03F57}"/>
              </a:ext>
              <a:ext uri="{C183D7F6-B498-43B3-948B-1728B52AA6E4}">
                <adec:decorative xmlns:adec="http://schemas.microsoft.com/office/drawing/2017/decorative" val="1"/>
              </a:ext>
            </a:extLst>
          </p:cNvPr>
          <p:cNvSpPr/>
          <p:nvPr userDrawn="1"/>
        </p:nvSpPr>
        <p:spPr>
          <a:xfrm>
            <a:off x="129540" y="128016"/>
            <a:ext cx="11932920" cy="6601968"/>
          </a:xfrm>
          <a:prstGeom prst="rect">
            <a:avLst/>
          </a:prstGeom>
          <a:gradFill flip="none" rotWithShape="1">
            <a:gsLst>
              <a:gs pos="0">
                <a:schemeClr val="accent2"/>
              </a:gs>
              <a:gs pos="100000">
                <a:schemeClr val="accent3"/>
              </a:gs>
            </a:gsLst>
            <a:lin ang="0" scaled="1"/>
            <a:tileRect/>
          </a:gradFill>
          <a:ln w="12700" cap="flat">
            <a:noFill/>
            <a:prstDash val="solid"/>
            <a:miter/>
          </a:ln>
        </p:spPr>
        <p:txBody>
          <a:bodyPr rtlCol="0" anchor="ctr"/>
          <a:lstStyle/>
          <a:p>
            <a:pPr algn="l"/>
            <a:endParaRPr lang="en-US" noProof="0"/>
          </a:p>
        </p:txBody>
      </p:sp>
      <p:sp>
        <p:nvSpPr>
          <p:cNvPr id="14" name="Title 1">
            <a:extLst>
              <a:ext uri="{FF2B5EF4-FFF2-40B4-BE49-F238E27FC236}">
                <a16:creationId xmlns:a16="http://schemas.microsoft.com/office/drawing/2014/main" id="{4510C334-F1CE-4CEF-ADC6-D1BADB9947D6}"/>
              </a:ext>
            </a:extLst>
          </p:cNvPr>
          <p:cNvSpPr>
            <a:spLocks noGrp="1"/>
          </p:cNvSpPr>
          <p:nvPr>
            <p:ph type="title" hasCustomPrompt="1"/>
          </p:nvPr>
        </p:nvSpPr>
        <p:spPr>
          <a:xfrm>
            <a:off x="838200" y="557629"/>
            <a:ext cx="10515600" cy="1325563"/>
          </a:xfrm>
        </p:spPr>
        <p:txBody>
          <a:bodyPr lIns="0" rIns="0"/>
          <a:lstStyle>
            <a:lvl1pPr algn="ctr">
              <a:defRPr>
                <a:solidFill>
                  <a:schemeClr val="bg1"/>
                </a:solidFill>
              </a:defRPr>
            </a:lvl1pPr>
          </a:lstStyle>
          <a:p>
            <a:r>
              <a:rPr lang="en-US" noProof="0"/>
              <a:t>HOW TO USE THIS TEMPLATE</a:t>
            </a:r>
          </a:p>
        </p:txBody>
      </p:sp>
      <p:sp>
        <p:nvSpPr>
          <p:cNvPr id="18" name="Rectangle 17">
            <a:extLst>
              <a:ext uri="{FF2B5EF4-FFF2-40B4-BE49-F238E27FC236}">
                <a16:creationId xmlns:a16="http://schemas.microsoft.com/office/drawing/2014/main" id="{2D3F74C5-9ADD-4AE3-BCA5-88726CC2A1A3}"/>
              </a:ext>
              <a:ext uri="{C183D7F6-B498-43B3-948B-1728B52AA6E4}">
                <adec:decorative xmlns:adec="http://schemas.microsoft.com/office/drawing/2017/decorative" val="1"/>
              </a:ext>
            </a:extLst>
          </p:cNvPr>
          <p:cNvSpPr/>
          <p:nvPr userDrawn="1"/>
        </p:nvSpPr>
        <p:spPr>
          <a:xfrm>
            <a:off x="2017776" y="1667974"/>
            <a:ext cx="8156448" cy="36576"/>
          </a:xfrm>
          <a:prstGeom prst="rect">
            <a:avLst/>
          </a:prstGeom>
          <a:solidFill>
            <a:schemeClr val="bg2"/>
          </a:solidFill>
          <a:ln w="12700" cap="flat">
            <a:noFill/>
            <a:prstDash val="solid"/>
            <a:miter/>
          </a:ln>
        </p:spPr>
        <p:txBody>
          <a:bodyPr rtlCol="0" anchor="ctr"/>
          <a:lstStyle/>
          <a:p>
            <a:pPr algn="l"/>
            <a:endParaRPr lang="en-US" noProof="0"/>
          </a:p>
        </p:txBody>
      </p:sp>
      <p:sp>
        <p:nvSpPr>
          <p:cNvPr id="31" name="Text Placeholder 21">
            <a:extLst>
              <a:ext uri="{FF2B5EF4-FFF2-40B4-BE49-F238E27FC236}">
                <a16:creationId xmlns:a16="http://schemas.microsoft.com/office/drawing/2014/main" id="{10000CCD-6AFF-4E65-8858-5502306E5811}"/>
              </a:ext>
            </a:extLst>
          </p:cNvPr>
          <p:cNvSpPr>
            <a:spLocks noGrp="1"/>
          </p:cNvSpPr>
          <p:nvPr>
            <p:ph type="body" sz="quarter" idx="13" hasCustomPrompt="1"/>
          </p:nvPr>
        </p:nvSpPr>
        <p:spPr>
          <a:xfrm>
            <a:off x="855578" y="1960171"/>
            <a:ext cx="882686" cy="1092200"/>
          </a:xfrm>
        </p:spPr>
        <p:txBody>
          <a:bodyPr lIns="0" tIns="0" rIns="0" bIns="0">
            <a:noAutofit/>
          </a:bodyPr>
          <a:lstStyle>
            <a:lvl1pPr marL="0" indent="0">
              <a:buNone/>
              <a:defRPr sz="8000" b="1">
                <a:solidFill>
                  <a:schemeClr val="bg2"/>
                </a:solidFill>
                <a:latin typeface="+mj-lt"/>
              </a:defRPr>
            </a:lvl1pPr>
          </a:lstStyle>
          <a:p>
            <a:pPr lvl="0"/>
            <a:r>
              <a:rPr lang="en-US" noProof="0"/>
              <a:t>1</a:t>
            </a:r>
          </a:p>
        </p:txBody>
      </p:sp>
      <p:sp>
        <p:nvSpPr>
          <p:cNvPr id="32" name="Text Placeholder 24">
            <a:extLst>
              <a:ext uri="{FF2B5EF4-FFF2-40B4-BE49-F238E27FC236}">
                <a16:creationId xmlns:a16="http://schemas.microsoft.com/office/drawing/2014/main" id="{D5D777E5-98F6-416A-8D23-3399269D85CB}"/>
              </a:ext>
            </a:extLst>
          </p:cNvPr>
          <p:cNvSpPr>
            <a:spLocks noGrp="1"/>
          </p:cNvSpPr>
          <p:nvPr>
            <p:ph type="body" sz="quarter" idx="14" hasCustomPrompt="1"/>
          </p:nvPr>
        </p:nvSpPr>
        <p:spPr>
          <a:xfrm>
            <a:off x="1442535" y="1984171"/>
            <a:ext cx="3103110" cy="1032355"/>
          </a:xfrm>
        </p:spPr>
        <p:txBody>
          <a:bodyPr>
            <a:noAutofit/>
          </a:bodyPr>
          <a:lstStyle>
            <a:lvl1pPr marL="0" indent="0">
              <a:lnSpc>
                <a:spcPct val="100000"/>
              </a:lnSpc>
              <a:spcBef>
                <a:spcPts val="600"/>
              </a:spcBef>
              <a:buNone/>
              <a:defRPr sz="3000" b="0">
                <a:solidFill>
                  <a:schemeClr val="bg1"/>
                </a:solidFill>
                <a:latin typeface="+mj-lt"/>
              </a:defRPr>
            </a:lvl1pPr>
          </a:lstStyle>
          <a:p>
            <a:pPr lvl="0"/>
            <a:r>
              <a:rPr lang="en-US" noProof="0"/>
              <a:t>Edit Master text styles</a:t>
            </a:r>
          </a:p>
        </p:txBody>
      </p:sp>
      <p:sp>
        <p:nvSpPr>
          <p:cNvPr id="33" name="Text Placeholder 21">
            <a:extLst>
              <a:ext uri="{FF2B5EF4-FFF2-40B4-BE49-F238E27FC236}">
                <a16:creationId xmlns:a16="http://schemas.microsoft.com/office/drawing/2014/main" id="{C979BADF-99B5-4C91-AAE5-FC2C4DBEDE20}"/>
              </a:ext>
            </a:extLst>
          </p:cNvPr>
          <p:cNvSpPr>
            <a:spLocks noGrp="1"/>
          </p:cNvSpPr>
          <p:nvPr>
            <p:ph type="body" sz="quarter" idx="15" hasCustomPrompt="1"/>
          </p:nvPr>
        </p:nvSpPr>
        <p:spPr>
          <a:xfrm>
            <a:off x="4820642" y="1960171"/>
            <a:ext cx="882686" cy="1092200"/>
          </a:xfrm>
        </p:spPr>
        <p:txBody>
          <a:bodyPr lIns="0" tIns="0" rIns="0" bIns="0">
            <a:noAutofit/>
          </a:bodyPr>
          <a:lstStyle>
            <a:lvl1pPr marL="0" indent="0">
              <a:buNone/>
              <a:defRPr sz="8000" b="1">
                <a:solidFill>
                  <a:schemeClr val="bg2"/>
                </a:solidFill>
                <a:latin typeface="+mj-lt"/>
              </a:defRPr>
            </a:lvl1pPr>
          </a:lstStyle>
          <a:p>
            <a:pPr lvl="0"/>
            <a:r>
              <a:rPr lang="en-US" noProof="0"/>
              <a:t>2</a:t>
            </a:r>
          </a:p>
        </p:txBody>
      </p:sp>
      <p:sp>
        <p:nvSpPr>
          <p:cNvPr id="34" name="Text Placeholder 24">
            <a:extLst>
              <a:ext uri="{FF2B5EF4-FFF2-40B4-BE49-F238E27FC236}">
                <a16:creationId xmlns:a16="http://schemas.microsoft.com/office/drawing/2014/main" id="{6706F6A2-1599-4D73-9288-3ECEACDDCAEA}"/>
              </a:ext>
            </a:extLst>
          </p:cNvPr>
          <p:cNvSpPr>
            <a:spLocks noGrp="1"/>
          </p:cNvSpPr>
          <p:nvPr>
            <p:ph type="body" sz="quarter" idx="16" hasCustomPrompt="1"/>
          </p:nvPr>
        </p:nvSpPr>
        <p:spPr>
          <a:xfrm>
            <a:off x="5477939" y="1984171"/>
            <a:ext cx="2243918" cy="1032355"/>
          </a:xfrm>
        </p:spPr>
        <p:txBody>
          <a:bodyPr>
            <a:noAutofit/>
          </a:bodyPr>
          <a:lstStyle>
            <a:lvl1pPr marL="0" indent="0">
              <a:lnSpc>
                <a:spcPct val="100000"/>
              </a:lnSpc>
              <a:spcBef>
                <a:spcPts val="600"/>
              </a:spcBef>
              <a:buNone/>
              <a:defRPr sz="3000" b="0">
                <a:solidFill>
                  <a:schemeClr val="bg1"/>
                </a:solidFill>
                <a:latin typeface="+mj-lt"/>
              </a:defRPr>
            </a:lvl1pPr>
          </a:lstStyle>
          <a:p>
            <a:pPr lvl="0"/>
            <a:r>
              <a:rPr lang="en-US" noProof="0"/>
              <a:t>Edit Master text styles</a:t>
            </a:r>
          </a:p>
        </p:txBody>
      </p:sp>
      <p:sp>
        <p:nvSpPr>
          <p:cNvPr id="35" name="Text Placeholder 21">
            <a:extLst>
              <a:ext uri="{FF2B5EF4-FFF2-40B4-BE49-F238E27FC236}">
                <a16:creationId xmlns:a16="http://schemas.microsoft.com/office/drawing/2014/main" id="{BAE5E245-1702-4722-895D-0808BB0A868A}"/>
              </a:ext>
            </a:extLst>
          </p:cNvPr>
          <p:cNvSpPr>
            <a:spLocks noGrp="1"/>
          </p:cNvSpPr>
          <p:nvPr>
            <p:ph type="body" sz="quarter" idx="17" hasCustomPrompt="1"/>
          </p:nvPr>
        </p:nvSpPr>
        <p:spPr>
          <a:xfrm>
            <a:off x="7906755" y="1977950"/>
            <a:ext cx="882686" cy="1092200"/>
          </a:xfrm>
        </p:spPr>
        <p:txBody>
          <a:bodyPr lIns="0" tIns="0" rIns="0" bIns="0">
            <a:noAutofit/>
          </a:bodyPr>
          <a:lstStyle>
            <a:lvl1pPr marL="0" indent="0">
              <a:buNone/>
              <a:defRPr sz="8000" b="1">
                <a:solidFill>
                  <a:schemeClr val="bg2"/>
                </a:solidFill>
                <a:latin typeface="+mj-lt"/>
              </a:defRPr>
            </a:lvl1pPr>
          </a:lstStyle>
          <a:p>
            <a:pPr lvl="0"/>
            <a:r>
              <a:rPr lang="en-US" noProof="0"/>
              <a:t>3</a:t>
            </a:r>
          </a:p>
        </p:txBody>
      </p:sp>
      <p:sp>
        <p:nvSpPr>
          <p:cNvPr id="36" name="Text Placeholder 24">
            <a:extLst>
              <a:ext uri="{FF2B5EF4-FFF2-40B4-BE49-F238E27FC236}">
                <a16:creationId xmlns:a16="http://schemas.microsoft.com/office/drawing/2014/main" id="{3701E665-3CED-413C-BAC6-CE003B1494EA}"/>
              </a:ext>
            </a:extLst>
          </p:cNvPr>
          <p:cNvSpPr>
            <a:spLocks noGrp="1"/>
          </p:cNvSpPr>
          <p:nvPr>
            <p:ph type="body" sz="quarter" idx="18" hasCustomPrompt="1"/>
          </p:nvPr>
        </p:nvSpPr>
        <p:spPr>
          <a:xfrm>
            <a:off x="8564052" y="2001950"/>
            <a:ext cx="2959116" cy="1032355"/>
          </a:xfrm>
        </p:spPr>
        <p:txBody>
          <a:bodyPr>
            <a:noAutofit/>
          </a:bodyPr>
          <a:lstStyle>
            <a:lvl1pPr marL="0" indent="0">
              <a:lnSpc>
                <a:spcPct val="100000"/>
              </a:lnSpc>
              <a:spcBef>
                <a:spcPts val="600"/>
              </a:spcBef>
              <a:buNone/>
              <a:defRPr sz="3000" b="0">
                <a:solidFill>
                  <a:schemeClr val="bg1"/>
                </a:solidFill>
                <a:latin typeface="+mj-lt"/>
              </a:defRPr>
            </a:lvl1pPr>
          </a:lstStyle>
          <a:p>
            <a:pPr lvl="0"/>
            <a:r>
              <a:rPr lang="en-US" noProof="0"/>
              <a:t>Edit Master text styles</a:t>
            </a:r>
          </a:p>
        </p:txBody>
      </p:sp>
      <p:sp>
        <p:nvSpPr>
          <p:cNvPr id="37" name="Text Placeholder 24">
            <a:extLst>
              <a:ext uri="{FF2B5EF4-FFF2-40B4-BE49-F238E27FC236}">
                <a16:creationId xmlns:a16="http://schemas.microsoft.com/office/drawing/2014/main" id="{E01406B4-D44B-4D1E-91F3-D87541EAD4CE}"/>
              </a:ext>
            </a:extLst>
          </p:cNvPr>
          <p:cNvSpPr>
            <a:spLocks noGrp="1"/>
          </p:cNvSpPr>
          <p:nvPr>
            <p:ph type="body" sz="quarter" idx="19" hasCustomPrompt="1"/>
          </p:nvPr>
        </p:nvSpPr>
        <p:spPr>
          <a:xfrm>
            <a:off x="1020059" y="3103993"/>
            <a:ext cx="1698625" cy="800100"/>
          </a:xfrm>
        </p:spPr>
        <p:txBody>
          <a:bodyPr>
            <a:normAutofit/>
          </a:bodyPr>
          <a:lstStyle>
            <a:lvl1pPr marL="0" indent="0">
              <a:buNone/>
              <a:defRPr sz="1600" b="0">
                <a:solidFill>
                  <a:schemeClr val="bg1"/>
                </a:solidFill>
                <a:latin typeface="+mn-lt"/>
              </a:defRPr>
            </a:lvl1pPr>
          </a:lstStyle>
          <a:p>
            <a:pPr lvl="0"/>
            <a:r>
              <a:rPr lang="en-US" noProof="0"/>
              <a:t>Edit Master text styles</a:t>
            </a:r>
          </a:p>
        </p:txBody>
      </p:sp>
      <p:sp>
        <p:nvSpPr>
          <p:cNvPr id="38" name="Text Placeholder 24">
            <a:extLst>
              <a:ext uri="{FF2B5EF4-FFF2-40B4-BE49-F238E27FC236}">
                <a16:creationId xmlns:a16="http://schemas.microsoft.com/office/drawing/2014/main" id="{9AAD5CF9-9A59-4C5F-8C29-B92AD6012119}"/>
              </a:ext>
            </a:extLst>
          </p:cNvPr>
          <p:cNvSpPr>
            <a:spLocks noGrp="1"/>
          </p:cNvSpPr>
          <p:nvPr>
            <p:ph type="body" sz="quarter" idx="20" hasCustomPrompt="1"/>
          </p:nvPr>
        </p:nvSpPr>
        <p:spPr>
          <a:xfrm>
            <a:off x="2718684" y="3103993"/>
            <a:ext cx="1698625" cy="800100"/>
          </a:xfrm>
        </p:spPr>
        <p:txBody>
          <a:bodyPr>
            <a:normAutofit/>
          </a:bodyPr>
          <a:lstStyle>
            <a:lvl1pPr marL="0" indent="0">
              <a:buNone/>
              <a:defRPr sz="1600" b="0">
                <a:solidFill>
                  <a:schemeClr val="bg1"/>
                </a:solidFill>
                <a:latin typeface="+mn-lt"/>
              </a:defRPr>
            </a:lvl1pPr>
          </a:lstStyle>
          <a:p>
            <a:pPr lvl="0"/>
            <a:r>
              <a:rPr lang="en-US" noProof="0"/>
              <a:t>Edit Master text styles</a:t>
            </a:r>
          </a:p>
        </p:txBody>
      </p:sp>
      <p:sp>
        <p:nvSpPr>
          <p:cNvPr id="39" name="Text Placeholder 24">
            <a:extLst>
              <a:ext uri="{FF2B5EF4-FFF2-40B4-BE49-F238E27FC236}">
                <a16:creationId xmlns:a16="http://schemas.microsoft.com/office/drawing/2014/main" id="{C6725172-65CC-4645-B23F-E77886468F31}"/>
              </a:ext>
            </a:extLst>
          </p:cNvPr>
          <p:cNvSpPr>
            <a:spLocks noGrp="1"/>
          </p:cNvSpPr>
          <p:nvPr>
            <p:ph type="body" sz="quarter" idx="21" hasCustomPrompt="1"/>
          </p:nvPr>
        </p:nvSpPr>
        <p:spPr>
          <a:xfrm>
            <a:off x="4794793" y="3103993"/>
            <a:ext cx="2599197" cy="800100"/>
          </a:xfrm>
        </p:spPr>
        <p:txBody>
          <a:bodyPr>
            <a:normAutofit/>
          </a:bodyPr>
          <a:lstStyle>
            <a:lvl1pPr marL="0" indent="0">
              <a:buNone/>
              <a:defRPr sz="1600" b="0">
                <a:solidFill>
                  <a:schemeClr val="bg1"/>
                </a:solidFill>
                <a:latin typeface="+mn-lt"/>
              </a:defRPr>
            </a:lvl1pPr>
          </a:lstStyle>
          <a:p>
            <a:pPr lvl="0"/>
            <a:r>
              <a:rPr lang="en-US" noProof="0"/>
              <a:t>Edit Master text styles</a:t>
            </a:r>
          </a:p>
        </p:txBody>
      </p:sp>
      <p:sp>
        <p:nvSpPr>
          <p:cNvPr id="40" name="Text Placeholder 24">
            <a:extLst>
              <a:ext uri="{FF2B5EF4-FFF2-40B4-BE49-F238E27FC236}">
                <a16:creationId xmlns:a16="http://schemas.microsoft.com/office/drawing/2014/main" id="{0EA5E6CA-5C78-4B75-BA22-59750E7D4501}"/>
              </a:ext>
            </a:extLst>
          </p:cNvPr>
          <p:cNvSpPr>
            <a:spLocks noGrp="1"/>
          </p:cNvSpPr>
          <p:nvPr>
            <p:ph type="body" sz="quarter" idx="22" hasCustomPrompt="1"/>
          </p:nvPr>
        </p:nvSpPr>
        <p:spPr>
          <a:xfrm>
            <a:off x="7876955" y="3102450"/>
            <a:ext cx="3726423" cy="800100"/>
          </a:xfrm>
        </p:spPr>
        <p:txBody>
          <a:bodyPr>
            <a:normAutofit/>
          </a:bodyPr>
          <a:lstStyle>
            <a:lvl1pPr marL="0" indent="0">
              <a:buNone/>
              <a:defRPr sz="1600" b="0">
                <a:solidFill>
                  <a:schemeClr val="bg1"/>
                </a:solidFill>
                <a:latin typeface="+mn-lt"/>
              </a:defRPr>
            </a:lvl1pPr>
          </a:lstStyle>
          <a:p>
            <a:pPr lvl="0"/>
            <a:r>
              <a:rPr lang="en-US" noProof="0"/>
              <a:t>Edit Master text styles</a:t>
            </a:r>
          </a:p>
        </p:txBody>
      </p:sp>
      <p:sp>
        <p:nvSpPr>
          <p:cNvPr id="41" name="Text Placeholder 24">
            <a:extLst>
              <a:ext uri="{FF2B5EF4-FFF2-40B4-BE49-F238E27FC236}">
                <a16:creationId xmlns:a16="http://schemas.microsoft.com/office/drawing/2014/main" id="{E1C61752-F57C-4FBF-93F3-06F43CCA43C8}"/>
              </a:ext>
            </a:extLst>
          </p:cNvPr>
          <p:cNvSpPr>
            <a:spLocks noGrp="1"/>
          </p:cNvSpPr>
          <p:nvPr>
            <p:ph type="body" sz="quarter" idx="23" hasCustomPrompt="1"/>
          </p:nvPr>
        </p:nvSpPr>
        <p:spPr>
          <a:xfrm>
            <a:off x="1657040" y="5751926"/>
            <a:ext cx="8877920" cy="470478"/>
          </a:xfrm>
        </p:spPr>
        <p:txBody>
          <a:bodyPr>
            <a:normAutofit/>
          </a:bodyPr>
          <a:lstStyle>
            <a:lvl1pPr marL="0" indent="0" algn="ctr">
              <a:buNone/>
              <a:defRPr sz="1600" b="0">
                <a:solidFill>
                  <a:schemeClr val="accent4"/>
                </a:solidFill>
                <a:latin typeface="+mn-lt"/>
              </a:defRPr>
            </a:lvl1pPr>
          </a:lstStyle>
          <a:p>
            <a:pPr lvl="0"/>
            <a:r>
              <a:rPr lang="en-US" noProof="0"/>
              <a:t>Edit Master text styles</a:t>
            </a:r>
          </a:p>
        </p:txBody>
      </p:sp>
      <p:sp>
        <p:nvSpPr>
          <p:cNvPr id="42" name="Text Placeholder 24">
            <a:extLst>
              <a:ext uri="{FF2B5EF4-FFF2-40B4-BE49-F238E27FC236}">
                <a16:creationId xmlns:a16="http://schemas.microsoft.com/office/drawing/2014/main" id="{E0232175-FB97-4039-8136-B9DD27441C05}"/>
              </a:ext>
            </a:extLst>
          </p:cNvPr>
          <p:cNvSpPr>
            <a:spLocks noGrp="1"/>
          </p:cNvSpPr>
          <p:nvPr>
            <p:ph type="body" sz="quarter" idx="24" hasCustomPrompt="1"/>
          </p:nvPr>
        </p:nvSpPr>
        <p:spPr>
          <a:xfrm>
            <a:off x="4794791" y="5070254"/>
            <a:ext cx="2599199" cy="800100"/>
          </a:xfrm>
        </p:spPr>
        <p:txBody>
          <a:bodyPr>
            <a:normAutofit/>
          </a:bodyPr>
          <a:lstStyle>
            <a:lvl1pPr marL="0" indent="0">
              <a:buNone/>
              <a:defRPr sz="1600" b="0">
                <a:solidFill>
                  <a:schemeClr val="bg2"/>
                </a:solidFill>
                <a:latin typeface="+mn-lt"/>
              </a:defRPr>
            </a:lvl1pPr>
          </a:lstStyle>
          <a:p>
            <a:pPr lvl="0"/>
            <a:r>
              <a:rPr lang="en-US" noProof="0"/>
              <a:t>Edit Master text styles</a:t>
            </a:r>
          </a:p>
        </p:txBody>
      </p:sp>
      <p:sp>
        <p:nvSpPr>
          <p:cNvPr id="43" name="Text Placeholder 24">
            <a:extLst>
              <a:ext uri="{FF2B5EF4-FFF2-40B4-BE49-F238E27FC236}">
                <a16:creationId xmlns:a16="http://schemas.microsoft.com/office/drawing/2014/main" id="{6E5262C3-0603-403F-AB36-FB4EB9FC7BCB}"/>
              </a:ext>
            </a:extLst>
          </p:cNvPr>
          <p:cNvSpPr>
            <a:spLocks noGrp="1"/>
          </p:cNvSpPr>
          <p:nvPr>
            <p:ph type="body" sz="quarter" idx="25" hasCustomPrompt="1"/>
          </p:nvPr>
        </p:nvSpPr>
        <p:spPr>
          <a:xfrm>
            <a:off x="7890713" y="5070254"/>
            <a:ext cx="3712665" cy="800100"/>
          </a:xfrm>
        </p:spPr>
        <p:txBody>
          <a:bodyPr>
            <a:normAutofit/>
          </a:bodyPr>
          <a:lstStyle>
            <a:lvl1pPr marL="0" indent="0">
              <a:buNone/>
              <a:defRPr sz="1600" b="0">
                <a:solidFill>
                  <a:schemeClr val="bg2"/>
                </a:solidFill>
                <a:latin typeface="+mn-lt"/>
              </a:defRPr>
            </a:lvl1pPr>
          </a:lstStyle>
          <a:p>
            <a:pPr lvl="0"/>
            <a:r>
              <a:rPr lang="en-US" noProof="0"/>
              <a:t>Edit Master text styles</a:t>
            </a:r>
          </a:p>
        </p:txBody>
      </p:sp>
      <p:sp>
        <p:nvSpPr>
          <p:cNvPr id="44" name="Picture Placeholder 12">
            <a:extLst>
              <a:ext uri="{FF2B5EF4-FFF2-40B4-BE49-F238E27FC236}">
                <a16:creationId xmlns:a16="http://schemas.microsoft.com/office/drawing/2014/main" id="{D2FBACFC-8B68-4A37-95A4-26BE5A23D759}"/>
              </a:ext>
            </a:extLst>
          </p:cNvPr>
          <p:cNvSpPr>
            <a:spLocks noGrp="1"/>
          </p:cNvSpPr>
          <p:nvPr>
            <p:ph type="pic" sz="quarter" idx="37"/>
          </p:nvPr>
        </p:nvSpPr>
        <p:spPr>
          <a:xfrm>
            <a:off x="1020058" y="3976866"/>
            <a:ext cx="3273552" cy="1618488"/>
          </a:xfrm>
        </p:spPr>
        <p:txBody>
          <a:bodyPr anchor="ctr" anchorCtr="0">
            <a:noAutofit/>
          </a:bodyPr>
          <a:lstStyle>
            <a:lvl1pPr marL="0" indent="0" algn="ctr">
              <a:buNone/>
              <a:defRPr sz="1400">
                <a:solidFill>
                  <a:schemeClr val="bg1"/>
                </a:solidFill>
              </a:defRPr>
            </a:lvl1pPr>
          </a:lstStyle>
          <a:p>
            <a:r>
              <a:rPr lang="en-US" noProof="0"/>
              <a:t>Click icon to add picture</a:t>
            </a:r>
          </a:p>
        </p:txBody>
      </p:sp>
      <p:sp>
        <p:nvSpPr>
          <p:cNvPr id="46" name="Picture Placeholder 12">
            <a:extLst>
              <a:ext uri="{FF2B5EF4-FFF2-40B4-BE49-F238E27FC236}">
                <a16:creationId xmlns:a16="http://schemas.microsoft.com/office/drawing/2014/main" id="{5A6A36C6-8489-4333-927A-141D8F98AE50}"/>
              </a:ext>
            </a:extLst>
          </p:cNvPr>
          <p:cNvSpPr>
            <a:spLocks noGrp="1"/>
          </p:cNvSpPr>
          <p:nvPr>
            <p:ph type="pic" sz="quarter" idx="43"/>
          </p:nvPr>
        </p:nvSpPr>
        <p:spPr>
          <a:xfrm>
            <a:off x="4794792" y="4041034"/>
            <a:ext cx="2599199" cy="896112"/>
          </a:xfrm>
        </p:spPr>
        <p:txBody>
          <a:bodyPr anchor="ctr" anchorCtr="0">
            <a:noAutofit/>
          </a:bodyPr>
          <a:lstStyle>
            <a:lvl1pPr marL="0" indent="0" algn="ctr">
              <a:buNone/>
              <a:defRPr sz="1400">
                <a:solidFill>
                  <a:schemeClr val="bg1"/>
                </a:solidFill>
              </a:defRPr>
            </a:lvl1pPr>
          </a:lstStyle>
          <a:p>
            <a:r>
              <a:rPr lang="en-US" noProof="0"/>
              <a:t>Click icon to add picture</a:t>
            </a:r>
          </a:p>
        </p:txBody>
      </p:sp>
      <p:sp>
        <p:nvSpPr>
          <p:cNvPr id="47" name="Picture Placeholder 9">
            <a:extLst>
              <a:ext uri="{FF2B5EF4-FFF2-40B4-BE49-F238E27FC236}">
                <a16:creationId xmlns:a16="http://schemas.microsoft.com/office/drawing/2014/main" id="{BB2DF986-C446-4302-9099-B1512AD5D8CA}"/>
              </a:ext>
            </a:extLst>
          </p:cNvPr>
          <p:cNvSpPr>
            <a:spLocks noGrp="1"/>
          </p:cNvSpPr>
          <p:nvPr>
            <p:ph type="pic" sz="quarter" idx="44"/>
          </p:nvPr>
        </p:nvSpPr>
        <p:spPr>
          <a:xfrm>
            <a:off x="7876955" y="4041034"/>
            <a:ext cx="2599200" cy="896400"/>
          </a:xfrm>
        </p:spPr>
        <p:txBody>
          <a:bodyPr anchor="ctr" anchorCtr="0">
            <a:normAutofit/>
          </a:bodyPr>
          <a:lstStyle>
            <a:lvl1pPr marL="0" indent="0" algn="ctr">
              <a:buNone/>
              <a:defRPr sz="1400">
                <a:solidFill>
                  <a:schemeClr val="bg1"/>
                </a:solidFill>
              </a:defRPr>
            </a:lvl1pPr>
          </a:lstStyle>
          <a:p>
            <a:r>
              <a:rPr lang="en-US" noProof="0"/>
              <a:t>Click icon to add picture</a:t>
            </a:r>
          </a:p>
        </p:txBody>
      </p:sp>
    </p:spTree>
    <p:extLst>
      <p:ext uri="{BB962C8B-B14F-4D97-AF65-F5344CB8AC3E}">
        <p14:creationId xmlns:p14="http://schemas.microsoft.com/office/powerpoint/2010/main" val="64802397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5_Introductio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83698AF-A86A-4D69-8272-76C9C1914A3B}"/>
              </a:ext>
              <a:ext uri="{C183D7F6-B498-43B3-948B-1728B52AA6E4}">
                <adec:decorative xmlns:adec="http://schemas.microsoft.com/office/drawing/2017/decorative" val="1"/>
              </a:ext>
            </a:extLst>
          </p:cNvPr>
          <p:cNvSpPr/>
          <p:nvPr userDrawn="1"/>
        </p:nvSpPr>
        <p:spPr>
          <a:xfrm>
            <a:off x="0" y="0"/>
            <a:ext cx="12192000" cy="228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1">
            <a:extLst>
              <a:ext uri="{FF2B5EF4-FFF2-40B4-BE49-F238E27FC236}">
                <a16:creationId xmlns:a16="http://schemas.microsoft.com/office/drawing/2014/main" id="{F9E2DC86-4009-449C-8F4E-779A8C762B26}"/>
              </a:ext>
            </a:extLst>
          </p:cNvPr>
          <p:cNvSpPr>
            <a:spLocks noGrp="1"/>
          </p:cNvSpPr>
          <p:nvPr>
            <p:ph type="title"/>
          </p:nvPr>
        </p:nvSpPr>
        <p:spPr>
          <a:xfrm>
            <a:off x="649045" y="365124"/>
            <a:ext cx="9523655" cy="1501327"/>
          </a:xfrm>
        </p:spPr>
        <p:txBody>
          <a:bodyPr/>
          <a:lstStyle>
            <a:lvl1pPr>
              <a:defRPr spc="-20" baseline="0">
                <a:solidFill>
                  <a:schemeClr val="bg1"/>
                </a:solidFill>
              </a:defRPr>
            </a:lvl1pPr>
          </a:lstStyle>
          <a:p>
            <a:r>
              <a:rPr lang="en-US">
                <a:solidFill>
                  <a:srgbClr val="FFFFFF"/>
                </a:solidFill>
              </a:rPr>
              <a:t>Click to edit Master title style</a:t>
            </a:r>
          </a:p>
        </p:txBody>
      </p:sp>
      <p:sp>
        <p:nvSpPr>
          <p:cNvPr id="12" name="Picture Placeholder 10">
            <a:extLst>
              <a:ext uri="{FF2B5EF4-FFF2-40B4-BE49-F238E27FC236}">
                <a16:creationId xmlns:a16="http://schemas.microsoft.com/office/drawing/2014/main" id="{671630E1-6506-4E93-BB6A-0604E0D04932}"/>
              </a:ext>
            </a:extLst>
          </p:cNvPr>
          <p:cNvSpPr>
            <a:spLocks noGrp="1"/>
          </p:cNvSpPr>
          <p:nvPr>
            <p:ph type="pic" sz="quarter" idx="13" hasCustomPrompt="1"/>
          </p:nvPr>
        </p:nvSpPr>
        <p:spPr>
          <a:xfrm>
            <a:off x="0" y="2286000"/>
            <a:ext cx="5067300" cy="4572000"/>
          </a:xfrm>
        </p:spPr>
        <p:txBody>
          <a:bodyPr/>
          <a:lstStyle>
            <a:lvl1pPr marL="0" indent="0" algn="ctr">
              <a:buNone/>
              <a:defRPr/>
            </a:lvl1pPr>
          </a:lstStyle>
          <a:p>
            <a:r>
              <a:rPr lang="en-US"/>
              <a:t>Click to add photo</a:t>
            </a:r>
          </a:p>
        </p:txBody>
      </p:sp>
      <p:sp>
        <p:nvSpPr>
          <p:cNvPr id="7" name="Footer Placeholder 4">
            <a:extLst>
              <a:ext uri="{FF2B5EF4-FFF2-40B4-BE49-F238E27FC236}">
                <a16:creationId xmlns:a16="http://schemas.microsoft.com/office/drawing/2014/main" id="{51BAB65B-02AF-4992-85D0-8E98AB1BD965}"/>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r>
              <a:rPr lang="en-US">
                <a:effectLst>
                  <a:outerShdw blurRad="38100" dist="38100" dir="2700000" algn="tl">
                    <a:srgbClr val="000000">
                      <a:alpha val="43137"/>
                    </a:srgbClr>
                  </a:outerShdw>
                </a:effectLst>
              </a:rPr>
              <a:t>Presentation title</a:t>
            </a:r>
          </a:p>
        </p:txBody>
      </p:sp>
      <p:sp>
        <p:nvSpPr>
          <p:cNvPr id="6" name="Content Placeholder 2">
            <a:extLst>
              <a:ext uri="{FF2B5EF4-FFF2-40B4-BE49-F238E27FC236}">
                <a16:creationId xmlns:a16="http://schemas.microsoft.com/office/drawing/2014/main" id="{CFE115BC-4A4C-4385-82D5-106D1FAC359A}"/>
              </a:ext>
            </a:extLst>
          </p:cNvPr>
          <p:cNvSpPr>
            <a:spLocks noGrp="1"/>
          </p:cNvSpPr>
          <p:nvPr>
            <p:ph idx="1"/>
          </p:nvPr>
        </p:nvSpPr>
        <p:spPr>
          <a:xfrm>
            <a:off x="5819887" y="2899186"/>
            <a:ext cx="5610113" cy="3284359"/>
          </a:xfrm>
        </p:spPr>
        <p:txBody>
          <a:bodyPr>
            <a:normAutofit/>
          </a:bodyPr>
          <a:lstStyle>
            <a:lvl1pPr marL="0" indent="0">
              <a:buNone/>
              <a:defRPr/>
            </a:lvl1pPr>
          </a:lstStyle>
          <a:p>
            <a:pPr lvl="0"/>
            <a:r>
              <a:rPr lang="en-US"/>
              <a:t>Click to edit Master text styles</a:t>
            </a:r>
          </a:p>
        </p:txBody>
      </p:sp>
      <p:sp>
        <p:nvSpPr>
          <p:cNvPr id="8" name="Date Placeholder 3">
            <a:extLst>
              <a:ext uri="{FF2B5EF4-FFF2-40B4-BE49-F238E27FC236}">
                <a16:creationId xmlns:a16="http://schemas.microsoft.com/office/drawing/2014/main" id="{5CD3EB2B-80EF-4DC6-B2B6-F4B568443970}"/>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9" name="Slide Number Placeholder 5">
            <a:extLst>
              <a:ext uri="{FF2B5EF4-FFF2-40B4-BE49-F238E27FC236}">
                <a16:creationId xmlns:a16="http://schemas.microsoft.com/office/drawing/2014/main" id="{3DC3E33A-8A0A-4767-A4D9-CD8956379305}"/>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D940D-6D44-4DF9-9322-B4B11F7EDCD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107499243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0" name="Rectangle 9" descr="Close up view of lake edge with mountain range background">
            <a:extLst>
              <a:ext uri="{FF2B5EF4-FFF2-40B4-BE49-F238E27FC236}">
                <a16:creationId xmlns:a16="http://schemas.microsoft.com/office/drawing/2014/main" id="{CECF654C-A7AE-4727-9F7F-492670C3E642}"/>
              </a:ext>
            </a:extLst>
          </p:cNvPr>
          <p:cNvSpPr/>
          <p:nvPr userDrawn="1"/>
        </p:nvSpPr>
        <p:spPr>
          <a:xfrm>
            <a:off x="129540" y="128016"/>
            <a:ext cx="11932920" cy="6601968"/>
          </a:xfrm>
          <a:prstGeom prst="rect">
            <a:avLst/>
          </a:prstGeom>
          <a:blipFill>
            <a:blip r:embed="rId2" cstate="email">
              <a:extLst>
                <a:ext uri="{28A0092B-C50C-407E-A947-70E740481C1C}">
                  <a14:useLocalDpi xmlns:a14="http://schemas.microsoft.com/office/drawing/2010/main"/>
                </a:ext>
              </a:extLst>
            </a:blip>
            <a:srcRect/>
            <a:stretch>
              <a:fillRect/>
            </a:stretch>
          </a:blipFill>
          <a:ln w="12700" cap="flat">
            <a:noFill/>
            <a:prstDash val="solid"/>
            <a:miter/>
          </a:ln>
        </p:spPr>
        <p:txBody>
          <a:bodyPr rtlCol="0" anchor="ctr"/>
          <a:lstStyle/>
          <a:p>
            <a:pPr algn="l"/>
            <a:endParaRPr lang="en-US" noProof="0"/>
          </a:p>
        </p:txBody>
      </p:sp>
      <p:sp>
        <p:nvSpPr>
          <p:cNvPr id="6" name="Rectangle 5">
            <a:extLst>
              <a:ext uri="{FF2B5EF4-FFF2-40B4-BE49-F238E27FC236}">
                <a16:creationId xmlns:a16="http://schemas.microsoft.com/office/drawing/2014/main" id="{834F3F28-2A24-40B5-AC8C-5A53DC799A96}"/>
              </a:ext>
              <a:ext uri="{C183D7F6-B498-43B3-948B-1728B52AA6E4}">
                <adec:decorative xmlns:adec="http://schemas.microsoft.com/office/drawing/2017/decorative" val="1"/>
              </a:ext>
            </a:extLst>
          </p:cNvPr>
          <p:cNvSpPr/>
          <p:nvPr userDrawn="1"/>
        </p:nvSpPr>
        <p:spPr>
          <a:xfrm>
            <a:off x="129540" y="128016"/>
            <a:ext cx="11932920" cy="3319272"/>
          </a:xfrm>
          <a:prstGeom prst="rect">
            <a:avLst/>
          </a:prstGeom>
          <a:gradFill flip="none" rotWithShape="1">
            <a:gsLst>
              <a:gs pos="0">
                <a:schemeClr val="accent2">
                  <a:alpha val="80000"/>
                </a:schemeClr>
              </a:gs>
              <a:gs pos="100000">
                <a:schemeClr val="accent3">
                  <a:alpha val="80000"/>
                </a:schemeClr>
              </a:gs>
            </a:gsLst>
            <a:lin ang="1680000" scaled="0"/>
            <a:tileRect/>
          </a:gradFill>
          <a:ln w="12700" cap="flat">
            <a:noFill/>
            <a:prstDash val="solid"/>
            <a:miter/>
          </a:ln>
        </p:spPr>
        <p:txBody>
          <a:bodyPr rtlCol="0" anchor="ctr"/>
          <a:lstStyle/>
          <a:p>
            <a:pPr algn="l"/>
            <a:endParaRPr lang="en-US" noProof="0"/>
          </a:p>
        </p:txBody>
      </p:sp>
      <p:sp>
        <p:nvSpPr>
          <p:cNvPr id="2" name="Title 1">
            <a:extLst>
              <a:ext uri="{FF2B5EF4-FFF2-40B4-BE49-F238E27FC236}">
                <a16:creationId xmlns:a16="http://schemas.microsoft.com/office/drawing/2014/main" id="{CF097552-E3A8-41F6-B00B-4A39A247AA0E}"/>
              </a:ext>
            </a:extLst>
          </p:cNvPr>
          <p:cNvSpPr>
            <a:spLocks noGrp="1"/>
          </p:cNvSpPr>
          <p:nvPr>
            <p:ph type="title" hasCustomPrompt="1"/>
          </p:nvPr>
        </p:nvSpPr>
        <p:spPr>
          <a:xfrm>
            <a:off x="841248" y="1093460"/>
            <a:ext cx="5320386" cy="782638"/>
          </a:xfrm>
        </p:spPr>
        <p:txBody>
          <a:bodyPr/>
          <a:lstStyle>
            <a:lvl1pPr algn="l">
              <a:defRPr>
                <a:solidFill>
                  <a:schemeClr val="bg1"/>
                </a:solidFill>
              </a:defRPr>
            </a:lvl1pPr>
          </a:lstStyle>
          <a:p>
            <a:r>
              <a:rPr lang="en-US" noProof="0"/>
              <a:t>TEXT LAYOUT 2</a:t>
            </a:r>
          </a:p>
        </p:txBody>
      </p:sp>
      <p:sp>
        <p:nvSpPr>
          <p:cNvPr id="3" name="Slide Number Placeholder 2">
            <a:extLst>
              <a:ext uri="{FF2B5EF4-FFF2-40B4-BE49-F238E27FC236}">
                <a16:creationId xmlns:a16="http://schemas.microsoft.com/office/drawing/2014/main" id="{79D2C969-FCE5-427B-89DE-6A79722FB6FC}"/>
              </a:ext>
            </a:extLst>
          </p:cNvPr>
          <p:cNvSpPr>
            <a:spLocks noGrp="1"/>
          </p:cNvSpPr>
          <p:nvPr>
            <p:ph type="sldNum" sz="quarter" idx="10"/>
          </p:nvPr>
        </p:nvSpPr>
        <p:spPr/>
        <p:txBody>
          <a:bodyPr/>
          <a:lstStyle/>
          <a:p>
            <a:fld id="{D495E168-DA5E-4888-8D8A-92B118324C14}" type="slidenum">
              <a:rPr lang="en-US" noProof="0" smtClean="0"/>
              <a:pPr/>
              <a:t>‹Nr.›</a:t>
            </a:fld>
            <a:endParaRPr lang="en-US" noProof="0"/>
          </a:p>
        </p:txBody>
      </p:sp>
      <p:sp>
        <p:nvSpPr>
          <p:cNvPr id="4" name="Date Placeholder 3">
            <a:extLst>
              <a:ext uri="{FF2B5EF4-FFF2-40B4-BE49-F238E27FC236}">
                <a16:creationId xmlns:a16="http://schemas.microsoft.com/office/drawing/2014/main" id="{CC7A2807-F7BA-4350-93C3-95213A4854E0}"/>
              </a:ext>
            </a:extLst>
          </p:cNvPr>
          <p:cNvSpPr>
            <a:spLocks noGrp="1"/>
          </p:cNvSpPr>
          <p:nvPr>
            <p:ph type="dt" sz="half" idx="11"/>
          </p:nvPr>
        </p:nvSpPr>
        <p:spPr/>
        <p:txBody>
          <a:bodyPr/>
          <a:lstStyle/>
          <a:p>
            <a:endParaRPr lang="en-US" noProof="0"/>
          </a:p>
        </p:txBody>
      </p:sp>
      <p:sp>
        <p:nvSpPr>
          <p:cNvPr id="5" name="Footer Placeholder 4">
            <a:extLst>
              <a:ext uri="{FF2B5EF4-FFF2-40B4-BE49-F238E27FC236}">
                <a16:creationId xmlns:a16="http://schemas.microsoft.com/office/drawing/2014/main" id="{92F6AE88-305E-4E68-AF8E-10BCB695A1D5}"/>
              </a:ext>
            </a:extLst>
          </p:cNvPr>
          <p:cNvSpPr>
            <a:spLocks noGrp="1"/>
          </p:cNvSpPr>
          <p:nvPr>
            <p:ph type="ftr" sz="quarter" idx="12"/>
          </p:nvPr>
        </p:nvSpPr>
        <p:spPr/>
        <p:txBody>
          <a:bodyPr/>
          <a:lstStyle/>
          <a:p>
            <a:endParaRPr lang="en-US" noProof="0"/>
          </a:p>
        </p:txBody>
      </p:sp>
      <p:sp>
        <p:nvSpPr>
          <p:cNvPr id="7" name="Oval 6">
            <a:extLst>
              <a:ext uri="{FF2B5EF4-FFF2-40B4-BE49-F238E27FC236}">
                <a16:creationId xmlns:a16="http://schemas.microsoft.com/office/drawing/2014/main" id="{95BAC97E-3C4E-4D04-8A57-DC61E07CB8FD}"/>
              </a:ext>
              <a:ext uri="{C183D7F6-B498-43B3-948B-1728B52AA6E4}">
                <adec:decorative xmlns:adec="http://schemas.microsoft.com/office/drawing/2017/decorative" val="1"/>
              </a:ext>
            </a:extLst>
          </p:cNvPr>
          <p:cNvSpPr/>
          <p:nvPr userDrawn="1"/>
        </p:nvSpPr>
        <p:spPr>
          <a:xfrm>
            <a:off x="5908548" y="6114045"/>
            <a:ext cx="374904" cy="374904"/>
          </a:xfrm>
          <a:prstGeom prst="ellipse">
            <a:avLst/>
          </a:prstGeom>
          <a:noFill/>
          <a:ln w="12700" cap="flat">
            <a:solidFill>
              <a:schemeClr val="bg2"/>
            </a:solidFill>
            <a:prstDash val="solid"/>
            <a:miter/>
          </a:ln>
        </p:spPr>
        <p:txBody>
          <a:bodyPr rtlCol="0" anchor="ctr"/>
          <a:lstStyle/>
          <a:p>
            <a:pPr algn="l"/>
            <a:endParaRPr lang="en-US" noProof="0"/>
          </a:p>
        </p:txBody>
      </p:sp>
      <p:sp>
        <p:nvSpPr>
          <p:cNvPr id="12" name="Text Placeholder 17">
            <a:extLst>
              <a:ext uri="{FF2B5EF4-FFF2-40B4-BE49-F238E27FC236}">
                <a16:creationId xmlns:a16="http://schemas.microsoft.com/office/drawing/2014/main" id="{028AD4F5-2320-4533-9EC4-9832091E65CB}"/>
              </a:ext>
            </a:extLst>
          </p:cNvPr>
          <p:cNvSpPr>
            <a:spLocks noGrp="1"/>
          </p:cNvSpPr>
          <p:nvPr>
            <p:ph type="body" sz="quarter" idx="13" hasCustomPrompt="1"/>
          </p:nvPr>
        </p:nvSpPr>
        <p:spPr>
          <a:xfrm>
            <a:off x="841248" y="2060240"/>
            <a:ext cx="5320386" cy="882524"/>
          </a:xfrm>
        </p:spPr>
        <p:txBody>
          <a:bodyPr>
            <a:normAutofit/>
          </a:bodyPr>
          <a:lstStyle>
            <a:lvl1pPr marL="0" indent="0" algn="l">
              <a:buNone/>
              <a:defRPr sz="2300">
                <a:solidFill>
                  <a:schemeClr val="bg2"/>
                </a:solidFill>
              </a:defRPr>
            </a:lvl1pPr>
            <a:lvl2pPr>
              <a:defRPr sz="1800"/>
            </a:lvl2pPr>
            <a:lvl3pPr>
              <a:defRPr sz="1800"/>
            </a:lvl3pPr>
            <a:lvl4pPr>
              <a:defRPr sz="1800"/>
            </a:lvl4pPr>
            <a:lvl5pPr>
              <a:defRPr sz="1800"/>
            </a:lvl5pPr>
          </a:lstStyle>
          <a:p>
            <a:pPr lvl="0"/>
            <a:r>
              <a:rPr lang="en-US" noProof="0"/>
              <a:t>Edit master text styles</a:t>
            </a:r>
          </a:p>
        </p:txBody>
      </p:sp>
      <p:sp>
        <p:nvSpPr>
          <p:cNvPr id="13" name="Rectangle 12">
            <a:extLst>
              <a:ext uri="{FF2B5EF4-FFF2-40B4-BE49-F238E27FC236}">
                <a16:creationId xmlns:a16="http://schemas.microsoft.com/office/drawing/2014/main" id="{E7822F33-D675-4E6C-BD09-D9C78365BB41}"/>
              </a:ext>
              <a:ext uri="{C183D7F6-B498-43B3-948B-1728B52AA6E4}">
                <adec:decorative xmlns:adec="http://schemas.microsoft.com/office/drawing/2017/decorative" val="1"/>
              </a:ext>
            </a:extLst>
          </p:cNvPr>
          <p:cNvSpPr/>
          <p:nvPr userDrawn="1"/>
        </p:nvSpPr>
        <p:spPr>
          <a:xfrm>
            <a:off x="914693" y="1916790"/>
            <a:ext cx="4500000" cy="36576"/>
          </a:xfrm>
          <a:prstGeom prst="rect">
            <a:avLst/>
          </a:prstGeom>
          <a:solidFill>
            <a:schemeClr val="bg2"/>
          </a:solidFill>
          <a:ln w="12700" cap="flat">
            <a:noFill/>
            <a:prstDash val="solid"/>
            <a:miter/>
          </a:ln>
        </p:spPr>
        <p:txBody>
          <a:bodyPr rtlCol="0" anchor="ctr"/>
          <a:lstStyle/>
          <a:p>
            <a:pPr algn="l"/>
            <a:endParaRPr lang="en-US" noProof="0"/>
          </a:p>
        </p:txBody>
      </p:sp>
      <p:sp>
        <p:nvSpPr>
          <p:cNvPr id="11" name="Text Placeholder 14">
            <a:extLst>
              <a:ext uri="{FF2B5EF4-FFF2-40B4-BE49-F238E27FC236}">
                <a16:creationId xmlns:a16="http://schemas.microsoft.com/office/drawing/2014/main" id="{4B6CBCCA-9781-462D-AF43-C6AAE3D1AAA9}"/>
              </a:ext>
            </a:extLst>
          </p:cNvPr>
          <p:cNvSpPr>
            <a:spLocks noGrp="1"/>
          </p:cNvSpPr>
          <p:nvPr>
            <p:ph type="body" sz="quarter" idx="15" hasCustomPrompt="1"/>
          </p:nvPr>
        </p:nvSpPr>
        <p:spPr>
          <a:xfrm>
            <a:off x="6817897" y="1125545"/>
            <a:ext cx="4707842" cy="1849304"/>
          </a:xfrm>
        </p:spPr>
        <p:txBody>
          <a:bodyPr>
            <a:normAutofit/>
          </a:bodyPr>
          <a:lstStyle>
            <a:lvl1pPr marL="180000" indent="-180000">
              <a:spcBef>
                <a:spcPts val="600"/>
              </a:spcBef>
              <a:buClr>
                <a:schemeClr val="bg2"/>
              </a:buClr>
              <a:buFont typeface="Arial" panose="020B0604020202020204" pitchFamily="34" charset="0"/>
              <a:buChar char="•"/>
              <a:defRPr sz="1600" b="0" i="0">
                <a:solidFill>
                  <a:schemeClr val="bg1"/>
                </a:solidFill>
              </a:defRPr>
            </a:lvl1pPr>
          </a:lstStyle>
          <a:p>
            <a:pPr lvl="0"/>
            <a:r>
              <a:rPr lang="en-US" noProof="0"/>
              <a:t>Edit Master text styles</a:t>
            </a:r>
          </a:p>
        </p:txBody>
      </p:sp>
    </p:spTree>
    <p:extLst>
      <p:ext uri="{BB962C8B-B14F-4D97-AF65-F5344CB8AC3E}">
        <p14:creationId xmlns:p14="http://schemas.microsoft.com/office/powerpoint/2010/main" val="294708275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1889C1-5D29-434D-B90E-50C68C951E63}" type="datetimeFigureOut">
              <a:rPr lang="en-GB" smtClean="0"/>
              <a:t>11/10/2024</a:t>
            </a:fld>
            <a:endParaRPr lang="en-GB"/>
          </a:p>
        </p:txBody>
      </p:sp>
      <p:sp>
        <p:nvSpPr>
          <p:cNvPr id="3" name="Footer Placeholder 2"/>
          <p:cNvSpPr>
            <a:spLocks noGrp="1"/>
          </p:cNvSpPr>
          <p:nvPr>
            <p:ph type="ftr" sz="quarter" idx="11"/>
          </p:nvPr>
        </p:nvSpPr>
        <p:spPr/>
        <p:txBody>
          <a:bodyPr/>
          <a:lstStyle/>
          <a:p>
            <a:endParaRPr lang="en-GB"/>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3959DCC-B6B6-4BBF-83B1-C460B447D095}" type="slidenum">
              <a:rPr lang="en-GB" smtClean="0"/>
              <a:t>‹Nr.›</a:t>
            </a:fld>
            <a:endParaRPr lang="en-GB"/>
          </a:p>
        </p:txBody>
      </p:sp>
    </p:spTree>
    <p:extLst>
      <p:ext uri="{BB962C8B-B14F-4D97-AF65-F5344CB8AC3E}">
        <p14:creationId xmlns:p14="http://schemas.microsoft.com/office/powerpoint/2010/main" val="229867166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_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gn="ctr">
              <a:lnSpc>
                <a:spcPct val="100000"/>
              </a:lnSpc>
              <a:defRPr spc="-20" baseline="0">
                <a:solidFill>
                  <a:schemeClr val="bg1"/>
                </a:solidFill>
              </a:defRPr>
            </a:lvl1pPr>
          </a:lstStyle>
          <a:p>
            <a:r>
              <a:rPr lang="en-US"/>
              <a:t>Click to add title</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817746525"/>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74716EF3-1422-48C0-BC49-14FAC3550FCD}"/>
              </a:ext>
              <a:ext uri="{C183D7F6-B498-43B3-948B-1728B52AA6E4}">
                <adec:decorative xmlns:adec="http://schemas.microsoft.com/office/drawing/2017/decorative" val="1"/>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9" name="Picture Placeholder 16">
            <a:extLst>
              <a:ext uri="{FF2B5EF4-FFF2-40B4-BE49-F238E27FC236}">
                <a16:creationId xmlns:a16="http://schemas.microsoft.com/office/drawing/2014/main" id="{B1A8891C-A2D4-4238-ABCE-62AB3A9121A5}"/>
              </a:ext>
            </a:extLst>
          </p:cNvPr>
          <p:cNvSpPr>
            <a:spLocks noGrp="1"/>
          </p:cNvSpPr>
          <p:nvPr>
            <p:ph type="pic" sz="quarter" idx="13" hasCustomPrompt="1"/>
          </p:nvPr>
        </p:nvSpPr>
        <p:spPr>
          <a:xfrm>
            <a:off x="4076700" y="0"/>
            <a:ext cx="4038600" cy="3429000"/>
          </a:xfrm>
        </p:spPr>
        <p:txBody>
          <a:bodyPr/>
          <a:lstStyle>
            <a:lvl1pPr marL="0" indent="0" algn="ctr">
              <a:buNone/>
              <a:defRPr/>
            </a:lvl1pPr>
          </a:lstStyle>
          <a:p>
            <a:r>
              <a:rPr lang="en-US"/>
              <a:t>Click to add photo</a:t>
            </a:r>
          </a:p>
        </p:txBody>
      </p:sp>
      <p:sp>
        <p:nvSpPr>
          <p:cNvPr id="20" name="Picture Placeholder 16">
            <a:extLst>
              <a:ext uri="{FF2B5EF4-FFF2-40B4-BE49-F238E27FC236}">
                <a16:creationId xmlns:a16="http://schemas.microsoft.com/office/drawing/2014/main" id="{7B51DFB6-C977-4551-BE38-57688D7FF0B7}"/>
              </a:ext>
            </a:extLst>
          </p:cNvPr>
          <p:cNvSpPr>
            <a:spLocks noGrp="1"/>
          </p:cNvSpPr>
          <p:nvPr>
            <p:ph type="pic" sz="quarter" idx="14" hasCustomPrompt="1"/>
          </p:nvPr>
        </p:nvSpPr>
        <p:spPr>
          <a:xfrm>
            <a:off x="8115300" y="0"/>
            <a:ext cx="4076701" cy="3429000"/>
          </a:xfrm>
        </p:spPr>
        <p:txBody>
          <a:bodyPr/>
          <a:lstStyle>
            <a:lvl1pPr marL="0" indent="0" algn="ctr">
              <a:buNone/>
              <a:defRPr/>
            </a:lvl1pPr>
          </a:lstStyle>
          <a:p>
            <a:r>
              <a:rPr lang="en-US"/>
              <a:t>Click to add photo</a:t>
            </a:r>
          </a:p>
        </p:txBody>
      </p:sp>
      <p:sp>
        <p:nvSpPr>
          <p:cNvPr id="24" name="Text Placeholder 21">
            <a:extLst>
              <a:ext uri="{FF2B5EF4-FFF2-40B4-BE49-F238E27FC236}">
                <a16:creationId xmlns:a16="http://schemas.microsoft.com/office/drawing/2014/main" id="{DFCFAED4-0A56-424D-BF74-4051B0BDA9A6}"/>
              </a:ext>
            </a:extLst>
          </p:cNvPr>
          <p:cNvSpPr>
            <a:spLocks noGrp="1"/>
          </p:cNvSpPr>
          <p:nvPr>
            <p:ph type="body" sz="quarter" idx="15" hasCustomPrompt="1"/>
          </p:nvPr>
        </p:nvSpPr>
        <p:spPr>
          <a:xfrm>
            <a:off x="4864100" y="3841750"/>
            <a:ext cx="6599238" cy="2296083"/>
          </a:xfrm>
        </p:spPr>
        <p:txBody>
          <a:bodyPr>
            <a:normAutofit/>
          </a:bodyPr>
          <a:lstStyle>
            <a:lvl1pPr marL="342900" indent="-342900">
              <a:buFont typeface="Arial" panose="020B0604020202020204" pitchFamily="34" charset="0"/>
              <a:buChar char="•"/>
              <a:defRPr sz="2000"/>
            </a:lvl1pPr>
          </a:lstStyle>
          <a:p>
            <a:pPr lvl="0"/>
            <a:r>
              <a:rPr lang="en-US"/>
              <a:t>Click to add text</a:t>
            </a:r>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901629139"/>
      </p:ext>
    </p:extLst>
  </p:cSld>
  <p:clrMapOvr>
    <a:masterClrMapping/>
  </p:clrMapOvr>
  <p:hf sldNum="0"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2_Content 3 Columns" userDrawn="1">
  <p:cSld name="5_Content 3 Columns">
    <p:spTree>
      <p:nvGrpSpPr>
        <p:cNvPr id="1" name="Shape 378"/>
        <p:cNvGrpSpPr/>
        <p:nvPr/>
      </p:nvGrpSpPr>
      <p:grpSpPr>
        <a:xfrm>
          <a:off x="0" y="0"/>
          <a:ext cx="0" cy="0"/>
          <a:chOff x="0" y="0"/>
          <a:chExt cx="0" cy="0"/>
        </a:xfrm>
      </p:grpSpPr>
      <p:sp>
        <p:nvSpPr>
          <p:cNvPr id="379" name="Google Shape;379;p77"/>
          <p:cNvSpPr/>
          <p:nvPr/>
        </p:nvSpPr>
        <p:spPr>
          <a:xfrm>
            <a:off x="0" y="0"/>
            <a:ext cx="12192000" cy="115046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80" name="Google Shape;380;p77"/>
          <p:cNvSpPr txBox="1">
            <a:spLocks noGrp="1"/>
          </p:cNvSpPr>
          <p:nvPr>
            <p:ph type="title"/>
          </p:nvPr>
        </p:nvSpPr>
        <p:spPr>
          <a:xfrm>
            <a:off x="1879600" y="183988"/>
            <a:ext cx="9406372" cy="80338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7" name="Google Shape;387;p77"/>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8" name="Google Shape;388;p77"/>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9" name="Google Shape;389;p77"/>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500107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preserve="1">
  <p:cSld name="1_Title">
    <p:spTree>
      <p:nvGrpSpPr>
        <p:cNvPr id="1" name="Shape 15"/>
        <p:cNvGrpSpPr/>
        <p:nvPr/>
      </p:nvGrpSpPr>
      <p:grpSpPr>
        <a:xfrm>
          <a:off x="0" y="0"/>
          <a:ext cx="0" cy="0"/>
          <a:chOff x="0" y="0"/>
          <a:chExt cx="0" cy="0"/>
        </a:xfrm>
      </p:grpSpPr>
      <p:sp>
        <p:nvSpPr>
          <p:cNvPr id="16" name="Google Shape;16;p34"/>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17" name="Google Shape;17;p34"/>
          <p:cNvSpPr/>
          <p:nvPr/>
        </p:nvSpPr>
        <p:spPr>
          <a:xfrm>
            <a:off x="1" y="0"/>
            <a:ext cx="8115300" cy="6858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18" name="Google Shape;18;p34"/>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4"/>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0" name="Google Shape;20;p34"/>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230288772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88C72-8E21-4549-8474-1DA19192B8A3}"/>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0CCF2697-2F63-45F9-81EA-DAAC9230F45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7B460A43-5622-45AC-A7D5-3F911CAF52D2}"/>
              </a:ext>
            </a:extLst>
          </p:cNvPr>
          <p:cNvSpPr>
            <a:spLocks noGrp="1"/>
          </p:cNvSpPr>
          <p:nvPr>
            <p:ph type="dt" sz="half" idx="10"/>
          </p:nvPr>
        </p:nvSpPr>
        <p:spPr/>
        <p:txBody>
          <a:bodyPr/>
          <a:lstStyle/>
          <a:p>
            <a:fld id="{19F39BA5-B4F8-45D8-8C17-1DD244D7CC78}" type="datetime1">
              <a:rPr lang="en-CA" smtClean="0"/>
              <a:t>2024-10-11</a:t>
            </a:fld>
            <a:endParaRPr lang="en-CA"/>
          </a:p>
        </p:txBody>
      </p:sp>
      <p:sp>
        <p:nvSpPr>
          <p:cNvPr id="5" name="Footer Placeholder 4">
            <a:extLst>
              <a:ext uri="{FF2B5EF4-FFF2-40B4-BE49-F238E27FC236}">
                <a16:creationId xmlns:a16="http://schemas.microsoft.com/office/drawing/2014/main" id="{3070DF3F-BCF0-4897-9F13-FEDD931C25DD}"/>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DBAEF7F2-C598-4AAE-9CD6-28C3565268D1}"/>
              </a:ext>
            </a:extLst>
          </p:cNvPr>
          <p:cNvSpPr>
            <a:spLocks noGrp="1"/>
          </p:cNvSpPr>
          <p:nvPr>
            <p:ph type="sldNum" sz="quarter" idx="12"/>
          </p:nvPr>
        </p:nvSpPr>
        <p:spPr/>
        <p:txBody>
          <a:bodyPr/>
          <a:lstStyle/>
          <a:p>
            <a:fld id="{610C86E3-BE6B-41A7-BE49-3F8E389A34D6}" type="slidenum">
              <a:rPr lang="en-CA" smtClean="0"/>
              <a:t>‹Nr.›</a:t>
            </a:fld>
            <a:endParaRPr lang="en-CA"/>
          </a:p>
        </p:txBody>
      </p:sp>
    </p:spTree>
    <p:extLst>
      <p:ext uri="{BB962C8B-B14F-4D97-AF65-F5344CB8AC3E}">
        <p14:creationId xmlns:p14="http://schemas.microsoft.com/office/powerpoint/2010/main" val="330929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9598D-3AD2-4202-AE1C-78409EE87C3A}"/>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3AC0C020-92B6-4A50-B820-9EFE9C43E0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4EDE5E17-4E96-4634-B89C-FE9A951E020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D524483E-3E07-409B-B58F-6BB5CBB1141D}"/>
              </a:ext>
            </a:extLst>
          </p:cNvPr>
          <p:cNvSpPr>
            <a:spLocks noGrp="1"/>
          </p:cNvSpPr>
          <p:nvPr>
            <p:ph type="dt" sz="half" idx="10"/>
          </p:nvPr>
        </p:nvSpPr>
        <p:spPr/>
        <p:txBody>
          <a:bodyPr/>
          <a:lstStyle/>
          <a:p>
            <a:fld id="{7A7C2BFA-1F1C-4EFC-93A4-2925E5790CBF}" type="datetime1">
              <a:rPr lang="en-CA" smtClean="0"/>
              <a:t>2024-10-11</a:t>
            </a:fld>
            <a:endParaRPr lang="en-CA"/>
          </a:p>
        </p:txBody>
      </p:sp>
      <p:sp>
        <p:nvSpPr>
          <p:cNvPr id="6" name="Footer Placeholder 5">
            <a:extLst>
              <a:ext uri="{FF2B5EF4-FFF2-40B4-BE49-F238E27FC236}">
                <a16:creationId xmlns:a16="http://schemas.microsoft.com/office/drawing/2014/main" id="{167AA662-1D98-42D7-B693-A79CDF13C4AF}"/>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FE0F7525-7D2B-4529-B5D6-14A52971B6FB}"/>
              </a:ext>
            </a:extLst>
          </p:cNvPr>
          <p:cNvSpPr>
            <a:spLocks noGrp="1"/>
          </p:cNvSpPr>
          <p:nvPr>
            <p:ph type="sldNum" sz="quarter" idx="12"/>
          </p:nvPr>
        </p:nvSpPr>
        <p:spPr/>
        <p:txBody>
          <a:bodyPr/>
          <a:lstStyle/>
          <a:p>
            <a:fld id="{610C86E3-BE6B-41A7-BE49-3F8E389A34D6}" type="slidenum">
              <a:rPr lang="en-CA" smtClean="0"/>
              <a:t>‹Nr.›</a:t>
            </a:fld>
            <a:endParaRPr lang="en-CA"/>
          </a:p>
        </p:txBody>
      </p:sp>
    </p:spTree>
    <p:extLst>
      <p:ext uri="{BB962C8B-B14F-4D97-AF65-F5344CB8AC3E}">
        <p14:creationId xmlns:p14="http://schemas.microsoft.com/office/powerpoint/2010/main" val="200061802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A812D-7E2B-4FB3-B1FD-6885C842A85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EAA7679-391B-4D2D-9067-85023135CE93}"/>
              </a:ext>
            </a:extLst>
          </p:cNvPr>
          <p:cNvSpPr>
            <a:spLocks noGrp="1"/>
          </p:cNvSpPr>
          <p:nvPr>
            <p:ph type="dt" sz="half" idx="10"/>
          </p:nvPr>
        </p:nvSpPr>
        <p:spPr/>
        <p:txBody>
          <a:bodyPr/>
          <a:lstStyle/>
          <a:p>
            <a:fld id="{1F861BA7-8E2F-491E-AE46-CA90C07E8697}" type="datetimeFigureOut">
              <a:rPr lang="en-US" smtClean="0"/>
              <a:t>10/11/2024</a:t>
            </a:fld>
            <a:endParaRPr lang="en-US"/>
          </a:p>
        </p:txBody>
      </p:sp>
      <p:sp>
        <p:nvSpPr>
          <p:cNvPr id="4" name="Footer Placeholder 3">
            <a:extLst>
              <a:ext uri="{FF2B5EF4-FFF2-40B4-BE49-F238E27FC236}">
                <a16:creationId xmlns:a16="http://schemas.microsoft.com/office/drawing/2014/main" id="{C74447DC-594F-4CC0-91FF-72CAD44C3AD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396150-8C2D-4FA3-A9A6-4FC7CC782A11}"/>
              </a:ext>
            </a:extLst>
          </p:cNvPr>
          <p:cNvSpPr>
            <a:spLocks noGrp="1"/>
          </p:cNvSpPr>
          <p:nvPr>
            <p:ph type="sldNum" sz="quarter" idx="12"/>
          </p:nvPr>
        </p:nvSpPr>
        <p:spPr/>
        <p:txBody>
          <a:bodyPr/>
          <a:lstStyle/>
          <a:p>
            <a:fld id="{67514A7C-2627-45F5-8CE3-3813A276EF8B}" type="slidenum">
              <a:rPr lang="en-US" smtClean="0"/>
              <a:t>‹Nr.›</a:t>
            </a:fld>
            <a:endParaRPr lang="en-US"/>
          </a:p>
        </p:txBody>
      </p:sp>
    </p:spTree>
    <p:extLst>
      <p:ext uri="{BB962C8B-B14F-4D97-AF65-F5344CB8AC3E}">
        <p14:creationId xmlns:p14="http://schemas.microsoft.com/office/powerpoint/2010/main" val="21962310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5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745717531"/>
      </p:ext>
    </p:extLst>
  </p:cSld>
  <p:clrMapOvr>
    <a:masterClrMapping/>
  </p:clrMapOvr>
  <p:hf sldNum="0"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5_Introduction"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19195618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_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gn="ctr">
              <a:lnSpc>
                <a:spcPct val="100000"/>
              </a:lnSpc>
              <a:defRPr spc="-20" baseline="0">
                <a:solidFill>
                  <a:schemeClr val="bg1"/>
                </a:solidFill>
              </a:defRPr>
            </a:lvl1pPr>
          </a:lstStyle>
          <a:p>
            <a:r>
              <a:rPr lang="en-US"/>
              <a:t>Click to add title</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51798107"/>
      </p:ext>
    </p:extLst>
  </p:cSld>
  <p:clrMapOvr>
    <a:masterClrMapping/>
  </p:clrMapOvr>
  <p:hf sldNum="0"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Closing">
  <p:cSld name="Closing">
    <p:spTree>
      <p:nvGrpSpPr>
        <p:cNvPr id="1" name="Shape 178"/>
        <p:cNvGrpSpPr/>
        <p:nvPr/>
      </p:nvGrpSpPr>
      <p:grpSpPr>
        <a:xfrm>
          <a:off x="0" y="0"/>
          <a:ext cx="0" cy="0"/>
          <a:chOff x="0" y="0"/>
          <a:chExt cx="0" cy="0"/>
        </a:xfrm>
      </p:grpSpPr>
      <p:sp>
        <p:nvSpPr>
          <p:cNvPr id="179" name="Google Shape;179;p54"/>
          <p:cNvSpPr/>
          <p:nvPr/>
        </p:nvSpPr>
        <p:spPr>
          <a:xfrm>
            <a:off x="0" y="4533900"/>
            <a:ext cx="9144000" cy="23241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180" name="Google Shape;180;p54"/>
          <p:cNvSpPr txBox="1">
            <a:spLocks noGrp="1"/>
          </p:cNvSpPr>
          <p:nvPr>
            <p:ph type="ctrTitle"/>
          </p:nvPr>
        </p:nvSpPr>
        <p:spPr>
          <a:xfrm>
            <a:off x="877001" y="4947313"/>
            <a:ext cx="7700617" cy="140903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1" name="Google Shape;181;p54"/>
          <p:cNvSpPr txBox="1">
            <a:spLocks noGrp="1"/>
          </p:cNvSpPr>
          <p:nvPr>
            <p:ph type="subTitle" idx="1"/>
          </p:nvPr>
        </p:nvSpPr>
        <p:spPr>
          <a:xfrm>
            <a:off x="9446252" y="386989"/>
            <a:ext cx="2443495" cy="37583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accent1"/>
              </a:buClr>
              <a:buSzPts val="2800"/>
              <a:buNone/>
              <a:defRPr sz="2800" b="1">
                <a:solidFill>
                  <a:schemeClr val="accen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182" name="Google Shape;182;p54"/>
          <p:cNvSpPr>
            <a:spLocks noGrp="1"/>
          </p:cNvSpPr>
          <p:nvPr>
            <p:ph type="pic" idx="2"/>
          </p:nvPr>
        </p:nvSpPr>
        <p:spPr>
          <a:xfrm>
            <a:off x="0" y="0"/>
            <a:ext cx="9144000" cy="4532313"/>
          </a:xfrm>
          <a:prstGeom prst="rect">
            <a:avLst/>
          </a:prstGeom>
          <a:noFill/>
          <a:ln>
            <a:noFill/>
          </a:ln>
        </p:spPr>
      </p:sp>
      <p:sp>
        <p:nvSpPr>
          <p:cNvPr id="183" name="Google Shape;183;p54"/>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4" name="Google Shape;184;p54"/>
          <p:cNvSpPr>
            <a:spLocks noGrp="1"/>
          </p:cNvSpPr>
          <p:nvPr>
            <p:ph type="pic" idx="3"/>
          </p:nvPr>
        </p:nvSpPr>
        <p:spPr>
          <a:xfrm>
            <a:off x="9144000" y="4532313"/>
            <a:ext cx="3048000" cy="2325687"/>
          </a:xfrm>
          <a:prstGeom prst="rect">
            <a:avLst/>
          </a:prstGeom>
          <a:noFill/>
          <a:ln>
            <a:noFill/>
          </a:ln>
        </p:spPr>
      </p:sp>
      <p:sp>
        <p:nvSpPr>
          <p:cNvPr id="185" name="Google Shape;185;p54"/>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6" name="Google Shape;186;p54"/>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50">
                <a:solidFill>
                  <a:schemeClr val="lt1"/>
                </a:solidFill>
                <a:latin typeface="Avenir"/>
                <a:ea typeface="Avenir"/>
                <a:cs typeface="Avenir"/>
                <a:sym typeface="Avenir"/>
              </a:defRPr>
            </a:lvl1pPr>
            <a:lvl2pPr marL="0" lvl="1" indent="0" algn="r">
              <a:spcBef>
                <a:spcPts val="0"/>
              </a:spcBef>
              <a:buNone/>
              <a:defRPr sz="1050">
                <a:solidFill>
                  <a:schemeClr val="lt1"/>
                </a:solidFill>
                <a:latin typeface="Avenir"/>
                <a:ea typeface="Avenir"/>
                <a:cs typeface="Avenir"/>
                <a:sym typeface="Avenir"/>
              </a:defRPr>
            </a:lvl2pPr>
            <a:lvl3pPr marL="0" lvl="2" indent="0" algn="r">
              <a:spcBef>
                <a:spcPts val="0"/>
              </a:spcBef>
              <a:buNone/>
              <a:defRPr sz="1050">
                <a:solidFill>
                  <a:schemeClr val="lt1"/>
                </a:solidFill>
                <a:latin typeface="Avenir"/>
                <a:ea typeface="Avenir"/>
                <a:cs typeface="Avenir"/>
                <a:sym typeface="Avenir"/>
              </a:defRPr>
            </a:lvl3pPr>
            <a:lvl4pPr marL="0" lvl="3" indent="0" algn="r">
              <a:spcBef>
                <a:spcPts val="0"/>
              </a:spcBef>
              <a:buNone/>
              <a:defRPr sz="1050">
                <a:solidFill>
                  <a:schemeClr val="lt1"/>
                </a:solidFill>
                <a:latin typeface="Avenir"/>
                <a:ea typeface="Avenir"/>
                <a:cs typeface="Avenir"/>
                <a:sym typeface="Avenir"/>
              </a:defRPr>
            </a:lvl4pPr>
            <a:lvl5pPr marL="0" lvl="4" indent="0" algn="r">
              <a:spcBef>
                <a:spcPts val="0"/>
              </a:spcBef>
              <a:buNone/>
              <a:defRPr sz="1050">
                <a:solidFill>
                  <a:schemeClr val="lt1"/>
                </a:solidFill>
                <a:latin typeface="Avenir"/>
                <a:ea typeface="Avenir"/>
                <a:cs typeface="Avenir"/>
                <a:sym typeface="Avenir"/>
              </a:defRPr>
            </a:lvl5pPr>
            <a:lvl6pPr marL="0" lvl="5" indent="0" algn="r">
              <a:spcBef>
                <a:spcPts val="0"/>
              </a:spcBef>
              <a:buNone/>
              <a:defRPr sz="1050">
                <a:solidFill>
                  <a:schemeClr val="lt1"/>
                </a:solidFill>
                <a:latin typeface="Avenir"/>
                <a:ea typeface="Avenir"/>
                <a:cs typeface="Avenir"/>
                <a:sym typeface="Avenir"/>
              </a:defRPr>
            </a:lvl6pPr>
            <a:lvl7pPr marL="0" lvl="6" indent="0" algn="r">
              <a:spcBef>
                <a:spcPts val="0"/>
              </a:spcBef>
              <a:buNone/>
              <a:defRPr sz="1050">
                <a:solidFill>
                  <a:schemeClr val="lt1"/>
                </a:solidFill>
                <a:latin typeface="Avenir"/>
                <a:ea typeface="Avenir"/>
                <a:cs typeface="Avenir"/>
                <a:sym typeface="Avenir"/>
              </a:defRPr>
            </a:lvl7pPr>
            <a:lvl8pPr marL="0" lvl="7" indent="0" algn="r">
              <a:spcBef>
                <a:spcPts val="0"/>
              </a:spcBef>
              <a:buNone/>
              <a:defRPr sz="1050">
                <a:solidFill>
                  <a:schemeClr val="lt1"/>
                </a:solidFill>
                <a:latin typeface="Avenir"/>
                <a:ea typeface="Avenir"/>
                <a:cs typeface="Avenir"/>
                <a:sym typeface="Avenir"/>
              </a:defRPr>
            </a:lvl8pPr>
            <a:lvl9pPr marL="0" lvl="8" indent="0" algn="r">
              <a:spcBef>
                <a:spcPts val="0"/>
              </a:spcBef>
              <a:buNone/>
              <a:defRPr sz="105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16903139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preserve="1">
  <p:cSld name="1_Title">
    <p:spTree>
      <p:nvGrpSpPr>
        <p:cNvPr id="1" name="Shape 15"/>
        <p:cNvGrpSpPr/>
        <p:nvPr/>
      </p:nvGrpSpPr>
      <p:grpSpPr>
        <a:xfrm>
          <a:off x="0" y="0"/>
          <a:ext cx="0" cy="0"/>
          <a:chOff x="0" y="0"/>
          <a:chExt cx="0" cy="0"/>
        </a:xfrm>
      </p:grpSpPr>
      <p:sp>
        <p:nvSpPr>
          <p:cNvPr id="16" name="Google Shape;16;p34"/>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17" name="Google Shape;17;p34"/>
          <p:cNvSpPr/>
          <p:nvPr/>
        </p:nvSpPr>
        <p:spPr>
          <a:xfrm>
            <a:off x="1" y="0"/>
            <a:ext cx="8115300" cy="6858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18" name="Google Shape;18;p34"/>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4"/>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0" name="Google Shape;20;p34"/>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288078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_Agenda">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74716EF3-1422-48C0-BC49-14FAC3550FCD}"/>
              </a:ext>
              <a:ext uri="{C183D7F6-B498-43B3-948B-1728B52AA6E4}">
                <adec:decorative xmlns:adec="http://schemas.microsoft.com/office/drawing/2017/decorative" val="1"/>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9" name="Picture Placeholder 16">
            <a:extLst>
              <a:ext uri="{FF2B5EF4-FFF2-40B4-BE49-F238E27FC236}">
                <a16:creationId xmlns:a16="http://schemas.microsoft.com/office/drawing/2014/main" id="{B1A8891C-A2D4-4238-ABCE-62AB3A9121A5}"/>
              </a:ext>
            </a:extLst>
          </p:cNvPr>
          <p:cNvSpPr>
            <a:spLocks noGrp="1"/>
          </p:cNvSpPr>
          <p:nvPr>
            <p:ph type="pic" sz="quarter" idx="13" hasCustomPrompt="1"/>
          </p:nvPr>
        </p:nvSpPr>
        <p:spPr>
          <a:xfrm>
            <a:off x="4076700" y="0"/>
            <a:ext cx="4038600" cy="3429000"/>
          </a:xfrm>
        </p:spPr>
        <p:txBody>
          <a:bodyPr/>
          <a:lstStyle>
            <a:lvl1pPr marL="0" indent="0" algn="ctr">
              <a:buNone/>
              <a:defRPr/>
            </a:lvl1pPr>
          </a:lstStyle>
          <a:p>
            <a:r>
              <a:rPr lang="en-US"/>
              <a:t>Click to add photo</a:t>
            </a:r>
          </a:p>
        </p:txBody>
      </p:sp>
      <p:sp>
        <p:nvSpPr>
          <p:cNvPr id="20" name="Picture Placeholder 16">
            <a:extLst>
              <a:ext uri="{FF2B5EF4-FFF2-40B4-BE49-F238E27FC236}">
                <a16:creationId xmlns:a16="http://schemas.microsoft.com/office/drawing/2014/main" id="{7B51DFB6-C977-4551-BE38-57688D7FF0B7}"/>
              </a:ext>
            </a:extLst>
          </p:cNvPr>
          <p:cNvSpPr>
            <a:spLocks noGrp="1"/>
          </p:cNvSpPr>
          <p:nvPr>
            <p:ph type="pic" sz="quarter" idx="14" hasCustomPrompt="1"/>
          </p:nvPr>
        </p:nvSpPr>
        <p:spPr>
          <a:xfrm>
            <a:off x="8115300" y="0"/>
            <a:ext cx="4076701" cy="3429000"/>
          </a:xfrm>
        </p:spPr>
        <p:txBody>
          <a:bodyPr/>
          <a:lstStyle>
            <a:lvl1pPr marL="0" indent="0" algn="ctr">
              <a:buNone/>
              <a:defRPr/>
            </a:lvl1pPr>
          </a:lstStyle>
          <a:p>
            <a:r>
              <a:rPr lang="en-US"/>
              <a:t>Click to add photo</a:t>
            </a:r>
          </a:p>
        </p:txBody>
      </p:sp>
      <p:sp>
        <p:nvSpPr>
          <p:cNvPr id="24" name="Text Placeholder 21">
            <a:extLst>
              <a:ext uri="{FF2B5EF4-FFF2-40B4-BE49-F238E27FC236}">
                <a16:creationId xmlns:a16="http://schemas.microsoft.com/office/drawing/2014/main" id="{DFCFAED4-0A56-424D-BF74-4051B0BDA9A6}"/>
              </a:ext>
            </a:extLst>
          </p:cNvPr>
          <p:cNvSpPr>
            <a:spLocks noGrp="1"/>
          </p:cNvSpPr>
          <p:nvPr>
            <p:ph type="body" sz="quarter" idx="15" hasCustomPrompt="1"/>
          </p:nvPr>
        </p:nvSpPr>
        <p:spPr>
          <a:xfrm>
            <a:off x="4864100" y="3841750"/>
            <a:ext cx="6599238" cy="2296083"/>
          </a:xfrm>
        </p:spPr>
        <p:txBody>
          <a:bodyPr>
            <a:normAutofit/>
          </a:bodyPr>
          <a:lstStyle>
            <a:lvl1pPr marL="342900" indent="-342900">
              <a:buFont typeface="Arial" panose="020B0604020202020204" pitchFamily="34" charset="0"/>
              <a:buChar char="•"/>
              <a:defRPr sz="2000"/>
            </a:lvl1pPr>
          </a:lstStyle>
          <a:p>
            <a:pPr lvl="0"/>
            <a:r>
              <a:rPr lang="en-US"/>
              <a:t>Click to add text</a:t>
            </a:r>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365957634"/>
      </p:ext>
    </p:extLst>
  </p:cSld>
  <p:clrMapOvr>
    <a:masterClrMapping/>
  </p:clrMapOvr>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3_Title">
  <p:cSld name="3_Title">
    <p:spTree>
      <p:nvGrpSpPr>
        <p:cNvPr id="1" name="Shape 201"/>
        <p:cNvGrpSpPr/>
        <p:nvPr/>
      </p:nvGrpSpPr>
      <p:grpSpPr>
        <a:xfrm>
          <a:off x="0" y="0"/>
          <a:ext cx="0" cy="0"/>
          <a:chOff x="0" y="0"/>
          <a:chExt cx="0" cy="0"/>
        </a:xfrm>
      </p:grpSpPr>
      <p:sp>
        <p:nvSpPr>
          <p:cNvPr id="202" name="Google Shape;202;p57"/>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03" name="Google Shape;203;p57"/>
          <p:cNvSpPr/>
          <p:nvPr/>
        </p:nvSpPr>
        <p:spPr>
          <a:xfrm>
            <a:off x="1" y="0"/>
            <a:ext cx="8115300" cy="68580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204" name="Google Shape;204;p57"/>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5" name="Google Shape;205;p57"/>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06" name="Google Shape;206;p57"/>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424052988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3_Title" preserve="1">
  <p:cSld name="4_Title">
    <p:spTree>
      <p:nvGrpSpPr>
        <p:cNvPr id="1" name="Shape 201"/>
        <p:cNvGrpSpPr/>
        <p:nvPr/>
      </p:nvGrpSpPr>
      <p:grpSpPr>
        <a:xfrm>
          <a:off x="0" y="0"/>
          <a:ext cx="0" cy="0"/>
          <a:chOff x="0" y="0"/>
          <a:chExt cx="0" cy="0"/>
        </a:xfrm>
      </p:grpSpPr>
      <p:sp>
        <p:nvSpPr>
          <p:cNvPr id="202" name="Google Shape;202;p57"/>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03" name="Google Shape;203;p57"/>
          <p:cNvSpPr/>
          <p:nvPr/>
        </p:nvSpPr>
        <p:spPr>
          <a:xfrm>
            <a:off x="1" y="0"/>
            <a:ext cx="81153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204" name="Google Shape;204;p57"/>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5" name="Google Shape;205;p57"/>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06" name="Google Shape;206;p57"/>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255089388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2_Title">
  <p:cSld name="2_Title">
    <p:spTree>
      <p:nvGrpSpPr>
        <p:cNvPr id="1" name="Shape 207"/>
        <p:cNvGrpSpPr/>
        <p:nvPr/>
      </p:nvGrpSpPr>
      <p:grpSpPr>
        <a:xfrm>
          <a:off x="0" y="0"/>
          <a:ext cx="0" cy="0"/>
          <a:chOff x="0" y="0"/>
          <a:chExt cx="0" cy="0"/>
        </a:xfrm>
      </p:grpSpPr>
      <p:sp>
        <p:nvSpPr>
          <p:cNvPr id="208" name="Google Shape;208;p58"/>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09" name="Google Shape;209;p58"/>
          <p:cNvSpPr/>
          <p:nvPr/>
        </p:nvSpPr>
        <p:spPr>
          <a:xfrm>
            <a:off x="1" y="0"/>
            <a:ext cx="81153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210" name="Google Shape;210;p58"/>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1" name="Google Shape;211;p58"/>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12" name="Google Shape;212;p58"/>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317308598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1_Title">
  <p:cSld name="1_Title">
    <p:spTree>
      <p:nvGrpSpPr>
        <p:cNvPr id="1" name="Shape 213"/>
        <p:cNvGrpSpPr/>
        <p:nvPr/>
      </p:nvGrpSpPr>
      <p:grpSpPr>
        <a:xfrm>
          <a:off x="0" y="0"/>
          <a:ext cx="0" cy="0"/>
          <a:chOff x="0" y="0"/>
          <a:chExt cx="0" cy="0"/>
        </a:xfrm>
      </p:grpSpPr>
      <p:sp>
        <p:nvSpPr>
          <p:cNvPr id="214" name="Google Shape;214;p59"/>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15" name="Google Shape;215;p59"/>
          <p:cNvSpPr/>
          <p:nvPr/>
        </p:nvSpPr>
        <p:spPr>
          <a:xfrm>
            <a:off x="1" y="0"/>
            <a:ext cx="81153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216" name="Google Shape;216;p59"/>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7" name="Google Shape;217;p59"/>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18" name="Google Shape;218;p59"/>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23695880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1_Title" preserve="1">
  <p:cSld name="4_Title">
    <p:spTree>
      <p:nvGrpSpPr>
        <p:cNvPr id="1" name="Shape 213"/>
        <p:cNvGrpSpPr/>
        <p:nvPr/>
      </p:nvGrpSpPr>
      <p:grpSpPr>
        <a:xfrm>
          <a:off x="0" y="0"/>
          <a:ext cx="0" cy="0"/>
          <a:chOff x="0" y="0"/>
          <a:chExt cx="0" cy="0"/>
        </a:xfrm>
      </p:grpSpPr>
      <p:sp>
        <p:nvSpPr>
          <p:cNvPr id="214" name="Google Shape;214;p59"/>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215" name="Google Shape;215;p59"/>
          <p:cNvSpPr/>
          <p:nvPr/>
        </p:nvSpPr>
        <p:spPr>
          <a:xfrm>
            <a:off x="1" y="0"/>
            <a:ext cx="8115300" cy="6858000"/>
          </a:xfrm>
          <a:prstGeom prst="rect">
            <a:avLst/>
          </a:prstGeom>
          <a:solidFill>
            <a:schemeClr val="accent6">
              <a:lumMod val="90000"/>
              <a:lumOff val="1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CAB4C3"/>
              </a:solidFill>
              <a:latin typeface="Avenir"/>
              <a:ea typeface="Avenir"/>
              <a:cs typeface="Avenir"/>
              <a:sym typeface="Avenir"/>
            </a:endParaRPr>
          </a:p>
        </p:txBody>
      </p:sp>
      <p:sp>
        <p:nvSpPr>
          <p:cNvPr id="216" name="Google Shape;216;p59"/>
          <p:cNvSpPr txBox="1">
            <a:spLocks noGrp="1"/>
          </p:cNvSpPr>
          <p:nvPr>
            <p:ph type="ctrTitle"/>
          </p:nvPr>
        </p:nvSpPr>
        <p:spPr>
          <a:xfrm>
            <a:off x="649044" y="753034"/>
            <a:ext cx="6815446" cy="388739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8500"/>
              <a:buFont typeface="Avenir"/>
              <a:buNone/>
              <a:defRPr sz="8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7" name="Google Shape;217;p59"/>
          <p:cNvSpPr txBox="1">
            <a:spLocks noGrp="1"/>
          </p:cNvSpPr>
          <p:nvPr>
            <p:ph type="subTitle" idx="1"/>
          </p:nvPr>
        </p:nvSpPr>
        <p:spPr>
          <a:xfrm>
            <a:off x="649045" y="4640424"/>
            <a:ext cx="6437555" cy="1303176"/>
          </a:xfrm>
          <a:prstGeom prst="rect">
            <a:avLst/>
          </a:prstGeom>
          <a:noFill/>
          <a:ln>
            <a:noFill/>
          </a:ln>
        </p:spPr>
        <p:txBody>
          <a:bodyPr spcFirstLastPara="1" wrap="square" lIns="91425" tIns="45700" rIns="91425" bIns="45700" anchor="b" anchorCtr="0">
            <a:normAutofit/>
          </a:bodyPr>
          <a:lstStyle>
            <a:lvl1pPr lvl="0" algn="l">
              <a:lnSpc>
                <a:spcPct val="110000"/>
              </a:lnSpc>
              <a:spcBef>
                <a:spcPts val="1000"/>
              </a:spcBef>
              <a:spcAft>
                <a:spcPts val="0"/>
              </a:spcAft>
              <a:buClr>
                <a:schemeClr val="lt1"/>
              </a:buClr>
              <a:buSzPts val="2800"/>
              <a:buNone/>
              <a:defRPr sz="2800" b="1">
                <a:solidFill>
                  <a:schemeClr val="lt1"/>
                </a:solidFill>
              </a:defRPr>
            </a:lvl1pPr>
            <a:lvl2pPr lvl="1" algn="l">
              <a:lnSpc>
                <a:spcPct val="110000"/>
              </a:lnSpc>
              <a:spcBef>
                <a:spcPts val="500"/>
              </a:spcBef>
              <a:spcAft>
                <a:spcPts val="0"/>
              </a:spcAft>
              <a:buClr>
                <a:schemeClr val="dk1"/>
              </a:buClr>
              <a:buSzPts val="1800"/>
              <a:buChar char="•"/>
              <a:defRPr/>
            </a:lvl2pPr>
            <a:lvl3pPr lvl="2" algn="l">
              <a:lnSpc>
                <a:spcPct val="110000"/>
              </a:lnSpc>
              <a:spcBef>
                <a:spcPts val="500"/>
              </a:spcBef>
              <a:spcAft>
                <a:spcPts val="0"/>
              </a:spcAft>
              <a:buClr>
                <a:schemeClr val="dk1"/>
              </a:buClr>
              <a:buSzPts val="1800"/>
              <a:buChar char="•"/>
              <a:defRPr/>
            </a:lvl3pPr>
            <a:lvl4pPr lvl="3" algn="l">
              <a:lnSpc>
                <a:spcPct val="110000"/>
              </a:lnSpc>
              <a:spcBef>
                <a:spcPts val="500"/>
              </a:spcBef>
              <a:spcAft>
                <a:spcPts val="0"/>
              </a:spcAft>
              <a:buClr>
                <a:schemeClr val="dk1"/>
              </a:buClr>
              <a:buSzPts val="1800"/>
              <a:buChar char="•"/>
              <a:defRPr/>
            </a:lvl4pPr>
            <a:lvl5pPr lvl="4" algn="l">
              <a:lnSpc>
                <a:spcPct val="11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18" name="Google Shape;218;p59"/>
          <p:cNvSpPr>
            <a:spLocks noGrp="1"/>
          </p:cNvSpPr>
          <p:nvPr>
            <p:ph type="pic" idx="2"/>
          </p:nvPr>
        </p:nvSpPr>
        <p:spPr>
          <a:xfrm>
            <a:off x="8113533" y="0"/>
            <a:ext cx="4082983" cy="6858000"/>
          </a:xfrm>
          <a:prstGeom prst="rect">
            <a:avLst/>
          </a:prstGeom>
          <a:noFill/>
          <a:ln>
            <a:noFill/>
          </a:ln>
        </p:spPr>
      </p:sp>
    </p:spTree>
    <p:extLst>
      <p:ext uri="{BB962C8B-B14F-4D97-AF65-F5344CB8AC3E}">
        <p14:creationId xmlns:p14="http://schemas.microsoft.com/office/powerpoint/2010/main" val="277809691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493669113"/>
      </p:ext>
    </p:extLst>
  </p:cSld>
  <p:clrMapOvr>
    <a:masterClrMapping/>
  </p:clrMapOvr>
  <p:hf sldNum="0"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5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49229982"/>
      </p:ext>
    </p:extLst>
  </p:cSld>
  <p:clrMapOvr>
    <a:masterClrMapping/>
  </p:clrMapOvr>
  <p:hf sldNum="0" hdr="0" ftr="0" dt="0"/>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6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3849531029"/>
      </p:ext>
    </p:extLst>
  </p:cSld>
  <p:clrMapOvr>
    <a:masterClrMapping/>
  </p:clrMapOvr>
  <p:hf sldNum="0"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7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922317655"/>
      </p:ext>
    </p:extLst>
  </p:cSld>
  <p:clrMapOvr>
    <a:masterClrMapping/>
  </p:clrMapOvr>
  <p:hf sldNum="0"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8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642144463"/>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_Agenda">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74716EF3-1422-48C0-BC49-14FAC3550FCD}"/>
              </a:ext>
              <a:ext uri="{C183D7F6-B498-43B3-948B-1728B52AA6E4}">
                <adec:decorative xmlns:adec="http://schemas.microsoft.com/office/drawing/2017/decorative" val="1"/>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9" name="Picture Placeholder 16">
            <a:extLst>
              <a:ext uri="{FF2B5EF4-FFF2-40B4-BE49-F238E27FC236}">
                <a16:creationId xmlns:a16="http://schemas.microsoft.com/office/drawing/2014/main" id="{B1A8891C-A2D4-4238-ABCE-62AB3A9121A5}"/>
              </a:ext>
            </a:extLst>
          </p:cNvPr>
          <p:cNvSpPr>
            <a:spLocks noGrp="1"/>
          </p:cNvSpPr>
          <p:nvPr>
            <p:ph type="pic" sz="quarter" idx="13" hasCustomPrompt="1"/>
          </p:nvPr>
        </p:nvSpPr>
        <p:spPr>
          <a:xfrm>
            <a:off x="4076700" y="0"/>
            <a:ext cx="4038600" cy="3429000"/>
          </a:xfrm>
        </p:spPr>
        <p:txBody>
          <a:bodyPr/>
          <a:lstStyle>
            <a:lvl1pPr marL="0" indent="0" algn="ctr">
              <a:buNone/>
              <a:defRPr/>
            </a:lvl1pPr>
          </a:lstStyle>
          <a:p>
            <a:r>
              <a:rPr lang="en-US"/>
              <a:t>Click to add photo</a:t>
            </a:r>
          </a:p>
        </p:txBody>
      </p:sp>
      <p:sp>
        <p:nvSpPr>
          <p:cNvPr id="20" name="Picture Placeholder 16">
            <a:extLst>
              <a:ext uri="{FF2B5EF4-FFF2-40B4-BE49-F238E27FC236}">
                <a16:creationId xmlns:a16="http://schemas.microsoft.com/office/drawing/2014/main" id="{7B51DFB6-C977-4551-BE38-57688D7FF0B7}"/>
              </a:ext>
            </a:extLst>
          </p:cNvPr>
          <p:cNvSpPr>
            <a:spLocks noGrp="1"/>
          </p:cNvSpPr>
          <p:nvPr>
            <p:ph type="pic" sz="quarter" idx="14" hasCustomPrompt="1"/>
          </p:nvPr>
        </p:nvSpPr>
        <p:spPr>
          <a:xfrm>
            <a:off x="8115300" y="0"/>
            <a:ext cx="4076701" cy="3429000"/>
          </a:xfrm>
        </p:spPr>
        <p:txBody>
          <a:bodyPr/>
          <a:lstStyle>
            <a:lvl1pPr marL="0" indent="0" algn="ctr">
              <a:buNone/>
              <a:defRPr/>
            </a:lvl1pPr>
          </a:lstStyle>
          <a:p>
            <a:r>
              <a:rPr lang="en-US"/>
              <a:t>Click to add photo</a:t>
            </a:r>
          </a:p>
        </p:txBody>
      </p:sp>
      <p:sp>
        <p:nvSpPr>
          <p:cNvPr id="24" name="Text Placeholder 21">
            <a:extLst>
              <a:ext uri="{FF2B5EF4-FFF2-40B4-BE49-F238E27FC236}">
                <a16:creationId xmlns:a16="http://schemas.microsoft.com/office/drawing/2014/main" id="{DFCFAED4-0A56-424D-BF74-4051B0BDA9A6}"/>
              </a:ext>
            </a:extLst>
          </p:cNvPr>
          <p:cNvSpPr>
            <a:spLocks noGrp="1"/>
          </p:cNvSpPr>
          <p:nvPr>
            <p:ph type="body" sz="quarter" idx="15" hasCustomPrompt="1"/>
          </p:nvPr>
        </p:nvSpPr>
        <p:spPr>
          <a:xfrm>
            <a:off x="4864100" y="3841750"/>
            <a:ext cx="6599238" cy="2296083"/>
          </a:xfrm>
        </p:spPr>
        <p:txBody>
          <a:bodyPr>
            <a:normAutofit/>
          </a:bodyPr>
          <a:lstStyle>
            <a:lvl1pPr marL="342900" indent="-342900">
              <a:buFont typeface="Arial" panose="020B0604020202020204" pitchFamily="34" charset="0"/>
              <a:buChar char="•"/>
              <a:defRPr sz="2000"/>
            </a:lvl1pPr>
          </a:lstStyle>
          <a:p>
            <a:pPr lvl="0"/>
            <a:r>
              <a:rPr lang="en-US"/>
              <a:t>Click to add text</a:t>
            </a:r>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4185432607"/>
      </p:ext>
    </p:extLst>
  </p:cSld>
  <p:clrMapOvr>
    <a:masterClrMapping/>
  </p:clrMapOvr>
  <p:hf sldNum="0"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6">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799981448"/>
      </p:ext>
    </p:extLst>
  </p:cSld>
  <p:clrMapOvr>
    <a:masterClrMapping/>
  </p:clrMapOvr>
  <p:hf sldNum="0"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userDrawn="1"/>
        </p:nvSpPr>
        <p:spPr>
          <a:xfrm>
            <a:off x="0" y="0"/>
            <a:ext cx="3048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pPr>
              <a:defRPr/>
            </a:pPr>
            <a:r>
              <a:rPr lang="en-US"/>
              <a:t>Presentation title</a:t>
            </a:r>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B786C7-B8F9-4072-AAAA-17258464D73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118013921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_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userDrawn="1"/>
        </p:nvSpPr>
        <p:spPr>
          <a:xfrm>
            <a:off x="0" y="0"/>
            <a:ext cx="3048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pPr>
              <a:defRPr/>
            </a:pPr>
            <a:r>
              <a:rPr lang="en-US"/>
              <a:t>Presentation title</a:t>
            </a:r>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B786C7-B8F9-4072-AAAA-17258464D73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4279490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3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24" name="Text Placeholder 21">
            <a:extLst>
              <a:ext uri="{FF2B5EF4-FFF2-40B4-BE49-F238E27FC236}">
                <a16:creationId xmlns:a16="http://schemas.microsoft.com/office/drawing/2014/main" id="{DFCFAED4-0A56-424D-BF74-4051B0BDA9A6}"/>
              </a:ext>
            </a:extLst>
          </p:cNvPr>
          <p:cNvSpPr>
            <a:spLocks noGrp="1"/>
          </p:cNvSpPr>
          <p:nvPr>
            <p:ph type="body" sz="quarter" idx="15" hasCustomPrompt="1"/>
          </p:nvPr>
        </p:nvSpPr>
        <p:spPr>
          <a:xfrm>
            <a:off x="4864100" y="3841750"/>
            <a:ext cx="6599238" cy="2296083"/>
          </a:xfrm>
        </p:spPr>
        <p:txBody>
          <a:bodyPr>
            <a:normAutofit/>
          </a:bodyPr>
          <a:lstStyle>
            <a:lvl1pPr marL="342900" indent="-342900">
              <a:buFont typeface="Arial" panose="020B0604020202020204" pitchFamily="34" charset="0"/>
              <a:buChar char="•"/>
              <a:defRPr sz="2000"/>
            </a:lvl1pPr>
          </a:lstStyle>
          <a:p>
            <a:pPr lvl="0"/>
            <a:r>
              <a:rPr lang="en-US"/>
              <a:t>Click to add text</a:t>
            </a:r>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061159845"/>
      </p:ext>
    </p:extLst>
  </p:cSld>
  <p:clrMapOvr>
    <a:masterClrMapping/>
  </p:clrMapOvr>
  <p:hf sldNum="0" hdr="0" ftr="0" dt="0"/>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4_Char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F4DD58-525D-4728-A769-9F38711D57DA}"/>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C1F862FE-7A72-432B-9888-FB389D35BDF2}"/>
              </a:ext>
            </a:extLst>
          </p:cNvPr>
          <p:cNvSpPr>
            <a:spLocks noGrp="1"/>
          </p:cNvSpPr>
          <p:nvPr>
            <p:ph type="title" hasCustomPrompt="1"/>
          </p:nvPr>
        </p:nvSpPr>
        <p:spPr>
          <a:xfrm>
            <a:off x="331788" y="875030"/>
            <a:ext cx="2384425" cy="5068570"/>
          </a:xfrm>
        </p:spPr>
        <p:txBody>
          <a:bodyPr/>
          <a:lstStyle>
            <a:lvl1pPr>
              <a:lnSpc>
                <a:spcPct val="100000"/>
              </a:lnSpc>
              <a:defRPr spc="-20" baseline="0">
                <a:solidFill>
                  <a:schemeClr val="bg1"/>
                </a:solidFill>
              </a:defRPr>
            </a:lvl1pPr>
          </a:lstStyle>
          <a:p>
            <a:r>
              <a:rPr lang="en-US"/>
              <a:t>Click  to add text</a:t>
            </a:r>
          </a:p>
        </p:txBody>
      </p:sp>
      <p:sp>
        <p:nvSpPr>
          <p:cNvPr id="13" name="Footer Placeholder 4">
            <a:extLst>
              <a:ext uri="{FF2B5EF4-FFF2-40B4-BE49-F238E27FC236}">
                <a16:creationId xmlns:a16="http://schemas.microsoft.com/office/drawing/2014/main" id="{A256B58A-EC2F-48AB-BF2D-AB678AF0C027}"/>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DB48D9BB-04DF-4542-8DF6-C4C78753805D}"/>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F22742E1-6009-4FFB-A391-37B987F53002}"/>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4239896707"/>
      </p:ext>
    </p:extLst>
  </p:cSld>
  <p:clrMapOvr>
    <a:masterClrMapping/>
  </p:clrMapOvr>
  <p:hf sldNum="0"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_Char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F4DD58-525D-4728-A769-9F38711D57DA}"/>
              </a:ext>
              <a:ext uri="{C183D7F6-B498-43B3-948B-1728B52AA6E4}">
                <adec:decorative xmlns:adec="http://schemas.microsoft.com/office/drawing/2017/decorative" val="1"/>
              </a:ext>
            </a:extLst>
          </p:cNvPr>
          <p:cNvSpPr/>
          <p:nvPr userDrawn="1"/>
        </p:nvSpPr>
        <p:spPr>
          <a:xfrm>
            <a:off x="0" y="0"/>
            <a:ext cx="3048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C1F862FE-7A72-432B-9888-FB389D35BDF2}"/>
              </a:ext>
            </a:extLst>
          </p:cNvPr>
          <p:cNvSpPr>
            <a:spLocks noGrp="1"/>
          </p:cNvSpPr>
          <p:nvPr>
            <p:ph type="title" hasCustomPrompt="1"/>
          </p:nvPr>
        </p:nvSpPr>
        <p:spPr>
          <a:xfrm>
            <a:off x="331788" y="875030"/>
            <a:ext cx="2384425" cy="5068570"/>
          </a:xfrm>
        </p:spPr>
        <p:txBody>
          <a:bodyPr/>
          <a:lstStyle>
            <a:lvl1pPr>
              <a:lnSpc>
                <a:spcPct val="100000"/>
              </a:lnSpc>
              <a:defRPr spc="-20" baseline="0">
                <a:solidFill>
                  <a:schemeClr val="bg1"/>
                </a:solidFill>
              </a:defRPr>
            </a:lvl1pPr>
          </a:lstStyle>
          <a:p>
            <a:r>
              <a:rPr lang="en-US"/>
              <a:t>Click  to add text</a:t>
            </a:r>
          </a:p>
        </p:txBody>
      </p:sp>
      <p:sp>
        <p:nvSpPr>
          <p:cNvPr id="13" name="Footer Placeholder 4">
            <a:extLst>
              <a:ext uri="{FF2B5EF4-FFF2-40B4-BE49-F238E27FC236}">
                <a16:creationId xmlns:a16="http://schemas.microsoft.com/office/drawing/2014/main" id="{A256B58A-EC2F-48AB-BF2D-AB678AF0C027}"/>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pPr>
              <a:defRPr/>
            </a:pPr>
            <a:r>
              <a:rPr lang="en-US"/>
              <a:t>Presentation title</a:t>
            </a:r>
          </a:p>
        </p:txBody>
      </p:sp>
      <p:sp>
        <p:nvSpPr>
          <p:cNvPr id="14" name="Date Placeholder 3">
            <a:extLst>
              <a:ext uri="{FF2B5EF4-FFF2-40B4-BE49-F238E27FC236}">
                <a16:creationId xmlns:a16="http://schemas.microsoft.com/office/drawing/2014/main" id="{DB48D9BB-04DF-4542-8DF6-C4C78753805D}"/>
              </a:ext>
            </a:extLst>
          </p:cNvPr>
          <p:cNvSpPr>
            <a:spLocks noGrp="1"/>
          </p:cNvSpPr>
          <p:nvPr>
            <p:ph type="dt" sz="half" idx="10"/>
          </p:nvPr>
        </p:nvSpPr>
        <p:spPr>
          <a:xfrm>
            <a:off x="7013448" y="6355080"/>
            <a:ext cx="4352544" cy="365125"/>
          </a:xfrm>
        </p:spPr>
        <p:txBody>
          <a:bodyPr/>
          <a:lstStyle>
            <a:lvl1pPr>
              <a:defRPr/>
            </a:lvl1pPr>
          </a:lstStyle>
          <a:p>
            <a:pPr>
              <a:defRPr/>
            </a:pPr>
            <a:r>
              <a:rPr lang="en-US">
                <a:solidFill>
                  <a:prstClr val="black"/>
                </a:solidFill>
              </a:rPr>
              <a:t>20XX</a:t>
            </a:r>
          </a:p>
        </p:txBody>
      </p:sp>
      <p:sp>
        <p:nvSpPr>
          <p:cNvPr id="15" name="Slide Number Placeholder 5">
            <a:extLst>
              <a:ext uri="{FF2B5EF4-FFF2-40B4-BE49-F238E27FC236}">
                <a16:creationId xmlns:a16="http://schemas.microsoft.com/office/drawing/2014/main" id="{F22742E1-6009-4FFB-A391-37B987F53002}"/>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B786C7-B8F9-4072-AAAA-17258464D73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sz="105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212681262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3_Char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F4DD58-525D-4728-A769-9F38711D57DA}"/>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C1F862FE-7A72-432B-9888-FB389D35BDF2}"/>
              </a:ext>
            </a:extLst>
          </p:cNvPr>
          <p:cNvSpPr>
            <a:spLocks noGrp="1"/>
          </p:cNvSpPr>
          <p:nvPr>
            <p:ph type="title" hasCustomPrompt="1"/>
          </p:nvPr>
        </p:nvSpPr>
        <p:spPr>
          <a:xfrm>
            <a:off x="331788" y="875030"/>
            <a:ext cx="2384425" cy="5068570"/>
          </a:xfrm>
        </p:spPr>
        <p:txBody>
          <a:bodyPr/>
          <a:lstStyle>
            <a:lvl1pPr>
              <a:lnSpc>
                <a:spcPct val="100000"/>
              </a:lnSpc>
              <a:defRPr spc="-20" baseline="0">
                <a:solidFill>
                  <a:schemeClr val="bg1"/>
                </a:solidFill>
              </a:defRPr>
            </a:lvl1pPr>
          </a:lstStyle>
          <a:p>
            <a:r>
              <a:rPr lang="en-US"/>
              <a:t>Click  to add text</a:t>
            </a:r>
          </a:p>
        </p:txBody>
      </p:sp>
      <p:sp>
        <p:nvSpPr>
          <p:cNvPr id="13" name="Footer Placeholder 4">
            <a:extLst>
              <a:ext uri="{FF2B5EF4-FFF2-40B4-BE49-F238E27FC236}">
                <a16:creationId xmlns:a16="http://schemas.microsoft.com/office/drawing/2014/main" id="{A256B58A-EC2F-48AB-BF2D-AB678AF0C027}"/>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14" name="Date Placeholder 3">
            <a:extLst>
              <a:ext uri="{FF2B5EF4-FFF2-40B4-BE49-F238E27FC236}">
                <a16:creationId xmlns:a16="http://schemas.microsoft.com/office/drawing/2014/main" id="{DB48D9BB-04DF-4542-8DF6-C4C78753805D}"/>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F22742E1-6009-4FFB-A391-37B987F53002}"/>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945141298"/>
      </p:ext>
    </p:extLst>
  </p:cSld>
  <p:clrMapOvr>
    <a:masterClrMapping/>
  </p:clrMapOvr>
  <p:hf sldNum="0" hdr="0" ftr="0" dt="0"/>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5_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p:nvSpPr>
        <p:spPr>
          <a:xfrm>
            <a:off x="0" y="0"/>
            <a:ext cx="3048000" cy="6858000"/>
          </a:xfrm>
          <a:prstGeom prst="rect">
            <a:avLst/>
          </a:prstGeom>
          <a:solidFill>
            <a:schemeClr val="accent6">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endParaRPr lang="en-US" noProof="0"/>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57562484"/>
      </p:ext>
    </p:extLst>
  </p:cSld>
  <p:clrMapOvr>
    <a:masterClrMapping/>
  </p:clrMapOvr>
  <p:hf sldNum="0" hdr="0" ftr="0" dt="0"/>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5_Introduction" preserve="1" userDrawn="1">
  <p:cSld name="5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5452265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5_Introduction" preserve="1"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030486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Agenda">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74716EF3-1422-48C0-BC49-14FAC3550FCD}"/>
              </a:ext>
              <a:ext uri="{C183D7F6-B498-43B3-948B-1728B52AA6E4}">
                <adec:decorative xmlns:adec="http://schemas.microsoft.com/office/drawing/2017/decorative" val="1"/>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p:nvSpPr>
        <p:spPr>
          <a:xfrm>
            <a:off x="0" y="0"/>
            <a:ext cx="40767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endParaRPr lang="en-US" noProof="0"/>
          </a:p>
        </p:txBody>
      </p:sp>
      <p:sp>
        <p:nvSpPr>
          <p:cNvPr id="19" name="Picture Placeholder 16">
            <a:extLst>
              <a:ext uri="{FF2B5EF4-FFF2-40B4-BE49-F238E27FC236}">
                <a16:creationId xmlns:a16="http://schemas.microsoft.com/office/drawing/2014/main" id="{B1A8891C-A2D4-4238-ABCE-62AB3A9121A5}"/>
              </a:ext>
            </a:extLst>
          </p:cNvPr>
          <p:cNvSpPr>
            <a:spLocks noGrp="1"/>
          </p:cNvSpPr>
          <p:nvPr>
            <p:ph type="pic" sz="quarter" idx="13" hasCustomPrompt="1"/>
          </p:nvPr>
        </p:nvSpPr>
        <p:spPr>
          <a:xfrm>
            <a:off x="4076700" y="0"/>
            <a:ext cx="4038600" cy="3429000"/>
          </a:xfrm>
        </p:spPr>
        <p:txBody>
          <a:bodyPr/>
          <a:lstStyle>
            <a:lvl1pPr marL="0" indent="0" algn="ctr">
              <a:buNone/>
              <a:defRPr/>
            </a:lvl1pPr>
          </a:lstStyle>
          <a:p>
            <a:r>
              <a:rPr lang="en-US"/>
              <a:t>Click to add photo</a:t>
            </a:r>
          </a:p>
        </p:txBody>
      </p:sp>
      <p:sp>
        <p:nvSpPr>
          <p:cNvPr id="20" name="Picture Placeholder 16">
            <a:extLst>
              <a:ext uri="{FF2B5EF4-FFF2-40B4-BE49-F238E27FC236}">
                <a16:creationId xmlns:a16="http://schemas.microsoft.com/office/drawing/2014/main" id="{7B51DFB6-C977-4551-BE38-57688D7FF0B7}"/>
              </a:ext>
            </a:extLst>
          </p:cNvPr>
          <p:cNvSpPr>
            <a:spLocks noGrp="1"/>
          </p:cNvSpPr>
          <p:nvPr>
            <p:ph type="pic" sz="quarter" idx="14" hasCustomPrompt="1"/>
          </p:nvPr>
        </p:nvSpPr>
        <p:spPr>
          <a:xfrm>
            <a:off x="8115300" y="0"/>
            <a:ext cx="4076701" cy="3429000"/>
          </a:xfrm>
        </p:spPr>
        <p:txBody>
          <a:bodyPr/>
          <a:lstStyle>
            <a:lvl1pPr marL="0" indent="0" algn="ctr">
              <a:buNone/>
              <a:defRPr/>
            </a:lvl1pPr>
          </a:lstStyle>
          <a:p>
            <a:r>
              <a:rPr lang="en-US"/>
              <a:t>Click to add photo</a:t>
            </a:r>
          </a:p>
        </p:txBody>
      </p:sp>
      <p:sp>
        <p:nvSpPr>
          <p:cNvPr id="24" name="Text Placeholder 21">
            <a:extLst>
              <a:ext uri="{FF2B5EF4-FFF2-40B4-BE49-F238E27FC236}">
                <a16:creationId xmlns:a16="http://schemas.microsoft.com/office/drawing/2014/main" id="{DFCFAED4-0A56-424D-BF74-4051B0BDA9A6}"/>
              </a:ext>
            </a:extLst>
          </p:cNvPr>
          <p:cNvSpPr>
            <a:spLocks noGrp="1"/>
          </p:cNvSpPr>
          <p:nvPr>
            <p:ph type="body" sz="quarter" idx="15" hasCustomPrompt="1"/>
          </p:nvPr>
        </p:nvSpPr>
        <p:spPr>
          <a:xfrm>
            <a:off x="4864100" y="3841750"/>
            <a:ext cx="6599238" cy="2296083"/>
          </a:xfrm>
        </p:spPr>
        <p:txBody>
          <a:bodyPr>
            <a:normAutofit/>
          </a:bodyPr>
          <a:lstStyle>
            <a:lvl1pPr marL="342900" indent="-342900">
              <a:buFont typeface="Arial" panose="020B0604020202020204" pitchFamily="34" charset="0"/>
              <a:buChar char="•"/>
              <a:defRPr sz="2000"/>
            </a:lvl1pPr>
          </a:lstStyle>
          <a:p>
            <a:pPr lvl="0"/>
            <a:r>
              <a:rPr lang="en-US"/>
              <a:t>Click to add text</a:t>
            </a:r>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2482586293"/>
      </p:ext>
    </p:extLst>
  </p:cSld>
  <p:clrMapOvr>
    <a:masterClrMapping/>
  </p:clrMapOvr>
  <p:hf sldNum="0"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5_Introduction" preserve="1"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80266863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5_Introduction" preserve="1"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307227197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5_Introduction" preserve="1"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50663216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5_Introduction" preserve="1"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6">
              <a:lumMod val="90000"/>
              <a:lumOff val="1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78010906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p:nvSpPr>
        <p:spPr>
          <a:xfrm>
            <a:off x="0" y="0"/>
            <a:ext cx="12192000" cy="1150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gn="ctr">
              <a:lnSpc>
                <a:spcPct val="100000"/>
              </a:lnSpc>
              <a:defRPr spc="-20" baseline="0">
                <a:solidFill>
                  <a:schemeClr val="bg1"/>
                </a:solidFill>
              </a:defRPr>
            </a:lvl1pPr>
          </a:lstStyle>
          <a:p>
            <a:r>
              <a:rPr lang="en-US"/>
              <a:t>Click to add title</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945758448"/>
      </p:ext>
    </p:extLst>
  </p:cSld>
  <p:clrMapOvr>
    <a:masterClrMapping/>
  </p:clrMapOvr>
  <p:hf sldNum="0" hdr="0" ftr="0" dt="0"/>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4_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p:nvSpPr>
        <p:spPr>
          <a:xfrm>
            <a:off x="0" y="0"/>
            <a:ext cx="12192000" cy="11504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gn="ctr">
              <a:lnSpc>
                <a:spcPct val="100000"/>
              </a:lnSpc>
              <a:defRPr spc="-20" baseline="0">
                <a:solidFill>
                  <a:schemeClr val="bg1"/>
                </a:solidFill>
              </a:defRPr>
            </a:lvl1pPr>
          </a:lstStyle>
          <a:p>
            <a:r>
              <a:rPr lang="en-US"/>
              <a:t>Click to add title</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endParaRPr lang="en-US" noProof="0"/>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endParaRPr lang="en-US" noProof="0"/>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4032029314"/>
      </p:ext>
    </p:extLst>
  </p:cSld>
  <p:clrMapOvr>
    <a:masterClrMapping/>
  </p:clrMapOvr>
  <p:hf sldNum="0" hdr="0" ftr="0" dt="0"/>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5_Introduction" userDrawn="1">
  <p:cSld name="6_Introduction">
    <p:spTree>
      <p:nvGrpSpPr>
        <p:cNvPr id="1" name="Shape 554"/>
        <p:cNvGrpSpPr/>
        <p:nvPr/>
      </p:nvGrpSpPr>
      <p:grpSpPr>
        <a:xfrm>
          <a:off x="0" y="0"/>
          <a:ext cx="0" cy="0"/>
          <a:chOff x="0" y="0"/>
          <a:chExt cx="0" cy="0"/>
        </a:xfrm>
      </p:grpSpPr>
      <p:sp>
        <p:nvSpPr>
          <p:cNvPr id="555" name="Google Shape;555;p93"/>
          <p:cNvSpPr/>
          <p:nvPr/>
        </p:nvSpPr>
        <p:spPr>
          <a:xfrm>
            <a:off x="0" y="0"/>
            <a:ext cx="12192000" cy="2286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556" name="Google Shape;556;p93"/>
          <p:cNvSpPr txBox="1">
            <a:spLocks noGrp="1"/>
          </p:cNvSpPr>
          <p:nvPr>
            <p:ph type="title"/>
          </p:nvPr>
        </p:nvSpPr>
        <p:spPr>
          <a:xfrm>
            <a:off x="649045" y="365124"/>
            <a:ext cx="9523655" cy="150132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8" name="Google Shape;558;p9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9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1" name="Google Shape;561;p9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50"/>
              <a:buFont typeface="Avenir"/>
              <a:buNone/>
              <a:defRPr sz="1050" b="0" i="0" u="none" strike="noStrike" cap="none">
                <a:solidFill>
                  <a:srgbClr val="000000"/>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56003115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Timeline" preserve="1" userDrawn="1">
  <p:cSld name="Timeline">
    <p:spTree>
      <p:nvGrpSpPr>
        <p:cNvPr id="1" name="Shape 42"/>
        <p:cNvGrpSpPr/>
        <p:nvPr/>
      </p:nvGrpSpPr>
      <p:grpSpPr>
        <a:xfrm>
          <a:off x="0" y="0"/>
          <a:ext cx="0" cy="0"/>
          <a:chOff x="0" y="0"/>
          <a:chExt cx="0" cy="0"/>
        </a:xfrm>
      </p:grpSpPr>
      <p:sp>
        <p:nvSpPr>
          <p:cNvPr id="43" name="Google Shape;43;p38"/>
          <p:cNvSpPr/>
          <p:nvPr/>
        </p:nvSpPr>
        <p:spPr>
          <a:xfrm>
            <a:off x="0" y="0"/>
            <a:ext cx="12192000" cy="115046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44" name="Google Shape;44;p38"/>
          <p:cNvSpPr txBox="1">
            <a:spLocks noGrp="1"/>
          </p:cNvSpPr>
          <p:nvPr>
            <p:ph type="title"/>
          </p:nvPr>
        </p:nvSpPr>
        <p:spPr>
          <a:xfrm>
            <a:off x="1000759" y="194783"/>
            <a:ext cx="10022841" cy="760892"/>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38"/>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8"/>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8"/>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64726804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2_Content 3 Columns" preserve="1" userDrawn="1">
  <p:cSld name="2_Content 3 Columns">
    <p:spTree>
      <p:nvGrpSpPr>
        <p:cNvPr id="1" name="Shape 378"/>
        <p:cNvGrpSpPr/>
        <p:nvPr/>
      </p:nvGrpSpPr>
      <p:grpSpPr>
        <a:xfrm>
          <a:off x="0" y="0"/>
          <a:ext cx="0" cy="0"/>
          <a:chOff x="0" y="0"/>
          <a:chExt cx="0" cy="0"/>
        </a:xfrm>
      </p:grpSpPr>
      <p:sp>
        <p:nvSpPr>
          <p:cNvPr id="379" name="Google Shape;379;p77"/>
          <p:cNvSpPr/>
          <p:nvPr/>
        </p:nvSpPr>
        <p:spPr>
          <a:xfrm>
            <a:off x="0" y="0"/>
            <a:ext cx="12192000" cy="115046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80" name="Google Shape;380;p77"/>
          <p:cNvSpPr txBox="1">
            <a:spLocks noGrp="1"/>
          </p:cNvSpPr>
          <p:nvPr>
            <p:ph type="title"/>
          </p:nvPr>
        </p:nvSpPr>
        <p:spPr>
          <a:xfrm>
            <a:off x="1879600" y="183988"/>
            <a:ext cx="9406372" cy="80338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7" name="Google Shape;387;p77"/>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8" name="Google Shape;388;p77"/>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9" name="Google Shape;389;p77"/>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89385330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2_Content 3 Columns" userDrawn="1">
  <p:cSld name="3_Content 3 Columns">
    <p:spTree>
      <p:nvGrpSpPr>
        <p:cNvPr id="1" name="Shape 378"/>
        <p:cNvGrpSpPr/>
        <p:nvPr/>
      </p:nvGrpSpPr>
      <p:grpSpPr>
        <a:xfrm>
          <a:off x="0" y="0"/>
          <a:ext cx="0" cy="0"/>
          <a:chOff x="0" y="0"/>
          <a:chExt cx="0" cy="0"/>
        </a:xfrm>
      </p:grpSpPr>
      <p:sp>
        <p:nvSpPr>
          <p:cNvPr id="379" name="Google Shape;379;p77"/>
          <p:cNvSpPr/>
          <p:nvPr/>
        </p:nvSpPr>
        <p:spPr>
          <a:xfrm>
            <a:off x="0" y="0"/>
            <a:ext cx="12192000" cy="1150467"/>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80" name="Google Shape;380;p77"/>
          <p:cNvSpPr txBox="1">
            <a:spLocks noGrp="1"/>
          </p:cNvSpPr>
          <p:nvPr>
            <p:ph type="title"/>
          </p:nvPr>
        </p:nvSpPr>
        <p:spPr>
          <a:xfrm>
            <a:off x="1879600" y="183988"/>
            <a:ext cx="9406372" cy="80338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7" name="Google Shape;387;p77"/>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8" name="Google Shape;388;p77"/>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9" name="Google Shape;389;p77"/>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674481621"/>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80.xml"/><Relationship Id="rId18" Type="http://schemas.openxmlformats.org/officeDocument/2006/relationships/slideLayout" Target="../slideLayouts/slideLayout85.xml"/><Relationship Id="rId26" Type="http://schemas.openxmlformats.org/officeDocument/2006/relationships/slideLayout" Target="../slideLayouts/slideLayout93.xml"/><Relationship Id="rId39" Type="http://schemas.openxmlformats.org/officeDocument/2006/relationships/slideLayout" Target="../slideLayouts/slideLayout106.xml"/><Relationship Id="rId21" Type="http://schemas.openxmlformats.org/officeDocument/2006/relationships/slideLayout" Target="../slideLayouts/slideLayout88.xml"/><Relationship Id="rId34" Type="http://schemas.openxmlformats.org/officeDocument/2006/relationships/slideLayout" Target="../slideLayouts/slideLayout101.xml"/><Relationship Id="rId42" Type="http://schemas.openxmlformats.org/officeDocument/2006/relationships/slideLayout" Target="../slideLayouts/slideLayout109.xml"/><Relationship Id="rId47" Type="http://schemas.openxmlformats.org/officeDocument/2006/relationships/slideLayout" Target="../slideLayouts/slideLayout114.xml"/><Relationship Id="rId50" Type="http://schemas.openxmlformats.org/officeDocument/2006/relationships/slideLayout" Target="../slideLayouts/slideLayout117.xml"/><Relationship Id="rId55" Type="http://schemas.openxmlformats.org/officeDocument/2006/relationships/slideLayout" Target="../slideLayouts/slideLayout122.xml"/><Relationship Id="rId7" Type="http://schemas.openxmlformats.org/officeDocument/2006/relationships/slideLayout" Target="../slideLayouts/slideLayout74.xml"/><Relationship Id="rId2" Type="http://schemas.openxmlformats.org/officeDocument/2006/relationships/slideLayout" Target="../slideLayouts/slideLayout69.xml"/><Relationship Id="rId16" Type="http://schemas.openxmlformats.org/officeDocument/2006/relationships/slideLayout" Target="../slideLayouts/slideLayout83.xml"/><Relationship Id="rId29" Type="http://schemas.openxmlformats.org/officeDocument/2006/relationships/slideLayout" Target="../slideLayouts/slideLayout96.xml"/><Relationship Id="rId11" Type="http://schemas.openxmlformats.org/officeDocument/2006/relationships/slideLayout" Target="../slideLayouts/slideLayout78.xml"/><Relationship Id="rId24" Type="http://schemas.openxmlformats.org/officeDocument/2006/relationships/slideLayout" Target="../slideLayouts/slideLayout91.xml"/><Relationship Id="rId32" Type="http://schemas.openxmlformats.org/officeDocument/2006/relationships/slideLayout" Target="../slideLayouts/slideLayout99.xml"/><Relationship Id="rId37" Type="http://schemas.openxmlformats.org/officeDocument/2006/relationships/slideLayout" Target="../slideLayouts/slideLayout104.xml"/><Relationship Id="rId40" Type="http://schemas.openxmlformats.org/officeDocument/2006/relationships/slideLayout" Target="../slideLayouts/slideLayout107.xml"/><Relationship Id="rId45" Type="http://schemas.openxmlformats.org/officeDocument/2006/relationships/slideLayout" Target="../slideLayouts/slideLayout112.xml"/><Relationship Id="rId53" Type="http://schemas.openxmlformats.org/officeDocument/2006/relationships/slideLayout" Target="../slideLayouts/slideLayout120.xml"/><Relationship Id="rId58" Type="http://schemas.openxmlformats.org/officeDocument/2006/relationships/slideLayout" Target="../slideLayouts/slideLayout125.xml"/><Relationship Id="rId5" Type="http://schemas.openxmlformats.org/officeDocument/2006/relationships/slideLayout" Target="../slideLayouts/slideLayout72.xml"/><Relationship Id="rId61" Type="http://schemas.openxmlformats.org/officeDocument/2006/relationships/slideLayout" Target="../slideLayouts/slideLayout128.xml"/><Relationship Id="rId19" Type="http://schemas.openxmlformats.org/officeDocument/2006/relationships/slideLayout" Target="../slideLayouts/slideLayout86.xml"/><Relationship Id="rId14" Type="http://schemas.openxmlformats.org/officeDocument/2006/relationships/slideLayout" Target="../slideLayouts/slideLayout81.xml"/><Relationship Id="rId22" Type="http://schemas.openxmlformats.org/officeDocument/2006/relationships/slideLayout" Target="../slideLayouts/slideLayout89.xml"/><Relationship Id="rId27" Type="http://schemas.openxmlformats.org/officeDocument/2006/relationships/slideLayout" Target="../slideLayouts/slideLayout94.xml"/><Relationship Id="rId30" Type="http://schemas.openxmlformats.org/officeDocument/2006/relationships/slideLayout" Target="../slideLayouts/slideLayout97.xml"/><Relationship Id="rId35" Type="http://schemas.openxmlformats.org/officeDocument/2006/relationships/slideLayout" Target="../slideLayouts/slideLayout102.xml"/><Relationship Id="rId43" Type="http://schemas.openxmlformats.org/officeDocument/2006/relationships/slideLayout" Target="../slideLayouts/slideLayout110.xml"/><Relationship Id="rId48" Type="http://schemas.openxmlformats.org/officeDocument/2006/relationships/slideLayout" Target="../slideLayouts/slideLayout115.xml"/><Relationship Id="rId56" Type="http://schemas.openxmlformats.org/officeDocument/2006/relationships/slideLayout" Target="../slideLayouts/slideLayout123.xml"/><Relationship Id="rId8" Type="http://schemas.openxmlformats.org/officeDocument/2006/relationships/slideLayout" Target="../slideLayouts/slideLayout75.xml"/><Relationship Id="rId51" Type="http://schemas.openxmlformats.org/officeDocument/2006/relationships/slideLayout" Target="../slideLayouts/slideLayout118.xml"/><Relationship Id="rId3" Type="http://schemas.openxmlformats.org/officeDocument/2006/relationships/slideLayout" Target="../slideLayouts/slideLayout70.xml"/><Relationship Id="rId12" Type="http://schemas.openxmlformats.org/officeDocument/2006/relationships/slideLayout" Target="../slideLayouts/slideLayout79.xml"/><Relationship Id="rId17" Type="http://schemas.openxmlformats.org/officeDocument/2006/relationships/slideLayout" Target="../slideLayouts/slideLayout84.xml"/><Relationship Id="rId25" Type="http://schemas.openxmlformats.org/officeDocument/2006/relationships/slideLayout" Target="../slideLayouts/slideLayout92.xml"/><Relationship Id="rId33" Type="http://schemas.openxmlformats.org/officeDocument/2006/relationships/slideLayout" Target="../slideLayouts/slideLayout100.xml"/><Relationship Id="rId38" Type="http://schemas.openxmlformats.org/officeDocument/2006/relationships/slideLayout" Target="../slideLayouts/slideLayout105.xml"/><Relationship Id="rId46" Type="http://schemas.openxmlformats.org/officeDocument/2006/relationships/slideLayout" Target="../slideLayouts/slideLayout113.xml"/><Relationship Id="rId59" Type="http://schemas.openxmlformats.org/officeDocument/2006/relationships/slideLayout" Target="../slideLayouts/slideLayout126.xml"/><Relationship Id="rId20" Type="http://schemas.openxmlformats.org/officeDocument/2006/relationships/slideLayout" Target="../slideLayouts/slideLayout87.xml"/><Relationship Id="rId41" Type="http://schemas.openxmlformats.org/officeDocument/2006/relationships/slideLayout" Target="../slideLayouts/slideLayout108.xml"/><Relationship Id="rId54" Type="http://schemas.openxmlformats.org/officeDocument/2006/relationships/slideLayout" Target="../slideLayouts/slideLayout121.xml"/><Relationship Id="rId62" Type="http://schemas.openxmlformats.org/officeDocument/2006/relationships/theme" Target="../theme/theme2.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5" Type="http://schemas.openxmlformats.org/officeDocument/2006/relationships/slideLayout" Target="../slideLayouts/slideLayout82.xml"/><Relationship Id="rId23" Type="http://schemas.openxmlformats.org/officeDocument/2006/relationships/slideLayout" Target="../slideLayouts/slideLayout90.xml"/><Relationship Id="rId28" Type="http://schemas.openxmlformats.org/officeDocument/2006/relationships/slideLayout" Target="../slideLayouts/slideLayout95.xml"/><Relationship Id="rId36" Type="http://schemas.openxmlformats.org/officeDocument/2006/relationships/slideLayout" Target="../slideLayouts/slideLayout103.xml"/><Relationship Id="rId49" Type="http://schemas.openxmlformats.org/officeDocument/2006/relationships/slideLayout" Target="../slideLayouts/slideLayout116.xml"/><Relationship Id="rId57" Type="http://schemas.openxmlformats.org/officeDocument/2006/relationships/slideLayout" Target="../slideLayouts/slideLayout124.xml"/><Relationship Id="rId10" Type="http://schemas.openxmlformats.org/officeDocument/2006/relationships/slideLayout" Target="../slideLayouts/slideLayout77.xml"/><Relationship Id="rId31" Type="http://schemas.openxmlformats.org/officeDocument/2006/relationships/slideLayout" Target="../slideLayouts/slideLayout98.xml"/><Relationship Id="rId44" Type="http://schemas.openxmlformats.org/officeDocument/2006/relationships/slideLayout" Target="../slideLayouts/slideLayout111.xml"/><Relationship Id="rId52" Type="http://schemas.openxmlformats.org/officeDocument/2006/relationships/slideLayout" Target="../slideLayouts/slideLayout119.xml"/><Relationship Id="rId60" Type="http://schemas.openxmlformats.org/officeDocument/2006/relationships/slideLayout" Target="../slideLayouts/slideLayout12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41.xml"/><Relationship Id="rId18" Type="http://schemas.openxmlformats.org/officeDocument/2006/relationships/slideLayout" Target="../slideLayouts/slideLayout146.xml"/><Relationship Id="rId26" Type="http://schemas.openxmlformats.org/officeDocument/2006/relationships/slideLayout" Target="../slideLayouts/slideLayout154.xml"/><Relationship Id="rId39" Type="http://schemas.openxmlformats.org/officeDocument/2006/relationships/slideLayout" Target="../slideLayouts/slideLayout167.xml"/><Relationship Id="rId21" Type="http://schemas.openxmlformats.org/officeDocument/2006/relationships/slideLayout" Target="../slideLayouts/slideLayout149.xml"/><Relationship Id="rId34" Type="http://schemas.openxmlformats.org/officeDocument/2006/relationships/slideLayout" Target="../slideLayouts/slideLayout162.xml"/><Relationship Id="rId42" Type="http://schemas.openxmlformats.org/officeDocument/2006/relationships/slideLayout" Target="../slideLayouts/slideLayout170.xml"/><Relationship Id="rId47" Type="http://schemas.openxmlformats.org/officeDocument/2006/relationships/slideLayout" Target="../slideLayouts/slideLayout175.xml"/><Relationship Id="rId50" Type="http://schemas.openxmlformats.org/officeDocument/2006/relationships/slideLayout" Target="../slideLayouts/slideLayout178.xml"/><Relationship Id="rId55" Type="http://schemas.openxmlformats.org/officeDocument/2006/relationships/slideLayout" Target="../slideLayouts/slideLayout183.xml"/><Relationship Id="rId63" Type="http://schemas.openxmlformats.org/officeDocument/2006/relationships/theme" Target="../theme/theme3.xml"/><Relationship Id="rId7" Type="http://schemas.openxmlformats.org/officeDocument/2006/relationships/slideLayout" Target="../slideLayouts/slideLayout135.xml"/><Relationship Id="rId2" Type="http://schemas.openxmlformats.org/officeDocument/2006/relationships/slideLayout" Target="../slideLayouts/slideLayout130.xml"/><Relationship Id="rId16" Type="http://schemas.openxmlformats.org/officeDocument/2006/relationships/slideLayout" Target="../slideLayouts/slideLayout144.xml"/><Relationship Id="rId29" Type="http://schemas.openxmlformats.org/officeDocument/2006/relationships/slideLayout" Target="../slideLayouts/slideLayout157.xml"/><Relationship Id="rId11" Type="http://schemas.openxmlformats.org/officeDocument/2006/relationships/slideLayout" Target="../slideLayouts/slideLayout139.xml"/><Relationship Id="rId24" Type="http://schemas.openxmlformats.org/officeDocument/2006/relationships/slideLayout" Target="../slideLayouts/slideLayout152.xml"/><Relationship Id="rId32" Type="http://schemas.openxmlformats.org/officeDocument/2006/relationships/slideLayout" Target="../slideLayouts/slideLayout160.xml"/><Relationship Id="rId37" Type="http://schemas.openxmlformats.org/officeDocument/2006/relationships/slideLayout" Target="../slideLayouts/slideLayout165.xml"/><Relationship Id="rId40" Type="http://schemas.openxmlformats.org/officeDocument/2006/relationships/slideLayout" Target="../slideLayouts/slideLayout168.xml"/><Relationship Id="rId45" Type="http://schemas.openxmlformats.org/officeDocument/2006/relationships/slideLayout" Target="../slideLayouts/slideLayout173.xml"/><Relationship Id="rId53" Type="http://schemas.openxmlformats.org/officeDocument/2006/relationships/slideLayout" Target="../slideLayouts/slideLayout181.xml"/><Relationship Id="rId58" Type="http://schemas.openxmlformats.org/officeDocument/2006/relationships/slideLayout" Target="../slideLayouts/slideLayout186.xml"/><Relationship Id="rId5" Type="http://schemas.openxmlformats.org/officeDocument/2006/relationships/slideLayout" Target="../slideLayouts/slideLayout133.xml"/><Relationship Id="rId61" Type="http://schemas.openxmlformats.org/officeDocument/2006/relationships/slideLayout" Target="../slideLayouts/slideLayout189.xml"/><Relationship Id="rId19" Type="http://schemas.openxmlformats.org/officeDocument/2006/relationships/slideLayout" Target="../slideLayouts/slideLayout147.xml"/><Relationship Id="rId14" Type="http://schemas.openxmlformats.org/officeDocument/2006/relationships/slideLayout" Target="../slideLayouts/slideLayout142.xml"/><Relationship Id="rId22" Type="http://schemas.openxmlformats.org/officeDocument/2006/relationships/slideLayout" Target="../slideLayouts/slideLayout150.xml"/><Relationship Id="rId27" Type="http://schemas.openxmlformats.org/officeDocument/2006/relationships/slideLayout" Target="../slideLayouts/slideLayout155.xml"/><Relationship Id="rId30" Type="http://schemas.openxmlformats.org/officeDocument/2006/relationships/slideLayout" Target="../slideLayouts/slideLayout158.xml"/><Relationship Id="rId35" Type="http://schemas.openxmlformats.org/officeDocument/2006/relationships/slideLayout" Target="../slideLayouts/slideLayout163.xml"/><Relationship Id="rId43" Type="http://schemas.openxmlformats.org/officeDocument/2006/relationships/slideLayout" Target="../slideLayouts/slideLayout171.xml"/><Relationship Id="rId48" Type="http://schemas.openxmlformats.org/officeDocument/2006/relationships/slideLayout" Target="../slideLayouts/slideLayout176.xml"/><Relationship Id="rId56" Type="http://schemas.openxmlformats.org/officeDocument/2006/relationships/slideLayout" Target="../slideLayouts/slideLayout184.xml"/><Relationship Id="rId8" Type="http://schemas.openxmlformats.org/officeDocument/2006/relationships/slideLayout" Target="../slideLayouts/slideLayout136.xml"/><Relationship Id="rId51" Type="http://schemas.openxmlformats.org/officeDocument/2006/relationships/slideLayout" Target="../slideLayouts/slideLayout179.xml"/><Relationship Id="rId3" Type="http://schemas.openxmlformats.org/officeDocument/2006/relationships/slideLayout" Target="../slideLayouts/slideLayout131.xml"/><Relationship Id="rId12" Type="http://schemas.openxmlformats.org/officeDocument/2006/relationships/slideLayout" Target="../slideLayouts/slideLayout140.xml"/><Relationship Id="rId17" Type="http://schemas.openxmlformats.org/officeDocument/2006/relationships/slideLayout" Target="../slideLayouts/slideLayout145.xml"/><Relationship Id="rId25" Type="http://schemas.openxmlformats.org/officeDocument/2006/relationships/slideLayout" Target="../slideLayouts/slideLayout153.xml"/><Relationship Id="rId33" Type="http://schemas.openxmlformats.org/officeDocument/2006/relationships/slideLayout" Target="../slideLayouts/slideLayout161.xml"/><Relationship Id="rId38" Type="http://schemas.openxmlformats.org/officeDocument/2006/relationships/slideLayout" Target="../slideLayouts/slideLayout166.xml"/><Relationship Id="rId46" Type="http://schemas.openxmlformats.org/officeDocument/2006/relationships/slideLayout" Target="../slideLayouts/slideLayout174.xml"/><Relationship Id="rId59" Type="http://schemas.openxmlformats.org/officeDocument/2006/relationships/slideLayout" Target="../slideLayouts/slideLayout187.xml"/><Relationship Id="rId20" Type="http://schemas.openxmlformats.org/officeDocument/2006/relationships/slideLayout" Target="../slideLayouts/slideLayout148.xml"/><Relationship Id="rId41" Type="http://schemas.openxmlformats.org/officeDocument/2006/relationships/slideLayout" Target="../slideLayouts/slideLayout169.xml"/><Relationship Id="rId54" Type="http://schemas.openxmlformats.org/officeDocument/2006/relationships/slideLayout" Target="../slideLayouts/slideLayout182.xml"/><Relationship Id="rId62" Type="http://schemas.openxmlformats.org/officeDocument/2006/relationships/slideLayout" Target="../slideLayouts/slideLayout190.xml"/><Relationship Id="rId1" Type="http://schemas.openxmlformats.org/officeDocument/2006/relationships/slideLayout" Target="../slideLayouts/slideLayout129.xml"/><Relationship Id="rId6" Type="http://schemas.openxmlformats.org/officeDocument/2006/relationships/slideLayout" Target="../slideLayouts/slideLayout134.xml"/><Relationship Id="rId15" Type="http://schemas.openxmlformats.org/officeDocument/2006/relationships/slideLayout" Target="../slideLayouts/slideLayout143.xml"/><Relationship Id="rId23" Type="http://schemas.openxmlformats.org/officeDocument/2006/relationships/slideLayout" Target="../slideLayouts/slideLayout151.xml"/><Relationship Id="rId28" Type="http://schemas.openxmlformats.org/officeDocument/2006/relationships/slideLayout" Target="../slideLayouts/slideLayout156.xml"/><Relationship Id="rId36" Type="http://schemas.openxmlformats.org/officeDocument/2006/relationships/slideLayout" Target="../slideLayouts/slideLayout164.xml"/><Relationship Id="rId49" Type="http://schemas.openxmlformats.org/officeDocument/2006/relationships/slideLayout" Target="../slideLayouts/slideLayout177.xml"/><Relationship Id="rId57" Type="http://schemas.openxmlformats.org/officeDocument/2006/relationships/slideLayout" Target="../slideLayouts/slideLayout185.xml"/><Relationship Id="rId10" Type="http://schemas.openxmlformats.org/officeDocument/2006/relationships/slideLayout" Target="../slideLayouts/slideLayout138.xml"/><Relationship Id="rId31" Type="http://schemas.openxmlformats.org/officeDocument/2006/relationships/slideLayout" Target="../slideLayouts/slideLayout159.xml"/><Relationship Id="rId44" Type="http://schemas.openxmlformats.org/officeDocument/2006/relationships/slideLayout" Target="../slideLayouts/slideLayout172.xml"/><Relationship Id="rId52" Type="http://schemas.openxmlformats.org/officeDocument/2006/relationships/slideLayout" Target="../slideLayouts/slideLayout180.xml"/><Relationship Id="rId60" Type="http://schemas.openxmlformats.org/officeDocument/2006/relationships/slideLayout" Target="../slideLayouts/slideLayout188.xml"/><Relationship Id="rId4" Type="http://schemas.openxmlformats.org/officeDocument/2006/relationships/slideLayout" Target="../slideLayouts/slideLayout132.xml"/><Relationship Id="rId9" Type="http://schemas.openxmlformats.org/officeDocument/2006/relationships/slideLayout" Target="../slideLayouts/slideLayout137.xml"/></Relationships>
</file>

<file path=ppt/slideMasters/_rels/slideMaster4.xml.rels><?xml version="1.0" encoding="UTF-8" standalone="yes"?>
<Relationships xmlns="http://schemas.openxmlformats.org/package/2006/relationships"><Relationship Id="rId26" Type="http://schemas.openxmlformats.org/officeDocument/2006/relationships/slideLayout" Target="../slideLayouts/slideLayout216.xml"/><Relationship Id="rId21" Type="http://schemas.openxmlformats.org/officeDocument/2006/relationships/slideLayout" Target="../slideLayouts/slideLayout211.xml"/><Relationship Id="rId34" Type="http://schemas.openxmlformats.org/officeDocument/2006/relationships/slideLayout" Target="../slideLayouts/slideLayout224.xml"/><Relationship Id="rId42" Type="http://schemas.openxmlformats.org/officeDocument/2006/relationships/slideLayout" Target="../slideLayouts/slideLayout232.xml"/><Relationship Id="rId47" Type="http://schemas.openxmlformats.org/officeDocument/2006/relationships/slideLayout" Target="../slideLayouts/slideLayout237.xml"/><Relationship Id="rId50" Type="http://schemas.openxmlformats.org/officeDocument/2006/relationships/slideLayout" Target="../slideLayouts/slideLayout240.xml"/><Relationship Id="rId55" Type="http://schemas.openxmlformats.org/officeDocument/2006/relationships/slideLayout" Target="../slideLayouts/slideLayout245.xml"/><Relationship Id="rId63" Type="http://schemas.openxmlformats.org/officeDocument/2006/relationships/slideLayout" Target="../slideLayouts/slideLayout253.xml"/><Relationship Id="rId7" Type="http://schemas.openxmlformats.org/officeDocument/2006/relationships/slideLayout" Target="../slideLayouts/slideLayout197.xml"/><Relationship Id="rId2" Type="http://schemas.openxmlformats.org/officeDocument/2006/relationships/slideLayout" Target="../slideLayouts/slideLayout192.xml"/><Relationship Id="rId16" Type="http://schemas.openxmlformats.org/officeDocument/2006/relationships/slideLayout" Target="../slideLayouts/slideLayout206.xml"/><Relationship Id="rId29" Type="http://schemas.openxmlformats.org/officeDocument/2006/relationships/slideLayout" Target="../slideLayouts/slideLayout219.xml"/><Relationship Id="rId11" Type="http://schemas.openxmlformats.org/officeDocument/2006/relationships/slideLayout" Target="../slideLayouts/slideLayout201.xml"/><Relationship Id="rId24" Type="http://schemas.openxmlformats.org/officeDocument/2006/relationships/slideLayout" Target="../slideLayouts/slideLayout214.xml"/><Relationship Id="rId32" Type="http://schemas.openxmlformats.org/officeDocument/2006/relationships/slideLayout" Target="../slideLayouts/slideLayout222.xml"/><Relationship Id="rId37" Type="http://schemas.openxmlformats.org/officeDocument/2006/relationships/slideLayout" Target="../slideLayouts/slideLayout227.xml"/><Relationship Id="rId40" Type="http://schemas.openxmlformats.org/officeDocument/2006/relationships/slideLayout" Target="../slideLayouts/slideLayout230.xml"/><Relationship Id="rId45" Type="http://schemas.openxmlformats.org/officeDocument/2006/relationships/slideLayout" Target="../slideLayouts/slideLayout235.xml"/><Relationship Id="rId53" Type="http://schemas.openxmlformats.org/officeDocument/2006/relationships/slideLayout" Target="../slideLayouts/slideLayout243.xml"/><Relationship Id="rId58" Type="http://schemas.openxmlformats.org/officeDocument/2006/relationships/slideLayout" Target="../slideLayouts/slideLayout248.xml"/><Relationship Id="rId5" Type="http://schemas.openxmlformats.org/officeDocument/2006/relationships/slideLayout" Target="../slideLayouts/slideLayout195.xml"/><Relationship Id="rId61" Type="http://schemas.openxmlformats.org/officeDocument/2006/relationships/slideLayout" Target="../slideLayouts/slideLayout251.xml"/><Relationship Id="rId19" Type="http://schemas.openxmlformats.org/officeDocument/2006/relationships/slideLayout" Target="../slideLayouts/slideLayout209.xml"/><Relationship Id="rId14" Type="http://schemas.openxmlformats.org/officeDocument/2006/relationships/slideLayout" Target="../slideLayouts/slideLayout204.xml"/><Relationship Id="rId22" Type="http://schemas.openxmlformats.org/officeDocument/2006/relationships/slideLayout" Target="../slideLayouts/slideLayout212.xml"/><Relationship Id="rId27" Type="http://schemas.openxmlformats.org/officeDocument/2006/relationships/slideLayout" Target="../slideLayouts/slideLayout217.xml"/><Relationship Id="rId30" Type="http://schemas.openxmlformats.org/officeDocument/2006/relationships/slideLayout" Target="../slideLayouts/slideLayout220.xml"/><Relationship Id="rId35" Type="http://schemas.openxmlformats.org/officeDocument/2006/relationships/slideLayout" Target="../slideLayouts/slideLayout225.xml"/><Relationship Id="rId43" Type="http://schemas.openxmlformats.org/officeDocument/2006/relationships/slideLayout" Target="../slideLayouts/slideLayout233.xml"/><Relationship Id="rId48" Type="http://schemas.openxmlformats.org/officeDocument/2006/relationships/slideLayout" Target="../slideLayouts/slideLayout238.xml"/><Relationship Id="rId56" Type="http://schemas.openxmlformats.org/officeDocument/2006/relationships/slideLayout" Target="../slideLayouts/slideLayout246.xml"/><Relationship Id="rId64" Type="http://schemas.openxmlformats.org/officeDocument/2006/relationships/slideLayout" Target="../slideLayouts/slideLayout254.xml"/><Relationship Id="rId8" Type="http://schemas.openxmlformats.org/officeDocument/2006/relationships/slideLayout" Target="../slideLayouts/slideLayout198.xml"/><Relationship Id="rId51" Type="http://schemas.openxmlformats.org/officeDocument/2006/relationships/slideLayout" Target="../slideLayouts/slideLayout241.xml"/><Relationship Id="rId3" Type="http://schemas.openxmlformats.org/officeDocument/2006/relationships/slideLayout" Target="../slideLayouts/slideLayout193.xml"/><Relationship Id="rId12" Type="http://schemas.openxmlformats.org/officeDocument/2006/relationships/slideLayout" Target="../slideLayouts/slideLayout202.xml"/><Relationship Id="rId17" Type="http://schemas.openxmlformats.org/officeDocument/2006/relationships/slideLayout" Target="../slideLayouts/slideLayout207.xml"/><Relationship Id="rId25" Type="http://schemas.openxmlformats.org/officeDocument/2006/relationships/slideLayout" Target="../slideLayouts/slideLayout215.xml"/><Relationship Id="rId33" Type="http://schemas.openxmlformats.org/officeDocument/2006/relationships/slideLayout" Target="../slideLayouts/slideLayout223.xml"/><Relationship Id="rId38" Type="http://schemas.openxmlformats.org/officeDocument/2006/relationships/slideLayout" Target="../slideLayouts/slideLayout228.xml"/><Relationship Id="rId46" Type="http://schemas.openxmlformats.org/officeDocument/2006/relationships/slideLayout" Target="../slideLayouts/slideLayout236.xml"/><Relationship Id="rId59" Type="http://schemas.openxmlformats.org/officeDocument/2006/relationships/slideLayout" Target="../slideLayouts/slideLayout249.xml"/><Relationship Id="rId20" Type="http://schemas.openxmlformats.org/officeDocument/2006/relationships/slideLayout" Target="../slideLayouts/slideLayout210.xml"/><Relationship Id="rId41" Type="http://schemas.openxmlformats.org/officeDocument/2006/relationships/slideLayout" Target="../slideLayouts/slideLayout231.xml"/><Relationship Id="rId54" Type="http://schemas.openxmlformats.org/officeDocument/2006/relationships/slideLayout" Target="../slideLayouts/slideLayout244.xml"/><Relationship Id="rId62" Type="http://schemas.openxmlformats.org/officeDocument/2006/relationships/slideLayout" Target="../slideLayouts/slideLayout252.xml"/><Relationship Id="rId1" Type="http://schemas.openxmlformats.org/officeDocument/2006/relationships/slideLayout" Target="../slideLayouts/slideLayout191.xml"/><Relationship Id="rId6" Type="http://schemas.openxmlformats.org/officeDocument/2006/relationships/slideLayout" Target="../slideLayouts/slideLayout196.xml"/><Relationship Id="rId15" Type="http://schemas.openxmlformats.org/officeDocument/2006/relationships/slideLayout" Target="../slideLayouts/slideLayout205.xml"/><Relationship Id="rId23" Type="http://schemas.openxmlformats.org/officeDocument/2006/relationships/slideLayout" Target="../slideLayouts/slideLayout213.xml"/><Relationship Id="rId28" Type="http://schemas.openxmlformats.org/officeDocument/2006/relationships/slideLayout" Target="../slideLayouts/slideLayout218.xml"/><Relationship Id="rId36" Type="http://schemas.openxmlformats.org/officeDocument/2006/relationships/slideLayout" Target="../slideLayouts/slideLayout226.xml"/><Relationship Id="rId49" Type="http://schemas.openxmlformats.org/officeDocument/2006/relationships/slideLayout" Target="../slideLayouts/slideLayout239.xml"/><Relationship Id="rId57" Type="http://schemas.openxmlformats.org/officeDocument/2006/relationships/slideLayout" Target="../slideLayouts/slideLayout247.xml"/><Relationship Id="rId10" Type="http://schemas.openxmlformats.org/officeDocument/2006/relationships/slideLayout" Target="../slideLayouts/slideLayout200.xml"/><Relationship Id="rId31" Type="http://schemas.openxmlformats.org/officeDocument/2006/relationships/slideLayout" Target="../slideLayouts/slideLayout221.xml"/><Relationship Id="rId44" Type="http://schemas.openxmlformats.org/officeDocument/2006/relationships/slideLayout" Target="../slideLayouts/slideLayout234.xml"/><Relationship Id="rId52" Type="http://schemas.openxmlformats.org/officeDocument/2006/relationships/slideLayout" Target="../slideLayouts/slideLayout242.xml"/><Relationship Id="rId60" Type="http://schemas.openxmlformats.org/officeDocument/2006/relationships/slideLayout" Target="../slideLayouts/slideLayout250.xml"/><Relationship Id="rId65" Type="http://schemas.openxmlformats.org/officeDocument/2006/relationships/theme" Target="../theme/theme4.xml"/><Relationship Id="rId4" Type="http://schemas.openxmlformats.org/officeDocument/2006/relationships/slideLayout" Target="../slideLayouts/slideLayout194.xml"/><Relationship Id="rId9" Type="http://schemas.openxmlformats.org/officeDocument/2006/relationships/slideLayout" Target="../slideLayouts/slideLayout199.xml"/><Relationship Id="rId13" Type="http://schemas.openxmlformats.org/officeDocument/2006/relationships/slideLayout" Target="../slideLayouts/slideLayout203.xml"/><Relationship Id="rId18" Type="http://schemas.openxmlformats.org/officeDocument/2006/relationships/slideLayout" Target="../slideLayouts/slideLayout208.xml"/><Relationship Id="rId39" Type="http://schemas.openxmlformats.org/officeDocument/2006/relationships/slideLayout" Target="../slideLayouts/slideLayout22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62.xml"/><Relationship Id="rId13" Type="http://schemas.openxmlformats.org/officeDocument/2006/relationships/theme" Target="../theme/theme5.xml"/><Relationship Id="rId3" Type="http://schemas.openxmlformats.org/officeDocument/2006/relationships/slideLayout" Target="../slideLayouts/slideLayout257.xml"/><Relationship Id="rId7" Type="http://schemas.openxmlformats.org/officeDocument/2006/relationships/slideLayout" Target="../slideLayouts/slideLayout261.xml"/><Relationship Id="rId12" Type="http://schemas.openxmlformats.org/officeDocument/2006/relationships/slideLayout" Target="../slideLayouts/slideLayout266.xml"/><Relationship Id="rId2" Type="http://schemas.openxmlformats.org/officeDocument/2006/relationships/slideLayout" Target="../slideLayouts/slideLayout256.xml"/><Relationship Id="rId1" Type="http://schemas.openxmlformats.org/officeDocument/2006/relationships/slideLayout" Target="../slideLayouts/slideLayout255.xml"/><Relationship Id="rId6" Type="http://schemas.openxmlformats.org/officeDocument/2006/relationships/slideLayout" Target="../slideLayouts/slideLayout260.xml"/><Relationship Id="rId11" Type="http://schemas.openxmlformats.org/officeDocument/2006/relationships/slideLayout" Target="../slideLayouts/slideLayout265.xml"/><Relationship Id="rId5" Type="http://schemas.openxmlformats.org/officeDocument/2006/relationships/slideLayout" Target="../slideLayouts/slideLayout259.xml"/><Relationship Id="rId10" Type="http://schemas.openxmlformats.org/officeDocument/2006/relationships/slideLayout" Target="../slideLayouts/slideLayout264.xml"/><Relationship Id="rId4" Type="http://schemas.openxmlformats.org/officeDocument/2006/relationships/slideLayout" Target="../slideLayouts/slideLayout258.xml"/><Relationship Id="rId9" Type="http://schemas.openxmlformats.org/officeDocument/2006/relationships/slideLayout" Target="../slideLayouts/slideLayout2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3E30A8-0D9C-47BB-8249-8A2EEEFC72DD}"/>
              </a:ext>
            </a:extLst>
          </p:cNvPr>
          <p:cNvSpPr>
            <a:spLocks noGrp="1"/>
          </p:cNvSpPr>
          <p:nvPr>
            <p:ph type="title"/>
          </p:nvPr>
        </p:nvSpPr>
        <p:spPr>
          <a:xfrm>
            <a:off x="649224" y="365124"/>
            <a:ext cx="10552176" cy="1499616"/>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2FE93687-61FE-460F-A66F-4DF17994F394}"/>
              </a:ext>
            </a:extLst>
          </p:cNvPr>
          <p:cNvSpPr>
            <a:spLocks noGrp="1"/>
          </p:cNvSpPr>
          <p:nvPr>
            <p:ph type="body" idx="1"/>
          </p:nvPr>
        </p:nvSpPr>
        <p:spPr>
          <a:xfrm>
            <a:off x="649224" y="1984248"/>
            <a:ext cx="10552176" cy="419709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EE1FFB-7673-4E75-9B5C-5572E2B0683B}"/>
              </a:ext>
            </a:extLst>
          </p:cNvPr>
          <p:cNvSpPr>
            <a:spLocks noGrp="1"/>
          </p:cNvSpPr>
          <p:nvPr>
            <p:ph type="dt" sz="half" idx="2"/>
          </p:nvPr>
        </p:nvSpPr>
        <p:spPr>
          <a:xfrm>
            <a:off x="7013448" y="6355080"/>
            <a:ext cx="4352544" cy="365125"/>
          </a:xfrm>
          <a:prstGeom prst="rect">
            <a:avLst/>
          </a:prstGeom>
        </p:spPr>
        <p:txBody>
          <a:bodyPr vert="horz" lIns="91440" tIns="45720" rIns="91440" bIns="45720" rtlCol="0" anchor="ctr"/>
          <a:lstStyle>
            <a:lvl1pPr algn="r">
              <a:defRPr sz="1050">
                <a:solidFill>
                  <a:schemeClr val="tx1"/>
                </a:solidFill>
              </a:defRPr>
            </a:lvl1pPr>
          </a:lstStyle>
          <a:p>
            <a:endParaRPr lang="en-US" noProof="0"/>
          </a:p>
        </p:txBody>
      </p:sp>
      <p:sp>
        <p:nvSpPr>
          <p:cNvPr id="5" name="Footer Placeholder 4">
            <a:extLst>
              <a:ext uri="{FF2B5EF4-FFF2-40B4-BE49-F238E27FC236}">
                <a16:creationId xmlns:a16="http://schemas.microsoft.com/office/drawing/2014/main" id="{66C4B9AF-F93C-43E8-8E68-3B700825CE91}"/>
              </a:ext>
            </a:extLst>
          </p:cNvPr>
          <p:cNvSpPr>
            <a:spLocks noGrp="1"/>
          </p:cNvSpPr>
          <p:nvPr>
            <p:ph type="ftr" sz="quarter" idx="3"/>
          </p:nvPr>
        </p:nvSpPr>
        <p:spPr>
          <a:xfrm>
            <a:off x="201168" y="6356350"/>
            <a:ext cx="4837176" cy="365125"/>
          </a:xfrm>
          <a:prstGeom prst="rect">
            <a:avLst/>
          </a:prstGeom>
        </p:spPr>
        <p:txBody>
          <a:bodyPr vert="horz" lIns="91440" tIns="45720" rIns="91440" bIns="45720" rtlCol="0" anchor="ctr"/>
          <a:lstStyle>
            <a:lvl1pPr algn="l">
              <a:defRPr sz="1050">
                <a:solidFill>
                  <a:schemeClr val="tx1"/>
                </a:solidFill>
              </a:defRPr>
            </a:lvl1pPr>
          </a:lstStyle>
          <a:p>
            <a:endParaRPr lang="en-US" noProof="0"/>
          </a:p>
        </p:txBody>
      </p:sp>
      <p:sp>
        <p:nvSpPr>
          <p:cNvPr id="6" name="Slide Number Placeholder 5">
            <a:extLst>
              <a:ext uri="{FF2B5EF4-FFF2-40B4-BE49-F238E27FC236}">
                <a16:creationId xmlns:a16="http://schemas.microsoft.com/office/drawing/2014/main" id="{9CD739F7-0AE5-4677-8957-9961D67C18E5}"/>
              </a:ext>
            </a:extLst>
          </p:cNvPr>
          <p:cNvSpPr>
            <a:spLocks noGrp="1"/>
          </p:cNvSpPr>
          <p:nvPr>
            <p:ph type="sldNum" sz="quarter" idx="4"/>
          </p:nvPr>
        </p:nvSpPr>
        <p:spPr>
          <a:xfrm>
            <a:off x="11365992" y="6356350"/>
            <a:ext cx="630936" cy="365125"/>
          </a:xfrm>
          <a:prstGeom prst="rect">
            <a:avLst/>
          </a:prstGeom>
        </p:spPr>
        <p:txBody>
          <a:bodyPr vert="horz" lIns="91440" tIns="45720" rIns="91440" bIns="45720" rtlCol="0" anchor="ctr"/>
          <a:lstStyle>
            <a:lvl1pPr algn="r">
              <a:defRPr sz="1050">
                <a:solidFill>
                  <a:schemeClr val="tx1"/>
                </a:solidFill>
              </a:defRPr>
            </a:lvl1pPr>
          </a:lstStyle>
          <a:p>
            <a:fld id="{D495E168-DA5E-4888-8D8A-92B118324C14}" type="slidenum">
              <a:rPr lang="en-US" noProof="0" smtClean="0"/>
              <a:pPr/>
              <a:t>‹Nr.›</a:t>
            </a:fld>
            <a:endParaRPr lang="en-US" noProof="0"/>
          </a:p>
        </p:txBody>
      </p:sp>
    </p:spTree>
    <p:extLst>
      <p:ext uri="{BB962C8B-B14F-4D97-AF65-F5344CB8AC3E}">
        <p14:creationId xmlns:p14="http://schemas.microsoft.com/office/powerpoint/2010/main" val="16555422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3" r:id="rId42"/>
    <p:sldLayoutId id="2147483704" r:id="rId43"/>
    <p:sldLayoutId id="2147483705" r:id="rId44"/>
    <p:sldLayoutId id="2147483706" r:id="rId45"/>
    <p:sldLayoutId id="2147483707" r:id="rId46"/>
    <p:sldLayoutId id="2147483708" r:id="rId47"/>
    <p:sldLayoutId id="2147483709" r:id="rId48"/>
    <p:sldLayoutId id="2147483710" r:id="rId49"/>
    <p:sldLayoutId id="2147483711" r:id="rId50"/>
    <p:sldLayoutId id="2147483712" r:id="rId51"/>
    <p:sldLayoutId id="2147483713" r:id="rId52"/>
    <p:sldLayoutId id="2147483714" r:id="rId53"/>
    <p:sldLayoutId id="2147483715" r:id="rId54"/>
    <p:sldLayoutId id="2147483716" r:id="rId55"/>
    <p:sldLayoutId id="2147483717" r:id="rId56"/>
    <p:sldLayoutId id="2147483718" r:id="rId57"/>
    <p:sldLayoutId id="2147483721" r:id="rId58"/>
    <p:sldLayoutId id="2147483722" r:id="rId59"/>
    <p:sldLayoutId id="2147483723" r:id="rId60"/>
    <p:sldLayoutId id="2147483827" r:id="rId61"/>
    <p:sldLayoutId id="2147483828" r:id="rId62"/>
    <p:sldLayoutId id="2147483980" r:id="rId63"/>
    <p:sldLayoutId id="2147484071" r:id="rId64"/>
    <p:sldLayoutId id="2147484077" r:id="rId65"/>
    <p:sldLayoutId id="2147484081" r:id="rId66"/>
    <p:sldLayoutId id="2147484082" r:id="rId67"/>
  </p:sldLayoutIdLst>
  <p:hf sldNum="0" hdr="0" ftr="0" dt="0"/>
  <p:txStyles>
    <p:titleStyle>
      <a:lvl1pPr algn="l" defTabSz="914400" rtl="0" eaLnBrk="1" latinLnBrk="0" hangingPunct="1">
        <a:lnSpc>
          <a:spcPct val="90000"/>
        </a:lnSpc>
        <a:spcBef>
          <a:spcPct val="0"/>
        </a:spcBef>
        <a:buNone/>
        <a:defRPr sz="4800" b="1" kern="1200" spc="-40" baseline="0">
          <a:solidFill>
            <a:schemeClr val="accent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400" kern="1200" spc="-20" baseline="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000" kern="1200" spc="-20" baseline="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800" kern="1200" spc="-20" baseline="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600" kern="1200" spc="-20" baseline="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600" kern="1200" spc="-2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72">
          <p15:clr>
            <a:srgbClr val="F26B43"/>
          </p15:clr>
        </p15:guide>
        <p15:guide id="2" pos="574">
          <p15:clr>
            <a:srgbClr val="F26B43"/>
          </p15:clr>
        </p15:guide>
        <p15:guide id="3" pos="7106">
          <p15:clr>
            <a:srgbClr val="F26B43"/>
          </p15:clr>
        </p15:guide>
        <p15:guide id="4" orient="horz" pos="3748">
          <p15:clr>
            <a:srgbClr val="F26B43"/>
          </p15:clr>
        </p15:guide>
        <p15:guide id="5" pos="4407">
          <p15:clr>
            <a:srgbClr val="F26B43"/>
          </p15:clr>
        </p15:guide>
        <p15:guide id="6" pos="3273">
          <p15:clr>
            <a:srgbClr val="F26B43"/>
          </p15:clr>
        </p15:guide>
        <p15:guide id="7" pos="3840">
          <p15:clr>
            <a:srgbClr val="F26B43"/>
          </p15:clr>
        </p15:guide>
        <p15:guide id="8" orient="horz" pos="2160">
          <p15:clr>
            <a:srgbClr val="F26B43"/>
          </p15:clr>
        </p15:guide>
        <p15:guide id="9" pos="302">
          <p15:clr>
            <a:srgbClr val="F26B43"/>
          </p15:clr>
        </p15:guide>
        <p15:guide id="10" pos="737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49224" y="365124"/>
            <a:ext cx="10552176" cy="1499616"/>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chemeClr val="accent1"/>
              </a:buClr>
              <a:buSzPts val="4800"/>
              <a:buFont typeface="Avenir"/>
              <a:buNone/>
              <a:defRPr sz="4800" b="1" i="0" u="none" strike="noStrike" cap="none">
                <a:solidFill>
                  <a:schemeClr val="accent1"/>
                </a:solidFill>
                <a:latin typeface="Avenir"/>
                <a:ea typeface="Avenir"/>
                <a:cs typeface="Avenir"/>
                <a:sym typeface="Avenir"/>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49224" y="1984248"/>
            <a:ext cx="10552176" cy="4197096"/>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10000"/>
              </a:lnSpc>
              <a:spcBef>
                <a:spcPts val="1000"/>
              </a:spcBef>
              <a:spcAft>
                <a:spcPts val="0"/>
              </a:spcAft>
              <a:buClr>
                <a:schemeClr val="dk1"/>
              </a:buClr>
              <a:buSzPts val="2400"/>
              <a:buFont typeface="Arial"/>
              <a:buChar char="•"/>
              <a:defRPr sz="2400" b="0" i="0" u="none" strike="noStrike" cap="none">
                <a:solidFill>
                  <a:schemeClr val="dk1"/>
                </a:solidFill>
                <a:latin typeface="Avenir"/>
                <a:ea typeface="Avenir"/>
                <a:cs typeface="Avenir"/>
                <a:sym typeface="Avenir"/>
              </a:defRPr>
            </a:lvl1pPr>
            <a:lvl2pPr marL="914400" marR="0" lvl="1" indent="-355600" algn="l" rtl="0">
              <a:lnSpc>
                <a:spcPct val="110000"/>
              </a:lnSpc>
              <a:spcBef>
                <a:spcPts val="500"/>
              </a:spcBef>
              <a:spcAft>
                <a:spcPts val="0"/>
              </a:spcAft>
              <a:buClr>
                <a:schemeClr val="dk1"/>
              </a:buClr>
              <a:buSzPts val="2000"/>
              <a:buFont typeface="Arial"/>
              <a:buChar char="•"/>
              <a:defRPr sz="2000" b="0" i="0" u="none" strike="noStrike" cap="none">
                <a:solidFill>
                  <a:schemeClr val="dk1"/>
                </a:solidFill>
                <a:latin typeface="Avenir"/>
                <a:ea typeface="Avenir"/>
                <a:cs typeface="Avenir"/>
                <a:sym typeface="Avenir"/>
              </a:defRPr>
            </a:lvl2pPr>
            <a:lvl3pPr marL="1371600" marR="0" lvl="2" indent="-342900" algn="l" rtl="0">
              <a:lnSpc>
                <a:spcPct val="11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3pPr>
            <a:lvl4pPr marL="1828800" marR="0" lvl="3" indent="-330200" algn="l" rtl="0">
              <a:lnSpc>
                <a:spcPct val="110000"/>
              </a:lnSpc>
              <a:spcBef>
                <a:spcPts val="500"/>
              </a:spcBef>
              <a:spcAft>
                <a:spcPts val="0"/>
              </a:spcAft>
              <a:buClr>
                <a:schemeClr val="dk1"/>
              </a:buClr>
              <a:buSzPts val="1600"/>
              <a:buFont typeface="Arial"/>
              <a:buChar char="•"/>
              <a:defRPr sz="1600" b="0" i="0" u="none" strike="noStrike" cap="none">
                <a:solidFill>
                  <a:schemeClr val="dk1"/>
                </a:solidFill>
                <a:latin typeface="Avenir"/>
                <a:ea typeface="Avenir"/>
                <a:cs typeface="Avenir"/>
                <a:sym typeface="Avenir"/>
              </a:defRPr>
            </a:lvl4pPr>
            <a:lvl5pPr marL="2286000" marR="0" lvl="4" indent="-330200" algn="l" rtl="0">
              <a:lnSpc>
                <a:spcPct val="110000"/>
              </a:lnSpc>
              <a:spcBef>
                <a:spcPts val="500"/>
              </a:spcBef>
              <a:spcAft>
                <a:spcPts val="0"/>
              </a:spcAft>
              <a:buClr>
                <a:schemeClr val="dk1"/>
              </a:buClr>
              <a:buSzPts val="1600"/>
              <a:buFont typeface="Arial"/>
              <a:buChar char="•"/>
              <a:defRPr sz="1600" b="0" i="0" u="none" strike="noStrike" cap="none">
                <a:solidFill>
                  <a:schemeClr val="dk1"/>
                </a:solidFill>
                <a:latin typeface="Avenir"/>
                <a:ea typeface="Avenir"/>
                <a:cs typeface="Avenir"/>
                <a:sym typeface="Aveni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9pPr>
          </a:lstStyle>
          <a:p>
            <a:endParaRPr/>
          </a:p>
        </p:txBody>
      </p:sp>
      <p:sp>
        <p:nvSpPr>
          <p:cNvPr id="12" name="Google Shape;12;p3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1"/>
                </a:solidFill>
                <a:latin typeface="Avenir"/>
                <a:ea typeface="Avenir"/>
                <a:cs typeface="Avenir"/>
                <a:sym typeface="Avenir"/>
              </a:defRPr>
            </a:lvl1pPr>
            <a:lvl2pPr marR="0" lvl="1" algn="l" rtl="0">
              <a:spcBef>
                <a:spcPts val="0"/>
              </a:spcBef>
              <a:spcAft>
                <a:spcPts val="0"/>
              </a:spcAft>
              <a:buSzPts val="1400"/>
              <a:buNone/>
              <a:defRPr sz="1800" b="0" i="0" u="none" strike="noStrike" cap="none">
                <a:solidFill>
                  <a:schemeClr val="dk1"/>
                </a:solidFill>
                <a:latin typeface="Avenir"/>
                <a:ea typeface="Avenir"/>
                <a:cs typeface="Avenir"/>
                <a:sym typeface="Avenir"/>
              </a:defRPr>
            </a:lvl2pPr>
            <a:lvl3pPr marR="0" lvl="2" algn="l" rtl="0">
              <a:spcBef>
                <a:spcPts val="0"/>
              </a:spcBef>
              <a:spcAft>
                <a:spcPts val="0"/>
              </a:spcAft>
              <a:buSzPts val="1400"/>
              <a:buNone/>
              <a:defRPr sz="1800" b="0" i="0" u="none" strike="noStrike" cap="none">
                <a:solidFill>
                  <a:schemeClr val="dk1"/>
                </a:solidFill>
                <a:latin typeface="Avenir"/>
                <a:ea typeface="Avenir"/>
                <a:cs typeface="Avenir"/>
                <a:sym typeface="Avenir"/>
              </a:defRPr>
            </a:lvl3pPr>
            <a:lvl4pPr marR="0" lvl="3" algn="l" rtl="0">
              <a:spcBef>
                <a:spcPts val="0"/>
              </a:spcBef>
              <a:spcAft>
                <a:spcPts val="0"/>
              </a:spcAft>
              <a:buSzPts val="1400"/>
              <a:buNone/>
              <a:defRPr sz="1800" b="0" i="0" u="none" strike="noStrike" cap="none">
                <a:solidFill>
                  <a:schemeClr val="dk1"/>
                </a:solidFill>
                <a:latin typeface="Avenir"/>
                <a:ea typeface="Avenir"/>
                <a:cs typeface="Avenir"/>
                <a:sym typeface="Avenir"/>
              </a:defRPr>
            </a:lvl4pPr>
            <a:lvl5pPr marR="0" lvl="4" algn="l" rtl="0">
              <a:spcBef>
                <a:spcPts val="0"/>
              </a:spcBef>
              <a:spcAft>
                <a:spcPts val="0"/>
              </a:spcAft>
              <a:buSzPts val="1400"/>
              <a:buNone/>
              <a:defRPr sz="1800" b="0" i="0" u="none" strike="noStrike" cap="none">
                <a:solidFill>
                  <a:schemeClr val="dk1"/>
                </a:solidFill>
                <a:latin typeface="Avenir"/>
                <a:ea typeface="Avenir"/>
                <a:cs typeface="Avenir"/>
                <a:sym typeface="Avenir"/>
              </a:defRPr>
            </a:lvl5pPr>
            <a:lvl6pPr marR="0" lvl="5" algn="l" rtl="0">
              <a:spcBef>
                <a:spcPts val="0"/>
              </a:spcBef>
              <a:spcAft>
                <a:spcPts val="0"/>
              </a:spcAft>
              <a:buSzPts val="1400"/>
              <a:buNone/>
              <a:defRPr sz="1800" b="0" i="0" u="none" strike="noStrike" cap="none">
                <a:solidFill>
                  <a:schemeClr val="dk1"/>
                </a:solidFill>
                <a:latin typeface="Avenir"/>
                <a:ea typeface="Avenir"/>
                <a:cs typeface="Avenir"/>
                <a:sym typeface="Avenir"/>
              </a:defRPr>
            </a:lvl6pPr>
            <a:lvl7pPr marR="0" lvl="6" algn="l" rtl="0">
              <a:spcBef>
                <a:spcPts val="0"/>
              </a:spcBef>
              <a:spcAft>
                <a:spcPts val="0"/>
              </a:spcAft>
              <a:buSzPts val="1400"/>
              <a:buNone/>
              <a:defRPr sz="1800" b="0" i="0" u="none" strike="noStrike" cap="none">
                <a:solidFill>
                  <a:schemeClr val="dk1"/>
                </a:solidFill>
                <a:latin typeface="Avenir"/>
                <a:ea typeface="Avenir"/>
                <a:cs typeface="Avenir"/>
                <a:sym typeface="Avenir"/>
              </a:defRPr>
            </a:lvl7pPr>
            <a:lvl8pPr marR="0" lvl="7" algn="l" rtl="0">
              <a:spcBef>
                <a:spcPts val="0"/>
              </a:spcBef>
              <a:spcAft>
                <a:spcPts val="0"/>
              </a:spcAft>
              <a:buSzPts val="1400"/>
              <a:buNone/>
              <a:defRPr sz="1800" b="0" i="0" u="none" strike="noStrike" cap="none">
                <a:solidFill>
                  <a:schemeClr val="dk1"/>
                </a:solidFill>
                <a:latin typeface="Avenir"/>
                <a:ea typeface="Avenir"/>
                <a:cs typeface="Avenir"/>
                <a:sym typeface="Avenir"/>
              </a:defRPr>
            </a:lvl8pPr>
            <a:lvl9pPr marR="0" lvl="8" algn="l" rtl="0">
              <a:spcBef>
                <a:spcPts val="0"/>
              </a:spcBef>
              <a:spcAft>
                <a:spcPts val="0"/>
              </a:spcAft>
              <a:buSzPts val="1400"/>
              <a:buNone/>
              <a:defRPr sz="1800" b="0" i="0" u="none" strike="noStrike" cap="none">
                <a:solidFill>
                  <a:schemeClr val="dk1"/>
                </a:solidFill>
                <a:latin typeface="Avenir"/>
                <a:ea typeface="Avenir"/>
                <a:cs typeface="Avenir"/>
                <a:sym typeface="Avenir"/>
              </a:defRPr>
            </a:lvl9pPr>
          </a:lstStyle>
          <a:p>
            <a:endParaRPr/>
          </a:p>
        </p:txBody>
      </p:sp>
      <p:sp>
        <p:nvSpPr>
          <p:cNvPr id="13" name="Google Shape;13;p3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1"/>
                </a:solidFill>
                <a:latin typeface="Avenir"/>
                <a:ea typeface="Avenir"/>
                <a:cs typeface="Avenir"/>
                <a:sym typeface="Avenir"/>
              </a:defRPr>
            </a:lvl1pPr>
            <a:lvl2pPr marR="0" lvl="1" algn="l" rtl="0">
              <a:spcBef>
                <a:spcPts val="0"/>
              </a:spcBef>
              <a:spcAft>
                <a:spcPts val="0"/>
              </a:spcAft>
              <a:buSzPts val="1400"/>
              <a:buNone/>
              <a:defRPr sz="1800" b="0" i="0" u="none" strike="noStrike" cap="none">
                <a:solidFill>
                  <a:schemeClr val="dk1"/>
                </a:solidFill>
                <a:latin typeface="Avenir"/>
                <a:ea typeface="Avenir"/>
                <a:cs typeface="Avenir"/>
                <a:sym typeface="Avenir"/>
              </a:defRPr>
            </a:lvl2pPr>
            <a:lvl3pPr marR="0" lvl="2" algn="l" rtl="0">
              <a:spcBef>
                <a:spcPts val="0"/>
              </a:spcBef>
              <a:spcAft>
                <a:spcPts val="0"/>
              </a:spcAft>
              <a:buSzPts val="1400"/>
              <a:buNone/>
              <a:defRPr sz="1800" b="0" i="0" u="none" strike="noStrike" cap="none">
                <a:solidFill>
                  <a:schemeClr val="dk1"/>
                </a:solidFill>
                <a:latin typeface="Avenir"/>
                <a:ea typeface="Avenir"/>
                <a:cs typeface="Avenir"/>
                <a:sym typeface="Avenir"/>
              </a:defRPr>
            </a:lvl3pPr>
            <a:lvl4pPr marR="0" lvl="3" algn="l" rtl="0">
              <a:spcBef>
                <a:spcPts val="0"/>
              </a:spcBef>
              <a:spcAft>
                <a:spcPts val="0"/>
              </a:spcAft>
              <a:buSzPts val="1400"/>
              <a:buNone/>
              <a:defRPr sz="1800" b="0" i="0" u="none" strike="noStrike" cap="none">
                <a:solidFill>
                  <a:schemeClr val="dk1"/>
                </a:solidFill>
                <a:latin typeface="Avenir"/>
                <a:ea typeface="Avenir"/>
                <a:cs typeface="Avenir"/>
                <a:sym typeface="Avenir"/>
              </a:defRPr>
            </a:lvl4pPr>
            <a:lvl5pPr marR="0" lvl="4" algn="l" rtl="0">
              <a:spcBef>
                <a:spcPts val="0"/>
              </a:spcBef>
              <a:spcAft>
                <a:spcPts val="0"/>
              </a:spcAft>
              <a:buSzPts val="1400"/>
              <a:buNone/>
              <a:defRPr sz="1800" b="0" i="0" u="none" strike="noStrike" cap="none">
                <a:solidFill>
                  <a:schemeClr val="dk1"/>
                </a:solidFill>
                <a:latin typeface="Avenir"/>
                <a:ea typeface="Avenir"/>
                <a:cs typeface="Avenir"/>
                <a:sym typeface="Avenir"/>
              </a:defRPr>
            </a:lvl5pPr>
            <a:lvl6pPr marR="0" lvl="5" algn="l" rtl="0">
              <a:spcBef>
                <a:spcPts val="0"/>
              </a:spcBef>
              <a:spcAft>
                <a:spcPts val="0"/>
              </a:spcAft>
              <a:buSzPts val="1400"/>
              <a:buNone/>
              <a:defRPr sz="1800" b="0" i="0" u="none" strike="noStrike" cap="none">
                <a:solidFill>
                  <a:schemeClr val="dk1"/>
                </a:solidFill>
                <a:latin typeface="Avenir"/>
                <a:ea typeface="Avenir"/>
                <a:cs typeface="Avenir"/>
                <a:sym typeface="Avenir"/>
              </a:defRPr>
            </a:lvl6pPr>
            <a:lvl7pPr marR="0" lvl="6" algn="l" rtl="0">
              <a:spcBef>
                <a:spcPts val="0"/>
              </a:spcBef>
              <a:spcAft>
                <a:spcPts val="0"/>
              </a:spcAft>
              <a:buSzPts val="1400"/>
              <a:buNone/>
              <a:defRPr sz="1800" b="0" i="0" u="none" strike="noStrike" cap="none">
                <a:solidFill>
                  <a:schemeClr val="dk1"/>
                </a:solidFill>
                <a:latin typeface="Avenir"/>
                <a:ea typeface="Avenir"/>
                <a:cs typeface="Avenir"/>
                <a:sym typeface="Avenir"/>
              </a:defRPr>
            </a:lvl7pPr>
            <a:lvl8pPr marR="0" lvl="7" algn="l" rtl="0">
              <a:spcBef>
                <a:spcPts val="0"/>
              </a:spcBef>
              <a:spcAft>
                <a:spcPts val="0"/>
              </a:spcAft>
              <a:buSzPts val="1400"/>
              <a:buNone/>
              <a:defRPr sz="1800" b="0" i="0" u="none" strike="noStrike" cap="none">
                <a:solidFill>
                  <a:schemeClr val="dk1"/>
                </a:solidFill>
                <a:latin typeface="Avenir"/>
                <a:ea typeface="Avenir"/>
                <a:cs typeface="Avenir"/>
                <a:sym typeface="Avenir"/>
              </a:defRPr>
            </a:lvl8pPr>
            <a:lvl9pPr marR="0" lvl="8" algn="l" rtl="0">
              <a:spcBef>
                <a:spcPts val="0"/>
              </a:spcBef>
              <a:spcAft>
                <a:spcPts val="0"/>
              </a:spcAft>
              <a:buSzPts val="1400"/>
              <a:buNone/>
              <a:defRPr sz="1800" b="0" i="0" u="none" strike="noStrike" cap="none">
                <a:solidFill>
                  <a:schemeClr val="dk1"/>
                </a:solidFill>
                <a:latin typeface="Avenir"/>
                <a:ea typeface="Avenir"/>
                <a:cs typeface="Avenir"/>
                <a:sym typeface="Avenir"/>
              </a:defRPr>
            </a:lvl9pPr>
          </a:lstStyle>
          <a:p>
            <a:endParaRPr/>
          </a:p>
        </p:txBody>
      </p:sp>
      <p:sp>
        <p:nvSpPr>
          <p:cNvPr id="14" name="Google Shape;14;p3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1"/>
                </a:solidFill>
                <a:latin typeface="Avenir"/>
                <a:ea typeface="Avenir"/>
                <a:cs typeface="Avenir"/>
                <a:sym typeface="Avenir"/>
              </a:defRPr>
            </a:lvl1pPr>
            <a:lvl2pPr marL="0" marR="0" lvl="1" indent="0" algn="r" rtl="0">
              <a:spcBef>
                <a:spcPts val="0"/>
              </a:spcBef>
              <a:buNone/>
              <a:defRPr sz="1050" b="0" i="0" u="none" strike="noStrike" cap="none">
                <a:solidFill>
                  <a:schemeClr val="dk1"/>
                </a:solidFill>
                <a:latin typeface="Avenir"/>
                <a:ea typeface="Avenir"/>
                <a:cs typeface="Avenir"/>
                <a:sym typeface="Avenir"/>
              </a:defRPr>
            </a:lvl2pPr>
            <a:lvl3pPr marL="0" marR="0" lvl="2" indent="0" algn="r" rtl="0">
              <a:spcBef>
                <a:spcPts val="0"/>
              </a:spcBef>
              <a:buNone/>
              <a:defRPr sz="1050" b="0" i="0" u="none" strike="noStrike" cap="none">
                <a:solidFill>
                  <a:schemeClr val="dk1"/>
                </a:solidFill>
                <a:latin typeface="Avenir"/>
                <a:ea typeface="Avenir"/>
                <a:cs typeface="Avenir"/>
                <a:sym typeface="Avenir"/>
              </a:defRPr>
            </a:lvl3pPr>
            <a:lvl4pPr marL="0" marR="0" lvl="3" indent="0" algn="r" rtl="0">
              <a:spcBef>
                <a:spcPts val="0"/>
              </a:spcBef>
              <a:buNone/>
              <a:defRPr sz="1050" b="0" i="0" u="none" strike="noStrike" cap="none">
                <a:solidFill>
                  <a:schemeClr val="dk1"/>
                </a:solidFill>
                <a:latin typeface="Avenir"/>
                <a:ea typeface="Avenir"/>
                <a:cs typeface="Avenir"/>
                <a:sym typeface="Avenir"/>
              </a:defRPr>
            </a:lvl4pPr>
            <a:lvl5pPr marL="0" marR="0" lvl="4" indent="0" algn="r" rtl="0">
              <a:spcBef>
                <a:spcPts val="0"/>
              </a:spcBef>
              <a:buNone/>
              <a:defRPr sz="1050" b="0" i="0" u="none" strike="noStrike" cap="none">
                <a:solidFill>
                  <a:schemeClr val="dk1"/>
                </a:solidFill>
                <a:latin typeface="Avenir"/>
                <a:ea typeface="Avenir"/>
                <a:cs typeface="Avenir"/>
                <a:sym typeface="Avenir"/>
              </a:defRPr>
            </a:lvl5pPr>
            <a:lvl6pPr marL="0" marR="0" lvl="5" indent="0" algn="r" rtl="0">
              <a:spcBef>
                <a:spcPts val="0"/>
              </a:spcBef>
              <a:buNone/>
              <a:defRPr sz="1050" b="0" i="0" u="none" strike="noStrike" cap="none">
                <a:solidFill>
                  <a:schemeClr val="dk1"/>
                </a:solidFill>
                <a:latin typeface="Avenir"/>
                <a:ea typeface="Avenir"/>
                <a:cs typeface="Avenir"/>
                <a:sym typeface="Avenir"/>
              </a:defRPr>
            </a:lvl6pPr>
            <a:lvl7pPr marL="0" marR="0" lvl="6" indent="0" algn="r" rtl="0">
              <a:spcBef>
                <a:spcPts val="0"/>
              </a:spcBef>
              <a:buNone/>
              <a:defRPr sz="1050" b="0" i="0" u="none" strike="noStrike" cap="none">
                <a:solidFill>
                  <a:schemeClr val="dk1"/>
                </a:solidFill>
                <a:latin typeface="Avenir"/>
                <a:ea typeface="Avenir"/>
                <a:cs typeface="Avenir"/>
                <a:sym typeface="Avenir"/>
              </a:defRPr>
            </a:lvl7pPr>
            <a:lvl8pPr marL="0" marR="0" lvl="7" indent="0" algn="r" rtl="0">
              <a:spcBef>
                <a:spcPts val="0"/>
              </a:spcBef>
              <a:buNone/>
              <a:defRPr sz="1050" b="0" i="0" u="none" strike="noStrike" cap="none">
                <a:solidFill>
                  <a:schemeClr val="dk1"/>
                </a:solidFill>
                <a:latin typeface="Avenir"/>
                <a:ea typeface="Avenir"/>
                <a:cs typeface="Avenir"/>
                <a:sym typeface="Avenir"/>
              </a:defRPr>
            </a:lvl8pPr>
            <a:lvl9pPr marL="0" marR="0" lvl="8" indent="0" algn="r" rtl="0">
              <a:spcBef>
                <a:spcPts val="0"/>
              </a:spcBef>
              <a:buNone/>
              <a:defRPr sz="1050" b="0" i="0" u="none" strike="noStrike" cap="none">
                <a:solidFill>
                  <a:schemeClr val="dk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1184970126"/>
      </p:ext>
    </p:extLst>
  </p:cSld>
  <p:clrMap bg1="lt1" tx1="dk1" bg2="dk2" tx2="lt2" accent1="accent1" accent2="accent2" accent3="accent3" accent4="accent4" accent5="accent5" accent6="accent6" hlink="hlink" folHlink="folHlink"/>
  <p:sldLayoutIdLst>
    <p:sldLayoutId id="2147483725"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7" r:id="rId21"/>
    <p:sldLayoutId id="2147483748" r:id="rId22"/>
    <p:sldLayoutId id="2147483749" r:id="rId23"/>
    <p:sldLayoutId id="2147483750" r:id="rId24"/>
    <p:sldLayoutId id="2147483751" r:id="rId25"/>
    <p:sldLayoutId id="2147483752" r:id="rId26"/>
    <p:sldLayoutId id="2147483753" r:id="rId27"/>
    <p:sldLayoutId id="2147483754" r:id="rId28"/>
    <p:sldLayoutId id="2147483755" r:id="rId29"/>
    <p:sldLayoutId id="2147483756" r:id="rId30"/>
    <p:sldLayoutId id="2147483758" r:id="rId31"/>
    <p:sldLayoutId id="2147483759" r:id="rId32"/>
    <p:sldLayoutId id="2147483760" r:id="rId33"/>
    <p:sldLayoutId id="2147483761" r:id="rId34"/>
    <p:sldLayoutId id="2147483762" r:id="rId35"/>
    <p:sldLayoutId id="2147483763" r:id="rId36"/>
    <p:sldLayoutId id="2147483764" r:id="rId37"/>
    <p:sldLayoutId id="2147483765" r:id="rId38"/>
    <p:sldLayoutId id="2147483766" r:id="rId39"/>
    <p:sldLayoutId id="2147483767" r:id="rId40"/>
    <p:sldLayoutId id="2147483768" r:id="rId41"/>
    <p:sldLayoutId id="2147483769" r:id="rId42"/>
    <p:sldLayoutId id="2147483770" r:id="rId43"/>
    <p:sldLayoutId id="2147483772" r:id="rId44"/>
    <p:sldLayoutId id="2147483773" r:id="rId45"/>
    <p:sldLayoutId id="2147483775" r:id="rId46"/>
    <p:sldLayoutId id="2147483776" r:id="rId47"/>
    <p:sldLayoutId id="2147483777" r:id="rId48"/>
    <p:sldLayoutId id="2147483779" r:id="rId49"/>
    <p:sldLayoutId id="2147483780" r:id="rId50"/>
    <p:sldLayoutId id="2147483781" r:id="rId51"/>
    <p:sldLayoutId id="2147483820" r:id="rId52"/>
    <p:sldLayoutId id="2147483821" r:id="rId53"/>
    <p:sldLayoutId id="2147483822" r:id="rId54"/>
    <p:sldLayoutId id="2147483823" r:id="rId55"/>
    <p:sldLayoutId id="2147483824" r:id="rId56"/>
    <p:sldLayoutId id="2147483825" r:id="rId57"/>
    <p:sldLayoutId id="2147483826" r:id="rId58"/>
    <p:sldLayoutId id="2147483829" r:id="rId59"/>
    <p:sldLayoutId id="2147484078" r:id="rId60"/>
    <p:sldLayoutId id="2147484080" r:id="rId6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572">
          <p15:clr>
            <a:srgbClr val="F26B43"/>
          </p15:clr>
        </p15:guide>
        <p15:guide id="2" pos="574">
          <p15:clr>
            <a:srgbClr val="F26B43"/>
          </p15:clr>
        </p15:guide>
        <p15:guide id="3" pos="7106">
          <p15:clr>
            <a:srgbClr val="F26B43"/>
          </p15:clr>
        </p15:guide>
        <p15:guide id="4" orient="horz" pos="3748">
          <p15:clr>
            <a:srgbClr val="F26B43"/>
          </p15:clr>
        </p15:guide>
        <p15:guide id="5" pos="4407">
          <p15:clr>
            <a:srgbClr val="F26B43"/>
          </p15:clr>
        </p15:guide>
        <p15:guide id="6" pos="3273">
          <p15:clr>
            <a:srgbClr val="F26B43"/>
          </p15:clr>
        </p15:guide>
        <p15:guide id="7" pos="3840">
          <p15:clr>
            <a:srgbClr val="F26B43"/>
          </p15:clr>
        </p15:guide>
        <p15:guide id="8" orient="horz" pos="2160">
          <p15:clr>
            <a:srgbClr val="F26B43"/>
          </p15:clr>
        </p15:guide>
        <p15:guide id="9" pos="302">
          <p15:clr>
            <a:srgbClr val="F26B43"/>
          </p15:clr>
        </p15:guide>
        <p15:guide id="10" pos="737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49224" y="365124"/>
            <a:ext cx="10552176" cy="1499616"/>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chemeClr val="accent1"/>
              </a:buClr>
              <a:buSzPts val="4800"/>
              <a:buFont typeface="Avenir"/>
              <a:buNone/>
              <a:defRPr sz="4800" b="1" i="0" u="none" strike="noStrike" cap="none">
                <a:solidFill>
                  <a:schemeClr val="accent1"/>
                </a:solidFill>
                <a:latin typeface="Avenir"/>
                <a:ea typeface="Avenir"/>
                <a:cs typeface="Avenir"/>
                <a:sym typeface="Avenir"/>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49224" y="1984248"/>
            <a:ext cx="10552176" cy="4197096"/>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10000"/>
              </a:lnSpc>
              <a:spcBef>
                <a:spcPts val="1000"/>
              </a:spcBef>
              <a:spcAft>
                <a:spcPts val="0"/>
              </a:spcAft>
              <a:buClr>
                <a:schemeClr val="dk1"/>
              </a:buClr>
              <a:buSzPts val="2400"/>
              <a:buFont typeface="Arial"/>
              <a:buChar char="•"/>
              <a:defRPr sz="2400" b="0" i="0" u="none" strike="noStrike" cap="none">
                <a:solidFill>
                  <a:schemeClr val="dk1"/>
                </a:solidFill>
                <a:latin typeface="Avenir"/>
                <a:ea typeface="Avenir"/>
                <a:cs typeface="Avenir"/>
                <a:sym typeface="Avenir"/>
              </a:defRPr>
            </a:lvl1pPr>
            <a:lvl2pPr marL="914400" marR="0" lvl="1" indent="-355600" algn="l" rtl="0">
              <a:lnSpc>
                <a:spcPct val="110000"/>
              </a:lnSpc>
              <a:spcBef>
                <a:spcPts val="500"/>
              </a:spcBef>
              <a:spcAft>
                <a:spcPts val="0"/>
              </a:spcAft>
              <a:buClr>
                <a:schemeClr val="dk1"/>
              </a:buClr>
              <a:buSzPts val="2000"/>
              <a:buFont typeface="Arial"/>
              <a:buChar char="•"/>
              <a:defRPr sz="2000" b="0" i="0" u="none" strike="noStrike" cap="none">
                <a:solidFill>
                  <a:schemeClr val="dk1"/>
                </a:solidFill>
                <a:latin typeface="Avenir"/>
                <a:ea typeface="Avenir"/>
                <a:cs typeface="Avenir"/>
                <a:sym typeface="Avenir"/>
              </a:defRPr>
            </a:lvl2pPr>
            <a:lvl3pPr marL="1371600" marR="0" lvl="2" indent="-342900" algn="l" rtl="0">
              <a:lnSpc>
                <a:spcPct val="11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3pPr>
            <a:lvl4pPr marL="1828800" marR="0" lvl="3" indent="-330200" algn="l" rtl="0">
              <a:lnSpc>
                <a:spcPct val="110000"/>
              </a:lnSpc>
              <a:spcBef>
                <a:spcPts val="500"/>
              </a:spcBef>
              <a:spcAft>
                <a:spcPts val="0"/>
              </a:spcAft>
              <a:buClr>
                <a:schemeClr val="dk1"/>
              </a:buClr>
              <a:buSzPts val="1600"/>
              <a:buFont typeface="Arial"/>
              <a:buChar char="•"/>
              <a:defRPr sz="1600" b="0" i="0" u="none" strike="noStrike" cap="none">
                <a:solidFill>
                  <a:schemeClr val="dk1"/>
                </a:solidFill>
                <a:latin typeface="Avenir"/>
                <a:ea typeface="Avenir"/>
                <a:cs typeface="Avenir"/>
                <a:sym typeface="Avenir"/>
              </a:defRPr>
            </a:lvl4pPr>
            <a:lvl5pPr marL="2286000" marR="0" lvl="4" indent="-330200" algn="l" rtl="0">
              <a:lnSpc>
                <a:spcPct val="110000"/>
              </a:lnSpc>
              <a:spcBef>
                <a:spcPts val="500"/>
              </a:spcBef>
              <a:spcAft>
                <a:spcPts val="0"/>
              </a:spcAft>
              <a:buClr>
                <a:schemeClr val="dk1"/>
              </a:buClr>
              <a:buSzPts val="1600"/>
              <a:buFont typeface="Arial"/>
              <a:buChar char="•"/>
              <a:defRPr sz="1600" b="0" i="0" u="none" strike="noStrike" cap="none">
                <a:solidFill>
                  <a:schemeClr val="dk1"/>
                </a:solidFill>
                <a:latin typeface="Avenir"/>
                <a:ea typeface="Avenir"/>
                <a:cs typeface="Avenir"/>
                <a:sym typeface="Aveni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9pPr>
          </a:lstStyle>
          <a:p>
            <a:endParaRPr/>
          </a:p>
        </p:txBody>
      </p:sp>
      <p:sp>
        <p:nvSpPr>
          <p:cNvPr id="12" name="Google Shape;12;p3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1"/>
                </a:solidFill>
                <a:latin typeface="Avenir"/>
                <a:ea typeface="Avenir"/>
                <a:cs typeface="Avenir"/>
                <a:sym typeface="Avenir"/>
              </a:defRPr>
            </a:lvl1pPr>
            <a:lvl2pPr marR="0" lvl="1" algn="l" rtl="0">
              <a:spcBef>
                <a:spcPts val="0"/>
              </a:spcBef>
              <a:spcAft>
                <a:spcPts val="0"/>
              </a:spcAft>
              <a:buSzPts val="1400"/>
              <a:buNone/>
              <a:defRPr sz="1800" b="0" i="0" u="none" strike="noStrike" cap="none">
                <a:solidFill>
                  <a:schemeClr val="dk1"/>
                </a:solidFill>
                <a:latin typeface="Avenir"/>
                <a:ea typeface="Avenir"/>
                <a:cs typeface="Avenir"/>
                <a:sym typeface="Avenir"/>
              </a:defRPr>
            </a:lvl2pPr>
            <a:lvl3pPr marR="0" lvl="2" algn="l" rtl="0">
              <a:spcBef>
                <a:spcPts val="0"/>
              </a:spcBef>
              <a:spcAft>
                <a:spcPts val="0"/>
              </a:spcAft>
              <a:buSzPts val="1400"/>
              <a:buNone/>
              <a:defRPr sz="1800" b="0" i="0" u="none" strike="noStrike" cap="none">
                <a:solidFill>
                  <a:schemeClr val="dk1"/>
                </a:solidFill>
                <a:latin typeface="Avenir"/>
                <a:ea typeface="Avenir"/>
                <a:cs typeface="Avenir"/>
                <a:sym typeface="Avenir"/>
              </a:defRPr>
            </a:lvl3pPr>
            <a:lvl4pPr marR="0" lvl="3" algn="l" rtl="0">
              <a:spcBef>
                <a:spcPts val="0"/>
              </a:spcBef>
              <a:spcAft>
                <a:spcPts val="0"/>
              </a:spcAft>
              <a:buSzPts val="1400"/>
              <a:buNone/>
              <a:defRPr sz="1800" b="0" i="0" u="none" strike="noStrike" cap="none">
                <a:solidFill>
                  <a:schemeClr val="dk1"/>
                </a:solidFill>
                <a:latin typeface="Avenir"/>
                <a:ea typeface="Avenir"/>
                <a:cs typeface="Avenir"/>
                <a:sym typeface="Avenir"/>
              </a:defRPr>
            </a:lvl4pPr>
            <a:lvl5pPr marR="0" lvl="4" algn="l" rtl="0">
              <a:spcBef>
                <a:spcPts val="0"/>
              </a:spcBef>
              <a:spcAft>
                <a:spcPts val="0"/>
              </a:spcAft>
              <a:buSzPts val="1400"/>
              <a:buNone/>
              <a:defRPr sz="1800" b="0" i="0" u="none" strike="noStrike" cap="none">
                <a:solidFill>
                  <a:schemeClr val="dk1"/>
                </a:solidFill>
                <a:latin typeface="Avenir"/>
                <a:ea typeface="Avenir"/>
                <a:cs typeface="Avenir"/>
                <a:sym typeface="Avenir"/>
              </a:defRPr>
            </a:lvl5pPr>
            <a:lvl6pPr marR="0" lvl="5" algn="l" rtl="0">
              <a:spcBef>
                <a:spcPts val="0"/>
              </a:spcBef>
              <a:spcAft>
                <a:spcPts val="0"/>
              </a:spcAft>
              <a:buSzPts val="1400"/>
              <a:buNone/>
              <a:defRPr sz="1800" b="0" i="0" u="none" strike="noStrike" cap="none">
                <a:solidFill>
                  <a:schemeClr val="dk1"/>
                </a:solidFill>
                <a:latin typeface="Avenir"/>
                <a:ea typeface="Avenir"/>
                <a:cs typeface="Avenir"/>
                <a:sym typeface="Avenir"/>
              </a:defRPr>
            </a:lvl6pPr>
            <a:lvl7pPr marR="0" lvl="6" algn="l" rtl="0">
              <a:spcBef>
                <a:spcPts val="0"/>
              </a:spcBef>
              <a:spcAft>
                <a:spcPts val="0"/>
              </a:spcAft>
              <a:buSzPts val="1400"/>
              <a:buNone/>
              <a:defRPr sz="1800" b="0" i="0" u="none" strike="noStrike" cap="none">
                <a:solidFill>
                  <a:schemeClr val="dk1"/>
                </a:solidFill>
                <a:latin typeface="Avenir"/>
                <a:ea typeface="Avenir"/>
                <a:cs typeface="Avenir"/>
                <a:sym typeface="Avenir"/>
              </a:defRPr>
            </a:lvl7pPr>
            <a:lvl8pPr marR="0" lvl="7" algn="l" rtl="0">
              <a:spcBef>
                <a:spcPts val="0"/>
              </a:spcBef>
              <a:spcAft>
                <a:spcPts val="0"/>
              </a:spcAft>
              <a:buSzPts val="1400"/>
              <a:buNone/>
              <a:defRPr sz="1800" b="0" i="0" u="none" strike="noStrike" cap="none">
                <a:solidFill>
                  <a:schemeClr val="dk1"/>
                </a:solidFill>
                <a:latin typeface="Avenir"/>
                <a:ea typeface="Avenir"/>
                <a:cs typeface="Avenir"/>
                <a:sym typeface="Avenir"/>
              </a:defRPr>
            </a:lvl8pPr>
            <a:lvl9pPr marR="0" lvl="8" algn="l" rtl="0">
              <a:spcBef>
                <a:spcPts val="0"/>
              </a:spcBef>
              <a:spcAft>
                <a:spcPts val="0"/>
              </a:spcAft>
              <a:buSzPts val="1400"/>
              <a:buNone/>
              <a:defRPr sz="1800" b="0" i="0" u="none" strike="noStrike" cap="none">
                <a:solidFill>
                  <a:schemeClr val="dk1"/>
                </a:solidFill>
                <a:latin typeface="Avenir"/>
                <a:ea typeface="Avenir"/>
                <a:cs typeface="Avenir"/>
                <a:sym typeface="Avenir"/>
              </a:defRPr>
            </a:lvl9pPr>
          </a:lstStyle>
          <a:p>
            <a:endParaRPr/>
          </a:p>
        </p:txBody>
      </p:sp>
      <p:sp>
        <p:nvSpPr>
          <p:cNvPr id="13" name="Google Shape;13;p3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1"/>
                </a:solidFill>
                <a:latin typeface="Avenir"/>
                <a:ea typeface="Avenir"/>
                <a:cs typeface="Avenir"/>
                <a:sym typeface="Avenir"/>
              </a:defRPr>
            </a:lvl1pPr>
            <a:lvl2pPr marR="0" lvl="1" algn="l" rtl="0">
              <a:spcBef>
                <a:spcPts val="0"/>
              </a:spcBef>
              <a:spcAft>
                <a:spcPts val="0"/>
              </a:spcAft>
              <a:buSzPts val="1400"/>
              <a:buNone/>
              <a:defRPr sz="1800" b="0" i="0" u="none" strike="noStrike" cap="none">
                <a:solidFill>
                  <a:schemeClr val="dk1"/>
                </a:solidFill>
                <a:latin typeface="Avenir"/>
                <a:ea typeface="Avenir"/>
                <a:cs typeface="Avenir"/>
                <a:sym typeface="Avenir"/>
              </a:defRPr>
            </a:lvl2pPr>
            <a:lvl3pPr marR="0" lvl="2" algn="l" rtl="0">
              <a:spcBef>
                <a:spcPts val="0"/>
              </a:spcBef>
              <a:spcAft>
                <a:spcPts val="0"/>
              </a:spcAft>
              <a:buSzPts val="1400"/>
              <a:buNone/>
              <a:defRPr sz="1800" b="0" i="0" u="none" strike="noStrike" cap="none">
                <a:solidFill>
                  <a:schemeClr val="dk1"/>
                </a:solidFill>
                <a:latin typeface="Avenir"/>
                <a:ea typeface="Avenir"/>
                <a:cs typeface="Avenir"/>
                <a:sym typeface="Avenir"/>
              </a:defRPr>
            </a:lvl3pPr>
            <a:lvl4pPr marR="0" lvl="3" algn="l" rtl="0">
              <a:spcBef>
                <a:spcPts val="0"/>
              </a:spcBef>
              <a:spcAft>
                <a:spcPts val="0"/>
              </a:spcAft>
              <a:buSzPts val="1400"/>
              <a:buNone/>
              <a:defRPr sz="1800" b="0" i="0" u="none" strike="noStrike" cap="none">
                <a:solidFill>
                  <a:schemeClr val="dk1"/>
                </a:solidFill>
                <a:latin typeface="Avenir"/>
                <a:ea typeface="Avenir"/>
                <a:cs typeface="Avenir"/>
                <a:sym typeface="Avenir"/>
              </a:defRPr>
            </a:lvl4pPr>
            <a:lvl5pPr marR="0" lvl="4" algn="l" rtl="0">
              <a:spcBef>
                <a:spcPts val="0"/>
              </a:spcBef>
              <a:spcAft>
                <a:spcPts val="0"/>
              </a:spcAft>
              <a:buSzPts val="1400"/>
              <a:buNone/>
              <a:defRPr sz="1800" b="0" i="0" u="none" strike="noStrike" cap="none">
                <a:solidFill>
                  <a:schemeClr val="dk1"/>
                </a:solidFill>
                <a:latin typeface="Avenir"/>
                <a:ea typeface="Avenir"/>
                <a:cs typeface="Avenir"/>
                <a:sym typeface="Avenir"/>
              </a:defRPr>
            </a:lvl5pPr>
            <a:lvl6pPr marR="0" lvl="5" algn="l" rtl="0">
              <a:spcBef>
                <a:spcPts val="0"/>
              </a:spcBef>
              <a:spcAft>
                <a:spcPts val="0"/>
              </a:spcAft>
              <a:buSzPts val="1400"/>
              <a:buNone/>
              <a:defRPr sz="1800" b="0" i="0" u="none" strike="noStrike" cap="none">
                <a:solidFill>
                  <a:schemeClr val="dk1"/>
                </a:solidFill>
                <a:latin typeface="Avenir"/>
                <a:ea typeface="Avenir"/>
                <a:cs typeface="Avenir"/>
                <a:sym typeface="Avenir"/>
              </a:defRPr>
            </a:lvl6pPr>
            <a:lvl7pPr marR="0" lvl="6" algn="l" rtl="0">
              <a:spcBef>
                <a:spcPts val="0"/>
              </a:spcBef>
              <a:spcAft>
                <a:spcPts val="0"/>
              </a:spcAft>
              <a:buSzPts val="1400"/>
              <a:buNone/>
              <a:defRPr sz="1800" b="0" i="0" u="none" strike="noStrike" cap="none">
                <a:solidFill>
                  <a:schemeClr val="dk1"/>
                </a:solidFill>
                <a:latin typeface="Avenir"/>
                <a:ea typeface="Avenir"/>
                <a:cs typeface="Avenir"/>
                <a:sym typeface="Avenir"/>
              </a:defRPr>
            </a:lvl7pPr>
            <a:lvl8pPr marR="0" lvl="7" algn="l" rtl="0">
              <a:spcBef>
                <a:spcPts val="0"/>
              </a:spcBef>
              <a:spcAft>
                <a:spcPts val="0"/>
              </a:spcAft>
              <a:buSzPts val="1400"/>
              <a:buNone/>
              <a:defRPr sz="1800" b="0" i="0" u="none" strike="noStrike" cap="none">
                <a:solidFill>
                  <a:schemeClr val="dk1"/>
                </a:solidFill>
                <a:latin typeface="Avenir"/>
                <a:ea typeface="Avenir"/>
                <a:cs typeface="Avenir"/>
                <a:sym typeface="Avenir"/>
              </a:defRPr>
            </a:lvl8pPr>
            <a:lvl9pPr marR="0" lvl="8" algn="l" rtl="0">
              <a:spcBef>
                <a:spcPts val="0"/>
              </a:spcBef>
              <a:spcAft>
                <a:spcPts val="0"/>
              </a:spcAft>
              <a:buSzPts val="1400"/>
              <a:buNone/>
              <a:defRPr sz="1800" b="0" i="0" u="none" strike="noStrike" cap="none">
                <a:solidFill>
                  <a:schemeClr val="dk1"/>
                </a:solidFill>
                <a:latin typeface="Avenir"/>
                <a:ea typeface="Avenir"/>
                <a:cs typeface="Avenir"/>
                <a:sym typeface="Avenir"/>
              </a:defRPr>
            </a:lvl9pPr>
          </a:lstStyle>
          <a:p>
            <a:endParaRPr/>
          </a:p>
        </p:txBody>
      </p:sp>
      <p:sp>
        <p:nvSpPr>
          <p:cNvPr id="14" name="Google Shape;14;p3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1"/>
                </a:solidFill>
                <a:latin typeface="Avenir"/>
                <a:ea typeface="Avenir"/>
                <a:cs typeface="Avenir"/>
                <a:sym typeface="Avenir"/>
              </a:defRPr>
            </a:lvl1pPr>
            <a:lvl2pPr marL="0" marR="0" lvl="1" indent="0" algn="r" rtl="0">
              <a:spcBef>
                <a:spcPts val="0"/>
              </a:spcBef>
              <a:buNone/>
              <a:defRPr sz="1050" b="0" i="0" u="none" strike="noStrike" cap="none">
                <a:solidFill>
                  <a:schemeClr val="dk1"/>
                </a:solidFill>
                <a:latin typeface="Avenir"/>
                <a:ea typeface="Avenir"/>
                <a:cs typeface="Avenir"/>
                <a:sym typeface="Avenir"/>
              </a:defRPr>
            </a:lvl2pPr>
            <a:lvl3pPr marL="0" marR="0" lvl="2" indent="0" algn="r" rtl="0">
              <a:spcBef>
                <a:spcPts val="0"/>
              </a:spcBef>
              <a:buNone/>
              <a:defRPr sz="1050" b="0" i="0" u="none" strike="noStrike" cap="none">
                <a:solidFill>
                  <a:schemeClr val="dk1"/>
                </a:solidFill>
                <a:latin typeface="Avenir"/>
                <a:ea typeface="Avenir"/>
                <a:cs typeface="Avenir"/>
                <a:sym typeface="Avenir"/>
              </a:defRPr>
            </a:lvl3pPr>
            <a:lvl4pPr marL="0" marR="0" lvl="3" indent="0" algn="r" rtl="0">
              <a:spcBef>
                <a:spcPts val="0"/>
              </a:spcBef>
              <a:buNone/>
              <a:defRPr sz="1050" b="0" i="0" u="none" strike="noStrike" cap="none">
                <a:solidFill>
                  <a:schemeClr val="dk1"/>
                </a:solidFill>
                <a:latin typeface="Avenir"/>
                <a:ea typeface="Avenir"/>
                <a:cs typeface="Avenir"/>
                <a:sym typeface="Avenir"/>
              </a:defRPr>
            </a:lvl4pPr>
            <a:lvl5pPr marL="0" marR="0" lvl="4" indent="0" algn="r" rtl="0">
              <a:spcBef>
                <a:spcPts val="0"/>
              </a:spcBef>
              <a:buNone/>
              <a:defRPr sz="1050" b="0" i="0" u="none" strike="noStrike" cap="none">
                <a:solidFill>
                  <a:schemeClr val="dk1"/>
                </a:solidFill>
                <a:latin typeface="Avenir"/>
                <a:ea typeface="Avenir"/>
                <a:cs typeface="Avenir"/>
                <a:sym typeface="Avenir"/>
              </a:defRPr>
            </a:lvl5pPr>
            <a:lvl6pPr marL="0" marR="0" lvl="5" indent="0" algn="r" rtl="0">
              <a:spcBef>
                <a:spcPts val="0"/>
              </a:spcBef>
              <a:buNone/>
              <a:defRPr sz="1050" b="0" i="0" u="none" strike="noStrike" cap="none">
                <a:solidFill>
                  <a:schemeClr val="dk1"/>
                </a:solidFill>
                <a:latin typeface="Avenir"/>
                <a:ea typeface="Avenir"/>
                <a:cs typeface="Avenir"/>
                <a:sym typeface="Avenir"/>
              </a:defRPr>
            </a:lvl6pPr>
            <a:lvl7pPr marL="0" marR="0" lvl="6" indent="0" algn="r" rtl="0">
              <a:spcBef>
                <a:spcPts val="0"/>
              </a:spcBef>
              <a:buNone/>
              <a:defRPr sz="1050" b="0" i="0" u="none" strike="noStrike" cap="none">
                <a:solidFill>
                  <a:schemeClr val="dk1"/>
                </a:solidFill>
                <a:latin typeface="Avenir"/>
                <a:ea typeface="Avenir"/>
                <a:cs typeface="Avenir"/>
                <a:sym typeface="Avenir"/>
              </a:defRPr>
            </a:lvl7pPr>
            <a:lvl8pPr marL="0" marR="0" lvl="7" indent="0" algn="r" rtl="0">
              <a:spcBef>
                <a:spcPts val="0"/>
              </a:spcBef>
              <a:buNone/>
              <a:defRPr sz="1050" b="0" i="0" u="none" strike="noStrike" cap="none">
                <a:solidFill>
                  <a:schemeClr val="dk1"/>
                </a:solidFill>
                <a:latin typeface="Avenir"/>
                <a:ea typeface="Avenir"/>
                <a:cs typeface="Avenir"/>
                <a:sym typeface="Avenir"/>
              </a:defRPr>
            </a:lvl8pPr>
            <a:lvl9pPr marL="0" marR="0" lvl="8" indent="0" algn="r" rtl="0">
              <a:spcBef>
                <a:spcPts val="0"/>
              </a:spcBef>
              <a:buNone/>
              <a:defRPr sz="1050" b="0" i="0" u="none" strike="noStrike" cap="none">
                <a:solidFill>
                  <a:schemeClr val="dk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647800458"/>
      </p:ext>
    </p:extLst>
  </p:cSld>
  <p:clrMap bg1="lt1" tx1="dk1" bg2="dk2" tx2="lt2" accent1="accent1" accent2="accent2" accent3="accent3" accent4="accent4" accent5="accent5" accent6="accent6" hlink="hlink" folHlink="folHlink"/>
  <p:sldLayoutIdLst>
    <p:sldLayoutId id="2147483831"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 id="2147483847" r:id="rId16"/>
    <p:sldLayoutId id="2147483848" r:id="rId17"/>
    <p:sldLayoutId id="2147483849" r:id="rId18"/>
    <p:sldLayoutId id="2147483850" r:id="rId19"/>
    <p:sldLayoutId id="2147483851" r:id="rId20"/>
    <p:sldLayoutId id="2147483852" r:id="rId21"/>
    <p:sldLayoutId id="2147483853" r:id="rId22"/>
    <p:sldLayoutId id="2147483854" r:id="rId23"/>
    <p:sldLayoutId id="2147483855" r:id="rId24"/>
    <p:sldLayoutId id="2147483856" r:id="rId25"/>
    <p:sldLayoutId id="2147483857" r:id="rId26"/>
    <p:sldLayoutId id="2147483858" r:id="rId27"/>
    <p:sldLayoutId id="2147483859" r:id="rId28"/>
    <p:sldLayoutId id="2147483860" r:id="rId29"/>
    <p:sldLayoutId id="2147483861" r:id="rId30"/>
    <p:sldLayoutId id="2147483862" r:id="rId31"/>
    <p:sldLayoutId id="2147483863" r:id="rId32"/>
    <p:sldLayoutId id="2147483864" r:id="rId33"/>
    <p:sldLayoutId id="2147483865" r:id="rId34"/>
    <p:sldLayoutId id="2147483866" r:id="rId35"/>
    <p:sldLayoutId id="2147483867" r:id="rId36"/>
    <p:sldLayoutId id="2147483868" r:id="rId37"/>
    <p:sldLayoutId id="2147483869" r:id="rId38"/>
    <p:sldLayoutId id="2147483870" r:id="rId39"/>
    <p:sldLayoutId id="2147483871" r:id="rId40"/>
    <p:sldLayoutId id="2147483872" r:id="rId41"/>
    <p:sldLayoutId id="2147483873" r:id="rId42"/>
    <p:sldLayoutId id="2147483874" r:id="rId43"/>
    <p:sldLayoutId id="2147483875" r:id="rId44"/>
    <p:sldLayoutId id="2147483876" r:id="rId45"/>
    <p:sldLayoutId id="2147483877" r:id="rId46"/>
    <p:sldLayoutId id="2147483878" r:id="rId47"/>
    <p:sldLayoutId id="2147483879" r:id="rId48"/>
    <p:sldLayoutId id="2147483880" r:id="rId49"/>
    <p:sldLayoutId id="2147483881" r:id="rId50"/>
    <p:sldLayoutId id="2147483883" r:id="rId51"/>
    <p:sldLayoutId id="2147483884" r:id="rId52"/>
    <p:sldLayoutId id="2147483885" r:id="rId53"/>
    <p:sldLayoutId id="2147483886" r:id="rId54"/>
    <p:sldLayoutId id="2147483887" r:id="rId55"/>
    <p:sldLayoutId id="2147483888" r:id="rId56"/>
    <p:sldLayoutId id="2147483889" r:id="rId57"/>
    <p:sldLayoutId id="2147483890" r:id="rId58"/>
    <p:sldLayoutId id="2147483891" r:id="rId59"/>
    <p:sldLayoutId id="2147483892" r:id="rId60"/>
    <p:sldLayoutId id="2147483893" r:id="rId61"/>
    <p:sldLayoutId id="2147483894" r:id="rId6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572">
          <p15:clr>
            <a:srgbClr val="F26B43"/>
          </p15:clr>
        </p15:guide>
        <p15:guide id="2" pos="574">
          <p15:clr>
            <a:srgbClr val="F26B43"/>
          </p15:clr>
        </p15:guide>
        <p15:guide id="3" pos="7106">
          <p15:clr>
            <a:srgbClr val="F26B43"/>
          </p15:clr>
        </p15:guide>
        <p15:guide id="4" orient="horz" pos="3748">
          <p15:clr>
            <a:srgbClr val="F26B43"/>
          </p15:clr>
        </p15:guide>
        <p15:guide id="5" pos="4407">
          <p15:clr>
            <a:srgbClr val="F26B43"/>
          </p15:clr>
        </p15:guide>
        <p15:guide id="6" pos="3273">
          <p15:clr>
            <a:srgbClr val="F26B43"/>
          </p15:clr>
        </p15:guide>
        <p15:guide id="7" pos="3840">
          <p15:clr>
            <a:srgbClr val="F26B43"/>
          </p15:clr>
        </p15:guide>
        <p15:guide id="8" orient="horz" pos="2160">
          <p15:clr>
            <a:srgbClr val="F26B43"/>
          </p15:clr>
        </p15:guide>
        <p15:guide id="9" pos="302">
          <p15:clr>
            <a:srgbClr val="F26B43"/>
          </p15:clr>
        </p15:guide>
        <p15:guide id="10" pos="73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49224" y="365124"/>
            <a:ext cx="10552176" cy="1499616"/>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chemeClr val="accent1"/>
              </a:buClr>
              <a:buSzPts val="4800"/>
              <a:buFont typeface="Avenir"/>
              <a:buNone/>
              <a:defRPr sz="4800" b="1" i="0" u="none" strike="noStrike" cap="none">
                <a:solidFill>
                  <a:schemeClr val="accent1"/>
                </a:solidFill>
                <a:latin typeface="Avenir"/>
                <a:ea typeface="Avenir"/>
                <a:cs typeface="Avenir"/>
                <a:sym typeface="Avenir"/>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49224" y="1984248"/>
            <a:ext cx="10552176" cy="4197096"/>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10000"/>
              </a:lnSpc>
              <a:spcBef>
                <a:spcPts val="1000"/>
              </a:spcBef>
              <a:spcAft>
                <a:spcPts val="0"/>
              </a:spcAft>
              <a:buClr>
                <a:schemeClr val="dk1"/>
              </a:buClr>
              <a:buSzPts val="2400"/>
              <a:buFont typeface="Arial"/>
              <a:buChar char="•"/>
              <a:defRPr sz="2400" b="0" i="0" u="none" strike="noStrike" cap="none">
                <a:solidFill>
                  <a:schemeClr val="dk1"/>
                </a:solidFill>
                <a:latin typeface="Avenir"/>
                <a:ea typeface="Avenir"/>
                <a:cs typeface="Avenir"/>
                <a:sym typeface="Avenir"/>
              </a:defRPr>
            </a:lvl1pPr>
            <a:lvl2pPr marL="914400" marR="0" lvl="1" indent="-355600" algn="l" rtl="0">
              <a:lnSpc>
                <a:spcPct val="110000"/>
              </a:lnSpc>
              <a:spcBef>
                <a:spcPts val="500"/>
              </a:spcBef>
              <a:spcAft>
                <a:spcPts val="0"/>
              </a:spcAft>
              <a:buClr>
                <a:schemeClr val="dk1"/>
              </a:buClr>
              <a:buSzPts val="2000"/>
              <a:buFont typeface="Arial"/>
              <a:buChar char="•"/>
              <a:defRPr sz="2000" b="0" i="0" u="none" strike="noStrike" cap="none">
                <a:solidFill>
                  <a:schemeClr val="dk1"/>
                </a:solidFill>
                <a:latin typeface="Avenir"/>
                <a:ea typeface="Avenir"/>
                <a:cs typeface="Avenir"/>
                <a:sym typeface="Avenir"/>
              </a:defRPr>
            </a:lvl2pPr>
            <a:lvl3pPr marL="1371600" marR="0" lvl="2" indent="-342900" algn="l" rtl="0">
              <a:lnSpc>
                <a:spcPct val="11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3pPr>
            <a:lvl4pPr marL="1828800" marR="0" lvl="3" indent="-330200" algn="l" rtl="0">
              <a:lnSpc>
                <a:spcPct val="110000"/>
              </a:lnSpc>
              <a:spcBef>
                <a:spcPts val="500"/>
              </a:spcBef>
              <a:spcAft>
                <a:spcPts val="0"/>
              </a:spcAft>
              <a:buClr>
                <a:schemeClr val="dk1"/>
              </a:buClr>
              <a:buSzPts val="1600"/>
              <a:buFont typeface="Arial"/>
              <a:buChar char="•"/>
              <a:defRPr sz="1600" b="0" i="0" u="none" strike="noStrike" cap="none">
                <a:solidFill>
                  <a:schemeClr val="dk1"/>
                </a:solidFill>
                <a:latin typeface="Avenir"/>
                <a:ea typeface="Avenir"/>
                <a:cs typeface="Avenir"/>
                <a:sym typeface="Avenir"/>
              </a:defRPr>
            </a:lvl4pPr>
            <a:lvl5pPr marL="2286000" marR="0" lvl="4" indent="-330200" algn="l" rtl="0">
              <a:lnSpc>
                <a:spcPct val="110000"/>
              </a:lnSpc>
              <a:spcBef>
                <a:spcPts val="500"/>
              </a:spcBef>
              <a:spcAft>
                <a:spcPts val="0"/>
              </a:spcAft>
              <a:buClr>
                <a:schemeClr val="dk1"/>
              </a:buClr>
              <a:buSzPts val="1600"/>
              <a:buFont typeface="Arial"/>
              <a:buChar char="•"/>
              <a:defRPr sz="1600" b="0" i="0" u="none" strike="noStrike" cap="none">
                <a:solidFill>
                  <a:schemeClr val="dk1"/>
                </a:solidFill>
                <a:latin typeface="Avenir"/>
                <a:ea typeface="Avenir"/>
                <a:cs typeface="Avenir"/>
                <a:sym typeface="Aveni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9pPr>
          </a:lstStyle>
          <a:p>
            <a:endParaRPr/>
          </a:p>
        </p:txBody>
      </p:sp>
      <p:sp>
        <p:nvSpPr>
          <p:cNvPr id="12" name="Google Shape;12;p33"/>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1"/>
                </a:solidFill>
                <a:latin typeface="Avenir"/>
                <a:ea typeface="Avenir"/>
                <a:cs typeface="Avenir"/>
                <a:sym typeface="Avenir"/>
              </a:defRPr>
            </a:lvl1pPr>
            <a:lvl2pPr marR="0" lvl="1" algn="l" rtl="0">
              <a:spcBef>
                <a:spcPts val="0"/>
              </a:spcBef>
              <a:spcAft>
                <a:spcPts val="0"/>
              </a:spcAft>
              <a:buSzPts val="1400"/>
              <a:buNone/>
              <a:defRPr sz="1800" b="0" i="0" u="none" strike="noStrike" cap="none">
                <a:solidFill>
                  <a:schemeClr val="dk1"/>
                </a:solidFill>
                <a:latin typeface="Avenir"/>
                <a:ea typeface="Avenir"/>
                <a:cs typeface="Avenir"/>
                <a:sym typeface="Avenir"/>
              </a:defRPr>
            </a:lvl2pPr>
            <a:lvl3pPr marR="0" lvl="2" algn="l" rtl="0">
              <a:spcBef>
                <a:spcPts val="0"/>
              </a:spcBef>
              <a:spcAft>
                <a:spcPts val="0"/>
              </a:spcAft>
              <a:buSzPts val="1400"/>
              <a:buNone/>
              <a:defRPr sz="1800" b="0" i="0" u="none" strike="noStrike" cap="none">
                <a:solidFill>
                  <a:schemeClr val="dk1"/>
                </a:solidFill>
                <a:latin typeface="Avenir"/>
                <a:ea typeface="Avenir"/>
                <a:cs typeface="Avenir"/>
                <a:sym typeface="Avenir"/>
              </a:defRPr>
            </a:lvl3pPr>
            <a:lvl4pPr marR="0" lvl="3" algn="l" rtl="0">
              <a:spcBef>
                <a:spcPts val="0"/>
              </a:spcBef>
              <a:spcAft>
                <a:spcPts val="0"/>
              </a:spcAft>
              <a:buSzPts val="1400"/>
              <a:buNone/>
              <a:defRPr sz="1800" b="0" i="0" u="none" strike="noStrike" cap="none">
                <a:solidFill>
                  <a:schemeClr val="dk1"/>
                </a:solidFill>
                <a:latin typeface="Avenir"/>
                <a:ea typeface="Avenir"/>
                <a:cs typeface="Avenir"/>
                <a:sym typeface="Avenir"/>
              </a:defRPr>
            </a:lvl4pPr>
            <a:lvl5pPr marR="0" lvl="4" algn="l" rtl="0">
              <a:spcBef>
                <a:spcPts val="0"/>
              </a:spcBef>
              <a:spcAft>
                <a:spcPts val="0"/>
              </a:spcAft>
              <a:buSzPts val="1400"/>
              <a:buNone/>
              <a:defRPr sz="1800" b="0" i="0" u="none" strike="noStrike" cap="none">
                <a:solidFill>
                  <a:schemeClr val="dk1"/>
                </a:solidFill>
                <a:latin typeface="Avenir"/>
                <a:ea typeface="Avenir"/>
                <a:cs typeface="Avenir"/>
                <a:sym typeface="Avenir"/>
              </a:defRPr>
            </a:lvl5pPr>
            <a:lvl6pPr marR="0" lvl="5" algn="l" rtl="0">
              <a:spcBef>
                <a:spcPts val="0"/>
              </a:spcBef>
              <a:spcAft>
                <a:spcPts val="0"/>
              </a:spcAft>
              <a:buSzPts val="1400"/>
              <a:buNone/>
              <a:defRPr sz="1800" b="0" i="0" u="none" strike="noStrike" cap="none">
                <a:solidFill>
                  <a:schemeClr val="dk1"/>
                </a:solidFill>
                <a:latin typeface="Avenir"/>
                <a:ea typeface="Avenir"/>
                <a:cs typeface="Avenir"/>
                <a:sym typeface="Avenir"/>
              </a:defRPr>
            </a:lvl6pPr>
            <a:lvl7pPr marR="0" lvl="6" algn="l" rtl="0">
              <a:spcBef>
                <a:spcPts val="0"/>
              </a:spcBef>
              <a:spcAft>
                <a:spcPts val="0"/>
              </a:spcAft>
              <a:buSzPts val="1400"/>
              <a:buNone/>
              <a:defRPr sz="1800" b="0" i="0" u="none" strike="noStrike" cap="none">
                <a:solidFill>
                  <a:schemeClr val="dk1"/>
                </a:solidFill>
                <a:latin typeface="Avenir"/>
                <a:ea typeface="Avenir"/>
                <a:cs typeface="Avenir"/>
                <a:sym typeface="Avenir"/>
              </a:defRPr>
            </a:lvl7pPr>
            <a:lvl8pPr marR="0" lvl="7" algn="l" rtl="0">
              <a:spcBef>
                <a:spcPts val="0"/>
              </a:spcBef>
              <a:spcAft>
                <a:spcPts val="0"/>
              </a:spcAft>
              <a:buSzPts val="1400"/>
              <a:buNone/>
              <a:defRPr sz="1800" b="0" i="0" u="none" strike="noStrike" cap="none">
                <a:solidFill>
                  <a:schemeClr val="dk1"/>
                </a:solidFill>
                <a:latin typeface="Avenir"/>
                <a:ea typeface="Avenir"/>
                <a:cs typeface="Avenir"/>
                <a:sym typeface="Avenir"/>
              </a:defRPr>
            </a:lvl8pPr>
            <a:lvl9pPr marR="0" lvl="8" algn="l" rtl="0">
              <a:spcBef>
                <a:spcPts val="0"/>
              </a:spcBef>
              <a:spcAft>
                <a:spcPts val="0"/>
              </a:spcAft>
              <a:buSzPts val="1400"/>
              <a:buNone/>
              <a:defRPr sz="1800" b="0" i="0" u="none" strike="noStrike" cap="none">
                <a:solidFill>
                  <a:schemeClr val="dk1"/>
                </a:solidFill>
                <a:latin typeface="Avenir"/>
                <a:ea typeface="Avenir"/>
                <a:cs typeface="Avenir"/>
                <a:sym typeface="Avenir"/>
              </a:defRPr>
            </a:lvl9pPr>
          </a:lstStyle>
          <a:p>
            <a:endParaRPr/>
          </a:p>
        </p:txBody>
      </p:sp>
      <p:sp>
        <p:nvSpPr>
          <p:cNvPr id="13" name="Google Shape;13;p33"/>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1"/>
                </a:solidFill>
                <a:latin typeface="Avenir"/>
                <a:ea typeface="Avenir"/>
                <a:cs typeface="Avenir"/>
                <a:sym typeface="Avenir"/>
              </a:defRPr>
            </a:lvl1pPr>
            <a:lvl2pPr marR="0" lvl="1" algn="l" rtl="0">
              <a:spcBef>
                <a:spcPts val="0"/>
              </a:spcBef>
              <a:spcAft>
                <a:spcPts val="0"/>
              </a:spcAft>
              <a:buSzPts val="1400"/>
              <a:buNone/>
              <a:defRPr sz="1800" b="0" i="0" u="none" strike="noStrike" cap="none">
                <a:solidFill>
                  <a:schemeClr val="dk1"/>
                </a:solidFill>
                <a:latin typeface="Avenir"/>
                <a:ea typeface="Avenir"/>
                <a:cs typeface="Avenir"/>
                <a:sym typeface="Avenir"/>
              </a:defRPr>
            </a:lvl2pPr>
            <a:lvl3pPr marR="0" lvl="2" algn="l" rtl="0">
              <a:spcBef>
                <a:spcPts val="0"/>
              </a:spcBef>
              <a:spcAft>
                <a:spcPts val="0"/>
              </a:spcAft>
              <a:buSzPts val="1400"/>
              <a:buNone/>
              <a:defRPr sz="1800" b="0" i="0" u="none" strike="noStrike" cap="none">
                <a:solidFill>
                  <a:schemeClr val="dk1"/>
                </a:solidFill>
                <a:latin typeface="Avenir"/>
                <a:ea typeface="Avenir"/>
                <a:cs typeface="Avenir"/>
                <a:sym typeface="Avenir"/>
              </a:defRPr>
            </a:lvl3pPr>
            <a:lvl4pPr marR="0" lvl="3" algn="l" rtl="0">
              <a:spcBef>
                <a:spcPts val="0"/>
              </a:spcBef>
              <a:spcAft>
                <a:spcPts val="0"/>
              </a:spcAft>
              <a:buSzPts val="1400"/>
              <a:buNone/>
              <a:defRPr sz="1800" b="0" i="0" u="none" strike="noStrike" cap="none">
                <a:solidFill>
                  <a:schemeClr val="dk1"/>
                </a:solidFill>
                <a:latin typeface="Avenir"/>
                <a:ea typeface="Avenir"/>
                <a:cs typeface="Avenir"/>
                <a:sym typeface="Avenir"/>
              </a:defRPr>
            </a:lvl4pPr>
            <a:lvl5pPr marR="0" lvl="4" algn="l" rtl="0">
              <a:spcBef>
                <a:spcPts val="0"/>
              </a:spcBef>
              <a:spcAft>
                <a:spcPts val="0"/>
              </a:spcAft>
              <a:buSzPts val="1400"/>
              <a:buNone/>
              <a:defRPr sz="1800" b="0" i="0" u="none" strike="noStrike" cap="none">
                <a:solidFill>
                  <a:schemeClr val="dk1"/>
                </a:solidFill>
                <a:latin typeface="Avenir"/>
                <a:ea typeface="Avenir"/>
                <a:cs typeface="Avenir"/>
                <a:sym typeface="Avenir"/>
              </a:defRPr>
            </a:lvl5pPr>
            <a:lvl6pPr marR="0" lvl="5" algn="l" rtl="0">
              <a:spcBef>
                <a:spcPts val="0"/>
              </a:spcBef>
              <a:spcAft>
                <a:spcPts val="0"/>
              </a:spcAft>
              <a:buSzPts val="1400"/>
              <a:buNone/>
              <a:defRPr sz="1800" b="0" i="0" u="none" strike="noStrike" cap="none">
                <a:solidFill>
                  <a:schemeClr val="dk1"/>
                </a:solidFill>
                <a:latin typeface="Avenir"/>
                <a:ea typeface="Avenir"/>
                <a:cs typeface="Avenir"/>
                <a:sym typeface="Avenir"/>
              </a:defRPr>
            </a:lvl6pPr>
            <a:lvl7pPr marR="0" lvl="6" algn="l" rtl="0">
              <a:spcBef>
                <a:spcPts val="0"/>
              </a:spcBef>
              <a:spcAft>
                <a:spcPts val="0"/>
              </a:spcAft>
              <a:buSzPts val="1400"/>
              <a:buNone/>
              <a:defRPr sz="1800" b="0" i="0" u="none" strike="noStrike" cap="none">
                <a:solidFill>
                  <a:schemeClr val="dk1"/>
                </a:solidFill>
                <a:latin typeface="Avenir"/>
                <a:ea typeface="Avenir"/>
                <a:cs typeface="Avenir"/>
                <a:sym typeface="Avenir"/>
              </a:defRPr>
            </a:lvl7pPr>
            <a:lvl8pPr marR="0" lvl="7" algn="l" rtl="0">
              <a:spcBef>
                <a:spcPts val="0"/>
              </a:spcBef>
              <a:spcAft>
                <a:spcPts val="0"/>
              </a:spcAft>
              <a:buSzPts val="1400"/>
              <a:buNone/>
              <a:defRPr sz="1800" b="0" i="0" u="none" strike="noStrike" cap="none">
                <a:solidFill>
                  <a:schemeClr val="dk1"/>
                </a:solidFill>
                <a:latin typeface="Avenir"/>
                <a:ea typeface="Avenir"/>
                <a:cs typeface="Avenir"/>
                <a:sym typeface="Avenir"/>
              </a:defRPr>
            </a:lvl8pPr>
            <a:lvl9pPr marR="0" lvl="8" algn="l" rtl="0">
              <a:spcBef>
                <a:spcPts val="0"/>
              </a:spcBef>
              <a:spcAft>
                <a:spcPts val="0"/>
              </a:spcAft>
              <a:buSzPts val="1400"/>
              <a:buNone/>
              <a:defRPr sz="1800" b="0" i="0" u="none" strike="noStrike" cap="none">
                <a:solidFill>
                  <a:schemeClr val="dk1"/>
                </a:solidFill>
                <a:latin typeface="Avenir"/>
                <a:ea typeface="Avenir"/>
                <a:cs typeface="Avenir"/>
                <a:sym typeface="Avenir"/>
              </a:defRPr>
            </a:lvl9pPr>
          </a:lstStyle>
          <a:p>
            <a:endParaRPr/>
          </a:p>
        </p:txBody>
      </p:sp>
      <p:sp>
        <p:nvSpPr>
          <p:cNvPr id="14" name="Google Shape;14;p33"/>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1"/>
                </a:solidFill>
                <a:latin typeface="Avenir"/>
                <a:ea typeface="Avenir"/>
                <a:cs typeface="Avenir"/>
                <a:sym typeface="Avenir"/>
              </a:defRPr>
            </a:lvl1pPr>
            <a:lvl2pPr marL="0" marR="0" lvl="1" indent="0" algn="r" rtl="0">
              <a:spcBef>
                <a:spcPts val="0"/>
              </a:spcBef>
              <a:buNone/>
              <a:defRPr sz="1050" b="0" i="0" u="none" strike="noStrike" cap="none">
                <a:solidFill>
                  <a:schemeClr val="dk1"/>
                </a:solidFill>
                <a:latin typeface="Avenir"/>
                <a:ea typeface="Avenir"/>
                <a:cs typeface="Avenir"/>
                <a:sym typeface="Avenir"/>
              </a:defRPr>
            </a:lvl2pPr>
            <a:lvl3pPr marL="0" marR="0" lvl="2" indent="0" algn="r" rtl="0">
              <a:spcBef>
                <a:spcPts val="0"/>
              </a:spcBef>
              <a:buNone/>
              <a:defRPr sz="1050" b="0" i="0" u="none" strike="noStrike" cap="none">
                <a:solidFill>
                  <a:schemeClr val="dk1"/>
                </a:solidFill>
                <a:latin typeface="Avenir"/>
                <a:ea typeface="Avenir"/>
                <a:cs typeface="Avenir"/>
                <a:sym typeface="Avenir"/>
              </a:defRPr>
            </a:lvl3pPr>
            <a:lvl4pPr marL="0" marR="0" lvl="3" indent="0" algn="r" rtl="0">
              <a:spcBef>
                <a:spcPts val="0"/>
              </a:spcBef>
              <a:buNone/>
              <a:defRPr sz="1050" b="0" i="0" u="none" strike="noStrike" cap="none">
                <a:solidFill>
                  <a:schemeClr val="dk1"/>
                </a:solidFill>
                <a:latin typeface="Avenir"/>
                <a:ea typeface="Avenir"/>
                <a:cs typeface="Avenir"/>
                <a:sym typeface="Avenir"/>
              </a:defRPr>
            </a:lvl4pPr>
            <a:lvl5pPr marL="0" marR="0" lvl="4" indent="0" algn="r" rtl="0">
              <a:spcBef>
                <a:spcPts val="0"/>
              </a:spcBef>
              <a:buNone/>
              <a:defRPr sz="1050" b="0" i="0" u="none" strike="noStrike" cap="none">
                <a:solidFill>
                  <a:schemeClr val="dk1"/>
                </a:solidFill>
                <a:latin typeface="Avenir"/>
                <a:ea typeface="Avenir"/>
                <a:cs typeface="Avenir"/>
                <a:sym typeface="Avenir"/>
              </a:defRPr>
            </a:lvl5pPr>
            <a:lvl6pPr marL="0" marR="0" lvl="5" indent="0" algn="r" rtl="0">
              <a:spcBef>
                <a:spcPts val="0"/>
              </a:spcBef>
              <a:buNone/>
              <a:defRPr sz="1050" b="0" i="0" u="none" strike="noStrike" cap="none">
                <a:solidFill>
                  <a:schemeClr val="dk1"/>
                </a:solidFill>
                <a:latin typeface="Avenir"/>
                <a:ea typeface="Avenir"/>
                <a:cs typeface="Avenir"/>
                <a:sym typeface="Avenir"/>
              </a:defRPr>
            </a:lvl6pPr>
            <a:lvl7pPr marL="0" marR="0" lvl="6" indent="0" algn="r" rtl="0">
              <a:spcBef>
                <a:spcPts val="0"/>
              </a:spcBef>
              <a:buNone/>
              <a:defRPr sz="1050" b="0" i="0" u="none" strike="noStrike" cap="none">
                <a:solidFill>
                  <a:schemeClr val="dk1"/>
                </a:solidFill>
                <a:latin typeface="Avenir"/>
                <a:ea typeface="Avenir"/>
                <a:cs typeface="Avenir"/>
                <a:sym typeface="Avenir"/>
              </a:defRPr>
            </a:lvl7pPr>
            <a:lvl8pPr marL="0" marR="0" lvl="7" indent="0" algn="r" rtl="0">
              <a:spcBef>
                <a:spcPts val="0"/>
              </a:spcBef>
              <a:buNone/>
              <a:defRPr sz="1050" b="0" i="0" u="none" strike="noStrike" cap="none">
                <a:solidFill>
                  <a:schemeClr val="dk1"/>
                </a:solidFill>
                <a:latin typeface="Avenir"/>
                <a:ea typeface="Avenir"/>
                <a:cs typeface="Avenir"/>
                <a:sym typeface="Avenir"/>
              </a:defRPr>
            </a:lvl8pPr>
            <a:lvl9pPr marL="0" marR="0" lvl="8" indent="0" algn="r" rtl="0">
              <a:spcBef>
                <a:spcPts val="0"/>
              </a:spcBef>
              <a:buNone/>
              <a:defRPr sz="1050" b="0" i="0" u="none" strike="noStrike" cap="none">
                <a:solidFill>
                  <a:schemeClr val="dk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AU"/>
              <a:t>‹Nr.›</a:t>
            </a:fld>
            <a:endParaRPr/>
          </a:p>
        </p:txBody>
      </p:sp>
    </p:spTree>
    <p:extLst>
      <p:ext uri="{BB962C8B-B14F-4D97-AF65-F5344CB8AC3E}">
        <p14:creationId xmlns:p14="http://schemas.microsoft.com/office/powerpoint/2010/main" val="2106141975"/>
      </p:ext>
    </p:extLst>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 id="2147483909" r:id="rId12"/>
    <p:sldLayoutId id="2147483910" r:id="rId13"/>
    <p:sldLayoutId id="2147483911" r:id="rId14"/>
    <p:sldLayoutId id="2147483912" r:id="rId15"/>
    <p:sldLayoutId id="2147483913" r:id="rId16"/>
    <p:sldLayoutId id="2147483914" r:id="rId17"/>
    <p:sldLayoutId id="2147483915" r:id="rId18"/>
    <p:sldLayoutId id="2147483916" r:id="rId19"/>
    <p:sldLayoutId id="2147483917" r:id="rId20"/>
    <p:sldLayoutId id="2147483918" r:id="rId21"/>
    <p:sldLayoutId id="2147483919" r:id="rId22"/>
    <p:sldLayoutId id="2147483920" r:id="rId23"/>
    <p:sldLayoutId id="2147483921" r:id="rId24"/>
    <p:sldLayoutId id="2147483922" r:id="rId25"/>
    <p:sldLayoutId id="2147483923" r:id="rId26"/>
    <p:sldLayoutId id="2147483924" r:id="rId27"/>
    <p:sldLayoutId id="2147483925" r:id="rId28"/>
    <p:sldLayoutId id="2147483926" r:id="rId29"/>
    <p:sldLayoutId id="2147483927" r:id="rId30"/>
    <p:sldLayoutId id="2147483928" r:id="rId31"/>
    <p:sldLayoutId id="2147483929" r:id="rId32"/>
    <p:sldLayoutId id="2147483930" r:id="rId33"/>
    <p:sldLayoutId id="2147483931" r:id="rId34"/>
    <p:sldLayoutId id="2147483932" r:id="rId35"/>
    <p:sldLayoutId id="2147483933" r:id="rId36"/>
    <p:sldLayoutId id="2147483934" r:id="rId37"/>
    <p:sldLayoutId id="2147483935" r:id="rId38"/>
    <p:sldLayoutId id="2147483936" r:id="rId39"/>
    <p:sldLayoutId id="2147483937" r:id="rId40"/>
    <p:sldLayoutId id="2147483938" r:id="rId41"/>
    <p:sldLayoutId id="2147483939" r:id="rId42"/>
    <p:sldLayoutId id="2147483940" r:id="rId43"/>
    <p:sldLayoutId id="2147483941" r:id="rId44"/>
    <p:sldLayoutId id="2147483942" r:id="rId45"/>
    <p:sldLayoutId id="2147483943" r:id="rId46"/>
    <p:sldLayoutId id="2147483944" r:id="rId47"/>
    <p:sldLayoutId id="2147483945" r:id="rId48"/>
    <p:sldLayoutId id="2147483946" r:id="rId49"/>
    <p:sldLayoutId id="2147483947" r:id="rId50"/>
    <p:sldLayoutId id="2147483948" r:id="rId51"/>
    <p:sldLayoutId id="2147483949" r:id="rId52"/>
    <p:sldLayoutId id="2147483950" r:id="rId53"/>
    <p:sldLayoutId id="2147483951" r:id="rId54"/>
    <p:sldLayoutId id="2147483952" r:id="rId55"/>
    <p:sldLayoutId id="2147483953" r:id="rId56"/>
    <p:sldLayoutId id="2147483954" r:id="rId57"/>
    <p:sldLayoutId id="2147483955" r:id="rId58"/>
    <p:sldLayoutId id="2147483956" r:id="rId59"/>
    <p:sldLayoutId id="2147483957" r:id="rId60"/>
    <p:sldLayoutId id="2147483958" r:id="rId61"/>
    <p:sldLayoutId id="2147483959" r:id="rId62"/>
    <p:sldLayoutId id="2147483961" r:id="rId63"/>
    <p:sldLayoutId id="2147483962" r:id="rId6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572">
          <p15:clr>
            <a:srgbClr val="F26B43"/>
          </p15:clr>
        </p15:guide>
        <p15:guide id="2" pos="574">
          <p15:clr>
            <a:srgbClr val="F26B43"/>
          </p15:clr>
        </p15:guide>
        <p15:guide id="3" pos="7106">
          <p15:clr>
            <a:srgbClr val="F26B43"/>
          </p15:clr>
        </p15:guide>
        <p15:guide id="4" orient="horz" pos="3748">
          <p15:clr>
            <a:srgbClr val="F26B43"/>
          </p15:clr>
        </p15:guide>
        <p15:guide id="5" pos="4407">
          <p15:clr>
            <a:srgbClr val="F26B43"/>
          </p15:clr>
        </p15:guide>
        <p15:guide id="6" pos="3273">
          <p15:clr>
            <a:srgbClr val="F26B43"/>
          </p15:clr>
        </p15:guide>
        <p15:guide id="7" pos="3840">
          <p15:clr>
            <a:srgbClr val="F26B43"/>
          </p15:clr>
        </p15:guide>
        <p15:guide id="8" orient="horz" pos="2160">
          <p15:clr>
            <a:srgbClr val="F26B43"/>
          </p15:clr>
        </p15:guide>
        <p15:guide id="9" pos="302">
          <p15:clr>
            <a:srgbClr val="F26B43"/>
          </p15:clr>
        </p15:guide>
        <p15:guide id="10" pos="737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0457C7-CF8F-423D-890D-FC2222796ABE}" type="datetimeFigureOut">
              <a:rPr lang="en-NZ" smtClean="0"/>
              <a:t>11/10/2024</a:t>
            </a:fld>
            <a:endParaRPr lang="en-NZ"/>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0FABA1-20D7-4EFD-9179-F2DF57A2DB93}" type="slidenum">
              <a:rPr lang="en-NZ" smtClean="0"/>
              <a:t>‹Nr.›</a:t>
            </a:fld>
            <a:endParaRPr lang="en-NZ"/>
          </a:p>
        </p:txBody>
      </p:sp>
    </p:spTree>
    <p:extLst>
      <p:ext uri="{BB962C8B-B14F-4D97-AF65-F5344CB8AC3E}">
        <p14:creationId xmlns:p14="http://schemas.microsoft.com/office/powerpoint/2010/main" val="2665693392"/>
      </p:ext>
    </p:extLst>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 id="214748406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0.xml"/><Relationship Id="rId1" Type="http://schemas.openxmlformats.org/officeDocument/2006/relationships/slideLayout" Target="../slideLayouts/slideLayout92.xml"/></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125.xml"/><Relationship Id="rId4" Type="http://schemas.openxmlformats.org/officeDocument/2006/relationships/image" Target="../media/image42.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60.xml"/><Relationship Id="rId5" Type="http://schemas.openxmlformats.org/officeDocument/2006/relationships/image" Target="../media/image45.svg"/><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9.xml"/></Relationships>
</file>

<file path=ppt/slides/_rels/slide15.xml.rels><?xml version="1.0" encoding="UTF-8" standalone="yes"?>
<Relationships xmlns="http://schemas.openxmlformats.org/package/2006/relationships"><Relationship Id="rId8" Type="http://schemas.openxmlformats.org/officeDocument/2006/relationships/image" Target="../media/image47.svg"/><Relationship Id="rId13" Type="http://schemas.openxmlformats.org/officeDocument/2006/relationships/image" Target="../media/image52.png"/><Relationship Id="rId3" Type="http://schemas.openxmlformats.org/officeDocument/2006/relationships/diagramLayout" Target="../diagrams/layout2.xml"/><Relationship Id="rId7" Type="http://schemas.openxmlformats.org/officeDocument/2006/relationships/image" Target="../media/image46.png"/><Relationship Id="rId12" Type="http://schemas.openxmlformats.org/officeDocument/2006/relationships/image" Target="../media/image51.svg"/><Relationship Id="rId2" Type="http://schemas.openxmlformats.org/officeDocument/2006/relationships/diagramData" Target="../diagrams/data2.xml"/><Relationship Id="rId1" Type="http://schemas.openxmlformats.org/officeDocument/2006/relationships/slideLayout" Target="../slideLayouts/slideLayout60.xml"/><Relationship Id="rId6" Type="http://schemas.microsoft.com/office/2007/relationships/diagramDrawing" Target="../diagrams/drawing2.xml"/><Relationship Id="rId11" Type="http://schemas.openxmlformats.org/officeDocument/2006/relationships/image" Target="../media/image50.png"/><Relationship Id="rId5" Type="http://schemas.openxmlformats.org/officeDocument/2006/relationships/diagramColors" Target="../diagrams/colors2.xml"/><Relationship Id="rId10" Type="http://schemas.openxmlformats.org/officeDocument/2006/relationships/image" Target="../media/image49.svg"/><Relationship Id="rId4" Type="http://schemas.openxmlformats.org/officeDocument/2006/relationships/diagramQuickStyle" Target="../diagrams/quickStyle2.xml"/><Relationship Id="rId9" Type="http://schemas.openxmlformats.org/officeDocument/2006/relationships/image" Target="../media/image48.png"/><Relationship Id="rId14" Type="http://schemas.openxmlformats.org/officeDocument/2006/relationships/image" Target="../media/image53.svg"/></Relationships>
</file>

<file path=ppt/slides/_rels/slide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56.svg"/><Relationship Id="rId7" Type="http://schemas.openxmlformats.org/officeDocument/2006/relationships/image" Target="../media/image60.svg"/><Relationship Id="rId2" Type="http://schemas.openxmlformats.org/officeDocument/2006/relationships/image" Target="../media/image55.png"/><Relationship Id="rId1" Type="http://schemas.openxmlformats.org/officeDocument/2006/relationships/slideLayout" Target="../slideLayouts/slideLayout92.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s>
</file>

<file path=ppt/slides/_rels/slide18.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54.png"/><Relationship Id="rId7" Type="http://schemas.openxmlformats.org/officeDocument/2006/relationships/image" Target="../media/image64.png"/><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 Id="rId9" Type="http://schemas.openxmlformats.org/officeDocument/2006/relationships/image" Target="../media/image66.png"/></Relationships>
</file>

<file path=ppt/slides/_rels/slide1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9.jpe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160.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8.xml"/></Relationships>
</file>

<file path=ppt/slides/_rels/slide2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7.xml"/><Relationship Id="rId1" Type="http://schemas.openxmlformats.org/officeDocument/2006/relationships/slideLayout" Target="../slideLayouts/slideLayout6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8.xml"/><Relationship Id="rId1" Type="http://schemas.openxmlformats.org/officeDocument/2006/relationships/slideLayout" Target="../slideLayouts/slideLayout222.xml"/><Relationship Id="rId5" Type="http://schemas.openxmlformats.org/officeDocument/2006/relationships/image" Target="../media/image80.png"/><Relationship Id="rId4" Type="http://schemas.openxmlformats.org/officeDocument/2006/relationships/image" Target="../media/image79.png"/></Relationships>
</file>

<file path=ppt/slides/_rels/slide2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9.xml"/><Relationship Id="rId1" Type="http://schemas.openxmlformats.org/officeDocument/2006/relationships/slideLayout" Target="../slideLayouts/slideLayout211.xml"/></Relationships>
</file>

<file path=ppt/slides/_rels/slide29.xml.rels><?xml version="1.0" encoding="UTF-8" standalone="yes"?>
<Relationships xmlns="http://schemas.openxmlformats.org/package/2006/relationships"><Relationship Id="rId8" Type="http://schemas.openxmlformats.org/officeDocument/2006/relationships/image" Target="../media/image87.svg"/><Relationship Id="rId3" Type="http://schemas.openxmlformats.org/officeDocument/2006/relationships/image" Target="../media/image82.png"/><Relationship Id="rId7" Type="http://schemas.openxmlformats.org/officeDocument/2006/relationships/image" Target="../media/image86.png"/><Relationship Id="rId12" Type="http://schemas.openxmlformats.org/officeDocument/2006/relationships/image" Target="../media/image91.svg"/><Relationship Id="rId2" Type="http://schemas.openxmlformats.org/officeDocument/2006/relationships/notesSlide" Target="../notesSlides/notesSlide20.xml"/><Relationship Id="rId1" Type="http://schemas.openxmlformats.org/officeDocument/2006/relationships/slideLayout" Target="../slideLayouts/slideLayout222.xml"/><Relationship Id="rId6" Type="http://schemas.openxmlformats.org/officeDocument/2006/relationships/image" Target="../media/image85.svg"/><Relationship Id="rId11" Type="http://schemas.openxmlformats.org/officeDocument/2006/relationships/image" Target="../media/image90.png"/><Relationship Id="rId5" Type="http://schemas.openxmlformats.org/officeDocument/2006/relationships/image" Target="../media/image84.png"/><Relationship Id="rId10" Type="http://schemas.openxmlformats.org/officeDocument/2006/relationships/image" Target="../media/image89.svg"/><Relationship Id="rId4" Type="http://schemas.openxmlformats.org/officeDocument/2006/relationships/image" Target="../media/image83.svg"/><Relationship Id="rId9" Type="http://schemas.openxmlformats.org/officeDocument/2006/relationships/image" Target="../media/image88.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15.xml"/><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1.xml"/><Relationship Id="rId1" Type="http://schemas.openxmlformats.org/officeDocument/2006/relationships/slideLayout" Target="../slideLayouts/slideLayout6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2.xml"/><Relationship Id="rId1" Type="http://schemas.openxmlformats.org/officeDocument/2006/relationships/slideLayout" Target="../slideLayouts/slideLayout83.xml"/><Relationship Id="rId4" Type="http://schemas.openxmlformats.org/officeDocument/2006/relationships/image" Target="../media/image51.svg"/></Relationships>
</file>

<file path=ppt/slides/_rels/slide3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23.xml"/><Relationship Id="rId1" Type="http://schemas.openxmlformats.org/officeDocument/2006/relationships/slideLayout" Target="../slideLayouts/slideLayout96.xml"/></Relationships>
</file>

<file path=ppt/slides/_rels/slide33.xml.rels><?xml version="1.0" encoding="UTF-8" standalone="yes"?>
<Relationships xmlns="http://schemas.openxmlformats.org/package/2006/relationships"><Relationship Id="rId8" Type="http://schemas.openxmlformats.org/officeDocument/2006/relationships/image" Target="../media/image109.svg"/><Relationship Id="rId13" Type="http://schemas.openxmlformats.org/officeDocument/2006/relationships/image" Target="../media/image114.png"/><Relationship Id="rId3" Type="http://schemas.openxmlformats.org/officeDocument/2006/relationships/image" Target="../media/image104.png"/><Relationship Id="rId7" Type="http://schemas.openxmlformats.org/officeDocument/2006/relationships/image" Target="../media/image108.png"/><Relationship Id="rId12" Type="http://schemas.openxmlformats.org/officeDocument/2006/relationships/image" Target="../media/image113.svg"/><Relationship Id="rId2" Type="http://schemas.openxmlformats.org/officeDocument/2006/relationships/notesSlide" Target="../notesSlides/notesSlide24.xml"/><Relationship Id="rId1" Type="http://schemas.openxmlformats.org/officeDocument/2006/relationships/slideLayout" Target="../slideLayouts/slideLayout94.xml"/><Relationship Id="rId6" Type="http://schemas.openxmlformats.org/officeDocument/2006/relationships/image" Target="../media/image107.svg"/><Relationship Id="rId11" Type="http://schemas.openxmlformats.org/officeDocument/2006/relationships/image" Target="../media/image112.png"/><Relationship Id="rId5" Type="http://schemas.openxmlformats.org/officeDocument/2006/relationships/image" Target="../media/image106.png"/><Relationship Id="rId15" Type="http://schemas.openxmlformats.org/officeDocument/2006/relationships/image" Target="../media/image116.png"/><Relationship Id="rId10" Type="http://schemas.openxmlformats.org/officeDocument/2006/relationships/image" Target="../media/image111.svg"/><Relationship Id="rId4" Type="http://schemas.openxmlformats.org/officeDocument/2006/relationships/image" Target="../media/image105.svg"/><Relationship Id="rId9" Type="http://schemas.openxmlformats.org/officeDocument/2006/relationships/image" Target="../media/image110.png"/><Relationship Id="rId14" Type="http://schemas.openxmlformats.org/officeDocument/2006/relationships/image" Target="../media/image115.svg"/></Relationships>
</file>

<file path=ppt/slides/_rels/slide34.xml.rels><?xml version="1.0" encoding="UTF-8" standalone="yes"?>
<Relationships xmlns="http://schemas.openxmlformats.org/package/2006/relationships"><Relationship Id="rId8" Type="http://schemas.openxmlformats.org/officeDocument/2006/relationships/image" Target="../media/image113.svg"/><Relationship Id="rId3" Type="http://schemas.openxmlformats.org/officeDocument/2006/relationships/image" Target="../media/image104.png"/><Relationship Id="rId7" Type="http://schemas.openxmlformats.org/officeDocument/2006/relationships/image" Target="../media/image112.png"/><Relationship Id="rId12" Type="http://schemas.openxmlformats.org/officeDocument/2006/relationships/image" Target="../media/image111.svg"/><Relationship Id="rId2" Type="http://schemas.openxmlformats.org/officeDocument/2006/relationships/notesSlide" Target="../notesSlides/notesSlide25.xml"/><Relationship Id="rId1" Type="http://schemas.openxmlformats.org/officeDocument/2006/relationships/slideLayout" Target="../slideLayouts/slideLayout127.xml"/><Relationship Id="rId6" Type="http://schemas.openxmlformats.org/officeDocument/2006/relationships/image" Target="../media/image107.svg"/><Relationship Id="rId11" Type="http://schemas.openxmlformats.org/officeDocument/2006/relationships/image" Target="../media/image110.png"/><Relationship Id="rId5" Type="http://schemas.openxmlformats.org/officeDocument/2006/relationships/image" Target="../media/image106.png"/><Relationship Id="rId10" Type="http://schemas.openxmlformats.org/officeDocument/2006/relationships/image" Target="../media/image109.svg"/><Relationship Id="rId4" Type="http://schemas.openxmlformats.org/officeDocument/2006/relationships/image" Target="../media/image105.svg"/><Relationship Id="rId9" Type="http://schemas.openxmlformats.org/officeDocument/2006/relationships/image" Target="../media/image108.png"/></Relationships>
</file>

<file path=ppt/slides/_rels/slide35.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image" Target="../media/image117.png"/><Relationship Id="rId7" Type="http://schemas.openxmlformats.org/officeDocument/2006/relationships/image" Target="../media/image59.png"/><Relationship Id="rId2" Type="http://schemas.openxmlformats.org/officeDocument/2006/relationships/notesSlide" Target="../notesSlides/notesSlide26.xml"/><Relationship Id="rId1" Type="http://schemas.openxmlformats.org/officeDocument/2006/relationships/slideLayout" Target="../slideLayouts/slideLayout96.xml"/><Relationship Id="rId6" Type="http://schemas.openxmlformats.org/officeDocument/2006/relationships/image" Target="../media/image120.svg"/><Relationship Id="rId5" Type="http://schemas.openxmlformats.org/officeDocument/2006/relationships/image" Target="../media/image119.png"/><Relationship Id="rId4" Type="http://schemas.openxmlformats.org/officeDocument/2006/relationships/image" Target="../media/image118.sv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8.xml"/></Relationships>
</file>

<file path=ppt/slides/_rels/slide37.xml.rels><?xml version="1.0" encoding="UTF-8" standalone="yes"?>
<Relationships xmlns="http://schemas.openxmlformats.org/package/2006/relationships"><Relationship Id="rId3" Type="http://schemas.openxmlformats.org/officeDocument/2006/relationships/image" Target="../media/image122.svg"/><Relationship Id="rId2" Type="http://schemas.openxmlformats.org/officeDocument/2006/relationships/image" Target="../media/image121.png"/><Relationship Id="rId1" Type="http://schemas.openxmlformats.org/officeDocument/2006/relationships/slideLayout" Target="../slideLayouts/slideLayout94.xml"/><Relationship Id="rId5" Type="http://schemas.openxmlformats.org/officeDocument/2006/relationships/image" Target="../media/image124.svg"/><Relationship Id="rId4" Type="http://schemas.openxmlformats.org/officeDocument/2006/relationships/image" Target="../media/image123.png"/></Relationships>
</file>

<file path=ppt/slides/_rels/slide3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28.xml"/><Relationship Id="rId1" Type="http://schemas.openxmlformats.org/officeDocument/2006/relationships/slideLayout" Target="../slideLayouts/slideLayout27.xml"/><Relationship Id="rId4" Type="http://schemas.openxmlformats.org/officeDocument/2006/relationships/image" Target="../media/image126.png"/></Relationships>
</file>

<file path=ppt/slides/_rels/slide39.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28.svg"/><Relationship Id="rId7" Type="http://schemas.openxmlformats.org/officeDocument/2006/relationships/image" Target="../media/image124.svg"/><Relationship Id="rId2" Type="http://schemas.openxmlformats.org/officeDocument/2006/relationships/image" Target="../media/image127.png"/><Relationship Id="rId1" Type="http://schemas.openxmlformats.org/officeDocument/2006/relationships/slideLayout" Target="../slideLayouts/slideLayout217.xml"/><Relationship Id="rId6" Type="http://schemas.openxmlformats.org/officeDocument/2006/relationships/image" Target="../media/image123.png"/><Relationship Id="rId5" Type="http://schemas.openxmlformats.org/officeDocument/2006/relationships/image" Target="../media/image122.svg"/><Relationship Id="rId4" Type="http://schemas.openxmlformats.org/officeDocument/2006/relationships/image" Target="../media/image121.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73.xml"/></Relationships>
</file>

<file path=ppt/slides/_rels/slide40.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29.xml"/><Relationship Id="rId1" Type="http://schemas.openxmlformats.org/officeDocument/2006/relationships/slideLayout" Target="../slideLayouts/slideLayout9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28.svg"/><Relationship Id="rId7" Type="http://schemas.openxmlformats.org/officeDocument/2006/relationships/image" Target="../media/image124.svg"/><Relationship Id="rId2" Type="http://schemas.openxmlformats.org/officeDocument/2006/relationships/image" Target="../media/image127.png"/><Relationship Id="rId1" Type="http://schemas.openxmlformats.org/officeDocument/2006/relationships/slideLayout" Target="../slideLayouts/slideLayout94.xml"/><Relationship Id="rId6" Type="http://schemas.openxmlformats.org/officeDocument/2006/relationships/image" Target="../media/image123.png"/><Relationship Id="rId5" Type="http://schemas.openxmlformats.org/officeDocument/2006/relationships/image" Target="../media/image122.svg"/><Relationship Id="rId4" Type="http://schemas.openxmlformats.org/officeDocument/2006/relationships/image" Target="../media/image121.png"/></Relationships>
</file>

<file path=ppt/slides/_rels/slide4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32.xml"/><Relationship Id="rId1" Type="http://schemas.openxmlformats.org/officeDocument/2006/relationships/slideLayout" Target="../slideLayouts/slideLayout27.xml"/><Relationship Id="rId4" Type="http://schemas.openxmlformats.org/officeDocument/2006/relationships/image" Target="../media/image131.jpeg"/></Relationships>
</file>

<file path=ppt/slides/_rels/slide45.xml.rels><?xml version="1.0" encoding="UTF-8" standalone="yes"?>
<Relationships xmlns="http://schemas.openxmlformats.org/package/2006/relationships"><Relationship Id="rId3" Type="http://schemas.openxmlformats.org/officeDocument/2006/relationships/image" Target="../media/image128.svg"/><Relationship Id="rId7" Type="http://schemas.openxmlformats.org/officeDocument/2006/relationships/image" Target="../media/image124.svg"/><Relationship Id="rId2" Type="http://schemas.openxmlformats.org/officeDocument/2006/relationships/image" Target="../media/image127.png"/><Relationship Id="rId1" Type="http://schemas.openxmlformats.org/officeDocument/2006/relationships/slideLayout" Target="../slideLayouts/slideLayout31.xml"/><Relationship Id="rId6" Type="http://schemas.openxmlformats.org/officeDocument/2006/relationships/image" Target="../media/image123.png"/><Relationship Id="rId5" Type="http://schemas.openxmlformats.org/officeDocument/2006/relationships/image" Target="../media/image122.svg"/><Relationship Id="rId4" Type="http://schemas.openxmlformats.org/officeDocument/2006/relationships/image" Target="../media/image121.png"/></Relationships>
</file>

<file path=ppt/slides/_rels/slide46.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33.xml"/><Relationship Id="rId1" Type="http://schemas.openxmlformats.org/officeDocument/2006/relationships/slideLayout" Target="../slideLayouts/slideLayout31.xml"/></Relationships>
</file>

<file path=ppt/slides/_rels/slide47.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34.xml"/><Relationship Id="rId1" Type="http://schemas.openxmlformats.org/officeDocument/2006/relationships/slideLayout" Target="../slideLayouts/slideLayout96.xml"/></Relationships>
</file>

<file path=ppt/slides/_rels/slide48.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35.xml"/><Relationship Id="rId1" Type="http://schemas.openxmlformats.org/officeDocument/2006/relationships/slideLayout" Target="../slideLayouts/slideLayout94.xml"/></Relationships>
</file>

<file path=ppt/slides/_rels/slide4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36.xml"/><Relationship Id="rId1" Type="http://schemas.openxmlformats.org/officeDocument/2006/relationships/slideLayout" Target="../slideLayouts/slideLayout9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4.xml"/></Relationships>
</file>

<file path=ppt/slides/_rels/slide51.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38.xml"/><Relationship Id="rId1" Type="http://schemas.openxmlformats.org/officeDocument/2006/relationships/slideLayout" Target="../slideLayouts/slideLayout240.xml"/></Relationships>
</file>

<file path=ppt/slides/_rels/slide52.xml.rels><?xml version="1.0" encoding="UTF-8" standalone="yes"?>
<Relationships xmlns="http://schemas.openxmlformats.org/package/2006/relationships"><Relationship Id="rId3" Type="http://schemas.openxmlformats.org/officeDocument/2006/relationships/image" Target="../media/image137.png"/><Relationship Id="rId7" Type="http://schemas.openxmlformats.org/officeDocument/2006/relationships/image" Target="../media/image102.png"/><Relationship Id="rId2" Type="http://schemas.openxmlformats.org/officeDocument/2006/relationships/notesSlide" Target="../notesSlides/notesSlide39.xml"/><Relationship Id="rId1" Type="http://schemas.openxmlformats.org/officeDocument/2006/relationships/slideLayout" Target="../slideLayouts/slideLayout240.xml"/><Relationship Id="rId6" Type="http://schemas.openxmlformats.org/officeDocument/2006/relationships/image" Target="../media/image140.svg"/><Relationship Id="rId5" Type="http://schemas.openxmlformats.org/officeDocument/2006/relationships/image" Target="../media/image139.png"/><Relationship Id="rId4" Type="http://schemas.openxmlformats.org/officeDocument/2006/relationships/image" Target="../media/image138.svg"/></Relationships>
</file>

<file path=ppt/slides/_rels/slide53.xml.rels><?xml version="1.0" encoding="UTF-8" standalone="yes"?>
<Relationships xmlns="http://schemas.openxmlformats.org/package/2006/relationships"><Relationship Id="rId3" Type="http://schemas.openxmlformats.org/officeDocument/2006/relationships/hyperlink" Target="https://www.resourcepanel.org/" TargetMode="External"/><Relationship Id="rId2" Type="http://schemas.openxmlformats.org/officeDocument/2006/relationships/notesSlide" Target="../notesSlides/notesSlide40.xml"/><Relationship Id="rId1" Type="http://schemas.openxmlformats.org/officeDocument/2006/relationships/slideLayout" Target="../slideLayouts/slideLayout94.xml"/><Relationship Id="rId5" Type="http://schemas.openxmlformats.org/officeDocument/2006/relationships/hyperlink" Target="https://www.iso.org/search.html?q=14044" TargetMode="External"/><Relationship Id="rId4" Type="http://schemas.openxmlformats.org/officeDocument/2006/relationships/hyperlink" Target="https://doi.org/10.1177/01410768211001583n"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49.sv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5.xml"/></Relationships>
</file>

<file path=ppt/slides/_rels/slide56.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43.xml"/><Relationship Id="rId1" Type="http://schemas.openxmlformats.org/officeDocument/2006/relationships/slideLayout" Target="../slideLayouts/slideLayout59.xml"/><Relationship Id="rId6" Type="http://schemas.openxmlformats.org/officeDocument/2006/relationships/hyperlink" Target="https://www.evalforward.org/blog/evaluating-sustainability" TargetMode="External"/><Relationship Id="rId5" Type="http://schemas.openxmlformats.org/officeDocument/2006/relationships/image" Target="../media/image143.jpeg"/><Relationship Id="rId4" Type="http://schemas.openxmlformats.org/officeDocument/2006/relationships/image" Target="../media/image142.jpeg"/></Relationships>
</file>

<file path=ppt/slides/_rels/slide57.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59.xml"/></Relationships>
</file>

<file path=ppt/slides/_rels/slide58.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59.xml"/></Relationships>
</file>

<file path=ppt/slides/_rels/slide59.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44.xml"/><Relationship Id="rId1" Type="http://schemas.openxmlformats.org/officeDocument/2006/relationships/slideLayout" Target="../slideLayouts/slideLayout66.xml"/></Relationships>
</file>

<file path=ppt/slides/_rels/slide6.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image" Target="../media/image29.png"/><Relationship Id="rId18" Type="http://schemas.openxmlformats.org/officeDocument/2006/relationships/image" Target="../media/image34.sv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svg"/><Relationship Id="rId17" Type="http://schemas.openxmlformats.org/officeDocument/2006/relationships/image" Target="../media/image33.png"/><Relationship Id="rId2" Type="http://schemas.openxmlformats.org/officeDocument/2006/relationships/notesSlide" Target="../notesSlides/notesSlide6.xml"/><Relationship Id="rId16" Type="http://schemas.openxmlformats.org/officeDocument/2006/relationships/image" Target="../media/image32.svg"/><Relationship Id="rId1" Type="http://schemas.openxmlformats.org/officeDocument/2006/relationships/slideLayout" Target="../slideLayouts/slideLayout41.xml"/><Relationship Id="rId6" Type="http://schemas.openxmlformats.org/officeDocument/2006/relationships/image" Target="../media/image22.sv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 Id="rId14" Type="http://schemas.openxmlformats.org/officeDocument/2006/relationships/image" Target="../media/image30.svg"/></Relationships>
</file>

<file path=ppt/slides/_rels/slide60.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image" Target="../media/image147.png"/><Relationship Id="rId7" Type="http://schemas.openxmlformats.org/officeDocument/2006/relationships/image" Target="../media/image59.png"/><Relationship Id="rId2" Type="http://schemas.openxmlformats.org/officeDocument/2006/relationships/notesSlide" Target="../notesSlides/notesSlide45.xml"/><Relationship Id="rId1" Type="http://schemas.openxmlformats.org/officeDocument/2006/relationships/slideLayout" Target="../slideLayouts/slideLayout66.xml"/><Relationship Id="rId6" Type="http://schemas.openxmlformats.org/officeDocument/2006/relationships/image" Target="../media/image150.svg"/><Relationship Id="rId5" Type="http://schemas.openxmlformats.org/officeDocument/2006/relationships/image" Target="../media/image149.png"/><Relationship Id="rId4" Type="http://schemas.openxmlformats.org/officeDocument/2006/relationships/image" Target="../media/image148.svg"/></Relationships>
</file>

<file path=ppt/slides/_rels/slide6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7.xml"/></Relationships>
</file>

<file path=ppt/slides/_rels/slide62.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46.xml"/><Relationship Id="rId1" Type="http://schemas.openxmlformats.org/officeDocument/2006/relationships/slideLayout" Target="../slideLayouts/slideLayout67.xml"/><Relationship Id="rId5" Type="http://schemas.openxmlformats.org/officeDocument/2006/relationships/image" Target="../media/image64.png"/><Relationship Id="rId4" Type="http://schemas.openxmlformats.org/officeDocument/2006/relationships/image" Target="../media/image152.jpeg"/></Relationships>
</file>

<file path=ppt/slides/_rels/slide63.xml.rels><?xml version="1.0" encoding="UTF-8" standalone="yes"?>
<Relationships xmlns="http://schemas.openxmlformats.org/package/2006/relationships"><Relationship Id="rId3" Type="http://schemas.openxmlformats.org/officeDocument/2006/relationships/image" Target="../media/image154.svg"/><Relationship Id="rId2" Type="http://schemas.openxmlformats.org/officeDocument/2006/relationships/image" Target="../media/image153.png"/><Relationship Id="rId1" Type="http://schemas.openxmlformats.org/officeDocument/2006/relationships/slideLayout" Target="../slideLayouts/slideLayout67.xml"/><Relationship Id="rId6" Type="http://schemas.openxmlformats.org/officeDocument/2006/relationships/image" Target="../media/image157.jpeg"/><Relationship Id="rId5" Type="http://schemas.openxmlformats.org/officeDocument/2006/relationships/image" Target="../media/image156.jpeg"/><Relationship Id="rId4" Type="http://schemas.openxmlformats.org/officeDocument/2006/relationships/image" Target="../media/image155.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7.xml"/></Relationships>
</file>

<file path=ppt/slides/_rels/slide65.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image" Target="../media/image147.png"/><Relationship Id="rId7" Type="http://schemas.openxmlformats.org/officeDocument/2006/relationships/image" Target="../media/image59.png"/><Relationship Id="rId2" Type="http://schemas.openxmlformats.org/officeDocument/2006/relationships/notesSlide" Target="../notesSlides/notesSlide48.xml"/><Relationship Id="rId1" Type="http://schemas.openxmlformats.org/officeDocument/2006/relationships/slideLayout" Target="../slideLayouts/slideLayout22.xml"/><Relationship Id="rId6" Type="http://schemas.openxmlformats.org/officeDocument/2006/relationships/image" Target="../media/image150.svg"/><Relationship Id="rId5" Type="http://schemas.openxmlformats.org/officeDocument/2006/relationships/image" Target="../media/image149.png"/><Relationship Id="rId4" Type="http://schemas.openxmlformats.org/officeDocument/2006/relationships/image" Target="../media/image148.sv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9.xml"/></Relationships>
</file>

<file path=ppt/slides/_rels/slide67.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67.xml"/></Relationships>
</file>

<file path=ppt/slides/_rels/slide68.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notesSlide" Target="../notesSlides/notesSlide50.xml"/><Relationship Id="rId1" Type="http://schemas.openxmlformats.org/officeDocument/2006/relationships/slideLayout" Target="../slideLayouts/slideLayout67.xml"/></Relationships>
</file>

<file path=ppt/slides/_rels/slide69.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51.xml"/><Relationship Id="rId1" Type="http://schemas.openxmlformats.org/officeDocument/2006/relationships/slideLayout" Target="../slideLayouts/slideLayout8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70.xml.rels><?xml version="1.0" encoding="UTF-8" standalone="yes"?>
<Relationships xmlns="http://schemas.openxmlformats.org/package/2006/relationships"><Relationship Id="rId3" Type="http://schemas.openxmlformats.org/officeDocument/2006/relationships/image" Target="../media/image161.tiff"/><Relationship Id="rId2" Type="http://schemas.openxmlformats.org/officeDocument/2006/relationships/notesSlide" Target="../notesSlides/notesSlide52.xml"/><Relationship Id="rId1" Type="http://schemas.openxmlformats.org/officeDocument/2006/relationships/slideLayout" Target="../slideLayouts/slideLayout115.xml"/></Relationships>
</file>

<file path=ppt/slides/_rels/slide71.xml.rels><?xml version="1.0" encoding="UTF-8" standalone="yes"?>
<Relationships xmlns="http://schemas.openxmlformats.org/package/2006/relationships"><Relationship Id="rId3" Type="http://schemas.openxmlformats.org/officeDocument/2006/relationships/image" Target="../media/image162.emf"/><Relationship Id="rId2" Type="http://schemas.openxmlformats.org/officeDocument/2006/relationships/notesSlide" Target="../notesSlides/notesSlide53.xml"/><Relationship Id="rId1" Type="http://schemas.openxmlformats.org/officeDocument/2006/relationships/slideLayout" Target="../slideLayouts/slideLayout115.xml"/></Relationships>
</file>

<file path=ppt/slides/_rels/slide72.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54.xml"/><Relationship Id="rId1" Type="http://schemas.openxmlformats.org/officeDocument/2006/relationships/slideLayout" Target="../slideLayouts/slideLayout12.xml"/><Relationship Id="rId4" Type="http://schemas.openxmlformats.org/officeDocument/2006/relationships/image" Target="../media/image66.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75.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image" Target="../media/image147.png"/><Relationship Id="rId7" Type="http://schemas.openxmlformats.org/officeDocument/2006/relationships/image" Target="../media/image59.png"/><Relationship Id="rId2" Type="http://schemas.openxmlformats.org/officeDocument/2006/relationships/notesSlide" Target="../notesSlides/notesSlide55.xml"/><Relationship Id="rId1" Type="http://schemas.openxmlformats.org/officeDocument/2006/relationships/slideLayout" Target="../slideLayouts/slideLayout143.xml"/><Relationship Id="rId6" Type="http://schemas.openxmlformats.org/officeDocument/2006/relationships/image" Target="../media/image150.svg"/><Relationship Id="rId5" Type="http://schemas.openxmlformats.org/officeDocument/2006/relationships/image" Target="../media/image149.png"/><Relationship Id="rId4" Type="http://schemas.openxmlformats.org/officeDocument/2006/relationships/image" Target="../media/image148.sv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49.xml"/></Relationships>
</file>

<file path=ppt/slides/_rels/slide7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7.xml"/><Relationship Id="rId1" Type="http://schemas.openxmlformats.org/officeDocument/2006/relationships/slideLayout" Target="../slideLayouts/slideLayout143.xml"/></Relationships>
</file>

<file path=ppt/slides/_rels/slide78.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58.xml"/><Relationship Id="rId1" Type="http://schemas.openxmlformats.org/officeDocument/2006/relationships/slideLayout" Target="../slideLayouts/slideLayout156.xml"/><Relationship Id="rId4" Type="http://schemas.openxmlformats.org/officeDocument/2006/relationships/image" Target="../media/image165.png"/></Relationships>
</file>

<file path=ppt/slides/_rels/slide79.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image" Target="../media/image147.png"/><Relationship Id="rId7" Type="http://schemas.openxmlformats.org/officeDocument/2006/relationships/image" Target="../media/image59.png"/><Relationship Id="rId2" Type="http://schemas.openxmlformats.org/officeDocument/2006/relationships/notesSlide" Target="../notesSlides/notesSlide59.xml"/><Relationship Id="rId1" Type="http://schemas.openxmlformats.org/officeDocument/2006/relationships/slideLayout" Target="../slideLayouts/slideLayout143.xml"/><Relationship Id="rId6" Type="http://schemas.openxmlformats.org/officeDocument/2006/relationships/image" Target="../media/image150.svg"/><Relationship Id="rId5" Type="http://schemas.openxmlformats.org/officeDocument/2006/relationships/image" Target="../media/image149.png"/><Relationship Id="rId4" Type="http://schemas.openxmlformats.org/officeDocument/2006/relationships/image" Target="../media/image148.svg"/></Relationships>
</file>

<file path=ppt/slides/_rels/slide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8.xml"/><Relationship Id="rId1" Type="http://schemas.openxmlformats.org/officeDocument/2006/relationships/slideLayout" Target="../slideLayouts/slideLayout112.xml"/></Relationships>
</file>

<file path=ppt/slides/_rels/slide80.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60.xml"/><Relationship Id="rId1" Type="http://schemas.openxmlformats.org/officeDocument/2006/relationships/slideLayout" Target="../slideLayouts/slideLayout156.xml"/><Relationship Id="rId4" Type="http://schemas.openxmlformats.org/officeDocument/2006/relationships/image" Target="../media/image164.png"/></Relationships>
</file>

<file path=ppt/slides/_rels/slide81.xml.rels><?xml version="1.0" encoding="UTF-8" standalone="yes"?>
<Relationships xmlns="http://schemas.openxmlformats.org/package/2006/relationships"><Relationship Id="rId2" Type="http://schemas.openxmlformats.org/officeDocument/2006/relationships/image" Target="../media/image167.jpeg"/><Relationship Id="rId1" Type="http://schemas.openxmlformats.org/officeDocument/2006/relationships/slideLayout" Target="../slideLayouts/slideLayout88.xml"/></Relationships>
</file>

<file path=ppt/slides/_rels/slide8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1.xml"/><Relationship Id="rId1" Type="http://schemas.openxmlformats.org/officeDocument/2006/relationships/slideLayout" Target="../slideLayouts/slideLayout15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168.png"/><Relationship Id="rId7" Type="http://schemas.openxmlformats.org/officeDocument/2006/relationships/image" Target="../media/image172.png"/><Relationship Id="rId2" Type="http://schemas.openxmlformats.org/officeDocument/2006/relationships/notesSlide" Target="../notesSlides/notesSlide62.xml"/><Relationship Id="rId1" Type="http://schemas.openxmlformats.org/officeDocument/2006/relationships/slideLayout" Target="../slideLayouts/slideLayout76.xml"/><Relationship Id="rId6" Type="http://schemas.openxmlformats.org/officeDocument/2006/relationships/image" Target="../media/image171.png"/><Relationship Id="rId5" Type="http://schemas.openxmlformats.org/officeDocument/2006/relationships/image" Target="../media/image170.jpeg"/><Relationship Id="rId4" Type="http://schemas.openxmlformats.org/officeDocument/2006/relationships/image" Target="../media/image169.png"/></Relationships>
</file>

<file path=ppt/slides/_rels/slide84.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63.xml"/><Relationship Id="rId1" Type="http://schemas.openxmlformats.org/officeDocument/2006/relationships/slideLayout" Target="../slideLayouts/slideLayout10.xml"/><Relationship Id="rId5" Type="http://schemas.openxmlformats.org/officeDocument/2006/relationships/image" Target="../media/image175.png"/><Relationship Id="rId4" Type="http://schemas.openxmlformats.org/officeDocument/2006/relationships/image" Target="../media/image174.jpeg"/></Relationships>
</file>

<file path=ppt/slides/_rels/slide85.xml.rels><?xml version="1.0" encoding="UTF-8" standalone="yes"?>
<Relationships xmlns="http://schemas.openxmlformats.org/package/2006/relationships"><Relationship Id="rId8" Type="http://schemas.openxmlformats.org/officeDocument/2006/relationships/image" Target="../media/image181.png"/><Relationship Id="rId3" Type="http://schemas.openxmlformats.org/officeDocument/2006/relationships/image" Target="../media/image176.png"/><Relationship Id="rId7" Type="http://schemas.openxmlformats.org/officeDocument/2006/relationships/image" Target="../media/image180.jpeg"/><Relationship Id="rId2" Type="http://schemas.openxmlformats.org/officeDocument/2006/relationships/notesSlide" Target="../notesSlides/notesSlide64.xml"/><Relationship Id="rId1" Type="http://schemas.openxmlformats.org/officeDocument/2006/relationships/slideLayout" Target="../slideLayouts/slideLayout116.xml"/><Relationship Id="rId6" Type="http://schemas.openxmlformats.org/officeDocument/2006/relationships/image" Target="../media/image179.png"/><Relationship Id="rId5" Type="http://schemas.openxmlformats.org/officeDocument/2006/relationships/image" Target="../media/image178.png"/><Relationship Id="rId4" Type="http://schemas.openxmlformats.org/officeDocument/2006/relationships/image" Target="../media/image177.png"/></Relationships>
</file>

<file path=ppt/slides/_rels/slide86.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65.xml"/><Relationship Id="rId1" Type="http://schemas.openxmlformats.org/officeDocument/2006/relationships/slideLayout" Target="../slideLayouts/slideLayout116.xml"/><Relationship Id="rId6" Type="http://schemas.openxmlformats.org/officeDocument/2006/relationships/image" Target="../media/image185.png"/><Relationship Id="rId5" Type="http://schemas.openxmlformats.org/officeDocument/2006/relationships/image" Target="../media/image184.png"/><Relationship Id="rId4" Type="http://schemas.openxmlformats.org/officeDocument/2006/relationships/image" Target="../media/image183.png"/></Relationships>
</file>

<file path=ppt/slides/_rels/slide87.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186.png"/><Relationship Id="rId1" Type="http://schemas.openxmlformats.org/officeDocument/2006/relationships/slideLayout" Target="../slideLayouts/slideLayout116.xml"/></Relationships>
</file>

<file path=ppt/slides/_rels/slide88.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image" Target="../media/image188.png"/><Relationship Id="rId1" Type="http://schemas.openxmlformats.org/officeDocument/2006/relationships/slideLayout" Target="../slideLayouts/slideLayout261.xml"/><Relationship Id="rId5" Type="http://schemas.openxmlformats.org/officeDocument/2006/relationships/image" Target="../media/image191.png"/><Relationship Id="rId4" Type="http://schemas.openxmlformats.org/officeDocument/2006/relationships/image" Target="../media/image190.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6E7764ED-95B6-6916-4DFF-E89C4193A09B}"/>
              </a:ext>
            </a:extLst>
          </p:cNvPr>
          <p:cNvSpPr/>
          <p:nvPr/>
        </p:nvSpPr>
        <p:spPr>
          <a:xfrm>
            <a:off x="515" y="5607651"/>
            <a:ext cx="8124567" cy="125910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Title 6">
            <a:extLst>
              <a:ext uri="{FF2B5EF4-FFF2-40B4-BE49-F238E27FC236}">
                <a16:creationId xmlns:a16="http://schemas.microsoft.com/office/drawing/2014/main" id="{98D150CF-F888-48EA-89E8-311ED5E9161B}"/>
              </a:ext>
            </a:extLst>
          </p:cNvPr>
          <p:cNvSpPr>
            <a:spLocks noGrp="1"/>
          </p:cNvSpPr>
          <p:nvPr>
            <p:ph type="ctrTitle"/>
          </p:nvPr>
        </p:nvSpPr>
        <p:spPr>
          <a:xfrm>
            <a:off x="649044" y="753034"/>
            <a:ext cx="7048928" cy="3887390"/>
          </a:xfrm>
        </p:spPr>
        <p:txBody>
          <a:bodyPr>
            <a:noAutofit/>
          </a:bodyPr>
          <a:lstStyle/>
          <a:p>
            <a:r>
              <a:rPr lang="en-AU" sz="5400" dirty="0"/>
              <a:t>Sustainability-Inclusive Evaluation</a:t>
            </a:r>
            <a:br>
              <a:rPr lang="en-AU" sz="3200" dirty="0"/>
            </a:br>
            <a:br>
              <a:rPr lang="en-AU" sz="3200" dirty="0"/>
            </a:br>
            <a:r>
              <a:rPr lang="en-AU" sz="3200" b="0" dirty="0"/>
              <a:t>Supporting the inclusion of </a:t>
            </a:r>
            <a:r>
              <a:rPr lang="en-AU" sz="3200" dirty="0"/>
              <a:t>environmental</a:t>
            </a:r>
            <a:r>
              <a:rPr lang="en-AU" sz="3200" b="0" dirty="0"/>
              <a:t> </a:t>
            </a:r>
            <a:r>
              <a:rPr lang="en-AU" sz="3200" dirty="0"/>
              <a:t>sustainability </a:t>
            </a:r>
            <a:r>
              <a:rPr lang="en-AU" sz="3200" b="0" dirty="0"/>
              <a:t>into country-led evaluation</a:t>
            </a:r>
            <a:endParaRPr lang="en-US" sz="6000" dirty="0"/>
          </a:p>
        </p:txBody>
      </p:sp>
      <p:sp>
        <p:nvSpPr>
          <p:cNvPr id="8" name="Subtitle 7">
            <a:extLst>
              <a:ext uri="{FF2B5EF4-FFF2-40B4-BE49-F238E27FC236}">
                <a16:creationId xmlns:a16="http://schemas.microsoft.com/office/drawing/2014/main" id="{6BBE0348-1527-4055-BA8A-E2754222743D}"/>
              </a:ext>
            </a:extLst>
          </p:cNvPr>
          <p:cNvSpPr>
            <a:spLocks noGrp="1"/>
          </p:cNvSpPr>
          <p:nvPr>
            <p:ph type="subTitle" idx="1"/>
          </p:nvPr>
        </p:nvSpPr>
        <p:spPr>
          <a:xfrm>
            <a:off x="621423" y="4322859"/>
            <a:ext cx="6237984" cy="886139"/>
          </a:xfrm>
        </p:spPr>
        <p:txBody>
          <a:bodyPr>
            <a:normAutofit lnSpcReduction="10000"/>
          </a:bodyPr>
          <a:lstStyle/>
          <a:p>
            <a:pPr>
              <a:lnSpc>
                <a:spcPct val="100000"/>
              </a:lnSpc>
            </a:pPr>
            <a:r>
              <a:rPr lang="en-US" sz="1600" b="0"/>
              <a:t>Andy Rowe, Anna </a:t>
            </a:r>
            <a:r>
              <a:rPr lang="en-US" sz="1600" b="0" err="1"/>
              <a:t>Warnholz</a:t>
            </a:r>
            <a:r>
              <a:rPr lang="en-US" sz="1600" b="0"/>
              <a:t>, Jane Davidson &amp; </a:t>
            </a:r>
            <a:r>
              <a:rPr lang="en-US" sz="1600" b="0" err="1">
                <a:ea typeface="+mn-lt"/>
                <a:cs typeface="+mn-lt"/>
              </a:rPr>
              <a:t>Thomaz</a:t>
            </a:r>
            <a:r>
              <a:rPr lang="en-US" sz="1600" b="0">
                <a:ea typeface="+mn-lt"/>
                <a:cs typeface="+mn-lt"/>
              </a:rPr>
              <a:t> </a:t>
            </a:r>
            <a:r>
              <a:rPr lang="en-US" sz="1600" b="0" err="1">
                <a:ea typeface="+mn-lt"/>
                <a:cs typeface="+mn-lt"/>
              </a:rPr>
              <a:t>Chianca</a:t>
            </a:r>
            <a:endParaRPr lang="en-US" sz="1600" b="0"/>
          </a:p>
          <a:p>
            <a:pPr>
              <a:lnSpc>
                <a:spcPct val="100000"/>
              </a:lnSpc>
            </a:pPr>
            <a:r>
              <a:rPr lang="en-US" sz="1600"/>
              <a:t>Footprint Evaluation Initiative, German Institute of Development Evaluation and Global Evaluation Initiative</a:t>
            </a:r>
          </a:p>
        </p:txBody>
      </p:sp>
      <p:sp>
        <p:nvSpPr>
          <p:cNvPr id="11" name="Subtitle 7">
            <a:extLst>
              <a:ext uri="{FF2B5EF4-FFF2-40B4-BE49-F238E27FC236}">
                <a16:creationId xmlns:a16="http://schemas.microsoft.com/office/drawing/2014/main" id="{89A3C292-EF91-4004-A2C2-0FD7D5C0380E}"/>
              </a:ext>
            </a:extLst>
          </p:cNvPr>
          <p:cNvSpPr txBox="1">
            <a:spLocks/>
          </p:cNvSpPr>
          <p:nvPr/>
        </p:nvSpPr>
        <p:spPr>
          <a:xfrm>
            <a:off x="4845172" y="4939624"/>
            <a:ext cx="2897861" cy="671248"/>
          </a:xfrm>
          <a:prstGeom prst="rect">
            <a:avLst/>
          </a:prstGeom>
        </p:spPr>
        <p:txBody>
          <a:bodyPr vert="horz" lIns="91440" tIns="45720" rIns="91440" bIns="45720" rtlCol="0" anchor="b">
            <a:normAutofit/>
          </a:bodyPr>
          <a:lstStyle>
            <a:lvl1pPr marL="0" indent="0" algn="l" defTabSz="914400" rtl="0" eaLnBrk="1" latinLnBrk="0" hangingPunct="1">
              <a:lnSpc>
                <a:spcPct val="110000"/>
              </a:lnSpc>
              <a:spcBef>
                <a:spcPts val="1000"/>
              </a:spcBef>
              <a:buFont typeface="Arial" panose="020B0604020202020204" pitchFamily="34" charset="0"/>
              <a:buNone/>
              <a:defRPr sz="2800" b="1" kern="1200" spc="-20" baseline="0">
                <a:solidFill>
                  <a:schemeClr val="bg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000" kern="1200" spc="-20" baseline="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800" kern="1200" spc="-20" baseline="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600" kern="1200" spc="-20" baseline="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600" kern="1200" spc="-2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r>
              <a:rPr lang="en-US" sz="1400" b="0">
                <a:solidFill>
                  <a:prstClr val="white"/>
                </a:solidFill>
                <a:latin typeface="Avenir Next LT Pro"/>
                <a:sym typeface="Arial"/>
              </a:rPr>
              <a:t>19</a:t>
            </a:r>
            <a:r>
              <a:rPr lang="en-US" sz="1400" b="0" baseline="30000">
                <a:solidFill>
                  <a:prstClr val="white"/>
                </a:solidFill>
                <a:latin typeface="Avenir Next LT Pro"/>
                <a:sym typeface="Arial"/>
              </a:rPr>
              <a:t>th</a:t>
            </a:r>
            <a:r>
              <a:rPr lang="en-US" sz="1400" b="0">
                <a:solidFill>
                  <a:prstClr val="white"/>
                </a:solidFill>
                <a:latin typeface="Avenir Next LT Pro"/>
                <a:sym typeface="Arial"/>
              </a:rPr>
              <a:t> </a:t>
            </a:r>
            <a:r>
              <a:rPr kumimoji="0" lang="en-US" sz="1400" b="0" i="0" u="none" strike="noStrike" kern="1200" cap="none" spc="-20" normalizeH="0" baseline="0" noProof="0">
                <a:ln>
                  <a:noFill/>
                </a:ln>
                <a:solidFill>
                  <a:prstClr val="white"/>
                </a:solidFill>
                <a:effectLst/>
                <a:uLnTx/>
                <a:uFillTx/>
                <a:latin typeface="Avenir Next LT Pro"/>
                <a:ea typeface="+mn-ea"/>
                <a:cs typeface="+mn-cs"/>
                <a:sym typeface="Arial"/>
              </a:rPr>
              <a:t>September, 2024</a:t>
            </a:r>
          </a:p>
        </p:txBody>
      </p:sp>
      <p:pic>
        <p:nvPicPr>
          <p:cNvPr id="4" name="Picture 3" descr="A close-up of a logo&#10;&#10;Description automatically generated with medium confidence">
            <a:extLst>
              <a:ext uri="{FF2B5EF4-FFF2-40B4-BE49-F238E27FC236}">
                <a16:creationId xmlns:a16="http://schemas.microsoft.com/office/drawing/2014/main" id="{17427DC7-2E74-B159-C2A3-CAC2DCF0263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7963" y="5701199"/>
            <a:ext cx="3210750" cy="1073596"/>
          </a:xfrm>
          <a:prstGeom prst="rect">
            <a:avLst/>
          </a:prstGeom>
        </p:spPr>
      </p:pic>
      <p:pic>
        <p:nvPicPr>
          <p:cNvPr id="5" name="Picture Placeholder 4" descr="A picture containing plant, tree&#10;&#10;Description automatically generated">
            <a:extLst>
              <a:ext uri="{FF2B5EF4-FFF2-40B4-BE49-F238E27FC236}">
                <a16:creationId xmlns:a16="http://schemas.microsoft.com/office/drawing/2014/main" id="{69007142-CC8F-2E81-6E19-D4A3AF794D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318969" y="7482"/>
            <a:ext cx="4050019" cy="6859606"/>
          </a:xfrm>
          <a:prstGeom prst="rect">
            <a:avLst/>
          </a:prstGeom>
        </p:spPr>
      </p:pic>
      <p:grpSp>
        <p:nvGrpSpPr>
          <p:cNvPr id="13" name="Group 12">
            <a:extLst>
              <a:ext uri="{FF2B5EF4-FFF2-40B4-BE49-F238E27FC236}">
                <a16:creationId xmlns:a16="http://schemas.microsoft.com/office/drawing/2014/main" id="{CEA36C57-012A-55FC-C7BC-A44F4D0A1D44}"/>
              </a:ext>
            </a:extLst>
          </p:cNvPr>
          <p:cNvGrpSpPr/>
          <p:nvPr/>
        </p:nvGrpSpPr>
        <p:grpSpPr>
          <a:xfrm>
            <a:off x="6126503" y="5701199"/>
            <a:ext cx="1612450" cy="1073596"/>
            <a:chOff x="3315477" y="5444323"/>
            <a:chExt cx="1312794" cy="886139"/>
          </a:xfrm>
        </p:grpSpPr>
        <p:sp>
          <p:nvSpPr>
            <p:cNvPr id="12" name="Rectangle 11">
              <a:extLst>
                <a:ext uri="{FF2B5EF4-FFF2-40B4-BE49-F238E27FC236}">
                  <a16:creationId xmlns:a16="http://schemas.microsoft.com/office/drawing/2014/main" id="{28FF6392-E55E-6F47-FC31-E657C5909124}"/>
                </a:ext>
              </a:extLst>
            </p:cNvPr>
            <p:cNvSpPr/>
            <p:nvPr/>
          </p:nvSpPr>
          <p:spPr>
            <a:xfrm>
              <a:off x="3315477" y="5444323"/>
              <a:ext cx="1312794" cy="8861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A7830C4-0BFA-A03C-603B-0AF821415282}"/>
                </a:ext>
              </a:extLst>
            </p:cNvPr>
            <p:cNvPicPr/>
            <p:nvPr/>
          </p:nvPicPr>
          <p:blipFill rotWithShape="1">
            <a:blip r:embed="rId5" cstate="email">
              <a:extLst>
                <a:ext uri="{28A0092B-C50C-407E-A947-70E740481C1C}">
                  <a14:useLocalDpi xmlns:a14="http://schemas.microsoft.com/office/drawing/2010/main"/>
                </a:ext>
              </a:extLst>
            </a:blip>
            <a:srcRect/>
            <a:stretch/>
          </p:blipFill>
          <p:spPr bwMode="auto">
            <a:xfrm>
              <a:off x="3544519" y="5632122"/>
              <a:ext cx="854710" cy="510540"/>
            </a:xfrm>
            <a:prstGeom prst="rect">
              <a:avLst/>
            </a:prstGeom>
            <a:noFill/>
            <a:ln>
              <a:noFill/>
            </a:ln>
            <a:extLst>
              <a:ext uri="{53640926-AAD7-44D8-BBD7-CCE9431645EC}">
                <a14:shadowObscured xmlns:a14="http://schemas.microsoft.com/office/drawing/2010/main"/>
              </a:ext>
            </a:extLst>
          </p:spPr>
        </p:pic>
      </p:grpSp>
      <p:pic>
        <p:nvPicPr>
          <p:cNvPr id="3" name="Grafik 2" descr="Ein Bild, das Text, Screenshot, Schrift, Grafiken enthält.&#10;&#10;Beschreibung automatisch generiert.">
            <a:extLst>
              <a:ext uri="{FF2B5EF4-FFF2-40B4-BE49-F238E27FC236}">
                <a16:creationId xmlns:a16="http://schemas.microsoft.com/office/drawing/2014/main" id="{0D1690E4-6B68-30D6-F8ED-BF4CD07DAED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171950" y="5707283"/>
            <a:ext cx="1752600" cy="1053660"/>
          </a:xfrm>
          <a:prstGeom prst="rect">
            <a:avLst/>
          </a:prstGeom>
        </p:spPr>
      </p:pic>
    </p:spTree>
    <p:extLst>
      <p:ext uri="{BB962C8B-B14F-4D97-AF65-F5344CB8AC3E}">
        <p14:creationId xmlns:p14="http://schemas.microsoft.com/office/powerpoint/2010/main" val="24957266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7DADA-5578-B8F4-8A60-ECBDBA6160C9}"/>
              </a:ext>
            </a:extLst>
          </p:cNvPr>
          <p:cNvSpPr>
            <a:spLocks noGrp="1"/>
          </p:cNvSpPr>
          <p:nvPr>
            <p:ph type="title"/>
          </p:nvPr>
        </p:nvSpPr>
        <p:spPr>
          <a:xfrm>
            <a:off x="0" y="154293"/>
            <a:ext cx="12192000" cy="1937977"/>
          </a:xfrm>
        </p:spPr>
        <p:txBody>
          <a:bodyPr spcFirstLastPara="1" wrap="square" lIns="91425" tIns="45700" rIns="91425" bIns="45700" anchor="ctr" anchorCtr="0">
            <a:noAutofit/>
          </a:bodyPr>
          <a:lstStyle/>
          <a:p>
            <a:r>
              <a:rPr lang="en-US" sz="6000">
                <a:latin typeface="Avenir Next LT Pro"/>
              </a:rPr>
              <a:t>We can do it! </a:t>
            </a:r>
            <a:br>
              <a:rPr lang="en-US" sz="2800">
                <a:latin typeface="Avenir Next LT Pro"/>
              </a:rPr>
            </a:br>
            <a:br>
              <a:rPr lang="en-US" sz="1600">
                <a:latin typeface="Avenir Next LT Pro"/>
              </a:rPr>
            </a:br>
            <a:r>
              <a:rPr lang="en-US" sz="2800">
                <a:latin typeface="Avenir Next LT Pro"/>
              </a:rPr>
              <a:t>Evaluation has most of the needed tools, methods, and processes </a:t>
            </a:r>
          </a:p>
        </p:txBody>
      </p:sp>
      <p:sp>
        <p:nvSpPr>
          <p:cNvPr id="7" name="TextBox 6">
            <a:extLst>
              <a:ext uri="{FF2B5EF4-FFF2-40B4-BE49-F238E27FC236}">
                <a16:creationId xmlns:a16="http://schemas.microsoft.com/office/drawing/2014/main" id="{6ACD397B-D937-2BAE-ED81-152C8B2EFA99}"/>
              </a:ext>
            </a:extLst>
          </p:cNvPr>
          <p:cNvSpPr txBox="1"/>
          <p:nvPr/>
        </p:nvSpPr>
        <p:spPr>
          <a:xfrm>
            <a:off x="5486400" y="2918054"/>
            <a:ext cx="6436729" cy="3785652"/>
          </a:xfrm>
          <a:prstGeom prst="rect">
            <a:avLst/>
          </a:prstGeom>
          <a:noFill/>
        </p:spPr>
        <p:txBody>
          <a:bodyPr wrap="square" lIns="91440" tIns="45720" rIns="91440" bIns="45720" rtlCol="0" anchor="t">
            <a:spAutoFit/>
          </a:bodyPr>
          <a:lstStyle/>
          <a:p>
            <a:pPr marL="419100" indent="-342900">
              <a:buFont typeface="Wingdings" panose="05000000000000000000" pitchFamily="2" charset="2"/>
              <a:buChar char="ü"/>
            </a:pPr>
            <a:r>
              <a:rPr lang="en-US" sz="2000">
                <a:latin typeface="Avenir Next LT Pro"/>
              </a:rPr>
              <a:t>Wide acceptance of climate change and the imminent crisis in many natural systems.</a:t>
            </a:r>
          </a:p>
          <a:p>
            <a:pPr marL="419100" indent="-342900">
              <a:buFont typeface="Wingdings" panose="05000000000000000000" pitchFamily="2" charset="2"/>
              <a:buChar char="ü"/>
            </a:pPr>
            <a:endParaRPr lang="en-US" sz="2000">
              <a:latin typeface="Avenir Next LT Pro"/>
            </a:endParaRPr>
          </a:p>
          <a:p>
            <a:pPr marL="419100" indent="-342900">
              <a:buFont typeface="Wingdings" panose="05000000000000000000" pitchFamily="2" charset="2"/>
              <a:buChar char="ü"/>
            </a:pPr>
            <a:r>
              <a:rPr lang="en-US" sz="2000">
                <a:latin typeface="Avenir Next LT Pro"/>
              </a:rPr>
              <a:t>Science has provided us with many excellent resources to work with.</a:t>
            </a:r>
          </a:p>
          <a:p>
            <a:pPr marL="419100" indent="-342900">
              <a:buFont typeface="Wingdings" panose="05000000000000000000" pitchFamily="2" charset="2"/>
              <a:buChar char="ü"/>
            </a:pPr>
            <a:endParaRPr lang="en-US" sz="2000">
              <a:latin typeface="Avenir Next LT Pro"/>
            </a:endParaRPr>
          </a:p>
          <a:p>
            <a:pPr marL="419100" indent="-342900">
              <a:buFont typeface="Wingdings" panose="05000000000000000000" pitchFamily="2" charset="2"/>
              <a:buChar char="ü"/>
            </a:pPr>
            <a:r>
              <a:rPr lang="en-US" sz="2000">
                <a:latin typeface="Avenir Next LT Pro"/>
              </a:rPr>
              <a:t>Footprint Evaluation has developed tools, methods, and processes to help address both sustainability and equity together in evaluation.</a:t>
            </a:r>
          </a:p>
          <a:p>
            <a:pPr marL="419100" indent="-342900">
              <a:buFont typeface="Wingdings" panose="05000000000000000000" pitchFamily="2" charset="2"/>
              <a:buChar char="ü"/>
            </a:pPr>
            <a:endParaRPr lang="en-US" sz="2000">
              <a:latin typeface="Avenir Next LT Pro"/>
            </a:endParaRPr>
          </a:p>
          <a:p>
            <a:pPr marL="419100" indent="-342900">
              <a:buFont typeface="Wingdings" panose="05000000000000000000" pitchFamily="2" charset="2"/>
              <a:buChar char="ü"/>
            </a:pPr>
            <a:r>
              <a:rPr lang="en-US" sz="2000">
                <a:latin typeface="Avenir Next LT Pro"/>
              </a:rPr>
              <a:t>Evaluation now has the tools, capacities, and the mandate to do this at program and policy levels.</a:t>
            </a:r>
          </a:p>
        </p:txBody>
      </p:sp>
      <p:pic>
        <p:nvPicPr>
          <p:cNvPr id="4098" name="Picture 2" descr="Design Thinking Facilitator Program">
            <a:extLst>
              <a:ext uri="{FF2B5EF4-FFF2-40B4-BE49-F238E27FC236}">
                <a16:creationId xmlns:a16="http://schemas.microsoft.com/office/drawing/2014/main" id="{66ACE99F-BEE5-E336-B5D3-2E1A556A116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02956" y="2753899"/>
            <a:ext cx="5020861" cy="371274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AAD2397-F10C-CFE0-E304-8F07697762C4}"/>
              </a:ext>
            </a:extLst>
          </p:cNvPr>
          <p:cNvSpPr txBox="1"/>
          <p:nvPr/>
        </p:nvSpPr>
        <p:spPr>
          <a:xfrm>
            <a:off x="5043487" y="2408739"/>
            <a:ext cx="6000751" cy="430887"/>
          </a:xfrm>
          <a:prstGeom prst="rect">
            <a:avLst/>
          </a:prstGeom>
          <a:noFill/>
        </p:spPr>
        <p:txBody>
          <a:bodyPr wrap="square" rtlCol="0">
            <a:spAutoFit/>
          </a:bodyPr>
          <a:lstStyle/>
          <a:p>
            <a:pPr algn="ctr"/>
            <a:r>
              <a:rPr lang="en-US" sz="2200">
                <a:latin typeface="Avenir Next LT Pro"/>
              </a:rPr>
              <a:t>We have good reasons to be optimistic!</a:t>
            </a:r>
          </a:p>
        </p:txBody>
      </p:sp>
    </p:spTree>
    <p:extLst>
      <p:ext uri="{BB962C8B-B14F-4D97-AF65-F5344CB8AC3E}">
        <p14:creationId xmlns:p14="http://schemas.microsoft.com/office/powerpoint/2010/main" val="4110651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6FB1E-FA4C-D60C-8336-ED83E49540E3}"/>
              </a:ext>
            </a:extLst>
          </p:cNvPr>
          <p:cNvSpPr>
            <a:spLocks noGrp="1"/>
          </p:cNvSpPr>
          <p:nvPr>
            <p:ph type="title"/>
          </p:nvPr>
        </p:nvSpPr>
        <p:spPr>
          <a:xfrm>
            <a:off x="401637" y="595313"/>
            <a:ext cx="2384425" cy="5688055"/>
          </a:xfrm>
        </p:spPr>
        <p:txBody>
          <a:bodyPr anchor="ctr">
            <a:normAutofit/>
          </a:bodyPr>
          <a:lstStyle/>
          <a:p>
            <a:pPr algn="ctr"/>
            <a:r>
              <a:rPr lang="en-CA" sz="3600">
                <a:latin typeface="Avenir Next LT Pro"/>
              </a:rPr>
              <a:t>Urgency! </a:t>
            </a:r>
            <a:br>
              <a:rPr lang="en-CA" sz="3600">
                <a:latin typeface="Avenir Next LT Pro"/>
              </a:rPr>
            </a:br>
            <a:br>
              <a:rPr lang="en-CA" sz="3600">
                <a:latin typeface="Avenir Next LT Pro"/>
              </a:rPr>
            </a:br>
            <a:r>
              <a:rPr lang="en-CA" sz="3600">
                <a:latin typeface="Avenir Next LT Pro"/>
              </a:rPr>
              <a:t> </a:t>
            </a:r>
            <a:br>
              <a:rPr lang="en-CA" sz="3600">
                <a:latin typeface="Avenir Next LT Pro"/>
              </a:rPr>
            </a:br>
            <a:r>
              <a:rPr lang="en-CA" sz="3600">
                <a:latin typeface="Avenir Next LT Pro"/>
              </a:rPr>
              <a:t>We need </a:t>
            </a:r>
            <a:r>
              <a:rPr lang="en-CA" sz="2800">
                <a:latin typeface="Avenir Next LT Pro"/>
              </a:rPr>
              <a:t>windscreen</a:t>
            </a:r>
            <a:r>
              <a:rPr lang="en-CA" sz="3600">
                <a:latin typeface="Avenir Next LT Pro"/>
              </a:rPr>
              <a:t> </a:t>
            </a:r>
            <a:r>
              <a:rPr lang="en-CA" sz="3200">
                <a:latin typeface="Avenir Next LT Pro"/>
              </a:rPr>
              <a:t>evaluation</a:t>
            </a:r>
            <a:r>
              <a:rPr lang="en-CA" sz="3600">
                <a:latin typeface="Avenir Next LT Pro"/>
              </a:rPr>
              <a:t> now!</a:t>
            </a:r>
            <a:endParaRPr lang="de-DE"/>
          </a:p>
        </p:txBody>
      </p:sp>
      <p:sp>
        <p:nvSpPr>
          <p:cNvPr id="3" name="Content Placeholder 2">
            <a:extLst>
              <a:ext uri="{FF2B5EF4-FFF2-40B4-BE49-F238E27FC236}">
                <a16:creationId xmlns:a16="http://schemas.microsoft.com/office/drawing/2014/main" id="{F360CC1F-8E01-7BC5-E846-98F9F92369FC}"/>
              </a:ext>
            </a:extLst>
          </p:cNvPr>
          <p:cNvSpPr>
            <a:spLocks noGrp="1"/>
          </p:cNvSpPr>
          <p:nvPr>
            <p:ph sz="quarter" idx="14"/>
          </p:nvPr>
        </p:nvSpPr>
        <p:spPr>
          <a:xfrm>
            <a:off x="4157597" y="708626"/>
            <a:ext cx="7025225" cy="5296715"/>
          </a:xfrm>
        </p:spPr>
        <p:txBody>
          <a:bodyPr>
            <a:normAutofit/>
          </a:bodyPr>
          <a:lstStyle/>
          <a:p>
            <a:r>
              <a:rPr lang="en-CA">
                <a:latin typeface="Avenir Next LT Pro"/>
              </a:rPr>
              <a:t>We expect some critical natural systems to reach and cross irreversible thresholds soon, around 2030</a:t>
            </a:r>
          </a:p>
          <a:p>
            <a:r>
              <a:rPr lang="en-CA">
                <a:latin typeface="Avenir Next LT Pro"/>
              </a:rPr>
              <a:t>Typical development intervention is evaluated 5-7 years after starting</a:t>
            </a:r>
          </a:p>
          <a:p>
            <a:r>
              <a:rPr lang="en-CA">
                <a:latin typeface="Avenir Next LT Pro"/>
              </a:rPr>
              <a:t>Initiatives starting now will not be evaluated before 2030</a:t>
            </a:r>
          </a:p>
          <a:p>
            <a:r>
              <a:rPr lang="en-CA">
                <a:latin typeface="Avenir Next LT Pro"/>
              </a:rPr>
              <a:t>We need earlier and forward looking monitoring and evaluation and adaptive management focusing on getting better desired results</a:t>
            </a:r>
            <a:endParaRPr lang="en-CA"/>
          </a:p>
          <a:p>
            <a:endParaRPr lang="en-CA"/>
          </a:p>
          <a:p>
            <a:endParaRPr lang="en-CA"/>
          </a:p>
        </p:txBody>
      </p:sp>
      <p:pic>
        <p:nvPicPr>
          <p:cNvPr id="4" name="Grafik 3" descr="Warnung mit einfarbiger Füllung">
            <a:extLst>
              <a:ext uri="{FF2B5EF4-FFF2-40B4-BE49-F238E27FC236}">
                <a16:creationId xmlns:a16="http://schemas.microsoft.com/office/drawing/2014/main" id="{288E858E-14FB-3EC8-D425-DC0A0392797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38881" y="2189207"/>
            <a:ext cx="914400" cy="914400"/>
          </a:xfrm>
          <a:prstGeom prst="rect">
            <a:avLst/>
          </a:prstGeom>
        </p:spPr>
      </p:pic>
    </p:spTree>
    <p:extLst>
      <p:ext uri="{BB962C8B-B14F-4D97-AF65-F5344CB8AC3E}">
        <p14:creationId xmlns:p14="http://schemas.microsoft.com/office/powerpoint/2010/main" val="4104438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5855E30F-B94B-CF69-4F3E-B26B13222F6B}"/>
              </a:ext>
            </a:extLst>
          </p:cNvPr>
          <p:cNvSpPr>
            <a:spLocks noGrp="1"/>
          </p:cNvSpPr>
          <p:nvPr>
            <p:ph type="title"/>
          </p:nvPr>
        </p:nvSpPr>
        <p:spPr/>
        <p:txBody>
          <a:bodyPr>
            <a:normAutofit fontScale="90000"/>
          </a:bodyPr>
          <a:lstStyle/>
          <a:p>
            <a:r>
              <a:rPr lang="en-CA" sz="4000"/>
              <a:t>Sustainability-inclusive for all evaluations</a:t>
            </a:r>
          </a:p>
        </p:txBody>
      </p:sp>
      <p:sp>
        <p:nvSpPr>
          <p:cNvPr id="4" name="Text Placeholder 3">
            <a:extLst>
              <a:ext uri="{FF2B5EF4-FFF2-40B4-BE49-F238E27FC236}">
                <a16:creationId xmlns:a16="http://schemas.microsoft.com/office/drawing/2014/main" id="{7274C8B9-1BE9-02D1-0BFE-2465E4000A13}"/>
              </a:ext>
            </a:extLst>
          </p:cNvPr>
          <p:cNvSpPr>
            <a:spLocks noGrp="1"/>
          </p:cNvSpPr>
          <p:nvPr>
            <p:ph type="body" sz="quarter" idx="17"/>
          </p:nvPr>
        </p:nvSpPr>
        <p:spPr>
          <a:xfrm>
            <a:off x="1168805" y="1888435"/>
            <a:ext cx="10076729" cy="4651513"/>
          </a:xfrm>
        </p:spPr>
        <p:txBody>
          <a:bodyPr>
            <a:normAutofit/>
          </a:bodyPr>
          <a:lstStyle/>
          <a:p>
            <a:pPr marL="533400" indent="-457200">
              <a:buFont typeface="+mj-lt"/>
              <a:buAutoNum type="arabicPeriod"/>
            </a:pPr>
            <a:r>
              <a:rPr lang="en-CA"/>
              <a:t>All human activities draw from and deposit to natural systems</a:t>
            </a:r>
          </a:p>
          <a:p>
            <a:pPr marL="533400" indent="-457200">
              <a:buFont typeface="+mj-lt"/>
              <a:buAutoNum type="arabicPeriod"/>
            </a:pPr>
            <a:r>
              <a:rPr lang="en-CA"/>
              <a:t>Natural systems are in crisis some forecasted to reach irreversible thresholds by 2030</a:t>
            </a:r>
          </a:p>
          <a:p>
            <a:pPr marL="533400" indent="-457200">
              <a:buFont typeface="+mj-lt"/>
              <a:buAutoNum type="arabicPeriod"/>
            </a:pPr>
            <a:r>
              <a:rPr lang="en-CA"/>
              <a:t>Most interventions do not have specific environmental outcomes</a:t>
            </a:r>
          </a:p>
          <a:p>
            <a:pPr marL="533400" indent="-457200">
              <a:buFont typeface="+mj-lt"/>
              <a:buAutoNum type="arabicPeriod"/>
            </a:pPr>
            <a:r>
              <a:rPr lang="en-CA"/>
              <a:t>Consequently, few evaluations address environment </a:t>
            </a:r>
          </a:p>
          <a:p>
            <a:pPr marL="533400" indent="-457200">
              <a:buFont typeface="+mj-lt"/>
              <a:buAutoNum type="arabicPeriod"/>
            </a:pPr>
            <a:r>
              <a:rPr lang="en-CA"/>
              <a:t>Meaning evaluation is misjudging merit of interventions, reinforcing unsustainable actions</a:t>
            </a:r>
          </a:p>
          <a:p>
            <a:pPr marL="533400" indent="-457200">
              <a:buFont typeface="+mj-lt"/>
              <a:buAutoNum type="arabicPeriod"/>
            </a:pPr>
            <a:r>
              <a:rPr lang="en-CA"/>
              <a:t>Sustainability-inclusive is how evaluation can contribute to successfully addressing </a:t>
            </a:r>
            <a:r>
              <a:rPr lang="en-CA" err="1"/>
              <a:t>polycrisis</a:t>
            </a:r>
            <a:r>
              <a:rPr lang="en-CA"/>
              <a:t> </a:t>
            </a:r>
          </a:p>
          <a:p>
            <a:endParaRPr lang="en-US"/>
          </a:p>
        </p:txBody>
      </p:sp>
    </p:spTree>
    <p:extLst>
      <p:ext uri="{BB962C8B-B14F-4D97-AF65-F5344CB8AC3E}">
        <p14:creationId xmlns:p14="http://schemas.microsoft.com/office/powerpoint/2010/main" val="29523467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60E767-E57A-53C9-2DA9-1937A9372823}"/>
              </a:ext>
            </a:extLst>
          </p:cNvPr>
          <p:cNvSpPr>
            <a:spLocks noGrp="1"/>
          </p:cNvSpPr>
          <p:nvPr>
            <p:ph type="title"/>
          </p:nvPr>
        </p:nvSpPr>
        <p:spPr/>
        <p:txBody>
          <a:bodyPr>
            <a:normAutofit/>
          </a:bodyPr>
          <a:lstStyle/>
          <a:p>
            <a:r>
              <a:rPr lang="de-DE" sz="3200"/>
              <a:t>What </a:t>
            </a:r>
            <a:r>
              <a:rPr lang="de-DE" sz="3200" err="1"/>
              <a:t>is</a:t>
            </a:r>
            <a:r>
              <a:rPr lang="de-DE" sz="3200"/>
              <a:t> the Footprint Evaluation </a:t>
            </a:r>
            <a:r>
              <a:rPr lang="de-DE" sz="3200" err="1"/>
              <a:t>approach</a:t>
            </a:r>
            <a:r>
              <a:rPr lang="de-DE" sz="3200"/>
              <a:t> ?</a:t>
            </a:r>
          </a:p>
        </p:txBody>
      </p:sp>
      <p:sp>
        <p:nvSpPr>
          <p:cNvPr id="3" name="Titel 11">
            <a:extLst>
              <a:ext uri="{FF2B5EF4-FFF2-40B4-BE49-F238E27FC236}">
                <a16:creationId xmlns:a16="http://schemas.microsoft.com/office/drawing/2014/main" id="{4DBEDBD3-0B7A-BB4C-EAA7-5E847D979BCD}"/>
              </a:ext>
            </a:extLst>
          </p:cNvPr>
          <p:cNvSpPr txBox="1">
            <a:spLocks/>
          </p:cNvSpPr>
          <p:nvPr/>
        </p:nvSpPr>
        <p:spPr>
          <a:xfrm>
            <a:off x="1494658" y="3593592"/>
            <a:ext cx="9859508" cy="1325563"/>
          </a:xfrm>
          <a:prstGeom prst="rect">
            <a:avLst/>
          </a:prstGeom>
          <a:noFill/>
          <a:ln>
            <a:noFill/>
          </a:ln>
        </p:spPr>
        <p:txBody>
          <a:bodyPr spcFirstLastPara="1" vert="horz" wrap="square" lIns="91440" tIns="45720" rIns="91440" bIns="45720" rtlCol="0" anchor="ctr" anchorCtr="0">
            <a:noAutofit/>
          </a:bodyPr>
          <a:lstStyle>
            <a:lvl1pPr lvl="0" algn="ctr" defTabSz="914400" rtl="0" eaLnBrk="1" latinLnBrk="0" hangingPunct="1">
              <a:lnSpc>
                <a:spcPct val="100000"/>
              </a:lnSpc>
              <a:spcBef>
                <a:spcPts val="0"/>
              </a:spcBef>
              <a:spcAft>
                <a:spcPts val="0"/>
              </a:spcAft>
              <a:buClr>
                <a:schemeClr val="lt1"/>
              </a:buClr>
              <a:buSzPts val="4800"/>
              <a:buFont typeface="Avenir"/>
              <a:buNone/>
              <a:defRPr sz="4800" b="1" kern="1200" spc="-40" baseline="0">
                <a:solidFill>
                  <a:schemeClr val="lt1"/>
                </a:solidFill>
                <a:latin typeface="+mj-lt"/>
                <a:ea typeface="+mj-ea"/>
                <a:cs typeface="+mj-c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gn="l"/>
            <a:r>
              <a:rPr lang="en-US" sz="3200">
                <a:solidFill>
                  <a:schemeClr val="accent6"/>
                </a:solidFill>
              </a:rPr>
              <a:t>Footprint evaluation aims to embed consideration of </a:t>
            </a:r>
            <a:r>
              <a:rPr lang="en-US" sz="3200">
                <a:solidFill>
                  <a:schemeClr val="accent1"/>
                </a:solidFill>
              </a:rPr>
              <a:t>environmental sustainability in all M&amp;E</a:t>
            </a:r>
            <a:r>
              <a:rPr lang="en-US" sz="3200">
                <a:solidFill>
                  <a:schemeClr val="accent6"/>
                </a:solidFill>
              </a:rPr>
              <a:t> </a:t>
            </a:r>
            <a:r>
              <a:rPr lang="en-US" sz="3200">
                <a:solidFill>
                  <a:schemeClr val="accent1"/>
                </a:solidFill>
              </a:rPr>
              <a:t>systems</a:t>
            </a:r>
            <a:r>
              <a:rPr lang="en-US" sz="3200">
                <a:solidFill>
                  <a:schemeClr val="accent6"/>
                </a:solidFill>
              </a:rPr>
              <a:t>, not only those with explicit environmental objectives. Footprint evaluation is not a specific methodology or a tightly prescribed approach but an </a:t>
            </a:r>
            <a:r>
              <a:rPr lang="en-US" sz="3200">
                <a:solidFill>
                  <a:schemeClr val="accent1"/>
                </a:solidFill>
              </a:rPr>
              <a:t>emerging set of practices and principles.</a:t>
            </a:r>
            <a:br>
              <a:rPr lang="en-US" sz="3200">
                <a:solidFill>
                  <a:schemeClr val="accent6"/>
                </a:solidFill>
              </a:rPr>
            </a:br>
            <a:endParaRPr lang="en-US" sz="3200">
              <a:solidFill>
                <a:schemeClr val="accent6"/>
              </a:solidFill>
            </a:endParaRPr>
          </a:p>
        </p:txBody>
      </p:sp>
      <p:pic>
        <p:nvPicPr>
          <p:cNvPr id="8" name="Grafik 7" descr="Ein Bild, das Text enthält.&#10;&#10;Automatisch generierte Beschreibung">
            <a:extLst>
              <a:ext uri="{FF2B5EF4-FFF2-40B4-BE49-F238E27FC236}">
                <a16:creationId xmlns:a16="http://schemas.microsoft.com/office/drawing/2014/main" id="{4ED1300D-0D34-2143-0E33-773802D8F72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56785" y="5913433"/>
            <a:ext cx="2274629" cy="760579"/>
          </a:xfrm>
          <a:prstGeom prst="rect">
            <a:avLst/>
          </a:prstGeom>
        </p:spPr>
      </p:pic>
      <p:pic>
        <p:nvPicPr>
          <p:cNvPr id="10" name="Grafik 9" descr="Öffnendes Anführungszeichen mit einfarbiger Füllung">
            <a:extLst>
              <a:ext uri="{FF2B5EF4-FFF2-40B4-BE49-F238E27FC236}">
                <a16:creationId xmlns:a16="http://schemas.microsoft.com/office/drawing/2014/main" id="{22B9F55D-6E06-18FD-0A03-A0B0C207551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3136" y="1574939"/>
            <a:ext cx="914400" cy="914400"/>
          </a:xfrm>
          <a:prstGeom prst="rect">
            <a:avLst/>
          </a:prstGeom>
        </p:spPr>
      </p:pic>
    </p:spTree>
    <p:extLst>
      <p:ext uri="{BB962C8B-B14F-4D97-AF65-F5344CB8AC3E}">
        <p14:creationId xmlns:p14="http://schemas.microsoft.com/office/powerpoint/2010/main" val="3757099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16501-1614-5867-5E6C-12E598E1D8F1}"/>
              </a:ext>
            </a:extLst>
          </p:cNvPr>
          <p:cNvSpPr>
            <a:spLocks noGrp="1"/>
          </p:cNvSpPr>
          <p:nvPr>
            <p:ph type="title"/>
          </p:nvPr>
        </p:nvSpPr>
        <p:spPr>
          <a:xfrm>
            <a:off x="194553" y="863174"/>
            <a:ext cx="3180301" cy="5116528"/>
          </a:xfrm>
        </p:spPr>
        <p:txBody>
          <a:bodyPr anchor="ctr">
            <a:normAutofit/>
          </a:bodyPr>
          <a:lstStyle/>
          <a:p>
            <a:r>
              <a:rPr lang="en-US" sz="3600">
                <a:latin typeface="Avenir Next LT Pro"/>
              </a:rPr>
              <a:t>Building blocks for sustainability-inclusive evaluation</a:t>
            </a:r>
          </a:p>
        </p:txBody>
      </p:sp>
      <p:sp>
        <p:nvSpPr>
          <p:cNvPr id="17" name="Rectangle 16">
            <a:extLst>
              <a:ext uri="{FF2B5EF4-FFF2-40B4-BE49-F238E27FC236}">
                <a16:creationId xmlns:a16="http://schemas.microsoft.com/office/drawing/2014/main" id="{9D232E0B-B10E-4144-67CE-BA340CDEFEBD}"/>
              </a:ext>
            </a:extLst>
          </p:cNvPr>
          <p:cNvSpPr/>
          <p:nvPr/>
        </p:nvSpPr>
        <p:spPr>
          <a:xfrm>
            <a:off x="3599610" y="0"/>
            <a:ext cx="587372"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29AC03-401E-BCC6-688E-22B03C331762}"/>
              </a:ext>
            </a:extLst>
          </p:cNvPr>
          <p:cNvSpPr/>
          <p:nvPr/>
        </p:nvSpPr>
        <p:spPr>
          <a:xfrm>
            <a:off x="3917724" y="38100"/>
            <a:ext cx="7699740" cy="649746"/>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a:solidFill>
                  <a:schemeClr val="bg1"/>
                </a:solidFill>
              </a:rPr>
              <a:t>Clear and shared understanding why we need to </a:t>
            </a:r>
            <a:r>
              <a:rPr lang="en-US" sz="1600" b="1" i="1">
                <a:solidFill>
                  <a:schemeClr val="bg1"/>
                </a:solidFill>
              </a:rPr>
              <a:t>always</a:t>
            </a:r>
            <a:r>
              <a:rPr lang="en-US" sz="1600" b="1">
                <a:solidFill>
                  <a:schemeClr val="bg1"/>
                </a:solidFill>
              </a:rPr>
              <a:t> include sustainability</a:t>
            </a:r>
            <a:r>
              <a:rPr lang="en-US" sz="1600">
                <a:solidFill>
                  <a:schemeClr val="bg1"/>
                </a:solidFill>
              </a:rPr>
              <a:t> in evaluation</a:t>
            </a:r>
          </a:p>
        </p:txBody>
      </p:sp>
      <p:sp>
        <p:nvSpPr>
          <p:cNvPr id="4" name="Rectangle: Rounded Corners 3">
            <a:extLst>
              <a:ext uri="{FF2B5EF4-FFF2-40B4-BE49-F238E27FC236}">
                <a16:creationId xmlns:a16="http://schemas.microsoft.com/office/drawing/2014/main" id="{BE841973-DFD1-C7B5-F815-9078BC621C9A}"/>
              </a:ext>
            </a:extLst>
          </p:cNvPr>
          <p:cNvSpPr/>
          <p:nvPr/>
        </p:nvSpPr>
        <p:spPr>
          <a:xfrm>
            <a:off x="3917724" y="1100381"/>
            <a:ext cx="2371059" cy="1270973"/>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a:solidFill>
                  <a:schemeClr val="bg1"/>
                </a:solidFill>
              </a:rPr>
              <a:t>Using </a:t>
            </a:r>
            <a:r>
              <a:rPr lang="en-US" sz="1600" b="1">
                <a:solidFill>
                  <a:schemeClr val="bg1"/>
                </a:solidFill>
              </a:rPr>
              <a:t>systems thinking</a:t>
            </a:r>
            <a:r>
              <a:rPr lang="en-US" sz="1600">
                <a:solidFill>
                  <a:schemeClr val="bg1"/>
                </a:solidFill>
              </a:rPr>
              <a:t> to situate the evaluand within </a:t>
            </a:r>
            <a:r>
              <a:rPr lang="en-US" sz="1600" b="1">
                <a:solidFill>
                  <a:schemeClr val="bg1"/>
                </a:solidFill>
              </a:rPr>
              <a:t>coupled human and natural systems</a:t>
            </a:r>
          </a:p>
        </p:txBody>
      </p:sp>
      <p:sp>
        <p:nvSpPr>
          <p:cNvPr id="5" name="Rectangle: Rounded Corners 4">
            <a:extLst>
              <a:ext uri="{FF2B5EF4-FFF2-40B4-BE49-F238E27FC236}">
                <a16:creationId xmlns:a16="http://schemas.microsoft.com/office/drawing/2014/main" id="{7166FE3A-00EA-34A3-FEE1-088DC6FCED52}"/>
              </a:ext>
            </a:extLst>
          </p:cNvPr>
          <p:cNvSpPr/>
          <p:nvPr/>
        </p:nvSpPr>
        <p:spPr>
          <a:xfrm>
            <a:off x="9310315" y="1100380"/>
            <a:ext cx="2520000" cy="127080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a:solidFill>
                  <a:schemeClr val="bg1"/>
                </a:solidFill>
              </a:rPr>
              <a:t>Identifying </a:t>
            </a:r>
            <a:r>
              <a:rPr lang="en-US" sz="1600" b="1">
                <a:solidFill>
                  <a:schemeClr val="bg1"/>
                </a:solidFill>
              </a:rPr>
              <a:t>issues at the nexus</a:t>
            </a:r>
            <a:r>
              <a:rPr lang="en-US" sz="1600">
                <a:solidFill>
                  <a:schemeClr val="bg1"/>
                </a:solidFill>
              </a:rPr>
              <a:t> – where sustainability-savvy decisions can be made</a:t>
            </a:r>
          </a:p>
        </p:txBody>
      </p:sp>
      <p:sp>
        <p:nvSpPr>
          <p:cNvPr id="6" name="Rectangle: Rounded Corners 5">
            <a:extLst>
              <a:ext uri="{FF2B5EF4-FFF2-40B4-BE49-F238E27FC236}">
                <a16:creationId xmlns:a16="http://schemas.microsoft.com/office/drawing/2014/main" id="{DCFD313D-1C89-96D5-CB19-C940DC19E743}"/>
              </a:ext>
            </a:extLst>
          </p:cNvPr>
          <p:cNvSpPr/>
          <p:nvPr/>
        </p:nvSpPr>
        <p:spPr>
          <a:xfrm>
            <a:off x="6745979" y="1100380"/>
            <a:ext cx="2123181" cy="5587605"/>
          </a:xfrm>
          <a:prstGeom prst="roundRect">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1600" b="1"/>
              <a:t>Engaging diverse knowledges and interests </a:t>
            </a:r>
            <a:r>
              <a:rPr lang="en-US" sz="1600"/>
              <a:t>throughout to: </a:t>
            </a:r>
            <a:br>
              <a:rPr lang="en-US" sz="1600"/>
            </a:br>
            <a:endParaRPr lang="en-US" sz="1600"/>
          </a:p>
          <a:p>
            <a:pPr marL="117475" indent="-117475">
              <a:buFont typeface="Arial" panose="020B0604020202020204" pitchFamily="34" charset="0"/>
              <a:buChar char="•"/>
            </a:pPr>
            <a:r>
              <a:rPr lang="en-US" sz="1600"/>
              <a:t>legitimate the evaluation</a:t>
            </a:r>
          </a:p>
          <a:p>
            <a:pPr marL="117475" indent="-117475">
              <a:buFont typeface="Arial" panose="020B0604020202020204" pitchFamily="34" charset="0"/>
              <a:buChar char="•"/>
            </a:pPr>
            <a:r>
              <a:rPr lang="en-US" sz="1600"/>
              <a:t>understand coupled systems &amp; nexus issues</a:t>
            </a:r>
          </a:p>
          <a:p>
            <a:pPr marL="117475" indent="-117475">
              <a:buFont typeface="Arial" panose="020B0604020202020204" pitchFamily="34" charset="0"/>
              <a:buChar char="•"/>
            </a:pPr>
            <a:r>
              <a:rPr lang="en-US" sz="1600"/>
              <a:t>facilitate conceptual &amp; instrumental use</a:t>
            </a:r>
          </a:p>
          <a:p>
            <a:pPr marL="117475" indent="-117475">
              <a:buFont typeface="Arial" panose="020B0604020202020204" pitchFamily="34" charset="0"/>
              <a:buChar char="•"/>
            </a:pPr>
            <a:r>
              <a:rPr lang="en-US" sz="1600"/>
              <a:t>make sense of mixes of evidence together</a:t>
            </a:r>
          </a:p>
          <a:p>
            <a:pPr marL="117475" indent="-117475">
              <a:buFont typeface="Arial" panose="020B0604020202020204" pitchFamily="34" charset="0"/>
              <a:buChar char="•"/>
            </a:pPr>
            <a:r>
              <a:rPr lang="en-US" sz="1600"/>
              <a:t>identify lightbulb moments</a:t>
            </a:r>
          </a:p>
          <a:p>
            <a:pPr marL="117475" indent="-117475">
              <a:buFont typeface="Arial" panose="020B0604020202020204" pitchFamily="34" charset="0"/>
              <a:buChar char="•"/>
            </a:pPr>
            <a:r>
              <a:rPr lang="en-US" sz="1600"/>
              <a:t>make sustainable action plans</a:t>
            </a:r>
          </a:p>
        </p:txBody>
      </p:sp>
      <p:sp>
        <p:nvSpPr>
          <p:cNvPr id="7" name="Rectangle: Rounded Corners 6">
            <a:extLst>
              <a:ext uri="{FF2B5EF4-FFF2-40B4-BE49-F238E27FC236}">
                <a16:creationId xmlns:a16="http://schemas.microsoft.com/office/drawing/2014/main" id="{312136A8-417B-7C83-FCAF-57AE928FFDE0}"/>
              </a:ext>
            </a:extLst>
          </p:cNvPr>
          <p:cNvSpPr/>
          <p:nvPr/>
        </p:nvSpPr>
        <p:spPr>
          <a:xfrm>
            <a:off x="3917726" y="2682986"/>
            <a:ext cx="2371059" cy="1575073"/>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a:solidFill>
                  <a:schemeClr val="bg1"/>
                </a:solidFill>
              </a:rPr>
              <a:t>Writing sustainability-inclusive </a:t>
            </a:r>
            <a:r>
              <a:rPr lang="en-US" sz="1600" b="1">
                <a:solidFill>
                  <a:schemeClr val="bg1"/>
                </a:solidFill>
              </a:rPr>
              <a:t>key evaluation questions</a:t>
            </a:r>
            <a:r>
              <a:rPr lang="en-US" sz="1600">
                <a:solidFill>
                  <a:schemeClr val="bg1"/>
                </a:solidFill>
              </a:rPr>
              <a:t> that resonate with decision makers and reflect the evaluand</a:t>
            </a:r>
          </a:p>
        </p:txBody>
      </p:sp>
      <p:sp>
        <p:nvSpPr>
          <p:cNvPr id="8" name="Rectangle: Rounded Corners 7">
            <a:extLst>
              <a:ext uri="{FF2B5EF4-FFF2-40B4-BE49-F238E27FC236}">
                <a16:creationId xmlns:a16="http://schemas.microsoft.com/office/drawing/2014/main" id="{B4D31CBA-3743-5FF8-0926-3A5EE4279EFE}"/>
              </a:ext>
            </a:extLst>
          </p:cNvPr>
          <p:cNvSpPr/>
          <p:nvPr/>
        </p:nvSpPr>
        <p:spPr>
          <a:xfrm>
            <a:off x="9345857" y="2682986"/>
            <a:ext cx="2520000" cy="1575073"/>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a:solidFill>
                  <a:schemeClr val="bg1"/>
                </a:solidFill>
              </a:rPr>
              <a:t>Identifying credible and feasible </a:t>
            </a:r>
            <a:r>
              <a:rPr lang="en-US" sz="1600" b="1">
                <a:solidFill>
                  <a:schemeClr val="bg1"/>
                </a:solidFill>
              </a:rPr>
              <a:t>sources of evidence</a:t>
            </a:r>
            <a:r>
              <a:rPr lang="en-US" sz="1600">
                <a:solidFill>
                  <a:schemeClr val="bg1"/>
                </a:solidFill>
              </a:rPr>
              <a:t> about effects in human and natural systems</a:t>
            </a:r>
          </a:p>
        </p:txBody>
      </p:sp>
      <p:sp>
        <p:nvSpPr>
          <p:cNvPr id="9" name="Rectangle: Rounded Corners 8">
            <a:extLst>
              <a:ext uri="{FF2B5EF4-FFF2-40B4-BE49-F238E27FC236}">
                <a16:creationId xmlns:a16="http://schemas.microsoft.com/office/drawing/2014/main" id="{BDAEA859-F60B-2629-62F9-CC4756FD3CCF}"/>
              </a:ext>
            </a:extLst>
          </p:cNvPr>
          <p:cNvSpPr/>
          <p:nvPr/>
        </p:nvSpPr>
        <p:spPr>
          <a:xfrm>
            <a:off x="3917726" y="4527985"/>
            <a:ext cx="2371060" cy="216000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a:solidFill>
                  <a:schemeClr val="bg1"/>
                </a:solidFill>
              </a:rPr>
              <a:t>Using the </a:t>
            </a:r>
            <a:r>
              <a:rPr lang="en-US" sz="1600" b="1">
                <a:solidFill>
                  <a:schemeClr val="bg1"/>
                </a:solidFill>
              </a:rPr>
              <a:t>Footprint evaluation typology and/or the equity-sustainability matrix </a:t>
            </a:r>
            <a:r>
              <a:rPr lang="en-US" sz="1600">
                <a:solidFill>
                  <a:schemeClr val="bg1"/>
                </a:solidFill>
              </a:rPr>
              <a:t>to interpret evidence and generate clear answers to the key evaluation questions</a:t>
            </a:r>
          </a:p>
        </p:txBody>
      </p:sp>
      <p:sp>
        <p:nvSpPr>
          <p:cNvPr id="10" name="Rectangle: Rounded Corners 9">
            <a:extLst>
              <a:ext uri="{FF2B5EF4-FFF2-40B4-BE49-F238E27FC236}">
                <a16:creationId xmlns:a16="http://schemas.microsoft.com/office/drawing/2014/main" id="{B008724F-2FE9-13A3-D14E-8614A37C17F5}"/>
              </a:ext>
            </a:extLst>
          </p:cNvPr>
          <p:cNvSpPr/>
          <p:nvPr/>
        </p:nvSpPr>
        <p:spPr>
          <a:xfrm>
            <a:off x="9345857" y="4527986"/>
            <a:ext cx="2520000" cy="216000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a:solidFill>
                  <a:schemeClr val="bg1"/>
                </a:solidFill>
              </a:rPr>
              <a:t>Identifying timely </a:t>
            </a:r>
            <a:r>
              <a:rPr lang="en-US" sz="1600" b="1">
                <a:solidFill>
                  <a:schemeClr val="bg1"/>
                </a:solidFill>
              </a:rPr>
              <a:t>lightbulb moments</a:t>
            </a:r>
            <a:r>
              <a:rPr lang="en-US" sz="1600">
                <a:solidFill>
                  <a:schemeClr val="bg1"/>
                </a:solidFill>
              </a:rPr>
              <a:t> relevant for future policymaking and programming</a:t>
            </a:r>
          </a:p>
          <a:p>
            <a:pPr algn="ctr"/>
            <a:endParaRPr lang="en-US" sz="1000">
              <a:solidFill>
                <a:schemeClr val="bg1"/>
              </a:solidFill>
            </a:endParaRPr>
          </a:p>
          <a:p>
            <a:pPr algn="ctr"/>
            <a:r>
              <a:rPr lang="en-US" sz="1600">
                <a:solidFill>
                  <a:schemeClr val="bg1"/>
                </a:solidFill>
              </a:rPr>
              <a:t>Using evaluation insights to </a:t>
            </a:r>
            <a:r>
              <a:rPr lang="en-US" sz="1600" b="1">
                <a:solidFill>
                  <a:schemeClr val="bg1"/>
                </a:solidFill>
              </a:rPr>
              <a:t>take sustainable actions</a:t>
            </a:r>
          </a:p>
        </p:txBody>
      </p:sp>
      <p:sp>
        <p:nvSpPr>
          <p:cNvPr id="11" name="Arrow: Left-Right 10">
            <a:extLst>
              <a:ext uri="{FF2B5EF4-FFF2-40B4-BE49-F238E27FC236}">
                <a16:creationId xmlns:a16="http://schemas.microsoft.com/office/drawing/2014/main" id="{4DCC59C8-31A7-38A8-4B9D-134AFEF4DB33}"/>
              </a:ext>
            </a:extLst>
          </p:cNvPr>
          <p:cNvSpPr/>
          <p:nvPr/>
        </p:nvSpPr>
        <p:spPr>
          <a:xfrm>
            <a:off x="6340002" y="1707100"/>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2" name="Arrow: Left-Right 11">
            <a:extLst>
              <a:ext uri="{FF2B5EF4-FFF2-40B4-BE49-F238E27FC236}">
                <a16:creationId xmlns:a16="http://schemas.microsoft.com/office/drawing/2014/main" id="{8B8BF259-6F36-DB1E-066F-C286865A5C09}"/>
              </a:ext>
            </a:extLst>
          </p:cNvPr>
          <p:cNvSpPr/>
          <p:nvPr/>
        </p:nvSpPr>
        <p:spPr>
          <a:xfrm>
            <a:off x="8909737" y="1707101"/>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3" name="Arrow: Left-Right 12">
            <a:extLst>
              <a:ext uri="{FF2B5EF4-FFF2-40B4-BE49-F238E27FC236}">
                <a16:creationId xmlns:a16="http://schemas.microsoft.com/office/drawing/2014/main" id="{DA89EA40-2290-9CE3-AE8B-0FC9E0E4CB09}"/>
              </a:ext>
            </a:extLst>
          </p:cNvPr>
          <p:cNvSpPr/>
          <p:nvPr/>
        </p:nvSpPr>
        <p:spPr>
          <a:xfrm>
            <a:off x="8909737" y="3348247"/>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4" name="Arrow: Left-Right 13">
            <a:extLst>
              <a:ext uri="{FF2B5EF4-FFF2-40B4-BE49-F238E27FC236}">
                <a16:creationId xmlns:a16="http://schemas.microsoft.com/office/drawing/2014/main" id="{14F32D2A-966E-B7BE-6B02-638A06ABCE22}"/>
              </a:ext>
            </a:extLst>
          </p:cNvPr>
          <p:cNvSpPr/>
          <p:nvPr/>
        </p:nvSpPr>
        <p:spPr>
          <a:xfrm>
            <a:off x="6340002" y="3348247"/>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5" name="Arrow: Left-Right 14">
            <a:extLst>
              <a:ext uri="{FF2B5EF4-FFF2-40B4-BE49-F238E27FC236}">
                <a16:creationId xmlns:a16="http://schemas.microsoft.com/office/drawing/2014/main" id="{624F8442-F162-7590-32DB-C4AC3530F02D}"/>
              </a:ext>
            </a:extLst>
          </p:cNvPr>
          <p:cNvSpPr/>
          <p:nvPr/>
        </p:nvSpPr>
        <p:spPr>
          <a:xfrm>
            <a:off x="6340002" y="5485710"/>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6" name="Arrow: Left-Right 15">
            <a:extLst>
              <a:ext uri="{FF2B5EF4-FFF2-40B4-BE49-F238E27FC236}">
                <a16:creationId xmlns:a16="http://schemas.microsoft.com/office/drawing/2014/main" id="{13AE30C3-4DEB-31AC-E798-A8BE05D09393}"/>
              </a:ext>
            </a:extLst>
          </p:cNvPr>
          <p:cNvSpPr/>
          <p:nvPr/>
        </p:nvSpPr>
        <p:spPr>
          <a:xfrm>
            <a:off x="8937414" y="5485709"/>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8" name="Arrow: Down 17">
            <a:extLst>
              <a:ext uri="{FF2B5EF4-FFF2-40B4-BE49-F238E27FC236}">
                <a16:creationId xmlns:a16="http://schemas.microsoft.com/office/drawing/2014/main" id="{31C1FBE2-D87B-F1DE-88CF-570BABBCBC93}"/>
              </a:ext>
            </a:extLst>
          </p:cNvPr>
          <p:cNvSpPr/>
          <p:nvPr/>
        </p:nvSpPr>
        <p:spPr>
          <a:xfrm>
            <a:off x="10391392" y="685333"/>
            <a:ext cx="288000" cy="36000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Down 18">
            <a:extLst>
              <a:ext uri="{FF2B5EF4-FFF2-40B4-BE49-F238E27FC236}">
                <a16:creationId xmlns:a16="http://schemas.microsoft.com/office/drawing/2014/main" id="{C11E356A-2312-F7A8-2E7C-AA8FD4B961E8}"/>
              </a:ext>
            </a:extLst>
          </p:cNvPr>
          <p:cNvSpPr/>
          <p:nvPr/>
        </p:nvSpPr>
        <p:spPr>
          <a:xfrm>
            <a:off x="4927614" y="709037"/>
            <a:ext cx="288000" cy="36000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Down 19">
            <a:extLst>
              <a:ext uri="{FF2B5EF4-FFF2-40B4-BE49-F238E27FC236}">
                <a16:creationId xmlns:a16="http://schemas.microsoft.com/office/drawing/2014/main" id="{A306F026-D869-CAF8-0BEF-34BCA3717880}"/>
              </a:ext>
            </a:extLst>
          </p:cNvPr>
          <p:cNvSpPr/>
          <p:nvPr/>
        </p:nvSpPr>
        <p:spPr>
          <a:xfrm>
            <a:off x="7653397" y="706217"/>
            <a:ext cx="288000" cy="36000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extLst>
      <p:ext uri="{BB962C8B-B14F-4D97-AF65-F5344CB8AC3E}">
        <p14:creationId xmlns:p14="http://schemas.microsoft.com/office/powerpoint/2010/main" val="1861991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P spid="19"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1784FE-F3A4-F9DB-6EBA-97167A13D1D5}"/>
              </a:ext>
            </a:extLst>
          </p:cNvPr>
          <p:cNvSpPr>
            <a:spLocks noGrp="1"/>
          </p:cNvSpPr>
          <p:nvPr>
            <p:ph type="title"/>
          </p:nvPr>
        </p:nvSpPr>
        <p:spPr>
          <a:xfrm>
            <a:off x="1392814" y="177785"/>
            <a:ext cx="9406372" cy="803380"/>
          </a:xfrm>
        </p:spPr>
        <p:txBody>
          <a:bodyPr>
            <a:normAutofit fontScale="90000"/>
          </a:bodyPr>
          <a:lstStyle/>
          <a:p>
            <a:r>
              <a:rPr lang="de-DE"/>
              <a:t>Agenda</a:t>
            </a:r>
          </a:p>
        </p:txBody>
      </p:sp>
      <p:graphicFrame>
        <p:nvGraphicFramePr>
          <p:cNvPr id="3" name="Diagramm 2">
            <a:extLst>
              <a:ext uri="{FF2B5EF4-FFF2-40B4-BE49-F238E27FC236}">
                <a16:creationId xmlns:a16="http://schemas.microsoft.com/office/drawing/2014/main" id="{0C68DBBE-89C8-1D3C-C4A6-FFF377417504}"/>
              </a:ext>
            </a:extLst>
          </p:cNvPr>
          <p:cNvGraphicFramePr/>
          <p:nvPr>
            <p:extLst>
              <p:ext uri="{D42A27DB-BD31-4B8C-83A1-F6EECF244321}">
                <p14:modId xmlns:p14="http://schemas.microsoft.com/office/powerpoint/2010/main" val="1774339285"/>
              </p:ext>
            </p:extLst>
          </p:nvPr>
        </p:nvGraphicFramePr>
        <p:xfrm>
          <a:off x="2000390" y="1466072"/>
          <a:ext cx="7534910" cy="48124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Grafik 8" descr="Sperren mit einfarbiger Füllung">
            <a:extLst>
              <a:ext uri="{FF2B5EF4-FFF2-40B4-BE49-F238E27FC236}">
                <a16:creationId xmlns:a16="http://schemas.microsoft.com/office/drawing/2014/main" id="{AFDABA7B-73E3-D7C0-5D40-3D0B11C5BD1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210722" y="1874244"/>
            <a:ext cx="654258" cy="654258"/>
          </a:xfrm>
          <a:prstGeom prst="rect">
            <a:avLst/>
          </a:prstGeom>
        </p:spPr>
      </p:pic>
      <p:pic>
        <p:nvPicPr>
          <p:cNvPr id="15" name="Grafik 14" descr="Tools mit einfarbiger Füllung">
            <a:extLst>
              <a:ext uri="{FF2B5EF4-FFF2-40B4-BE49-F238E27FC236}">
                <a16:creationId xmlns:a16="http://schemas.microsoft.com/office/drawing/2014/main" id="{CFD2418A-41BD-14A8-3941-57200060906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633839" y="4079268"/>
            <a:ext cx="687741" cy="687741"/>
          </a:xfrm>
          <a:prstGeom prst="rect">
            <a:avLst/>
          </a:prstGeom>
        </p:spPr>
      </p:pic>
      <p:pic>
        <p:nvPicPr>
          <p:cNvPr id="17" name="Grafik 16" descr="Zahnräder mit einfarbiger Füllung">
            <a:extLst>
              <a:ext uri="{FF2B5EF4-FFF2-40B4-BE49-F238E27FC236}">
                <a16:creationId xmlns:a16="http://schemas.microsoft.com/office/drawing/2014/main" id="{B3741A46-DF56-F928-27F3-31D08BA0816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537851" y="2904672"/>
            <a:ext cx="845429" cy="845429"/>
          </a:xfrm>
          <a:prstGeom prst="rect">
            <a:avLst/>
          </a:prstGeom>
        </p:spPr>
      </p:pic>
      <p:pic>
        <p:nvPicPr>
          <p:cNvPr id="21" name="Grafik 20" descr="Glühbirne und Zahnrad Silhouette">
            <a:extLst>
              <a:ext uri="{FF2B5EF4-FFF2-40B4-BE49-F238E27FC236}">
                <a16:creationId xmlns:a16="http://schemas.microsoft.com/office/drawing/2014/main" id="{8C1C0E95-117E-8B55-85D3-BE849BD76ED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226460" y="5214937"/>
            <a:ext cx="638520" cy="638520"/>
          </a:xfrm>
          <a:prstGeom prst="rect">
            <a:avLst/>
          </a:prstGeom>
        </p:spPr>
      </p:pic>
    </p:spTree>
    <p:extLst>
      <p:ext uri="{BB962C8B-B14F-4D97-AF65-F5344CB8AC3E}">
        <p14:creationId xmlns:p14="http://schemas.microsoft.com/office/powerpoint/2010/main" val="3204118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5D1A5F7-B23D-68BE-655A-D1CBD10155EE}"/>
              </a:ext>
            </a:extLst>
          </p:cNvPr>
          <p:cNvSpPr>
            <a:spLocks noGrp="1"/>
          </p:cNvSpPr>
          <p:nvPr>
            <p:ph type="title"/>
          </p:nvPr>
        </p:nvSpPr>
        <p:spPr>
          <a:xfrm>
            <a:off x="346913" y="2239157"/>
            <a:ext cx="3398968" cy="2087768"/>
          </a:xfrm>
        </p:spPr>
        <p:txBody>
          <a:bodyPr/>
          <a:lstStyle/>
          <a:p>
            <a:r>
              <a:rPr lang="en-US">
                <a:ea typeface="+mj-lt"/>
                <a:cs typeface="+mj-lt"/>
              </a:rPr>
              <a:t>Footprint Evaluation Principles</a:t>
            </a:r>
            <a:endParaRPr lang="en-US"/>
          </a:p>
        </p:txBody>
      </p:sp>
      <p:sp>
        <p:nvSpPr>
          <p:cNvPr id="4" name="Bildplatzhalter 3">
            <a:extLst>
              <a:ext uri="{FF2B5EF4-FFF2-40B4-BE49-F238E27FC236}">
                <a16:creationId xmlns:a16="http://schemas.microsoft.com/office/drawing/2014/main" id="{EA24A004-322E-8DAF-198E-559816045FFB}"/>
              </a:ext>
            </a:extLst>
          </p:cNvPr>
          <p:cNvSpPr>
            <a:spLocks noGrp="1"/>
          </p:cNvSpPr>
          <p:nvPr>
            <p:ph type="pic" sz="quarter" idx="13"/>
          </p:nvPr>
        </p:nvSpPr>
        <p:spPr/>
        <p:txBody>
          <a:bodyPr/>
          <a:lstStyle/>
          <a:p>
            <a:endParaRPr lang="en-US"/>
          </a:p>
        </p:txBody>
      </p:sp>
      <p:sp>
        <p:nvSpPr>
          <p:cNvPr id="5" name="Bildplatzhalter 4">
            <a:extLst>
              <a:ext uri="{FF2B5EF4-FFF2-40B4-BE49-F238E27FC236}">
                <a16:creationId xmlns:a16="http://schemas.microsoft.com/office/drawing/2014/main" id="{6D2EA9CC-BDAF-B7AC-D94E-45D9403A2898}"/>
              </a:ext>
            </a:extLst>
          </p:cNvPr>
          <p:cNvSpPr>
            <a:spLocks noGrp="1"/>
          </p:cNvSpPr>
          <p:nvPr>
            <p:ph type="pic" sz="quarter" idx="14"/>
          </p:nvPr>
        </p:nvSpPr>
        <p:spPr/>
        <p:txBody>
          <a:bodyPr/>
          <a:lstStyle/>
          <a:p>
            <a:endParaRPr lang="en-US"/>
          </a:p>
        </p:txBody>
      </p:sp>
      <p:sp>
        <p:nvSpPr>
          <p:cNvPr id="6" name="Textplatzhalter 5">
            <a:extLst>
              <a:ext uri="{FF2B5EF4-FFF2-40B4-BE49-F238E27FC236}">
                <a16:creationId xmlns:a16="http://schemas.microsoft.com/office/drawing/2014/main" id="{1D4DB7A9-22D3-B11D-4733-DE0493B8FEF0}"/>
              </a:ext>
            </a:extLst>
          </p:cNvPr>
          <p:cNvSpPr>
            <a:spLocks noGrp="1"/>
          </p:cNvSpPr>
          <p:nvPr>
            <p:ph type="body" sz="quarter" idx="15"/>
          </p:nvPr>
        </p:nvSpPr>
        <p:spPr/>
        <p:txBody>
          <a:bodyPr/>
          <a:lstStyle/>
          <a:p>
            <a:endParaRPr lang="en-US"/>
          </a:p>
        </p:txBody>
      </p:sp>
      <p:pic>
        <p:nvPicPr>
          <p:cNvPr id="7" name="Grafik 6" descr="Ein Bild, das Zeichnung, Darstellung, Kunst, Cartoon enthält.&#10;&#10;Automatisch generierte Beschreibung">
            <a:extLst>
              <a:ext uri="{FF2B5EF4-FFF2-40B4-BE49-F238E27FC236}">
                <a16:creationId xmlns:a16="http://schemas.microsoft.com/office/drawing/2014/main" id="{BF182DAB-9D8F-5D39-1200-97DC7E43952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890"/>
          <a:stretch/>
        </p:blipFill>
        <p:spPr>
          <a:xfrm>
            <a:off x="3747596" y="0"/>
            <a:ext cx="8450728" cy="6858000"/>
          </a:xfrm>
          <a:prstGeom prst="rect">
            <a:avLst/>
          </a:prstGeom>
        </p:spPr>
      </p:pic>
      <p:sp>
        <p:nvSpPr>
          <p:cNvPr id="14" name="Textfeld 13">
            <a:extLst>
              <a:ext uri="{FF2B5EF4-FFF2-40B4-BE49-F238E27FC236}">
                <a16:creationId xmlns:a16="http://schemas.microsoft.com/office/drawing/2014/main" id="{31C6200C-D225-ED79-D00D-36098463C774}"/>
              </a:ext>
            </a:extLst>
          </p:cNvPr>
          <p:cNvSpPr txBox="1"/>
          <p:nvPr/>
        </p:nvSpPr>
        <p:spPr>
          <a:xfrm>
            <a:off x="5737266" y="3845303"/>
            <a:ext cx="1856598" cy="830997"/>
          </a:xfrm>
          <a:prstGeom prst="rect">
            <a:avLst/>
          </a:prstGeom>
          <a:noFill/>
        </p:spPr>
        <p:txBody>
          <a:bodyPr wrap="none" rtlCol="0">
            <a:spAutoFit/>
          </a:bodyPr>
          <a:lstStyle/>
          <a:p>
            <a:r>
              <a:rPr lang="en-US" sz="2400" b="1">
                <a:solidFill>
                  <a:schemeClr val="bg1"/>
                </a:solidFill>
              </a:rPr>
              <a:t>Worldview</a:t>
            </a:r>
            <a:br>
              <a:rPr lang="en-US" sz="2400" b="1">
                <a:solidFill>
                  <a:schemeClr val="bg1"/>
                </a:solidFill>
              </a:rPr>
            </a:br>
            <a:r>
              <a:rPr lang="en-US" sz="2400" b="1">
                <a:solidFill>
                  <a:schemeClr val="bg1"/>
                </a:solidFill>
              </a:rPr>
              <a:t>&amp; mindsets</a:t>
            </a:r>
          </a:p>
        </p:txBody>
      </p:sp>
      <p:sp>
        <p:nvSpPr>
          <p:cNvPr id="15" name="Textfeld 14">
            <a:extLst>
              <a:ext uri="{FF2B5EF4-FFF2-40B4-BE49-F238E27FC236}">
                <a16:creationId xmlns:a16="http://schemas.microsoft.com/office/drawing/2014/main" id="{88C09E20-F4F9-6460-80DA-8CF8A1BE7A83}"/>
              </a:ext>
            </a:extLst>
          </p:cNvPr>
          <p:cNvSpPr txBox="1"/>
          <p:nvPr/>
        </p:nvSpPr>
        <p:spPr>
          <a:xfrm>
            <a:off x="9456550" y="2009303"/>
            <a:ext cx="2575476" cy="830997"/>
          </a:xfrm>
          <a:prstGeom prst="rect">
            <a:avLst/>
          </a:prstGeom>
          <a:noFill/>
        </p:spPr>
        <p:txBody>
          <a:bodyPr wrap="square" rtlCol="0">
            <a:spAutoFit/>
          </a:bodyPr>
          <a:lstStyle/>
          <a:p>
            <a:r>
              <a:rPr lang="en-US" sz="2400" b="1">
                <a:solidFill>
                  <a:schemeClr val="bg1"/>
                </a:solidFill>
              </a:rPr>
              <a:t>Use systems  thinking</a:t>
            </a:r>
          </a:p>
        </p:txBody>
      </p:sp>
      <p:sp>
        <p:nvSpPr>
          <p:cNvPr id="16" name="Textfeld 15">
            <a:extLst>
              <a:ext uri="{FF2B5EF4-FFF2-40B4-BE49-F238E27FC236}">
                <a16:creationId xmlns:a16="http://schemas.microsoft.com/office/drawing/2014/main" id="{EC5A5C50-B220-B0EB-505A-7E6AD7D9034F}"/>
              </a:ext>
            </a:extLst>
          </p:cNvPr>
          <p:cNvSpPr txBox="1"/>
          <p:nvPr/>
        </p:nvSpPr>
        <p:spPr>
          <a:xfrm>
            <a:off x="9456550" y="457430"/>
            <a:ext cx="2703346" cy="830997"/>
          </a:xfrm>
          <a:prstGeom prst="rect">
            <a:avLst/>
          </a:prstGeom>
          <a:noFill/>
        </p:spPr>
        <p:txBody>
          <a:bodyPr wrap="square" rtlCol="0">
            <a:spAutoFit/>
          </a:bodyPr>
          <a:lstStyle/>
          <a:p>
            <a:r>
              <a:rPr lang="en-US" sz="2400" b="1">
                <a:solidFill>
                  <a:schemeClr val="bg1"/>
                </a:solidFill>
              </a:rPr>
              <a:t>Expand spatial &amp; temporal frames</a:t>
            </a:r>
          </a:p>
        </p:txBody>
      </p:sp>
      <p:sp>
        <p:nvSpPr>
          <p:cNvPr id="17" name="Textfeld 16">
            <a:extLst>
              <a:ext uri="{FF2B5EF4-FFF2-40B4-BE49-F238E27FC236}">
                <a16:creationId xmlns:a16="http://schemas.microsoft.com/office/drawing/2014/main" id="{A10835FD-3203-B620-F157-AF5F771DC976}"/>
              </a:ext>
            </a:extLst>
          </p:cNvPr>
          <p:cNvSpPr txBox="1"/>
          <p:nvPr/>
        </p:nvSpPr>
        <p:spPr>
          <a:xfrm>
            <a:off x="5737266" y="5386042"/>
            <a:ext cx="2703346" cy="830997"/>
          </a:xfrm>
          <a:prstGeom prst="rect">
            <a:avLst/>
          </a:prstGeom>
          <a:noFill/>
        </p:spPr>
        <p:txBody>
          <a:bodyPr wrap="square" rtlCol="0">
            <a:spAutoFit/>
          </a:bodyPr>
          <a:lstStyle/>
          <a:p>
            <a:r>
              <a:rPr lang="en-US" sz="2400" b="1">
                <a:solidFill>
                  <a:schemeClr val="bg1"/>
                </a:solidFill>
              </a:rPr>
              <a:t>Know </a:t>
            </a:r>
            <a:br>
              <a:rPr lang="en-US" sz="2400" b="1">
                <a:solidFill>
                  <a:schemeClr val="bg1"/>
                </a:solidFill>
              </a:rPr>
            </a:br>
            <a:r>
              <a:rPr lang="en-US" sz="2400" b="1">
                <a:solidFill>
                  <a:schemeClr val="bg1"/>
                </a:solidFill>
              </a:rPr>
              <a:t>the place</a:t>
            </a:r>
          </a:p>
        </p:txBody>
      </p:sp>
      <p:sp>
        <p:nvSpPr>
          <p:cNvPr id="18" name="Textfeld 17">
            <a:extLst>
              <a:ext uri="{FF2B5EF4-FFF2-40B4-BE49-F238E27FC236}">
                <a16:creationId xmlns:a16="http://schemas.microsoft.com/office/drawing/2014/main" id="{101A4231-09A4-D7B2-250B-B31231B8E35D}"/>
              </a:ext>
            </a:extLst>
          </p:cNvPr>
          <p:cNvSpPr txBox="1"/>
          <p:nvPr/>
        </p:nvSpPr>
        <p:spPr>
          <a:xfrm>
            <a:off x="9528948" y="3785726"/>
            <a:ext cx="2558549" cy="830997"/>
          </a:xfrm>
          <a:prstGeom prst="rect">
            <a:avLst/>
          </a:prstGeom>
          <a:noFill/>
        </p:spPr>
        <p:txBody>
          <a:bodyPr wrap="square" rtlCol="0">
            <a:spAutoFit/>
          </a:bodyPr>
          <a:lstStyle/>
          <a:p>
            <a:r>
              <a:rPr lang="en-US" sz="2400" b="1">
                <a:solidFill>
                  <a:schemeClr val="bg1"/>
                </a:solidFill>
              </a:rPr>
              <a:t>Focus on the big issues</a:t>
            </a:r>
          </a:p>
        </p:txBody>
      </p:sp>
      <p:sp>
        <p:nvSpPr>
          <p:cNvPr id="19" name="Textfeld 18">
            <a:extLst>
              <a:ext uri="{FF2B5EF4-FFF2-40B4-BE49-F238E27FC236}">
                <a16:creationId xmlns:a16="http://schemas.microsoft.com/office/drawing/2014/main" id="{2ECE9D06-1727-25A9-F79B-D6A0CDC5538C}"/>
              </a:ext>
            </a:extLst>
          </p:cNvPr>
          <p:cNvSpPr txBox="1"/>
          <p:nvPr/>
        </p:nvSpPr>
        <p:spPr>
          <a:xfrm>
            <a:off x="9456550" y="5336890"/>
            <a:ext cx="2558549" cy="1200329"/>
          </a:xfrm>
          <a:prstGeom prst="rect">
            <a:avLst/>
          </a:prstGeom>
          <a:noFill/>
        </p:spPr>
        <p:txBody>
          <a:bodyPr wrap="square" rtlCol="0">
            <a:spAutoFit/>
          </a:bodyPr>
          <a:lstStyle/>
          <a:p>
            <a:r>
              <a:rPr lang="en-US" sz="2400" b="1">
                <a:solidFill>
                  <a:schemeClr val="bg1"/>
                </a:solidFill>
              </a:rPr>
              <a:t>Multiple types of evidence </a:t>
            </a:r>
            <a:br>
              <a:rPr lang="en-US" sz="2400" b="1">
                <a:solidFill>
                  <a:schemeClr val="bg1"/>
                </a:solidFill>
              </a:rPr>
            </a:br>
            <a:r>
              <a:rPr lang="en-US" sz="2400" b="1">
                <a:solidFill>
                  <a:schemeClr val="bg1"/>
                </a:solidFill>
              </a:rPr>
              <a:t>&amp; expertise</a:t>
            </a:r>
          </a:p>
        </p:txBody>
      </p:sp>
      <p:sp>
        <p:nvSpPr>
          <p:cNvPr id="8" name="Ellipse 7">
            <a:extLst>
              <a:ext uri="{FF2B5EF4-FFF2-40B4-BE49-F238E27FC236}">
                <a16:creationId xmlns:a16="http://schemas.microsoft.com/office/drawing/2014/main" id="{C929B02D-F9E3-0032-D594-AD245040E52A}"/>
              </a:ext>
            </a:extLst>
          </p:cNvPr>
          <p:cNvSpPr/>
          <p:nvPr/>
        </p:nvSpPr>
        <p:spPr>
          <a:xfrm>
            <a:off x="4619047" y="3762543"/>
            <a:ext cx="955325" cy="922749"/>
          </a:xfrm>
          <a:prstGeom prst="ellipse">
            <a:avLst/>
          </a:prstGeom>
          <a:solidFill>
            <a:srgbClr val="F8CA3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4400" b="1"/>
              <a:t>?</a:t>
            </a:r>
          </a:p>
        </p:txBody>
      </p:sp>
      <p:sp>
        <p:nvSpPr>
          <p:cNvPr id="9" name="Ellipse 8">
            <a:extLst>
              <a:ext uri="{FF2B5EF4-FFF2-40B4-BE49-F238E27FC236}">
                <a16:creationId xmlns:a16="http://schemas.microsoft.com/office/drawing/2014/main" id="{8329680E-5A12-FA90-E4BD-041DB1AD74A2}"/>
              </a:ext>
            </a:extLst>
          </p:cNvPr>
          <p:cNvSpPr/>
          <p:nvPr/>
        </p:nvSpPr>
        <p:spPr>
          <a:xfrm>
            <a:off x="4698190" y="5386042"/>
            <a:ext cx="955325" cy="922749"/>
          </a:xfrm>
          <a:prstGeom prst="ellipse">
            <a:avLst/>
          </a:prstGeom>
          <a:solidFill>
            <a:srgbClr val="F8CA3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4400" b="1"/>
              <a:t>?</a:t>
            </a:r>
          </a:p>
        </p:txBody>
      </p:sp>
      <p:sp>
        <p:nvSpPr>
          <p:cNvPr id="10" name="Ellipse 9">
            <a:extLst>
              <a:ext uri="{FF2B5EF4-FFF2-40B4-BE49-F238E27FC236}">
                <a16:creationId xmlns:a16="http://schemas.microsoft.com/office/drawing/2014/main" id="{B0EDF67D-6725-E45C-5369-439D10F9FB57}"/>
              </a:ext>
            </a:extLst>
          </p:cNvPr>
          <p:cNvSpPr/>
          <p:nvPr/>
        </p:nvSpPr>
        <p:spPr>
          <a:xfrm>
            <a:off x="8378698" y="5475679"/>
            <a:ext cx="955325" cy="922749"/>
          </a:xfrm>
          <a:prstGeom prst="ellipse">
            <a:avLst/>
          </a:prstGeom>
          <a:solidFill>
            <a:srgbClr val="F8CA3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4400" b="1"/>
              <a:t>?</a:t>
            </a:r>
          </a:p>
        </p:txBody>
      </p:sp>
      <p:sp>
        <p:nvSpPr>
          <p:cNvPr id="11" name="Ellipse 10">
            <a:extLst>
              <a:ext uri="{FF2B5EF4-FFF2-40B4-BE49-F238E27FC236}">
                <a16:creationId xmlns:a16="http://schemas.microsoft.com/office/drawing/2014/main" id="{03EEC0EF-AF7D-C094-5E0D-D8399388BE3B}"/>
              </a:ext>
            </a:extLst>
          </p:cNvPr>
          <p:cNvSpPr/>
          <p:nvPr/>
        </p:nvSpPr>
        <p:spPr>
          <a:xfrm>
            <a:off x="8405523" y="3762542"/>
            <a:ext cx="955325" cy="922749"/>
          </a:xfrm>
          <a:prstGeom prst="ellipse">
            <a:avLst/>
          </a:prstGeom>
          <a:solidFill>
            <a:srgbClr val="F8CA3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4400" b="1"/>
              <a:t>?</a:t>
            </a:r>
          </a:p>
        </p:txBody>
      </p:sp>
      <p:sp>
        <p:nvSpPr>
          <p:cNvPr id="12" name="Ellipse 11">
            <a:extLst>
              <a:ext uri="{FF2B5EF4-FFF2-40B4-BE49-F238E27FC236}">
                <a16:creationId xmlns:a16="http://schemas.microsoft.com/office/drawing/2014/main" id="{2C950DE2-8039-7237-2EA6-F7AC666FDCEB}"/>
              </a:ext>
            </a:extLst>
          </p:cNvPr>
          <p:cNvSpPr/>
          <p:nvPr/>
        </p:nvSpPr>
        <p:spPr>
          <a:xfrm>
            <a:off x="8308262" y="1970515"/>
            <a:ext cx="955325" cy="922749"/>
          </a:xfrm>
          <a:prstGeom prst="ellipse">
            <a:avLst/>
          </a:prstGeom>
          <a:solidFill>
            <a:srgbClr val="F8CA3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4400" b="1"/>
              <a:t>?</a:t>
            </a:r>
          </a:p>
        </p:txBody>
      </p:sp>
      <p:sp>
        <p:nvSpPr>
          <p:cNvPr id="13" name="Ellipse 12">
            <a:extLst>
              <a:ext uri="{FF2B5EF4-FFF2-40B4-BE49-F238E27FC236}">
                <a16:creationId xmlns:a16="http://schemas.microsoft.com/office/drawing/2014/main" id="{5E5092C9-4F1E-7A5A-4CCF-47B98B008481}"/>
              </a:ext>
            </a:extLst>
          </p:cNvPr>
          <p:cNvSpPr/>
          <p:nvPr/>
        </p:nvSpPr>
        <p:spPr>
          <a:xfrm>
            <a:off x="8308262" y="474087"/>
            <a:ext cx="955325" cy="922749"/>
          </a:xfrm>
          <a:prstGeom prst="ellipse">
            <a:avLst/>
          </a:prstGeom>
          <a:solidFill>
            <a:srgbClr val="F8CA3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4400" b="1"/>
              <a:t>?</a:t>
            </a:r>
          </a:p>
        </p:txBody>
      </p:sp>
    </p:spTree>
    <p:extLst>
      <p:ext uri="{BB962C8B-B14F-4D97-AF65-F5344CB8AC3E}">
        <p14:creationId xmlns:p14="http://schemas.microsoft.com/office/powerpoint/2010/main" val="37246243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3911D51-EE98-AA2F-F387-83F739572485}"/>
              </a:ext>
            </a:extLst>
          </p:cNvPr>
          <p:cNvSpPr>
            <a:spLocks noGrp="1"/>
          </p:cNvSpPr>
          <p:nvPr>
            <p:ph type="title"/>
          </p:nvPr>
        </p:nvSpPr>
        <p:spPr>
          <a:xfrm>
            <a:off x="1512645" y="0"/>
            <a:ext cx="9523655" cy="1501327"/>
          </a:xfrm>
        </p:spPr>
        <p:txBody>
          <a:bodyPr/>
          <a:lstStyle/>
          <a:p>
            <a:r>
              <a:rPr lang="de-DE"/>
              <a:t>Group excercise</a:t>
            </a:r>
          </a:p>
        </p:txBody>
      </p:sp>
      <p:sp>
        <p:nvSpPr>
          <p:cNvPr id="7" name="Textfeld 6">
            <a:extLst>
              <a:ext uri="{FF2B5EF4-FFF2-40B4-BE49-F238E27FC236}">
                <a16:creationId xmlns:a16="http://schemas.microsoft.com/office/drawing/2014/main" id="{8CF96E71-5510-EE61-281C-CCD292054E57}"/>
              </a:ext>
            </a:extLst>
          </p:cNvPr>
          <p:cNvSpPr txBox="1"/>
          <p:nvPr/>
        </p:nvSpPr>
        <p:spPr>
          <a:xfrm>
            <a:off x="387350" y="2402424"/>
            <a:ext cx="11417300" cy="4339650"/>
          </a:xfrm>
          <a:prstGeom prst="rect">
            <a:avLst/>
          </a:prstGeom>
          <a:noFill/>
        </p:spPr>
        <p:txBody>
          <a:bodyPr wrap="square" rtlCol="0">
            <a:spAutoFit/>
          </a:bodyPr>
          <a:lstStyle/>
          <a:p>
            <a:pPr>
              <a:spcBef>
                <a:spcPts val="1200"/>
              </a:spcBef>
              <a:spcAft>
                <a:spcPts val="1200"/>
              </a:spcAft>
              <a:buFont typeface="+mj-lt"/>
              <a:buAutoNum type="arabicPeriod"/>
            </a:pPr>
            <a:r>
              <a:rPr lang="en-US" b="1"/>
              <a:t>Form Small Groups:</a:t>
            </a:r>
            <a:br>
              <a:rPr lang="en-US"/>
            </a:br>
            <a:r>
              <a:rPr lang="en-US"/>
              <a:t>Participants will divide into small groups of 3-5 people each.</a:t>
            </a:r>
          </a:p>
          <a:p>
            <a:pPr>
              <a:spcBef>
                <a:spcPts val="1200"/>
              </a:spcBef>
              <a:spcAft>
                <a:spcPts val="1200"/>
              </a:spcAft>
              <a:buFont typeface="+mj-lt"/>
              <a:buAutoNum type="arabicPeriod"/>
            </a:pPr>
            <a:r>
              <a:rPr lang="en-US" b="1"/>
              <a:t>Distribute Materials:</a:t>
            </a:r>
            <a:br>
              <a:rPr lang="en-US"/>
            </a:br>
            <a:r>
              <a:rPr lang="en-US"/>
              <a:t>Each group will receive a set of cards with content components, a set of icons, and principles related to sustainable inclusive evaluations.</a:t>
            </a:r>
          </a:p>
          <a:p>
            <a:pPr>
              <a:spcBef>
                <a:spcPts val="1200"/>
              </a:spcBef>
              <a:spcAft>
                <a:spcPts val="1200"/>
              </a:spcAft>
              <a:buFont typeface="+mj-lt"/>
              <a:buAutoNum type="arabicPeriod"/>
            </a:pPr>
            <a:r>
              <a:rPr lang="en-US" b="1"/>
              <a:t>Discuss and Match:</a:t>
            </a:r>
            <a:br>
              <a:rPr lang="en-US"/>
            </a:br>
            <a:r>
              <a:rPr lang="en-US"/>
              <a:t>In your group, discuss the meaning of each content card. Work together to match each content component with the correct icon and the relevant principle. Come to a group agreement on the matches. Make sure everyone in the group understands and supports the final decision.</a:t>
            </a:r>
          </a:p>
          <a:p>
            <a:pPr>
              <a:spcBef>
                <a:spcPts val="1200"/>
              </a:spcBef>
              <a:spcAft>
                <a:spcPts val="1200"/>
              </a:spcAft>
              <a:buFont typeface="+mj-lt"/>
              <a:buAutoNum type="arabicPeriod"/>
            </a:pPr>
            <a:r>
              <a:rPr lang="en-US" b="1"/>
              <a:t>Present to the Larger Group:</a:t>
            </a:r>
            <a:br>
              <a:rPr lang="en-US"/>
            </a:br>
            <a:r>
              <a:rPr lang="en-US"/>
              <a:t>Share your group’s matches and explanations with the larger group, discussing any key insights or disagreements.</a:t>
            </a:r>
          </a:p>
        </p:txBody>
      </p:sp>
      <p:grpSp>
        <p:nvGrpSpPr>
          <p:cNvPr id="2" name="Gruppieren 1">
            <a:extLst>
              <a:ext uri="{FF2B5EF4-FFF2-40B4-BE49-F238E27FC236}">
                <a16:creationId xmlns:a16="http://schemas.microsoft.com/office/drawing/2014/main" id="{2DA16D9D-4474-9393-DD88-0A8F597C24A3}"/>
              </a:ext>
            </a:extLst>
          </p:cNvPr>
          <p:cNvGrpSpPr/>
          <p:nvPr/>
        </p:nvGrpSpPr>
        <p:grpSpPr>
          <a:xfrm>
            <a:off x="2187141" y="570069"/>
            <a:ext cx="1224681" cy="1119122"/>
            <a:chOff x="911153" y="2644251"/>
            <a:chExt cx="1558774" cy="1263285"/>
          </a:xfrm>
        </p:grpSpPr>
        <p:sp>
          <p:nvSpPr>
            <p:cNvPr id="3" name="Gleichschenkliges Dreieck 2">
              <a:extLst>
                <a:ext uri="{FF2B5EF4-FFF2-40B4-BE49-F238E27FC236}">
                  <a16:creationId xmlns:a16="http://schemas.microsoft.com/office/drawing/2014/main" id="{AD506C37-A963-75BE-2610-820489F742FF}"/>
                </a:ext>
              </a:extLst>
            </p:cNvPr>
            <p:cNvSpPr/>
            <p:nvPr/>
          </p:nvSpPr>
          <p:spPr>
            <a:xfrm>
              <a:off x="911153" y="2644251"/>
              <a:ext cx="1558774" cy="1254014"/>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 name="Gruppieren 3">
              <a:extLst>
                <a:ext uri="{FF2B5EF4-FFF2-40B4-BE49-F238E27FC236}">
                  <a16:creationId xmlns:a16="http://schemas.microsoft.com/office/drawing/2014/main" id="{C5CE52B2-68E8-F9F6-FD26-984F6F87F51A}"/>
                </a:ext>
              </a:extLst>
            </p:cNvPr>
            <p:cNvGrpSpPr/>
            <p:nvPr/>
          </p:nvGrpSpPr>
          <p:grpSpPr>
            <a:xfrm>
              <a:off x="1170672" y="2950464"/>
              <a:ext cx="980182" cy="957072"/>
              <a:chOff x="745799" y="3480361"/>
              <a:chExt cx="1238558" cy="1388311"/>
            </a:xfrm>
            <a:solidFill>
              <a:schemeClr val="accent2"/>
            </a:solidFill>
          </p:grpSpPr>
          <p:pic>
            <p:nvPicPr>
              <p:cNvPr id="5" name="Grafik 4" descr="Geöffnetes Buch Silhouette">
                <a:extLst>
                  <a:ext uri="{FF2B5EF4-FFF2-40B4-BE49-F238E27FC236}">
                    <a16:creationId xmlns:a16="http://schemas.microsoft.com/office/drawing/2014/main" id="{41614F5A-ED2E-1CE2-250C-4413FD917B9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32605" y="3976231"/>
                <a:ext cx="551752" cy="551753"/>
              </a:xfrm>
              <a:prstGeom prst="rect">
                <a:avLst/>
              </a:prstGeom>
            </p:spPr>
          </p:pic>
          <p:pic>
            <p:nvPicPr>
              <p:cNvPr id="8" name="Grafik 7" descr="Kopf mit Zahnrädern mit einfarbiger Füllung">
                <a:extLst>
                  <a:ext uri="{FF2B5EF4-FFF2-40B4-BE49-F238E27FC236}">
                    <a16:creationId xmlns:a16="http://schemas.microsoft.com/office/drawing/2014/main" id="{B8268708-504C-D158-BA44-EEF80D58A85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5799" y="3954272"/>
                <a:ext cx="842340" cy="914400"/>
              </a:xfrm>
              <a:prstGeom prst="rect">
                <a:avLst/>
              </a:prstGeom>
            </p:spPr>
          </p:pic>
          <p:pic>
            <p:nvPicPr>
              <p:cNvPr id="9" name="Grafik 8" descr="Wiederholen mit einfarbiger Füllung">
                <a:extLst>
                  <a:ext uri="{FF2B5EF4-FFF2-40B4-BE49-F238E27FC236}">
                    <a16:creationId xmlns:a16="http://schemas.microsoft.com/office/drawing/2014/main" id="{528CB0EC-16CE-DA04-7294-0F5320FE044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78881" y="3480361"/>
                <a:ext cx="517542" cy="551753"/>
              </a:xfrm>
              <a:prstGeom prst="rect">
                <a:avLst/>
              </a:prstGeom>
            </p:spPr>
          </p:pic>
        </p:grpSp>
      </p:grpSp>
    </p:spTree>
    <p:extLst>
      <p:ext uri="{BB962C8B-B14F-4D97-AF65-F5344CB8AC3E}">
        <p14:creationId xmlns:p14="http://schemas.microsoft.com/office/powerpoint/2010/main" val="5833158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5D1A5F7-B23D-68BE-655A-D1CBD10155EE}"/>
              </a:ext>
            </a:extLst>
          </p:cNvPr>
          <p:cNvSpPr>
            <a:spLocks noGrp="1"/>
          </p:cNvSpPr>
          <p:nvPr>
            <p:ph type="title"/>
          </p:nvPr>
        </p:nvSpPr>
        <p:spPr>
          <a:xfrm>
            <a:off x="346913" y="2239157"/>
            <a:ext cx="3398968" cy="2087768"/>
          </a:xfrm>
        </p:spPr>
        <p:txBody>
          <a:bodyPr/>
          <a:lstStyle/>
          <a:p>
            <a:r>
              <a:rPr lang="en-US">
                <a:ea typeface="+mj-lt"/>
                <a:cs typeface="+mj-lt"/>
              </a:rPr>
              <a:t>Footprint Evaluation Principles</a:t>
            </a:r>
            <a:endParaRPr lang="en-US"/>
          </a:p>
        </p:txBody>
      </p:sp>
      <p:sp>
        <p:nvSpPr>
          <p:cNvPr id="4" name="Bildplatzhalter 3">
            <a:extLst>
              <a:ext uri="{FF2B5EF4-FFF2-40B4-BE49-F238E27FC236}">
                <a16:creationId xmlns:a16="http://schemas.microsoft.com/office/drawing/2014/main" id="{EA24A004-322E-8DAF-198E-559816045FFB}"/>
              </a:ext>
            </a:extLst>
          </p:cNvPr>
          <p:cNvSpPr>
            <a:spLocks noGrp="1"/>
          </p:cNvSpPr>
          <p:nvPr>
            <p:ph type="pic" sz="quarter" idx="13"/>
          </p:nvPr>
        </p:nvSpPr>
        <p:spPr/>
        <p:txBody>
          <a:bodyPr/>
          <a:lstStyle/>
          <a:p>
            <a:endParaRPr lang="en-US"/>
          </a:p>
        </p:txBody>
      </p:sp>
      <p:sp>
        <p:nvSpPr>
          <p:cNvPr id="5" name="Bildplatzhalter 4">
            <a:extLst>
              <a:ext uri="{FF2B5EF4-FFF2-40B4-BE49-F238E27FC236}">
                <a16:creationId xmlns:a16="http://schemas.microsoft.com/office/drawing/2014/main" id="{6D2EA9CC-BDAF-B7AC-D94E-45D9403A2898}"/>
              </a:ext>
            </a:extLst>
          </p:cNvPr>
          <p:cNvSpPr>
            <a:spLocks noGrp="1"/>
          </p:cNvSpPr>
          <p:nvPr>
            <p:ph type="pic" sz="quarter" idx="14"/>
          </p:nvPr>
        </p:nvSpPr>
        <p:spPr/>
        <p:txBody>
          <a:bodyPr/>
          <a:lstStyle/>
          <a:p>
            <a:endParaRPr lang="en-US"/>
          </a:p>
        </p:txBody>
      </p:sp>
      <p:sp>
        <p:nvSpPr>
          <p:cNvPr id="6" name="Textplatzhalter 5">
            <a:extLst>
              <a:ext uri="{FF2B5EF4-FFF2-40B4-BE49-F238E27FC236}">
                <a16:creationId xmlns:a16="http://schemas.microsoft.com/office/drawing/2014/main" id="{1D4DB7A9-22D3-B11D-4733-DE0493B8FEF0}"/>
              </a:ext>
            </a:extLst>
          </p:cNvPr>
          <p:cNvSpPr>
            <a:spLocks noGrp="1"/>
          </p:cNvSpPr>
          <p:nvPr>
            <p:ph type="body" sz="quarter" idx="15"/>
          </p:nvPr>
        </p:nvSpPr>
        <p:spPr/>
        <p:txBody>
          <a:bodyPr/>
          <a:lstStyle/>
          <a:p>
            <a:endParaRPr lang="en-US"/>
          </a:p>
        </p:txBody>
      </p:sp>
      <p:pic>
        <p:nvPicPr>
          <p:cNvPr id="7" name="Grafik 6" descr="Ein Bild, das Zeichnung, Darstellung, Kunst, Cartoon enthält.&#10;&#10;Automatisch generierte Beschreibung">
            <a:extLst>
              <a:ext uri="{FF2B5EF4-FFF2-40B4-BE49-F238E27FC236}">
                <a16:creationId xmlns:a16="http://schemas.microsoft.com/office/drawing/2014/main" id="{BF182DAB-9D8F-5D39-1200-97DC7E43952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890"/>
          <a:stretch/>
        </p:blipFill>
        <p:spPr>
          <a:xfrm>
            <a:off x="3741272" y="0"/>
            <a:ext cx="8450728" cy="6858000"/>
          </a:xfrm>
          <a:prstGeom prst="rect">
            <a:avLst/>
          </a:prstGeom>
        </p:spPr>
      </p:pic>
      <p:sp>
        <p:nvSpPr>
          <p:cNvPr id="14" name="Textfeld 13">
            <a:extLst>
              <a:ext uri="{FF2B5EF4-FFF2-40B4-BE49-F238E27FC236}">
                <a16:creationId xmlns:a16="http://schemas.microsoft.com/office/drawing/2014/main" id="{31C6200C-D225-ED79-D00D-36098463C774}"/>
              </a:ext>
            </a:extLst>
          </p:cNvPr>
          <p:cNvSpPr txBox="1"/>
          <p:nvPr/>
        </p:nvSpPr>
        <p:spPr>
          <a:xfrm>
            <a:off x="5737266" y="3845303"/>
            <a:ext cx="1856598" cy="830997"/>
          </a:xfrm>
          <a:prstGeom prst="rect">
            <a:avLst/>
          </a:prstGeom>
          <a:noFill/>
        </p:spPr>
        <p:txBody>
          <a:bodyPr wrap="none" rtlCol="0">
            <a:spAutoFit/>
          </a:bodyPr>
          <a:lstStyle/>
          <a:p>
            <a:r>
              <a:rPr lang="en-US" sz="2400" b="1">
                <a:solidFill>
                  <a:schemeClr val="bg1"/>
                </a:solidFill>
              </a:rPr>
              <a:t>Worldview</a:t>
            </a:r>
            <a:br>
              <a:rPr lang="en-US" sz="2400" b="1">
                <a:solidFill>
                  <a:schemeClr val="bg1"/>
                </a:solidFill>
              </a:rPr>
            </a:br>
            <a:r>
              <a:rPr lang="en-US" sz="2400" b="1">
                <a:solidFill>
                  <a:schemeClr val="bg1"/>
                </a:solidFill>
              </a:rPr>
              <a:t>&amp; mindsets</a:t>
            </a:r>
          </a:p>
        </p:txBody>
      </p:sp>
      <p:sp>
        <p:nvSpPr>
          <p:cNvPr id="15" name="Textfeld 14">
            <a:extLst>
              <a:ext uri="{FF2B5EF4-FFF2-40B4-BE49-F238E27FC236}">
                <a16:creationId xmlns:a16="http://schemas.microsoft.com/office/drawing/2014/main" id="{88C09E20-F4F9-6460-80DA-8CF8A1BE7A83}"/>
              </a:ext>
            </a:extLst>
          </p:cNvPr>
          <p:cNvSpPr txBox="1"/>
          <p:nvPr/>
        </p:nvSpPr>
        <p:spPr>
          <a:xfrm>
            <a:off x="9456550" y="2009303"/>
            <a:ext cx="2575476" cy="830997"/>
          </a:xfrm>
          <a:prstGeom prst="rect">
            <a:avLst/>
          </a:prstGeom>
          <a:noFill/>
        </p:spPr>
        <p:txBody>
          <a:bodyPr wrap="square" rtlCol="0">
            <a:spAutoFit/>
          </a:bodyPr>
          <a:lstStyle/>
          <a:p>
            <a:r>
              <a:rPr lang="en-US" sz="2400" b="1">
                <a:solidFill>
                  <a:schemeClr val="bg1"/>
                </a:solidFill>
              </a:rPr>
              <a:t>Use systems  thinking</a:t>
            </a:r>
          </a:p>
        </p:txBody>
      </p:sp>
      <p:sp>
        <p:nvSpPr>
          <p:cNvPr id="16" name="Textfeld 15">
            <a:extLst>
              <a:ext uri="{FF2B5EF4-FFF2-40B4-BE49-F238E27FC236}">
                <a16:creationId xmlns:a16="http://schemas.microsoft.com/office/drawing/2014/main" id="{EC5A5C50-B220-B0EB-505A-7E6AD7D9034F}"/>
              </a:ext>
            </a:extLst>
          </p:cNvPr>
          <p:cNvSpPr txBox="1"/>
          <p:nvPr/>
        </p:nvSpPr>
        <p:spPr>
          <a:xfrm>
            <a:off x="9456550" y="457430"/>
            <a:ext cx="2703346" cy="830997"/>
          </a:xfrm>
          <a:prstGeom prst="rect">
            <a:avLst/>
          </a:prstGeom>
          <a:noFill/>
        </p:spPr>
        <p:txBody>
          <a:bodyPr wrap="square" rtlCol="0">
            <a:spAutoFit/>
          </a:bodyPr>
          <a:lstStyle/>
          <a:p>
            <a:r>
              <a:rPr lang="en-US" sz="2400" b="1">
                <a:solidFill>
                  <a:schemeClr val="bg1"/>
                </a:solidFill>
              </a:rPr>
              <a:t>Expand spatial &amp; temporal frames</a:t>
            </a:r>
          </a:p>
        </p:txBody>
      </p:sp>
      <p:sp>
        <p:nvSpPr>
          <p:cNvPr id="17" name="Textfeld 16">
            <a:extLst>
              <a:ext uri="{FF2B5EF4-FFF2-40B4-BE49-F238E27FC236}">
                <a16:creationId xmlns:a16="http://schemas.microsoft.com/office/drawing/2014/main" id="{A10835FD-3203-B620-F157-AF5F771DC976}"/>
              </a:ext>
            </a:extLst>
          </p:cNvPr>
          <p:cNvSpPr txBox="1"/>
          <p:nvPr/>
        </p:nvSpPr>
        <p:spPr>
          <a:xfrm>
            <a:off x="5737266" y="5386042"/>
            <a:ext cx="2703346" cy="830997"/>
          </a:xfrm>
          <a:prstGeom prst="rect">
            <a:avLst/>
          </a:prstGeom>
          <a:noFill/>
        </p:spPr>
        <p:txBody>
          <a:bodyPr wrap="square" rtlCol="0">
            <a:spAutoFit/>
          </a:bodyPr>
          <a:lstStyle/>
          <a:p>
            <a:r>
              <a:rPr lang="en-US" sz="2400" b="1">
                <a:solidFill>
                  <a:schemeClr val="bg1"/>
                </a:solidFill>
              </a:rPr>
              <a:t>Know </a:t>
            </a:r>
            <a:br>
              <a:rPr lang="en-US" sz="2400" b="1">
                <a:solidFill>
                  <a:schemeClr val="bg1"/>
                </a:solidFill>
              </a:rPr>
            </a:br>
            <a:r>
              <a:rPr lang="en-US" sz="2400" b="1">
                <a:solidFill>
                  <a:schemeClr val="bg1"/>
                </a:solidFill>
              </a:rPr>
              <a:t>the place</a:t>
            </a:r>
          </a:p>
        </p:txBody>
      </p:sp>
      <p:sp>
        <p:nvSpPr>
          <p:cNvPr id="18" name="Textfeld 17">
            <a:extLst>
              <a:ext uri="{FF2B5EF4-FFF2-40B4-BE49-F238E27FC236}">
                <a16:creationId xmlns:a16="http://schemas.microsoft.com/office/drawing/2014/main" id="{101A4231-09A4-D7B2-250B-B31231B8E35D}"/>
              </a:ext>
            </a:extLst>
          </p:cNvPr>
          <p:cNvSpPr txBox="1"/>
          <p:nvPr/>
        </p:nvSpPr>
        <p:spPr>
          <a:xfrm>
            <a:off x="9456550" y="3784020"/>
            <a:ext cx="2558549" cy="830997"/>
          </a:xfrm>
          <a:prstGeom prst="rect">
            <a:avLst/>
          </a:prstGeom>
          <a:noFill/>
        </p:spPr>
        <p:txBody>
          <a:bodyPr wrap="square" rtlCol="0">
            <a:spAutoFit/>
          </a:bodyPr>
          <a:lstStyle/>
          <a:p>
            <a:r>
              <a:rPr lang="en-US" sz="2400" b="1">
                <a:solidFill>
                  <a:schemeClr val="bg1"/>
                </a:solidFill>
              </a:rPr>
              <a:t>Focus on the big issues</a:t>
            </a:r>
          </a:p>
        </p:txBody>
      </p:sp>
      <p:sp>
        <p:nvSpPr>
          <p:cNvPr id="19" name="Textfeld 18">
            <a:extLst>
              <a:ext uri="{FF2B5EF4-FFF2-40B4-BE49-F238E27FC236}">
                <a16:creationId xmlns:a16="http://schemas.microsoft.com/office/drawing/2014/main" id="{2ECE9D06-1727-25A9-F79B-D6A0CDC5538C}"/>
              </a:ext>
            </a:extLst>
          </p:cNvPr>
          <p:cNvSpPr txBox="1"/>
          <p:nvPr/>
        </p:nvSpPr>
        <p:spPr>
          <a:xfrm>
            <a:off x="9456550" y="5336890"/>
            <a:ext cx="2558549" cy="1200329"/>
          </a:xfrm>
          <a:prstGeom prst="rect">
            <a:avLst/>
          </a:prstGeom>
          <a:noFill/>
        </p:spPr>
        <p:txBody>
          <a:bodyPr wrap="square" rtlCol="0">
            <a:spAutoFit/>
          </a:bodyPr>
          <a:lstStyle/>
          <a:p>
            <a:r>
              <a:rPr lang="en-US" sz="2400" b="1">
                <a:solidFill>
                  <a:schemeClr val="bg1"/>
                </a:solidFill>
              </a:rPr>
              <a:t>Multiple types of evidence </a:t>
            </a:r>
            <a:br>
              <a:rPr lang="en-US" sz="2400" b="1">
                <a:solidFill>
                  <a:schemeClr val="bg1"/>
                </a:solidFill>
              </a:rPr>
            </a:br>
            <a:r>
              <a:rPr lang="en-US" sz="2400" b="1">
                <a:solidFill>
                  <a:schemeClr val="bg1"/>
                </a:solidFill>
              </a:rPr>
              <a:t>&amp; expertise</a:t>
            </a:r>
          </a:p>
        </p:txBody>
      </p:sp>
      <p:pic>
        <p:nvPicPr>
          <p:cNvPr id="2" name="Inhaltsplatzhalter 4" descr="Ein Bild, das Cartoon, Darstellung enthält.&#10;&#10;Automatisch generierte Beschreibung">
            <a:extLst>
              <a:ext uri="{FF2B5EF4-FFF2-40B4-BE49-F238E27FC236}">
                <a16:creationId xmlns:a16="http://schemas.microsoft.com/office/drawing/2014/main" id="{F6B4C827-FD24-DBC0-328F-A0183F38E91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07233" y="3348412"/>
            <a:ext cx="1702212" cy="1702212"/>
          </a:xfrm>
          <a:prstGeom prst="rect">
            <a:avLst/>
          </a:prstGeom>
          <a:effectLst>
            <a:outerShdw blurRad="50800" dist="38100" dir="8100000" algn="tr" rotWithShape="0">
              <a:prstClr val="black">
                <a:alpha val="40000"/>
              </a:prstClr>
            </a:outerShdw>
          </a:effectLst>
        </p:spPr>
      </p:pic>
      <p:pic>
        <p:nvPicPr>
          <p:cNvPr id="20" name="Grafik 19">
            <a:extLst>
              <a:ext uri="{FF2B5EF4-FFF2-40B4-BE49-F238E27FC236}">
                <a16:creationId xmlns:a16="http://schemas.microsoft.com/office/drawing/2014/main" id="{B6F40C80-033A-B071-5A2D-E7E5BDD5B6FB}"/>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4583430" y="5150881"/>
            <a:ext cx="1040370" cy="1069914"/>
          </a:xfrm>
          <a:prstGeom prst="flowChartConnector">
            <a:avLst/>
          </a:prstGeom>
          <a:effectLst>
            <a:outerShdw blurRad="50800" dist="38100" dir="5400000" algn="t" rotWithShape="0">
              <a:prstClr val="black">
                <a:alpha val="40000"/>
              </a:prstClr>
            </a:outerShdw>
          </a:effectLst>
        </p:spPr>
      </p:pic>
      <p:pic>
        <p:nvPicPr>
          <p:cNvPr id="21" name="Grafik 20" descr="Ein Bild, das Kreis, Grafiken, gelb, Design enthält.&#10;&#10;Automatisch generierte Beschreibung">
            <a:extLst>
              <a:ext uri="{FF2B5EF4-FFF2-40B4-BE49-F238E27FC236}">
                <a16:creationId xmlns:a16="http://schemas.microsoft.com/office/drawing/2014/main" id="{A941AFC3-9857-8551-428B-40558772036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931857" y="69171"/>
            <a:ext cx="1727200" cy="1727200"/>
          </a:xfrm>
          <a:prstGeom prst="rect">
            <a:avLst/>
          </a:prstGeom>
          <a:effectLst>
            <a:outerShdw blurRad="50800" dist="38100" dir="5400000" algn="t" rotWithShape="0">
              <a:prstClr val="black">
                <a:alpha val="40000"/>
              </a:prstClr>
            </a:outerShdw>
          </a:effectLst>
        </p:spPr>
      </p:pic>
      <p:pic>
        <p:nvPicPr>
          <p:cNvPr id="22" name="Bildplatzhalter 6" descr="Ein Bild, das Kreis, gelb enthält.&#10;&#10;Automatisch generierte Beschreibung">
            <a:extLst>
              <a:ext uri="{FF2B5EF4-FFF2-40B4-BE49-F238E27FC236}">
                <a16:creationId xmlns:a16="http://schemas.microsoft.com/office/drawing/2014/main" id="{FADB50C3-0C64-9ED0-59F9-6C73CE8E33A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963512" y="1652780"/>
            <a:ext cx="1644827" cy="1644827"/>
          </a:xfrm>
          <a:prstGeom prst="rect">
            <a:avLst/>
          </a:prstGeom>
          <a:effectLst>
            <a:outerShdw blurRad="50800" dist="38100" dir="5400000" algn="t" rotWithShape="0">
              <a:prstClr val="black">
                <a:alpha val="40000"/>
              </a:prstClr>
            </a:outerShdw>
          </a:effectLst>
        </p:spPr>
      </p:pic>
      <p:pic>
        <p:nvPicPr>
          <p:cNvPr id="23" name="Grafik 22" descr="Ein Bild, das Kreis, gelb, Screenshot, Astronomie enthält.&#10;&#10;Automatisch generierte Beschreibung">
            <a:extLst>
              <a:ext uri="{FF2B5EF4-FFF2-40B4-BE49-F238E27FC236}">
                <a16:creationId xmlns:a16="http://schemas.microsoft.com/office/drawing/2014/main" id="{19B4B6E9-A61A-A6CC-3680-D5F31533234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002090" y="3325869"/>
            <a:ext cx="1644828" cy="1644828"/>
          </a:xfrm>
          <a:prstGeom prst="rect">
            <a:avLst/>
          </a:prstGeom>
          <a:effectLst>
            <a:outerShdw blurRad="50800" dist="38100" dir="5400000" algn="t" rotWithShape="0">
              <a:prstClr val="black">
                <a:alpha val="40000"/>
              </a:prstClr>
            </a:outerShdw>
          </a:effectLst>
        </p:spPr>
      </p:pic>
      <p:pic>
        <p:nvPicPr>
          <p:cNvPr id="24" name="Grafik 23" descr="Ein Bild, das Kreis, Grafiken, Design, Astronomie enthält.&#10;&#10;Automatisch generierte Beschreibung">
            <a:extLst>
              <a:ext uri="{FF2B5EF4-FFF2-40B4-BE49-F238E27FC236}">
                <a16:creationId xmlns:a16="http://schemas.microsoft.com/office/drawing/2014/main" id="{C48596C7-278A-5CBB-9D09-98683DABE60A}"/>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956845" y="4872078"/>
            <a:ext cx="1702212" cy="1702212"/>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5488476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9BF44891-673D-F310-97C2-63822E976F0B}"/>
              </a:ext>
            </a:extLst>
          </p:cNvPr>
          <p:cNvSpPr/>
          <p:nvPr/>
        </p:nvSpPr>
        <p:spPr>
          <a:xfrm>
            <a:off x="1936039" y="3131762"/>
            <a:ext cx="3702275" cy="1464136"/>
          </a:xfrm>
          <a:prstGeom prst="rect">
            <a:avLst/>
          </a:prstGeom>
          <a:solidFill>
            <a:schemeClr val="accent2">
              <a:alpha val="84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r>
              <a:rPr lang="en-GB" sz="2000" b="1">
                <a:solidFill>
                  <a:srgbClr val="07434B"/>
                </a:solidFill>
                <a:effectLst/>
                <a:latin typeface="+mj-lt"/>
                <a:ea typeface="Calibri" panose="020F0502020204030204" pitchFamily="34" charset="0"/>
                <a:cs typeface="Arial" panose="020B0604020202020204" pitchFamily="34" charset="0"/>
              </a:rPr>
              <a:t>Embedding environmental sustainability in evaluation needs a shift in worldview and mindset</a:t>
            </a:r>
            <a:r>
              <a:rPr lang="de-DE" sz="2000" b="1">
                <a:solidFill>
                  <a:srgbClr val="07434B"/>
                </a:solidFill>
                <a:effectLst/>
                <a:latin typeface="+mj-lt"/>
                <a:ea typeface="Calibri" panose="020F0502020204030204" pitchFamily="34" charset="0"/>
                <a:cs typeface="Arial" panose="020B0604020202020204" pitchFamily="34" charset="0"/>
              </a:rPr>
              <a:t>!</a:t>
            </a:r>
            <a:endParaRPr lang="de-DE" sz="2000" b="1">
              <a:latin typeface="+mj-lt"/>
            </a:endParaRPr>
          </a:p>
        </p:txBody>
      </p:sp>
      <p:sp>
        <p:nvSpPr>
          <p:cNvPr id="2" name="Titel 1">
            <a:extLst>
              <a:ext uri="{FF2B5EF4-FFF2-40B4-BE49-F238E27FC236}">
                <a16:creationId xmlns:a16="http://schemas.microsoft.com/office/drawing/2014/main" id="{B059D4A8-F0E8-9516-323F-466300A7FB9D}"/>
              </a:ext>
            </a:extLst>
          </p:cNvPr>
          <p:cNvSpPr>
            <a:spLocks noGrp="1"/>
          </p:cNvSpPr>
          <p:nvPr>
            <p:ph type="title"/>
          </p:nvPr>
        </p:nvSpPr>
        <p:spPr>
          <a:xfrm>
            <a:off x="1095080" y="162625"/>
            <a:ext cx="10036292" cy="773776"/>
          </a:xfrm>
        </p:spPr>
        <p:txBody>
          <a:bodyPr>
            <a:normAutofit/>
          </a:bodyPr>
          <a:lstStyle/>
          <a:p>
            <a:pPr algn="ctr"/>
            <a:r>
              <a:rPr lang="de-DE" sz="4400" err="1"/>
              <a:t>Worldview</a:t>
            </a:r>
            <a:r>
              <a:rPr lang="de-DE" sz="4400"/>
              <a:t> &amp; </a:t>
            </a:r>
            <a:r>
              <a:rPr lang="de-DE" sz="4400" err="1"/>
              <a:t>mindset</a:t>
            </a:r>
            <a:endParaRPr lang="de-DE" sz="4400"/>
          </a:p>
        </p:txBody>
      </p:sp>
      <p:pic>
        <p:nvPicPr>
          <p:cNvPr id="3" name="Inhaltsplatzhalter 4" descr="Ein Bild, das Cartoon, Darstellung enthält.&#10;&#10;Automatisch generierte Beschreibung">
            <a:extLst>
              <a:ext uri="{FF2B5EF4-FFF2-40B4-BE49-F238E27FC236}">
                <a16:creationId xmlns:a16="http://schemas.microsoft.com/office/drawing/2014/main" id="{C40E6D57-E857-56A1-312A-B0D1F36FCB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1812" y="2970534"/>
            <a:ext cx="1696218" cy="1695146"/>
          </a:xfrm>
          <a:prstGeom prst="rect">
            <a:avLst/>
          </a:prstGeom>
          <a:effectLst>
            <a:outerShdw blurRad="50800" dist="38100" dir="5400000" algn="t" rotWithShape="0">
              <a:prstClr val="black">
                <a:alpha val="40000"/>
              </a:prstClr>
            </a:outerShdw>
          </a:effectLst>
        </p:spPr>
      </p:pic>
      <p:sp>
        <p:nvSpPr>
          <p:cNvPr id="14" name="Rechteck 13">
            <a:extLst>
              <a:ext uri="{FF2B5EF4-FFF2-40B4-BE49-F238E27FC236}">
                <a16:creationId xmlns:a16="http://schemas.microsoft.com/office/drawing/2014/main" id="{F4242DDA-F992-0A0A-838C-B809C2FB694D}"/>
              </a:ext>
            </a:extLst>
          </p:cNvPr>
          <p:cNvSpPr/>
          <p:nvPr/>
        </p:nvSpPr>
        <p:spPr>
          <a:xfrm>
            <a:off x="6113226" y="1556301"/>
            <a:ext cx="5035373" cy="1058163"/>
          </a:xfrm>
          <a:prstGeom prst="rect">
            <a:avLst/>
          </a:prstGeom>
          <a:solidFill>
            <a:schemeClr val="accent2">
              <a:alpha val="38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indent="0" algn="l">
              <a:buNone/>
            </a:pPr>
            <a:r>
              <a:rPr lang="en-GB" sz="2000">
                <a:solidFill>
                  <a:schemeClr val="tx1"/>
                </a:solidFill>
                <a:effectLst/>
                <a:latin typeface="+mj-lt"/>
                <a:ea typeface="Calibri" panose="020F0502020204030204" pitchFamily="34" charset="0"/>
                <a:cs typeface="Arial" panose="020B0604020202020204" pitchFamily="34" charset="0"/>
              </a:rPr>
              <a:t>Understanding the deep connection and interdependence between human and natural systems</a:t>
            </a:r>
            <a:endParaRPr lang="en-US" sz="2000" b="0" i="0">
              <a:solidFill>
                <a:schemeClr val="tx1"/>
              </a:solidFill>
              <a:effectLst/>
              <a:latin typeface="+mj-lt"/>
            </a:endParaRPr>
          </a:p>
        </p:txBody>
      </p:sp>
      <p:sp>
        <p:nvSpPr>
          <p:cNvPr id="15" name="Rechteck 14">
            <a:extLst>
              <a:ext uri="{FF2B5EF4-FFF2-40B4-BE49-F238E27FC236}">
                <a16:creationId xmlns:a16="http://schemas.microsoft.com/office/drawing/2014/main" id="{9D080F6F-567D-2B1C-E596-0A19BDF4051A}"/>
              </a:ext>
            </a:extLst>
          </p:cNvPr>
          <p:cNvSpPr/>
          <p:nvPr/>
        </p:nvSpPr>
        <p:spPr>
          <a:xfrm>
            <a:off x="6096000" y="2808893"/>
            <a:ext cx="5035372" cy="979848"/>
          </a:xfrm>
          <a:prstGeom prst="rect">
            <a:avLst/>
          </a:prstGeom>
          <a:solidFill>
            <a:schemeClr val="accent2">
              <a:alpha val="38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indent="0" algn="l">
              <a:buNone/>
            </a:pPr>
            <a:r>
              <a:rPr lang="en-US" sz="2000" b="0" i="0">
                <a:solidFill>
                  <a:schemeClr val="tx1"/>
                </a:solidFill>
                <a:effectLst/>
                <a:latin typeface="+mj-lt"/>
              </a:rPr>
              <a:t>Recognizing the value of both natural and human systems</a:t>
            </a:r>
          </a:p>
        </p:txBody>
      </p:sp>
      <p:sp>
        <p:nvSpPr>
          <p:cNvPr id="16" name="Rechteck 15">
            <a:extLst>
              <a:ext uri="{FF2B5EF4-FFF2-40B4-BE49-F238E27FC236}">
                <a16:creationId xmlns:a16="http://schemas.microsoft.com/office/drawing/2014/main" id="{6857C841-82EE-35E8-6D9D-CB254698D9FE}"/>
              </a:ext>
            </a:extLst>
          </p:cNvPr>
          <p:cNvSpPr/>
          <p:nvPr/>
        </p:nvSpPr>
        <p:spPr>
          <a:xfrm>
            <a:off x="6096000" y="3924432"/>
            <a:ext cx="5035372" cy="1344684"/>
          </a:xfrm>
          <a:prstGeom prst="rect">
            <a:avLst/>
          </a:prstGeom>
          <a:solidFill>
            <a:schemeClr val="accent2">
              <a:alpha val="38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indent="0" algn="l">
              <a:buNone/>
            </a:pPr>
            <a:r>
              <a:rPr lang="en-US" sz="2000" b="0" i="0">
                <a:solidFill>
                  <a:schemeClr val="tx1"/>
                </a:solidFill>
                <a:effectLst/>
                <a:latin typeface="+mj-lt"/>
              </a:rPr>
              <a:t>Adopting win-win mindsets, </a:t>
            </a:r>
            <a:r>
              <a:rPr lang="en-US" sz="2000">
                <a:solidFill>
                  <a:schemeClr val="tx1"/>
                </a:solidFill>
                <a:latin typeface="+mj-lt"/>
              </a:rPr>
              <a:t>Strive for solutions that promote both ecological and social goals, rather than viewing them as opposing forces.</a:t>
            </a:r>
            <a:endParaRPr lang="en-US" sz="2000" b="0" i="0">
              <a:solidFill>
                <a:schemeClr val="tx1"/>
              </a:solidFill>
              <a:effectLst/>
              <a:latin typeface="+mj-lt"/>
            </a:endParaRPr>
          </a:p>
        </p:txBody>
      </p:sp>
      <p:sp>
        <p:nvSpPr>
          <p:cNvPr id="17" name="Rechteck 16">
            <a:extLst>
              <a:ext uri="{FF2B5EF4-FFF2-40B4-BE49-F238E27FC236}">
                <a16:creationId xmlns:a16="http://schemas.microsoft.com/office/drawing/2014/main" id="{84CB890D-C5BC-0C2A-C3A0-6FF1A80DB5FE}"/>
              </a:ext>
            </a:extLst>
          </p:cNvPr>
          <p:cNvSpPr/>
          <p:nvPr/>
        </p:nvSpPr>
        <p:spPr>
          <a:xfrm>
            <a:off x="6096000" y="5350691"/>
            <a:ext cx="5035372" cy="1344684"/>
          </a:xfrm>
          <a:prstGeom prst="rect">
            <a:avLst/>
          </a:prstGeom>
          <a:solidFill>
            <a:schemeClr val="accent2">
              <a:alpha val="38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indent="0" algn="l">
              <a:buNone/>
            </a:pPr>
            <a:r>
              <a:rPr lang="en-US" sz="2000">
                <a:solidFill>
                  <a:schemeClr val="tx1"/>
                </a:solidFill>
                <a:latin typeface="+mj-lt"/>
              </a:rPr>
              <a:t>Understand that ecological sustainability and social equity are inextricably linked and must both be considered in evaluations.</a:t>
            </a:r>
            <a:endParaRPr lang="en-US" sz="2000" b="0" i="0">
              <a:solidFill>
                <a:schemeClr val="tx1"/>
              </a:solidFill>
              <a:effectLst/>
              <a:latin typeface="+mj-lt"/>
            </a:endParaRPr>
          </a:p>
        </p:txBody>
      </p:sp>
    </p:spTree>
    <p:extLst>
      <p:ext uri="{BB962C8B-B14F-4D97-AF65-F5344CB8AC3E}">
        <p14:creationId xmlns:p14="http://schemas.microsoft.com/office/powerpoint/2010/main" val="3028811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136CFB8-A566-30A0-4B40-D301C2C0E264}"/>
              </a:ext>
            </a:extLst>
          </p:cNvPr>
          <p:cNvSpPr txBox="1"/>
          <p:nvPr/>
        </p:nvSpPr>
        <p:spPr>
          <a:xfrm>
            <a:off x="1002983" y="194783"/>
            <a:ext cx="9421177" cy="769493"/>
          </a:xfrm>
          <a:prstGeom prst="rect">
            <a:avLst/>
          </a:prstGeom>
          <a:noFill/>
          <a:ln>
            <a:noFill/>
          </a:ln>
        </p:spPr>
        <p:txBody>
          <a:bodyPr spcFirstLastPara="1" wrap="square" lIns="91425" tIns="45700" rIns="91425" bIns="45700" rtlCol="0" anchor="ctr" anchorCtr="0">
            <a:normAutofit/>
          </a:bodyPr>
          <a:lstStyle/>
          <a:p>
            <a:pPr>
              <a:lnSpc>
                <a:spcPct val="90000"/>
              </a:lnSpc>
              <a:spcAft>
                <a:spcPts val="600"/>
              </a:spcAft>
              <a:buClr>
                <a:schemeClr val="accent1"/>
              </a:buClr>
              <a:buSzPts val="4800"/>
            </a:pPr>
            <a:r>
              <a:rPr lang="en-US" sz="4100" b="1" i="0" u="none" strike="noStrike" cap="none" spc="-20" baseline="0">
                <a:solidFill>
                  <a:schemeClr val="bg1"/>
                </a:solidFill>
                <a:latin typeface="Avenir Next LT Pro"/>
                <a:ea typeface="Avenir"/>
                <a:cs typeface="Avenir"/>
                <a:sym typeface="Avenir"/>
              </a:rPr>
              <a:t>Welcome !</a:t>
            </a:r>
          </a:p>
        </p:txBody>
      </p:sp>
      <p:pic>
        <p:nvPicPr>
          <p:cNvPr id="8" name="Picture 7">
            <a:extLst>
              <a:ext uri="{FF2B5EF4-FFF2-40B4-BE49-F238E27FC236}">
                <a16:creationId xmlns:a16="http://schemas.microsoft.com/office/drawing/2014/main" id="{364293F8-ABB8-8B77-99F0-ED6580FE5D7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148316"/>
            <a:ext cx="12192000" cy="5709684"/>
          </a:xfrm>
          <a:prstGeom prst="rect">
            <a:avLst/>
          </a:prstGeom>
          <a:noFill/>
        </p:spPr>
      </p:pic>
      <p:graphicFrame>
        <p:nvGraphicFramePr>
          <p:cNvPr id="6" name="Diagramm 5">
            <a:extLst>
              <a:ext uri="{FF2B5EF4-FFF2-40B4-BE49-F238E27FC236}">
                <a16:creationId xmlns:a16="http://schemas.microsoft.com/office/drawing/2014/main" id="{284DA842-3739-564D-5914-239BF91560CA}"/>
              </a:ext>
            </a:extLst>
          </p:cNvPr>
          <p:cNvGraphicFramePr/>
          <p:nvPr>
            <p:extLst>
              <p:ext uri="{D42A27DB-BD31-4B8C-83A1-F6EECF244321}">
                <p14:modId xmlns:p14="http://schemas.microsoft.com/office/powerpoint/2010/main" val="909374931"/>
              </p:ext>
            </p:extLst>
          </p:nvPr>
        </p:nvGraphicFramePr>
        <p:xfrm>
          <a:off x="254552" y="1758461"/>
          <a:ext cx="4542531" cy="32496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6972149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9BF44891-673D-F310-97C2-63822E976F0B}"/>
              </a:ext>
            </a:extLst>
          </p:cNvPr>
          <p:cNvSpPr/>
          <p:nvPr/>
        </p:nvSpPr>
        <p:spPr>
          <a:xfrm>
            <a:off x="1936039" y="3131762"/>
            <a:ext cx="3702275" cy="1464136"/>
          </a:xfrm>
          <a:prstGeom prst="rect">
            <a:avLst/>
          </a:prstGeom>
          <a:solidFill>
            <a:schemeClr val="accent2">
              <a:alpha val="84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r>
              <a:rPr lang="en-US" sz="2000" b="0" i="0">
                <a:solidFill>
                  <a:schemeClr val="tx1"/>
                </a:solidFill>
                <a:effectLst/>
                <a:latin typeface="+mj-lt"/>
              </a:rPr>
              <a:t>Understanding the place is essential - whether the 'place' is the site of a project, program, strategy or a policy.</a:t>
            </a:r>
            <a:endParaRPr lang="de-DE" sz="2000">
              <a:solidFill>
                <a:schemeClr val="tx1"/>
              </a:solidFill>
              <a:latin typeface="+mj-lt"/>
            </a:endParaRPr>
          </a:p>
        </p:txBody>
      </p:sp>
      <p:sp>
        <p:nvSpPr>
          <p:cNvPr id="14" name="Rechteck 13">
            <a:extLst>
              <a:ext uri="{FF2B5EF4-FFF2-40B4-BE49-F238E27FC236}">
                <a16:creationId xmlns:a16="http://schemas.microsoft.com/office/drawing/2014/main" id="{F4242DDA-F992-0A0A-838C-B809C2FB694D}"/>
              </a:ext>
            </a:extLst>
          </p:cNvPr>
          <p:cNvSpPr/>
          <p:nvPr/>
        </p:nvSpPr>
        <p:spPr>
          <a:xfrm>
            <a:off x="6130670" y="2468780"/>
            <a:ext cx="5035373" cy="1058163"/>
          </a:xfrm>
          <a:prstGeom prst="rect">
            <a:avLst/>
          </a:prstGeom>
          <a:solidFill>
            <a:schemeClr val="accent2">
              <a:alpha val="38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indent="0" algn="l">
              <a:buNone/>
            </a:pPr>
            <a:r>
              <a:rPr lang="en-US" sz="2000">
                <a:solidFill>
                  <a:schemeClr val="tx1"/>
                </a:solidFill>
                <a:latin typeface="+mj-lt"/>
              </a:rPr>
              <a:t>Consider the physical, social, and cultural aspects of the place to understand the impacts of interventions</a:t>
            </a:r>
            <a:endParaRPr lang="en-US" sz="2000" b="0" i="0">
              <a:solidFill>
                <a:schemeClr val="tx1"/>
              </a:solidFill>
              <a:effectLst/>
              <a:latin typeface="+mj-lt"/>
            </a:endParaRPr>
          </a:p>
        </p:txBody>
      </p:sp>
      <p:sp>
        <p:nvSpPr>
          <p:cNvPr id="15" name="Rechteck 14">
            <a:extLst>
              <a:ext uri="{FF2B5EF4-FFF2-40B4-BE49-F238E27FC236}">
                <a16:creationId xmlns:a16="http://schemas.microsoft.com/office/drawing/2014/main" id="{9D080F6F-567D-2B1C-E596-0A19BDF4051A}"/>
              </a:ext>
            </a:extLst>
          </p:cNvPr>
          <p:cNvSpPr/>
          <p:nvPr/>
        </p:nvSpPr>
        <p:spPr>
          <a:xfrm>
            <a:off x="6130671" y="3941549"/>
            <a:ext cx="5035372" cy="979848"/>
          </a:xfrm>
          <a:prstGeom prst="rect">
            <a:avLst/>
          </a:prstGeom>
          <a:solidFill>
            <a:schemeClr val="accent2">
              <a:alpha val="38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indent="0" algn="l">
              <a:buNone/>
            </a:pPr>
            <a:r>
              <a:rPr lang="en-US" sz="2000">
                <a:solidFill>
                  <a:schemeClr val="tx1"/>
                </a:solidFill>
                <a:latin typeface="+mj-lt"/>
              </a:rPr>
              <a:t>Conduct on-site visits, when possible, to enable direct observations and interactions with local communities.</a:t>
            </a:r>
            <a:endParaRPr lang="en-US" sz="2000" b="0" i="0">
              <a:solidFill>
                <a:schemeClr val="tx1"/>
              </a:solidFill>
              <a:effectLst/>
              <a:latin typeface="+mj-lt"/>
            </a:endParaRPr>
          </a:p>
        </p:txBody>
      </p:sp>
      <p:sp>
        <p:nvSpPr>
          <p:cNvPr id="7" name="Titel 1">
            <a:extLst>
              <a:ext uri="{FF2B5EF4-FFF2-40B4-BE49-F238E27FC236}">
                <a16:creationId xmlns:a16="http://schemas.microsoft.com/office/drawing/2014/main" id="{C31A16C0-FD5C-8EAE-5094-9161A4A1D951}"/>
              </a:ext>
            </a:extLst>
          </p:cNvPr>
          <p:cNvSpPr txBox="1">
            <a:spLocks/>
          </p:cNvSpPr>
          <p:nvPr/>
        </p:nvSpPr>
        <p:spPr>
          <a:xfrm>
            <a:off x="1099921" y="162625"/>
            <a:ext cx="10036292" cy="773776"/>
          </a:xfrm>
          <a:prstGeom prst="rect">
            <a:avLst/>
          </a:prstGeom>
        </p:spPr>
        <p:txBody>
          <a:bodyPr vert="horz" lIns="91440" tIns="45720" rIns="91440" bIns="45720" rtlCol="0" anchor="ctr">
            <a:normAutofit/>
          </a:bodyPr>
          <a:lstStyle>
            <a:lvl1pPr algn="r" defTabSz="914400" rtl="0" eaLnBrk="1" latinLnBrk="0" hangingPunct="1">
              <a:lnSpc>
                <a:spcPct val="100000"/>
              </a:lnSpc>
              <a:spcBef>
                <a:spcPct val="0"/>
              </a:spcBef>
              <a:buNone/>
              <a:defRPr sz="4800" b="1" kern="1200" spc="-20" baseline="0">
                <a:solidFill>
                  <a:schemeClr val="bg1"/>
                </a:solidFill>
                <a:latin typeface="+mj-lt"/>
                <a:ea typeface="+mj-ea"/>
                <a:cs typeface="+mj-cs"/>
              </a:defRPr>
            </a:lvl1pPr>
          </a:lstStyle>
          <a:p>
            <a:pPr algn="ctr"/>
            <a:r>
              <a:rPr lang="de-DE" sz="4400"/>
              <a:t>Know the </a:t>
            </a:r>
            <a:r>
              <a:rPr lang="de-DE" sz="4400" err="1"/>
              <a:t>place</a:t>
            </a:r>
            <a:endParaRPr lang="de-DE" sz="4400"/>
          </a:p>
        </p:txBody>
      </p:sp>
      <p:pic>
        <p:nvPicPr>
          <p:cNvPr id="10" name="Grafik 9">
            <a:extLst>
              <a:ext uri="{FF2B5EF4-FFF2-40B4-BE49-F238E27FC236}">
                <a16:creationId xmlns:a16="http://schemas.microsoft.com/office/drawing/2014/main" id="{3DA4C72D-A94F-A8B8-0253-E2A310CE09FF}"/>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337849" y="3281551"/>
            <a:ext cx="1047158" cy="1076894"/>
          </a:xfrm>
          <a:prstGeom prst="flowChartConnector">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2142609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9BF44891-673D-F310-97C2-63822E976F0B}"/>
              </a:ext>
            </a:extLst>
          </p:cNvPr>
          <p:cNvSpPr/>
          <p:nvPr/>
        </p:nvSpPr>
        <p:spPr>
          <a:xfrm>
            <a:off x="1445150" y="3209480"/>
            <a:ext cx="3059473" cy="1590257"/>
          </a:xfrm>
          <a:prstGeom prst="rect">
            <a:avLst/>
          </a:prstGeom>
          <a:solidFill>
            <a:schemeClr val="accent2">
              <a:alpha val="84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r>
              <a:rPr lang="en-AU" sz="2000" kern="0">
                <a:solidFill>
                  <a:schemeClr val="tx1"/>
                </a:solidFill>
                <a:ea typeface="Calibri" panose="020F0502020204030204" pitchFamily="34" charset="0"/>
                <a:cs typeface="Arial" panose="020B0604020202020204" pitchFamily="34" charset="0"/>
              </a:rPr>
              <a:t>Recognise that human and natural systems operate on different timeframes and scales.</a:t>
            </a:r>
            <a:endParaRPr lang="de-DE" sz="2000">
              <a:solidFill>
                <a:schemeClr val="tx1"/>
              </a:solidFill>
            </a:endParaRPr>
          </a:p>
        </p:txBody>
      </p:sp>
      <p:sp>
        <p:nvSpPr>
          <p:cNvPr id="14" name="Rechteck 13">
            <a:extLst>
              <a:ext uri="{FF2B5EF4-FFF2-40B4-BE49-F238E27FC236}">
                <a16:creationId xmlns:a16="http://schemas.microsoft.com/office/drawing/2014/main" id="{F4242DDA-F992-0A0A-838C-B809C2FB694D}"/>
              </a:ext>
            </a:extLst>
          </p:cNvPr>
          <p:cNvSpPr/>
          <p:nvPr/>
        </p:nvSpPr>
        <p:spPr>
          <a:xfrm>
            <a:off x="4899259" y="1635456"/>
            <a:ext cx="6629396" cy="1002866"/>
          </a:xfrm>
          <a:prstGeom prst="rect">
            <a:avLst/>
          </a:prstGeom>
          <a:solidFill>
            <a:schemeClr val="accent2">
              <a:alpha val="38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indent="0" algn="l">
              <a:buNone/>
            </a:pPr>
            <a:r>
              <a:rPr lang="en-GB" sz="2000">
                <a:solidFill>
                  <a:schemeClr val="tx1"/>
                </a:solidFill>
                <a:effectLst/>
                <a:ea typeface="Aptos" panose="020B0004020202020204" pitchFamily="34" charset="0"/>
                <a:cs typeface="Times New Roman" panose="02020603050405020304" pitchFamily="18" charset="0"/>
              </a:rPr>
              <a:t>Spatial boundaries between natural and human systems can differ greatly: </a:t>
            </a:r>
            <a:r>
              <a:rPr lang="en-AU" sz="2000">
                <a:solidFill>
                  <a:schemeClr val="tx1"/>
                </a:solidFill>
                <a:effectLst/>
                <a:ea typeface="Aptos" panose="020B0004020202020204" pitchFamily="34" charset="0"/>
                <a:cs typeface="Times New Roman" panose="02020603050405020304" pitchFamily="18" charset="0"/>
              </a:rPr>
              <a:t>natural systems often cross human boundaries, which are usually administrative.</a:t>
            </a:r>
            <a:endParaRPr lang="en-US" sz="2000" b="0" i="0">
              <a:solidFill>
                <a:schemeClr val="tx1"/>
              </a:solidFill>
              <a:effectLst/>
            </a:endParaRPr>
          </a:p>
        </p:txBody>
      </p:sp>
      <p:sp>
        <p:nvSpPr>
          <p:cNvPr id="15" name="Rechteck 14">
            <a:extLst>
              <a:ext uri="{FF2B5EF4-FFF2-40B4-BE49-F238E27FC236}">
                <a16:creationId xmlns:a16="http://schemas.microsoft.com/office/drawing/2014/main" id="{9D080F6F-567D-2B1C-E596-0A19BDF4051A}"/>
              </a:ext>
            </a:extLst>
          </p:cNvPr>
          <p:cNvSpPr/>
          <p:nvPr/>
        </p:nvSpPr>
        <p:spPr>
          <a:xfrm>
            <a:off x="4899259" y="5083930"/>
            <a:ext cx="6629396" cy="773776"/>
          </a:xfrm>
          <a:prstGeom prst="rect">
            <a:avLst/>
          </a:prstGeom>
          <a:solidFill>
            <a:schemeClr val="accent2">
              <a:alpha val="38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r>
              <a:rPr lang="en-US" sz="2000">
                <a:solidFill>
                  <a:schemeClr val="tx1"/>
                </a:solidFill>
              </a:rPr>
              <a:t>Look at long-term impacts and interactions across different timeframes.</a:t>
            </a:r>
            <a:r>
              <a:rPr lang="en-AU" sz="2000">
                <a:solidFill>
                  <a:schemeClr val="tx1"/>
                </a:solidFill>
                <a:effectLst/>
                <a:ea typeface="Aptos" panose="020B0004020202020204" pitchFamily="34" charset="0"/>
                <a:cs typeface="Times New Roman" panose="02020603050405020304" pitchFamily="18" charset="0"/>
              </a:rPr>
              <a:t> </a:t>
            </a:r>
            <a:endParaRPr lang="en-US" sz="2000" b="0" i="0">
              <a:solidFill>
                <a:schemeClr val="tx1"/>
              </a:solidFill>
              <a:effectLst/>
            </a:endParaRPr>
          </a:p>
        </p:txBody>
      </p:sp>
      <p:sp>
        <p:nvSpPr>
          <p:cNvPr id="7" name="Titel 1">
            <a:extLst>
              <a:ext uri="{FF2B5EF4-FFF2-40B4-BE49-F238E27FC236}">
                <a16:creationId xmlns:a16="http://schemas.microsoft.com/office/drawing/2014/main" id="{C31A16C0-FD5C-8EAE-5094-9161A4A1D951}"/>
              </a:ext>
            </a:extLst>
          </p:cNvPr>
          <p:cNvSpPr txBox="1">
            <a:spLocks/>
          </p:cNvSpPr>
          <p:nvPr/>
        </p:nvSpPr>
        <p:spPr>
          <a:xfrm>
            <a:off x="1099921" y="162625"/>
            <a:ext cx="10036292" cy="773776"/>
          </a:xfrm>
          <a:prstGeom prst="rect">
            <a:avLst/>
          </a:prstGeom>
        </p:spPr>
        <p:txBody>
          <a:bodyPr vert="horz" lIns="91440" tIns="45720" rIns="91440" bIns="45720" rtlCol="0" anchor="ctr">
            <a:normAutofit/>
          </a:bodyPr>
          <a:lstStyle>
            <a:lvl1pPr algn="r" defTabSz="914400" rtl="0" eaLnBrk="1" latinLnBrk="0" hangingPunct="1">
              <a:lnSpc>
                <a:spcPct val="100000"/>
              </a:lnSpc>
              <a:spcBef>
                <a:spcPct val="0"/>
              </a:spcBef>
              <a:buNone/>
              <a:defRPr sz="4800" b="1" kern="1200" spc="-20" baseline="0">
                <a:solidFill>
                  <a:schemeClr val="bg1"/>
                </a:solidFill>
                <a:latin typeface="+mj-lt"/>
                <a:ea typeface="+mj-ea"/>
                <a:cs typeface="+mj-cs"/>
              </a:defRPr>
            </a:lvl1pPr>
          </a:lstStyle>
          <a:p>
            <a:pPr algn="ctr"/>
            <a:r>
              <a:rPr lang="de-DE" sz="4400" err="1"/>
              <a:t>Expand</a:t>
            </a:r>
            <a:r>
              <a:rPr lang="de-DE" sz="4400"/>
              <a:t> </a:t>
            </a:r>
            <a:r>
              <a:rPr lang="de-DE" sz="4400" err="1"/>
              <a:t>spatial</a:t>
            </a:r>
            <a:r>
              <a:rPr lang="de-DE" sz="4400"/>
              <a:t> &amp; temporal </a:t>
            </a:r>
            <a:r>
              <a:rPr lang="de-DE" sz="4400" err="1"/>
              <a:t>frames</a:t>
            </a:r>
            <a:endParaRPr lang="de-DE" sz="4400"/>
          </a:p>
        </p:txBody>
      </p:sp>
      <p:pic>
        <p:nvPicPr>
          <p:cNvPr id="2" name="Grafik 1" descr="Ein Bild, das Kreis, Grafiken, gelb, Design enthält.&#10;&#10;Automatisch generierte Beschreibung">
            <a:extLst>
              <a:ext uri="{FF2B5EF4-FFF2-40B4-BE49-F238E27FC236}">
                <a16:creationId xmlns:a16="http://schemas.microsoft.com/office/drawing/2014/main" id="{D039480F-9EE7-4C19-158D-89F3D36E9D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3119" y="3124288"/>
            <a:ext cx="1634522" cy="1634522"/>
          </a:xfrm>
          <a:prstGeom prst="rect">
            <a:avLst/>
          </a:prstGeom>
          <a:effectLst>
            <a:outerShdw blurRad="50800" dist="38100" dir="5400000" algn="t" rotWithShape="0">
              <a:prstClr val="black">
                <a:alpha val="40000"/>
              </a:prstClr>
            </a:outerShdw>
          </a:effectLst>
        </p:spPr>
      </p:pic>
      <p:sp>
        <p:nvSpPr>
          <p:cNvPr id="4" name="Textfeld 3">
            <a:extLst>
              <a:ext uri="{FF2B5EF4-FFF2-40B4-BE49-F238E27FC236}">
                <a16:creationId xmlns:a16="http://schemas.microsoft.com/office/drawing/2014/main" id="{35E52476-57C7-98AD-1D36-3656DE8C405E}"/>
              </a:ext>
            </a:extLst>
          </p:cNvPr>
          <p:cNvSpPr txBox="1"/>
          <p:nvPr/>
        </p:nvSpPr>
        <p:spPr>
          <a:xfrm>
            <a:off x="4899259" y="2778254"/>
            <a:ext cx="6629396" cy="1015663"/>
          </a:xfrm>
          <a:prstGeom prst="rect">
            <a:avLst/>
          </a:prstGeom>
          <a:solidFill>
            <a:schemeClr val="accent2">
              <a:alpha val="39000"/>
            </a:schemeClr>
          </a:solidFill>
        </p:spPr>
        <p:txBody>
          <a:bodyPr wrap="square" rtlCol="0">
            <a:spAutoFit/>
          </a:bodyPr>
          <a:lstStyle/>
          <a:p>
            <a:r>
              <a:rPr lang="en-US" sz="2000">
                <a:solidFill>
                  <a:schemeClr val="tx1"/>
                </a:solidFill>
              </a:rPr>
              <a:t>Consider the impacts of an intervention beyond the immediate site to capture broader ecological connections.</a:t>
            </a:r>
            <a:endParaRPr lang="de-DE" sz="2000"/>
          </a:p>
        </p:txBody>
      </p:sp>
      <p:sp>
        <p:nvSpPr>
          <p:cNvPr id="5" name="Rechteck 4">
            <a:extLst>
              <a:ext uri="{FF2B5EF4-FFF2-40B4-BE49-F238E27FC236}">
                <a16:creationId xmlns:a16="http://schemas.microsoft.com/office/drawing/2014/main" id="{2FC219F0-6022-FF3A-FD1D-73F604E05002}"/>
              </a:ext>
            </a:extLst>
          </p:cNvPr>
          <p:cNvSpPr/>
          <p:nvPr/>
        </p:nvSpPr>
        <p:spPr>
          <a:xfrm>
            <a:off x="4899259" y="4052035"/>
            <a:ext cx="6629396" cy="773776"/>
          </a:xfrm>
          <a:prstGeom prst="rect">
            <a:avLst/>
          </a:prstGeom>
          <a:solidFill>
            <a:schemeClr val="accent2">
              <a:alpha val="38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indent="0" algn="l">
              <a:buNone/>
            </a:pPr>
            <a:r>
              <a:rPr lang="en-AU" sz="2000">
                <a:solidFill>
                  <a:schemeClr val="tx1"/>
                </a:solidFill>
                <a:effectLst/>
                <a:ea typeface="Aptos" panose="020B0004020202020204" pitchFamily="34" charset="0"/>
                <a:cs typeface="Times New Roman" panose="02020603050405020304" pitchFamily="18" charset="0"/>
              </a:rPr>
              <a:t>Human interventions are often brief, while natural processes can span centuries. </a:t>
            </a:r>
            <a:endParaRPr lang="en-US" sz="2000" b="0" i="0">
              <a:solidFill>
                <a:schemeClr val="tx1"/>
              </a:solidFill>
              <a:effectLst/>
            </a:endParaRPr>
          </a:p>
        </p:txBody>
      </p:sp>
    </p:spTree>
    <p:extLst>
      <p:ext uri="{BB962C8B-B14F-4D97-AF65-F5344CB8AC3E}">
        <p14:creationId xmlns:p14="http://schemas.microsoft.com/office/powerpoint/2010/main" val="36709581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A410E-DD0B-A886-009D-30120903E262}"/>
              </a:ext>
            </a:extLst>
          </p:cNvPr>
          <p:cNvSpPr>
            <a:spLocks noGrp="1"/>
          </p:cNvSpPr>
          <p:nvPr>
            <p:ph type="title"/>
          </p:nvPr>
        </p:nvSpPr>
        <p:spPr/>
        <p:txBody>
          <a:bodyPr>
            <a:normAutofit fontScale="90000"/>
          </a:bodyPr>
          <a:lstStyle/>
          <a:p>
            <a:r>
              <a:rPr lang="en-US"/>
              <a:t>Temporal &amp; spatial scale examples</a:t>
            </a:r>
          </a:p>
        </p:txBody>
      </p:sp>
      <p:graphicFrame>
        <p:nvGraphicFramePr>
          <p:cNvPr id="4" name="Content Placeholder 3">
            <a:extLst>
              <a:ext uri="{FF2B5EF4-FFF2-40B4-BE49-F238E27FC236}">
                <a16:creationId xmlns:a16="http://schemas.microsoft.com/office/drawing/2014/main" id="{A6A38614-EF9A-B0BE-7DFE-91FD2CBFD3A7}"/>
              </a:ext>
            </a:extLst>
          </p:cNvPr>
          <p:cNvGraphicFramePr>
            <a:graphicFrameLocks noGrp="1"/>
          </p:cNvGraphicFramePr>
          <p:nvPr>
            <p:ph sz="quarter" idx="4294967295"/>
            <p:extLst>
              <p:ext uri="{D42A27DB-BD31-4B8C-83A1-F6EECF244321}">
                <p14:modId xmlns:p14="http://schemas.microsoft.com/office/powerpoint/2010/main" val="3490578794"/>
              </p:ext>
            </p:extLst>
          </p:nvPr>
        </p:nvGraphicFramePr>
        <p:xfrm>
          <a:off x="649288" y="1984375"/>
          <a:ext cx="10552110" cy="2687320"/>
        </p:xfrm>
        <a:graphic>
          <a:graphicData uri="http://schemas.openxmlformats.org/drawingml/2006/table">
            <a:tbl>
              <a:tblPr firstRow="1" bandRow="1">
                <a:tableStyleId>{21E4AEA4-8DFA-4A89-87EB-49C32662AFE0}</a:tableStyleId>
              </a:tblPr>
              <a:tblGrid>
                <a:gridCol w="3517370">
                  <a:extLst>
                    <a:ext uri="{9D8B030D-6E8A-4147-A177-3AD203B41FA5}">
                      <a16:colId xmlns:a16="http://schemas.microsoft.com/office/drawing/2014/main" val="3732033262"/>
                    </a:ext>
                  </a:extLst>
                </a:gridCol>
                <a:gridCol w="3517370">
                  <a:extLst>
                    <a:ext uri="{9D8B030D-6E8A-4147-A177-3AD203B41FA5}">
                      <a16:colId xmlns:a16="http://schemas.microsoft.com/office/drawing/2014/main" val="871122848"/>
                    </a:ext>
                  </a:extLst>
                </a:gridCol>
                <a:gridCol w="3517370">
                  <a:extLst>
                    <a:ext uri="{9D8B030D-6E8A-4147-A177-3AD203B41FA5}">
                      <a16:colId xmlns:a16="http://schemas.microsoft.com/office/drawing/2014/main" val="614536344"/>
                    </a:ext>
                  </a:extLst>
                </a:gridCol>
              </a:tblGrid>
              <a:tr h="370840">
                <a:tc>
                  <a:txBody>
                    <a:bodyPr/>
                    <a:lstStyle/>
                    <a:p>
                      <a:endParaRPr lang="en-US"/>
                    </a:p>
                  </a:txBody>
                  <a:tcPr/>
                </a:tc>
                <a:tc>
                  <a:txBody>
                    <a:bodyPr/>
                    <a:lstStyle/>
                    <a:p>
                      <a:r>
                        <a:rPr lang="en-US"/>
                        <a:t>Human Systems</a:t>
                      </a:r>
                    </a:p>
                  </a:txBody>
                  <a:tcPr/>
                </a:tc>
                <a:tc>
                  <a:txBody>
                    <a:bodyPr/>
                    <a:lstStyle/>
                    <a:p>
                      <a:r>
                        <a:rPr lang="en-US"/>
                        <a:t>Natural Systems</a:t>
                      </a:r>
                    </a:p>
                  </a:txBody>
                  <a:tcPr/>
                </a:tc>
                <a:extLst>
                  <a:ext uri="{0D108BD9-81ED-4DB2-BD59-A6C34878D82A}">
                    <a16:rowId xmlns:a16="http://schemas.microsoft.com/office/drawing/2014/main" val="1729571924"/>
                  </a:ext>
                </a:extLst>
              </a:tr>
              <a:tr h="370840">
                <a:tc>
                  <a:txBody>
                    <a:bodyPr/>
                    <a:lstStyle/>
                    <a:p>
                      <a:r>
                        <a:rPr lang="en-US"/>
                        <a:t>Spatial scales</a:t>
                      </a:r>
                    </a:p>
                  </a:txBody>
                  <a:tcPr/>
                </a:tc>
                <a:tc>
                  <a:txBody>
                    <a:bodyPr/>
                    <a:lstStyle/>
                    <a:p>
                      <a:r>
                        <a:rPr lang="en-US"/>
                        <a:t>Administrative boundaries (e.g., relating to taxation or management jurisdictions)</a:t>
                      </a:r>
                    </a:p>
                  </a:txBody>
                  <a:tcPr/>
                </a:tc>
                <a:tc>
                  <a:txBody>
                    <a:bodyPr/>
                    <a:lstStyle/>
                    <a:p>
                      <a:r>
                        <a:rPr lang="en-US"/>
                        <a:t>Watersheds, ecosystems and landscapes</a:t>
                      </a:r>
                    </a:p>
                    <a:p>
                      <a:pPr lvl="0">
                        <a:buNone/>
                      </a:pPr>
                      <a:r>
                        <a:rPr lang="en-US"/>
                        <a:t>Habitat, species ranges</a:t>
                      </a:r>
                    </a:p>
                  </a:txBody>
                  <a:tcPr/>
                </a:tc>
                <a:extLst>
                  <a:ext uri="{0D108BD9-81ED-4DB2-BD59-A6C34878D82A}">
                    <a16:rowId xmlns:a16="http://schemas.microsoft.com/office/drawing/2014/main" val="3373592978"/>
                  </a:ext>
                </a:extLst>
              </a:tr>
              <a:tr h="370840">
                <a:tc>
                  <a:txBody>
                    <a:bodyPr/>
                    <a:lstStyle/>
                    <a:p>
                      <a:r>
                        <a:rPr lang="en-US"/>
                        <a:t>Temporal scales</a:t>
                      </a:r>
                    </a:p>
                  </a:txBody>
                  <a:tcPr/>
                </a:tc>
                <a:tc>
                  <a:txBody>
                    <a:bodyPr/>
                    <a:lstStyle/>
                    <a:p>
                      <a:r>
                        <a:rPr lang="en-US"/>
                        <a:t>Financial years</a:t>
                      </a:r>
                    </a:p>
                    <a:p>
                      <a:r>
                        <a:rPr lang="en-US"/>
                        <a:t>Policy cycle lengths</a:t>
                      </a:r>
                    </a:p>
                    <a:p>
                      <a:r>
                        <a:rPr lang="en-US"/>
                        <a:t>Funding cycles</a:t>
                      </a:r>
                    </a:p>
                    <a:p>
                      <a:r>
                        <a:rPr lang="en-US"/>
                        <a:t>Voting/election cycles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Human life phases</a:t>
                      </a:r>
                    </a:p>
                    <a:p>
                      <a:r>
                        <a:rPr lang="en-US"/>
                        <a:t>Response to human concerns (individual, social, economic)</a:t>
                      </a:r>
                    </a:p>
                    <a:p>
                      <a:endParaRPr lang="en-US"/>
                    </a:p>
                  </a:txBody>
                  <a:tcPr/>
                </a:tc>
                <a:tc>
                  <a:txBody>
                    <a:bodyPr/>
                    <a:lstStyle/>
                    <a:p>
                      <a:r>
                        <a:rPr lang="en-US"/>
                        <a:t>Lifespans of living things (e.g., days for insects, mutation speed of viruses)</a:t>
                      </a:r>
                    </a:p>
                    <a:p>
                      <a:r>
                        <a:rPr lang="en-US"/>
                        <a:t>Timescales for floods, erosion, volcanos, earthquakes</a:t>
                      </a:r>
                    </a:p>
                    <a:p>
                      <a:r>
                        <a:rPr lang="en-US"/>
                        <a:t>Regenerative timespans</a:t>
                      </a:r>
                    </a:p>
                  </a:txBody>
                  <a:tcPr/>
                </a:tc>
                <a:extLst>
                  <a:ext uri="{0D108BD9-81ED-4DB2-BD59-A6C34878D82A}">
                    <a16:rowId xmlns:a16="http://schemas.microsoft.com/office/drawing/2014/main" val="439816177"/>
                  </a:ext>
                </a:extLst>
              </a:tr>
            </a:tbl>
          </a:graphicData>
        </a:graphic>
      </p:graphicFrame>
    </p:spTree>
    <p:extLst>
      <p:ext uri="{BB962C8B-B14F-4D97-AF65-F5344CB8AC3E}">
        <p14:creationId xmlns:p14="http://schemas.microsoft.com/office/powerpoint/2010/main" val="32951182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9BF44891-673D-F310-97C2-63822E976F0B}"/>
              </a:ext>
            </a:extLst>
          </p:cNvPr>
          <p:cNvSpPr/>
          <p:nvPr/>
        </p:nvSpPr>
        <p:spPr>
          <a:xfrm>
            <a:off x="1655561" y="2853552"/>
            <a:ext cx="3059473" cy="1984432"/>
          </a:xfrm>
          <a:prstGeom prst="rect">
            <a:avLst/>
          </a:prstGeom>
          <a:solidFill>
            <a:schemeClr val="accent2">
              <a:alpha val="84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r>
              <a:rPr lang="en-GB" sz="2000">
                <a:solidFill>
                  <a:schemeClr val="tx1"/>
                </a:solidFill>
                <a:effectLst/>
                <a:latin typeface="+mj-lt"/>
                <a:ea typeface="Calibri" panose="020F0502020204030204" pitchFamily="34" charset="0"/>
                <a:cs typeface="Arial" panose="020B0604020202020204" pitchFamily="34" charset="0"/>
              </a:rPr>
              <a:t>Use systems thinking and systems frameworks to understand relationships between human and natural systems. </a:t>
            </a:r>
            <a:endParaRPr lang="de-DE" sz="2000" kern="0">
              <a:solidFill>
                <a:schemeClr val="tx1"/>
              </a:solidFill>
              <a:latin typeface="+mj-lt"/>
            </a:endParaRPr>
          </a:p>
        </p:txBody>
      </p:sp>
      <p:sp>
        <p:nvSpPr>
          <p:cNvPr id="7" name="Titel 1">
            <a:extLst>
              <a:ext uri="{FF2B5EF4-FFF2-40B4-BE49-F238E27FC236}">
                <a16:creationId xmlns:a16="http://schemas.microsoft.com/office/drawing/2014/main" id="{C31A16C0-FD5C-8EAE-5094-9161A4A1D951}"/>
              </a:ext>
            </a:extLst>
          </p:cNvPr>
          <p:cNvSpPr txBox="1">
            <a:spLocks/>
          </p:cNvSpPr>
          <p:nvPr/>
        </p:nvSpPr>
        <p:spPr>
          <a:xfrm>
            <a:off x="1099921" y="162625"/>
            <a:ext cx="10036292" cy="773776"/>
          </a:xfrm>
          <a:prstGeom prst="rect">
            <a:avLst/>
          </a:prstGeom>
        </p:spPr>
        <p:txBody>
          <a:bodyPr vert="horz" lIns="91440" tIns="45720" rIns="91440" bIns="45720" rtlCol="0" anchor="ctr">
            <a:normAutofit/>
          </a:bodyPr>
          <a:lstStyle>
            <a:lvl1pPr algn="r" defTabSz="914400" rtl="0" eaLnBrk="1" latinLnBrk="0" hangingPunct="1">
              <a:lnSpc>
                <a:spcPct val="100000"/>
              </a:lnSpc>
              <a:spcBef>
                <a:spcPct val="0"/>
              </a:spcBef>
              <a:buNone/>
              <a:defRPr sz="4800" b="1" kern="1200" spc="-20" baseline="0">
                <a:solidFill>
                  <a:schemeClr val="bg1"/>
                </a:solidFill>
                <a:latin typeface="+mj-lt"/>
                <a:ea typeface="+mj-ea"/>
                <a:cs typeface="+mj-cs"/>
              </a:defRPr>
            </a:lvl1pPr>
          </a:lstStyle>
          <a:p>
            <a:pPr algn="ctr"/>
            <a:r>
              <a:rPr lang="de-DE" sz="4400"/>
              <a:t>Use System Thinking</a:t>
            </a:r>
          </a:p>
        </p:txBody>
      </p:sp>
      <p:pic>
        <p:nvPicPr>
          <p:cNvPr id="3" name="Bildplatzhalter 6" descr="Ein Bild, das Kreis, gelb enthält.&#10;&#10;Automatisch generierte Beschreibung">
            <a:extLst>
              <a:ext uri="{FF2B5EF4-FFF2-40B4-BE49-F238E27FC236}">
                <a16:creationId xmlns:a16="http://schemas.microsoft.com/office/drawing/2014/main" id="{6F0D9842-AF9E-BDA5-53E7-596412C7DEE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8871" y="2684670"/>
            <a:ext cx="1984432" cy="1984432"/>
          </a:xfrm>
          <a:prstGeom prst="rect">
            <a:avLst/>
          </a:prstGeom>
          <a:effectLst>
            <a:outerShdw blurRad="50800" dist="38100" dir="5400000" algn="t" rotWithShape="0">
              <a:prstClr val="black">
                <a:alpha val="40000"/>
              </a:prstClr>
            </a:outerShdw>
          </a:effectLst>
        </p:spPr>
      </p:pic>
      <p:sp>
        <p:nvSpPr>
          <p:cNvPr id="6" name="Rechteck 5">
            <a:extLst>
              <a:ext uri="{FF2B5EF4-FFF2-40B4-BE49-F238E27FC236}">
                <a16:creationId xmlns:a16="http://schemas.microsoft.com/office/drawing/2014/main" id="{7AA71603-D5B3-6F6A-49CB-0645B603A0E5}"/>
              </a:ext>
            </a:extLst>
          </p:cNvPr>
          <p:cNvSpPr/>
          <p:nvPr/>
        </p:nvSpPr>
        <p:spPr>
          <a:xfrm>
            <a:off x="5156204" y="2135977"/>
            <a:ext cx="6629396" cy="1333550"/>
          </a:xfrm>
          <a:prstGeom prst="rect">
            <a:avLst/>
          </a:prstGeom>
          <a:solidFill>
            <a:schemeClr val="accent2">
              <a:alpha val="38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indent="0" algn="l">
              <a:buNone/>
            </a:pPr>
            <a:r>
              <a:rPr lang="en-US" sz="2000" b="0" i="0">
                <a:solidFill>
                  <a:schemeClr val="tx1"/>
                </a:solidFill>
                <a:effectLst/>
                <a:latin typeface="+mj-lt"/>
              </a:rPr>
              <a:t>A system can be defined as "a set of connected things that work together for a particular purpose" (Macmillan Dictionary, 2022). </a:t>
            </a:r>
            <a:r>
              <a:rPr lang="en-US" sz="2000">
                <a:solidFill>
                  <a:schemeClr val="tx1"/>
                </a:solidFill>
                <a:latin typeface="+mj-lt"/>
              </a:rPr>
              <a:t>Systems can overlap with other systems and consist of smaller subsystems.</a:t>
            </a:r>
            <a:endParaRPr lang="en-US" sz="2000" b="0" i="0">
              <a:solidFill>
                <a:schemeClr val="tx1"/>
              </a:solidFill>
              <a:effectLst/>
              <a:latin typeface="+mj-lt"/>
            </a:endParaRPr>
          </a:p>
        </p:txBody>
      </p:sp>
      <p:sp>
        <p:nvSpPr>
          <p:cNvPr id="10" name="Rechteck 9">
            <a:extLst>
              <a:ext uri="{FF2B5EF4-FFF2-40B4-BE49-F238E27FC236}">
                <a16:creationId xmlns:a16="http://schemas.microsoft.com/office/drawing/2014/main" id="{63536CBD-1D18-033A-43D3-284B344A7543}"/>
              </a:ext>
            </a:extLst>
          </p:cNvPr>
          <p:cNvSpPr/>
          <p:nvPr/>
        </p:nvSpPr>
        <p:spPr>
          <a:xfrm>
            <a:off x="5156204" y="3797039"/>
            <a:ext cx="6629396" cy="1744127"/>
          </a:xfrm>
          <a:prstGeom prst="rect">
            <a:avLst/>
          </a:prstGeom>
          <a:solidFill>
            <a:schemeClr val="accent2">
              <a:alpha val="38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indent="0" algn="l">
              <a:buNone/>
            </a:pPr>
            <a:r>
              <a:rPr lang="en-US" sz="2000" b="0" i="0">
                <a:solidFill>
                  <a:schemeClr val="tx1"/>
                </a:solidFill>
                <a:effectLst/>
                <a:latin typeface="+mj-lt"/>
              </a:rPr>
              <a:t>Systems thinking is central to understanding how human and natural systems couple, how human actions affect sustainability, and how changes in natural systems affect humans. </a:t>
            </a:r>
          </a:p>
        </p:txBody>
      </p:sp>
    </p:spTree>
    <p:extLst>
      <p:ext uri="{BB962C8B-B14F-4D97-AF65-F5344CB8AC3E}">
        <p14:creationId xmlns:p14="http://schemas.microsoft.com/office/powerpoint/2010/main" val="18091887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9BF44891-673D-F310-97C2-63822E976F0B}"/>
              </a:ext>
            </a:extLst>
          </p:cNvPr>
          <p:cNvSpPr/>
          <p:nvPr/>
        </p:nvSpPr>
        <p:spPr>
          <a:xfrm>
            <a:off x="2213610" y="2936990"/>
            <a:ext cx="3468202" cy="1494464"/>
          </a:xfrm>
          <a:prstGeom prst="rect">
            <a:avLst/>
          </a:prstGeom>
          <a:solidFill>
            <a:schemeClr val="accent2">
              <a:alpha val="84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r>
              <a:rPr lang="en-GB" sz="2000">
                <a:solidFill>
                  <a:schemeClr val="tx1"/>
                </a:solidFill>
                <a:effectLst/>
                <a:latin typeface="Avenir Next LT Pro" panose="020B0504020202020204" pitchFamily="34" charset="0"/>
                <a:ea typeface="Aptos" panose="020B0004020202020204" pitchFamily="34" charset="0"/>
                <a:cs typeface="Times New Roman" panose="02020603050405020304" pitchFamily="18" charset="0"/>
              </a:rPr>
              <a:t>It is vital to identify relevant issues and prioritise the most important ones. </a:t>
            </a:r>
            <a:endParaRPr lang="de-DE" sz="2000" kern="0">
              <a:solidFill>
                <a:schemeClr val="tx1"/>
              </a:solidFill>
              <a:latin typeface="Avenir Next LT Pro" panose="020B0504020202020204" pitchFamily="34" charset="0"/>
            </a:endParaRPr>
          </a:p>
        </p:txBody>
      </p:sp>
      <p:sp>
        <p:nvSpPr>
          <p:cNvPr id="7" name="Titel 1">
            <a:extLst>
              <a:ext uri="{FF2B5EF4-FFF2-40B4-BE49-F238E27FC236}">
                <a16:creationId xmlns:a16="http://schemas.microsoft.com/office/drawing/2014/main" id="{C31A16C0-FD5C-8EAE-5094-9161A4A1D951}"/>
              </a:ext>
            </a:extLst>
          </p:cNvPr>
          <p:cNvSpPr txBox="1">
            <a:spLocks/>
          </p:cNvSpPr>
          <p:nvPr/>
        </p:nvSpPr>
        <p:spPr>
          <a:xfrm>
            <a:off x="1099921" y="162625"/>
            <a:ext cx="10036292" cy="773776"/>
          </a:xfrm>
          <a:prstGeom prst="rect">
            <a:avLst/>
          </a:prstGeom>
        </p:spPr>
        <p:txBody>
          <a:bodyPr vert="horz" lIns="91440" tIns="45720" rIns="91440" bIns="45720" rtlCol="0" anchor="ctr">
            <a:normAutofit/>
          </a:bodyPr>
          <a:lstStyle>
            <a:lvl1pPr algn="r" defTabSz="914400" rtl="0" eaLnBrk="1" latinLnBrk="0" hangingPunct="1">
              <a:lnSpc>
                <a:spcPct val="100000"/>
              </a:lnSpc>
              <a:spcBef>
                <a:spcPct val="0"/>
              </a:spcBef>
              <a:buNone/>
              <a:defRPr sz="4800" b="1" kern="1200" spc="-20" baseline="0">
                <a:solidFill>
                  <a:schemeClr val="bg1"/>
                </a:solidFill>
                <a:latin typeface="+mj-lt"/>
                <a:ea typeface="+mj-ea"/>
                <a:cs typeface="+mj-cs"/>
              </a:defRPr>
            </a:lvl1pPr>
          </a:lstStyle>
          <a:p>
            <a:pPr algn="ctr"/>
            <a:r>
              <a:rPr lang="de-DE" sz="4400"/>
              <a:t>Focus on </a:t>
            </a:r>
            <a:r>
              <a:rPr lang="de-DE" sz="4400" err="1"/>
              <a:t>the</a:t>
            </a:r>
            <a:r>
              <a:rPr lang="de-DE" sz="4400"/>
              <a:t> Big </a:t>
            </a:r>
            <a:r>
              <a:rPr lang="de-DE" sz="4400" err="1"/>
              <a:t>issues</a:t>
            </a:r>
          </a:p>
        </p:txBody>
      </p:sp>
      <p:pic>
        <p:nvPicPr>
          <p:cNvPr id="2" name="Grafik 1" descr="Ein Bild, das Kreis, gelb, Screenshot, Astronomie enthält.&#10;&#10;Automatisch generierte Beschreibung">
            <a:extLst>
              <a:ext uri="{FF2B5EF4-FFF2-40B4-BE49-F238E27FC236}">
                <a16:creationId xmlns:a16="http://schemas.microsoft.com/office/drawing/2014/main" id="{A05DCF4A-32B2-74FD-B3BD-DBF4E5E8D2D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618206"/>
            <a:ext cx="2446021" cy="2446021"/>
          </a:xfrm>
          <a:prstGeom prst="rect">
            <a:avLst/>
          </a:prstGeom>
          <a:effectLst>
            <a:outerShdw blurRad="50800" dist="38100" dir="5400000" algn="t" rotWithShape="0">
              <a:prstClr val="black">
                <a:alpha val="40000"/>
              </a:prstClr>
            </a:outerShdw>
          </a:effectLst>
        </p:spPr>
      </p:pic>
      <p:sp>
        <p:nvSpPr>
          <p:cNvPr id="4" name="Rechteck 3">
            <a:extLst>
              <a:ext uri="{FF2B5EF4-FFF2-40B4-BE49-F238E27FC236}">
                <a16:creationId xmlns:a16="http://schemas.microsoft.com/office/drawing/2014/main" id="{8137E6D2-9B7C-DFB8-205E-AE127B1EA46D}"/>
              </a:ext>
            </a:extLst>
          </p:cNvPr>
          <p:cNvSpPr/>
          <p:nvPr/>
        </p:nvSpPr>
        <p:spPr>
          <a:xfrm>
            <a:off x="6095998" y="3868401"/>
            <a:ext cx="5775555" cy="1295182"/>
          </a:xfrm>
          <a:prstGeom prst="rect">
            <a:avLst/>
          </a:prstGeom>
          <a:solidFill>
            <a:schemeClr val="accent2">
              <a:alpha val="38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nSpc>
                <a:spcPct val="107000"/>
              </a:lnSpc>
              <a:spcAft>
                <a:spcPts val="800"/>
              </a:spcAft>
            </a:pPr>
            <a:r>
              <a:rPr lang="en-GB" sz="2000" kern="100">
                <a:solidFill>
                  <a:schemeClr val="tx1"/>
                </a:solidFill>
                <a:effectLst/>
                <a:latin typeface="Avenir Next LT Pro" panose="020B0504020202020204" pitchFamily="34" charset="0"/>
                <a:ea typeface="Aptos" panose="020B0004020202020204" pitchFamily="34" charset="0"/>
                <a:cs typeface="Times New Roman" panose="02020603050405020304" pitchFamily="18" charset="0"/>
              </a:rPr>
              <a:t>Consult key interests helps focus on the critical areas, which helps strengthen the credibility and relevance of findings for decision-making.</a:t>
            </a:r>
            <a:r>
              <a:rPr lang="en-AU" sz="2000" kern="100">
                <a:solidFill>
                  <a:schemeClr val="tx1"/>
                </a:solidFill>
                <a:effectLst/>
                <a:latin typeface="Avenir Next LT Pro" panose="020B0504020202020204" pitchFamily="34" charset="0"/>
                <a:ea typeface="Aptos" panose="020B0004020202020204" pitchFamily="34" charset="0"/>
                <a:cs typeface="Times New Roman" panose="02020603050405020304" pitchFamily="18" charset="0"/>
              </a:rPr>
              <a:t> </a:t>
            </a:r>
            <a:endParaRPr lang="de-DE" sz="2000" kern="100">
              <a:solidFill>
                <a:schemeClr val="tx1"/>
              </a:solidFill>
              <a:effectLst/>
              <a:latin typeface="Avenir Next LT Pro" panose="020B0504020202020204" pitchFamily="34" charset="0"/>
              <a:ea typeface="Aptos" panose="020B0004020202020204" pitchFamily="34" charset="0"/>
              <a:cs typeface="Times New Roman" panose="02020603050405020304" pitchFamily="18" charset="0"/>
            </a:endParaRPr>
          </a:p>
        </p:txBody>
      </p:sp>
      <p:sp>
        <p:nvSpPr>
          <p:cNvPr id="6" name="Rechteck 5">
            <a:extLst>
              <a:ext uri="{FF2B5EF4-FFF2-40B4-BE49-F238E27FC236}">
                <a16:creationId xmlns:a16="http://schemas.microsoft.com/office/drawing/2014/main" id="{B2A806F2-4A3A-11C2-FC0B-A2D38C255E0B}"/>
              </a:ext>
            </a:extLst>
          </p:cNvPr>
          <p:cNvSpPr/>
          <p:nvPr/>
        </p:nvSpPr>
        <p:spPr>
          <a:xfrm>
            <a:off x="6095999" y="1955801"/>
            <a:ext cx="5775555" cy="1295182"/>
          </a:xfrm>
          <a:prstGeom prst="rect">
            <a:avLst/>
          </a:prstGeom>
          <a:solidFill>
            <a:schemeClr val="accent2">
              <a:alpha val="38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indent="0" algn="l">
              <a:buNone/>
            </a:pPr>
            <a:r>
              <a:rPr lang="en-GB" sz="2000">
                <a:solidFill>
                  <a:schemeClr val="tx1"/>
                </a:solidFill>
                <a:effectLst/>
                <a:latin typeface="Avenir Next LT Pro" panose="020B0504020202020204" pitchFamily="34" charset="0"/>
                <a:ea typeface="Aptos" panose="020B0004020202020204" pitchFamily="34" charset="0"/>
                <a:cs typeface="Times New Roman" panose="02020603050405020304" pitchFamily="18" charset="0"/>
              </a:rPr>
              <a:t>There will always be a wide range of potential effects on natural and human systems, and these cannot all be explored within an evaluation's limited resources. </a:t>
            </a:r>
            <a:endParaRPr lang="en-US" sz="2000" b="0" i="0">
              <a:solidFill>
                <a:schemeClr val="tx1"/>
              </a:solidFill>
              <a:effectLst/>
              <a:latin typeface="Avenir Next LT Pro" panose="020B0504020202020204" pitchFamily="34" charset="0"/>
            </a:endParaRPr>
          </a:p>
        </p:txBody>
      </p:sp>
      <p:sp>
        <p:nvSpPr>
          <p:cNvPr id="9" name="Rechteck 8">
            <a:extLst>
              <a:ext uri="{FF2B5EF4-FFF2-40B4-BE49-F238E27FC236}">
                <a16:creationId xmlns:a16="http://schemas.microsoft.com/office/drawing/2014/main" id="{7675712A-32EF-09FC-F790-8D19B83BE841}"/>
              </a:ext>
            </a:extLst>
          </p:cNvPr>
          <p:cNvSpPr/>
          <p:nvPr/>
        </p:nvSpPr>
        <p:spPr>
          <a:xfrm>
            <a:off x="2226310" y="2987790"/>
            <a:ext cx="3468202" cy="1494464"/>
          </a:xfrm>
          <a:prstGeom prst="rect">
            <a:avLst/>
          </a:prstGeom>
          <a:solidFill>
            <a:schemeClr val="accent2">
              <a:alpha val="84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r>
              <a:rPr lang="en-GB" sz="2000">
                <a:solidFill>
                  <a:schemeClr val="tx1"/>
                </a:solidFill>
                <a:effectLst/>
                <a:latin typeface="Avenir Next LT Pro" panose="020B0504020202020204" pitchFamily="34" charset="0"/>
                <a:ea typeface="Aptos" panose="020B0004020202020204" pitchFamily="34" charset="0"/>
                <a:cs typeface="Times New Roman" panose="02020603050405020304" pitchFamily="18" charset="0"/>
              </a:rPr>
              <a:t>It is vital to identify relevant issues and prioritise the most important ones. </a:t>
            </a:r>
            <a:endParaRPr lang="de-DE" sz="2000" kern="0">
              <a:solidFill>
                <a:schemeClr val="tx1"/>
              </a:solidFill>
              <a:latin typeface="Avenir Next LT Pro" panose="020B0504020202020204" pitchFamily="34" charset="0"/>
            </a:endParaRPr>
          </a:p>
        </p:txBody>
      </p:sp>
    </p:spTree>
    <p:extLst>
      <p:ext uri="{BB962C8B-B14F-4D97-AF65-F5344CB8AC3E}">
        <p14:creationId xmlns:p14="http://schemas.microsoft.com/office/powerpoint/2010/main" val="16092785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9BF44891-673D-F310-97C2-63822E976F0B}"/>
              </a:ext>
            </a:extLst>
          </p:cNvPr>
          <p:cNvSpPr/>
          <p:nvPr/>
        </p:nvSpPr>
        <p:spPr>
          <a:xfrm>
            <a:off x="2162810" y="2678214"/>
            <a:ext cx="3468202" cy="2142293"/>
          </a:xfrm>
          <a:prstGeom prst="rect">
            <a:avLst/>
          </a:prstGeom>
          <a:solidFill>
            <a:schemeClr val="accent2">
              <a:alpha val="84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r>
              <a:rPr lang="en-US" sz="2000" b="0" i="0">
                <a:solidFill>
                  <a:schemeClr val="tx1"/>
                </a:solidFill>
                <a:effectLst/>
                <a:latin typeface="+mj-lt"/>
              </a:rPr>
              <a:t>Sustainable inclusive Evaluations need to draw on diverse evidence, insights and knowledge beyond that usually gathered.</a:t>
            </a:r>
            <a:endParaRPr lang="de-DE" sz="2000" kern="0">
              <a:solidFill>
                <a:schemeClr val="tx1"/>
              </a:solidFill>
              <a:latin typeface="+mj-lt"/>
            </a:endParaRPr>
          </a:p>
        </p:txBody>
      </p:sp>
      <p:sp>
        <p:nvSpPr>
          <p:cNvPr id="7" name="Titel 1">
            <a:extLst>
              <a:ext uri="{FF2B5EF4-FFF2-40B4-BE49-F238E27FC236}">
                <a16:creationId xmlns:a16="http://schemas.microsoft.com/office/drawing/2014/main" id="{C31A16C0-FD5C-8EAE-5094-9161A4A1D951}"/>
              </a:ext>
            </a:extLst>
          </p:cNvPr>
          <p:cNvSpPr txBox="1">
            <a:spLocks/>
          </p:cNvSpPr>
          <p:nvPr/>
        </p:nvSpPr>
        <p:spPr>
          <a:xfrm>
            <a:off x="1099921" y="162625"/>
            <a:ext cx="10036292" cy="773776"/>
          </a:xfrm>
          <a:prstGeom prst="rect">
            <a:avLst/>
          </a:prstGeom>
        </p:spPr>
        <p:txBody>
          <a:bodyPr vert="horz" lIns="91440" tIns="45720" rIns="91440" bIns="45720" rtlCol="0" anchor="ctr">
            <a:normAutofit fontScale="92500"/>
          </a:bodyPr>
          <a:lstStyle>
            <a:lvl1pPr algn="r" defTabSz="914400" rtl="0" eaLnBrk="1" latinLnBrk="0" hangingPunct="1">
              <a:lnSpc>
                <a:spcPct val="100000"/>
              </a:lnSpc>
              <a:spcBef>
                <a:spcPct val="0"/>
              </a:spcBef>
              <a:buNone/>
              <a:defRPr sz="4800" b="1" kern="1200" spc="-20" baseline="0">
                <a:solidFill>
                  <a:schemeClr val="bg1"/>
                </a:solidFill>
                <a:latin typeface="+mj-lt"/>
                <a:ea typeface="+mj-ea"/>
                <a:cs typeface="+mj-cs"/>
              </a:defRPr>
            </a:lvl1pPr>
          </a:lstStyle>
          <a:p>
            <a:pPr algn="ctr"/>
            <a:r>
              <a:rPr lang="en-US" sz="4400" b="1">
                <a:solidFill>
                  <a:schemeClr val="bg1"/>
                </a:solidFill>
              </a:rPr>
              <a:t>Multiple types of evidence&amp; expertise</a:t>
            </a:r>
            <a:endParaRPr lang="de-DE" sz="4400"/>
          </a:p>
        </p:txBody>
      </p:sp>
      <p:sp>
        <p:nvSpPr>
          <p:cNvPr id="5" name="Rechteck 4">
            <a:extLst>
              <a:ext uri="{FF2B5EF4-FFF2-40B4-BE49-F238E27FC236}">
                <a16:creationId xmlns:a16="http://schemas.microsoft.com/office/drawing/2014/main" id="{2FC219F0-6022-FF3A-FD1D-73F604E05002}"/>
              </a:ext>
            </a:extLst>
          </p:cNvPr>
          <p:cNvSpPr/>
          <p:nvPr/>
        </p:nvSpPr>
        <p:spPr>
          <a:xfrm>
            <a:off x="6096000" y="3524215"/>
            <a:ext cx="5775554" cy="1023059"/>
          </a:xfrm>
          <a:prstGeom prst="rect">
            <a:avLst/>
          </a:prstGeom>
          <a:solidFill>
            <a:schemeClr val="accent2">
              <a:alpha val="38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indent="0" algn="l">
              <a:buNone/>
            </a:pPr>
            <a:r>
              <a:rPr lang="en-US" sz="2000">
                <a:solidFill>
                  <a:schemeClr val="tx1"/>
                </a:solidFill>
                <a:latin typeface="+mj-lt"/>
              </a:rPr>
              <a:t>Consider the knowledge and perspectives of local and Indigenous communities to gather relevant insights.</a:t>
            </a:r>
            <a:endParaRPr lang="en-US" sz="2000" b="0" i="0">
              <a:solidFill>
                <a:schemeClr val="tx1"/>
              </a:solidFill>
              <a:effectLst/>
              <a:latin typeface="+mj-lt"/>
            </a:endParaRPr>
          </a:p>
        </p:txBody>
      </p:sp>
      <p:sp>
        <p:nvSpPr>
          <p:cNvPr id="4" name="Rechteck 3">
            <a:extLst>
              <a:ext uri="{FF2B5EF4-FFF2-40B4-BE49-F238E27FC236}">
                <a16:creationId xmlns:a16="http://schemas.microsoft.com/office/drawing/2014/main" id="{8137E6D2-9B7C-DFB8-205E-AE127B1EA46D}"/>
              </a:ext>
            </a:extLst>
          </p:cNvPr>
          <p:cNvSpPr/>
          <p:nvPr/>
        </p:nvSpPr>
        <p:spPr>
          <a:xfrm>
            <a:off x="6095999" y="4820507"/>
            <a:ext cx="5775555" cy="1023059"/>
          </a:xfrm>
          <a:prstGeom prst="rect">
            <a:avLst/>
          </a:prstGeom>
          <a:solidFill>
            <a:schemeClr val="accent2">
              <a:alpha val="38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nSpc>
                <a:spcPct val="107000"/>
              </a:lnSpc>
              <a:spcAft>
                <a:spcPts val="800"/>
              </a:spcAft>
            </a:pPr>
            <a:r>
              <a:rPr lang="en-US" sz="2000">
                <a:solidFill>
                  <a:schemeClr val="tx1"/>
                </a:solidFill>
                <a:latin typeface="+mj-lt"/>
              </a:rPr>
              <a:t>Promote collaboration across different disciplines to integrate various perspectives and approaches into the evaluation.</a:t>
            </a:r>
            <a:endParaRPr lang="de-DE" sz="2000" kern="100">
              <a:solidFill>
                <a:schemeClr val="tx1"/>
              </a:solidFill>
              <a:effectLst/>
              <a:latin typeface="+mj-lt"/>
              <a:ea typeface="Aptos" panose="020B0004020202020204" pitchFamily="34" charset="0"/>
              <a:cs typeface="Times New Roman" panose="02020603050405020304" pitchFamily="18" charset="0"/>
            </a:endParaRPr>
          </a:p>
        </p:txBody>
      </p:sp>
      <p:sp>
        <p:nvSpPr>
          <p:cNvPr id="6" name="Rechteck 5">
            <a:extLst>
              <a:ext uri="{FF2B5EF4-FFF2-40B4-BE49-F238E27FC236}">
                <a16:creationId xmlns:a16="http://schemas.microsoft.com/office/drawing/2014/main" id="{B2A806F2-4A3A-11C2-FC0B-A2D38C255E0B}"/>
              </a:ext>
            </a:extLst>
          </p:cNvPr>
          <p:cNvSpPr/>
          <p:nvPr/>
        </p:nvSpPr>
        <p:spPr>
          <a:xfrm>
            <a:off x="6095999" y="2227923"/>
            <a:ext cx="5775555" cy="1023059"/>
          </a:xfrm>
          <a:prstGeom prst="rect">
            <a:avLst/>
          </a:prstGeom>
          <a:solidFill>
            <a:schemeClr val="accent2">
              <a:alpha val="38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indent="0" algn="l">
              <a:buNone/>
            </a:pPr>
            <a:r>
              <a:rPr lang="en-US" sz="2000">
                <a:solidFill>
                  <a:schemeClr val="tx1"/>
                </a:solidFill>
                <a:latin typeface="+mj-lt"/>
              </a:rPr>
              <a:t>Utilize various data sources and expertise to ensure a comprehensive analysis of environmental impacts.</a:t>
            </a:r>
            <a:endParaRPr lang="en-US" sz="2000" b="0" i="0">
              <a:solidFill>
                <a:schemeClr val="tx1"/>
              </a:solidFill>
              <a:effectLst/>
              <a:latin typeface="+mj-lt"/>
            </a:endParaRPr>
          </a:p>
        </p:txBody>
      </p:sp>
      <p:pic>
        <p:nvPicPr>
          <p:cNvPr id="3" name="Grafik 2" descr="Ein Bild, das Kreis, Grafiken, Design, Astronomie enthält.&#10;&#10;Automatisch generierte Beschreibung">
            <a:extLst>
              <a:ext uri="{FF2B5EF4-FFF2-40B4-BE49-F238E27FC236}">
                <a16:creationId xmlns:a16="http://schemas.microsoft.com/office/drawing/2014/main" id="{3B05F89B-ECE3-2A3A-29BF-217BD96A103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5834" y="2678214"/>
            <a:ext cx="2343150" cy="2343150"/>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0974945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EB9B88-C8EF-411E-6019-9569865B9118}"/>
              </a:ext>
            </a:extLst>
          </p:cNvPr>
          <p:cNvSpPr>
            <a:spLocks noGrp="1"/>
          </p:cNvSpPr>
          <p:nvPr>
            <p:ph type="title"/>
          </p:nvPr>
        </p:nvSpPr>
        <p:spPr>
          <a:xfrm>
            <a:off x="1392814" y="172558"/>
            <a:ext cx="9406372" cy="803380"/>
          </a:xfrm>
        </p:spPr>
        <p:txBody>
          <a:bodyPr>
            <a:normAutofit fontScale="90000"/>
          </a:bodyPr>
          <a:lstStyle/>
          <a:p>
            <a:r>
              <a:rPr lang="de-DE"/>
              <a:t>Key environmental Concepts</a:t>
            </a:r>
          </a:p>
        </p:txBody>
      </p:sp>
      <p:graphicFrame>
        <p:nvGraphicFramePr>
          <p:cNvPr id="6" name="Diagramm 5">
            <a:extLst>
              <a:ext uri="{FF2B5EF4-FFF2-40B4-BE49-F238E27FC236}">
                <a16:creationId xmlns:a16="http://schemas.microsoft.com/office/drawing/2014/main" id="{50594E9C-1579-E2F8-CBA5-2350070F8A19}"/>
              </a:ext>
            </a:extLst>
          </p:cNvPr>
          <p:cNvGraphicFramePr/>
          <p:nvPr/>
        </p:nvGraphicFramePr>
        <p:xfrm>
          <a:off x="665018" y="1485900"/>
          <a:ext cx="10806546" cy="4993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hteck: abgerundete Ecken 2">
            <a:extLst>
              <a:ext uri="{FF2B5EF4-FFF2-40B4-BE49-F238E27FC236}">
                <a16:creationId xmlns:a16="http://schemas.microsoft.com/office/drawing/2014/main" id="{016B5E11-5D8E-7CBF-958F-7DCA9778289C}"/>
              </a:ext>
            </a:extLst>
          </p:cNvPr>
          <p:cNvSpPr/>
          <p:nvPr/>
        </p:nvSpPr>
        <p:spPr>
          <a:xfrm>
            <a:off x="806631" y="4246139"/>
            <a:ext cx="918260" cy="866730"/>
          </a:xfrm>
          <a:prstGeom prst="roundRect">
            <a:avLst>
              <a:gd name="adj" fmla="val 10000"/>
            </a:avLst>
          </a:prstGeom>
          <a:blipFill rotWithShape="1">
            <a:blip r:embed="rId8" cstate="email">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6">
              <a:tint val="50000"/>
              <a:alpha val="90000"/>
              <a:hueOff val="0"/>
              <a:satOff val="0"/>
              <a:lumOff val="0"/>
              <a:alphaOff val="0"/>
            </a:schemeClr>
          </a:effectRef>
          <a:fontRef idx="minor">
            <a:schemeClr val="lt1">
              <a:hueOff val="0"/>
              <a:satOff val="0"/>
              <a:lumOff val="0"/>
              <a:alphaOff val="0"/>
            </a:schemeClr>
          </a:fontRef>
        </p:style>
        <p:txBody>
          <a:bodyPr/>
          <a:lstStyle/>
          <a:p>
            <a:endParaRPr lang="de-DE"/>
          </a:p>
        </p:txBody>
      </p:sp>
    </p:spTree>
    <p:extLst>
      <p:ext uri="{BB962C8B-B14F-4D97-AF65-F5344CB8AC3E}">
        <p14:creationId xmlns:p14="http://schemas.microsoft.com/office/powerpoint/2010/main" val="9889766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871E00-E55D-A6E2-1037-4426E8ED545C}"/>
              </a:ext>
            </a:extLst>
          </p:cNvPr>
          <p:cNvSpPr>
            <a:spLocks noGrp="1"/>
          </p:cNvSpPr>
          <p:nvPr>
            <p:ph type="title"/>
          </p:nvPr>
        </p:nvSpPr>
        <p:spPr>
          <a:xfrm>
            <a:off x="1392814" y="81118"/>
            <a:ext cx="9406372" cy="803380"/>
          </a:xfrm>
        </p:spPr>
        <p:txBody>
          <a:bodyPr>
            <a:normAutofit fontScale="90000"/>
          </a:bodyPr>
          <a:lstStyle/>
          <a:p>
            <a:r>
              <a:rPr lang="de-DE" err="1"/>
              <a:t>Coupeld</a:t>
            </a:r>
            <a:r>
              <a:rPr lang="de-DE"/>
              <a:t> Systems</a:t>
            </a:r>
          </a:p>
        </p:txBody>
      </p:sp>
      <p:pic>
        <p:nvPicPr>
          <p:cNvPr id="9" name="Grafik 8">
            <a:extLst>
              <a:ext uri="{FF2B5EF4-FFF2-40B4-BE49-F238E27FC236}">
                <a16:creationId xmlns:a16="http://schemas.microsoft.com/office/drawing/2014/main" id="{2E65F860-E997-5430-2290-F2D86A9CE2F3}"/>
              </a:ext>
            </a:extLst>
          </p:cNvPr>
          <p:cNvPicPr>
            <a:picLocks noChangeAspect="1"/>
          </p:cNvPicPr>
          <p:nvPr/>
        </p:nvPicPr>
        <p:blipFill>
          <a:blip r:embed="rId3" cstate="email">
            <a:extLst>
              <a:ext uri="{28A0092B-C50C-407E-A947-70E740481C1C}">
                <a14:useLocalDpi xmlns:a14="http://schemas.microsoft.com/office/drawing/2010/main"/>
              </a:ext>
            </a:extLst>
          </a:blip>
          <a:srcRect t="-74" b="-441"/>
          <a:stretch/>
        </p:blipFill>
        <p:spPr>
          <a:xfrm>
            <a:off x="7634575" y="1823749"/>
            <a:ext cx="4463969" cy="3730679"/>
          </a:xfrm>
          <a:prstGeom prst="rect">
            <a:avLst/>
          </a:prstGeom>
        </p:spPr>
      </p:pic>
      <p:sp>
        <p:nvSpPr>
          <p:cNvPr id="11" name="Textfeld 10">
            <a:extLst>
              <a:ext uri="{FF2B5EF4-FFF2-40B4-BE49-F238E27FC236}">
                <a16:creationId xmlns:a16="http://schemas.microsoft.com/office/drawing/2014/main" id="{4BDADC09-2C60-DC2B-8D66-94563F4C3991}"/>
              </a:ext>
            </a:extLst>
          </p:cNvPr>
          <p:cNvSpPr txBox="1"/>
          <p:nvPr/>
        </p:nvSpPr>
        <p:spPr>
          <a:xfrm>
            <a:off x="9087729" y="6336566"/>
            <a:ext cx="3221731" cy="338554"/>
          </a:xfrm>
          <a:prstGeom prst="rect">
            <a:avLst/>
          </a:prstGeom>
          <a:noFill/>
        </p:spPr>
        <p:txBody>
          <a:bodyPr wrap="square" lIns="91440" tIns="45720" rIns="91440" bIns="45720" anchor="t">
            <a:spAutoFit/>
          </a:bodyPr>
          <a:lstStyle/>
          <a:p>
            <a:r>
              <a:rPr lang="de-DE" sz="1600">
                <a:solidFill>
                  <a:schemeClr val="bg1">
                    <a:lumMod val="85000"/>
                  </a:schemeClr>
                </a:solidFill>
              </a:rPr>
              <a:t>Images </a:t>
            </a:r>
            <a:r>
              <a:rPr lang="de-DE" sz="1600" err="1">
                <a:solidFill>
                  <a:schemeClr val="bg1">
                    <a:lumMod val="85000"/>
                  </a:schemeClr>
                </a:solidFill>
              </a:rPr>
              <a:t>generated</a:t>
            </a:r>
            <a:r>
              <a:rPr lang="de-DE" sz="1600">
                <a:solidFill>
                  <a:schemeClr val="bg1">
                    <a:lumMod val="85000"/>
                  </a:schemeClr>
                </a:solidFill>
              </a:rPr>
              <a:t> </a:t>
            </a:r>
            <a:r>
              <a:rPr lang="de-DE" sz="1600" err="1">
                <a:solidFill>
                  <a:schemeClr val="bg1">
                    <a:lumMod val="85000"/>
                  </a:schemeClr>
                </a:solidFill>
              </a:rPr>
              <a:t>by</a:t>
            </a:r>
            <a:r>
              <a:rPr lang="de-DE" sz="1600">
                <a:solidFill>
                  <a:schemeClr val="bg1">
                    <a:lumMod val="85000"/>
                  </a:schemeClr>
                </a:solidFill>
              </a:rPr>
              <a:t> Chat GPT</a:t>
            </a:r>
            <a:endParaRPr lang="de-DE" sz="1600">
              <a:solidFill>
                <a:schemeClr val="bg1">
                  <a:lumMod val="85000"/>
                </a:schemeClr>
              </a:solidFill>
              <a:cs typeface="Arial"/>
            </a:endParaRPr>
          </a:p>
        </p:txBody>
      </p:sp>
      <p:pic>
        <p:nvPicPr>
          <p:cNvPr id="4" name="Grafik 3" descr="Ein Bild, das draußen, Gelände, Dünen, Singender Sand enthält.&#10;&#10;Automatisch generierte Beschreibung">
            <a:extLst>
              <a:ext uri="{FF2B5EF4-FFF2-40B4-BE49-F238E27FC236}">
                <a16:creationId xmlns:a16="http://schemas.microsoft.com/office/drawing/2014/main" id="{0C168C71-0953-2C0E-99B2-C4B7DDF7AFD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19" y="1822877"/>
            <a:ext cx="3726519" cy="3726518"/>
          </a:xfrm>
          <a:prstGeom prst="rect">
            <a:avLst/>
          </a:prstGeom>
        </p:spPr>
      </p:pic>
      <p:pic>
        <p:nvPicPr>
          <p:cNvPr id="7" name="Grafik 6" descr="Ein Bild, das draußen, Baum, Gebäude, Landfahrzeug enthält.&#10;&#10;Automatisch generierte Beschreibung">
            <a:extLst>
              <a:ext uri="{FF2B5EF4-FFF2-40B4-BE49-F238E27FC236}">
                <a16:creationId xmlns:a16="http://schemas.microsoft.com/office/drawing/2014/main" id="{344C5B9B-77F1-BC69-585D-BA0A4BE9999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00929" y="1823357"/>
            <a:ext cx="3728357" cy="3728357"/>
          </a:xfrm>
          <a:prstGeom prst="rect">
            <a:avLst/>
          </a:prstGeom>
        </p:spPr>
      </p:pic>
    </p:spTree>
    <p:extLst>
      <p:ext uri="{BB962C8B-B14F-4D97-AF65-F5344CB8AC3E}">
        <p14:creationId xmlns:p14="http://schemas.microsoft.com/office/powerpoint/2010/main" val="35397062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Wasser, Schwimmen, Text enthält.&#10;&#10;Automatisch generierte Beschreibung">
            <a:extLst>
              <a:ext uri="{FF2B5EF4-FFF2-40B4-BE49-F238E27FC236}">
                <a16:creationId xmlns:a16="http://schemas.microsoft.com/office/drawing/2014/main" id="{2245177A-13DC-21C4-82B4-F93F24A539BF}"/>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 y="82299"/>
            <a:ext cx="12192000" cy="7180429"/>
          </a:xfrm>
          <a:prstGeom prst="rect">
            <a:avLst/>
          </a:prstGeom>
        </p:spPr>
      </p:pic>
      <p:sp>
        <p:nvSpPr>
          <p:cNvPr id="8" name="Rechteck 7">
            <a:extLst>
              <a:ext uri="{FF2B5EF4-FFF2-40B4-BE49-F238E27FC236}">
                <a16:creationId xmlns:a16="http://schemas.microsoft.com/office/drawing/2014/main" id="{FBE34699-2E73-77DE-8D5B-A50472C11F5B}"/>
              </a:ext>
            </a:extLst>
          </p:cNvPr>
          <p:cNvSpPr/>
          <p:nvPr/>
        </p:nvSpPr>
        <p:spPr>
          <a:xfrm>
            <a:off x="0" y="0"/>
            <a:ext cx="12192000" cy="2123658"/>
          </a:xfrm>
          <a:prstGeom prst="rect">
            <a:avLst/>
          </a:prstGeom>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de-DE"/>
          </a:p>
        </p:txBody>
      </p:sp>
      <p:sp>
        <p:nvSpPr>
          <p:cNvPr id="2" name="Title 1">
            <a:extLst>
              <a:ext uri="{FF2B5EF4-FFF2-40B4-BE49-F238E27FC236}">
                <a16:creationId xmlns:a16="http://schemas.microsoft.com/office/drawing/2014/main" id="{5255F496-04E0-DB57-048C-48B8728812B8}"/>
              </a:ext>
            </a:extLst>
          </p:cNvPr>
          <p:cNvSpPr>
            <a:spLocks noGrp="1"/>
          </p:cNvSpPr>
          <p:nvPr>
            <p:ph type="title"/>
          </p:nvPr>
        </p:nvSpPr>
        <p:spPr>
          <a:xfrm>
            <a:off x="1334172" y="386389"/>
            <a:ext cx="9523655" cy="1501327"/>
          </a:xfrm>
        </p:spPr>
        <p:txBody>
          <a:bodyPr>
            <a:normAutofit fontScale="90000"/>
          </a:bodyPr>
          <a:lstStyle/>
          <a:p>
            <a:r>
              <a:rPr lang="en-GB" sz="5400">
                <a:latin typeface="Avenir Next LT Pro"/>
              </a:rPr>
              <a:t>Identifying important </a:t>
            </a:r>
            <a:br>
              <a:rPr lang="en-GB" sz="5400">
                <a:latin typeface="Avenir Next LT Pro"/>
              </a:rPr>
            </a:br>
            <a:r>
              <a:rPr lang="en-GB" sz="5400">
                <a:latin typeface="Avenir Next LT Pro"/>
              </a:rPr>
              <a:t>environmental issues</a:t>
            </a:r>
          </a:p>
        </p:txBody>
      </p:sp>
      <p:sp>
        <p:nvSpPr>
          <p:cNvPr id="6" name="TextBox 5">
            <a:extLst>
              <a:ext uri="{FF2B5EF4-FFF2-40B4-BE49-F238E27FC236}">
                <a16:creationId xmlns:a16="http://schemas.microsoft.com/office/drawing/2014/main" id="{10F6820C-E87F-C2EF-72FC-D80A9E060A2A}"/>
              </a:ext>
            </a:extLst>
          </p:cNvPr>
          <p:cNvSpPr txBox="1"/>
          <p:nvPr/>
        </p:nvSpPr>
        <p:spPr>
          <a:xfrm>
            <a:off x="1659193" y="2610685"/>
            <a:ext cx="8873612" cy="2123658"/>
          </a:xfrm>
          <a:prstGeom prst="rect">
            <a:avLst/>
          </a:prstGeom>
          <a:solidFill>
            <a:schemeClr val="tx1">
              <a:lumMod val="95000"/>
              <a:lumOff val="5000"/>
              <a:alpha val="48000"/>
            </a:schemeClr>
          </a:solidFill>
        </p:spPr>
        <p:txBody>
          <a:bodyPr wrap="square" lIns="91440" tIns="45720" rIns="91440" bIns="45720" rtlCol="0" anchor="t">
            <a:spAutoFit/>
          </a:bodyPr>
          <a:lstStyle/>
          <a:p>
            <a:pPr algn="ctr">
              <a:buClr>
                <a:srgbClr val="000000"/>
              </a:buClr>
              <a:defRPr/>
            </a:pPr>
            <a:r>
              <a:rPr kumimoji="0" lang="en-GB" sz="4400" b="0" i="0" u="none" strike="noStrike" kern="0" cap="none" spc="0" normalizeH="0" baseline="0" noProof="0">
                <a:ln>
                  <a:noFill/>
                </a:ln>
                <a:solidFill>
                  <a:srgbClr val="FFFFFF"/>
                </a:solidFill>
                <a:effectLst/>
                <a:uLnTx/>
                <a:uFillTx/>
                <a:latin typeface="Avenir"/>
                <a:ea typeface="+mn-ea"/>
                <a:cs typeface="Arial"/>
                <a:sym typeface="Arial"/>
              </a:rPr>
              <a:t>Search </a:t>
            </a:r>
            <a:r>
              <a:rPr lang="en-GB" sz="4400" kern="0">
                <a:solidFill>
                  <a:srgbClr val="FFFFFF"/>
                </a:solidFill>
                <a:latin typeface="Avenir"/>
                <a:cs typeface="Arial"/>
                <a:sym typeface="Arial"/>
              </a:rPr>
              <a:t>for</a:t>
            </a:r>
            <a:r>
              <a:rPr kumimoji="0" lang="en-GB" sz="4400" b="0" i="0" u="none" strike="noStrike" kern="0" cap="none" spc="0" normalizeH="0" baseline="0" noProof="0">
                <a:ln>
                  <a:noFill/>
                </a:ln>
                <a:solidFill>
                  <a:srgbClr val="FFFFFF"/>
                </a:solidFill>
                <a:effectLst/>
                <a:uLnTx/>
                <a:uFillTx/>
                <a:latin typeface="Avenir"/>
                <a:ea typeface="+mn-ea"/>
                <a:cs typeface="Arial"/>
                <a:sym typeface="Arial"/>
              </a:rPr>
              <a:t> ‘nexus’ points</a:t>
            </a:r>
            <a:br>
              <a:rPr lang="en-GB" sz="4400" b="0" i="0" u="none" strike="noStrike" kern="0" cap="none" spc="0" normalizeH="0" baseline="0" noProof="0">
                <a:ln>
                  <a:noFill/>
                </a:ln>
                <a:effectLst/>
                <a:uLnTx/>
                <a:uFillTx/>
                <a:latin typeface="Avenir"/>
                <a:cs typeface="Arial"/>
              </a:rPr>
            </a:br>
            <a:r>
              <a:rPr kumimoji="0" lang="en-GB" sz="4400" b="0" i="0" u="none" strike="noStrike" kern="0" cap="none" spc="0" normalizeH="0" baseline="0" noProof="0">
                <a:ln>
                  <a:noFill/>
                </a:ln>
                <a:solidFill>
                  <a:srgbClr val="FFFFFF"/>
                </a:solidFill>
                <a:effectLst/>
                <a:uLnTx/>
                <a:uFillTx/>
                <a:latin typeface="Avenir"/>
                <a:ea typeface="+mn-ea"/>
                <a:cs typeface="Arial"/>
                <a:sym typeface="Arial"/>
              </a:rPr>
              <a:t>where </a:t>
            </a:r>
            <a:r>
              <a:rPr lang="en-GB" sz="4400" kern="0">
                <a:solidFill>
                  <a:srgbClr val="FFFFFF"/>
                </a:solidFill>
                <a:latin typeface="Avenir"/>
                <a:cs typeface="Arial"/>
                <a:sym typeface="Arial"/>
              </a:rPr>
              <a:t>decisions and actions  affect environment</a:t>
            </a:r>
            <a:endParaRPr lang="en-GB" sz="4400" b="0" i="0" u="none" strike="noStrike" kern="0" cap="none" spc="0" normalizeH="0" baseline="0" noProof="0">
              <a:ln>
                <a:noFill/>
              </a:ln>
              <a:solidFill>
                <a:srgbClr val="FFFFFF"/>
              </a:solidFill>
              <a:effectLst/>
              <a:uLnTx/>
              <a:uFillTx/>
              <a:latin typeface="Avenir"/>
              <a:cs typeface="Arial"/>
            </a:endParaRPr>
          </a:p>
        </p:txBody>
      </p:sp>
      <p:sp>
        <p:nvSpPr>
          <p:cNvPr id="5" name="Textfeld 4">
            <a:extLst>
              <a:ext uri="{FF2B5EF4-FFF2-40B4-BE49-F238E27FC236}">
                <a16:creationId xmlns:a16="http://schemas.microsoft.com/office/drawing/2014/main" id="{B5A6EECE-D6D2-28A8-8F4C-89BBC0A4A770}"/>
              </a:ext>
            </a:extLst>
          </p:cNvPr>
          <p:cNvSpPr txBox="1"/>
          <p:nvPr/>
        </p:nvSpPr>
        <p:spPr>
          <a:xfrm>
            <a:off x="9915414" y="6895276"/>
            <a:ext cx="2276585" cy="276999"/>
          </a:xfrm>
          <a:prstGeom prst="rect">
            <a:avLst/>
          </a:prstGeom>
          <a:noFill/>
        </p:spPr>
        <p:txBody>
          <a:bodyPr wrap="none" rtlCol="0">
            <a:spAutoFit/>
          </a:bodyPr>
          <a:lstStyle/>
          <a:p>
            <a:r>
              <a:rPr lang="de-DE" sz="1200">
                <a:solidFill>
                  <a:schemeClr val="tx2"/>
                </a:solidFill>
              </a:rPr>
              <a:t>Image </a:t>
            </a:r>
            <a:r>
              <a:rPr lang="de-DE" sz="1200" err="1">
                <a:solidFill>
                  <a:schemeClr val="tx2"/>
                </a:solidFill>
              </a:rPr>
              <a:t>generated</a:t>
            </a:r>
            <a:r>
              <a:rPr lang="de-DE" sz="1200">
                <a:solidFill>
                  <a:schemeClr val="tx2"/>
                </a:solidFill>
              </a:rPr>
              <a:t> </a:t>
            </a:r>
            <a:r>
              <a:rPr lang="de-DE" sz="1200" err="1">
                <a:solidFill>
                  <a:schemeClr val="tx2"/>
                </a:solidFill>
              </a:rPr>
              <a:t>by</a:t>
            </a:r>
            <a:r>
              <a:rPr lang="de-DE" sz="1200">
                <a:solidFill>
                  <a:schemeClr val="tx2"/>
                </a:solidFill>
              </a:rPr>
              <a:t> Chat GPT</a:t>
            </a:r>
          </a:p>
        </p:txBody>
      </p:sp>
    </p:spTree>
    <p:extLst>
      <p:ext uri="{BB962C8B-B14F-4D97-AF65-F5344CB8AC3E}">
        <p14:creationId xmlns:p14="http://schemas.microsoft.com/office/powerpoint/2010/main" val="22293695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val 30">
            <a:extLst>
              <a:ext uri="{FF2B5EF4-FFF2-40B4-BE49-F238E27FC236}">
                <a16:creationId xmlns:a16="http://schemas.microsoft.com/office/drawing/2014/main" id="{EFA749BC-0EAC-F2F6-E36A-F55AB35BF855}"/>
              </a:ext>
            </a:extLst>
          </p:cNvPr>
          <p:cNvSpPr/>
          <p:nvPr/>
        </p:nvSpPr>
        <p:spPr>
          <a:xfrm>
            <a:off x="661274" y="2589608"/>
            <a:ext cx="8201987" cy="4109155"/>
          </a:xfrm>
          <a:prstGeom prst="ellipse">
            <a:avLst/>
          </a:prstGeom>
          <a:solidFill>
            <a:schemeClr val="tx1">
              <a:lumMod val="95000"/>
              <a:lumOff val="5000"/>
              <a:alpha val="76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a:sym typeface="Arial"/>
            </a:endParaRPr>
          </a:p>
        </p:txBody>
      </p:sp>
      <p:sp>
        <p:nvSpPr>
          <p:cNvPr id="24" name="Oval 29">
            <a:extLst>
              <a:ext uri="{FF2B5EF4-FFF2-40B4-BE49-F238E27FC236}">
                <a16:creationId xmlns:a16="http://schemas.microsoft.com/office/drawing/2014/main" id="{E8985ECA-6493-F085-8821-18B99BAC376D}"/>
              </a:ext>
            </a:extLst>
          </p:cNvPr>
          <p:cNvSpPr/>
          <p:nvPr/>
        </p:nvSpPr>
        <p:spPr>
          <a:xfrm>
            <a:off x="3089888" y="2524716"/>
            <a:ext cx="8528557" cy="4163583"/>
          </a:xfrm>
          <a:prstGeom prst="ellipse">
            <a:avLst/>
          </a:prstGeom>
          <a:solidFill>
            <a:schemeClr val="accent3">
              <a:lumMod val="50000"/>
              <a:alpha val="87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a:cs typeface="Calibri"/>
              <a:sym typeface="Arial"/>
            </a:endParaRPr>
          </a:p>
        </p:txBody>
      </p:sp>
      <p:sp>
        <p:nvSpPr>
          <p:cNvPr id="2" name="Titel 1">
            <a:extLst>
              <a:ext uri="{FF2B5EF4-FFF2-40B4-BE49-F238E27FC236}">
                <a16:creationId xmlns:a16="http://schemas.microsoft.com/office/drawing/2014/main" id="{9CCB00F0-C8D0-E311-58DF-95333FAB219E}"/>
              </a:ext>
            </a:extLst>
          </p:cNvPr>
          <p:cNvSpPr>
            <a:spLocks noGrp="1"/>
          </p:cNvSpPr>
          <p:nvPr>
            <p:ph type="title"/>
          </p:nvPr>
        </p:nvSpPr>
        <p:spPr>
          <a:xfrm>
            <a:off x="1392814" y="466653"/>
            <a:ext cx="9406372" cy="803380"/>
          </a:xfrm>
        </p:spPr>
        <p:txBody>
          <a:bodyPr>
            <a:normAutofit fontScale="90000"/>
          </a:bodyPr>
          <a:lstStyle/>
          <a:p>
            <a:r>
              <a:rPr lang="de-DE" err="1">
                <a:latin typeface="avenir"/>
              </a:rPr>
              <a:t>Evaluating</a:t>
            </a:r>
            <a:r>
              <a:rPr lang="de-DE">
                <a:latin typeface="avenir"/>
              </a:rPr>
              <a:t> </a:t>
            </a:r>
            <a:r>
              <a:rPr lang="de-DE" err="1">
                <a:latin typeface="avenir"/>
              </a:rPr>
              <a:t>coupeld</a:t>
            </a:r>
            <a:r>
              <a:rPr lang="de-DE">
                <a:latin typeface="avenir"/>
              </a:rPr>
              <a:t> </a:t>
            </a:r>
            <a:r>
              <a:rPr lang="de-DE" err="1">
                <a:latin typeface="avenir"/>
              </a:rPr>
              <a:t>systems</a:t>
            </a:r>
            <a:endParaRPr lang="de-DE">
              <a:latin typeface="avenir"/>
            </a:endParaRPr>
          </a:p>
        </p:txBody>
      </p:sp>
      <p:sp>
        <p:nvSpPr>
          <p:cNvPr id="6" name="TextBox 37">
            <a:extLst>
              <a:ext uri="{FF2B5EF4-FFF2-40B4-BE49-F238E27FC236}">
                <a16:creationId xmlns:a16="http://schemas.microsoft.com/office/drawing/2014/main" id="{26DC873E-327B-925E-2EF5-7190CFD7ED36}"/>
              </a:ext>
            </a:extLst>
          </p:cNvPr>
          <p:cNvSpPr txBox="1"/>
          <p:nvPr/>
        </p:nvSpPr>
        <p:spPr>
          <a:xfrm>
            <a:off x="4760469" y="1516648"/>
            <a:ext cx="2858094"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a:latin typeface="avenir"/>
                <a:cs typeface="Arial"/>
                <a:sym typeface="Arial"/>
              </a:rPr>
              <a:t>Production, distribution, use and disposal of PPE masks </a:t>
            </a:r>
            <a:endParaRPr kumimoji="0" lang="en-US" sz="2000" i="0" u="none" strike="noStrike" kern="1200" cap="none" spc="0" normalizeH="0" baseline="0" noProof="0">
              <a:ln>
                <a:noFill/>
              </a:ln>
              <a:effectLst/>
              <a:uLnTx/>
              <a:uFillTx/>
              <a:latin typeface="avenir"/>
              <a:cs typeface="Arial"/>
              <a:sym typeface="Arial"/>
            </a:endParaRPr>
          </a:p>
        </p:txBody>
      </p:sp>
      <p:pic>
        <p:nvPicPr>
          <p:cNvPr id="10" name="Grafik 9" descr="Waldszenerie mit einfarbiger Füllung">
            <a:extLst>
              <a:ext uri="{FF2B5EF4-FFF2-40B4-BE49-F238E27FC236}">
                <a16:creationId xmlns:a16="http://schemas.microsoft.com/office/drawing/2014/main" id="{DF3767D6-DBB7-6817-779D-3DCDB4F03E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01258" y="3367308"/>
            <a:ext cx="914400" cy="914400"/>
          </a:xfrm>
          <a:prstGeom prst="rect">
            <a:avLst/>
          </a:prstGeom>
        </p:spPr>
      </p:pic>
      <p:cxnSp>
        <p:nvCxnSpPr>
          <p:cNvPr id="14" name="Gerade Verbindung mit Pfeil 13">
            <a:extLst>
              <a:ext uri="{FF2B5EF4-FFF2-40B4-BE49-F238E27FC236}">
                <a16:creationId xmlns:a16="http://schemas.microsoft.com/office/drawing/2014/main" id="{C4ECE3FF-B179-55BA-974E-1CEB31A2D022}"/>
              </a:ext>
            </a:extLst>
          </p:cNvPr>
          <p:cNvCxnSpPr/>
          <p:nvPr/>
        </p:nvCxnSpPr>
        <p:spPr>
          <a:xfrm>
            <a:off x="6199143" y="2115863"/>
            <a:ext cx="0" cy="355818"/>
          </a:xfrm>
          <a:prstGeom prst="straightConnector1">
            <a:avLst/>
          </a:prstGeom>
          <a:ln w="76200">
            <a:tailEnd type="triangle"/>
          </a:ln>
        </p:spPr>
        <p:style>
          <a:lnRef idx="1">
            <a:schemeClr val="dk1"/>
          </a:lnRef>
          <a:fillRef idx="0">
            <a:schemeClr val="dk1"/>
          </a:fillRef>
          <a:effectRef idx="0">
            <a:schemeClr val="dk1"/>
          </a:effectRef>
          <a:fontRef idx="minor">
            <a:schemeClr val="tx1"/>
          </a:fontRef>
        </p:style>
      </p:cxnSp>
      <p:sp>
        <p:nvSpPr>
          <p:cNvPr id="18" name="TextBox 37">
            <a:extLst>
              <a:ext uri="{FF2B5EF4-FFF2-40B4-BE49-F238E27FC236}">
                <a16:creationId xmlns:a16="http://schemas.microsoft.com/office/drawing/2014/main" id="{82DF5BFF-3681-EE8E-A6C7-13B014C342A5}"/>
              </a:ext>
            </a:extLst>
          </p:cNvPr>
          <p:cNvSpPr txBox="1"/>
          <p:nvPr/>
        </p:nvSpPr>
        <p:spPr>
          <a:xfrm>
            <a:off x="5662663" y="5072629"/>
            <a:ext cx="2858094" cy="1077218"/>
          </a:xfrm>
          <a:prstGeom prst="rect">
            <a:avLst/>
          </a:prstGeom>
          <a:noFill/>
        </p:spPr>
        <p:txBody>
          <a:bodyPr wrap="square" rtlCol="0">
            <a:spAutoFit/>
          </a:bodyPr>
          <a:lstStyle/>
          <a:p>
            <a:pPr algn="ctr">
              <a:defRPr/>
            </a:pPr>
            <a:r>
              <a:rPr lang="en-US" sz="1600">
                <a:solidFill>
                  <a:schemeClr val="bg1"/>
                </a:solidFill>
                <a:latin typeface="avenir"/>
              </a:rPr>
              <a:t>Soil, rivers, and ocean contamination through plastic waste and microplastic</a:t>
            </a:r>
            <a:endParaRPr kumimoji="0" lang="en-US" sz="1600" i="0" u="none" strike="noStrike" kern="1200" cap="none" spc="0" normalizeH="0" baseline="0" noProof="0">
              <a:ln>
                <a:noFill/>
              </a:ln>
              <a:solidFill>
                <a:schemeClr val="bg1"/>
              </a:solidFill>
              <a:effectLst/>
              <a:uLnTx/>
              <a:uFillTx/>
              <a:latin typeface="avenir"/>
              <a:cs typeface="Arial"/>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i="0" u="none" strike="noStrike" kern="1200" cap="none" spc="0" normalizeH="0" baseline="0" noProof="0">
              <a:ln>
                <a:noFill/>
              </a:ln>
              <a:solidFill>
                <a:schemeClr val="bg1"/>
              </a:solidFill>
              <a:effectLst/>
              <a:uLnTx/>
              <a:uFillTx/>
              <a:latin typeface="avenir"/>
              <a:cs typeface="Arial"/>
              <a:sym typeface="Arial"/>
            </a:endParaRPr>
          </a:p>
        </p:txBody>
      </p:sp>
      <p:sp>
        <p:nvSpPr>
          <p:cNvPr id="19" name="TextBox 37">
            <a:extLst>
              <a:ext uri="{FF2B5EF4-FFF2-40B4-BE49-F238E27FC236}">
                <a16:creationId xmlns:a16="http://schemas.microsoft.com/office/drawing/2014/main" id="{3A8F382A-E6E8-3D0A-57F4-4C9B435F4534}"/>
              </a:ext>
            </a:extLst>
          </p:cNvPr>
          <p:cNvSpPr txBox="1"/>
          <p:nvPr/>
        </p:nvSpPr>
        <p:spPr>
          <a:xfrm>
            <a:off x="4113669" y="5194254"/>
            <a:ext cx="213004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err="1">
                <a:solidFill>
                  <a:schemeClr val="bg1"/>
                </a:solidFill>
                <a:latin typeface="avenir"/>
              </a:rPr>
              <a:t>Harmful</a:t>
            </a:r>
            <a:r>
              <a:rPr lang="de-DE" sz="1600">
                <a:solidFill>
                  <a:schemeClr val="bg1"/>
                </a:solidFill>
                <a:latin typeface="avenir"/>
              </a:rPr>
              <a:t> </a:t>
            </a:r>
            <a:r>
              <a:rPr lang="de-DE" sz="1600" err="1">
                <a:solidFill>
                  <a:schemeClr val="bg1"/>
                </a:solidFill>
                <a:latin typeface="avenir"/>
              </a:rPr>
              <a:t>pollution</a:t>
            </a:r>
            <a:r>
              <a:rPr lang="de-DE" sz="1600">
                <a:solidFill>
                  <a:schemeClr val="bg1"/>
                </a:solidFill>
                <a:latin typeface="avenir"/>
              </a:rPr>
              <a:t> </a:t>
            </a:r>
            <a:r>
              <a:rPr lang="de-DE" sz="1600" err="1">
                <a:solidFill>
                  <a:schemeClr val="bg1"/>
                </a:solidFill>
                <a:latin typeface="avenir"/>
              </a:rPr>
              <a:t>through</a:t>
            </a:r>
            <a:r>
              <a:rPr lang="de-DE" sz="1600">
                <a:solidFill>
                  <a:schemeClr val="bg1"/>
                </a:solidFill>
                <a:latin typeface="avenir"/>
              </a:rPr>
              <a:t> slow </a:t>
            </a:r>
            <a:r>
              <a:rPr lang="de-DE" sz="1600" err="1">
                <a:solidFill>
                  <a:schemeClr val="bg1"/>
                </a:solidFill>
                <a:latin typeface="avenir"/>
              </a:rPr>
              <a:t>decomposition</a:t>
            </a:r>
            <a:endParaRPr kumimoji="0" lang="en-US" sz="1600" i="0" u="none" strike="noStrike" kern="1200" cap="none" spc="0" normalizeH="0" baseline="0" noProof="0">
              <a:ln>
                <a:noFill/>
              </a:ln>
              <a:solidFill>
                <a:schemeClr val="bg1"/>
              </a:solidFill>
              <a:effectLst/>
              <a:uLnTx/>
              <a:uFillTx/>
              <a:latin typeface="avenir"/>
              <a:cs typeface="Arial"/>
              <a:sym typeface="Arial"/>
            </a:endParaRPr>
          </a:p>
        </p:txBody>
      </p:sp>
      <p:sp>
        <p:nvSpPr>
          <p:cNvPr id="21" name="Textfeld 20">
            <a:extLst>
              <a:ext uri="{FF2B5EF4-FFF2-40B4-BE49-F238E27FC236}">
                <a16:creationId xmlns:a16="http://schemas.microsoft.com/office/drawing/2014/main" id="{022CA305-76ED-1AC5-D493-D7C45EEC1CB2}"/>
              </a:ext>
            </a:extLst>
          </p:cNvPr>
          <p:cNvSpPr txBox="1"/>
          <p:nvPr/>
        </p:nvSpPr>
        <p:spPr>
          <a:xfrm>
            <a:off x="5071714" y="4169208"/>
            <a:ext cx="1485900" cy="830997"/>
          </a:xfrm>
          <a:prstGeom prst="rect">
            <a:avLst/>
          </a:prstGeom>
          <a:noFill/>
        </p:spPr>
        <p:txBody>
          <a:bodyPr wrap="square">
            <a:spAutoFit/>
          </a:bodyPr>
          <a:lstStyle/>
          <a:p>
            <a:pPr algn="ctr"/>
            <a:r>
              <a:rPr lang="en-US" sz="1600">
                <a:solidFill>
                  <a:schemeClr val="bg1"/>
                </a:solidFill>
                <a:latin typeface="avenir"/>
              </a:rPr>
              <a:t>Increased contaminants in landfills</a:t>
            </a:r>
            <a:endParaRPr lang="de-DE" sz="1600">
              <a:solidFill>
                <a:schemeClr val="bg1"/>
              </a:solidFill>
              <a:latin typeface="avenir"/>
            </a:endParaRPr>
          </a:p>
        </p:txBody>
      </p:sp>
      <p:sp>
        <p:nvSpPr>
          <p:cNvPr id="23" name="Textfeld 22">
            <a:extLst>
              <a:ext uri="{FF2B5EF4-FFF2-40B4-BE49-F238E27FC236}">
                <a16:creationId xmlns:a16="http://schemas.microsoft.com/office/drawing/2014/main" id="{AAEB8556-9D20-CDFB-81C9-BE1DC805E148}"/>
              </a:ext>
            </a:extLst>
          </p:cNvPr>
          <p:cNvSpPr txBox="1"/>
          <p:nvPr/>
        </p:nvSpPr>
        <p:spPr>
          <a:xfrm>
            <a:off x="6753267" y="4349378"/>
            <a:ext cx="1563945" cy="584775"/>
          </a:xfrm>
          <a:prstGeom prst="rect">
            <a:avLst/>
          </a:prstGeom>
          <a:noFill/>
        </p:spPr>
        <p:txBody>
          <a:bodyPr wrap="square">
            <a:spAutoFit/>
          </a:bodyPr>
          <a:lstStyle/>
          <a:p>
            <a:pPr algn="ctr"/>
            <a:r>
              <a:rPr lang="de-DE" sz="1600">
                <a:solidFill>
                  <a:schemeClr val="bg1"/>
                </a:solidFill>
                <a:latin typeface="avenir"/>
              </a:rPr>
              <a:t>Wildlife </a:t>
            </a:r>
            <a:r>
              <a:rPr lang="de-DE" sz="1600" err="1">
                <a:solidFill>
                  <a:schemeClr val="bg1"/>
                </a:solidFill>
                <a:latin typeface="avenir"/>
              </a:rPr>
              <a:t>trapped</a:t>
            </a:r>
            <a:r>
              <a:rPr lang="de-DE" sz="1600">
                <a:solidFill>
                  <a:schemeClr val="bg1"/>
                </a:solidFill>
                <a:latin typeface="avenir"/>
              </a:rPr>
              <a:t> in </a:t>
            </a:r>
            <a:r>
              <a:rPr lang="de-DE" sz="1600" err="1">
                <a:solidFill>
                  <a:schemeClr val="bg1"/>
                </a:solidFill>
                <a:latin typeface="avenir"/>
              </a:rPr>
              <a:t>discarded</a:t>
            </a:r>
            <a:r>
              <a:rPr lang="de-DE" sz="1600">
                <a:solidFill>
                  <a:schemeClr val="bg1"/>
                </a:solidFill>
                <a:latin typeface="avenir"/>
              </a:rPr>
              <a:t> PPE</a:t>
            </a:r>
          </a:p>
        </p:txBody>
      </p:sp>
      <p:sp>
        <p:nvSpPr>
          <p:cNvPr id="25" name="Textfeld 24">
            <a:extLst>
              <a:ext uri="{FF2B5EF4-FFF2-40B4-BE49-F238E27FC236}">
                <a16:creationId xmlns:a16="http://schemas.microsoft.com/office/drawing/2014/main" id="{2432E899-7B15-C2BE-5E42-3401DA9AFB6B}"/>
              </a:ext>
            </a:extLst>
          </p:cNvPr>
          <p:cNvSpPr txBox="1"/>
          <p:nvPr/>
        </p:nvSpPr>
        <p:spPr>
          <a:xfrm>
            <a:off x="6299279" y="3107479"/>
            <a:ext cx="1589019" cy="830997"/>
          </a:xfrm>
          <a:prstGeom prst="rect">
            <a:avLst/>
          </a:prstGeom>
          <a:noFill/>
        </p:spPr>
        <p:txBody>
          <a:bodyPr wrap="square">
            <a:spAutoFit/>
          </a:bodyPr>
          <a:lstStyle/>
          <a:p>
            <a:pPr algn="ctr"/>
            <a:r>
              <a:rPr lang="en-US" sz="1600">
                <a:solidFill>
                  <a:schemeClr val="bg1"/>
                </a:solidFill>
                <a:latin typeface="avenir"/>
              </a:rPr>
              <a:t>GHG emissions, increased warming</a:t>
            </a:r>
            <a:endParaRPr lang="de-DE" sz="1600">
              <a:solidFill>
                <a:schemeClr val="bg1"/>
              </a:solidFill>
              <a:latin typeface="avenir"/>
            </a:endParaRPr>
          </a:p>
        </p:txBody>
      </p:sp>
      <p:sp>
        <p:nvSpPr>
          <p:cNvPr id="27" name="Textfeld 26">
            <a:extLst>
              <a:ext uri="{FF2B5EF4-FFF2-40B4-BE49-F238E27FC236}">
                <a16:creationId xmlns:a16="http://schemas.microsoft.com/office/drawing/2014/main" id="{DC6C5A0D-659E-3996-B4DD-D8E1A435E706}"/>
              </a:ext>
            </a:extLst>
          </p:cNvPr>
          <p:cNvSpPr txBox="1"/>
          <p:nvPr/>
        </p:nvSpPr>
        <p:spPr>
          <a:xfrm>
            <a:off x="3085131" y="4126882"/>
            <a:ext cx="2144315" cy="1077218"/>
          </a:xfrm>
          <a:prstGeom prst="rect">
            <a:avLst/>
          </a:prstGeom>
          <a:noFill/>
        </p:spPr>
        <p:txBody>
          <a:bodyPr wrap="square">
            <a:spAutoFit/>
          </a:bodyPr>
          <a:lstStyle/>
          <a:p>
            <a:pPr algn="ctr"/>
            <a:r>
              <a:rPr lang="en-US" sz="1600">
                <a:solidFill>
                  <a:schemeClr val="bg1"/>
                </a:solidFill>
                <a:latin typeface="avenir"/>
              </a:rPr>
              <a:t>Increase emissions of particulates harm humans and other species</a:t>
            </a:r>
            <a:endParaRPr lang="de-DE" sz="1600">
              <a:solidFill>
                <a:schemeClr val="bg1"/>
              </a:solidFill>
              <a:latin typeface="avenir"/>
            </a:endParaRPr>
          </a:p>
        </p:txBody>
      </p:sp>
      <p:pic>
        <p:nvPicPr>
          <p:cNvPr id="7" name="Grafik 6" descr="Welle mit einfarbiger Füllung">
            <a:extLst>
              <a:ext uri="{FF2B5EF4-FFF2-40B4-BE49-F238E27FC236}">
                <a16:creationId xmlns:a16="http://schemas.microsoft.com/office/drawing/2014/main" id="{6C02B7A7-F021-6878-84B2-ED88A8C61CA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20749" y="3824508"/>
            <a:ext cx="679713" cy="679713"/>
          </a:xfrm>
          <a:prstGeom prst="rect">
            <a:avLst/>
          </a:prstGeom>
        </p:spPr>
      </p:pic>
      <p:sp>
        <p:nvSpPr>
          <p:cNvPr id="13" name="Textfeld 12">
            <a:extLst>
              <a:ext uri="{FF2B5EF4-FFF2-40B4-BE49-F238E27FC236}">
                <a16:creationId xmlns:a16="http://schemas.microsoft.com/office/drawing/2014/main" id="{0094DB08-F47B-C7E3-3649-D42642F7D942}"/>
              </a:ext>
            </a:extLst>
          </p:cNvPr>
          <p:cNvSpPr txBox="1"/>
          <p:nvPr/>
        </p:nvSpPr>
        <p:spPr>
          <a:xfrm>
            <a:off x="4656316" y="2934242"/>
            <a:ext cx="1900628" cy="1077218"/>
          </a:xfrm>
          <a:prstGeom prst="rect">
            <a:avLst/>
          </a:prstGeom>
          <a:noFill/>
        </p:spPr>
        <p:txBody>
          <a:bodyPr wrap="square">
            <a:spAutoFit/>
          </a:bodyPr>
          <a:lstStyle/>
          <a:p>
            <a:r>
              <a:rPr lang="en-US" sz="1600">
                <a:solidFill>
                  <a:schemeClr val="bg1"/>
                </a:solidFill>
                <a:latin typeface="avenir"/>
              </a:rPr>
              <a:t>Increased extraction of fossil fuels for manufacture and transport</a:t>
            </a:r>
            <a:endParaRPr lang="de-DE" sz="1600">
              <a:solidFill>
                <a:schemeClr val="bg1"/>
              </a:solidFill>
              <a:latin typeface="avenir"/>
            </a:endParaRPr>
          </a:p>
        </p:txBody>
      </p:sp>
      <p:sp>
        <p:nvSpPr>
          <p:cNvPr id="15" name="TextBox 37">
            <a:extLst>
              <a:ext uri="{FF2B5EF4-FFF2-40B4-BE49-F238E27FC236}">
                <a16:creationId xmlns:a16="http://schemas.microsoft.com/office/drawing/2014/main" id="{D3865AFA-80BE-BA80-79FA-5B2CFCAEEB33}"/>
              </a:ext>
            </a:extLst>
          </p:cNvPr>
          <p:cNvSpPr txBox="1"/>
          <p:nvPr/>
        </p:nvSpPr>
        <p:spPr>
          <a:xfrm>
            <a:off x="1083938" y="3824648"/>
            <a:ext cx="196168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a:solidFill>
                  <a:schemeClr val="bg1"/>
                </a:solidFill>
                <a:latin typeface="avenir"/>
              </a:rPr>
              <a:t>Enhanced Public Health </a:t>
            </a:r>
            <a:r>
              <a:rPr lang="de-DE" sz="1600" err="1">
                <a:solidFill>
                  <a:schemeClr val="bg1"/>
                </a:solidFill>
                <a:latin typeface="avenir"/>
              </a:rPr>
              <a:t>Safety</a:t>
            </a:r>
            <a:endParaRPr kumimoji="0" lang="en-US" sz="1600" i="0" u="none" strike="noStrike" kern="1200" cap="none" spc="0" normalizeH="0" baseline="0" noProof="0">
              <a:ln>
                <a:noFill/>
              </a:ln>
              <a:solidFill>
                <a:schemeClr val="bg1"/>
              </a:solidFill>
              <a:effectLst/>
              <a:uLnTx/>
              <a:uFillTx/>
              <a:latin typeface="avenir"/>
              <a:cs typeface="Arial"/>
              <a:sym typeface="Arial"/>
            </a:endParaRPr>
          </a:p>
        </p:txBody>
      </p:sp>
      <p:sp>
        <p:nvSpPr>
          <p:cNvPr id="20" name="Textfeld 19">
            <a:extLst>
              <a:ext uri="{FF2B5EF4-FFF2-40B4-BE49-F238E27FC236}">
                <a16:creationId xmlns:a16="http://schemas.microsoft.com/office/drawing/2014/main" id="{DDC92DC4-2DE7-DC67-897F-D362F8FB2394}"/>
              </a:ext>
            </a:extLst>
          </p:cNvPr>
          <p:cNvSpPr txBox="1"/>
          <p:nvPr/>
        </p:nvSpPr>
        <p:spPr>
          <a:xfrm>
            <a:off x="1503977" y="4780241"/>
            <a:ext cx="1360690" cy="830997"/>
          </a:xfrm>
          <a:prstGeom prst="rect">
            <a:avLst/>
          </a:prstGeom>
          <a:noFill/>
        </p:spPr>
        <p:txBody>
          <a:bodyPr wrap="square">
            <a:spAutoFit/>
          </a:bodyPr>
          <a:lstStyle/>
          <a:p>
            <a:r>
              <a:rPr lang="de-DE" sz="1600" err="1">
                <a:solidFill>
                  <a:schemeClr val="bg1"/>
                </a:solidFill>
                <a:latin typeface="avenir"/>
              </a:rPr>
              <a:t>Reduced</a:t>
            </a:r>
            <a:r>
              <a:rPr lang="de-DE" sz="1600">
                <a:solidFill>
                  <a:schemeClr val="bg1"/>
                </a:solidFill>
                <a:latin typeface="avenir"/>
              </a:rPr>
              <a:t> Transmission </a:t>
            </a:r>
            <a:r>
              <a:rPr lang="de-DE" sz="1600" err="1">
                <a:solidFill>
                  <a:schemeClr val="bg1"/>
                </a:solidFill>
                <a:latin typeface="avenir"/>
              </a:rPr>
              <a:t>of</a:t>
            </a:r>
            <a:r>
              <a:rPr lang="de-DE" sz="1600">
                <a:solidFill>
                  <a:schemeClr val="bg1"/>
                </a:solidFill>
                <a:latin typeface="avenir"/>
              </a:rPr>
              <a:t> </a:t>
            </a:r>
            <a:r>
              <a:rPr lang="de-DE" sz="1600" err="1">
                <a:solidFill>
                  <a:schemeClr val="bg1"/>
                </a:solidFill>
                <a:latin typeface="avenir"/>
              </a:rPr>
              <a:t>Diseases</a:t>
            </a:r>
            <a:endParaRPr lang="de-DE" sz="1600">
              <a:solidFill>
                <a:schemeClr val="bg1"/>
              </a:solidFill>
              <a:latin typeface="avenir"/>
            </a:endParaRPr>
          </a:p>
        </p:txBody>
      </p:sp>
      <p:pic>
        <p:nvPicPr>
          <p:cNvPr id="31" name="Grafik 30" descr="Medizin mit einfarbiger Füllung">
            <a:extLst>
              <a:ext uri="{FF2B5EF4-FFF2-40B4-BE49-F238E27FC236}">
                <a16:creationId xmlns:a16="http://schemas.microsoft.com/office/drawing/2014/main" id="{06AC7BE8-958E-924B-04DA-50CDBCDC7E7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609833" y="2773917"/>
            <a:ext cx="424369" cy="424369"/>
          </a:xfrm>
          <a:prstGeom prst="rect">
            <a:avLst/>
          </a:prstGeom>
        </p:spPr>
      </p:pic>
      <p:pic>
        <p:nvPicPr>
          <p:cNvPr id="34" name="Grafik 33" descr="Hospital mit einfarbiger Füllung">
            <a:extLst>
              <a:ext uri="{FF2B5EF4-FFF2-40B4-BE49-F238E27FC236}">
                <a16:creationId xmlns:a16="http://schemas.microsoft.com/office/drawing/2014/main" id="{4906B006-2260-0EFA-45B5-ECF27829DE8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057155" y="2931014"/>
            <a:ext cx="626582" cy="626582"/>
          </a:xfrm>
          <a:prstGeom prst="rect">
            <a:avLst/>
          </a:prstGeom>
        </p:spPr>
      </p:pic>
      <p:pic>
        <p:nvPicPr>
          <p:cNvPr id="38" name="Grafik 37" descr="Produktion mit einfarbiger Füllung">
            <a:extLst>
              <a:ext uri="{FF2B5EF4-FFF2-40B4-BE49-F238E27FC236}">
                <a16:creationId xmlns:a16="http://schemas.microsoft.com/office/drawing/2014/main" id="{CDB7ED8C-9A82-AB84-9E5B-7FF926AF4C1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034202" y="1390283"/>
            <a:ext cx="914400" cy="914400"/>
          </a:xfrm>
          <a:prstGeom prst="rect">
            <a:avLst/>
          </a:prstGeom>
        </p:spPr>
      </p:pic>
      <p:sp>
        <p:nvSpPr>
          <p:cNvPr id="41" name="Explosion: 8 Zacken 40">
            <a:extLst>
              <a:ext uri="{FF2B5EF4-FFF2-40B4-BE49-F238E27FC236}">
                <a16:creationId xmlns:a16="http://schemas.microsoft.com/office/drawing/2014/main" id="{D612F203-C623-9502-F66C-01697470AE0F}"/>
              </a:ext>
            </a:extLst>
          </p:cNvPr>
          <p:cNvSpPr/>
          <p:nvPr/>
        </p:nvSpPr>
        <p:spPr>
          <a:xfrm>
            <a:off x="7493239" y="1382202"/>
            <a:ext cx="1655153" cy="1119286"/>
          </a:xfrm>
          <a:prstGeom prst="irregularSeal1">
            <a:avLst/>
          </a:prstGeom>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a:solidFill>
                  <a:schemeClr val="tx2"/>
                </a:solidFill>
                <a:latin typeface="avenir"/>
              </a:rPr>
              <a:t>Nexus</a:t>
            </a:r>
          </a:p>
        </p:txBody>
      </p:sp>
      <p:sp>
        <p:nvSpPr>
          <p:cNvPr id="42" name="TextBox 37">
            <a:extLst>
              <a:ext uri="{FF2B5EF4-FFF2-40B4-BE49-F238E27FC236}">
                <a16:creationId xmlns:a16="http://schemas.microsoft.com/office/drawing/2014/main" id="{B97AEFD5-0417-943A-34C0-3722D7366A0F}"/>
              </a:ext>
            </a:extLst>
          </p:cNvPr>
          <p:cNvSpPr txBox="1"/>
          <p:nvPr/>
        </p:nvSpPr>
        <p:spPr>
          <a:xfrm>
            <a:off x="2288957" y="5738122"/>
            <a:ext cx="196168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a:solidFill>
                  <a:schemeClr val="bg1"/>
                </a:solidFill>
                <a:latin typeface="avenir"/>
              </a:rPr>
              <a:t>Critical to addressing pandemic </a:t>
            </a:r>
            <a:endParaRPr kumimoji="0" lang="en-US" sz="1600" i="0" u="none" strike="noStrike" kern="1200" cap="none" spc="0" normalizeH="0" baseline="0" noProof="0">
              <a:ln>
                <a:noFill/>
              </a:ln>
              <a:solidFill>
                <a:schemeClr val="bg1"/>
              </a:solidFill>
              <a:effectLst/>
              <a:uLnTx/>
              <a:uFillTx/>
              <a:latin typeface="avenir"/>
              <a:cs typeface="Arial"/>
              <a:sym typeface="Arial"/>
            </a:endParaRPr>
          </a:p>
        </p:txBody>
      </p:sp>
      <p:sp>
        <p:nvSpPr>
          <p:cNvPr id="3" name="TextBox 37">
            <a:extLst>
              <a:ext uri="{FF2B5EF4-FFF2-40B4-BE49-F238E27FC236}">
                <a16:creationId xmlns:a16="http://schemas.microsoft.com/office/drawing/2014/main" id="{D8017149-A99E-2FC5-CD52-1D458054F985}"/>
              </a:ext>
            </a:extLst>
          </p:cNvPr>
          <p:cNvSpPr txBox="1"/>
          <p:nvPr/>
        </p:nvSpPr>
        <p:spPr>
          <a:xfrm>
            <a:off x="8040538" y="2784547"/>
            <a:ext cx="1747011"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a:solidFill>
                  <a:schemeClr val="bg1"/>
                </a:solidFill>
                <a:latin typeface="avenir"/>
              </a:rPr>
              <a:t>Inequitable access to PPE nationally and globally</a:t>
            </a:r>
            <a:endParaRPr kumimoji="0" lang="en-US" sz="1600" i="0" u="none" strike="noStrike" kern="1200" cap="none" spc="0" normalizeH="0" baseline="0" noProof="0">
              <a:ln>
                <a:noFill/>
              </a:ln>
              <a:solidFill>
                <a:schemeClr val="bg1"/>
              </a:solidFill>
              <a:effectLst/>
              <a:uLnTx/>
              <a:uFillTx/>
              <a:latin typeface="avenir"/>
              <a:cs typeface="Arial"/>
              <a:sym typeface="Arial"/>
            </a:endParaRPr>
          </a:p>
        </p:txBody>
      </p:sp>
      <p:sp>
        <p:nvSpPr>
          <p:cNvPr id="4" name="TextBox 37">
            <a:extLst>
              <a:ext uri="{FF2B5EF4-FFF2-40B4-BE49-F238E27FC236}">
                <a16:creationId xmlns:a16="http://schemas.microsoft.com/office/drawing/2014/main" id="{339FE565-FA43-45A5-7321-0F2ACD4E2789}"/>
              </a:ext>
            </a:extLst>
          </p:cNvPr>
          <p:cNvSpPr txBox="1"/>
          <p:nvPr/>
        </p:nvSpPr>
        <p:spPr>
          <a:xfrm>
            <a:off x="9492611" y="4502668"/>
            <a:ext cx="1747011"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a:solidFill>
                  <a:schemeClr val="bg1"/>
                </a:solidFill>
                <a:latin typeface="avenir"/>
              </a:rPr>
              <a:t>Poor bear greater economic and social harm</a:t>
            </a:r>
            <a:endParaRPr kumimoji="0" lang="en-US" sz="1600" i="0" u="none" strike="noStrike" kern="1200" cap="none" spc="0" normalizeH="0" baseline="0" noProof="0">
              <a:ln>
                <a:noFill/>
              </a:ln>
              <a:solidFill>
                <a:schemeClr val="bg1"/>
              </a:solidFill>
              <a:effectLst/>
              <a:uLnTx/>
              <a:uFillTx/>
              <a:latin typeface="avenir"/>
              <a:cs typeface="Arial"/>
              <a:sym typeface="Arial"/>
            </a:endParaRPr>
          </a:p>
        </p:txBody>
      </p:sp>
      <p:sp>
        <p:nvSpPr>
          <p:cNvPr id="5" name="TextBox 37">
            <a:extLst>
              <a:ext uri="{FF2B5EF4-FFF2-40B4-BE49-F238E27FC236}">
                <a16:creationId xmlns:a16="http://schemas.microsoft.com/office/drawing/2014/main" id="{D56DC667-29D4-B742-063E-943FB05B0130}"/>
              </a:ext>
            </a:extLst>
          </p:cNvPr>
          <p:cNvSpPr txBox="1"/>
          <p:nvPr/>
        </p:nvSpPr>
        <p:spPr>
          <a:xfrm>
            <a:off x="8524323" y="5340244"/>
            <a:ext cx="1747011"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a:solidFill>
                  <a:schemeClr val="bg1"/>
                </a:solidFill>
                <a:latin typeface="avenir"/>
              </a:rPr>
              <a:t>Intergenerational effects more severe</a:t>
            </a:r>
            <a:endParaRPr kumimoji="0" lang="en-US" sz="1600" i="0" u="none" strike="noStrike" kern="1200" cap="none" spc="0" normalizeH="0" baseline="0" noProof="0">
              <a:ln>
                <a:noFill/>
              </a:ln>
              <a:solidFill>
                <a:schemeClr val="bg1"/>
              </a:solidFill>
              <a:effectLst/>
              <a:uLnTx/>
              <a:uFillTx/>
              <a:latin typeface="avenir"/>
              <a:cs typeface="Arial"/>
              <a:sym typeface="Arial"/>
            </a:endParaRPr>
          </a:p>
        </p:txBody>
      </p:sp>
    </p:spTree>
    <p:extLst>
      <p:ext uri="{BB962C8B-B14F-4D97-AF65-F5344CB8AC3E}">
        <p14:creationId xmlns:p14="http://schemas.microsoft.com/office/powerpoint/2010/main" val="1895292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9">
            <a:extLst>
              <a:ext uri="{FF2B5EF4-FFF2-40B4-BE49-F238E27FC236}">
                <a16:creationId xmlns:a16="http://schemas.microsoft.com/office/drawing/2014/main" id="{E8A91365-9374-D829-90C5-0D750BCAF808}"/>
              </a:ext>
            </a:extLst>
          </p:cNvPr>
          <p:cNvSpPr txBox="1">
            <a:spLocks/>
          </p:cNvSpPr>
          <p:nvPr/>
        </p:nvSpPr>
        <p:spPr>
          <a:xfrm>
            <a:off x="1082901" y="735163"/>
            <a:ext cx="3938110" cy="5377542"/>
          </a:xfrm>
          <a:prstGeom prst="rect">
            <a:avLst/>
          </a:prstGeom>
        </p:spPr>
        <p:txBody>
          <a:bodyPr vert="horz" lIns="0" tIns="45720" rIns="0" bIns="45720" rtlCol="0" anchor="t">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a:ln>
                  <a:noFill/>
                </a:ln>
                <a:solidFill>
                  <a:srgbClr val="000000"/>
                </a:solidFill>
                <a:effectLst/>
                <a:uLnTx/>
                <a:uFillTx/>
                <a:latin typeface="Avenir Next LT Pro" panose="020B0504020202020204" pitchFamily="34" charset="0"/>
                <a:ea typeface="+mn-lt"/>
                <a:cs typeface="Arial"/>
                <a:sym typeface="Arial"/>
              </a:rPr>
              <a:t>“Sustainable” development means development that meets the needs of the present </a:t>
            </a:r>
            <a:r>
              <a:rPr kumimoji="0" lang="en-US" sz="2400" b="1" i="0" u="none" strike="noStrike" kern="0" cap="none" spc="0" normalizeH="0" baseline="0" noProof="0">
                <a:ln>
                  <a:noFill/>
                </a:ln>
                <a:solidFill>
                  <a:srgbClr val="000000"/>
                </a:solidFill>
                <a:effectLst/>
                <a:uLnTx/>
                <a:uFillTx/>
                <a:latin typeface="Avenir Next LT Pro" panose="020B0504020202020204" pitchFamily="34" charset="0"/>
                <a:ea typeface="+mn-lt"/>
                <a:cs typeface="Arial"/>
                <a:sym typeface="Arial"/>
              </a:rPr>
              <a:t>without compromising the ability of future generations to meet their own needs</a:t>
            </a:r>
            <a:r>
              <a:rPr kumimoji="0" lang="en-US" sz="2400" b="0" i="0" u="none" strike="noStrike" kern="0" cap="none" spc="0" normalizeH="0" baseline="0" noProof="0">
                <a:ln>
                  <a:noFill/>
                </a:ln>
                <a:solidFill>
                  <a:srgbClr val="000000"/>
                </a:solidFill>
                <a:effectLst/>
                <a:uLnTx/>
                <a:uFillTx/>
                <a:latin typeface="Avenir Next LT Pro" panose="020B0504020202020204" pitchFamily="34" charset="0"/>
                <a:ea typeface="+mn-lt"/>
                <a:cs typeface="Arial"/>
                <a:sym typeface="Arial"/>
              </a:rPr>
              <a:t>.</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00" b="0" i="0" u="none" strike="noStrike" kern="0" cap="none" spc="0" normalizeH="0" baseline="0" noProof="0">
              <a:ln>
                <a:noFill/>
              </a:ln>
              <a:solidFill>
                <a:srgbClr val="000000"/>
              </a:solidFill>
              <a:effectLst/>
              <a:uLnTx/>
              <a:uFillTx/>
              <a:latin typeface="Avenir Next LT Pro" panose="020B0504020202020204" pitchFamily="34" charset="0"/>
              <a:ea typeface="+mn-lt"/>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00" b="0" i="0" u="none" strike="noStrike" kern="0" cap="none" spc="0" normalizeH="0" baseline="0" noProof="0">
              <a:ln>
                <a:noFill/>
              </a:ln>
              <a:solidFill>
                <a:srgbClr val="000000"/>
              </a:solidFill>
              <a:effectLst/>
              <a:uLnTx/>
              <a:uFillTx/>
              <a:latin typeface="Avenir Next LT Pro" panose="020B0504020202020204" pitchFamily="34" charset="0"/>
              <a:ea typeface="+mn-lt"/>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a:ln>
                  <a:noFill/>
                </a:ln>
                <a:solidFill>
                  <a:srgbClr val="000000"/>
                </a:solidFill>
                <a:effectLst/>
                <a:uLnTx/>
                <a:uFillTx/>
                <a:latin typeface="Avenir Next LT Pro" panose="020B0504020202020204" pitchFamily="34" charset="0"/>
                <a:ea typeface="+mn-lt"/>
                <a:cs typeface="Arial"/>
                <a:sym typeface="Arial"/>
              </a:rPr>
              <a:t>In other words, </a:t>
            </a:r>
            <a:r>
              <a:rPr kumimoji="0" lang="en-US" sz="2400" b="1" i="0" u="none" strike="noStrike" kern="0" cap="none" spc="0" normalizeH="0" baseline="0" noProof="0">
                <a:ln>
                  <a:noFill/>
                </a:ln>
                <a:solidFill>
                  <a:srgbClr val="000000"/>
                </a:solidFill>
                <a:effectLst/>
                <a:uLnTx/>
                <a:uFillTx/>
                <a:latin typeface="Avenir Next LT Pro" panose="020B0504020202020204" pitchFamily="34" charset="0"/>
                <a:ea typeface="+mn-lt"/>
                <a:cs typeface="Arial"/>
                <a:sym typeface="Arial"/>
              </a:rPr>
              <a:t>sustainability is about pursuing goals for the human system </a:t>
            </a:r>
            <a:r>
              <a:rPr kumimoji="0" lang="en-US" sz="2400" b="0" i="0" u="none" strike="noStrike" kern="0" cap="none" spc="0" normalizeH="0" baseline="0" noProof="0">
                <a:ln>
                  <a:noFill/>
                </a:ln>
                <a:solidFill>
                  <a:srgbClr val="000000"/>
                </a:solidFill>
                <a:effectLst/>
                <a:uLnTx/>
                <a:uFillTx/>
                <a:latin typeface="Avenir Next LT Pro" panose="020B0504020202020204" pitchFamily="34" charset="0"/>
                <a:ea typeface="+mn-lt"/>
                <a:cs typeface="Arial"/>
                <a:sym typeface="Arial"/>
              </a:rPr>
              <a:t>(such as equity, food security) </a:t>
            </a:r>
            <a:r>
              <a:rPr kumimoji="0" lang="en-US" sz="2400" b="1" i="0" u="none" strike="noStrike" kern="0" cap="none" spc="0" normalizeH="0" baseline="0" noProof="0">
                <a:ln>
                  <a:noFill/>
                </a:ln>
                <a:solidFill>
                  <a:srgbClr val="000000"/>
                </a:solidFill>
                <a:effectLst/>
                <a:uLnTx/>
                <a:uFillTx/>
                <a:latin typeface="Avenir Next LT Pro" panose="020B0504020202020204" pitchFamily="34" charset="0"/>
                <a:ea typeface="+mn-lt"/>
                <a:cs typeface="Arial"/>
                <a:sym typeface="Arial"/>
              </a:rPr>
              <a:t>while preserving</a:t>
            </a:r>
            <a:r>
              <a:rPr kumimoji="0" lang="en-US" sz="2400" b="0" i="0" u="none" strike="noStrike" kern="0" cap="none" spc="0" normalizeH="0" baseline="0" noProof="0">
                <a:ln>
                  <a:noFill/>
                </a:ln>
                <a:solidFill>
                  <a:srgbClr val="000000"/>
                </a:solidFill>
                <a:effectLst/>
                <a:uLnTx/>
                <a:uFillTx/>
                <a:latin typeface="Avenir Next LT Pro" panose="020B0504020202020204" pitchFamily="34" charset="0"/>
                <a:ea typeface="+mn-lt"/>
                <a:cs typeface="Arial"/>
                <a:sym typeface="Arial"/>
              </a:rPr>
              <a:t> (or restoring degraded) </a:t>
            </a:r>
            <a:r>
              <a:rPr kumimoji="0" lang="en-US" sz="2400" b="1" i="0" u="none" strike="noStrike" kern="0" cap="none" spc="0" normalizeH="0" baseline="0" noProof="0">
                <a:ln>
                  <a:noFill/>
                </a:ln>
                <a:solidFill>
                  <a:srgbClr val="000000"/>
                </a:solidFill>
                <a:effectLst/>
                <a:uLnTx/>
                <a:uFillTx/>
                <a:latin typeface="Avenir Next LT Pro" panose="020B0504020202020204" pitchFamily="34" charset="0"/>
                <a:ea typeface="+mn-lt"/>
                <a:cs typeface="Arial"/>
                <a:sym typeface="Arial"/>
              </a:rPr>
              <a:t>natural systems</a:t>
            </a:r>
            <a:r>
              <a:rPr kumimoji="0" lang="en-US" sz="2400" b="0" i="0" u="none" strike="noStrike" kern="0" cap="none" spc="0" normalizeH="0" baseline="0" noProof="0">
                <a:ln>
                  <a:noFill/>
                </a:ln>
                <a:solidFill>
                  <a:srgbClr val="000000"/>
                </a:solidFill>
                <a:effectLst/>
                <a:uLnTx/>
                <a:uFillTx/>
                <a:latin typeface="Avenir Next LT Pro" panose="020B0504020202020204" pitchFamily="34" charset="0"/>
                <a:ea typeface="+mn-lt"/>
                <a:cs typeface="Arial"/>
                <a:sym typeface="Arial"/>
              </a:rPr>
              <a:t>. </a:t>
            </a:r>
          </a:p>
        </p:txBody>
      </p:sp>
      <p:pic>
        <p:nvPicPr>
          <p:cNvPr id="4" name="Grafik 3" descr="Ein Bild, das Text, Screenshot, Diagramm, Design enthält.&#10;&#10;Beschreibung automatisch generiert.">
            <a:extLst>
              <a:ext uri="{FF2B5EF4-FFF2-40B4-BE49-F238E27FC236}">
                <a16:creationId xmlns:a16="http://schemas.microsoft.com/office/drawing/2014/main" id="{EEC42C3F-4289-2DAE-1415-99DDFF3EFAF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92748" y="0"/>
            <a:ext cx="7203549" cy="6885781"/>
          </a:xfrm>
          <a:prstGeom prst="rect">
            <a:avLst/>
          </a:prstGeom>
        </p:spPr>
      </p:pic>
      <p:pic>
        <p:nvPicPr>
          <p:cNvPr id="6" name="Picture 1" descr="A chart of goals for a sustainable development&#10;&#10;Description automatically generated">
            <a:extLst>
              <a:ext uri="{FF2B5EF4-FFF2-40B4-BE49-F238E27FC236}">
                <a16:creationId xmlns:a16="http://schemas.microsoft.com/office/drawing/2014/main" id="{C025184B-79D3-5FA2-623C-7275D899E2F6}"/>
              </a:ext>
            </a:extLst>
          </p:cNvPr>
          <p:cNvPicPr>
            <a:picLocks noChangeAspect="1"/>
          </p:cNvPicPr>
          <p:nvPr/>
        </p:nvPicPr>
        <p:blipFill>
          <a:blip r:embed="rId4"/>
          <a:srcRect/>
          <a:stretch/>
        </p:blipFill>
        <p:spPr>
          <a:xfrm>
            <a:off x="4832321" y="5601329"/>
            <a:ext cx="2098934" cy="1244471"/>
          </a:xfrm>
          <a:prstGeom prst="rect">
            <a:avLst/>
          </a:prstGeom>
        </p:spPr>
      </p:pic>
    </p:spTree>
    <p:extLst>
      <p:ext uri="{BB962C8B-B14F-4D97-AF65-F5344CB8AC3E}">
        <p14:creationId xmlns:p14="http://schemas.microsoft.com/office/powerpoint/2010/main" val="31385674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C7F02C5-049F-2574-9D63-BC4FF45CD724}"/>
              </a:ext>
            </a:extLst>
          </p:cNvPr>
          <p:cNvSpPr>
            <a:spLocks noGrp="1"/>
          </p:cNvSpPr>
          <p:nvPr>
            <p:ph type="title"/>
          </p:nvPr>
        </p:nvSpPr>
        <p:spPr>
          <a:xfrm>
            <a:off x="716004" y="214879"/>
            <a:ext cx="8788535" cy="803380"/>
          </a:xfrm>
        </p:spPr>
        <p:txBody>
          <a:bodyPr anchor="ctr">
            <a:normAutofit/>
          </a:bodyPr>
          <a:lstStyle/>
          <a:p>
            <a:pPr algn="l">
              <a:lnSpc>
                <a:spcPct val="90000"/>
              </a:lnSpc>
            </a:pPr>
            <a:r>
              <a:rPr lang="en-GB"/>
              <a:t>Key messages</a:t>
            </a:r>
            <a:endParaRPr lang="de-DE"/>
          </a:p>
        </p:txBody>
      </p:sp>
      <p:graphicFrame>
        <p:nvGraphicFramePr>
          <p:cNvPr id="12" name="Content Placeholder 9">
            <a:extLst>
              <a:ext uri="{FF2B5EF4-FFF2-40B4-BE49-F238E27FC236}">
                <a16:creationId xmlns:a16="http://schemas.microsoft.com/office/drawing/2014/main" id="{E883165E-E6E8-5267-AE22-912BD68A9AE0}"/>
              </a:ext>
            </a:extLst>
          </p:cNvPr>
          <p:cNvGraphicFramePr>
            <a:graphicFrameLocks noGrp="1"/>
          </p:cNvGraphicFramePr>
          <p:nvPr>
            <p:ph sz="quarter" idx="4294967295"/>
            <p:extLst>
              <p:ext uri="{D42A27DB-BD31-4B8C-83A1-F6EECF244321}">
                <p14:modId xmlns:p14="http://schemas.microsoft.com/office/powerpoint/2010/main" val="3941109406"/>
              </p:ext>
            </p:extLst>
          </p:nvPr>
        </p:nvGraphicFramePr>
        <p:xfrm>
          <a:off x="720538" y="1528887"/>
          <a:ext cx="10744941" cy="49514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descr="social equity Icon 3031197">
            <a:extLst>
              <a:ext uri="{FF2B5EF4-FFF2-40B4-BE49-F238E27FC236}">
                <a16:creationId xmlns:a16="http://schemas.microsoft.com/office/drawing/2014/main" id="{7C0573F0-1A96-0B9A-98AA-D79E45528E80}"/>
              </a:ext>
            </a:extLst>
          </p:cNvPr>
          <p:cNvPicPr>
            <a:picLocks noChangeAspect="1" noChangeArrowheads="1"/>
          </p:cNvPicPr>
          <p:nvPr/>
        </p:nvPicPr>
        <p:blipFill>
          <a:blip r:embed="rId8" cstate="email">
            <a:duotone>
              <a:schemeClr val="accent5">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79387" y="1857867"/>
            <a:ext cx="608713" cy="608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905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graphicEl>
                                              <a:dgm id="{7F14EEF9-9A6C-473F-9742-32AA6EDD5A51}"/>
                                            </p:graphicEl>
                                          </p:spTgt>
                                        </p:tgtEl>
                                        <p:attrNameLst>
                                          <p:attrName>style.visibility</p:attrName>
                                        </p:attrNameLst>
                                      </p:cBhvr>
                                      <p:to>
                                        <p:strVal val="visible"/>
                                      </p:to>
                                    </p:set>
                                    <p:animEffect transition="in" filter="fade">
                                      <p:cBhvr>
                                        <p:cTn id="7" dur="500"/>
                                        <p:tgtEl>
                                          <p:spTgt spid="12">
                                            <p:graphicEl>
                                              <a:dgm id="{7F14EEF9-9A6C-473F-9742-32AA6EDD5A51}"/>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graphicEl>
                                              <a:dgm id="{58A155A7-3CD1-4090-A343-090F3039EE53}"/>
                                            </p:graphicEl>
                                          </p:spTgt>
                                        </p:tgtEl>
                                        <p:attrNameLst>
                                          <p:attrName>style.visibility</p:attrName>
                                        </p:attrNameLst>
                                      </p:cBhvr>
                                      <p:to>
                                        <p:strVal val="visible"/>
                                      </p:to>
                                    </p:set>
                                    <p:animEffect transition="in" filter="fade">
                                      <p:cBhvr>
                                        <p:cTn id="10" dur="500"/>
                                        <p:tgtEl>
                                          <p:spTgt spid="12">
                                            <p:graphicEl>
                                              <a:dgm id="{58A155A7-3CD1-4090-A343-090F3039EE53}"/>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graphicEl>
                                              <a:dgm id="{EEA3F74D-3D8E-4688-9C58-F96F223D08CA}"/>
                                            </p:graphicEl>
                                          </p:spTgt>
                                        </p:tgtEl>
                                        <p:attrNameLst>
                                          <p:attrName>style.visibility</p:attrName>
                                        </p:attrNameLst>
                                      </p:cBhvr>
                                      <p:to>
                                        <p:strVal val="visible"/>
                                      </p:to>
                                    </p:set>
                                    <p:animEffect transition="in" filter="fade">
                                      <p:cBhvr>
                                        <p:cTn id="13" dur="500"/>
                                        <p:tgtEl>
                                          <p:spTgt spid="12">
                                            <p:graphicEl>
                                              <a:dgm id="{EEA3F74D-3D8E-4688-9C58-F96F223D08CA}"/>
                                            </p:graphic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graphicEl>
                                              <a:dgm id="{88A9008B-3296-465C-A57F-DCDD85EB8E79}"/>
                                            </p:graphicEl>
                                          </p:spTgt>
                                        </p:tgtEl>
                                        <p:attrNameLst>
                                          <p:attrName>style.visibility</p:attrName>
                                        </p:attrNameLst>
                                      </p:cBhvr>
                                      <p:to>
                                        <p:strVal val="visible"/>
                                      </p:to>
                                    </p:set>
                                    <p:animEffect transition="in" filter="fade">
                                      <p:cBhvr>
                                        <p:cTn id="18" dur="500"/>
                                        <p:tgtEl>
                                          <p:spTgt spid="12">
                                            <p:graphicEl>
                                              <a:dgm id="{88A9008B-3296-465C-A57F-DCDD85EB8E79}"/>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graphicEl>
                                              <a:dgm id="{0BB66F1D-2009-467D-B49D-CB039DEEE570}"/>
                                            </p:graphicEl>
                                          </p:spTgt>
                                        </p:tgtEl>
                                        <p:attrNameLst>
                                          <p:attrName>style.visibility</p:attrName>
                                        </p:attrNameLst>
                                      </p:cBhvr>
                                      <p:to>
                                        <p:strVal val="visible"/>
                                      </p:to>
                                    </p:set>
                                    <p:animEffect transition="in" filter="fade">
                                      <p:cBhvr>
                                        <p:cTn id="21" dur="500"/>
                                        <p:tgtEl>
                                          <p:spTgt spid="12">
                                            <p:graphicEl>
                                              <a:dgm id="{0BB66F1D-2009-467D-B49D-CB039DEEE570}"/>
                                            </p:graphic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graphicEl>
                                              <a:dgm id="{4F964A10-C6BD-4F6F-9FC7-1923BA801F29}"/>
                                            </p:graphicEl>
                                          </p:spTgt>
                                        </p:tgtEl>
                                        <p:attrNameLst>
                                          <p:attrName>style.visibility</p:attrName>
                                        </p:attrNameLst>
                                      </p:cBhvr>
                                      <p:to>
                                        <p:strVal val="visible"/>
                                      </p:to>
                                    </p:set>
                                    <p:animEffect transition="in" filter="fade">
                                      <p:cBhvr>
                                        <p:cTn id="24" dur="500"/>
                                        <p:tgtEl>
                                          <p:spTgt spid="12">
                                            <p:graphicEl>
                                              <a:dgm id="{4F964A10-C6BD-4F6F-9FC7-1923BA801F29}"/>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2">
                                            <p:graphicEl>
                                              <a:dgm id="{E94F5C3F-414C-47F8-B0DF-C7101A1AF4E6}"/>
                                            </p:graphicEl>
                                          </p:spTgt>
                                        </p:tgtEl>
                                        <p:attrNameLst>
                                          <p:attrName>style.visibility</p:attrName>
                                        </p:attrNameLst>
                                      </p:cBhvr>
                                      <p:to>
                                        <p:strVal val="visible"/>
                                      </p:to>
                                    </p:set>
                                    <p:animEffect transition="in" filter="fade">
                                      <p:cBhvr>
                                        <p:cTn id="29" dur="500"/>
                                        <p:tgtEl>
                                          <p:spTgt spid="12">
                                            <p:graphicEl>
                                              <a:dgm id="{E94F5C3F-414C-47F8-B0DF-C7101A1AF4E6}"/>
                                            </p:graphic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
                                            <p:graphicEl>
                                              <a:dgm id="{E8429C06-7213-45D4-BBE0-F6955159AA0F}"/>
                                            </p:graphicEl>
                                          </p:spTgt>
                                        </p:tgtEl>
                                        <p:attrNameLst>
                                          <p:attrName>style.visibility</p:attrName>
                                        </p:attrNameLst>
                                      </p:cBhvr>
                                      <p:to>
                                        <p:strVal val="visible"/>
                                      </p:to>
                                    </p:set>
                                    <p:animEffect transition="in" filter="fade">
                                      <p:cBhvr>
                                        <p:cTn id="32" dur="500"/>
                                        <p:tgtEl>
                                          <p:spTgt spid="12">
                                            <p:graphicEl>
                                              <a:dgm id="{E8429C06-7213-45D4-BBE0-F6955159AA0F}"/>
                                            </p:graphic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graphicEl>
                                              <a:dgm id="{9F7A68B6-E02E-42A9-8231-2B57E6F50B2D}"/>
                                            </p:graphicEl>
                                          </p:spTgt>
                                        </p:tgtEl>
                                        <p:attrNameLst>
                                          <p:attrName>style.visibility</p:attrName>
                                        </p:attrNameLst>
                                      </p:cBhvr>
                                      <p:to>
                                        <p:strVal val="visible"/>
                                      </p:to>
                                    </p:set>
                                    <p:animEffect transition="in" filter="fade">
                                      <p:cBhvr>
                                        <p:cTn id="35" dur="500"/>
                                        <p:tgtEl>
                                          <p:spTgt spid="12">
                                            <p:graphicEl>
                                              <a:dgm id="{9F7A68B6-E02E-42A9-8231-2B57E6F50B2D}"/>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2">
                                            <p:graphicEl>
                                              <a:dgm id="{BDADC74B-7397-43F7-8B57-86FE8B29E2B2}"/>
                                            </p:graphicEl>
                                          </p:spTgt>
                                        </p:tgtEl>
                                        <p:attrNameLst>
                                          <p:attrName>style.visibility</p:attrName>
                                        </p:attrNameLst>
                                      </p:cBhvr>
                                      <p:to>
                                        <p:strVal val="visible"/>
                                      </p:to>
                                    </p:set>
                                    <p:animEffect transition="in" filter="fade">
                                      <p:cBhvr>
                                        <p:cTn id="40" dur="500"/>
                                        <p:tgtEl>
                                          <p:spTgt spid="12">
                                            <p:graphicEl>
                                              <a:dgm id="{BDADC74B-7397-43F7-8B57-86FE8B29E2B2}"/>
                                            </p:graphic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
                                            <p:graphicEl>
                                              <a:dgm id="{A98567BB-9C33-43FD-ADBC-C2B80E51EF6A}"/>
                                            </p:graphicEl>
                                          </p:spTgt>
                                        </p:tgtEl>
                                        <p:attrNameLst>
                                          <p:attrName>style.visibility</p:attrName>
                                        </p:attrNameLst>
                                      </p:cBhvr>
                                      <p:to>
                                        <p:strVal val="visible"/>
                                      </p:to>
                                    </p:set>
                                    <p:animEffect transition="in" filter="fade">
                                      <p:cBhvr>
                                        <p:cTn id="43" dur="500"/>
                                        <p:tgtEl>
                                          <p:spTgt spid="12">
                                            <p:graphicEl>
                                              <a:dgm id="{A98567BB-9C33-43FD-ADBC-C2B80E51EF6A}"/>
                                            </p:graphic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
                                            <p:graphicEl>
                                              <a:dgm id="{A971F4BB-7AAB-409C-9BEC-E9C0F3CE367E}"/>
                                            </p:graphicEl>
                                          </p:spTgt>
                                        </p:tgtEl>
                                        <p:attrNameLst>
                                          <p:attrName>style.visibility</p:attrName>
                                        </p:attrNameLst>
                                      </p:cBhvr>
                                      <p:to>
                                        <p:strVal val="visible"/>
                                      </p:to>
                                    </p:set>
                                    <p:animEffect transition="in" filter="fade">
                                      <p:cBhvr>
                                        <p:cTn id="46" dur="500"/>
                                        <p:tgtEl>
                                          <p:spTgt spid="12">
                                            <p:graphicEl>
                                              <a:dgm id="{A971F4BB-7AAB-409C-9BEC-E9C0F3CE367E}"/>
                                            </p:graphic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2">
                                            <p:graphicEl>
                                              <a:dgm id="{A5EBEB44-1BCA-4538-B225-54C3B69A4DA9}"/>
                                            </p:graphicEl>
                                          </p:spTgt>
                                        </p:tgtEl>
                                        <p:attrNameLst>
                                          <p:attrName>style.visibility</p:attrName>
                                        </p:attrNameLst>
                                      </p:cBhvr>
                                      <p:to>
                                        <p:strVal val="visible"/>
                                      </p:to>
                                    </p:set>
                                    <p:animEffect transition="in" filter="fade">
                                      <p:cBhvr>
                                        <p:cTn id="51" dur="500"/>
                                        <p:tgtEl>
                                          <p:spTgt spid="12">
                                            <p:graphicEl>
                                              <a:dgm id="{A5EBEB44-1BCA-4538-B225-54C3B69A4DA9}"/>
                                            </p:graphic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
                                            <p:graphicEl>
                                              <a:dgm id="{9EF1D4C2-096C-4A40-A23E-F63A7185A411}"/>
                                            </p:graphicEl>
                                          </p:spTgt>
                                        </p:tgtEl>
                                        <p:attrNameLst>
                                          <p:attrName>style.visibility</p:attrName>
                                        </p:attrNameLst>
                                      </p:cBhvr>
                                      <p:to>
                                        <p:strVal val="visible"/>
                                      </p:to>
                                    </p:set>
                                    <p:animEffect transition="in" filter="fade">
                                      <p:cBhvr>
                                        <p:cTn id="54" dur="500"/>
                                        <p:tgtEl>
                                          <p:spTgt spid="12">
                                            <p:graphicEl>
                                              <a:dgm id="{9EF1D4C2-096C-4A40-A23E-F63A7185A411}"/>
                                            </p:graphic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2">
                                            <p:graphicEl>
                                              <a:dgm id="{54E20DBB-00E6-4BBC-B6C1-8CCEB4B7E4D1}"/>
                                            </p:graphicEl>
                                          </p:spTgt>
                                        </p:tgtEl>
                                        <p:attrNameLst>
                                          <p:attrName>style.visibility</p:attrName>
                                        </p:attrNameLst>
                                      </p:cBhvr>
                                      <p:to>
                                        <p:strVal val="visible"/>
                                      </p:to>
                                    </p:set>
                                    <p:animEffect transition="in" filter="fade">
                                      <p:cBhvr>
                                        <p:cTn id="57" dur="500"/>
                                        <p:tgtEl>
                                          <p:spTgt spid="12">
                                            <p:graphicEl>
                                              <a:dgm id="{54E20DBB-00E6-4BBC-B6C1-8CCEB4B7E4D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Sub>
          <a:bldDgm bld="one"/>
        </p:bldSub>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33345D-DA44-979A-63E8-CD06F0CFE5AF}"/>
              </a:ext>
            </a:extLst>
          </p:cNvPr>
          <p:cNvSpPr>
            <a:spLocks noGrp="1"/>
          </p:cNvSpPr>
          <p:nvPr>
            <p:ph type="title"/>
          </p:nvPr>
        </p:nvSpPr>
        <p:spPr>
          <a:xfrm>
            <a:off x="581340" y="1165411"/>
            <a:ext cx="3209008" cy="5166659"/>
          </a:xfrm>
        </p:spPr>
        <p:txBody>
          <a:bodyPr>
            <a:normAutofit/>
          </a:bodyPr>
          <a:lstStyle/>
          <a:p>
            <a:r>
              <a:rPr lang="en-US" b="0" kern="1200">
                <a:ea typeface="+mj-ea"/>
                <a:cs typeface="+mj-cs"/>
              </a:rPr>
              <a:t>Guiding Practices for the Evaluation Processes</a:t>
            </a:r>
            <a:endParaRPr lang="en-US"/>
          </a:p>
          <a:p>
            <a:endParaRPr lang="en-US" kern="1200">
              <a:latin typeface="Avenir Next LT Pro"/>
              <a:ea typeface="+mj-ea"/>
              <a:cs typeface="+mj-cs"/>
            </a:endParaRPr>
          </a:p>
        </p:txBody>
      </p:sp>
      <p:sp>
        <p:nvSpPr>
          <p:cNvPr id="6" name="Text Placeholder 5">
            <a:extLst>
              <a:ext uri="{FF2B5EF4-FFF2-40B4-BE49-F238E27FC236}">
                <a16:creationId xmlns:a16="http://schemas.microsoft.com/office/drawing/2014/main" id="{FB6420F3-8A2A-EEC3-885A-4617E4F7284A}"/>
              </a:ext>
            </a:extLst>
          </p:cNvPr>
          <p:cNvSpPr>
            <a:spLocks noGrp="1"/>
          </p:cNvSpPr>
          <p:nvPr>
            <p:ph type="body" sz="quarter" idx="15"/>
          </p:nvPr>
        </p:nvSpPr>
        <p:spPr>
          <a:xfrm>
            <a:off x="4864100" y="2854570"/>
            <a:ext cx="6599238" cy="2971800"/>
          </a:xfrm>
        </p:spPr>
        <p:txBody>
          <a:bodyPr>
            <a:noAutofit/>
          </a:bodyPr>
          <a:lstStyle/>
          <a:p>
            <a:pPr marL="457200" indent="-457200">
              <a:buAutoNum type="arabicPeriod"/>
            </a:pPr>
            <a:r>
              <a:rPr lang="en-GB" sz="2800"/>
              <a:t>Assessing challenges &amp; opportunities for including sustainability </a:t>
            </a:r>
          </a:p>
          <a:p>
            <a:pPr marL="457200" indent="-457200">
              <a:buAutoNum type="arabicPeriod"/>
            </a:pPr>
            <a:r>
              <a:rPr lang="en-US" sz="2800"/>
              <a:t>To promote use and access knowledge, involve key actors in the evaluation process</a:t>
            </a:r>
          </a:p>
          <a:p>
            <a:pPr marL="457200" indent="-457200">
              <a:buFont typeface="+mj-lt"/>
              <a:buAutoNum type="arabicPeriod"/>
            </a:pPr>
            <a:r>
              <a:rPr lang="en-US" sz="2800"/>
              <a:t>Focusing on the Big issue</a:t>
            </a:r>
          </a:p>
        </p:txBody>
      </p:sp>
      <p:sp>
        <p:nvSpPr>
          <p:cNvPr id="2" name="Rechteck: abgerundete Ecken 1">
            <a:extLst>
              <a:ext uri="{FF2B5EF4-FFF2-40B4-BE49-F238E27FC236}">
                <a16:creationId xmlns:a16="http://schemas.microsoft.com/office/drawing/2014/main" id="{8E3ED5BC-DB80-2D3E-BACF-3616A677CD40}"/>
              </a:ext>
            </a:extLst>
          </p:cNvPr>
          <p:cNvSpPr/>
          <p:nvPr/>
        </p:nvSpPr>
        <p:spPr>
          <a:xfrm>
            <a:off x="800100" y="260672"/>
            <a:ext cx="1744508" cy="1555428"/>
          </a:xfrm>
          <a:prstGeom prst="round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descr="Zahnräder mit einfarbiger Füllung">
            <a:extLst>
              <a:ext uri="{FF2B5EF4-FFF2-40B4-BE49-F238E27FC236}">
                <a16:creationId xmlns:a16="http://schemas.microsoft.com/office/drawing/2014/main" id="{17469D3F-E56F-A1C8-DF25-F8BAAC741B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6076" y="260673"/>
            <a:ext cx="1555428" cy="1555428"/>
          </a:xfrm>
          <a:prstGeom prst="rect">
            <a:avLst/>
          </a:prstGeom>
        </p:spPr>
      </p:pic>
    </p:spTree>
    <p:extLst>
      <p:ext uri="{BB962C8B-B14F-4D97-AF65-F5344CB8AC3E}">
        <p14:creationId xmlns:p14="http://schemas.microsoft.com/office/powerpoint/2010/main" val="32228070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C2DB7-C139-D87A-929B-AE20926C8089}"/>
              </a:ext>
            </a:extLst>
          </p:cNvPr>
          <p:cNvSpPr>
            <a:spLocks noGrp="1"/>
          </p:cNvSpPr>
          <p:nvPr>
            <p:ph type="title"/>
          </p:nvPr>
        </p:nvSpPr>
        <p:spPr/>
        <p:txBody>
          <a:bodyPr>
            <a:normAutofit fontScale="90000"/>
          </a:bodyPr>
          <a:lstStyle/>
          <a:p>
            <a:r>
              <a:rPr lang="en-GB"/>
              <a:t>1. Assessing challenges &amp; opportunities for including sustainability</a:t>
            </a:r>
          </a:p>
        </p:txBody>
      </p:sp>
      <p:sp>
        <p:nvSpPr>
          <p:cNvPr id="3" name="Content Placeholder 2">
            <a:extLst>
              <a:ext uri="{FF2B5EF4-FFF2-40B4-BE49-F238E27FC236}">
                <a16:creationId xmlns:a16="http://schemas.microsoft.com/office/drawing/2014/main" id="{7FEEB3C9-68D6-EDF0-728A-613A0254ABA0}"/>
              </a:ext>
            </a:extLst>
          </p:cNvPr>
          <p:cNvSpPr>
            <a:spLocks noGrp="1"/>
          </p:cNvSpPr>
          <p:nvPr>
            <p:ph idx="4294967295"/>
          </p:nvPr>
        </p:nvSpPr>
        <p:spPr>
          <a:xfrm>
            <a:off x="4090988" y="3228975"/>
            <a:ext cx="8101012" cy="3263900"/>
          </a:xfrm>
        </p:spPr>
        <p:txBody>
          <a:bodyPr vert="horz" lIns="91440" tIns="45720" rIns="91440" bIns="45720" rtlCol="0" anchor="t">
            <a:normAutofit fontScale="92500" lnSpcReduction="10000"/>
          </a:bodyPr>
          <a:lstStyle/>
          <a:p>
            <a:pPr marL="103505">
              <a:lnSpc>
                <a:spcPct val="120000"/>
              </a:lnSpc>
            </a:pPr>
            <a:r>
              <a:rPr lang="en-GB"/>
              <a:t>Clarify work needed to </a:t>
            </a:r>
            <a:r>
              <a:rPr lang="en-GB" b="1"/>
              <a:t>maximize the value and success of the evaluation </a:t>
            </a:r>
            <a:r>
              <a:rPr lang="en-GB"/>
              <a:t>(buy-in, timing, engagement processes, resources, communications, etc.)</a:t>
            </a:r>
          </a:p>
          <a:p>
            <a:pPr marL="103505">
              <a:lnSpc>
                <a:spcPct val="120000"/>
              </a:lnSpc>
            </a:pPr>
            <a:endParaRPr lang="en-GB"/>
          </a:p>
          <a:p>
            <a:pPr marL="103505">
              <a:lnSpc>
                <a:spcPct val="120000"/>
              </a:lnSpc>
            </a:pPr>
            <a:r>
              <a:rPr lang="en-GB" b="1"/>
              <a:t>Identify resources, support, and budget needed </a:t>
            </a:r>
            <a:r>
              <a:rPr lang="en-GB"/>
              <a:t>to allow the meaningful inclusion of sustainability and to optimize the evaluation’s use and influence.</a:t>
            </a:r>
          </a:p>
        </p:txBody>
      </p:sp>
      <p:pic>
        <p:nvPicPr>
          <p:cNvPr id="2050" name="Picture 2" descr="Opportunity concept icon. Career growth ...">
            <a:extLst>
              <a:ext uri="{FF2B5EF4-FFF2-40B4-BE49-F238E27FC236}">
                <a16:creationId xmlns:a16="http://schemas.microsoft.com/office/drawing/2014/main" id="{86E218C8-8738-7FFE-85BC-DB4BC41B76D5}"/>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18737" t="9081" r="18735" b="28391"/>
          <a:stretch/>
        </p:blipFill>
        <p:spPr bwMode="auto">
          <a:xfrm>
            <a:off x="165849" y="2706189"/>
            <a:ext cx="3263687" cy="3263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29230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7A4773-4840-24D6-0775-1D41E34A3CAA}"/>
              </a:ext>
            </a:extLst>
          </p:cNvPr>
          <p:cNvSpPr>
            <a:spLocks noGrp="1"/>
          </p:cNvSpPr>
          <p:nvPr>
            <p:ph type="title"/>
          </p:nvPr>
        </p:nvSpPr>
        <p:spPr/>
        <p:txBody>
          <a:bodyPr spcFirstLastPara="1" wrap="square" lIns="91425" tIns="45700" rIns="91425" bIns="45700" anchor="b" anchorCtr="0">
            <a:noAutofit/>
          </a:bodyPr>
          <a:lstStyle/>
          <a:p>
            <a:r>
              <a:rPr lang="en-US" sz="2800" kern="1200">
                <a:latin typeface="+mj-lt"/>
                <a:ea typeface="+mj-ea"/>
                <a:cs typeface="+mj-cs"/>
              </a:rPr>
              <a:t>Considerations when assessing challenges and opportunities for a sustainability-inclusive evaluation</a:t>
            </a:r>
          </a:p>
        </p:txBody>
      </p:sp>
      <p:sp>
        <p:nvSpPr>
          <p:cNvPr id="4" name="Rechteck 3">
            <a:extLst>
              <a:ext uri="{FF2B5EF4-FFF2-40B4-BE49-F238E27FC236}">
                <a16:creationId xmlns:a16="http://schemas.microsoft.com/office/drawing/2014/main" id="{A1E8BEF2-8999-A8B1-A123-22D44F223610}"/>
              </a:ext>
            </a:extLst>
          </p:cNvPr>
          <p:cNvSpPr/>
          <p:nvPr/>
        </p:nvSpPr>
        <p:spPr>
          <a:xfrm flipH="1">
            <a:off x="6469736" y="1159893"/>
            <a:ext cx="5732690" cy="5712030"/>
          </a:xfrm>
          <a:prstGeom prst="rect">
            <a:avLst/>
          </a:prstGeom>
          <a:solidFill>
            <a:srgbClr val="26A26A">
              <a:alpha val="5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de-DE">
              <a:solidFill>
                <a:srgbClr val="07434B"/>
              </a:solidFill>
              <a:cs typeface="Arial"/>
            </a:endParaRPr>
          </a:p>
        </p:txBody>
      </p:sp>
      <p:pic>
        <p:nvPicPr>
          <p:cNvPr id="6" name="Grafik 5" descr="Uhr mit einfarbiger Füllung">
            <a:extLst>
              <a:ext uri="{FF2B5EF4-FFF2-40B4-BE49-F238E27FC236}">
                <a16:creationId xmlns:a16="http://schemas.microsoft.com/office/drawing/2014/main" id="{96C1DDDC-CF8F-42BF-E18E-72F7FD9272E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96135" y="3300168"/>
            <a:ext cx="468104" cy="453727"/>
          </a:xfrm>
          <a:prstGeom prst="rect">
            <a:avLst/>
          </a:prstGeom>
        </p:spPr>
      </p:pic>
      <p:graphicFrame>
        <p:nvGraphicFramePr>
          <p:cNvPr id="8" name="Tabelle 7">
            <a:extLst>
              <a:ext uri="{FF2B5EF4-FFF2-40B4-BE49-F238E27FC236}">
                <a16:creationId xmlns:a16="http://schemas.microsoft.com/office/drawing/2014/main" id="{9524C2C1-154F-6327-A9B8-52DB51F83F4C}"/>
              </a:ext>
            </a:extLst>
          </p:cNvPr>
          <p:cNvGraphicFramePr>
            <a:graphicFrameLocks noGrp="1"/>
          </p:cNvGraphicFramePr>
          <p:nvPr/>
        </p:nvGraphicFramePr>
        <p:xfrm>
          <a:off x="1107926" y="1691178"/>
          <a:ext cx="4988074" cy="4745695"/>
        </p:xfrm>
        <a:graphic>
          <a:graphicData uri="http://schemas.openxmlformats.org/drawingml/2006/table">
            <a:tbl>
              <a:tblPr firstRow="1" bandRow="1">
                <a:tableStyleId>{2D5ABB26-0587-4C30-8999-92F81FD0307C}</a:tableStyleId>
              </a:tblPr>
              <a:tblGrid>
                <a:gridCol w="4988074">
                  <a:extLst>
                    <a:ext uri="{9D8B030D-6E8A-4147-A177-3AD203B41FA5}">
                      <a16:colId xmlns:a16="http://schemas.microsoft.com/office/drawing/2014/main" val="1776210248"/>
                    </a:ext>
                  </a:extLst>
                </a:gridCol>
              </a:tblGrid>
              <a:tr h="1365353">
                <a:tc>
                  <a:txBody>
                    <a:bodyPr/>
                    <a:lstStyle/>
                    <a:p>
                      <a:pPr lvl="0">
                        <a:buNone/>
                      </a:pPr>
                      <a:r>
                        <a:rPr lang="en-GB" sz="1800" b="1" u="none" strike="noStrike" noProof="0">
                          <a:solidFill>
                            <a:srgbClr val="00B050"/>
                          </a:solidFill>
                          <a:latin typeface="Avenir Next LT Pro"/>
                        </a:rPr>
                        <a:t>Decision makers’ interest</a:t>
                      </a:r>
                      <a:r>
                        <a:rPr lang="en-GB" sz="1800" u="none" strike="noStrike" noProof="0">
                          <a:solidFill>
                            <a:srgbClr val="000000"/>
                          </a:solidFill>
                          <a:latin typeface="Avenir Next LT Pro"/>
                        </a:rPr>
                        <a:t> in finding ways to make the evaluand more environmentally sustainable</a:t>
                      </a:r>
                      <a:endParaRPr lang="de-DE">
                        <a:latin typeface="Avenir Next LT Pro"/>
                      </a:endParaRPr>
                    </a:p>
                  </a:txBody>
                  <a:tcPr/>
                </a:tc>
                <a:extLst>
                  <a:ext uri="{0D108BD9-81ED-4DB2-BD59-A6C34878D82A}">
                    <a16:rowId xmlns:a16="http://schemas.microsoft.com/office/drawing/2014/main" val="1801176898"/>
                  </a:ext>
                </a:extLst>
              </a:tr>
              <a:tr h="1365353">
                <a:tc>
                  <a:txBody>
                    <a:bodyPr/>
                    <a:lstStyle/>
                    <a:p>
                      <a:pPr lvl="0">
                        <a:buNone/>
                      </a:pPr>
                      <a:r>
                        <a:rPr lang="en-GB" sz="1800" b="1" i="0" u="none" strike="noStrike" noProof="0">
                          <a:solidFill>
                            <a:srgbClr val="00B050"/>
                          </a:solidFill>
                          <a:latin typeface="Avenir Next LT Pro"/>
                        </a:rPr>
                        <a:t>Timeliness</a:t>
                      </a:r>
                      <a:r>
                        <a:rPr lang="en-GB" sz="1800" b="0" i="0" u="none" strike="noStrike" noProof="0">
                          <a:solidFill>
                            <a:srgbClr val="000000"/>
                          </a:solidFill>
                          <a:latin typeface="Avenir Next LT Pro"/>
                        </a:rPr>
                        <a:t> in terms of decision cycles, strategy adaptation, other influence and use opportunities</a:t>
                      </a:r>
                      <a:endParaRPr lang="de-DE" b="0"/>
                    </a:p>
                  </a:txBody>
                  <a:tcPr/>
                </a:tc>
                <a:extLst>
                  <a:ext uri="{0D108BD9-81ED-4DB2-BD59-A6C34878D82A}">
                    <a16:rowId xmlns:a16="http://schemas.microsoft.com/office/drawing/2014/main" val="4215934940"/>
                  </a:ext>
                </a:extLst>
              </a:tr>
              <a:tr h="1233216">
                <a:tc>
                  <a:txBody>
                    <a:bodyPr/>
                    <a:lstStyle/>
                    <a:p>
                      <a:pPr lvl="0">
                        <a:buNone/>
                      </a:pPr>
                      <a:r>
                        <a:rPr lang="en-GB" sz="1800" b="0" i="0" u="none" strike="noStrike" noProof="0">
                          <a:solidFill>
                            <a:schemeClr val="tx1"/>
                          </a:solidFill>
                          <a:latin typeface="Avenir Next LT Pro"/>
                        </a:rPr>
                        <a:t>Magnitude </a:t>
                      </a:r>
                      <a:r>
                        <a:rPr lang="en-GB" sz="1800" b="0" i="0" u="none" strike="noStrike" noProof="0">
                          <a:solidFill>
                            <a:srgbClr val="000000"/>
                          </a:solidFill>
                          <a:latin typeface="Avenir Next LT Pro"/>
                        </a:rPr>
                        <a:t>and importance of sustainability and </a:t>
                      </a:r>
                      <a:r>
                        <a:rPr lang="en-GB" sz="1800" b="1" i="0" u="none" strike="noStrike" noProof="0">
                          <a:solidFill>
                            <a:srgbClr val="00B050"/>
                          </a:solidFill>
                          <a:latin typeface="Avenir Next LT Pro"/>
                        </a:rPr>
                        <a:t>natural system effects </a:t>
                      </a:r>
                      <a:r>
                        <a:rPr lang="en-GB" sz="1800" b="0" i="0" u="none" strike="noStrike" noProof="0">
                          <a:solidFill>
                            <a:srgbClr val="000000"/>
                          </a:solidFill>
                          <a:latin typeface="Avenir Next LT Pro"/>
                        </a:rPr>
                        <a:t>for this project</a:t>
                      </a:r>
                      <a:endParaRPr lang="en-GB" sz="1800" b="1" i="0" u="none" strike="noStrike" noProof="0">
                        <a:solidFill>
                          <a:srgbClr val="00B050"/>
                        </a:solidFill>
                        <a:latin typeface="Avenir Next LT Pro"/>
                      </a:endParaRPr>
                    </a:p>
                    <a:p>
                      <a:pPr lvl="0">
                        <a:buNone/>
                      </a:pPr>
                      <a:endParaRPr lang="en-GB" sz="1800" b="0" i="0" u="none" strike="noStrike" noProof="0">
                        <a:solidFill>
                          <a:srgbClr val="000000"/>
                        </a:solidFill>
                        <a:latin typeface="Avenir Next LT Pro"/>
                      </a:endParaRPr>
                    </a:p>
                  </a:txBody>
                  <a:tcPr/>
                </a:tc>
                <a:extLst>
                  <a:ext uri="{0D108BD9-81ED-4DB2-BD59-A6C34878D82A}">
                    <a16:rowId xmlns:a16="http://schemas.microsoft.com/office/drawing/2014/main" val="11142792"/>
                  </a:ext>
                </a:extLst>
              </a:tr>
              <a:tr h="781773">
                <a:tc>
                  <a:txBody>
                    <a:bodyPr/>
                    <a:lstStyle/>
                    <a:p>
                      <a:pPr lvl="0">
                        <a:buNone/>
                      </a:pPr>
                      <a:r>
                        <a:rPr lang="en-GB" sz="1800" b="0" i="0" u="none" strike="noStrike" noProof="0">
                          <a:solidFill>
                            <a:srgbClr val="000000"/>
                          </a:solidFill>
                          <a:latin typeface="Avenir Next LT Pro"/>
                        </a:rPr>
                        <a:t>Availability of </a:t>
                      </a:r>
                      <a:r>
                        <a:rPr lang="en-GB" sz="1800" b="1" i="0" u="none" strike="noStrike" noProof="0">
                          <a:solidFill>
                            <a:srgbClr val="00B050"/>
                          </a:solidFill>
                          <a:latin typeface="Avenir Next LT Pro"/>
                        </a:rPr>
                        <a:t>relevant evidence</a:t>
                      </a:r>
                      <a:r>
                        <a:rPr lang="en-GB" sz="1800" b="0" i="0" u="none" strike="noStrike" noProof="0">
                          <a:solidFill>
                            <a:srgbClr val="000000"/>
                          </a:solidFill>
                          <a:latin typeface="Avenir Next LT Pro"/>
                        </a:rPr>
                        <a:t> to answer sustainability questions</a:t>
                      </a:r>
                      <a:endParaRPr lang="de-DE" b="0"/>
                    </a:p>
                  </a:txBody>
                  <a:tcPr/>
                </a:tc>
                <a:extLst>
                  <a:ext uri="{0D108BD9-81ED-4DB2-BD59-A6C34878D82A}">
                    <a16:rowId xmlns:a16="http://schemas.microsoft.com/office/drawing/2014/main" val="2303863743"/>
                  </a:ext>
                </a:extLst>
              </a:tr>
            </a:tbl>
          </a:graphicData>
        </a:graphic>
      </p:graphicFrame>
      <p:pic>
        <p:nvPicPr>
          <p:cNvPr id="10" name="Grafik 9" descr="Bücher mit einfarbiger Füllung">
            <a:extLst>
              <a:ext uri="{FF2B5EF4-FFF2-40B4-BE49-F238E27FC236}">
                <a16:creationId xmlns:a16="http://schemas.microsoft.com/office/drawing/2014/main" id="{95D20D1D-504E-816B-1FA9-F54B12771E7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9900" y="5763644"/>
            <a:ext cx="364067" cy="374650"/>
          </a:xfrm>
          <a:prstGeom prst="rect">
            <a:avLst/>
          </a:prstGeom>
        </p:spPr>
      </p:pic>
      <p:pic>
        <p:nvPicPr>
          <p:cNvPr id="12" name="Grafik 11" descr="Rede mit einfarbiger Füllung">
            <a:extLst>
              <a:ext uri="{FF2B5EF4-FFF2-40B4-BE49-F238E27FC236}">
                <a16:creationId xmlns:a16="http://schemas.microsoft.com/office/drawing/2014/main" id="{8E283B9E-8BC4-D4C4-40C9-7D8E1C0CBAE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95394" y="1902100"/>
            <a:ext cx="528842" cy="528842"/>
          </a:xfrm>
          <a:prstGeom prst="rect">
            <a:avLst/>
          </a:prstGeom>
        </p:spPr>
      </p:pic>
      <p:pic>
        <p:nvPicPr>
          <p:cNvPr id="14" name="Grafik 13" descr="Blatt mit einfarbiger Füllung">
            <a:extLst>
              <a:ext uri="{FF2B5EF4-FFF2-40B4-BE49-F238E27FC236}">
                <a16:creationId xmlns:a16="http://schemas.microsoft.com/office/drawing/2014/main" id="{726C5E97-7488-E674-76DC-C902E91A9B9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43153" y="1999875"/>
            <a:ext cx="236580" cy="241627"/>
          </a:xfrm>
          <a:prstGeom prst="rect">
            <a:avLst/>
          </a:prstGeom>
        </p:spPr>
      </p:pic>
      <p:pic>
        <p:nvPicPr>
          <p:cNvPr id="16" name="Grafik 15" descr="Waage der Justitia mit einfarbiger Füllung">
            <a:extLst>
              <a:ext uri="{FF2B5EF4-FFF2-40B4-BE49-F238E27FC236}">
                <a16:creationId xmlns:a16="http://schemas.microsoft.com/office/drawing/2014/main" id="{CEED35C9-8BBD-3006-E482-04C475C4D60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62349" y="4575463"/>
            <a:ext cx="528638" cy="452438"/>
          </a:xfrm>
          <a:prstGeom prst="rect">
            <a:avLst/>
          </a:prstGeom>
        </p:spPr>
      </p:pic>
      <p:sp>
        <p:nvSpPr>
          <p:cNvPr id="18" name="Rechteck 17">
            <a:extLst>
              <a:ext uri="{FF2B5EF4-FFF2-40B4-BE49-F238E27FC236}">
                <a16:creationId xmlns:a16="http://schemas.microsoft.com/office/drawing/2014/main" id="{89265D8A-EE60-702A-48E7-170065239596}"/>
              </a:ext>
            </a:extLst>
          </p:cNvPr>
          <p:cNvSpPr/>
          <p:nvPr/>
        </p:nvSpPr>
        <p:spPr>
          <a:xfrm>
            <a:off x="707406" y="4732895"/>
            <a:ext cx="183581" cy="13586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0" name="Grafik 19" descr="Blatt mit einfarbiger Füllung">
            <a:extLst>
              <a:ext uri="{FF2B5EF4-FFF2-40B4-BE49-F238E27FC236}">
                <a16:creationId xmlns:a16="http://schemas.microsoft.com/office/drawing/2014/main" id="{6DD73DC9-4CCE-1803-72CD-662C0F29B59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720000">
            <a:off x="678428" y="4690880"/>
            <a:ext cx="241342" cy="260677"/>
          </a:xfrm>
          <a:prstGeom prst="rect">
            <a:avLst/>
          </a:prstGeom>
        </p:spPr>
      </p:pic>
      <p:sp>
        <p:nvSpPr>
          <p:cNvPr id="24" name="Textfeld 23">
            <a:extLst>
              <a:ext uri="{FF2B5EF4-FFF2-40B4-BE49-F238E27FC236}">
                <a16:creationId xmlns:a16="http://schemas.microsoft.com/office/drawing/2014/main" id="{9616BAB6-FCCF-C940-03E6-34EA759D8B4C}"/>
              </a:ext>
            </a:extLst>
          </p:cNvPr>
          <p:cNvSpPr txBox="1"/>
          <p:nvPr/>
        </p:nvSpPr>
        <p:spPr>
          <a:xfrm>
            <a:off x="10235869" y="5200732"/>
            <a:ext cx="1773382"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a:solidFill>
                  <a:srgbClr val="07434B"/>
                </a:solidFill>
                <a:ea typeface="+mn-lt"/>
                <a:cs typeface="+mn-lt"/>
              </a:rPr>
              <a:t>Conducive &amp; Advantageous</a:t>
            </a:r>
            <a:endParaRPr lang="de-DE">
              <a:solidFill>
                <a:srgbClr val="07434B"/>
              </a:solidFill>
              <a:cs typeface="Arial"/>
            </a:endParaRPr>
          </a:p>
        </p:txBody>
      </p:sp>
      <p:sp>
        <p:nvSpPr>
          <p:cNvPr id="26" name="Textfeld 25">
            <a:extLst>
              <a:ext uri="{FF2B5EF4-FFF2-40B4-BE49-F238E27FC236}">
                <a16:creationId xmlns:a16="http://schemas.microsoft.com/office/drawing/2014/main" id="{4B9CC3A8-EB33-6AB5-FC46-AB95BF900D88}"/>
              </a:ext>
            </a:extLst>
          </p:cNvPr>
          <p:cNvSpPr txBox="1"/>
          <p:nvPr/>
        </p:nvSpPr>
        <p:spPr>
          <a:xfrm>
            <a:off x="10235868" y="2083460"/>
            <a:ext cx="1634837"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a:solidFill>
                  <a:srgbClr val="07434B"/>
                </a:solidFill>
                <a:ea typeface="+mn-lt"/>
                <a:cs typeface="+mn-lt"/>
              </a:rPr>
              <a:t>Mostly </a:t>
            </a:r>
            <a:r>
              <a:rPr lang="en-GB" b="1" err="1">
                <a:solidFill>
                  <a:srgbClr val="07434B"/>
                </a:solidFill>
                <a:ea typeface="+mn-lt"/>
                <a:cs typeface="+mn-lt"/>
              </a:rPr>
              <a:t>Favorable</a:t>
            </a:r>
            <a:r>
              <a:rPr lang="en-GB" b="1">
                <a:solidFill>
                  <a:srgbClr val="07434B"/>
                </a:solidFill>
                <a:ea typeface="+mn-lt"/>
                <a:cs typeface="+mn-lt"/>
              </a:rPr>
              <a:t> Conditions</a:t>
            </a:r>
            <a:endParaRPr lang="de-DE">
              <a:solidFill>
                <a:srgbClr val="07434B"/>
              </a:solidFill>
              <a:cs typeface="Arial"/>
            </a:endParaRPr>
          </a:p>
        </p:txBody>
      </p:sp>
      <p:sp>
        <p:nvSpPr>
          <p:cNvPr id="28" name="Textfeld 27">
            <a:extLst>
              <a:ext uri="{FF2B5EF4-FFF2-40B4-BE49-F238E27FC236}">
                <a16:creationId xmlns:a16="http://schemas.microsoft.com/office/drawing/2014/main" id="{CA5EFA1D-B389-F89F-63B3-FFFC2FFCD456}"/>
              </a:ext>
            </a:extLst>
          </p:cNvPr>
          <p:cNvSpPr txBox="1"/>
          <p:nvPr/>
        </p:nvSpPr>
        <p:spPr>
          <a:xfrm>
            <a:off x="6933869" y="2279731"/>
            <a:ext cx="199274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a:solidFill>
                  <a:srgbClr val="07434B"/>
                </a:solidFill>
                <a:ea typeface="+mn-lt"/>
                <a:cs typeface="+mn-lt"/>
              </a:rPr>
              <a:t>Some Issues to Address First</a:t>
            </a:r>
            <a:endParaRPr lang="de-DE">
              <a:solidFill>
                <a:srgbClr val="07434B"/>
              </a:solidFill>
              <a:cs typeface="Arial"/>
            </a:endParaRPr>
          </a:p>
        </p:txBody>
      </p:sp>
      <p:sp>
        <p:nvSpPr>
          <p:cNvPr id="30" name="Textfeld 29">
            <a:extLst>
              <a:ext uri="{FF2B5EF4-FFF2-40B4-BE49-F238E27FC236}">
                <a16:creationId xmlns:a16="http://schemas.microsoft.com/office/drawing/2014/main" id="{30169EF6-A34B-6BC3-E0B0-EAEFDDA4F5AB}"/>
              </a:ext>
            </a:extLst>
          </p:cNvPr>
          <p:cNvSpPr txBox="1"/>
          <p:nvPr/>
        </p:nvSpPr>
        <p:spPr>
          <a:xfrm>
            <a:off x="7037778" y="5200729"/>
            <a:ext cx="161174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a:solidFill>
                  <a:srgbClr val="07434B"/>
                </a:solidFill>
                <a:ea typeface="+mn-lt"/>
                <a:cs typeface="+mn-lt"/>
              </a:rPr>
              <a:t>Major Challenge</a:t>
            </a:r>
            <a:endParaRPr lang="de-DE">
              <a:solidFill>
                <a:srgbClr val="07434B"/>
              </a:solidFill>
              <a:cs typeface="Arial"/>
            </a:endParaRPr>
          </a:p>
        </p:txBody>
      </p:sp>
      <p:pic>
        <p:nvPicPr>
          <p:cNvPr id="38" name="Grafik 37" descr="Ein Bild, das Kreis, Farbigkeit, Grafiken, Kunst enthält.&#10;&#10;Beschreibung automatisch generiert.">
            <a:extLst>
              <a:ext uri="{FF2B5EF4-FFF2-40B4-BE49-F238E27FC236}">
                <a16:creationId xmlns:a16="http://schemas.microsoft.com/office/drawing/2014/main" id="{1F06972C-4F3A-0F2E-D4D2-C5408990B55F}"/>
              </a:ext>
            </a:extLst>
          </p:cNvPr>
          <p:cNvPicPr>
            <a:picLocks noChangeAspect="1"/>
          </p:cNvPicPr>
          <p:nvPr/>
        </p:nvPicPr>
        <p:blipFill>
          <a:blip r:embed="rId15" cstate="email">
            <a:extLst>
              <a:ext uri="{28A0092B-C50C-407E-A947-70E740481C1C}">
                <a14:useLocalDpi xmlns:a14="http://schemas.microsoft.com/office/drawing/2010/main"/>
              </a:ext>
            </a:extLst>
          </a:blip>
          <a:srcRect/>
          <a:stretch/>
        </p:blipFill>
        <p:spPr>
          <a:xfrm>
            <a:off x="7936954" y="2764843"/>
            <a:ext cx="2938160" cy="2302998"/>
          </a:xfrm>
          <a:prstGeom prst="rect">
            <a:avLst/>
          </a:prstGeom>
        </p:spPr>
      </p:pic>
    </p:spTree>
    <p:extLst>
      <p:ext uri="{BB962C8B-B14F-4D97-AF65-F5344CB8AC3E}">
        <p14:creationId xmlns:p14="http://schemas.microsoft.com/office/powerpoint/2010/main" val="27252298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FEA9C0A0-75B9-229A-7637-8E8799C2A2A6}"/>
              </a:ext>
            </a:extLst>
          </p:cNvPr>
          <p:cNvGraphicFramePr>
            <a:graphicFrameLocks noGrp="1"/>
          </p:cNvGraphicFramePr>
          <p:nvPr>
            <p:ph type="pic" sz="quarter" idx="13"/>
          </p:nvPr>
        </p:nvGraphicFramePr>
        <p:xfrm>
          <a:off x="20878" y="11674"/>
          <a:ext cx="12150244" cy="6822762"/>
        </p:xfrm>
        <a:graphic>
          <a:graphicData uri="http://schemas.openxmlformats.org/drawingml/2006/table">
            <a:tbl>
              <a:tblPr firstRow="1" bandRow="1">
                <a:tableStyleId>{9D7B26C5-4107-4FEC-AEDC-1716B250A1EF}</a:tableStyleId>
              </a:tblPr>
              <a:tblGrid>
                <a:gridCol w="2505410">
                  <a:extLst>
                    <a:ext uri="{9D8B030D-6E8A-4147-A177-3AD203B41FA5}">
                      <a16:colId xmlns:a16="http://schemas.microsoft.com/office/drawing/2014/main" val="3374380650"/>
                    </a:ext>
                  </a:extLst>
                </a:gridCol>
                <a:gridCol w="2383747">
                  <a:extLst>
                    <a:ext uri="{9D8B030D-6E8A-4147-A177-3AD203B41FA5}">
                      <a16:colId xmlns:a16="http://schemas.microsoft.com/office/drawing/2014/main" val="2753521437"/>
                    </a:ext>
                  </a:extLst>
                </a:gridCol>
                <a:gridCol w="2464969">
                  <a:extLst>
                    <a:ext uri="{9D8B030D-6E8A-4147-A177-3AD203B41FA5}">
                      <a16:colId xmlns:a16="http://schemas.microsoft.com/office/drawing/2014/main" val="2972079406"/>
                    </a:ext>
                  </a:extLst>
                </a:gridCol>
                <a:gridCol w="2291541">
                  <a:extLst>
                    <a:ext uri="{9D8B030D-6E8A-4147-A177-3AD203B41FA5}">
                      <a16:colId xmlns:a16="http://schemas.microsoft.com/office/drawing/2014/main" val="225415221"/>
                    </a:ext>
                  </a:extLst>
                </a:gridCol>
                <a:gridCol w="2504577">
                  <a:extLst>
                    <a:ext uri="{9D8B030D-6E8A-4147-A177-3AD203B41FA5}">
                      <a16:colId xmlns:a16="http://schemas.microsoft.com/office/drawing/2014/main" val="2181052162"/>
                    </a:ext>
                  </a:extLst>
                </a:gridCol>
              </a:tblGrid>
              <a:tr h="589602">
                <a:tc>
                  <a:txBody>
                    <a:bodyPr/>
                    <a:lstStyle/>
                    <a:p>
                      <a:endParaRPr lang="en-GB"/>
                    </a:p>
                  </a:txBody>
                  <a:tcPr/>
                </a:tc>
                <a:tc>
                  <a:txBody>
                    <a:bodyPr/>
                    <a:lstStyle/>
                    <a:p>
                      <a:pPr algn="ctr"/>
                      <a:r>
                        <a:rPr lang="en-GB" sz="1600">
                          <a:solidFill>
                            <a:schemeClr val="bg1"/>
                          </a:solidFill>
                        </a:rPr>
                        <a:t>Major </a:t>
                      </a:r>
                      <a:br>
                        <a:rPr lang="en-GB" sz="1600">
                          <a:solidFill>
                            <a:schemeClr val="bg1"/>
                          </a:solidFill>
                        </a:rPr>
                      </a:br>
                      <a:r>
                        <a:rPr lang="en-GB" sz="1600">
                          <a:solidFill>
                            <a:schemeClr val="bg1"/>
                          </a:solidFill>
                        </a:rPr>
                        <a:t>Challenge</a:t>
                      </a:r>
                    </a:p>
                  </a:txBody>
                  <a:tcPr>
                    <a:solidFill>
                      <a:srgbClr val="C00000"/>
                    </a:solidFill>
                  </a:tcPr>
                </a:tc>
                <a:tc>
                  <a:txBody>
                    <a:bodyPr/>
                    <a:lstStyle/>
                    <a:p>
                      <a:pPr algn="ctr"/>
                      <a:r>
                        <a:rPr lang="en-GB" sz="1600"/>
                        <a:t>Issues to Address First</a:t>
                      </a:r>
                    </a:p>
                  </a:txBody>
                  <a:tcPr>
                    <a:solidFill>
                      <a:srgbClr val="FFC000"/>
                    </a:solidFill>
                  </a:tcPr>
                </a:tc>
                <a:tc>
                  <a:txBody>
                    <a:bodyPr/>
                    <a:lstStyle/>
                    <a:p>
                      <a:pPr algn="ctr"/>
                      <a:r>
                        <a:rPr lang="en-GB" sz="1600"/>
                        <a:t>Mostly Favorable Conditions</a:t>
                      </a:r>
                    </a:p>
                  </a:txBody>
                  <a:tcPr>
                    <a:solidFill>
                      <a:schemeClr val="accent4"/>
                    </a:solidFill>
                  </a:tcPr>
                </a:tc>
                <a:tc>
                  <a:txBody>
                    <a:bodyPr/>
                    <a:lstStyle/>
                    <a:p>
                      <a:pPr algn="ctr"/>
                      <a:r>
                        <a:rPr lang="en-GB" sz="1600">
                          <a:solidFill>
                            <a:schemeClr val="bg1"/>
                          </a:solidFill>
                        </a:rPr>
                        <a:t>Conducive &amp; Advantageous</a:t>
                      </a:r>
                    </a:p>
                  </a:txBody>
                  <a:tcPr>
                    <a:solidFill>
                      <a:schemeClr val="accent3"/>
                    </a:solidFill>
                  </a:tcPr>
                </a:tc>
                <a:extLst>
                  <a:ext uri="{0D108BD9-81ED-4DB2-BD59-A6C34878D82A}">
                    <a16:rowId xmlns:a16="http://schemas.microsoft.com/office/drawing/2014/main" val="128195728"/>
                  </a:ext>
                </a:extLst>
              </a:tr>
              <a:tr h="1575374">
                <a:tc>
                  <a:txBody>
                    <a:bodyPr/>
                    <a:lstStyle/>
                    <a:p>
                      <a:pPr algn="ctr"/>
                      <a:r>
                        <a:rPr lang="en-GB" sz="200" b="1"/>
                        <a:t>2</a:t>
                      </a:r>
                    </a:p>
                    <a:p>
                      <a:pPr algn="ctr"/>
                      <a:endParaRPr lang="en-GB" sz="200" b="1"/>
                    </a:p>
                    <a:p>
                      <a:pPr algn="ctr"/>
                      <a:endParaRPr lang="en-GB" sz="2000" b="1"/>
                    </a:p>
                    <a:p>
                      <a:pPr algn="ctr"/>
                      <a:r>
                        <a:rPr lang="en-GB" sz="1600" b="1">
                          <a:solidFill>
                            <a:srgbClr val="47AF3C"/>
                          </a:solidFill>
                        </a:rPr>
                        <a:t>Decision makers’ interest </a:t>
                      </a:r>
                      <a:r>
                        <a:rPr lang="en-GB" sz="1600" b="0"/>
                        <a:t>in finding ways to make the evaluand more environmentally sustainable</a:t>
                      </a:r>
                    </a:p>
                  </a:txBody>
                  <a:tcPr/>
                </a:tc>
                <a:tc>
                  <a:txBody>
                    <a:bodyPr/>
                    <a:lstStyle/>
                    <a:p>
                      <a:r>
                        <a:rPr lang="en-GB" sz="1500" b="0"/>
                        <a:t>Decision makers are resistant; significant internal efforts will be needed to generate buy-in and to actively support engagement processes</a:t>
                      </a:r>
                    </a:p>
                  </a:txBody>
                  <a:tcPr anchor="ctr"/>
                </a:tc>
                <a:tc>
                  <a:txBody>
                    <a:bodyPr/>
                    <a:lstStyle/>
                    <a:p>
                      <a:r>
                        <a:rPr lang="en-GB" sz="1500" b="0"/>
                        <a:t>Decision makers are interested but </a:t>
                      </a:r>
                      <a:r>
                        <a:rPr lang="en-GB" sz="1500" b="0" err="1"/>
                        <a:t>skeptical</a:t>
                      </a:r>
                      <a:r>
                        <a:rPr lang="en-GB" sz="1500" b="0"/>
                        <a:t> about utility and reluctant to devote any staff time to be closely involved; internal efforts needed to enhance buy-in</a:t>
                      </a:r>
                    </a:p>
                  </a:txBody>
                  <a:tcPr anchor="ctr"/>
                </a:tc>
                <a:tc>
                  <a:txBody>
                    <a:bodyPr/>
                    <a:lstStyle/>
                    <a:p>
                      <a:r>
                        <a:rPr lang="en-GB" sz="1500" b="0"/>
                        <a:t>Decision makers are interested and open minded; open to making changes; and willing to commit some staff time to the evaluation</a:t>
                      </a:r>
                    </a:p>
                  </a:txBody>
                  <a:tcPr anchor="ctr"/>
                </a:tc>
                <a:tc>
                  <a:txBody>
                    <a:bodyPr/>
                    <a:lstStyle/>
                    <a:p>
                      <a:r>
                        <a:rPr lang="en-GB" sz="1500" b="0"/>
                        <a:t>Decision makers have very high interest </a:t>
                      </a:r>
                      <a:br>
                        <a:rPr lang="en-GB" sz="1500" b="0"/>
                      </a:br>
                      <a:r>
                        <a:rPr lang="en-GB" sz="1500" b="0"/>
                        <a:t>in the findings; very open to making changes; keen to have staff involved </a:t>
                      </a:r>
                      <a:br>
                        <a:rPr lang="en-GB" sz="1500" b="0"/>
                      </a:br>
                      <a:r>
                        <a:rPr lang="en-GB" sz="1500" b="0"/>
                        <a:t>in the evaluation</a:t>
                      </a:r>
                    </a:p>
                  </a:txBody>
                  <a:tcPr anchor="ctr"/>
                </a:tc>
                <a:extLst>
                  <a:ext uri="{0D108BD9-81ED-4DB2-BD59-A6C34878D82A}">
                    <a16:rowId xmlns:a16="http://schemas.microsoft.com/office/drawing/2014/main" val="3853094841"/>
                  </a:ext>
                </a:extLst>
              </a:tr>
              <a:tr h="1644679">
                <a:tc>
                  <a:txBody>
                    <a:bodyPr/>
                    <a:lstStyle/>
                    <a:p>
                      <a:pPr algn="ctr"/>
                      <a:r>
                        <a:rPr lang="en-GB" sz="2200" b="1"/>
                        <a:t>         </a:t>
                      </a:r>
                    </a:p>
                    <a:p>
                      <a:pPr algn="ctr"/>
                      <a:r>
                        <a:rPr lang="en-GB" sz="1600" b="1">
                          <a:solidFill>
                            <a:srgbClr val="47AF3C"/>
                          </a:solidFill>
                        </a:rPr>
                        <a:t>Timeliness</a:t>
                      </a:r>
                      <a:r>
                        <a:rPr lang="en-GB" sz="1600" b="1"/>
                        <a:t> </a:t>
                      </a:r>
                      <a:r>
                        <a:rPr lang="en-GB" sz="1600" b="0"/>
                        <a:t>in terms of decision cycles, strategy adaptation, other influence and use opportunities</a:t>
                      </a:r>
                    </a:p>
                  </a:txBody>
                  <a:tcPr/>
                </a:tc>
                <a:tc>
                  <a:txBody>
                    <a:bodyPr/>
                    <a:lstStyle/>
                    <a:p>
                      <a:r>
                        <a:rPr lang="en-GB" sz="1500" b="0"/>
                        <a:t>Timing will not allow improvements to the current project, but can still deliver useful insights</a:t>
                      </a:r>
                    </a:p>
                  </a:txBody>
                  <a:tcPr anchor="ctr"/>
                </a:tc>
                <a:tc>
                  <a:txBody>
                    <a:bodyPr/>
                    <a:lstStyle/>
                    <a:p>
                      <a:r>
                        <a:rPr lang="en-GB" sz="1500" b="0"/>
                        <a:t>The evaluation timeline could be adjusted to better align with key decision points</a:t>
                      </a:r>
                    </a:p>
                  </a:txBody>
                  <a:tcPr anchor="ctr"/>
                </a:tc>
                <a:tc>
                  <a:txBody>
                    <a:bodyPr/>
                    <a:lstStyle/>
                    <a:p>
                      <a:r>
                        <a:rPr lang="en-GB" sz="1500" b="0"/>
                        <a:t>Workable timing to inform the current policy and also to generate other useful insights</a:t>
                      </a:r>
                    </a:p>
                  </a:txBody>
                  <a:tcPr anchor="ctr"/>
                </a:tc>
                <a:tc>
                  <a:txBody>
                    <a:bodyPr/>
                    <a:lstStyle/>
                    <a:p>
                      <a:r>
                        <a:rPr lang="en-GB" sz="1500" b="0"/>
                        <a:t>Particularly opportune timing, e.g., relevant issues high on the radar; timely for decisions</a:t>
                      </a:r>
                    </a:p>
                  </a:txBody>
                  <a:tcPr anchor="ctr"/>
                </a:tc>
                <a:extLst>
                  <a:ext uri="{0D108BD9-81ED-4DB2-BD59-A6C34878D82A}">
                    <a16:rowId xmlns:a16="http://schemas.microsoft.com/office/drawing/2014/main" val="2447296628"/>
                  </a:ext>
                </a:extLst>
              </a:tr>
              <a:tr h="1396425">
                <a:tc>
                  <a:txBody>
                    <a:bodyPr/>
                    <a:lstStyle/>
                    <a:p>
                      <a:pPr algn="ctr"/>
                      <a:r>
                        <a:rPr lang="en-GB" sz="2400" b="1"/>
                        <a:t>         </a:t>
                      </a:r>
                    </a:p>
                    <a:p>
                      <a:pPr algn="ctr"/>
                      <a:r>
                        <a:rPr lang="en-GB" sz="1600" b="0"/>
                        <a:t>Magnitude and importance of sustainability and </a:t>
                      </a:r>
                      <a:r>
                        <a:rPr lang="en-GB" sz="1600" b="1">
                          <a:solidFill>
                            <a:srgbClr val="47AF3C"/>
                          </a:solidFill>
                        </a:rPr>
                        <a:t>natural system effects</a:t>
                      </a:r>
                    </a:p>
                  </a:txBody>
                  <a:tcPr/>
                </a:tc>
                <a:tc>
                  <a:txBody>
                    <a:bodyPr/>
                    <a:lstStyle/>
                    <a:p>
                      <a:r>
                        <a:rPr lang="en-GB" sz="1500" b="0"/>
                        <a:t>Natural system effects are quite small </a:t>
                      </a:r>
                      <a:r>
                        <a:rPr lang="en-GB" sz="1500" b="0">
                          <a:sym typeface="Wingdings" panose="05000000000000000000" pitchFamily="2" charset="2"/>
                        </a:rPr>
                        <a:t> need to</a:t>
                      </a:r>
                      <a:r>
                        <a:rPr lang="en-GB" sz="1500" b="0"/>
                        <a:t> size the evaluative effort proportionately</a:t>
                      </a:r>
                      <a:endParaRPr lang="en-GB" sz="1500" b="0">
                        <a:solidFill>
                          <a:srgbClr val="FF0000"/>
                        </a:solidFill>
                      </a:endParaRPr>
                    </a:p>
                  </a:txBody>
                  <a:tcPr anchor="ctr"/>
                </a:tc>
                <a:tc>
                  <a:txBody>
                    <a:bodyPr/>
                    <a:lstStyle/>
                    <a:p>
                      <a:r>
                        <a:rPr lang="en-GB" sz="1500" b="0"/>
                        <a:t>Moderately sized </a:t>
                      </a:r>
                      <a:r>
                        <a:rPr lang="en-GB" sz="1500" b="0">
                          <a:solidFill>
                            <a:schemeClr val="tx1"/>
                          </a:solidFill>
                        </a:rPr>
                        <a:t>environmental </a:t>
                      </a:r>
                      <a:r>
                        <a:rPr lang="en-GB" sz="1500" b="0"/>
                        <a:t>issues or effects identified </a:t>
                      </a:r>
                      <a:r>
                        <a:rPr lang="en-GB" sz="1500" b="0">
                          <a:sym typeface="Wingdings" panose="05000000000000000000" pitchFamily="2" charset="2"/>
                        </a:rPr>
                        <a:t> devote a moderate effort to their inclusion</a:t>
                      </a:r>
                      <a:endParaRPr lang="en-GB" sz="1500" b="0"/>
                    </a:p>
                  </a:txBody>
                  <a:tcPr anchor="ctr"/>
                </a:tc>
                <a:tc>
                  <a:txBody>
                    <a:bodyPr/>
                    <a:lstStyle/>
                    <a:p>
                      <a:r>
                        <a:rPr lang="en-GB" sz="1500" b="0"/>
                        <a:t>Important and sizeable issues or effects identified </a:t>
                      </a:r>
                      <a:r>
                        <a:rPr lang="en-GB" sz="1500" b="0">
                          <a:sym typeface="Wingdings" panose="05000000000000000000" pitchFamily="2" charset="2"/>
                        </a:rPr>
                        <a:t> devote considerable effort to their inclusion</a:t>
                      </a:r>
                      <a:endParaRPr lang="en-GB" sz="1500" b="0"/>
                    </a:p>
                  </a:txBody>
                  <a:tcPr anchor="ctr"/>
                </a:tc>
                <a:tc>
                  <a:txBody>
                    <a:bodyPr/>
                    <a:lstStyle/>
                    <a:p>
                      <a:r>
                        <a:rPr lang="en-GB" sz="1500" b="0"/>
                        <a:t>Major issues or effects identified </a:t>
                      </a:r>
                      <a:r>
                        <a:rPr lang="en-GB" sz="1500" b="0">
                          <a:sym typeface="Wingdings" panose="05000000000000000000" pitchFamily="2" charset="2"/>
                        </a:rPr>
                        <a:t> devote substantial effort and highlight this strongly in the evaluation</a:t>
                      </a:r>
                      <a:endParaRPr lang="en-GB" sz="1500" b="0"/>
                    </a:p>
                  </a:txBody>
                  <a:tcPr anchor="ctr"/>
                </a:tc>
                <a:extLst>
                  <a:ext uri="{0D108BD9-81ED-4DB2-BD59-A6C34878D82A}">
                    <a16:rowId xmlns:a16="http://schemas.microsoft.com/office/drawing/2014/main" val="1030673559"/>
                  </a:ext>
                </a:extLst>
              </a:tr>
              <a:tr h="1396425">
                <a:tc>
                  <a:txBody>
                    <a:bodyPr/>
                    <a:lstStyle/>
                    <a:p>
                      <a:pPr algn="ctr"/>
                      <a:endParaRPr lang="en-GB" sz="2000" b="1"/>
                    </a:p>
                    <a:p>
                      <a:pPr algn="ctr"/>
                      <a:r>
                        <a:rPr lang="en-GB" sz="1600" b="0"/>
                        <a:t>Availability of </a:t>
                      </a:r>
                      <a:r>
                        <a:rPr lang="en-GB" sz="1600" b="1">
                          <a:solidFill>
                            <a:srgbClr val="47AF3C"/>
                          </a:solidFill>
                        </a:rPr>
                        <a:t>relevant evidence </a:t>
                      </a:r>
                      <a:r>
                        <a:rPr lang="en-GB" sz="1600" b="0"/>
                        <a:t>to answer sustainability questions</a:t>
                      </a:r>
                    </a:p>
                  </a:txBody>
                  <a:tcPr>
                    <a:solidFill>
                      <a:schemeClr val="bg1"/>
                    </a:solidFill>
                  </a:tcPr>
                </a:tc>
                <a:tc>
                  <a:txBody>
                    <a:bodyPr/>
                    <a:lstStyle/>
                    <a:p>
                      <a:r>
                        <a:rPr lang="en-GB" sz="1500" b="0"/>
                        <a:t>Little to no existing evidence available; secondary sources and/or primary data (and the budget to do so) needed.</a:t>
                      </a:r>
                    </a:p>
                  </a:txBody>
                  <a:tcPr anchor="ctr">
                    <a:solidFill>
                      <a:schemeClr val="bg1"/>
                    </a:solidFill>
                  </a:tcPr>
                </a:tc>
                <a:tc>
                  <a:txBody>
                    <a:bodyPr/>
                    <a:lstStyle/>
                    <a:p>
                      <a:r>
                        <a:rPr lang="en-GB" sz="1500" b="0"/>
                        <a:t>Useful evidence exists but is not in an easily accessible form; will require a creative approach and more resources.</a:t>
                      </a:r>
                    </a:p>
                  </a:txBody>
                  <a:tcPr anchor="ctr">
                    <a:solidFill>
                      <a:schemeClr val="bg1"/>
                    </a:solidFill>
                  </a:tcPr>
                </a:tc>
                <a:tc>
                  <a:txBody>
                    <a:bodyPr/>
                    <a:lstStyle/>
                    <a:p>
                      <a:r>
                        <a:rPr lang="en-GB" sz="1500" b="0"/>
                        <a:t>Reasonable availability of relevant evidence (in-house and external studies or databases) at acceptable cost</a:t>
                      </a:r>
                    </a:p>
                  </a:txBody>
                  <a:tcPr anchor="ctr">
                    <a:solidFill>
                      <a:schemeClr val="bg1"/>
                    </a:solidFill>
                  </a:tcPr>
                </a:tc>
                <a:tc>
                  <a:txBody>
                    <a:bodyPr/>
                    <a:lstStyle/>
                    <a:p>
                      <a:r>
                        <a:rPr lang="en-GB" sz="1500" b="0"/>
                        <a:t>Excellent availability of enough relevant evidence (or past studies) at reasonable cost</a:t>
                      </a:r>
                    </a:p>
                  </a:txBody>
                  <a:tcPr anchor="ctr">
                    <a:solidFill>
                      <a:schemeClr val="bg1"/>
                    </a:solidFill>
                  </a:tcPr>
                </a:tc>
                <a:extLst>
                  <a:ext uri="{0D108BD9-81ED-4DB2-BD59-A6C34878D82A}">
                    <a16:rowId xmlns:a16="http://schemas.microsoft.com/office/drawing/2014/main" val="3771445352"/>
                  </a:ext>
                </a:extLst>
              </a:tr>
            </a:tbl>
          </a:graphicData>
        </a:graphic>
      </p:graphicFrame>
      <p:pic>
        <p:nvPicPr>
          <p:cNvPr id="2" name="Grafik 5" descr="Uhr mit einfarbiger Füllung">
            <a:extLst>
              <a:ext uri="{FF2B5EF4-FFF2-40B4-BE49-F238E27FC236}">
                <a16:creationId xmlns:a16="http://schemas.microsoft.com/office/drawing/2014/main" id="{7422E73C-19E5-752C-EA9A-B6307D7D62A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431" y="2280075"/>
            <a:ext cx="468104" cy="453727"/>
          </a:xfrm>
          <a:prstGeom prst="rect">
            <a:avLst/>
          </a:prstGeom>
        </p:spPr>
      </p:pic>
      <p:pic>
        <p:nvPicPr>
          <p:cNvPr id="3" name="Grafik 9" descr="Bücher mit einfarbiger Füllung">
            <a:extLst>
              <a:ext uri="{FF2B5EF4-FFF2-40B4-BE49-F238E27FC236}">
                <a16:creationId xmlns:a16="http://schemas.microsoft.com/office/drawing/2014/main" id="{D4EB3924-477D-34BD-2AB3-0B71BD1B4A4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5449" y="5378608"/>
            <a:ext cx="364067" cy="374650"/>
          </a:xfrm>
          <a:prstGeom prst="rect">
            <a:avLst/>
          </a:prstGeom>
        </p:spPr>
      </p:pic>
      <p:pic>
        <p:nvPicPr>
          <p:cNvPr id="6" name="Grafik 15" descr="Waage der Justitia mit einfarbiger Füllung">
            <a:extLst>
              <a:ext uri="{FF2B5EF4-FFF2-40B4-BE49-F238E27FC236}">
                <a16:creationId xmlns:a16="http://schemas.microsoft.com/office/drawing/2014/main" id="{85659857-AAFF-8B34-41B9-1E88D804D52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63164" y="3940701"/>
            <a:ext cx="528638" cy="452438"/>
          </a:xfrm>
          <a:prstGeom prst="rect">
            <a:avLst/>
          </a:prstGeom>
        </p:spPr>
      </p:pic>
      <p:grpSp>
        <p:nvGrpSpPr>
          <p:cNvPr id="9" name="Group 8">
            <a:extLst>
              <a:ext uri="{FF2B5EF4-FFF2-40B4-BE49-F238E27FC236}">
                <a16:creationId xmlns:a16="http://schemas.microsoft.com/office/drawing/2014/main" id="{911BE8F4-CA50-6E05-0E56-0C2B1EC14A89}"/>
              </a:ext>
            </a:extLst>
          </p:cNvPr>
          <p:cNvGrpSpPr/>
          <p:nvPr/>
        </p:nvGrpSpPr>
        <p:grpSpPr>
          <a:xfrm>
            <a:off x="970276" y="592242"/>
            <a:ext cx="528842" cy="528842"/>
            <a:chOff x="106770" y="551902"/>
            <a:chExt cx="528842" cy="528842"/>
          </a:xfrm>
        </p:grpSpPr>
        <p:pic>
          <p:nvPicPr>
            <p:cNvPr id="7" name="Grafik 11" descr="Rede mit einfarbiger Füllung">
              <a:extLst>
                <a:ext uri="{FF2B5EF4-FFF2-40B4-BE49-F238E27FC236}">
                  <a16:creationId xmlns:a16="http://schemas.microsoft.com/office/drawing/2014/main" id="{20A74B3D-4035-0F11-A2B6-FE172E1B79A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6770" y="551902"/>
              <a:ext cx="528842" cy="528842"/>
            </a:xfrm>
            <a:prstGeom prst="rect">
              <a:avLst/>
            </a:prstGeom>
          </p:spPr>
        </p:pic>
        <p:pic>
          <p:nvPicPr>
            <p:cNvPr id="8" name="Grafik 13" descr="Blatt mit einfarbiger Füllung">
              <a:extLst>
                <a:ext uri="{FF2B5EF4-FFF2-40B4-BE49-F238E27FC236}">
                  <a16:creationId xmlns:a16="http://schemas.microsoft.com/office/drawing/2014/main" id="{591F88F6-1264-5CF8-AB76-EB0F413D6D5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45687" y="695510"/>
              <a:ext cx="236580" cy="241627"/>
            </a:xfrm>
            <a:prstGeom prst="rect">
              <a:avLst/>
            </a:prstGeom>
          </p:spPr>
        </p:pic>
      </p:grpSp>
      <p:sp>
        <p:nvSpPr>
          <p:cNvPr id="5" name="Rectangle 4">
            <a:extLst>
              <a:ext uri="{FF2B5EF4-FFF2-40B4-BE49-F238E27FC236}">
                <a16:creationId xmlns:a16="http://schemas.microsoft.com/office/drawing/2014/main" id="{B067C060-9CA8-0D50-D130-51226CCC9005}"/>
              </a:ext>
            </a:extLst>
          </p:cNvPr>
          <p:cNvSpPr/>
          <p:nvPr/>
        </p:nvSpPr>
        <p:spPr>
          <a:xfrm>
            <a:off x="2578100" y="2300128"/>
            <a:ext cx="9593022" cy="166062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0" name="Rectangle 9">
            <a:extLst>
              <a:ext uri="{FF2B5EF4-FFF2-40B4-BE49-F238E27FC236}">
                <a16:creationId xmlns:a16="http://schemas.microsoft.com/office/drawing/2014/main" id="{1047F9B6-AE1A-635C-1E36-FB2D51881F2D}"/>
              </a:ext>
            </a:extLst>
          </p:cNvPr>
          <p:cNvSpPr/>
          <p:nvPr/>
        </p:nvSpPr>
        <p:spPr>
          <a:xfrm>
            <a:off x="2578100" y="5378789"/>
            <a:ext cx="9593022" cy="1455647"/>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1" name="Rectangle 10">
            <a:extLst>
              <a:ext uri="{FF2B5EF4-FFF2-40B4-BE49-F238E27FC236}">
                <a16:creationId xmlns:a16="http://schemas.microsoft.com/office/drawing/2014/main" id="{55E64593-97CB-C038-FA56-7D0CAC7B93A2}"/>
              </a:ext>
            </a:extLst>
          </p:cNvPr>
          <p:cNvSpPr/>
          <p:nvPr/>
        </p:nvSpPr>
        <p:spPr>
          <a:xfrm>
            <a:off x="2578100" y="3940701"/>
            <a:ext cx="9613900" cy="1329799"/>
          </a:xfrm>
          <a:prstGeom prst="rect">
            <a:avLst/>
          </a:prstGeom>
          <a:solidFill>
            <a:srgbClr val="CCCCCC"/>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 name="Rectangle 10">
            <a:extLst>
              <a:ext uri="{FF2B5EF4-FFF2-40B4-BE49-F238E27FC236}">
                <a16:creationId xmlns:a16="http://schemas.microsoft.com/office/drawing/2014/main" id="{EBE076B8-A731-D0E8-3497-2048518BDFB4}"/>
              </a:ext>
            </a:extLst>
          </p:cNvPr>
          <p:cNvSpPr/>
          <p:nvPr/>
        </p:nvSpPr>
        <p:spPr>
          <a:xfrm>
            <a:off x="2578100" y="646388"/>
            <a:ext cx="9613900" cy="1633687"/>
          </a:xfrm>
          <a:prstGeom prst="rect">
            <a:avLst/>
          </a:prstGeom>
          <a:solidFill>
            <a:srgbClr val="CCCCCC"/>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639859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235C20B-C4F0-AE8D-105D-718F6EC76856}"/>
              </a:ext>
            </a:extLst>
          </p:cNvPr>
          <p:cNvSpPr>
            <a:spLocks noGrp="1"/>
          </p:cNvSpPr>
          <p:nvPr>
            <p:ph type="title"/>
          </p:nvPr>
        </p:nvSpPr>
        <p:spPr>
          <a:xfrm>
            <a:off x="1981697" y="330547"/>
            <a:ext cx="9523655" cy="1501327"/>
          </a:xfrm>
        </p:spPr>
        <p:txBody>
          <a:bodyPr>
            <a:normAutofit/>
          </a:bodyPr>
          <a:lstStyle/>
          <a:p>
            <a:pPr algn="ctr"/>
            <a:r>
              <a:rPr lang="en-GB"/>
              <a:t>Group exercise: Applying the four dimensions</a:t>
            </a:r>
          </a:p>
        </p:txBody>
      </p:sp>
      <p:sp>
        <p:nvSpPr>
          <p:cNvPr id="2" name="Content Placeholder 1">
            <a:extLst>
              <a:ext uri="{FF2B5EF4-FFF2-40B4-BE49-F238E27FC236}">
                <a16:creationId xmlns:a16="http://schemas.microsoft.com/office/drawing/2014/main" id="{D63324E5-C156-F8A7-73FF-D886F1D64D44}"/>
              </a:ext>
            </a:extLst>
          </p:cNvPr>
          <p:cNvSpPr>
            <a:spLocks noGrp="1"/>
          </p:cNvSpPr>
          <p:nvPr>
            <p:ph sz="quarter" idx="4294967295"/>
          </p:nvPr>
        </p:nvSpPr>
        <p:spPr>
          <a:xfrm>
            <a:off x="1265868" y="2543175"/>
            <a:ext cx="10016197" cy="4314825"/>
          </a:xfrm>
        </p:spPr>
        <p:txBody>
          <a:bodyPr vert="horz" lIns="91440" tIns="45720" rIns="91440" bIns="45720" rtlCol="0" anchor="t">
            <a:noAutofit/>
          </a:bodyPr>
          <a:lstStyle/>
          <a:p>
            <a:pPr marL="0" indent="0">
              <a:lnSpc>
                <a:spcPct val="107000"/>
              </a:lnSpc>
              <a:spcAft>
                <a:spcPts val="800"/>
              </a:spcAft>
              <a:buNone/>
              <a:tabLst>
                <a:tab pos="457200" algn="l"/>
              </a:tabLst>
            </a:pPr>
            <a:r>
              <a:rPr lang="en-US" sz="1800" b="1" kern="100">
                <a:effectLst/>
                <a:latin typeface="Aptos" panose="020B0004020202020204" pitchFamily="34" charset="0"/>
                <a:ea typeface="Aptos" panose="020B0004020202020204" pitchFamily="34" charset="0"/>
                <a:cs typeface="Times New Roman" panose="02020603050405020304" pitchFamily="18" charset="0"/>
              </a:rPr>
              <a:t>1. Form Small Groups: </a:t>
            </a:r>
            <a:r>
              <a:rPr lang="en-US" sz="1800" kern="100">
                <a:effectLst/>
                <a:latin typeface="Aptos" panose="020B0004020202020204" pitchFamily="34" charset="0"/>
                <a:ea typeface="Aptos" panose="020B0004020202020204" pitchFamily="34" charset="0"/>
                <a:cs typeface="Times New Roman" panose="02020603050405020304" pitchFamily="18" charset="0"/>
              </a:rPr>
              <a:t>Participants will divide into small groups of 5 people each.</a:t>
            </a:r>
            <a:endParaRPr lang="de-DE" sz="1800" kern="100">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tabLst>
                <a:tab pos="457200" algn="l"/>
              </a:tabLst>
            </a:pPr>
            <a:r>
              <a:rPr lang="de-DE" sz="1800" b="1" kern="100">
                <a:effectLst/>
                <a:latin typeface="Aptos" panose="020B0004020202020204" pitchFamily="34" charset="0"/>
                <a:ea typeface="Aptos" panose="020B0004020202020204" pitchFamily="34" charset="0"/>
                <a:cs typeface="Times New Roman" panose="02020603050405020304" pitchFamily="18" charset="0"/>
              </a:rPr>
              <a:t>2. </a:t>
            </a:r>
            <a:r>
              <a:rPr lang="en-US" sz="1800" b="1" kern="100">
                <a:effectLst/>
                <a:latin typeface="Aptos" panose="020B0004020202020204" pitchFamily="34" charset="0"/>
                <a:ea typeface="Aptos" panose="020B0004020202020204" pitchFamily="34" charset="0"/>
                <a:cs typeface="Times New Roman" panose="02020603050405020304" pitchFamily="18" charset="0"/>
              </a:rPr>
              <a:t>Select a policy/ project/ intervention: </a:t>
            </a:r>
            <a:r>
              <a:rPr lang="en-US" sz="1800" kern="100">
                <a:effectLst/>
                <a:latin typeface="Aptos" panose="020B0004020202020204" pitchFamily="34" charset="0"/>
                <a:ea typeface="Aptos" panose="020B0004020202020204" pitchFamily="34" charset="0"/>
                <a:cs typeface="Times New Roman" panose="02020603050405020304" pitchFamily="18" charset="0"/>
              </a:rPr>
              <a:t>In small groups, select one project per group that you know well to consider doing an evaluation that includes sustainability – the project does not need to have environmental outcomes (5 min)</a:t>
            </a:r>
            <a:endParaRPr lang="de-DE" sz="1800" kern="10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tabLst>
                <a:tab pos="457200" algn="l"/>
              </a:tabLst>
            </a:pPr>
            <a:r>
              <a:rPr lang="en-GB" sz="1800" b="1" kern="100">
                <a:effectLst/>
                <a:latin typeface="Aptos" panose="020B0004020202020204" pitchFamily="34" charset="0"/>
                <a:ea typeface="Aptos" panose="020B0004020202020204" pitchFamily="34" charset="0"/>
                <a:cs typeface="Times New Roman" panose="02020603050405020304" pitchFamily="18" charset="0"/>
              </a:rPr>
              <a:t>3. Apply four dimensions: </a:t>
            </a:r>
            <a:r>
              <a:rPr lang="en-US" sz="1800" kern="100">
                <a:effectLst/>
                <a:latin typeface="Aptos" panose="020B0004020202020204" pitchFamily="34" charset="0"/>
                <a:ea typeface="Aptos" panose="020B0004020202020204" pitchFamily="34" charset="0"/>
                <a:cs typeface="Times New Roman" panose="02020603050405020304" pitchFamily="18" charset="0"/>
              </a:rPr>
              <a:t>Select one or two of the four dimensions in the matrix to assess the challenges and opportunities for including sustainability-inclusive aspects to that evaluation (10 min)</a:t>
            </a:r>
            <a:endParaRPr lang="de-DE" sz="1800" kern="10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tabLst>
                <a:tab pos="457200" algn="l"/>
              </a:tabLst>
            </a:pPr>
            <a:r>
              <a:rPr lang="en-US" sz="1800" b="1" kern="100">
                <a:effectLst/>
                <a:latin typeface="Aptos" panose="020B0004020202020204" pitchFamily="34" charset="0"/>
                <a:ea typeface="Aptos" panose="020B0004020202020204" pitchFamily="34" charset="0"/>
                <a:cs typeface="Times New Roman" panose="02020603050405020304" pitchFamily="18" charset="0"/>
              </a:rPr>
              <a:t>4. Present to the Larger Group: </a:t>
            </a:r>
            <a:r>
              <a:rPr lang="en-US" sz="1800" kern="100">
                <a:effectLst/>
                <a:latin typeface="Aptos" panose="020B0004020202020204" pitchFamily="34" charset="0"/>
                <a:ea typeface="Aptos" panose="020B0004020202020204" pitchFamily="34" charset="0"/>
                <a:cs typeface="Times New Roman" panose="02020603050405020304" pitchFamily="18" charset="0"/>
              </a:rPr>
              <a:t>Each group reports back to all participants one or two insights (challenges and/or opportunities) that the matrix discussion surfaced to them (5 min)</a:t>
            </a:r>
            <a:endParaRPr lang="de-DE" sz="1800" kern="100">
              <a:effectLst/>
              <a:latin typeface="Aptos" panose="020B0004020202020204" pitchFamily="34" charset="0"/>
              <a:ea typeface="Aptos" panose="020B0004020202020204" pitchFamily="34" charset="0"/>
              <a:cs typeface="Times New Roman" panose="02020603050405020304" pitchFamily="18" charset="0"/>
            </a:endParaRPr>
          </a:p>
        </p:txBody>
      </p:sp>
      <p:grpSp>
        <p:nvGrpSpPr>
          <p:cNvPr id="3" name="Gruppieren 2">
            <a:extLst>
              <a:ext uri="{FF2B5EF4-FFF2-40B4-BE49-F238E27FC236}">
                <a16:creationId xmlns:a16="http://schemas.microsoft.com/office/drawing/2014/main" id="{EB16AB60-968B-8CB8-C333-C59EF572B8EF}"/>
              </a:ext>
            </a:extLst>
          </p:cNvPr>
          <p:cNvGrpSpPr/>
          <p:nvPr/>
        </p:nvGrpSpPr>
        <p:grpSpPr>
          <a:xfrm>
            <a:off x="686648" y="779423"/>
            <a:ext cx="1158441" cy="955675"/>
            <a:chOff x="911153" y="2644251"/>
            <a:chExt cx="1558774" cy="1263285"/>
          </a:xfrm>
        </p:grpSpPr>
        <p:sp>
          <p:nvSpPr>
            <p:cNvPr id="5" name="Gleichschenkliges Dreieck 4">
              <a:extLst>
                <a:ext uri="{FF2B5EF4-FFF2-40B4-BE49-F238E27FC236}">
                  <a16:creationId xmlns:a16="http://schemas.microsoft.com/office/drawing/2014/main" id="{D6F22EFA-08F7-DB48-A3C2-D8C32765445F}"/>
                </a:ext>
              </a:extLst>
            </p:cNvPr>
            <p:cNvSpPr/>
            <p:nvPr/>
          </p:nvSpPr>
          <p:spPr>
            <a:xfrm>
              <a:off x="911153" y="2644251"/>
              <a:ext cx="1558774" cy="1254014"/>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6" name="Gruppieren 5">
              <a:extLst>
                <a:ext uri="{FF2B5EF4-FFF2-40B4-BE49-F238E27FC236}">
                  <a16:creationId xmlns:a16="http://schemas.microsoft.com/office/drawing/2014/main" id="{083A47DC-6D5C-3FE2-B580-017EF1F61ECC}"/>
                </a:ext>
              </a:extLst>
            </p:cNvPr>
            <p:cNvGrpSpPr/>
            <p:nvPr/>
          </p:nvGrpSpPr>
          <p:grpSpPr>
            <a:xfrm>
              <a:off x="1170672" y="2950464"/>
              <a:ext cx="980182" cy="957072"/>
              <a:chOff x="745799" y="3480361"/>
              <a:chExt cx="1238558" cy="1388311"/>
            </a:xfrm>
            <a:solidFill>
              <a:schemeClr val="accent2"/>
            </a:solidFill>
          </p:grpSpPr>
          <p:pic>
            <p:nvPicPr>
              <p:cNvPr id="7" name="Grafik 6" descr="Geöffnetes Buch Silhouette">
                <a:extLst>
                  <a:ext uri="{FF2B5EF4-FFF2-40B4-BE49-F238E27FC236}">
                    <a16:creationId xmlns:a16="http://schemas.microsoft.com/office/drawing/2014/main" id="{E492FBE7-7813-4E2C-E137-D5A1D9C02CB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32605" y="3976231"/>
                <a:ext cx="551752" cy="551753"/>
              </a:xfrm>
              <a:prstGeom prst="rect">
                <a:avLst/>
              </a:prstGeom>
            </p:spPr>
          </p:pic>
          <p:pic>
            <p:nvPicPr>
              <p:cNvPr id="8" name="Grafik 7" descr="Kopf mit Zahnrädern mit einfarbiger Füllung">
                <a:extLst>
                  <a:ext uri="{FF2B5EF4-FFF2-40B4-BE49-F238E27FC236}">
                    <a16:creationId xmlns:a16="http://schemas.microsoft.com/office/drawing/2014/main" id="{06B5B8E7-34AD-F2B2-C590-B842CACDAEB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5799" y="3954272"/>
                <a:ext cx="842340" cy="914400"/>
              </a:xfrm>
              <a:prstGeom prst="rect">
                <a:avLst/>
              </a:prstGeom>
            </p:spPr>
          </p:pic>
          <p:pic>
            <p:nvPicPr>
              <p:cNvPr id="9" name="Grafik 8" descr="Wiederholen mit einfarbiger Füllung">
                <a:extLst>
                  <a:ext uri="{FF2B5EF4-FFF2-40B4-BE49-F238E27FC236}">
                    <a16:creationId xmlns:a16="http://schemas.microsoft.com/office/drawing/2014/main" id="{346C9670-A506-E258-B8E3-CB8A26AC712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78881" y="3480361"/>
                <a:ext cx="517542" cy="551753"/>
              </a:xfrm>
              <a:prstGeom prst="rect">
                <a:avLst/>
              </a:prstGeom>
            </p:spPr>
          </p:pic>
        </p:grpSp>
      </p:grpSp>
    </p:spTree>
    <p:extLst>
      <p:ext uri="{BB962C8B-B14F-4D97-AF65-F5344CB8AC3E}">
        <p14:creationId xmlns:p14="http://schemas.microsoft.com/office/powerpoint/2010/main" val="32957240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2017C-2E64-72A1-42CD-C8273211AFE4}"/>
              </a:ext>
            </a:extLst>
          </p:cNvPr>
          <p:cNvSpPr>
            <a:spLocks noGrp="1"/>
          </p:cNvSpPr>
          <p:nvPr>
            <p:ph type="title"/>
          </p:nvPr>
        </p:nvSpPr>
        <p:spPr/>
        <p:txBody>
          <a:bodyPr>
            <a:noAutofit/>
          </a:bodyPr>
          <a:lstStyle/>
          <a:p>
            <a:pPr algn="ctr"/>
            <a:r>
              <a:rPr lang="en-GB" sz="3600"/>
              <a:t>2. Involving key actors in the evaluation process</a:t>
            </a:r>
            <a:endParaRPr lang="de-DE" sz="3600"/>
          </a:p>
        </p:txBody>
      </p:sp>
      <p:sp>
        <p:nvSpPr>
          <p:cNvPr id="9" name="Oval 8">
            <a:extLst>
              <a:ext uri="{FF2B5EF4-FFF2-40B4-BE49-F238E27FC236}">
                <a16:creationId xmlns:a16="http://schemas.microsoft.com/office/drawing/2014/main" id="{F946CA56-AB6C-E6A2-F9B0-B90484FB4454}"/>
              </a:ext>
            </a:extLst>
          </p:cNvPr>
          <p:cNvSpPr/>
          <p:nvPr/>
        </p:nvSpPr>
        <p:spPr>
          <a:xfrm>
            <a:off x="114301" y="1155600"/>
            <a:ext cx="11968844" cy="5669768"/>
          </a:xfrm>
          <a:prstGeom prst="ellipse">
            <a:avLst/>
          </a:prstGeom>
          <a:ln/>
        </p:spPr>
        <p:style>
          <a:lnRef idx="3">
            <a:schemeClr val="lt1"/>
          </a:lnRef>
          <a:fillRef idx="1">
            <a:schemeClr val="accent3"/>
          </a:fillRef>
          <a:effectRef idx="1">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Avenir Next LT Pro"/>
                <a:ea typeface="+mn-ea"/>
                <a:cs typeface="+mn-cs"/>
              </a:rPr>
              <a:t>INTERESTS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Avenir Next LT Pro"/>
                <a:ea typeface="+mn-ea"/>
                <a:cs typeface="+mn-cs"/>
              </a:rPr>
              <a:t>Everyone who – and everything that – can affect the success of the program, </a:t>
            </a:r>
            <a:br>
              <a:rPr kumimoji="0" lang="en-GB" sz="1800" b="0" i="0" u="none" strike="noStrike" kern="1200" cap="none" spc="0" normalizeH="0" baseline="0" noProof="0">
                <a:ln>
                  <a:noFill/>
                </a:ln>
                <a:solidFill>
                  <a:prstClr val="white"/>
                </a:solidFill>
                <a:effectLst/>
                <a:uLnTx/>
                <a:uFillTx/>
                <a:latin typeface="Avenir Next LT Pro"/>
                <a:ea typeface="+mn-ea"/>
                <a:cs typeface="+mn-cs"/>
              </a:rPr>
            </a:br>
            <a:r>
              <a:rPr kumimoji="0" lang="en-GB" sz="1800" b="0" i="0" u="none" strike="noStrike" kern="1200" cap="none" spc="0" normalizeH="0" baseline="0" noProof="0">
                <a:ln>
                  <a:noFill/>
                </a:ln>
                <a:solidFill>
                  <a:prstClr val="white"/>
                </a:solidFill>
                <a:effectLst/>
                <a:uLnTx/>
                <a:uFillTx/>
                <a:latin typeface="Avenir Next LT Pro"/>
                <a:ea typeface="+mn-ea"/>
                <a:cs typeface="+mn-cs"/>
              </a:rPr>
              <a:t>who is affected by it in some way, or who has knowledge about the effects.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8" name="Oval 7">
            <a:extLst>
              <a:ext uri="{FF2B5EF4-FFF2-40B4-BE49-F238E27FC236}">
                <a16:creationId xmlns:a16="http://schemas.microsoft.com/office/drawing/2014/main" id="{7503CAB3-0EE5-DD44-9A4F-980CC5A33376}"/>
              </a:ext>
            </a:extLst>
          </p:cNvPr>
          <p:cNvSpPr/>
          <p:nvPr/>
        </p:nvSpPr>
        <p:spPr>
          <a:xfrm>
            <a:off x="5404513" y="3132319"/>
            <a:ext cx="5732060" cy="2941708"/>
          </a:xfrm>
          <a:prstGeom prst="ellipse">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7" name="Oval 6">
            <a:extLst>
              <a:ext uri="{FF2B5EF4-FFF2-40B4-BE49-F238E27FC236}">
                <a16:creationId xmlns:a16="http://schemas.microsoft.com/office/drawing/2014/main" id="{682948D4-DBFB-0A9E-889C-58E1581A34C3}"/>
              </a:ext>
            </a:extLst>
          </p:cNvPr>
          <p:cNvSpPr/>
          <p:nvPr/>
        </p:nvSpPr>
        <p:spPr>
          <a:xfrm>
            <a:off x="872838" y="3170417"/>
            <a:ext cx="5910099" cy="2903610"/>
          </a:xfrm>
          <a:prstGeom prst="ellipse">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4" name="TextBox 3">
            <a:extLst>
              <a:ext uri="{FF2B5EF4-FFF2-40B4-BE49-F238E27FC236}">
                <a16:creationId xmlns:a16="http://schemas.microsoft.com/office/drawing/2014/main" id="{919C05C2-6ABA-210E-D505-BCF913AF3023}"/>
              </a:ext>
            </a:extLst>
          </p:cNvPr>
          <p:cNvSpPr txBox="1"/>
          <p:nvPr/>
        </p:nvSpPr>
        <p:spPr>
          <a:xfrm>
            <a:off x="2403571" y="3672354"/>
            <a:ext cx="262224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Avenir Next LT Pro"/>
                <a:ea typeface="+mn-ea"/>
                <a:cs typeface="+mn-cs"/>
              </a:rPr>
              <a:t>EVALUATION USERS</a:t>
            </a:r>
          </a:p>
        </p:txBody>
      </p:sp>
      <p:sp>
        <p:nvSpPr>
          <p:cNvPr id="5" name="TextBox 4">
            <a:extLst>
              <a:ext uri="{FF2B5EF4-FFF2-40B4-BE49-F238E27FC236}">
                <a16:creationId xmlns:a16="http://schemas.microsoft.com/office/drawing/2014/main" id="{8BBF581A-503F-CAA3-2972-092C1F65B3B0}"/>
              </a:ext>
            </a:extLst>
          </p:cNvPr>
          <p:cNvSpPr txBox="1"/>
          <p:nvPr/>
        </p:nvSpPr>
        <p:spPr>
          <a:xfrm>
            <a:off x="7107827" y="3672354"/>
            <a:ext cx="262224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Avenir Next LT Pro"/>
                <a:ea typeface="+mn-ea"/>
                <a:cs typeface="+mn-cs"/>
              </a:rPr>
              <a:t>STAKEHOLDERS</a:t>
            </a:r>
          </a:p>
        </p:txBody>
      </p:sp>
      <p:sp>
        <p:nvSpPr>
          <p:cNvPr id="6" name="TextBox 5">
            <a:extLst>
              <a:ext uri="{FF2B5EF4-FFF2-40B4-BE49-F238E27FC236}">
                <a16:creationId xmlns:a16="http://schemas.microsoft.com/office/drawing/2014/main" id="{F4A05E6D-CF9C-6DA1-BC6F-4D59736C6358}"/>
              </a:ext>
            </a:extLst>
          </p:cNvPr>
          <p:cNvSpPr txBox="1"/>
          <p:nvPr/>
        </p:nvSpPr>
        <p:spPr>
          <a:xfrm>
            <a:off x="6631275" y="4102511"/>
            <a:ext cx="3474625"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Avenir Next LT Pro"/>
                <a:ea typeface="+mn-ea"/>
                <a:cs typeface="+mn-cs"/>
              </a:rPr>
              <a:t>Everyone who has a ‘stake’ in the program –  because they oversee, manage, use, or benefit from it</a:t>
            </a:r>
          </a:p>
        </p:txBody>
      </p:sp>
      <p:sp>
        <p:nvSpPr>
          <p:cNvPr id="15" name="TextBox 14">
            <a:extLst>
              <a:ext uri="{FF2B5EF4-FFF2-40B4-BE49-F238E27FC236}">
                <a16:creationId xmlns:a16="http://schemas.microsoft.com/office/drawing/2014/main" id="{6758397C-05F2-BB57-BA93-60FA7EC43836}"/>
              </a:ext>
            </a:extLst>
          </p:cNvPr>
          <p:cNvSpPr txBox="1"/>
          <p:nvPr/>
        </p:nvSpPr>
        <p:spPr>
          <a:xfrm>
            <a:off x="2081550" y="4147923"/>
            <a:ext cx="3059693"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Avenir Next LT Pro"/>
                <a:ea typeface="+mn-ea"/>
                <a:cs typeface="+mn-cs"/>
              </a:rPr>
              <a:t>People who will have access to the evaluation and might use its insights in some way</a:t>
            </a:r>
          </a:p>
        </p:txBody>
      </p:sp>
    </p:spTree>
    <p:extLst>
      <p:ext uri="{BB962C8B-B14F-4D97-AF65-F5344CB8AC3E}">
        <p14:creationId xmlns:p14="http://schemas.microsoft.com/office/powerpoint/2010/main" val="15496918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037B53E7-3C10-664F-5979-FACC570D0679}"/>
              </a:ext>
            </a:extLst>
          </p:cNvPr>
          <p:cNvSpPr>
            <a:spLocks noGrp="1"/>
          </p:cNvSpPr>
          <p:nvPr>
            <p:ph type="title"/>
          </p:nvPr>
        </p:nvSpPr>
        <p:spPr>
          <a:xfrm>
            <a:off x="715436" y="28297"/>
            <a:ext cx="11017064" cy="1057039"/>
          </a:xfrm>
        </p:spPr>
        <p:txBody>
          <a:bodyPr spcFirstLastPara="1" wrap="square" lIns="91425" tIns="45700" rIns="91425" bIns="45700" anchor="ctr" anchorCtr="0">
            <a:noAutofit/>
          </a:bodyPr>
          <a:lstStyle/>
          <a:p>
            <a:r>
              <a:rPr lang="de-DE" sz="3600">
                <a:latin typeface="Calibri"/>
              </a:rPr>
              <a:t>To promote </a:t>
            </a:r>
            <a:r>
              <a:rPr lang="de-DE" sz="3600" err="1">
                <a:latin typeface="Calibri"/>
              </a:rPr>
              <a:t>use</a:t>
            </a:r>
            <a:r>
              <a:rPr lang="de-DE" sz="3600">
                <a:latin typeface="Calibri"/>
              </a:rPr>
              <a:t> and </a:t>
            </a:r>
            <a:r>
              <a:rPr lang="de-DE" sz="3600" err="1">
                <a:latin typeface="Calibri"/>
              </a:rPr>
              <a:t>access</a:t>
            </a:r>
            <a:r>
              <a:rPr lang="de-DE" sz="3600">
                <a:latin typeface="Calibri"/>
              </a:rPr>
              <a:t> </a:t>
            </a:r>
            <a:r>
              <a:rPr lang="de-DE" sz="3600" err="1">
                <a:latin typeface="Calibri"/>
              </a:rPr>
              <a:t>knowledge</a:t>
            </a:r>
            <a:r>
              <a:rPr lang="de-DE" sz="3600">
                <a:latin typeface="Calibri"/>
              </a:rPr>
              <a:t>, </a:t>
            </a:r>
            <a:br>
              <a:rPr lang="de-DE" sz="3600">
                <a:latin typeface="Calibri"/>
              </a:rPr>
            </a:br>
            <a:r>
              <a:rPr lang="de-DE" sz="3600">
                <a:latin typeface="Calibri"/>
              </a:rPr>
              <a:t>involve </a:t>
            </a:r>
            <a:r>
              <a:rPr lang="de-DE" sz="3600" err="1">
                <a:latin typeface="Calibri"/>
              </a:rPr>
              <a:t>key</a:t>
            </a:r>
            <a:r>
              <a:rPr lang="de-DE" sz="3600">
                <a:latin typeface="Calibri"/>
              </a:rPr>
              <a:t> </a:t>
            </a:r>
            <a:r>
              <a:rPr lang="de-DE" sz="3600" err="1">
                <a:latin typeface="Calibri"/>
              </a:rPr>
              <a:t>actors</a:t>
            </a:r>
            <a:r>
              <a:rPr lang="de-DE" sz="3600">
                <a:latin typeface="Calibri"/>
              </a:rPr>
              <a:t> in the </a:t>
            </a:r>
            <a:r>
              <a:rPr lang="de-DE" sz="3600" err="1">
                <a:latin typeface="Calibri"/>
              </a:rPr>
              <a:t>evaluation</a:t>
            </a:r>
            <a:r>
              <a:rPr lang="de-DE" sz="3600">
                <a:latin typeface="Calibri"/>
              </a:rPr>
              <a:t> process</a:t>
            </a:r>
          </a:p>
        </p:txBody>
      </p:sp>
      <p:pic>
        <p:nvPicPr>
          <p:cNvPr id="9" name="Grafik 8" descr="Fußabdrücke mit einfarbiger Füllung">
            <a:extLst>
              <a:ext uri="{FF2B5EF4-FFF2-40B4-BE49-F238E27FC236}">
                <a16:creationId xmlns:a16="http://schemas.microsoft.com/office/drawing/2014/main" id="{D5846AD0-6406-CF6E-379B-CB4C9B4C3E6A}"/>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3922947">
            <a:off x="259041" y="4229749"/>
            <a:ext cx="390547" cy="842256"/>
          </a:xfrm>
          <a:prstGeom prst="rect">
            <a:avLst/>
          </a:prstGeom>
        </p:spPr>
      </p:pic>
      <p:pic>
        <p:nvPicPr>
          <p:cNvPr id="20" name="Grafik 19" descr="Fußabdrücke mit einfarbiger Füllung">
            <a:extLst>
              <a:ext uri="{FF2B5EF4-FFF2-40B4-BE49-F238E27FC236}">
                <a16:creationId xmlns:a16="http://schemas.microsoft.com/office/drawing/2014/main" id="{266A2496-FFD0-AD0D-1B5C-07D0A773F57E}"/>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5400000">
            <a:off x="3680807" y="2938287"/>
            <a:ext cx="390547" cy="842256"/>
          </a:xfrm>
          <a:prstGeom prst="rect">
            <a:avLst/>
          </a:prstGeom>
        </p:spPr>
      </p:pic>
      <p:pic>
        <p:nvPicPr>
          <p:cNvPr id="24" name="Grafik 23" descr="Fußabdrücke mit einfarbiger Füllung">
            <a:extLst>
              <a:ext uri="{FF2B5EF4-FFF2-40B4-BE49-F238E27FC236}">
                <a16:creationId xmlns:a16="http://schemas.microsoft.com/office/drawing/2014/main" id="{ABB2AC5F-1357-2323-56BE-9FA70E70F1C3}"/>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5400000">
            <a:off x="3119799" y="3535789"/>
            <a:ext cx="446401" cy="930925"/>
          </a:xfrm>
          <a:prstGeom prst="rect">
            <a:avLst/>
          </a:prstGeom>
        </p:spPr>
      </p:pic>
      <p:pic>
        <p:nvPicPr>
          <p:cNvPr id="25" name="Grafik 24" descr="Fußabdrücke mit einfarbiger Füllung">
            <a:extLst>
              <a:ext uri="{FF2B5EF4-FFF2-40B4-BE49-F238E27FC236}">
                <a16:creationId xmlns:a16="http://schemas.microsoft.com/office/drawing/2014/main" id="{7853DF9F-BEA2-65F9-0ADE-EF597F03CFE1}"/>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4319023">
            <a:off x="1484601" y="4321536"/>
            <a:ext cx="446401" cy="930925"/>
          </a:xfrm>
          <a:prstGeom prst="rect">
            <a:avLst/>
          </a:prstGeom>
        </p:spPr>
      </p:pic>
      <p:pic>
        <p:nvPicPr>
          <p:cNvPr id="26" name="Grafik 25" descr="Fußabdrücke mit einfarbiger Füllung">
            <a:extLst>
              <a:ext uri="{FF2B5EF4-FFF2-40B4-BE49-F238E27FC236}">
                <a16:creationId xmlns:a16="http://schemas.microsoft.com/office/drawing/2014/main" id="{D4605E48-275F-F3EE-70D0-A245F9567A67}"/>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3922947">
            <a:off x="1755415" y="3420587"/>
            <a:ext cx="390547" cy="842256"/>
          </a:xfrm>
          <a:prstGeom prst="rect">
            <a:avLst/>
          </a:prstGeom>
        </p:spPr>
      </p:pic>
      <p:pic>
        <p:nvPicPr>
          <p:cNvPr id="27" name="Grafik 26" descr="Fußabdrücke mit einfarbiger Füllung">
            <a:extLst>
              <a:ext uri="{FF2B5EF4-FFF2-40B4-BE49-F238E27FC236}">
                <a16:creationId xmlns:a16="http://schemas.microsoft.com/office/drawing/2014/main" id="{412E551E-2EC6-8319-5AE3-49432063E0A1}"/>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3953415">
            <a:off x="6320542" y="3037354"/>
            <a:ext cx="446401" cy="930925"/>
          </a:xfrm>
          <a:prstGeom prst="rect">
            <a:avLst/>
          </a:prstGeom>
        </p:spPr>
      </p:pic>
      <p:pic>
        <p:nvPicPr>
          <p:cNvPr id="28" name="Grafik 27" descr="Fußabdrücke mit einfarbiger Füllung">
            <a:extLst>
              <a:ext uri="{FF2B5EF4-FFF2-40B4-BE49-F238E27FC236}">
                <a16:creationId xmlns:a16="http://schemas.microsoft.com/office/drawing/2014/main" id="{E54B6E63-5B8B-C957-E80D-071F22956FFC}"/>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4825443">
            <a:off x="6947428" y="2687824"/>
            <a:ext cx="390547" cy="842256"/>
          </a:xfrm>
          <a:prstGeom prst="rect">
            <a:avLst/>
          </a:prstGeom>
        </p:spPr>
      </p:pic>
      <p:pic>
        <p:nvPicPr>
          <p:cNvPr id="29" name="Grafik 28" descr="Fußabdrücke mit einfarbiger Füllung">
            <a:extLst>
              <a:ext uri="{FF2B5EF4-FFF2-40B4-BE49-F238E27FC236}">
                <a16:creationId xmlns:a16="http://schemas.microsoft.com/office/drawing/2014/main" id="{68F80070-B37A-38F6-822E-D2FF8D0765BF}"/>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5774685">
            <a:off x="8320139" y="3081687"/>
            <a:ext cx="390547" cy="842256"/>
          </a:xfrm>
          <a:prstGeom prst="rect">
            <a:avLst/>
          </a:prstGeom>
        </p:spPr>
      </p:pic>
      <p:pic>
        <p:nvPicPr>
          <p:cNvPr id="30" name="Grafik 29" descr="Fußabdrücke mit einfarbiger Füllung">
            <a:extLst>
              <a:ext uri="{FF2B5EF4-FFF2-40B4-BE49-F238E27FC236}">
                <a16:creationId xmlns:a16="http://schemas.microsoft.com/office/drawing/2014/main" id="{E2BAA9EA-4E95-0127-0C5D-82F56827683F}"/>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6879346">
            <a:off x="10001526" y="3356921"/>
            <a:ext cx="390547" cy="842256"/>
          </a:xfrm>
          <a:prstGeom prst="rect">
            <a:avLst/>
          </a:prstGeom>
        </p:spPr>
      </p:pic>
      <p:pic>
        <p:nvPicPr>
          <p:cNvPr id="31" name="Grafik 30" descr="Fußabdrücke mit einfarbiger Füllung">
            <a:extLst>
              <a:ext uri="{FF2B5EF4-FFF2-40B4-BE49-F238E27FC236}">
                <a16:creationId xmlns:a16="http://schemas.microsoft.com/office/drawing/2014/main" id="{BA333710-57AC-A8E5-FF2B-86D4E7DEDE50}"/>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6340965">
            <a:off x="9186560" y="3743020"/>
            <a:ext cx="446401" cy="930925"/>
          </a:xfrm>
          <a:prstGeom prst="rect">
            <a:avLst/>
          </a:prstGeom>
        </p:spPr>
      </p:pic>
      <p:pic>
        <p:nvPicPr>
          <p:cNvPr id="32" name="Grafik 31" descr="Fußabdrücke mit einfarbiger Füllung">
            <a:extLst>
              <a:ext uri="{FF2B5EF4-FFF2-40B4-BE49-F238E27FC236}">
                <a16:creationId xmlns:a16="http://schemas.microsoft.com/office/drawing/2014/main" id="{8A9DD8F8-1307-77D0-07D2-EA8B779E51A6}"/>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6623797">
            <a:off x="10483401" y="4191555"/>
            <a:ext cx="446401" cy="930925"/>
          </a:xfrm>
          <a:prstGeom prst="rect">
            <a:avLst/>
          </a:prstGeom>
        </p:spPr>
      </p:pic>
      <p:pic>
        <p:nvPicPr>
          <p:cNvPr id="33" name="Grafik 32" descr="Fußabdrücke mit einfarbiger Füllung">
            <a:extLst>
              <a:ext uri="{FF2B5EF4-FFF2-40B4-BE49-F238E27FC236}">
                <a16:creationId xmlns:a16="http://schemas.microsoft.com/office/drawing/2014/main" id="{53708E65-5A1F-C619-88BF-0520E0563BDA}"/>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5802166">
            <a:off x="11024007" y="3685298"/>
            <a:ext cx="390547" cy="842256"/>
          </a:xfrm>
          <a:prstGeom prst="rect">
            <a:avLst/>
          </a:prstGeom>
        </p:spPr>
      </p:pic>
      <p:pic>
        <p:nvPicPr>
          <p:cNvPr id="34" name="Grafik 33" descr="Fußabdrücke mit einfarbiger Füllung">
            <a:extLst>
              <a:ext uri="{FF2B5EF4-FFF2-40B4-BE49-F238E27FC236}">
                <a16:creationId xmlns:a16="http://schemas.microsoft.com/office/drawing/2014/main" id="{CBF6C779-89FC-14C7-CA0E-2F328677D30A}"/>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6340965">
            <a:off x="7564393" y="3312589"/>
            <a:ext cx="446401" cy="930925"/>
          </a:xfrm>
          <a:prstGeom prst="rect">
            <a:avLst/>
          </a:prstGeom>
        </p:spPr>
      </p:pic>
      <p:pic>
        <p:nvPicPr>
          <p:cNvPr id="35" name="Grafik 34" descr="Fußabdrücke mit einfarbiger Füllung">
            <a:extLst>
              <a:ext uri="{FF2B5EF4-FFF2-40B4-BE49-F238E27FC236}">
                <a16:creationId xmlns:a16="http://schemas.microsoft.com/office/drawing/2014/main" id="{F6198C40-AA62-CD89-7C7F-5C7670352267}"/>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4319023">
            <a:off x="-47534" y="5106285"/>
            <a:ext cx="446401" cy="930925"/>
          </a:xfrm>
          <a:prstGeom prst="rect">
            <a:avLst/>
          </a:prstGeom>
        </p:spPr>
      </p:pic>
      <p:pic>
        <p:nvPicPr>
          <p:cNvPr id="36" name="Grafik 35" descr="Fußabdrücke mit einfarbiger Füllung">
            <a:extLst>
              <a:ext uri="{FF2B5EF4-FFF2-40B4-BE49-F238E27FC236}">
                <a16:creationId xmlns:a16="http://schemas.microsoft.com/office/drawing/2014/main" id="{6080A88F-086F-2550-7FAB-01A8F61BE812}"/>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4608548">
            <a:off x="4466170" y="3444503"/>
            <a:ext cx="446401" cy="930925"/>
          </a:xfrm>
          <a:prstGeom prst="rect">
            <a:avLst/>
          </a:prstGeom>
        </p:spPr>
      </p:pic>
      <p:pic>
        <p:nvPicPr>
          <p:cNvPr id="37" name="Grafik 36" descr="Fußabdrücke mit einfarbiger Füllung">
            <a:extLst>
              <a:ext uri="{FF2B5EF4-FFF2-40B4-BE49-F238E27FC236}">
                <a16:creationId xmlns:a16="http://schemas.microsoft.com/office/drawing/2014/main" id="{23C653E7-84BF-392C-1487-8BA65F2290EB}"/>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4825443">
            <a:off x="5141004" y="2886825"/>
            <a:ext cx="390547" cy="842256"/>
          </a:xfrm>
          <a:prstGeom prst="rect">
            <a:avLst/>
          </a:prstGeom>
        </p:spPr>
      </p:pic>
      <p:pic>
        <p:nvPicPr>
          <p:cNvPr id="39" name="Grafik 38" descr="Wegweiser mit einfarbiger Füllung">
            <a:extLst>
              <a:ext uri="{FF2B5EF4-FFF2-40B4-BE49-F238E27FC236}">
                <a16:creationId xmlns:a16="http://schemas.microsoft.com/office/drawing/2014/main" id="{66CB5C82-D626-2288-E84B-38E9E31CD53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7339" y="5114546"/>
            <a:ext cx="1057653" cy="1057653"/>
          </a:xfrm>
          <a:prstGeom prst="rect">
            <a:avLst/>
          </a:prstGeom>
        </p:spPr>
      </p:pic>
      <p:pic>
        <p:nvPicPr>
          <p:cNvPr id="40" name="Grafik 39" descr="Wegweiser mit einfarbiger Füllung">
            <a:extLst>
              <a:ext uri="{FF2B5EF4-FFF2-40B4-BE49-F238E27FC236}">
                <a16:creationId xmlns:a16="http://schemas.microsoft.com/office/drawing/2014/main" id="{45565E6E-E93B-796C-424B-EA6C536D5F1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87624" y="2417799"/>
            <a:ext cx="1057653" cy="1057653"/>
          </a:xfrm>
          <a:prstGeom prst="rect">
            <a:avLst/>
          </a:prstGeom>
        </p:spPr>
      </p:pic>
      <p:sp>
        <p:nvSpPr>
          <p:cNvPr id="41" name="Textfeld 40">
            <a:extLst>
              <a:ext uri="{FF2B5EF4-FFF2-40B4-BE49-F238E27FC236}">
                <a16:creationId xmlns:a16="http://schemas.microsoft.com/office/drawing/2014/main" id="{4A9A253A-98CA-54EF-4A30-141D5C5D1966}"/>
              </a:ext>
            </a:extLst>
          </p:cNvPr>
          <p:cNvSpPr txBox="1"/>
          <p:nvPr/>
        </p:nvSpPr>
        <p:spPr>
          <a:xfrm>
            <a:off x="1738671" y="5527128"/>
            <a:ext cx="2574628" cy="1015663"/>
          </a:xfrm>
          <a:prstGeom prst="rect">
            <a:avLst/>
          </a:prstGeom>
          <a:noFill/>
        </p:spPr>
        <p:txBody>
          <a:bodyPr wrap="square" lIns="91440" tIns="45720" rIns="91440" bIns="45720" rtlCol="0" anchor="t">
            <a:spAutoFit/>
          </a:bodyPr>
          <a:lstStyle/>
          <a:p>
            <a:r>
              <a:rPr lang="de-DE" sz="2000" b="1" err="1">
                <a:solidFill>
                  <a:schemeClr val="accent1"/>
                </a:solidFill>
                <a:latin typeface="Aptos Light"/>
              </a:rPr>
              <a:t>Identify</a:t>
            </a:r>
            <a:r>
              <a:rPr lang="de-DE" sz="2000" b="1">
                <a:solidFill>
                  <a:schemeClr val="accent1"/>
                </a:solidFill>
                <a:latin typeface="Aptos Light"/>
              </a:rPr>
              <a:t> </a:t>
            </a:r>
            <a:r>
              <a:rPr lang="de-DE" sz="2000" b="1" err="1">
                <a:solidFill>
                  <a:schemeClr val="accent1"/>
                </a:solidFill>
                <a:latin typeface="Aptos Light"/>
              </a:rPr>
              <a:t>key</a:t>
            </a:r>
            <a:r>
              <a:rPr lang="de-DE" sz="2000" b="1">
                <a:solidFill>
                  <a:schemeClr val="accent1"/>
                </a:solidFill>
                <a:latin typeface="Aptos Light"/>
              </a:rPr>
              <a:t> </a:t>
            </a:r>
            <a:r>
              <a:rPr lang="de-DE" sz="2000" b="1" err="1">
                <a:solidFill>
                  <a:schemeClr val="accent1"/>
                </a:solidFill>
                <a:latin typeface="Aptos Light"/>
              </a:rPr>
              <a:t>stakeholders</a:t>
            </a:r>
            <a:r>
              <a:rPr lang="de-DE" sz="2000" b="1">
                <a:solidFill>
                  <a:schemeClr val="accent1"/>
                </a:solidFill>
                <a:latin typeface="Aptos Light"/>
              </a:rPr>
              <a:t> and </a:t>
            </a:r>
            <a:r>
              <a:rPr lang="de-DE" sz="2000" b="1" err="1">
                <a:solidFill>
                  <a:schemeClr val="accent1"/>
                </a:solidFill>
                <a:latin typeface="Aptos Light"/>
              </a:rPr>
              <a:t>interests</a:t>
            </a:r>
            <a:endParaRPr lang="de-DE" err="1">
              <a:solidFill>
                <a:schemeClr val="accent1"/>
              </a:solidFill>
              <a:cs typeface="Arial"/>
            </a:endParaRPr>
          </a:p>
        </p:txBody>
      </p:sp>
      <p:pic>
        <p:nvPicPr>
          <p:cNvPr id="42" name="Grafik 41" descr="Wegweiser mit einfarbiger Füllung">
            <a:extLst>
              <a:ext uri="{FF2B5EF4-FFF2-40B4-BE49-F238E27FC236}">
                <a16:creationId xmlns:a16="http://schemas.microsoft.com/office/drawing/2014/main" id="{C56F702D-0731-C21A-4811-AFDD423CAB2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78670" y="3789655"/>
            <a:ext cx="1057653" cy="1057653"/>
          </a:xfrm>
          <a:prstGeom prst="rect">
            <a:avLst/>
          </a:prstGeom>
        </p:spPr>
      </p:pic>
      <p:sp>
        <p:nvSpPr>
          <p:cNvPr id="43" name="Textfeld 42">
            <a:extLst>
              <a:ext uri="{FF2B5EF4-FFF2-40B4-BE49-F238E27FC236}">
                <a16:creationId xmlns:a16="http://schemas.microsoft.com/office/drawing/2014/main" id="{08C6131D-93A9-BE6D-D5B4-8EDE5498EE72}"/>
              </a:ext>
            </a:extLst>
          </p:cNvPr>
          <p:cNvSpPr txBox="1"/>
          <p:nvPr/>
        </p:nvSpPr>
        <p:spPr>
          <a:xfrm>
            <a:off x="3235996" y="1768598"/>
            <a:ext cx="3487299" cy="1323439"/>
          </a:xfrm>
          <a:prstGeom prst="rect">
            <a:avLst/>
          </a:prstGeom>
          <a:noFill/>
        </p:spPr>
        <p:txBody>
          <a:bodyPr wrap="square" lIns="91440" tIns="45720" rIns="91440" bIns="45720" rtlCol="0" anchor="t">
            <a:spAutoFit/>
          </a:bodyPr>
          <a:lstStyle/>
          <a:p>
            <a:r>
              <a:rPr lang="en-US" sz="2000" b="1">
                <a:solidFill>
                  <a:schemeClr val="accent1"/>
                </a:solidFill>
                <a:latin typeface="Aptos Light"/>
              </a:rPr>
              <a:t>Engage multiple knowledges and interests in evaluation design and information gathering</a:t>
            </a:r>
            <a:endParaRPr lang="de-DE" sz="2000" b="1">
              <a:solidFill>
                <a:schemeClr val="accent1"/>
              </a:solidFill>
              <a:latin typeface="Aptos Light" panose="020B0004020202020204" pitchFamily="34" charset="0"/>
            </a:endParaRPr>
          </a:p>
        </p:txBody>
      </p:sp>
      <p:sp>
        <p:nvSpPr>
          <p:cNvPr id="44" name="Textfeld 43">
            <a:extLst>
              <a:ext uri="{FF2B5EF4-FFF2-40B4-BE49-F238E27FC236}">
                <a16:creationId xmlns:a16="http://schemas.microsoft.com/office/drawing/2014/main" id="{BDDBE765-52A5-E04E-A50E-835192341F35}"/>
              </a:ext>
            </a:extLst>
          </p:cNvPr>
          <p:cNvSpPr txBox="1"/>
          <p:nvPr/>
        </p:nvSpPr>
        <p:spPr>
          <a:xfrm>
            <a:off x="6383425" y="4267997"/>
            <a:ext cx="3012093" cy="1323439"/>
          </a:xfrm>
          <a:prstGeom prst="rect">
            <a:avLst/>
          </a:prstGeom>
          <a:noFill/>
        </p:spPr>
        <p:txBody>
          <a:bodyPr wrap="square" lIns="91440" tIns="45720" rIns="91440" bIns="45720" rtlCol="0" anchor="t">
            <a:spAutoFit/>
          </a:bodyPr>
          <a:lstStyle/>
          <a:p>
            <a:r>
              <a:rPr lang="en-US" sz="2000" b="1">
                <a:solidFill>
                  <a:schemeClr val="accent1"/>
                </a:solidFill>
                <a:latin typeface="Aptos Light"/>
              </a:rPr>
              <a:t>Facilitate multiple knowledges and interests to make sense of the evidence together</a:t>
            </a:r>
            <a:endParaRPr lang="en-US" sz="2000" b="1">
              <a:solidFill>
                <a:schemeClr val="accent1"/>
              </a:solidFill>
              <a:latin typeface="Aptos Light" panose="020B0004020202020204" pitchFamily="34" charset="0"/>
            </a:endParaRPr>
          </a:p>
        </p:txBody>
      </p:sp>
      <p:pic>
        <p:nvPicPr>
          <p:cNvPr id="47" name="Grafik 46" descr="Wegweiser mit einfarbiger Füllung">
            <a:extLst>
              <a:ext uri="{FF2B5EF4-FFF2-40B4-BE49-F238E27FC236}">
                <a16:creationId xmlns:a16="http://schemas.microsoft.com/office/drawing/2014/main" id="{97E1F9A2-9763-747F-8780-7204CAE0C39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543768" y="2080206"/>
            <a:ext cx="1057653" cy="1057653"/>
          </a:xfrm>
          <a:prstGeom prst="rect">
            <a:avLst/>
          </a:prstGeom>
        </p:spPr>
      </p:pic>
      <p:sp>
        <p:nvSpPr>
          <p:cNvPr id="48" name="Textfeld 47">
            <a:extLst>
              <a:ext uri="{FF2B5EF4-FFF2-40B4-BE49-F238E27FC236}">
                <a16:creationId xmlns:a16="http://schemas.microsoft.com/office/drawing/2014/main" id="{9C24A56B-9214-D195-F157-FE20BEF50352}"/>
              </a:ext>
            </a:extLst>
          </p:cNvPr>
          <p:cNvSpPr txBox="1"/>
          <p:nvPr/>
        </p:nvSpPr>
        <p:spPr>
          <a:xfrm>
            <a:off x="10188696" y="1733241"/>
            <a:ext cx="1991300" cy="400110"/>
          </a:xfrm>
          <a:prstGeom prst="rect">
            <a:avLst/>
          </a:prstGeom>
          <a:noFill/>
        </p:spPr>
        <p:txBody>
          <a:bodyPr wrap="square" lIns="91440" tIns="45720" rIns="91440" bIns="45720" rtlCol="0" anchor="t">
            <a:spAutoFit/>
          </a:bodyPr>
          <a:lstStyle/>
          <a:p>
            <a:endParaRPr lang="en-US" sz="2000" b="1">
              <a:solidFill>
                <a:schemeClr val="accent1"/>
              </a:solidFill>
              <a:latin typeface="Aptos Light" panose="020B0004020202020204" pitchFamily="34" charset="0"/>
            </a:endParaRPr>
          </a:p>
        </p:txBody>
      </p:sp>
      <p:pic>
        <p:nvPicPr>
          <p:cNvPr id="49" name="Grafik 48" descr="Fußabdrücke mit einfarbiger Füllung">
            <a:extLst>
              <a:ext uri="{FF2B5EF4-FFF2-40B4-BE49-F238E27FC236}">
                <a16:creationId xmlns:a16="http://schemas.microsoft.com/office/drawing/2014/main" id="{B31C563B-B639-6022-4307-3DAF31295546}"/>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5720759">
            <a:off x="11982598" y="4451010"/>
            <a:ext cx="446401" cy="930925"/>
          </a:xfrm>
          <a:prstGeom prst="rect">
            <a:avLst/>
          </a:prstGeom>
        </p:spPr>
      </p:pic>
      <p:sp>
        <p:nvSpPr>
          <p:cNvPr id="2" name="Textfeld 43">
            <a:extLst>
              <a:ext uri="{FF2B5EF4-FFF2-40B4-BE49-F238E27FC236}">
                <a16:creationId xmlns:a16="http://schemas.microsoft.com/office/drawing/2014/main" id="{85A149A7-A055-1078-86A1-9258D1CFC9AC}"/>
              </a:ext>
            </a:extLst>
          </p:cNvPr>
          <p:cNvSpPr txBox="1"/>
          <p:nvPr/>
        </p:nvSpPr>
        <p:spPr>
          <a:xfrm>
            <a:off x="9615361" y="2127881"/>
            <a:ext cx="2507288" cy="923330"/>
          </a:xfrm>
          <a:prstGeom prst="rect">
            <a:avLst/>
          </a:prstGeom>
          <a:noFill/>
        </p:spPr>
        <p:txBody>
          <a:bodyPr wrap="square" lIns="91440" tIns="45720" rIns="91440" bIns="45720" rtlCol="0" anchor="t">
            <a:spAutoFit/>
          </a:bodyPr>
          <a:lstStyle/>
          <a:p>
            <a:r>
              <a:rPr lang="en-US" b="1">
                <a:solidFill>
                  <a:schemeClr val="accent1"/>
                </a:solidFill>
                <a:latin typeface="Aptos Light"/>
              </a:rPr>
              <a:t>Develop action plans with key interests and decision makers </a:t>
            </a:r>
            <a:endParaRPr lang="en-US" b="1">
              <a:solidFill>
                <a:schemeClr val="accent1"/>
              </a:solidFill>
              <a:latin typeface="Aptos Light" panose="020B0004020202020204" pitchFamily="34" charset="0"/>
            </a:endParaRPr>
          </a:p>
        </p:txBody>
      </p:sp>
      <p:sp>
        <p:nvSpPr>
          <p:cNvPr id="3" name="Rechteck 2">
            <a:extLst>
              <a:ext uri="{FF2B5EF4-FFF2-40B4-BE49-F238E27FC236}">
                <a16:creationId xmlns:a16="http://schemas.microsoft.com/office/drawing/2014/main" id="{F11E9400-41F4-ED14-A802-7DBDEDCE5480}"/>
              </a:ext>
            </a:extLst>
          </p:cNvPr>
          <p:cNvSpPr/>
          <p:nvPr/>
        </p:nvSpPr>
        <p:spPr>
          <a:xfrm>
            <a:off x="8544659" y="1748971"/>
            <a:ext cx="3260193" cy="1447688"/>
          </a:xfrm>
          <a:prstGeom prst="rect">
            <a:avLst/>
          </a:prstGeom>
          <a:solidFill>
            <a:schemeClr val="bg2">
              <a:alpha val="7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613DA211-6854-C04A-4485-9E9841733886}"/>
              </a:ext>
            </a:extLst>
          </p:cNvPr>
          <p:cNvSpPr/>
          <p:nvPr/>
        </p:nvSpPr>
        <p:spPr>
          <a:xfrm rot="610007">
            <a:off x="5196812" y="4099059"/>
            <a:ext cx="4032928" cy="1972799"/>
          </a:xfrm>
          <a:prstGeom prst="rect">
            <a:avLst/>
          </a:prstGeom>
          <a:solidFill>
            <a:schemeClr val="bg2">
              <a:alpha val="7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2AD1B1E1-8D72-D154-E5F0-0A0ED394E1D1}"/>
              </a:ext>
            </a:extLst>
          </p:cNvPr>
          <p:cNvSpPr/>
          <p:nvPr/>
        </p:nvSpPr>
        <p:spPr>
          <a:xfrm>
            <a:off x="2244915" y="1347147"/>
            <a:ext cx="4233943" cy="1816994"/>
          </a:xfrm>
          <a:prstGeom prst="rect">
            <a:avLst/>
          </a:prstGeom>
          <a:solidFill>
            <a:schemeClr val="bg2">
              <a:alpha val="7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DEE9CD0E-CC4F-05EF-AAE9-369179D612D7}"/>
              </a:ext>
            </a:extLst>
          </p:cNvPr>
          <p:cNvSpPr/>
          <p:nvPr/>
        </p:nvSpPr>
        <p:spPr>
          <a:xfrm>
            <a:off x="1178695" y="3164141"/>
            <a:ext cx="1901114" cy="330372"/>
          </a:xfrm>
          <a:prstGeom prst="rect">
            <a:avLst/>
          </a:prstGeom>
          <a:solidFill>
            <a:schemeClr val="bg2">
              <a:alpha val="7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199158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Smart choice vector logo template. This ...">
            <a:extLst>
              <a:ext uri="{FF2B5EF4-FFF2-40B4-BE49-F238E27FC236}">
                <a16:creationId xmlns:a16="http://schemas.microsoft.com/office/drawing/2014/main" id="{D90A3BD1-A991-8C09-80A9-B11665E614C2}"/>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22736" t="10127" r="24912" b="30293"/>
          <a:stretch/>
        </p:blipFill>
        <p:spPr bwMode="auto">
          <a:xfrm>
            <a:off x="6166890" y="1353133"/>
            <a:ext cx="950259" cy="108147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id="{9235C20B-C4F0-AE8D-105D-718F6EC76856}"/>
              </a:ext>
            </a:extLst>
          </p:cNvPr>
          <p:cNvSpPr>
            <a:spLocks noGrp="1"/>
          </p:cNvSpPr>
          <p:nvPr>
            <p:ph type="title"/>
          </p:nvPr>
        </p:nvSpPr>
        <p:spPr>
          <a:xfrm>
            <a:off x="1314521" y="151497"/>
            <a:ext cx="9421177" cy="769493"/>
          </a:xfrm>
        </p:spPr>
        <p:txBody>
          <a:bodyPr>
            <a:normAutofit fontScale="90000"/>
          </a:bodyPr>
          <a:lstStyle/>
          <a:p>
            <a:pPr algn="ctr"/>
            <a:r>
              <a:rPr lang="en-GB"/>
              <a:t>Identifying evaluation interests</a:t>
            </a:r>
          </a:p>
        </p:txBody>
      </p:sp>
      <p:sp>
        <p:nvSpPr>
          <p:cNvPr id="5" name="Text Placeholder 4">
            <a:extLst>
              <a:ext uri="{FF2B5EF4-FFF2-40B4-BE49-F238E27FC236}">
                <a16:creationId xmlns:a16="http://schemas.microsoft.com/office/drawing/2014/main" id="{E5A70B90-A7D8-8737-3E3C-5D66CFD35EFE}"/>
              </a:ext>
            </a:extLst>
          </p:cNvPr>
          <p:cNvSpPr>
            <a:spLocks noGrp="1"/>
          </p:cNvSpPr>
          <p:nvPr>
            <p:ph sz="quarter" idx="14"/>
          </p:nvPr>
        </p:nvSpPr>
        <p:spPr>
          <a:xfrm>
            <a:off x="860973" y="1593461"/>
            <a:ext cx="10328275" cy="4314825"/>
          </a:xfrm>
        </p:spPr>
        <p:txBody>
          <a:bodyPr vert="horz" lIns="91440" tIns="45720" rIns="91440" bIns="45720" rtlCol="0" anchor="t">
            <a:normAutofit/>
          </a:bodyPr>
          <a:lstStyle/>
          <a:p>
            <a:pPr marL="0" indent="0">
              <a:buNone/>
            </a:pPr>
            <a:r>
              <a:rPr lang="en-GB" sz="2800" b="1">
                <a:solidFill>
                  <a:schemeClr val="accent1"/>
                </a:solidFill>
              </a:rPr>
              <a:t>        Pro tips </a:t>
            </a:r>
          </a:p>
        </p:txBody>
      </p:sp>
      <p:sp>
        <p:nvSpPr>
          <p:cNvPr id="7" name="Text Placeholder 6">
            <a:extLst>
              <a:ext uri="{FF2B5EF4-FFF2-40B4-BE49-F238E27FC236}">
                <a16:creationId xmlns:a16="http://schemas.microsoft.com/office/drawing/2014/main" id="{AB6D5AFA-BC0C-1B5D-2B6F-8864B3885379}"/>
              </a:ext>
            </a:extLst>
          </p:cNvPr>
          <p:cNvSpPr>
            <a:spLocks noGrp="1"/>
          </p:cNvSpPr>
          <p:nvPr>
            <p:ph type="body" sz="quarter" idx="4294967295"/>
          </p:nvPr>
        </p:nvSpPr>
        <p:spPr>
          <a:xfrm>
            <a:off x="345490" y="2585210"/>
            <a:ext cx="5473832" cy="4185557"/>
          </a:xfrm>
        </p:spPr>
        <p:txBody>
          <a:bodyPr vert="horz" lIns="91440" tIns="45720" rIns="91440" bIns="45720" rtlCol="0" anchor="t">
            <a:normAutofit/>
          </a:bodyPr>
          <a:lstStyle/>
          <a:p>
            <a:pPr lvl="1"/>
            <a:r>
              <a:rPr lang="en-GB" b="1"/>
              <a:t>Identify interests early</a:t>
            </a:r>
            <a:r>
              <a:rPr lang="en-GB"/>
              <a:t> to help with KEQs, TOC, nexus issues – and to promote use</a:t>
            </a:r>
          </a:p>
          <a:p>
            <a:pPr lvl="1"/>
            <a:r>
              <a:rPr lang="en-GB" b="1"/>
              <a:t>Consider a snowball approach</a:t>
            </a:r>
            <a:r>
              <a:rPr lang="en-GB"/>
              <a:t>, starting with the key program officials and the key external critics and partners, and ask everyone </a:t>
            </a:r>
            <a:r>
              <a:rPr lang="en-GB" i="1"/>
              <a:t>“Who else has an interest?”</a:t>
            </a:r>
          </a:p>
          <a:p>
            <a:pPr lvl="1"/>
            <a:r>
              <a:rPr lang="en-GB"/>
              <a:t>When working on the TOC and nexus, identify </a:t>
            </a:r>
            <a:r>
              <a:rPr lang="en-GB" b="1"/>
              <a:t>which additional interests should also have a voice</a:t>
            </a:r>
          </a:p>
        </p:txBody>
      </p:sp>
      <p:sp>
        <p:nvSpPr>
          <p:cNvPr id="6" name="Text Placeholder 5">
            <a:extLst>
              <a:ext uri="{FF2B5EF4-FFF2-40B4-BE49-F238E27FC236}">
                <a16:creationId xmlns:a16="http://schemas.microsoft.com/office/drawing/2014/main" id="{9453ACCE-50F6-80F0-D3DA-1FBC8FD86A1D}"/>
              </a:ext>
            </a:extLst>
          </p:cNvPr>
          <p:cNvSpPr>
            <a:spLocks noGrp="1"/>
          </p:cNvSpPr>
          <p:nvPr>
            <p:ph type="body" sz="quarter" idx="4294967295"/>
          </p:nvPr>
        </p:nvSpPr>
        <p:spPr>
          <a:xfrm>
            <a:off x="6469551" y="1662145"/>
            <a:ext cx="4756150" cy="598487"/>
          </a:xfrm>
        </p:spPr>
        <p:txBody>
          <a:bodyPr vert="horz" lIns="91440" tIns="45720" rIns="91440" bIns="45720" rtlCol="0" anchor="t">
            <a:normAutofit/>
          </a:bodyPr>
          <a:lstStyle/>
          <a:p>
            <a:pPr marL="0" indent="0">
              <a:buNone/>
            </a:pPr>
            <a:r>
              <a:rPr lang="en-GB" sz="2800" b="1">
                <a:solidFill>
                  <a:schemeClr val="accent1"/>
                </a:solidFill>
              </a:rPr>
              <a:t>        Making smart choices</a:t>
            </a:r>
          </a:p>
        </p:txBody>
      </p:sp>
      <p:sp>
        <p:nvSpPr>
          <p:cNvPr id="8" name="Text Placeholder 7">
            <a:extLst>
              <a:ext uri="{FF2B5EF4-FFF2-40B4-BE49-F238E27FC236}">
                <a16:creationId xmlns:a16="http://schemas.microsoft.com/office/drawing/2014/main" id="{BA8CD8CA-AC25-6138-CD11-B416F423BE10}"/>
              </a:ext>
            </a:extLst>
          </p:cNvPr>
          <p:cNvSpPr>
            <a:spLocks noGrp="1"/>
          </p:cNvSpPr>
          <p:nvPr>
            <p:ph type="body" sz="quarter" idx="4294967295"/>
          </p:nvPr>
        </p:nvSpPr>
        <p:spPr>
          <a:xfrm>
            <a:off x="6372679" y="2509898"/>
            <a:ext cx="5157107" cy="4185557"/>
          </a:xfrm>
        </p:spPr>
        <p:txBody>
          <a:bodyPr vert="horz" lIns="91440" tIns="45720" rIns="91440" bIns="45720" rtlCol="0" anchor="t">
            <a:normAutofit/>
          </a:bodyPr>
          <a:lstStyle/>
          <a:p>
            <a:pPr lvl="1"/>
            <a:r>
              <a:rPr lang="en-GB"/>
              <a:t>Whose expertise is needed to help </a:t>
            </a:r>
            <a:r>
              <a:rPr lang="en-GB" b="1"/>
              <a:t>ensure validity</a:t>
            </a:r>
            <a:r>
              <a:rPr lang="en-GB"/>
              <a:t>?</a:t>
            </a:r>
          </a:p>
          <a:p>
            <a:pPr lvl="1"/>
            <a:r>
              <a:rPr lang="en-GB"/>
              <a:t>Who has a </a:t>
            </a:r>
            <a:r>
              <a:rPr lang="en-GB" b="1"/>
              <a:t>right to be at the table </a:t>
            </a:r>
            <a:r>
              <a:rPr lang="en-GB"/>
              <a:t>(particularly Indigenous and other historically marginalized populations)? </a:t>
            </a:r>
          </a:p>
          <a:p>
            <a:pPr lvl="1"/>
            <a:r>
              <a:rPr lang="en-GB"/>
              <a:t>How many and which interest groups can </a:t>
            </a:r>
            <a:r>
              <a:rPr lang="en-GB" b="1"/>
              <a:t>feasibly be involved </a:t>
            </a:r>
            <a:r>
              <a:rPr lang="en-GB"/>
              <a:t>and in what ways (per budget, timeline, political and practical considerations)?</a:t>
            </a:r>
          </a:p>
        </p:txBody>
      </p:sp>
      <p:pic>
        <p:nvPicPr>
          <p:cNvPr id="6146" name="Picture 2" descr="Gym Floor Cover – Putterman Athletics">
            <a:extLst>
              <a:ext uri="{FF2B5EF4-FFF2-40B4-BE49-F238E27FC236}">
                <a16:creationId xmlns:a16="http://schemas.microsoft.com/office/drawing/2014/main" id="{8E80F6FD-B210-465C-87B4-F75DC716625C}"/>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9711" y="1420651"/>
            <a:ext cx="893176" cy="946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68233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037B53E7-3C10-664F-5979-FACC570D0679}"/>
              </a:ext>
            </a:extLst>
          </p:cNvPr>
          <p:cNvSpPr>
            <a:spLocks noGrp="1"/>
          </p:cNvSpPr>
          <p:nvPr>
            <p:ph type="title"/>
          </p:nvPr>
        </p:nvSpPr>
        <p:spPr/>
        <p:txBody>
          <a:bodyPr spcFirstLastPara="1" wrap="square" lIns="91425" tIns="45700" rIns="91425" bIns="45700" anchor="ctr" anchorCtr="0">
            <a:noAutofit/>
          </a:bodyPr>
          <a:lstStyle/>
          <a:p>
            <a:r>
              <a:rPr lang="de-DE" sz="3600" err="1">
                <a:latin typeface="Calibri"/>
              </a:rPr>
              <a:t>To</a:t>
            </a:r>
            <a:r>
              <a:rPr lang="de-DE" sz="3600">
                <a:latin typeface="Calibri"/>
              </a:rPr>
              <a:t> promote </a:t>
            </a:r>
            <a:r>
              <a:rPr lang="de-DE" sz="3600" err="1">
                <a:latin typeface="Calibri"/>
              </a:rPr>
              <a:t>use</a:t>
            </a:r>
            <a:r>
              <a:rPr lang="de-DE" sz="3600">
                <a:latin typeface="Calibri"/>
              </a:rPr>
              <a:t> and </a:t>
            </a:r>
            <a:r>
              <a:rPr lang="de-DE" sz="3600" err="1">
                <a:latin typeface="Calibri"/>
              </a:rPr>
              <a:t>access</a:t>
            </a:r>
            <a:r>
              <a:rPr lang="de-DE" sz="3600">
                <a:latin typeface="Calibri"/>
              </a:rPr>
              <a:t> </a:t>
            </a:r>
            <a:r>
              <a:rPr lang="de-DE" sz="3600" err="1">
                <a:latin typeface="Calibri"/>
              </a:rPr>
              <a:t>knowledge</a:t>
            </a:r>
            <a:r>
              <a:rPr lang="de-DE" sz="3600">
                <a:latin typeface="Calibri"/>
              </a:rPr>
              <a:t>, </a:t>
            </a:r>
            <a:br>
              <a:rPr lang="de-DE" sz="3600">
                <a:latin typeface="Calibri"/>
              </a:rPr>
            </a:br>
            <a:r>
              <a:rPr lang="de-DE" sz="3600" err="1">
                <a:latin typeface="Calibri"/>
              </a:rPr>
              <a:t>involve</a:t>
            </a:r>
            <a:r>
              <a:rPr lang="de-DE" sz="3600">
                <a:latin typeface="Calibri"/>
              </a:rPr>
              <a:t> </a:t>
            </a:r>
            <a:r>
              <a:rPr lang="de-DE" sz="3600" err="1">
                <a:latin typeface="Calibri"/>
              </a:rPr>
              <a:t>key</a:t>
            </a:r>
            <a:r>
              <a:rPr lang="de-DE" sz="3600">
                <a:latin typeface="Calibri"/>
              </a:rPr>
              <a:t> </a:t>
            </a:r>
            <a:r>
              <a:rPr lang="de-DE" sz="3600" err="1">
                <a:latin typeface="Calibri"/>
              </a:rPr>
              <a:t>actors</a:t>
            </a:r>
            <a:r>
              <a:rPr lang="de-DE" sz="3600">
                <a:latin typeface="Calibri"/>
              </a:rPr>
              <a:t> in </a:t>
            </a:r>
            <a:r>
              <a:rPr lang="de-DE" sz="3600" err="1">
                <a:latin typeface="Calibri"/>
              </a:rPr>
              <a:t>the</a:t>
            </a:r>
            <a:r>
              <a:rPr lang="de-DE" sz="3600">
                <a:latin typeface="Calibri"/>
              </a:rPr>
              <a:t> </a:t>
            </a:r>
            <a:r>
              <a:rPr lang="de-DE" sz="3600" err="1">
                <a:latin typeface="Calibri"/>
              </a:rPr>
              <a:t>evaluation</a:t>
            </a:r>
            <a:r>
              <a:rPr lang="de-DE" sz="3600">
                <a:latin typeface="Calibri"/>
              </a:rPr>
              <a:t> </a:t>
            </a:r>
            <a:r>
              <a:rPr lang="de-DE" sz="3600" err="1">
                <a:latin typeface="Calibri"/>
              </a:rPr>
              <a:t>process</a:t>
            </a:r>
            <a:endParaRPr lang="de-DE" sz="3600">
              <a:latin typeface="Calibri"/>
            </a:endParaRPr>
          </a:p>
        </p:txBody>
      </p:sp>
      <p:pic>
        <p:nvPicPr>
          <p:cNvPr id="9" name="Grafik 8" descr="Fußabdrücke mit einfarbiger Füllung">
            <a:extLst>
              <a:ext uri="{FF2B5EF4-FFF2-40B4-BE49-F238E27FC236}">
                <a16:creationId xmlns:a16="http://schemas.microsoft.com/office/drawing/2014/main" id="{D5846AD0-6406-CF6E-379B-CB4C9B4C3E6A}"/>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3922947">
            <a:off x="259041" y="4229749"/>
            <a:ext cx="390547" cy="842256"/>
          </a:xfrm>
          <a:prstGeom prst="rect">
            <a:avLst/>
          </a:prstGeom>
        </p:spPr>
      </p:pic>
      <p:pic>
        <p:nvPicPr>
          <p:cNvPr id="20" name="Grafik 19" descr="Fußabdrücke mit einfarbiger Füllung">
            <a:extLst>
              <a:ext uri="{FF2B5EF4-FFF2-40B4-BE49-F238E27FC236}">
                <a16:creationId xmlns:a16="http://schemas.microsoft.com/office/drawing/2014/main" id="{266A2496-FFD0-AD0D-1B5C-07D0A773F57E}"/>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5400000">
            <a:off x="3680807" y="2938287"/>
            <a:ext cx="390547" cy="842256"/>
          </a:xfrm>
          <a:prstGeom prst="rect">
            <a:avLst/>
          </a:prstGeom>
        </p:spPr>
      </p:pic>
      <p:pic>
        <p:nvPicPr>
          <p:cNvPr id="24" name="Grafik 23" descr="Fußabdrücke mit einfarbiger Füllung">
            <a:extLst>
              <a:ext uri="{FF2B5EF4-FFF2-40B4-BE49-F238E27FC236}">
                <a16:creationId xmlns:a16="http://schemas.microsoft.com/office/drawing/2014/main" id="{ABB2AC5F-1357-2323-56BE-9FA70E70F1C3}"/>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5400000">
            <a:off x="3119799" y="3535789"/>
            <a:ext cx="446401" cy="930925"/>
          </a:xfrm>
          <a:prstGeom prst="rect">
            <a:avLst/>
          </a:prstGeom>
        </p:spPr>
      </p:pic>
      <p:pic>
        <p:nvPicPr>
          <p:cNvPr id="25" name="Grafik 24" descr="Fußabdrücke mit einfarbiger Füllung">
            <a:extLst>
              <a:ext uri="{FF2B5EF4-FFF2-40B4-BE49-F238E27FC236}">
                <a16:creationId xmlns:a16="http://schemas.microsoft.com/office/drawing/2014/main" id="{7853DF9F-BEA2-65F9-0ADE-EF597F03CFE1}"/>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4319023">
            <a:off x="1484601" y="4321536"/>
            <a:ext cx="446401" cy="930925"/>
          </a:xfrm>
          <a:prstGeom prst="rect">
            <a:avLst/>
          </a:prstGeom>
        </p:spPr>
      </p:pic>
      <p:pic>
        <p:nvPicPr>
          <p:cNvPr id="26" name="Grafik 25" descr="Fußabdrücke mit einfarbiger Füllung">
            <a:extLst>
              <a:ext uri="{FF2B5EF4-FFF2-40B4-BE49-F238E27FC236}">
                <a16:creationId xmlns:a16="http://schemas.microsoft.com/office/drawing/2014/main" id="{D4605E48-275F-F3EE-70D0-A245F9567A67}"/>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3922947">
            <a:off x="1755415" y="3420587"/>
            <a:ext cx="390547" cy="842256"/>
          </a:xfrm>
          <a:prstGeom prst="rect">
            <a:avLst/>
          </a:prstGeom>
        </p:spPr>
      </p:pic>
      <p:pic>
        <p:nvPicPr>
          <p:cNvPr id="27" name="Grafik 26" descr="Fußabdrücke mit einfarbiger Füllung">
            <a:extLst>
              <a:ext uri="{FF2B5EF4-FFF2-40B4-BE49-F238E27FC236}">
                <a16:creationId xmlns:a16="http://schemas.microsoft.com/office/drawing/2014/main" id="{412E551E-2EC6-8319-5AE3-49432063E0A1}"/>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3953415">
            <a:off x="6320542" y="3037354"/>
            <a:ext cx="446401" cy="930925"/>
          </a:xfrm>
          <a:prstGeom prst="rect">
            <a:avLst/>
          </a:prstGeom>
        </p:spPr>
      </p:pic>
      <p:pic>
        <p:nvPicPr>
          <p:cNvPr id="28" name="Grafik 27" descr="Fußabdrücke mit einfarbiger Füllung">
            <a:extLst>
              <a:ext uri="{FF2B5EF4-FFF2-40B4-BE49-F238E27FC236}">
                <a16:creationId xmlns:a16="http://schemas.microsoft.com/office/drawing/2014/main" id="{E54B6E63-5B8B-C957-E80D-071F22956FFC}"/>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4825443">
            <a:off x="6947428" y="2687824"/>
            <a:ext cx="390547" cy="842256"/>
          </a:xfrm>
          <a:prstGeom prst="rect">
            <a:avLst/>
          </a:prstGeom>
        </p:spPr>
      </p:pic>
      <p:pic>
        <p:nvPicPr>
          <p:cNvPr id="29" name="Grafik 28" descr="Fußabdrücke mit einfarbiger Füllung">
            <a:extLst>
              <a:ext uri="{FF2B5EF4-FFF2-40B4-BE49-F238E27FC236}">
                <a16:creationId xmlns:a16="http://schemas.microsoft.com/office/drawing/2014/main" id="{68F80070-B37A-38F6-822E-D2FF8D0765BF}"/>
              </a:ext>
            </a:extLst>
          </p:cNvPr>
          <p:cNvPicPr>
            <a:picLocks noChangeAspect="1"/>
          </p:cNvPicPr>
          <p:nvPr/>
        </p:nvPicPr>
        <p:blipFill>
          <a:blip r:embed="rId4">
            <a:extLst>
              <a:ext uri="{96DAC541-7B7A-43D3-8B79-37D633B846F1}">
                <asvg:svgBlip xmlns:asvg="http://schemas.microsoft.com/office/drawing/2016/SVG/main" r:embed="rId5"/>
              </a:ext>
            </a:extLst>
          </a:blip>
          <a:srcRect r="53631"/>
          <a:stretch/>
        </p:blipFill>
        <p:spPr>
          <a:xfrm rot="5774685">
            <a:off x="8320139" y="3081687"/>
            <a:ext cx="390547" cy="842256"/>
          </a:xfrm>
          <a:prstGeom prst="rect">
            <a:avLst/>
          </a:prstGeom>
        </p:spPr>
      </p:pic>
      <p:pic>
        <p:nvPicPr>
          <p:cNvPr id="30" name="Grafik 29" descr="Fußabdrücke mit einfarbiger Füllung">
            <a:extLst>
              <a:ext uri="{FF2B5EF4-FFF2-40B4-BE49-F238E27FC236}">
                <a16:creationId xmlns:a16="http://schemas.microsoft.com/office/drawing/2014/main" id="{E2BAA9EA-4E95-0127-0C5D-82F56827683F}"/>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6879346">
            <a:off x="10001526" y="3356921"/>
            <a:ext cx="390547" cy="842256"/>
          </a:xfrm>
          <a:prstGeom prst="rect">
            <a:avLst/>
          </a:prstGeom>
        </p:spPr>
      </p:pic>
      <p:pic>
        <p:nvPicPr>
          <p:cNvPr id="31" name="Grafik 30" descr="Fußabdrücke mit einfarbiger Füllung">
            <a:extLst>
              <a:ext uri="{FF2B5EF4-FFF2-40B4-BE49-F238E27FC236}">
                <a16:creationId xmlns:a16="http://schemas.microsoft.com/office/drawing/2014/main" id="{BA333710-57AC-A8E5-FF2B-86D4E7DEDE50}"/>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6340965">
            <a:off x="9186560" y="3743020"/>
            <a:ext cx="446401" cy="930925"/>
          </a:xfrm>
          <a:prstGeom prst="rect">
            <a:avLst/>
          </a:prstGeom>
        </p:spPr>
      </p:pic>
      <p:pic>
        <p:nvPicPr>
          <p:cNvPr id="32" name="Grafik 31" descr="Fußabdrücke mit einfarbiger Füllung">
            <a:extLst>
              <a:ext uri="{FF2B5EF4-FFF2-40B4-BE49-F238E27FC236}">
                <a16:creationId xmlns:a16="http://schemas.microsoft.com/office/drawing/2014/main" id="{8A9DD8F8-1307-77D0-07D2-EA8B779E51A6}"/>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6623797">
            <a:off x="10483401" y="4191555"/>
            <a:ext cx="446401" cy="930925"/>
          </a:xfrm>
          <a:prstGeom prst="rect">
            <a:avLst/>
          </a:prstGeom>
        </p:spPr>
      </p:pic>
      <p:pic>
        <p:nvPicPr>
          <p:cNvPr id="33" name="Grafik 32" descr="Fußabdrücke mit einfarbiger Füllung">
            <a:extLst>
              <a:ext uri="{FF2B5EF4-FFF2-40B4-BE49-F238E27FC236}">
                <a16:creationId xmlns:a16="http://schemas.microsoft.com/office/drawing/2014/main" id="{53708E65-5A1F-C619-88BF-0520E0563BDA}"/>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5802166">
            <a:off x="11024007" y="3685298"/>
            <a:ext cx="390547" cy="842256"/>
          </a:xfrm>
          <a:prstGeom prst="rect">
            <a:avLst/>
          </a:prstGeom>
        </p:spPr>
      </p:pic>
      <p:pic>
        <p:nvPicPr>
          <p:cNvPr id="34" name="Grafik 33" descr="Fußabdrücke mit einfarbiger Füllung">
            <a:extLst>
              <a:ext uri="{FF2B5EF4-FFF2-40B4-BE49-F238E27FC236}">
                <a16:creationId xmlns:a16="http://schemas.microsoft.com/office/drawing/2014/main" id="{CBF6C779-89FC-14C7-CA0E-2F328677D30A}"/>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6340965">
            <a:off x="7564393" y="3312589"/>
            <a:ext cx="446401" cy="930925"/>
          </a:xfrm>
          <a:prstGeom prst="rect">
            <a:avLst/>
          </a:prstGeom>
        </p:spPr>
      </p:pic>
      <p:pic>
        <p:nvPicPr>
          <p:cNvPr id="35" name="Grafik 34" descr="Fußabdrücke mit einfarbiger Füllung">
            <a:extLst>
              <a:ext uri="{FF2B5EF4-FFF2-40B4-BE49-F238E27FC236}">
                <a16:creationId xmlns:a16="http://schemas.microsoft.com/office/drawing/2014/main" id="{F6198C40-AA62-CD89-7C7F-5C7670352267}"/>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4319023">
            <a:off x="-47534" y="5106285"/>
            <a:ext cx="446401" cy="930925"/>
          </a:xfrm>
          <a:prstGeom prst="rect">
            <a:avLst/>
          </a:prstGeom>
        </p:spPr>
      </p:pic>
      <p:pic>
        <p:nvPicPr>
          <p:cNvPr id="36" name="Grafik 35" descr="Fußabdrücke mit einfarbiger Füllung">
            <a:extLst>
              <a:ext uri="{FF2B5EF4-FFF2-40B4-BE49-F238E27FC236}">
                <a16:creationId xmlns:a16="http://schemas.microsoft.com/office/drawing/2014/main" id="{6080A88F-086F-2550-7FAB-01A8F61BE812}"/>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4608548">
            <a:off x="4466170" y="3444503"/>
            <a:ext cx="446401" cy="930925"/>
          </a:xfrm>
          <a:prstGeom prst="rect">
            <a:avLst/>
          </a:prstGeom>
        </p:spPr>
      </p:pic>
      <p:pic>
        <p:nvPicPr>
          <p:cNvPr id="37" name="Grafik 36" descr="Fußabdrücke mit einfarbiger Füllung">
            <a:extLst>
              <a:ext uri="{FF2B5EF4-FFF2-40B4-BE49-F238E27FC236}">
                <a16:creationId xmlns:a16="http://schemas.microsoft.com/office/drawing/2014/main" id="{23C653E7-84BF-392C-1487-8BA65F2290EB}"/>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4825443">
            <a:off x="5141004" y="2886825"/>
            <a:ext cx="390547" cy="842256"/>
          </a:xfrm>
          <a:prstGeom prst="rect">
            <a:avLst/>
          </a:prstGeom>
        </p:spPr>
      </p:pic>
      <p:pic>
        <p:nvPicPr>
          <p:cNvPr id="39" name="Grafik 38" descr="Wegweiser mit einfarbiger Füllung">
            <a:extLst>
              <a:ext uri="{FF2B5EF4-FFF2-40B4-BE49-F238E27FC236}">
                <a16:creationId xmlns:a16="http://schemas.microsoft.com/office/drawing/2014/main" id="{66CB5C82-D626-2288-E84B-38E9E31CD53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7339" y="5114546"/>
            <a:ext cx="1057653" cy="1057653"/>
          </a:xfrm>
          <a:prstGeom prst="rect">
            <a:avLst/>
          </a:prstGeom>
        </p:spPr>
      </p:pic>
      <p:pic>
        <p:nvPicPr>
          <p:cNvPr id="40" name="Grafik 39" descr="Wegweiser mit einfarbiger Füllung">
            <a:extLst>
              <a:ext uri="{FF2B5EF4-FFF2-40B4-BE49-F238E27FC236}">
                <a16:creationId xmlns:a16="http://schemas.microsoft.com/office/drawing/2014/main" id="{45565E6E-E93B-796C-424B-EA6C536D5F1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287624" y="2417799"/>
            <a:ext cx="1057653" cy="1057653"/>
          </a:xfrm>
          <a:prstGeom prst="rect">
            <a:avLst/>
          </a:prstGeom>
        </p:spPr>
      </p:pic>
      <p:sp>
        <p:nvSpPr>
          <p:cNvPr id="41" name="Textfeld 40">
            <a:extLst>
              <a:ext uri="{FF2B5EF4-FFF2-40B4-BE49-F238E27FC236}">
                <a16:creationId xmlns:a16="http://schemas.microsoft.com/office/drawing/2014/main" id="{4A9A253A-98CA-54EF-4A30-141D5C5D1966}"/>
              </a:ext>
            </a:extLst>
          </p:cNvPr>
          <p:cNvSpPr txBox="1"/>
          <p:nvPr/>
        </p:nvSpPr>
        <p:spPr>
          <a:xfrm>
            <a:off x="1738671" y="5527128"/>
            <a:ext cx="2574628" cy="1015663"/>
          </a:xfrm>
          <a:prstGeom prst="rect">
            <a:avLst/>
          </a:prstGeom>
          <a:noFill/>
        </p:spPr>
        <p:txBody>
          <a:bodyPr wrap="square" lIns="91440" tIns="45720" rIns="91440" bIns="45720" rtlCol="0" anchor="t">
            <a:spAutoFit/>
          </a:bodyPr>
          <a:lstStyle/>
          <a:p>
            <a:r>
              <a:rPr lang="de-DE" sz="2000" b="1" err="1">
                <a:solidFill>
                  <a:schemeClr val="accent1"/>
                </a:solidFill>
                <a:latin typeface="Aptos Light"/>
              </a:rPr>
              <a:t>Identify</a:t>
            </a:r>
            <a:r>
              <a:rPr lang="de-DE" sz="2000" b="1">
                <a:solidFill>
                  <a:schemeClr val="accent1"/>
                </a:solidFill>
                <a:latin typeface="Aptos Light"/>
              </a:rPr>
              <a:t> </a:t>
            </a:r>
            <a:r>
              <a:rPr lang="de-DE" sz="2000" b="1" err="1">
                <a:solidFill>
                  <a:schemeClr val="accent1"/>
                </a:solidFill>
                <a:latin typeface="Aptos Light"/>
              </a:rPr>
              <a:t>key</a:t>
            </a:r>
            <a:r>
              <a:rPr lang="de-DE" sz="2000" b="1">
                <a:solidFill>
                  <a:schemeClr val="accent1"/>
                </a:solidFill>
                <a:latin typeface="Aptos Light"/>
              </a:rPr>
              <a:t> </a:t>
            </a:r>
            <a:r>
              <a:rPr lang="de-DE" sz="2000" b="1" err="1">
                <a:solidFill>
                  <a:schemeClr val="accent1"/>
                </a:solidFill>
                <a:latin typeface="Aptos Light"/>
              </a:rPr>
              <a:t>stakeholders</a:t>
            </a:r>
            <a:r>
              <a:rPr lang="de-DE" sz="2000" b="1">
                <a:solidFill>
                  <a:schemeClr val="accent1"/>
                </a:solidFill>
                <a:latin typeface="Aptos Light"/>
              </a:rPr>
              <a:t> and </a:t>
            </a:r>
            <a:r>
              <a:rPr lang="de-DE" sz="2000" b="1" err="1">
                <a:solidFill>
                  <a:schemeClr val="accent1"/>
                </a:solidFill>
                <a:latin typeface="Aptos Light"/>
              </a:rPr>
              <a:t>interests</a:t>
            </a:r>
            <a:endParaRPr lang="de-DE" err="1">
              <a:solidFill>
                <a:schemeClr val="accent1"/>
              </a:solidFill>
              <a:cs typeface="Arial"/>
            </a:endParaRPr>
          </a:p>
        </p:txBody>
      </p:sp>
      <p:pic>
        <p:nvPicPr>
          <p:cNvPr id="42" name="Grafik 41" descr="Wegweiser mit einfarbiger Füllung">
            <a:extLst>
              <a:ext uri="{FF2B5EF4-FFF2-40B4-BE49-F238E27FC236}">
                <a16:creationId xmlns:a16="http://schemas.microsoft.com/office/drawing/2014/main" id="{C56F702D-0731-C21A-4811-AFDD423CAB2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278670" y="3789655"/>
            <a:ext cx="1057653" cy="1057653"/>
          </a:xfrm>
          <a:prstGeom prst="rect">
            <a:avLst/>
          </a:prstGeom>
        </p:spPr>
      </p:pic>
      <p:sp>
        <p:nvSpPr>
          <p:cNvPr id="43" name="Textfeld 42">
            <a:extLst>
              <a:ext uri="{FF2B5EF4-FFF2-40B4-BE49-F238E27FC236}">
                <a16:creationId xmlns:a16="http://schemas.microsoft.com/office/drawing/2014/main" id="{08C6131D-93A9-BE6D-D5B4-8EDE5498EE72}"/>
              </a:ext>
            </a:extLst>
          </p:cNvPr>
          <p:cNvSpPr txBox="1"/>
          <p:nvPr/>
        </p:nvSpPr>
        <p:spPr>
          <a:xfrm>
            <a:off x="3235996" y="1768598"/>
            <a:ext cx="3487299" cy="1323439"/>
          </a:xfrm>
          <a:prstGeom prst="rect">
            <a:avLst/>
          </a:prstGeom>
          <a:noFill/>
        </p:spPr>
        <p:txBody>
          <a:bodyPr wrap="square" lIns="91440" tIns="45720" rIns="91440" bIns="45720" rtlCol="0" anchor="t">
            <a:spAutoFit/>
          </a:bodyPr>
          <a:lstStyle/>
          <a:p>
            <a:r>
              <a:rPr lang="en-US" sz="2000" b="1">
                <a:solidFill>
                  <a:schemeClr val="accent1"/>
                </a:solidFill>
                <a:latin typeface="Aptos Light"/>
              </a:rPr>
              <a:t>Engage multiple knowledges and interests in evaluation design and information gathering</a:t>
            </a:r>
            <a:endParaRPr lang="de-DE" sz="2000" b="1">
              <a:solidFill>
                <a:schemeClr val="accent1"/>
              </a:solidFill>
              <a:latin typeface="Aptos Light" panose="020B0004020202020204" pitchFamily="34" charset="0"/>
            </a:endParaRPr>
          </a:p>
        </p:txBody>
      </p:sp>
      <p:sp>
        <p:nvSpPr>
          <p:cNvPr id="44" name="Textfeld 43">
            <a:extLst>
              <a:ext uri="{FF2B5EF4-FFF2-40B4-BE49-F238E27FC236}">
                <a16:creationId xmlns:a16="http://schemas.microsoft.com/office/drawing/2014/main" id="{BDDBE765-52A5-E04E-A50E-835192341F35}"/>
              </a:ext>
            </a:extLst>
          </p:cNvPr>
          <p:cNvSpPr txBox="1"/>
          <p:nvPr/>
        </p:nvSpPr>
        <p:spPr>
          <a:xfrm>
            <a:off x="6383425" y="4267997"/>
            <a:ext cx="3012093" cy="1323439"/>
          </a:xfrm>
          <a:prstGeom prst="rect">
            <a:avLst/>
          </a:prstGeom>
          <a:noFill/>
        </p:spPr>
        <p:txBody>
          <a:bodyPr wrap="square" lIns="91440" tIns="45720" rIns="91440" bIns="45720" rtlCol="0" anchor="t">
            <a:spAutoFit/>
          </a:bodyPr>
          <a:lstStyle/>
          <a:p>
            <a:r>
              <a:rPr lang="en-US" sz="2000" b="1">
                <a:solidFill>
                  <a:schemeClr val="accent1"/>
                </a:solidFill>
                <a:latin typeface="Aptos Light"/>
              </a:rPr>
              <a:t>Facilitate multiple knowledges and interests to make sense of the evidence together</a:t>
            </a:r>
            <a:endParaRPr lang="en-US" sz="2000" b="1">
              <a:solidFill>
                <a:schemeClr val="accent1"/>
              </a:solidFill>
              <a:latin typeface="Aptos Light" panose="020B0004020202020204" pitchFamily="34" charset="0"/>
            </a:endParaRPr>
          </a:p>
        </p:txBody>
      </p:sp>
      <p:pic>
        <p:nvPicPr>
          <p:cNvPr id="47" name="Grafik 46" descr="Wegweiser mit einfarbiger Füllung">
            <a:extLst>
              <a:ext uri="{FF2B5EF4-FFF2-40B4-BE49-F238E27FC236}">
                <a16:creationId xmlns:a16="http://schemas.microsoft.com/office/drawing/2014/main" id="{97E1F9A2-9763-747F-8780-7204CAE0C39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543768" y="2080206"/>
            <a:ext cx="1057653" cy="1057653"/>
          </a:xfrm>
          <a:prstGeom prst="rect">
            <a:avLst/>
          </a:prstGeom>
        </p:spPr>
      </p:pic>
      <p:sp>
        <p:nvSpPr>
          <p:cNvPr id="48" name="Textfeld 47">
            <a:extLst>
              <a:ext uri="{FF2B5EF4-FFF2-40B4-BE49-F238E27FC236}">
                <a16:creationId xmlns:a16="http://schemas.microsoft.com/office/drawing/2014/main" id="{9C24A56B-9214-D195-F157-FE20BEF50352}"/>
              </a:ext>
            </a:extLst>
          </p:cNvPr>
          <p:cNvSpPr txBox="1"/>
          <p:nvPr/>
        </p:nvSpPr>
        <p:spPr>
          <a:xfrm>
            <a:off x="10188696" y="1733241"/>
            <a:ext cx="1991300" cy="400110"/>
          </a:xfrm>
          <a:prstGeom prst="rect">
            <a:avLst/>
          </a:prstGeom>
          <a:noFill/>
        </p:spPr>
        <p:txBody>
          <a:bodyPr wrap="square" lIns="91440" tIns="45720" rIns="91440" bIns="45720" rtlCol="0" anchor="t">
            <a:spAutoFit/>
          </a:bodyPr>
          <a:lstStyle/>
          <a:p>
            <a:endParaRPr lang="en-US" sz="2000" b="1">
              <a:solidFill>
                <a:schemeClr val="accent1"/>
              </a:solidFill>
              <a:latin typeface="Aptos Light" panose="020B0004020202020204" pitchFamily="34" charset="0"/>
            </a:endParaRPr>
          </a:p>
        </p:txBody>
      </p:sp>
      <p:pic>
        <p:nvPicPr>
          <p:cNvPr id="49" name="Grafik 48" descr="Fußabdrücke mit einfarbiger Füllung">
            <a:extLst>
              <a:ext uri="{FF2B5EF4-FFF2-40B4-BE49-F238E27FC236}">
                <a16:creationId xmlns:a16="http://schemas.microsoft.com/office/drawing/2014/main" id="{B31C563B-B639-6022-4307-3DAF31295546}"/>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5720759">
            <a:off x="11982598" y="4451010"/>
            <a:ext cx="446401" cy="930925"/>
          </a:xfrm>
          <a:prstGeom prst="rect">
            <a:avLst/>
          </a:prstGeom>
        </p:spPr>
      </p:pic>
      <p:sp>
        <p:nvSpPr>
          <p:cNvPr id="2" name="Textfeld 43">
            <a:extLst>
              <a:ext uri="{FF2B5EF4-FFF2-40B4-BE49-F238E27FC236}">
                <a16:creationId xmlns:a16="http://schemas.microsoft.com/office/drawing/2014/main" id="{85A149A7-A055-1078-86A1-9258D1CFC9AC}"/>
              </a:ext>
            </a:extLst>
          </p:cNvPr>
          <p:cNvSpPr txBox="1"/>
          <p:nvPr/>
        </p:nvSpPr>
        <p:spPr>
          <a:xfrm>
            <a:off x="9615361" y="2127881"/>
            <a:ext cx="2507288" cy="923330"/>
          </a:xfrm>
          <a:prstGeom prst="rect">
            <a:avLst/>
          </a:prstGeom>
          <a:noFill/>
        </p:spPr>
        <p:txBody>
          <a:bodyPr wrap="square" lIns="91440" tIns="45720" rIns="91440" bIns="45720" rtlCol="0" anchor="t">
            <a:spAutoFit/>
          </a:bodyPr>
          <a:lstStyle/>
          <a:p>
            <a:r>
              <a:rPr lang="en-US" b="1">
                <a:solidFill>
                  <a:schemeClr val="accent1"/>
                </a:solidFill>
                <a:latin typeface="Aptos Light"/>
              </a:rPr>
              <a:t>Develop action plans with key interests and decision makers </a:t>
            </a:r>
            <a:endParaRPr lang="en-US" b="1">
              <a:solidFill>
                <a:schemeClr val="accent1"/>
              </a:solidFill>
              <a:latin typeface="Aptos Light" panose="020B0004020202020204" pitchFamily="34" charset="0"/>
            </a:endParaRPr>
          </a:p>
        </p:txBody>
      </p:sp>
      <p:sp>
        <p:nvSpPr>
          <p:cNvPr id="3" name="Rechteck 2">
            <a:extLst>
              <a:ext uri="{FF2B5EF4-FFF2-40B4-BE49-F238E27FC236}">
                <a16:creationId xmlns:a16="http://schemas.microsoft.com/office/drawing/2014/main" id="{BB8E0228-921A-98C0-C1D4-8F5E2F2A0B2B}"/>
              </a:ext>
            </a:extLst>
          </p:cNvPr>
          <p:cNvSpPr/>
          <p:nvPr/>
        </p:nvSpPr>
        <p:spPr>
          <a:xfrm>
            <a:off x="687339" y="5204122"/>
            <a:ext cx="3260193" cy="1447688"/>
          </a:xfrm>
          <a:prstGeom prst="rect">
            <a:avLst/>
          </a:prstGeom>
          <a:solidFill>
            <a:schemeClr val="bg2">
              <a:alpha val="7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51622427-DF7B-B3B1-C5C1-7C1C7DA8FE94}"/>
              </a:ext>
            </a:extLst>
          </p:cNvPr>
          <p:cNvSpPr/>
          <p:nvPr/>
        </p:nvSpPr>
        <p:spPr>
          <a:xfrm>
            <a:off x="8544659" y="1748971"/>
            <a:ext cx="3260193" cy="1447688"/>
          </a:xfrm>
          <a:prstGeom prst="rect">
            <a:avLst/>
          </a:prstGeom>
          <a:solidFill>
            <a:schemeClr val="bg2">
              <a:alpha val="7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descr="Ein Bild, das Kreis, Grafiken, Design, Astronomie enthält.&#10;&#10;Automatisch generierte Beschreibung">
            <a:extLst>
              <a:ext uri="{FF2B5EF4-FFF2-40B4-BE49-F238E27FC236}">
                <a16:creationId xmlns:a16="http://schemas.microsoft.com/office/drawing/2014/main" id="{5023B1C1-16A2-438A-FA50-7C5E6E82C9A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017899" y="5003827"/>
            <a:ext cx="1702212" cy="1702212"/>
          </a:xfrm>
          <a:prstGeom prst="rect">
            <a:avLst/>
          </a:prstGeom>
          <a:effectLst>
            <a:outerShdw blurRad="50800" dist="38100" dir="5400000" algn="t" rotWithShape="0">
              <a:prstClr val="black">
                <a:alpha val="40000"/>
              </a:prstClr>
            </a:outerShdw>
          </a:effectLst>
        </p:spPr>
      </p:pic>
      <p:sp>
        <p:nvSpPr>
          <p:cNvPr id="6" name="Rechteck 5">
            <a:extLst>
              <a:ext uri="{FF2B5EF4-FFF2-40B4-BE49-F238E27FC236}">
                <a16:creationId xmlns:a16="http://schemas.microsoft.com/office/drawing/2014/main" id="{1DCCE893-A50C-A302-D4C7-CACFCE7A4A1F}"/>
              </a:ext>
            </a:extLst>
          </p:cNvPr>
          <p:cNvSpPr/>
          <p:nvPr/>
        </p:nvSpPr>
        <p:spPr>
          <a:xfrm>
            <a:off x="5429678" y="3913596"/>
            <a:ext cx="3802031" cy="1677840"/>
          </a:xfrm>
          <a:prstGeom prst="rect">
            <a:avLst/>
          </a:prstGeom>
          <a:solidFill>
            <a:schemeClr val="bg2">
              <a:alpha val="7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00459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968CB1A-A328-2AFB-5DE7-98862ED01D4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54700" y="-119326"/>
            <a:ext cx="6515100" cy="7157713"/>
          </a:xfrm>
          <a:prstGeom prst="rect">
            <a:avLst/>
          </a:prstGeom>
        </p:spPr>
      </p:pic>
      <p:sp>
        <p:nvSpPr>
          <p:cNvPr id="3" name="Title 2">
            <a:extLst>
              <a:ext uri="{FF2B5EF4-FFF2-40B4-BE49-F238E27FC236}">
                <a16:creationId xmlns:a16="http://schemas.microsoft.com/office/drawing/2014/main" id="{AA6FF2D4-2947-8010-66E0-DD6E1E860003}"/>
              </a:ext>
            </a:extLst>
          </p:cNvPr>
          <p:cNvSpPr>
            <a:spLocks noGrp="1"/>
          </p:cNvSpPr>
          <p:nvPr>
            <p:ph type="ctrTitle"/>
          </p:nvPr>
        </p:nvSpPr>
        <p:spPr>
          <a:xfrm>
            <a:off x="649045" y="292100"/>
            <a:ext cx="4920482" cy="3887390"/>
          </a:xfrm>
        </p:spPr>
        <p:txBody>
          <a:bodyPr>
            <a:noAutofit/>
          </a:bodyPr>
          <a:lstStyle/>
          <a:p>
            <a:r>
              <a:rPr lang="en-GB" sz="4200">
                <a:latin typeface="Avenir Next LT Pro"/>
              </a:rPr>
              <a:t>Programs and policies with </a:t>
            </a:r>
            <a:br>
              <a:rPr lang="en-GB" sz="4200">
                <a:latin typeface="Avenir Next LT Pro"/>
              </a:rPr>
            </a:br>
            <a:r>
              <a:rPr lang="en-GB" sz="4200">
                <a:latin typeface="Avenir Next LT Pro"/>
              </a:rPr>
              <a:t>NO environmental objectives cause by far the biggest negative impacts</a:t>
            </a:r>
          </a:p>
        </p:txBody>
      </p:sp>
      <p:sp>
        <p:nvSpPr>
          <p:cNvPr id="4" name="Subtitle 3">
            <a:extLst>
              <a:ext uri="{FF2B5EF4-FFF2-40B4-BE49-F238E27FC236}">
                <a16:creationId xmlns:a16="http://schemas.microsoft.com/office/drawing/2014/main" id="{DF5DCA43-A757-A5E3-903B-B461FDA3BC73}"/>
              </a:ext>
            </a:extLst>
          </p:cNvPr>
          <p:cNvSpPr>
            <a:spLocks noGrp="1"/>
          </p:cNvSpPr>
          <p:nvPr>
            <p:ph type="subTitle" idx="1"/>
          </p:nvPr>
        </p:nvSpPr>
        <p:spPr>
          <a:xfrm>
            <a:off x="649045" y="4640424"/>
            <a:ext cx="5104056" cy="1925476"/>
          </a:xfrm>
        </p:spPr>
        <p:txBody>
          <a:bodyPr>
            <a:normAutofit/>
          </a:bodyPr>
          <a:lstStyle/>
          <a:p>
            <a:pPr marL="63500" indent="12700"/>
            <a:r>
              <a:rPr lang="en-GB" sz="3200" b="0">
                <a:latin typeface="Avenir Next LT Pro"/>
              </a:rPr>
              <a:t>They are the ones whose evaluations most often </a:t>
            </a:r>
            <a:br>
              <a:rPr lang="en-GB" sz="3200" b="0">
                <a:latin typeface="Avenir Next LT Pro"/>
              </a:rPr>
            </a:br>
            <a:r>
              <a:rPr lang="en-GB" sz="3200" b="0">
                <a:latin typeface="Avenir Next LT Pro"/>
              </a:rPr>
              <a:t>IGNORE sustainability</a:t>
            </a:r>
          </a:p>
        </p:txBody>
      </p:sp>
    </p:spTree>
    <p:extLst>
      <p:ext uri="{BB962C8B-B14F-4D97-AF65-F5344CB8AC3E}">
        <p14:creationId xmlns:p14="http://schemas.microsoft.com/office/powerpoint/2010/main" val="21477169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1E93B-9AA2-355E-CF81-40BE6C1AEB2D}"/>
              </a:ext>
            </a:extLst>
          </p:cNvPr>
          <p:cNvSpPr>
            <a:spLocks noGrp="1"/>
          </p:cNvSpPr>
          <p:nvPr>
            <p:ph type="title"/>
          </p:nvPr>
        </p:nvSpPr>
        <p:spPr>
          <a:xfrm>
            <a:off x="1452795" y="155430"/>
            <a:ext cx="10493923" cy="769493"/>
          </a:xfrm>
        </p:spPr>
        <p:txBody>
          <a:bodyPr anchor="b">
            <a:normAutofit fontScale="90000"/>
          </a:bodyPr>
          <a:lstStyle/>
          <a:p>
            <a:pPr algn="l"/>
            <a:r>
              <a:rPr lang="en-US">
                <a:solidFill>
                  <a:srgbClr val="FFFFFF"/>
                </a:solidFill>
              </a:rPr>
              <a:t>Engaging multiple knowledges and interests</a:t>
            </a:r>
          </a:p>
        </p:txBody>
      </p:sp>
      <p:sp>
        <p:nvSpPr>
          <p:cNvPr id="4" name="Content Placeholder 3">
            <a:extLst>
              <a:ext uri="{FF2B5EF4-FFF2-40B4-BE49-F238E27FC236}">
                <a16:creationId xmlns:a16="http://schemas.microsoft.com/office/drawing/2014/main" id="{1D479644-6BA5-654D-2132-542DB807DA1A}"/>
              </a:ext>
            </a:extLst>
          </p:cNvPr>
          <p:cNvSpPr>
            <a:spLocks noGrp="1"/>
          </p:cNvSpPr>
          <p:nvPr>
            <p:ph idx="4294967295"/>
          </p:nvPr>
        </p:nvSpPr>
        <p:spPr>
          <a:xfrm>
            <a:off x="1089531" y="2365142"/>
            <a:ext cx="6563294" cy="3284538"/>
          </a:xfrm>
        </p:spPr>
        <p:txBody>
          <a:bodyPr>
            <a:normAutofit/>
          </a:bodyPr>
          <a:lstStyle/>
          <a:p>
            <a:r>
              <a:rPr lang="en-US"/>
              <a:t>Where to look for relevant expertise</a:t>
            </a:r>
          </a:p>
          <a:p>
            <a:endParaRPr lang="en-US"/>
          </a:p>
          <a:p>
            <a:r>
              <a:rPr lang="en-US"/>
              <a:t>Engaging multiple knowledges and interests, particularly in the identification of nexus issues</a:t>
            </a:r>
          </a:p>
        </p:txBody>
      </p:sp>
      <p:pic>
        <p:nvPicPr>
          <p:cNvPr id="1026" name="Picture 2" descr="Figure 2">
            <a:extLst>
              <a:ext uri="{FF2B5EF4-FFF2-40B4-BE49-F238E27FC236}">
                <a16:creationId xmlns:a16="http://schemas.microsoft.com/office/drawing/2014/main" id="{465DB1BB-DA9C-0ABA-55E6-60CDF14870E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8377715" y="1188284"/>
            <a:ext cx="3814285" cy="5609243"/>
          </a:xfrm>
          <a:prstGeom prst="rect">
            <a:avLst/>
          </a:prstGeom>
          <a:solidFill>
            <a:srgbClr val="FFFFFF"/>
          </a:solidFill>
        </p:spPr>
      </p:pic>
    </p:spTree>
    <p:extLst>
      <p:ext uri="{BB962C8B-B14F-4D97-AF65-F5344CB8AC3E}">
        <p14:creationId xmlns:p14="http://schemas.microsoft.com/office/powerpoint/2010/main" val="18812432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461FA-20ED-3184-4768-4854C5227127}"/>
              </a:ext>
            </a:extLst>
          </p:cNvPr>
          <p:cNvSpPr>
            <a:spLocks noGrp="1"/>
          </p:cNvSpPr>
          <p:nvPr>
            <p:ph type="title"/>
          </p:nvPr>
        </p:nvSpPr>
        <p:spPr>
          <a:xfrm>
            <a:off x="931863" y="209424"/>
            <a:ext cx="10078472" cy="769493"/>
          </a:xfrm>
        </p:spPr>
        <p:txBody>
          <a:bodyPr>
            <a:normAutofit fontScale="90000"/>
          </a:bodyPr>
          <a:lstStyle/>
          <a:p>
            <a:pPr algn="ctr"/>
            <a:r>
              <a:rPr lang="en-GB"/>
              <a:t>Where to look for relevant expertise</a:t>
            </a:r>
          </a:p>
        </p:txBody>
      </p:sp>
      <p:sp>
        <p:nvSpPr>
          <p:cNvPr id="3" name="Text Placeholder 2">
            <a:extLst>
              <a:ext uri="{FF2B5EF4-FFF2-40B4-BE49-F238E27FC236}">
                <a16:creationId xmlns:a16="http://schemas.microsoft.com/office/drawing/2014/main" id="{D6449CAD-EC89-6D51-9010-76BFF00B91C2}"/>
              </a:ext>
            </a:extLst>
          </p:cNvPr>
          <p:cNvSpPr>
            <a:spLocks noGrp="1"/>
          </p:cNvSpPr>
          <p:nvPr>
            <p:ph sz="quarter" idx="14"/>
          </p:nvPr>
        </p:nvSpPr>
        <p:spPr/>
        <p:txBody>
          <a:bodyPr vert="horz" lIns="91440" tIns="45720" rIns="91440" bIns="45720" rtlCol="0" anchor="t">
            <a:normAutofit/>
          </a:bodyPr>
          <a:lstStyle/>
          <a:p>
            <a:pPr marL="0" indent="0">
              <a:buNone/>
            </a:pPr>
            <a:r>
              <a:rPr lang="en-GB" sz="2800" b="1">
                <a:solidFill>
                  <a:srgbClr val="FA5638"/>
                </a:solidFill>
              </a:rPr>
              <a:t>Some potential sources</a:t>
            </a:r>
          </a:p>
        </p:txBody>
      </p:sp>
      <p:sp>
        <p:nvSpPr>
          <p:cNvPr id="7" name="Text Placeholder 6">
            <a:extLst>
              <a:ext uri="{FF2B5EF4-FFF2-40B4-BE49-F238E27FC236}">
                <a16:creationId xmlns:a16="http://schemas.microsoft.com/office/drawing/2014/main" id="{CCCA5BFA-FBFC-DAC8-4FFD-2A8F9F097391}"/>
              </a:ext>
            </a:extLst>
          </p:cNvPr>
          <p:cNvSpPr>
            <a:spLocks noGrp="1"/>
          </p:cNvSpPr>
          <p:nvPr>
            <p:ph type="body" sz="quarter" idx="4294967295"/>
          </p:nvPr>
        </p:nvSpPr>
        <p:spPr>
          <a:xfrm>
            <a:off x="801688" y="2403475"/>
            <a:ext cx="4756150" cy="3586163"/>
          </a:xfrm>
        </p:spPr>
        <p:txBody>
          <a:bodyPr vert="horz" lIns="91440" tIns="45720" rIns="91440" bIns="45720" rtlCol="0" anchor="t">
            <a:normAutofit fontScale="85000" lnSpcReduction="10000"/>
          </a:bodyPr>
          <a:lstStyle/>
          <a:p>
            <a:r>
              <a:rPr lang="en-GB" sz="2400"/>
              <a:t>Ask inside your own organization first!</a:t>
            </a:r>
          </a:p>
          <a:p>
            <a:r>
              <a:rPr lang="en-GB" sz="2400"/>
              <a:t>Other government agencies</a:t>
            </a:r>
          </a:p>
          <a:p>
            <a:r>
              <a:rPr lang="en-GB"/>
              <a:t>Think tanks, citizen science organisations</a:t>
            </a:r>
          </a:p>
          <a:p>
            <a:r>
              <a:rPr lang="en-GB" sz="2400"/>
              <a:t>Local and Indigenous knowledges and elders</a:t>
            </a:r>
          </a:p>
          <a:p>
            <a:r>
              <a:rPr lang="en-GB" sz="2400"/>
              <a:t>ENGOs (environmental NGOs)</a:t>
            </a:r>
          </a:p>
          <a:p>
            <a:r>
              <a:rPr lang="en-GB" sz="2400"/>
              <a:t>Academic institutions (faculty and grad students experts)</a:t>
            </a:r>
          </a:p>
        </p:txBody>
      </p:sp>
      <p:sp>
        <p:nvSpPr>
          <p:cNvPr id="4" name="Text Placeholder 3">
            <a:extLst>
              <a:ext uri="{FF2B5EF4-FFF2-40B4-BE49-F238E27FC236}">
                <a16:creationId xmlns:a16="http://schemas.microsoft.com/office/drawing/2014/main" id="{0EE8E0D8-1E52-5014-4C48-E4DE5FF63A23}"/>
              </a:ext>
            </a:extLst>
          </p:cNvPr>
          <p:cNvSpPr>
            <a:spLocks noGrp="1"/>
          </p:cNvSpPr>
          <p:nvPr>
            <p:ph type="body" sz="quarter" idx="4294967295"/>
          </p:nvPr>
        </p:nvSpPr>
        <p:spPr>
          <a:xfrm>
            <a:off x="6969919" y="1676594"/>
            <a:ext cx="4756150" cy="598487"/>
          </a:xfrm>
        </p:spPr>
        <p:txBody>
          <a:bodyPr vert="horz" lIns="91440" tIns="45720" rIns="91440" bIns="45720" rtlCol="0" anchor="t">
            <a:normAutofit/>
          </a:bodyPr>
          <a:lstStyle/>
          <a:p>
            <a:pPr marL="0" indent="0">
              <a:buNone/>
            </a:pPr>
            <a:r>
              <a:rPr lang="en-GB" sz="2800" b="1">
                <a:solidFill>
                  <a:srgbClr val="FA5638"/>
                </a:solidFill>
              </a:rPr>
              <a:t>Additional expertise</a:t>
            </a:r>
          </a:p>
        </p:txBody>
      </p:sp>
      <p:sp>
        <p:nvSpPr>
          <p:cNvPr id="8" name="Text Placeholder 7">
            <a:extLst>
              <a:ext uri="{FF2B5EF4-FFF2-40B4-BE49-F238E27FC236}">
                <a16:creationId xmlns:a16="http://schemas.microsoft.com/office/drawing/2014/main" id="{647C412C-8065-F915-702D-B8C350F0B536}"/>
              </a:ext>
            </a:extLst>
          </p:cNvPr>
          <p:cNvSpPr>
            <a:spLocks noGrp="1"/>
          </p:cNvSpPr>
          <p:nvPr>
            <p:ph type="body" sz="quarter" idx="4294967295"/>
          </p:nvPr>
        </p:nvSpPr>
        <p:spPr>
          <a:xfrm>
            <a:off x="6634163" y="2352675"/>
            <a:ext cx="5557837" cy="3636963"/>
          </a:xfrm>
        </p:spPr>
        <p:txBody>
          <a:bodyPr vert="horz" lIns="91440" tIns="45720" rIns="91440" bIns="45720" rtlCol="0" anchor="t">
            <a:normAutofit fontScale="70000" lnSpcReduction="20000"/>
          </a:bodyPr>
          <a:lstStyle/>
          <a:p>
            <a:r>
              <a:rPr lang="en-GB"/>
              <a:t>A boundary spanner is often valuable, someone who can identify where and how to access and interpret information, connect you to expertise. </a:t>
            </a:r>
            <a:endParaRPr lang="en-US"/>
          </a:p>
          <a:p>
            <a:r>
              <a:rPr lang="en-GB"/>
              <a:t>You might need some specialised expertise such as GIS or life cycle estimates in which case a post-doctoral student could do</a:t>
            </a:r>
          </a:p>
          <a:p>
            <a:r>
              <a:rPr lang="en-GB"/>
              <a:t>You might need contracted technical help obtaining relevant model estimates or facilitating a method such as scenario planning</a:t>
            </a:r>
          </a:p>
          <a:p>
            <a:r>
              <a:rPr lang="en-GB"/>
              <a:t>Sometimes recruiting someone to the team with strong capacity in a particular feature such as pastoral landscapes or marine fishery communities</a:t>
            </a:r>
          </a:p>
          <a:p>
            <a:endParaRPr lang="en-GB"/>
          </a:p>
        </p:txBody>
      </p:sp>
      <p:sp>
        <p:nvSpPr>
          <p:cNvPr id="5" name="TextBox 4">
            <a:extLst>
              <a:ext uri="{FF2B5EF4-FFF2-40B4-BE49-F238E27FC236}">
                <a16:creationId xmlns:a16="http://schemas.microsoft.com/office/drawing/2014/main" id="{C858F01D-00AB-26F9-5C14-ABBB615EF041}"/>
              </a:ext>
            </a:extLst>
          </p:cNvPr>
          <p:cNvSpPr txBox="1"/>
          <p:nvPr/>
        </p:nvSpPr>
        <p:spPr>
          <a:xfrm>
            <a:off x="5237696" y="6204384"/>
            <a:ext cx="413039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HINT – right characteristics – so later</a:t>
            </a:r>
          </a:p>
        </p:txBody>
      </p:sp>
    </p:spTree>
    <p:extLst>
      <p:ext uri="{BB962C8B-B14F-4D97-AF65-F5344CB8AC3E}">
        <p14:creationId xmlns:p14="http://schemas.microsoft.com/office/powerpoint/2010/main" val="8728571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1DA28-6769-54B3-F77D-C1A30C3B8ACC}"/>
              </a:ext>
            </a:extLst>
          </p:cNvPr>
          <p:cNvSpPr>
            <a:spLocks noGrp="1"/>
          </p:cNvSpPr>
          <p:nvPr>
            <p:ph type="title"/>
          </p:nvPr>
        </p:nvSpPr>
        <p:spPr>
          <a:xfrm>
            <a:off x="0" y="0"/>
            <a:ext cx="12344400" cy="769493"/>
          </a:xfrm>
        </p:spPr>
        <p:txBody>
          <a:bodyPr>
            <a:noAutofit/>
          </a:bodyPr>
          <a:lstStyle/>
          <a:p>
            <a:pPr algn="ctr">
              <a:spcBef>
                <a:spcPts val="0"/>
              </a:spcBef>
            </a:pPr>
            <a:r>
              <a:rPr lang="en-GB" baseline="-25000">
                <a:latin typeface="Avenir Next LT Pro"/>
              </a:rPr>
              <a:t>Engage multiple knowledges &amp; interests as early as possible</a:t>
            </a:r>
            <a:endParaRPr lang="de-DE"/>
          </a:p>
        </p:txBody>
      </p:sp>
      <p:sp>
        <p:nvSpPr>
          <p:cNvPr id="6" name="Text Placeholder 5">
            <a:extLst>
              <a:ext uri="{FF2B5EF4-FFF2-40B4-BE49-F238E27FC236}">
                <a16:creationId xmlns:a16="http://schemas.microsoft.com/office/drawing/2014/main" id="{03E91599-3E8C-C3EB-6262-4DC2B15804BD}"/>
              </a:ext>
            </a:extLst>
          </p:cNvPr>
          <p:cNvSpPr>
            <a:spLocks noGrp="1"/>
          </p:cNvSpPr>
          <p:nvPr>
            <p:ph sz="quarter" idx="14"/>
          </p:nvPr>
        </p:nvSpPr>
        <p:spPr/>
        <p:txBody>
          <a:bodyPr vert="horz" lIns="91440" tIns="45720" rIns="91440" bIns="45720" rtlCol="0" anchor="t">
            <a:noAutofit/>
          </a:bodyPr>
          <a:lstStyle/>
          <a:p>
            <a:pPr marL="76200" indent="0">
              <a:buNone/>
            </a:pPr>
            <a:r>
              <a:rPr lang="en-GB" sz="2800" b="1">
                <a:solidFill>
                  <a:srgbClr val="FA5638"/>
                </a:solidFill>
                <a:latin typeface="Avenir Next LT Pro"/>
              </a:rPr>
              <a:t>Engage:</a:t>
            </a:r>
          </a:p>
          <a:p>
            <a:r>
              <a:rPr lang="en-GB" sz="2800">
                <a:latin typeface="Avenir Next LT Pro"/>
              </a:rPr>
              <a:t>Local and Indigenous</a:t>
            </a:r>
          </a:p>
          <a:p>
            <a:r>
              <a:rPr lang="en-GB" sz="2800">
                <a:latin typeface="Avenir Next LT Pro"/>
              </a:rPr>
              <a:t>Citizen science</a:t>
            </a:r>
          </a:p>
          <a:p>
            <a:r>
              <a:rPr lang="en-GB" sz="2800">
                <a:latin typeface="Avenir Next LT Pro"/>
              </a:rPr>
              <a:t>Natural sciences</a:t>
            </a:r>
          </a:p>
          <a:p>
            <a:r>
              <a:rPr lang="en-GB" sz="2800">
                <a:latin typeface="Avenir Next LT Pro"/>
              </a:rPr>
              <a:t>Government</a:t>
            </a:r>
          </a:p>
          <a:p>
            <a:r>
              <a:rPr lang="en-GB" sz="2800">
                <a:latin typeface="Avenir Next LT Pro"/>
              </a:rPr>
              <a:t>NGOs</a:t>
            </a:r>
          </a:p>
          <a:p>
            <a:r>
              <a:rPr lang="en-GB" sz="2800">
                <a:latin typeface="Avenir Next LT Pro"/>
              </a:rPr>
              <a:t>For-profit sector</a:t>
            </a:r>
          </a:p>
          <a:p>
            <a:pPr marL="76200" indent="0">
              <a:buNone/>
            </a:pPr>
            <a:endParaRPr lang="en-GB" sz="2800"/>
          </a:p>
        </p:txBody>
      </p:sp>
      <p:sp>
        <p:nvSpPr>
          <p:cNvPr id="7" name="Text Placeholder 6">
            <a:extLst>
              <a:ext uri="{FF2B5EF4-FFF2-40B4-BE49-F238E27FC236}">
                <a16:creationId xmlns:a16="http://schemas.microsoft.com/office/drawing/2014/main" id="{517A5F52-2532-6C3D-EBDB-374BAC41EDD2}"/>
              </a:ext>
            </a:extLst>
          </p:cNvPr>
          <p:cNvSpPr>
            <a:spLocks noGrp="1"/>
          </p:cNvSpPr>
          <p:nvPr>
            <p:ph type="body" sz="quarter" idx="4294967295"/>
          </p:nvPr>
        </p:nvSpPr>
        <p:spPr>
          <a:xfrm>
            <a:off x="6503987" y="1846262"/>
            <a:ext cx="4756150" cy="4013200"/>
          </a:xfrm>
        </p:spPr>
        <p:txBody>
          <a:bodyPr vert="horz" lIns="91440" tIns="45720" rIns="91440" bIns="45720" rtlCol="0" anchor="t">
            <a:normAutofit/>
          </a:bodyPr>
          <a:lstStyle/>
          <a:p>
            <a:pPr marL="76200" indent="0">
              <a:buNone/>
            </a:pPr>
            <a:r>
              <a:rPr lang="en-GB" sz="2800" b="1">
                <a:solidFill>
                  <a:srgbClr val="FA5638"/>
                </a:solidFill>
                <a:latin typeface="Avenir Next LT Pro"/>
              </a:rPr>
              <a:t>Via:</a:t>
            </a:r>
          </a:p>
          <a:p>
            <a:r>
              <a:rPr lang="en-GB" sz="2800">
                <a:latin typeface="Avenir Next LT Pro"/>
              </a:rPr>
              <a:t>Inclusive processes work  well</a:t>
            </a:r>
          </a:p>
          <a:p>
            <a:r>
              <a:rPr lang="en-GB" sz="2800">
                <a:latin typeface="Avenir Next LT Pro"/>
              </a:rPr>
              <a:t>Boundary spanners help identify and translate concepts</a:t>
            </a:r>
          </a:p>
          <a:p>
            <a:endParaRPr lang="en-GB" sz="2800">
              <a:latin typeface="Avenir Next LT Pro" panose="020B0504020202020204" pitchFamily="34" charset="0"/>
            </a:endParaRPr>
          </a:p>
        </p:txBody>
      </p:sp>
    </p:spTree>
    <p:extLst>
      <p:ext uri="{BB962C8B-B14F-4D97-AF65-F5344CB8AC3E}">
        <p14:creationId xmlns:p14="http://schemas.microsoft.com/office/powerpoint/2010/main" val="39209640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037B53E7-3C10-664F-5979-FACC570D0679}"/>
              </a:ext>
            </a:extLst>
          </p:cNvPr>
          <p:cNvSpPr>
            <a:spLocks noGrp="1"/>
          </p:cNvSpPr>
          <p:nvPr>
            <p:ph type="title"/>
          </p:nvPr>
        </p:nvSpPr>
        <p:spPr/>
        <p:txBody>
          <a:bodyPr spcFirstLastPara="1" wrap="square" lIns="91425" tIns="45700" rIns="91425" bIns="45700" anchor="ctr" anchorCtr="0">
            <a:noAutofit/>
          </a:bodyPr>
          <a:lstStyle/>
          <a:p>
            <a:r>
              <a:rPr lang="de-DE" sz="3600" err="1">
                <a:latin typeface="Calibri"/>
              </a:rPr>
              <a:t>To</a:t>
            </a:r>
            <a:r>
              <a:rPr lang="de-DE" sz="3600">
                <a:latin typeface="Calibri"/>
              </a:rPr>
              <a:t> promote </a:t>
            </a:r>
            <a:r>
              <a:rPr lang="de-DE" sz="3600" err="1">
                <a:latin typeface="Calibri"/>
              </a:rPr>
              <a:t>use</a:t>
            </a:r>
            <a:r>
              <a:rPr lang="de-DE" sz="3600">
                <a:latin typeface="Calibri"/>
              </a:rPr>
              <a:t> and </a:t>
            </a:r>
            <a:r>
              <a:rPr lang="de-DE" sz="3600" err="1">
                <a:latin typeface="Calibri"/>
              </a:rPr>
              <a:t>access</a:t>
            </a:r>
            <a:r>
              <a:rPr lang="de-DE" sz="3600">
                <a:latin typeface="Calibri"/>
              </a:rPr>
              <a:t> </a:t>
            </a:r>
            <a:r>
              <a:rPr lang="de-DE" sz="3600" err="1">
                <a:latin typeface="Calibri"/>
              </a:rPr>
              <a:t>knowledge</a:t>
            </a:r>
            <a:r>
              <a:rPr lang="de-DE" sz="3600">
                <a:latin typeface="Calibri"/>
              </a:rPr>
              <a:t>, </a:t>
            </a:r>
            <a:br>
              <a:rPr lang="de-DE" sz="3600">
                <a:latin typeface="Calibri"/>
              </a:rPr>
            </a:br>
            <a:r>
              <a:rPr lang="de-DE" sz="3600" err="1">
                <a:latin typeface="Calibri"/>
              </a:rPr>
              <a:t>involve</a:t>
            </a:r>
            <a:r>
              <a:rPr lang="de-DE" sz="3600">
                <a:latin typeface="Calibri"/>
              </a:rPr>
              <a:t> </a:t>
            </a:r>
            <a:r>
              <a:rPr lang="de-DE" sz="3600" err="1">
                <a:latin typeface="Calibri"/>
              </a:rPr>
              <a:t>key</a:t>
            </a:r>
            <a:r>
              <a:rPr lang="de-DE" sz="3600">
                <a:latin typeface="Calibri"/>
              </a:rPr>
              <a:t> </a:t>
            </a:r>
            <a:r>
              <a:rPr lang="de-DE" sz="3600" err="1">
                <a:latin typeface="Calibri"/>
              </a:rPr>
              <a:t>actors</a:t>
            </a:r>
            <a:r>
              <a:rPr lang="de-DE" sz="3600">
                <a:latin typeface="Calibri"/>
              </a:rPr>
              <a:t> in </a:t>
            </a:r>
            <a:r>
              <a:rPr lang="de-DE" sz="3600" err="1">
                <a:latin typeface="Calibri"/>
              </a:rPr>
              <a:t>the</a:t>
            </a:r>
            <a:r>
              <a:rPr lang="de-DE" sz="3600">
                <a:latin typeface="Calibri"/>
              </a:rPr>
              <a:t> </a:t>
            </a:r>
            <a:r>
              <a:rPr lang="de-DE" sz="3600" err="1">
                <a:latin typeface="Calibri"/>
              </a:rPr>
              <a:t>evaluation</a:t>
            </a:r>
            <a:r>
              <a:rPr lang="de-DE" sz="3600">
                <a:latin typeface="Calibri"/>
              </a:rPr>
              <a:t> </a:t>
            </a:r>
            <a:r>
              <a:rPr lang="de-DE" sz="3600" err="1">
                <a:latin typeface="Calibri"/>
              </a:rPr>
              <a:t>process</a:t>
            </a:r>
            <a:endParaRPr lang="de-DE" sz="3600">
              <a:latin typeface="Calibri"/>
            </a:endParaRPr>
          </a:p>
        </p:txBody>
      </p:sp>
      <p:pic>
        <p:nvPicPr>
          <p:cNvPr id="9" name="Grafik 8" descr="Fußabdrücke mit einfarbiger Füllung">
            <a:extLst>
              <a:ext uri="{FF2B5EF4-FFF2-40B4-BE49-F238E27FC236}">
                <a16:creationId xmlns:a16="http://schemas.microsoft.com/office/drawing/2014/main" id="{D5846AD0-6406-CF6E-379B-CB4C9B4C3E6A}"/>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3922947">
            <a:off x="259041" y="4229749"/>
            <a:ext cx="390547" cy="842256"/>
          </a:xfrm>
          <a:prstGeom prst="rect">
            <a:avLst/>
          </a:prstGeom>
        </p:spPr>
      </p:pic>
      <p:pic>
        <p:nvPicPr>
          <p:cNvPr id="20" name="Grafik 19" descr="Fußabdrücke mit einfarbiger Füllung">
            <a:extLst>
              <a:ext uri="{FF2B5EF4-FFF2-40B4-BE49-F238E27FC236}">
                <a16:creationId xmlns:a16="http://schemas.microsoft.com/office/drawing/2014/main" id="{266A2496-FFD0-AD0D-1B5C-07D0A773F57E}"/>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5400000">
            <a:off x="3680807" y="2938287"/>
            <a:ext cx="390547" cy="842256"/>
          </a:xfrm>
          <a:prstGeom prst="rect">
            <a:avLst/>
          </a:prstGeom>
        </p:spPr>
      </p:pic>
      <p:pic>
        <p:nvPicPr>
          <p:cNvPr id="24" name="Grafik 23" descr="Fußabdrücke mit einfarbiger Füllung">
            <a:extLst>
              <a:ext uri="{FF2B5EF4-FFF2-40B4-BE49-F238E27FC236}">
                <a16:creationId xmlns:a16="http://schemas.microsoft.com/office/drawing/2014/main" id="{ABB2AC5F-1357-2323-56BE-9FA70E70F1C3}"/>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5400000">
            <a:off x="3119799" y="3535789"/>
            <a:ext cx="446401" cy="930925"/>
          </a:xfrm>
          <a:prstGeom prst="rect">
            <a:avLst/>
          </a:prstGeom>
        </p:spPr>
      </p:pic>
      <p:pic>
        <p:nvPicPr>
          <p:cNvPr id="25" name="Grafik 24" descr="Fußabdrücke mit einfarbiger Füllung">
            <a:extLst>
              <a:ext uri="{FF2B5EF4-FFF2-40B4-BE49-F238E27FC236}">
                <a16:creationId xmlns:a16="http://schemas.microsoft.com/office/drawing/2014/main" id="{7853DF9F-BEA2-65F9-0ADE-EF597F03CFE1}"/>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4319023">
            <a:off x="1484601" y="4321536"/>
            <a:ext cx="446401" cy="930925"/>
          </a:xfrm>
          <a:prstGeom prst="rect">
            <a:avLst/>
          </a:prstGeom>
        </p:spPr>
      </p:pic>
      <p:pic>
        <p:nvPicPr>
          <p:cNvPr id="26" name="Grafik 25" descr="Fußabdrücke mit einfarbiger Füllung">
            <a:extLst>
              <a:ext uri="{FF2B5EF4-FFF2-40B4-BE49-F238E27FC236}">
                <a16:creationId xmlns:a16="http://schemas.microsoft.com/office/drawing/2014/main" id="{D4605E48-275F-F3EE-70D0-A245F9567A67}"/>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3922947">
            <a:off x="1755415" y="3420587"/>
            <a:ext cx="390547" cy="842256"/>
          </a:xfrm>
          <a:prstGeom prst="rect">
            <a:avLst/>
          </a:prstGeom>
        </p:spPr>
      </p:pic>
      <p:pic>
        <p:nvPicPr>
          <p:cNvPr id="27" name="Grafik 26" descr="Fußabdrücke mit einfarbiger Füllung">
            <a:extLst>
              <a:ext uri="{FF2B5EF4-FFF2-40B4-BE49-F238E27FC236}">
                <a16:creationId xmlns:a16="http://schemas.microsoft.com/office/drawing/2014/main" id="{412E551E-2EC6-8319-5AE3-49432063E0A1}"/>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3953415">
            <a:off x="6320542" y="3037354"/>
            <a:ext cx="446401" cy="930925"/>
          </a:xfrm>
          <a:prstGeom prst="rect">
            <a:avLst/>
          </a:prstGeom>
        </p:spPr>
      </p:pic>
      <p:pic>
        <p:nvPicPr>
          <p:cNvPr id="28" name="Grafik 27" descr="Fußabdrücke mit einfarbiger Füllung">
            <a:extLst>
              <a:ext uri="{FF2B5EF4-FFF2-40B4-BE49-F238E27FC236}">
                <a16:creationId xmlns:a16="http://schemas.microsoft.com/office/drawing/2014/main" id="{E54B6E63-5B8B-C957-E80D-071F22956FFC}"/>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4825443">
            <a:off x="6947428" y="2687824"/>
            <a:ext cx="390547" cy="842256"/>
          </a:xfrm>
          <a:prstGeom prst="rect">
            <a:avLst/>
          </a:prstGeom>
        </p:spPr>
      </p:pic>
      <p:pic>
        <p:nvPicPr>
          <p:cNvPr id="29" name="Grafik 28" descr="Fußabdrücke mit einfarbiger Füllung">
            <a:extLst>
              <a:ext uri="{FF2B5EF4-FFF2-40B4-BE49-F238E27FC236}">
                <a16:creationId xmlns:a16="http://schemas.microsoft.com/office/drawing/2014/main" id="{68F80070-B37A-38F6-822E-D2FF8D0765BF}"/>
              </a:ext>
            </a:extLst>
          </p:cNvPr>
          <p:cNvPicPr>
            <a:picLocks noChangeAspect="1"/>
          </p:cNvPicPr>
          <p:nvPr/>
        </p:nvPicPr>
        <p:blipFill>
          <a:blip r:embed="rId4">
            <a:extLst>
              <a:ext uri="{96DAC541-7B7A-43D3-8B79-37D633B846F1}">
                <asvg:svgBlip xmlns:asvg="http://schemas.microsoft.com/office/drawing/2016/SVG/main" r:embed="rId5"/>
              </a:ext>
            </a:extLst>
          </a:blip>
          <a:srcRect r="53631"/>
          <a:stretch/>
        </p:blipFill>
        <p:spPr>
          <a:xfrm rot="5774685">
            <a:off x="8320139" y="3081687"/>
            <a:ext cx="390547" cy="842256"/>
          </a:xfrm>
          <a:prstGeom prst="rect">
            <a:avLst/>
          </a:prstGeom>
        </p:spPr>
      </p:pic>
      <p:pic>
        <p:nvPicPr>
          <p:cNvPr id="30" name="Grafik 29" descr="Fußabdrücke mit einfarbiger Füllung">
            <a:extLst>
              <a:ext uri="{FF2B5EF4-FFF2-40B4-BE49-F238E27FC236}">
                <a16:creationId xmlns:a16="http://schemas.microsoft.com/office/drawing/2014/main" id="{E2BAA9EA-4E95-0127-0C5D-82F56827683F}"/>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6879346">
            <a:off x="10001526" y="3356921"/>
            <a:ext cx="390547" cy="842256"/>
          </a:xfrm>
          <a:prstGeom prst="rect">
            <a:avLst/>
          </a:prstGeom>
        </p:spPr>
      </p:pic>
      <p:pic>
        <p:nvPicPr>
          <p:cNvPr id="31" name="Grafik 30" descr="Fußabdrücke mit einfarbiger Füllung">
            <a:extLst>
              <a:ext uri="{FF2B5EF4-FFF2-40B4-BE49-F238E27FC236}">
                <a16:creationId xmlns:a16="http://schemas.microsoft.com/office/drawing/2014/main" id="{BA333710-57AC-A8E5-FF2B-86D4E7DEDE50}"/>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6340965">
            <a:off x="9186560" y="3743020"/>
            <a:ext cx="446401" cy="930925"/>
          </a:xfrm>
          <a:prstGeom prst="rect">
            <a:avLst/>
          </a:prstGeom>
        </p:spPr>
      </p:pic>
      <p:pic>
        <p:nvPicPr>
          <p:cNvPr id="32" name="Grafik 31" descr="Fußabdrücke mit einfarbiger Füllung">
            <a:extLst>
              <a:ext uri="{FF2B5EF4-FFF2-40B4-BE49-F238E27FC236}">
                <a16:creationId xmlns:a16="http://schemas.microsoft.com/office/drawing/2014/main" id="{8A9DD8F8-1307-77D0-07D2-EA8B779E51A6}"/>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6623797">
            <a:off x="10483401" y="4191555"/>
            <a:ext cx="446401" cy="930925"/>
          </a:xfrm>
          <a:prstGeom prst="rect">
            <a:avLst/>
          </a:prstGeom>
        </p:spPr>
      </p:pic>
      <p:pic>
        <p:nvPicPr>
          <p:cNvPr id="33" name="Grafik 32" descr="Fußabdrücke mit einfarbiger Füllung">
            <a:extLst>
              <a:ext uri="{FF2B5EF4-FFF2-40B4-BE49-F238E27FC236}">
                <a16:creationId xmlns:a16="http://schemas.microsoft.com/office/drawing/2014/main" id="{53708E65-5A1F-C619-88BF-0520E0563BDA}"/>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5802166">
            <a:off x="11024007" y="3685298"/>
            <a:ext cx="390547" cy="842256"/>
          </a:xfrm>
          <a:prstGeom prst="rect">
            <a:avLst/>
          </a:prstGeom>
        </p:spPr>
      </p:pic>
      <p:pic>
        <p:nvPicPr>
          <p:cNvPr id="34" name="Grafik 33" descr="Fußabdrücke mit einfarbiger Füllung">
            <a:extLst>
              <a:ext uri="{FF2B5EF4-FFF2-40B4-BE49-F238E27FC236}">
                <a16:creationId xmlns:a16="http://schemas.microsoft.com/office/drawing/2014/main" id="{CBF6C779-89FC-14C7-CA0E-2F328677D30A}"/>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6340965">
            <a:off x="7564393" y="3312589"/>
            <a:ext cx="446401" cy="930925"/>
          </a:xfrm>
          <a:prstGeom prst="rect">
            <a:avLst/>
          </a:prstGeom>
        </p:spPr>
      </p:pic>
      <p:pic>
        <p:nvPicPr>
          <p:cNvPr id="35" name="Grafik 34" descr="Fußabdrücke mit einfarbiger Füllung">
            <a:extLst>
              <a:ext uri="{FF2B5EF4-FFF2-40B4-BE49-F238E27FC236}">
                <a16:creationId xmlns:a16="http://schemas.microsoft.com/office/drawing/2014/main" id="{F6198C40-AA62-CD89-7C7F-5C7670352267}"/>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4319023">
            <a:off x="-47534" y="5106285"/>
            <a:ext cx="446401" cy="930925"/>
          </a:xfrm>
          <a:prstGeom prst="rect">
            <a:avLst/>
          </a:prstGeom>
        </p:spPr>
      </p:pic>
      <p:pic>
        <p:nvPicPr>
          <p:cNvPr id="36" name="Grafik 35" descr="Fußabdrücke mit einfarbiger Füllung">
            <a:extLst>
              <a:ext uri="{FF2B5EF4-FFF2-40B4-BE49-F238E27FC236}">
                <a16:creationId xmlns:a16="http://schemas.microsoft.com/office/drawing/2014/main" id="{6080A88F-086F-2550-7FAB-01A8F61BE812}"/>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4608548">
            <a:off x="4466170" y="3444503"/>
            <a:ext cx="446401" cy="930925"/>
          </a:xfrm>
          <a:prstGeom prst="rect">
            <a:avLst/>
          </a:prstGeom>
        </p:spPr>
      </p:pic>
      <p:pic>
        <p:nvPicPr>
          <p:cNvPr id="37" name="Grafik 36" descr="Fußabdrücke mit einfarbiger Füllung">
            <a:extLst>
              <a:ext uri="{FF2B5EF4-FFF2-40B4-BE49-F238E27FC236}">
                <a16:creationId xmlns:a16="http://schemas.microsoft.com/office/drawing/2014/main" id="{23C653E7-84BF-392C-1487-8BA65F2290EB}"/>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4825443">
            <a:off x="5141004" y="2886825"/>
            <a:ext cx="390547" cy="842256"/>
          </a:xfrm>
          <a:prstGeom prst="rect">
            <a:avLst/>
          </a:prstGeom>
        </p:spPr>
      </p:pic>
      <p:pic>
        <p:nvPicPr>
          <p:cNvPr id="39" name="Grafik 38" descr="Wegweiser mit einfarbiger Füllung">
            <a:extLst>
              <a:ext uri="{FF2B5EF4-FFF2-40B4-BE49-F238E27FC236}">
                <a16:creationId xmlns:a16="http://schemas.microsoft.com/office/drawing/2014/main" id="{66CB5C82-D626-2288-E84B-38E9E31CD53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7339" y="5114546"/>
            <a:ext cx="1057653" cy="1057653"/>
          </a:xfrm>
          <a:prstGeom prst="rect">
            <a:avLst/>
          </a:prstGeom>
        </p:spPr>
      </p:pic>
      <p:pic>
        <p:nvPicPr>
          <p:cNvPr id="40" name="Grafik 39" descr="Wegweiser mit einfarbiger Füllung">
            <a:extLst>
              <a:ext uri="{FF2B5EF4-FFF2-40B4-BE49-F238E27FC236}">
                <a16:creationId xmlns:a16="http://schemas.microsoft.com/office/drawing/2014/main" id="{45565E6E-E93B-796C-424B-EA6C536D5F1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287624" y="2417799"/>
            <a:ext cx="1057653" cy="1057653"/>
          </a:xfrm>
          <a:prstGeom prst="rect">
            <a:avLst/>
          </a:prstGeom>
        </p:spPr>
      </p:pic>
      <p:sp>
        <p:nvSpPr>
          <p:cNvPr id="41" name="Textfeld 40">
            <a:extLst>
              <a:ext uri="{FF2B5EF4-FFF2-40B4-BE49-F238E27FC236}">
                <a16:creationId xmlns:a16="http://schemas.microsoft.com/office/drawing/2014/main" id="{4A9A253A-98CA-54EF-4A30-141D5C5D1966}"/>
              </a:ext>
            </a:extLst>
          </p:cNvPr>
          <p:cNvSpPr txBox="1"/>
          <p:nvPr/>
        </p:nvSpPr>
        <p:spPr>
          <a:xfrm>
            <a:off x="1738671" y="5527128"/>
            <a:ext cx="2574628" cy="1015663"/>
          </a:xfrm>
          <a:prstGeom prst="rect">
            <a:avLst/>
          </a:prstGeom>
          <a:noFill/>
        </p:spPr>
        <p:txBody>
          <a:bodyPr wrap="square" lIns="91440" tIns="45720" rIns="91440" bIns="45720" rtlCol="0" anchor="t">
            <a:spAutoFit/>
          </a:bodyPr>
          <a:lstStyle/>
          <a:p>
            <a:r>
              <a:rPr lang="de-DE" sz="2000" b="1" err="1">
                <a:solidFill>
                  <a:schemeClr val="accent1"/>
                </a:solidFill>
                <a:latin typeface="Aptos Light"/>
              </a:rPr>
              <a:t>Identify</a:t>
            </a:r>
            <a:r>
              <a:rPr lang="de-DE" sz="2000" b="1">
                <a:solidFill>
                  <a:schemeClr val="accent1"/>
                </a:solidFill>
                <a:latin typeface="Aptos Light"/>
              </a:rPr>
              <a:t> </a:t>
            </a:r>
            <a:r>
              <a:rPr lang="de-DE" sz="2000" b="1" err="1">
                <a:solidFill>
                  <a:schemeClr val="accent1"/>
                </a:solidFill>
                <a:latin typeface="Aptos Light"/>
              </a:rPr>
              <a:t>key</a:t>
            </a:r>
            <a:r>
              <a:rPr lang="de-DE" sz="2000" b="1">
                <a:solidFill>
                  <a:schemeClr val="accent1"/>
                </a:solidFill>
                <a:latin typeface="Aptos Light"/>
              </a:rPr>
              <a:t> </a:t>
            </a:r>
            <a:r>
              <a:rPr lang="de-DE" sz="2000" b="1" err="1">
                <a:solidFill>
                  <a:schemeClr val="accent1"/>
                </a:solidFill>
                <a:latin typeface="Aptos Light"/>
              </a:rPr>
              <a:t>stakeholders</a:t>
            </a:r>
            <a:r>
              <a:rPr lang="de-DE" sz="2000" b="1">
                <a:solidFill>
                  <a:schemeClr val="accent1"/>
                </a:solidFill>
                <a:latin typeface="Aptos Light"/>
              </a:rPr>
              <a:t> and </a:t>
            </a:r>
            <a:r>
              <a:rPr lang="de-DE" sz="2000" b="1" err="1">
                <a:solidFill>
                  <a:schemeClr val="accent1"/>
                </a:solidFill>
                <a:latin typeface="Aptos Light"/>
              </a:rPr>
              <a:t>interests</a:t>
            </a:r>
            <a:endParaRPr lang="de-DE" err="1">
              <a:solidFill>
                <a:schemeClr val="accent1"/>
              </a:solidFill>
              <a:cs typeface="Arial"/>
            </a:endParaRPr>
          </a:p>
        </p:txBody>
      </p:sp>
      <p:pic>
        <p:nvPicPr>
          <p:cNvPr id="42" name="Grafik 41" descr="Wegweiser mit einfarbiger Füllung">
            <a:extLst>
              <a:ext uri="{FF2B5EF4-FFF2-40B4-BE49-F238E27FC236}">
                <a16:creationId xmlns:a16="http://schemas.microsoft.com/office/drawing/2014/main" id="{C56F702D-0731-C21A-4811-AFDD423CAB2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278670" y="3789655"/>
            <a:ext cx="1057653" cy="1057653"/>
          </a:xfrm>
          <a:prstGeom prst="rect">
            <a:avLst/>
          </a:prstGeom>
        </p:spPr>
      </p:pic>
      <p:sp>
        <p:nvSpPr>
          <p:cNvPr id="43" name="Textfeld 42">
            <a:extLst>
              <a:ext uri="{FF2B5EF4-FFF2-40B4-BE49-F238E27FC236}">
                <a16:creationId xmlns:a16="http://schemas.microsoft.com/office/drawing/2014/main" id="{08C6131D-93A9-BE6D-D5B4-8EDE5498EE72}"/>
              </a:ext>
            </a:extLst>
          </p:cNvPr>
          <p:cNvSpPr txBox="1"/>
          <p:nvPr/>
        </p:nvSpPr>
        <p:spPr>
          <a:xfrm>
            <a:off x="3235996" y="1768598"/>
            <a:ext cx="3487299" cy="1323439"/>
          </a:xfrm>
          <a:prstGeom prst="rect">
            <a:avLst/>
          </a:prstGeom>
          <a:noFill/>
        </p:spPr>
        <p:txBody>
          <a:bodyPr wrap="square" lIns="91440" tIns="45720" rIns="91440" bIns="45720" rtlCol="0" anchor="t">
            <a:spAutoFit/>
          </a:bodyPr>
          <a:lstStyle/>
          <a:p>
            <a:r>
              <a:rPr lang="en-US" sz="2000" b="1">
                <a:solidFill>
                  <a:schemeClr val="accent1"/>
                </a:solidFill>
                <a:latin typeface="Aptos Light"/>
              </a:rPr>
              <a:t>Engage multiple knowledges and interests in evaluation design and information gathering</a:t>
            </a:r>
            <a:endParaRPr lang="de-DE" sz="2000" b="1">
              <a:solidFill>
                <a:schemeClr val="accent1"/>
              </a:solidFill>
              <a:latin typeface="Aptos Light" panose="020B0004020202020204" pitchFamily="34" charset="0"/>
            </a:endParaRPr>
          </a:p>
        </p:txBody>
      </p:sp>
      <p:sp>
        <p:nvSpPr>
          <p:cNvPr id="44" name="Textfeld 43">
            <a:extLst>
              <a:ext uri="{FF2B5EF4-FFF2-40B4-BE49-F238E27FC236}">
                <a16:creationId xmlns:a16="http://schemas.microsoft.com/office/drawing/2014/main" id="{BDDBE765-52A5-E04E-A50E-835192341F35}"/>
              </a:ext>
            </a:extLst>
          </p:cNvPr>
          <p:cNvSpPr txBox="1"/>
          <p:nvPr/>
        </p:nvSpPr>
        <p:spPr>
          <a:xfrm>
            <a:off x="6383425" y="4267997"/>
            <a:ext cx="3012093" cy="1323439"/>
          </a:xfrm>
          <a:prstGeom prst="rect">
            <a:avLst/>
          </a:prstGeom>
          <a:noFill/>
        </p:spPr>
        <p:txBody>
          <a:bodyPr wrap="square" lIns="91440" tIns="45720" rIns="91440" bIns="45720" rtlCol="0" anchor="t">
            <a:spAutoFit/>
          </a:bodyPr>
          <a:lstStyle/>
          <a:p>
            <a:r>
              <a:rPr lang="en-US" sz="2000" b="1">
                <a:solidFill>
                  <a:schemeClr val="accent1"/>
                </a:solidFill>
                <a:latin typeface="Aptos Light"/>
              </a:rPr>
              <a:t>Facilitate multiple knowledges and interests to make sense of the evidence together</a:t>
            </a:r>
            <a:endParaRPr lang="en-US" sz="2000" b="1">
              <a:solidFill>
                <a:schemeClr val="accent1"/>
              </a:solidFill>
              <a:latin typeface="Aptos Light" panose="020B0004020202020204" pitchFamily="34" charset="0"/>
            </a:endParaRPr>
          </a:p>
        </p:txBody>
      </p:sp>
      <p:pic>
        <p:nvPicPr>
          <p:cNvPr id="47" name="Grafik 46" descr="Wegweiser mit einfarbiger Füllung">
            <a:extLst>
              <a:ext uri="{FF2B5EF4-FFF2-40B4-BE49-F238E27FC236}">
                <a16:creationId xmlns:a16="http://schemas.microsoft.com/office/drawing/2014/main" id="{97E1F9A2-9763-747F-8780-7204CAE0C39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543768" y="2080206"/>
            <a:ext cx="1057653" cy="1057653"/>
          </a:xfrm>
          <a:prstGeom prst="rect">
            <a:avLst/>
          </a:prstGeom>
        </p:spPr>
      </p:pic>
      <p:sp>
        <p:nvSpPr>
          <p:cNvPr id="48" name="Textfeld 47">
            <a:extLst>
              <a:ext uri="{FF2B5EF4-FFF2-40B4-BE49-F238E27FC236}">
                <a16:creationId xmlns:a16="http://schemas.microsoft.com/office/drawing/2014/main" id="{9C24A56B-9214-D195-F157-FE20BEF50352}"/>
              </a:ext>
            </a:extLst>
          </p:cNvPr>
          <p:cNvSpPr txBox="1"/>
          <p:nvPr/>
        </p:nvSpPr>
        <p:spPr>
          <a:xfrm>
            <a:off x="10188696" y="1733241"/>
            <a:ext cx="1991300" cy="400110"/>
          </a:xfrm>
          <a:prstGeom prst="rect">
            <a:avLst/>
          </a:prstGeom>
          <a:noFill/>
        </p:spPr>
        <p:txBody>
          <a:bodyPr wrap="square" lIns="91440" tIns="45720" rIns="91440" bIns="45720" rtlCol="0" anchor="t">
            <a:spAutoFit/>
          </a:bodyPr>
          <a:lstStyle/>
          <a:p>
            <a:endParaRPr lang="en-US" sz="2000" b="1">
              <a:solidFill>
                <a:schemeClr val="accent1"/>
              </a:solidFill>
              <a:latin typeface="Aptos Light" panose="020B0004020202020204" pitchFamily="34" charset="0"/>
            </a:endParaRPr>
          </a:p>
        </p:txBody>
      </p:sp>
      <p:pic>
        <p:nvPicPr>
          <p:cNvPr id="49" name="Grafik 48" descr="Fußabdrücke mit einfarbiger Füllung">
            <a:extLst>
              <a:ext uri="{FF2B5EF4-FFF2-40B4-BE49-F238E27FC236}">
                <a16:creationId xmlns:a16="http://schemas.microsoft.com/office/drawing/2014/main" id="{B31C563B-B639-6022-4307-3DAF31295546}"/>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5720759">
            <a:off x="11982598" y="4451010"/>
            <a:ext cx="446401" cy="930925"/>
          </a:xfrm>
          <a:prstGeom prst="rect">
            <a:avLst/>
          </a:prstGeom>
        </p:spPr>
      </p:pic>
      <p:sp>
        <p:nvSpPr>
          <p:cNvPr id="2" name="Textfeld 43">
            <a:extLst>
              <a:ext uri="{FF2B5EF4-FFF2-40B4-BE49-F238E27FC236}">
                <a16:creationId xmlns:a16="http://schemas.microsoft.com/office/drawing/2014/main" id="{85A149A7-A055-1078-86A1-9258D1CFC9AC}"/>
              </a:ext>
            </a:extLst>
          </p:cNvPr>
          <p:cNvSpPr txBox="1"/>
          <p:nvPr/>
        </p:nvSpPr>
        <p:spPr>
          <a:xfrm>
            <a:off x="9615361" y="2127881"/>
            <a:ext cx="2507288" cy="923330"/>
          </a:xfrm>
          <a:prstGeom prst="rect">
            <a:avLst/>
          </a:prstGeom>
          <a:noFill/>
        </p:spPr>
        <p:txBody>
          <a:bodyPr wrap="square" lIns="91440" tIns="45720" rIns="91440" bIns="45720" rtlCol="0" anchor="t">
            <a:spAutoFit/>
          </a:bodyPr>
          <a:lstStyle/>
          <a:p>
            <a:r>
              <a:rPr lang="en-US" b="1">
                <a:solidFill>
                  <a:schemeClr val="accent1"/>
                </a:solidFill>
                <a:latin typeface="Aptos Light"/>
              </a:rPr>
              <a:t>Develop action plans with key interests and decision makers </a:t>
            </a:r>
            <a:endParaRPr lang="en-US" b="1">
              <a:solidFill>
                <a:schemeClr val="accent1"/>
              </a:solidFill>
              <a:latin typeface="Aptos Light" panose="020B0004020202020204" pitchFamily="34" charset="0"/>
            </a:endParaRPr>
          </a:p>
        </p:txBody>
      </p:sp>
      <p:sp>
        <p:nvSpPr>
          <p:cNvPr id="3" name="Rechteck 2">
            <a:extLst>
              <a:ext uri="{FF2B5EF4-FFF2-40B4-BE49-F238E27FC236}">
                <a16:creationId xmlns:a16="http://schemas.microsoft.com/office/drawing/2014/main" id="{BB8E0228-921A-98C0-C1D4-8F5E2F2A0B2B}"/>
              </a:ext>
            </a:extLst>
          </p:cNvPr>
          <p:cNvSpPr/>
          <p:nvPr/>
        </p:nvSpPr>
        <p:spPr>
          <a:xfrm>
            <a:off x="687339" y="5204122"/>
            <a:ext cx="3260193" cy="1447688"/>
          </a:xfrm>
          <a:prstGeom prst="rect">
            <a:avLst/>
          </a:prstGeom>
          <a:solidFill>
            <a:schemeClr val="bg2">
              <a:alpha val="7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51622427-DF7B-B3B1-C5C1-7C1C7DA8FE94}"/>
              </a:ext>
            </a:extLst>
          </p:cNvPr>
          <p:cNvSpPr/>
          <p:nvPr/>
        </p:nvSpPr>
        <p:spPr>
          <a:xfrm>
            <a:off x="8544659" y="1748971"/>
            <a:ext cx="3260193" cy="1447688"/>
          </a:xfrm>
          <a:prstGeom prst="rect">
            <a:avLst/>
          </a:prstGeom>
          <a:solidFill>
            <a:schemeClr val="bg2">
              <a:alpha val="7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descr="Ein Bild, das Kreis, Grafiken, Design, Astronomie enthält.&#10;&#10;Automatisch generierte Beschreibung">
            <a:extLst>
              <a:ext uri="{FF2B5EF4-FFF2-40B4-BE49-F238E27FC236}">
                <a16:creationId xmlns:a16="http://schemas.microsoft.com/office/drawing/2014/main" id="{5023B1C1-16A2-438A-FA50-7C5E6E82C9A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017899" y="5003827"/>
            <a:ext cx="1702212" cy="1702212"/>
          </a:xfrm>
          <a:prstGeom prst="rect">
            <a:avLst/>
          </a:prstGeom>
          <a:effectLst>
            <a:outerShdw blurRad="50800" dist="38100" dir="5400000" algn="t" rotWithShape="0">
              <a:prstClr val="black">
                <a:alpha val="40000"/>
              </a:prstClr>
            </a:outerShdw>
          </a:effectLst>
        </p:spPr>
      </p:pic>
      <p:sp>
        <p:nvSpPr>
          <p:cNvPr id="4" name="Rechteck 3">
            <a:extLst>
              <a:ext uri="{FF2B5EF4-FFF2-40B4-BE49-F238E27FC236}">
                <a16:creationId xmlns:a16="http://schemas.microsoft.com/office/drawing/2014/main" id="{3F1CE1FF-CB70-351C-AE62-FD8FB7048773}"/>
              </a:ext>
            </a:extLst>
          </p:cNvPr>
          <p:cNvSpPr/>
          <p:nvPr/>
        </p:nvSpPr>
        <p:spPr>
          <a:xfrm>
            <a:off x="2343754" y="1648914"/>
            <a:ext cx="4033405" cy="1447688"/>
          </a:xfrm>
          <a:prstGeom prst="rect">
            <a:avLst/>
          </a:prstGeom>
          <a:solidFill>
            <a:schemeClr val="bg2">
              <a:alpha val="7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22228A68-693C-3811-63A4-2025DD5F9BFC}"/>
              </a:ext>
            </a:extLst>
          </p:cNvPr>
          <p:cNvSpPr/>
          <p:nvPr/>
        </p:nvSpPr>
        <p:spPr>
          <a:xfrm>
            <a:off x="-419496" y="3092036"/>
            <a:ext cx="4033405" cy="435857"/>
          </a:xfrm>
          <a:prstGeom prst="rect">
            <a:avLst/>
          </a:prstGeom>
          <a:solidFill>
            <a:schemeClr val="bg2">
              <a:alpha val="7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96571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4" grpId="0" animBg="1"/>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F3EB851-DDD4-6D74-40B3-26538D12BD34}"/>
              </a:ext>
            </a:extLst>
          </p:cNvPr>
          <p:cNvSpPr>
            <a:spLocks noGrp="1"/>
          </p:cNvSpPr>
          <p:nvPr>
            <p:ph type="title"/>
          </p:nvPr>
        </p:nvSpPr>
        <p:spPr/>
        <p:txBody>
          <a:bodyPr>
            <a:noAutofit/>
          </a:bodyPr>
          <a:lstStyle/>
          <a:p>
            <a:r>
              <a:rPr lang="en-US" sz="3200">
                <a:latin typeface="Avenir Next LT Pro"/>
              </a:rPr>
              <a:t>Working with multiple interests and knowledges to identifying critical nexus issues</a:t>
            </a:r>
            <a:endParaRPr lang="en-GB" sz="3200">
              <a:latin typeface="Avenir Next LT Pro"/>
            </a:endParaRPr>
          </a:p>
        </p:txBody>
      </p:sp>
      <p:sp>
        <p:nvSpPr>
          <p:cNvPr id="5" name="Content Placeholder 4">
            <a:extLst>
              <a:ext uri="{FF2B5EF4-FFF2-40B4-BE49-F238E27FC236}">
                <a16:creationId xmlns:a16="http://schemas.microsoft.com/office/drawing/2014/main" id="{7FD8D04D-A484-2A21-1410-26ED1249014F}"/>
              </a:ext>
            </a:extLst>
          </p:cNvPr>
          <p:cNvSpPr>
            <a:spLocks noGrp="1"/>
          </p:cNvSpPr>
          <p:nvPr>
            <p:ph sz="quarter" idx="14"/>
          </p:nvPr>
        </p:nvSpPr>
        <p:spPr>
          <a:xfrm>
            <a:off x="5355771" y="1695450"/>
            <a:ext cx="5904367" cy="4314825"/>
          </a:xfrm>
        </p:spPr>
        <p:txBody>
          <a:bodyPr vert="horz" lIns="91440" tIns="45720" rIns="91440" bIns="45720" rtlCol="0" anchor="t">
            <a:normAutofit fontScale="92500"/>
          </a:bodyPr>
          <a:lstStyle/>
          <a:p>
            <a:pPr marL="0" indent="0">
              <a:spcBef>
                <a:spcPts val="1800"/>
              </a:spcBef>
              <a:buNone/>
            </a:pPr>
            <a:r>
              <a:rPr lang="en-GB"/>
              <a:t>Use </a:t>
            </a:r>
            <a:r>
              <a:rPr lang="en-GB" b="1"/>
              <a:t>highly inclusive processes </a:t>
            </a:r>
            <a:r>
              <a:rPr lang="en-GB"/>
              <a:t>to involve interests, who can help us understand:</a:t>
            </a:r>
          </a:p>
          <a:p>
            <a:pPr marL="457200">
              <a:spcBef>
                <a:spcPts val="1800"/>
              </a:spcBef>
            </a:pPr>
            <a:r>
              <a:rPr lang="en-GB"/>
              <a:t>What the </a:t>
            </a:r>
            <a:r>
              <a:rPr lang="en-GB" b="1"/>
              <a:t>nexus issues </a:t>
            </a:r>
            <a:r>
              <a:rPr lang="en-GB"/>
              <a:t>are</a:t>
            </a:r>
          </a:p>
          <a:p>
            <a:pPr marL="457200">
              <a:spcBef>
                <a:spcPts val="1800"/>
              </a:spcBef>
            </a:pPr>
            <a:r>
              <a:rPr lang="en-GB"/>
              <a:t>How far they </a:t>
            </a:r>
            <a:r>
              <a:rPr lang="en-GB" b="1"/>
              <a:t>reach in space and time</a:t>
            </a:r>
          </a:p>
          <a:p>
            <a:pPr marL="457200">
              <a:spcBef>
                <a:spcPts val="1800"/>
              </a:spcBef>
            </a:pPr>
            <a:r>
              <a:rPr lang="en-GB"/>
              <a:t>What </a:t>
            </a:r>
            <a:r>
              <a:rPr lang="en-GB" b="1"/>
              <a:t>other interests </a:t>
            </a:r>
            <a:r>
              <a:rPr lang="en-GB"/>
              <a:t>we might need to also involve</a:t>
            </a:r>
            <a:endParaRPr lang="en-GB">
              <a:sym typeface="Wingdings" panose="05000000000000000000" pitchFamily="2" charset="2"/>
            </a:endParaRPr>
          </a:p>
          <a:p>
            <a:pPr marL="0" indent="0">
              <a:spcBef>
                <a:spcPts val="1800"/>
              </a:spcBef>
              <a:buNone/>
            </a:pPr>
            <a:r>
              <a:rPr lang="en-GB">
                <a:sym typeface="Wingdings" panose="05000000000000000000" pitchFamily="2" charset="2"/>
              </a:rPr>
              <a:t>Be sure to complement your interests’ expertise with a </a:t>
            </a:r>
            <a:r>
              <a:rPr lang="en-GB" b="1">
                <a:sym typeface="Wingdings" panose="05000000000000000000" pitchFamily="2" charset="2"/>
              </a:rPr>
              <a:t>literature search </a:t>
            </a:r>
            <a:r>
              <a:rPr lang="en-GB">
                <a:sym typeface="Wingdings" panose="05000000000000000000" pitchFamily="2" charset="2"/>
              </a:rPr>
              <a:t>on the influences and effects of nexus point issues.</a:t>
            </a:r>
          </a:p>
        </p:txBody>
      </p:sp>
      <p:pic>
        <p:nvPicPr>
          <p:cNvPr id="7" name="Picture 6">
            <a:extLst>
              <a:ext uri="{FF2B5EF4-FFF2-40B4-BE49-F238E27FC236}">
                <a16:creationId xmlns:a16="http://schemas.microsoft.com/office/drawing/2014/main" id="{7A5093B7-6AA7-E01C-427C-9DE4860E94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158881"/>
            <a:ext cx="5151120" cy="5696533"/>
          </a:xfrm>
          <a:prstGeom prst="rect">
            <a:avLst/>
          </a:prstGeom>
        </p:spPr>
      </p:pic>
      <p:pic>
        <p:nvPicPr>
          <p:cNvPr id="9" name="Picture 8" descr="A group of people sitting in a room&#10;&#10;Description automatically generated">
            <a:extLst>
              <a:ext uri="{FF2B5EF4-FFF2-40B4-BE49-F238E27FC236}">
                <a16:creationId xmlns:a16="http://schemas.microsoft.com/office/drawing/2014/main" id="{41164D90-AE4D-0D64-E126-1F86188E706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t="-502"/>
          <a:stretch/>
        </p:blipFill>
        <p:spPr>
          <a:xfrm>
            <a:off x="0" y="1130300"/>
            <a:ext cx="5151120" cy="5727700"/>
          </a:xfrm>
          <a:prstGeom prst="rect">
            <a:avLst/>
          </a:prstGeom>
        </p:spPr>
      </p:pic>
    </p:spTree>
    <p:extLst>
      <p:ext uri="{BB962C8B-B14F-4D97-AF65-F5344CB8AC3E}">
        <p14:creationId xmlns:p14="http://schemas.microsoft.com/office/powerpoint/2010/main" val="37937432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037B53E7-3C10-664F-5979-FACC570D0679}"/>
              </a:ext>
            </a:extLst>
          </p:cNvPr>
          <p:cNvSpPr>
            <a:spLocks noGrp="1"/>
          </p:cNvSpPr>
          <p:nvPr>
            <p:ph type="title"/>
          </p:nvPr>
        </p:nvSpPr>
        <p:spPr/>
        <p:txBody>
          <a:bodyPr spcFirstLastPara="1" wrap="square" lIns="91425" tIns="45700" rIns="91425" bIns="45700" anchor="ctr" anchorCtr="0">
            <a:noAutofit/>
          </a:bodyPr>
          <a:lstStyle/>
          <a:p>
            <a:r>
              <a:rPr lang="de-DE" sz="3600" err="1">
                <a:latin typeface="Calibri"/>
              </a:rPr>
              <a:t>To</a:t>
            </a:r>
            <a:r>
              <a:rPr lang="de-DE" sz="3600">
                <a:latin typeface="Calibri"/>
              </a:rPr>
              <a:t> promote </a:t>
            </a:r>
            <a:r>
              <a:rPr lang="de-DE" sz="3600" err="1">
                <a:latin typeface="Calibri"/>
              </a:rPr>
              <a:t>use</a:t>
            </a:r>
            <a:r>
              <a:rPr lang="de-DE" sz="3600">
                <a:latin typeface="Calibri"/>
              </a:rPr>
              <a:t> and </a:t>
            </a:r>
            <a:r>
              <a:rPr lang="de-DE" sz="3600" err="1">
                <a:latin typeface="Calibri"/>
              </a:rPr>
              <a:t>access</a:t>
            </a:r>
            <a:r>
              <a:rPr lang="de-DE" sz="3600">
                <a:latin typeface="Calibri"/>
              </a:rPr>
              <a:t> </a:t>
            </a:r>
            <a:r>
              <a:rPr lang="de-DE" sz="3600" err="1">
                <a:latin typeface="Calibri"/>
              </a:rPr>
              <a:t>knowledge</a:t>
            </a:r>
            <a:r>
              <a:rPr lang="de-DE" sz="3600">
                <a:latin typeface="Calibri"/>
              </a:rPr>
              <a:t>, </a:t>
            </a:r>
            <a:br>
              <a:rPr lang="de-DE" sz="3600">
                <a:latin typeface="Calibri"/>
              </a:rPr>
            </a:br>
            <a:r>
              <a:rPr lang="de-DE" sz="3600" err="1">
                <a:latin typeface="Calibri"/>
              </a:rPr>
              <a:t>involve</a:t>
            </a:r>
            <a:r>
              <a:rPr lang="de-DE" sz="3600">
                <a:latin typeface="Calibri"/>
              </a:rPr>
              <a:t> </a:t>
            </a:r>
            <a:r>
              <a:rPr lang="de-DE" sz="3600" err="1">
                <a:latin typeface="Calibri"/>
              </a:rPr>
              <a:t>key</a:t>
            </a:r>
            <a:r>
              <a:rPr lang="de-DE" sz="3600">
                <a:latin typeface="Calibri"/>
              </a:rPr>
              <a:t> </a:t>
            </a:r>
            <a:r>
              <a:rPr lang="de-DE" sz="3600" err="1">
                <a:latin typeface="Calibri"/>
              </a:rPr>
              <a:t>actors</a:t>
            </a:r>
            <a:r>
              <a:rPr lang="de-DE" sz="3600">
                <a:latin typeface="Calibri"/>
              </a:rPr>
              <a:t> in </a:t>
            </a:r>
            <a:r>
              <a:rPr lang="de-DE" sz="3600" err="1">
                <a:latin typeface="Calibri"/>
              </a:rPr>
              <a:t>the</a:t>
            </a:r>
            <a:r>
              <a:rPr lang="de-DE" sz="3600">
                <a:latin typeface="Calibri"/>
              </a:rPr>
              <a:t> </a:t>
            </a:r>
            <a:r>
              <a:rPr lang="de-DE" sz="3600" err="1">
                <a:latin typeface="Calibri"/>
              </a:rPr>
              <a:t>evaluation</a:t>
            </a:r>
            <a:r>
              <a:rPr lang="de-DE" sz="3600">
                <a:latin typeface="Calibri"/>
              </a:rPr>
              <a:t> </a:t>
            </a:r>
            <a:r>
              <a:rPr lang="de-DE" sz="3600" err="1">
                <a:latin typeface="Calibri"/>
              </a:rPr>
              <a:t>process</a:t>
            </a:r>
            <a:endParaRPr lang="de-DE" sz="3600">
              <a:latin typeface="Calibri"/>
            </a:endParaRPr>
          </a:p>
        </p:txBody>
      </p:sp>
      <p:pic>
        <p:nvPicPr>
          <p:cNvPr id="9" name="Grafik 8" descr="Fußabdrücke mit einfarbiger Füllung">
            <a:extLst>
              <a:ext uri="{FF2B5EF4-FFF2-40B4-BE49-F238E27FC236}">
                <a16:creationId xmlns:a16="http://schemas.microsoft.com/office/drawing/2014/main" id="{D5846AD0-6406-CF6E-379B-CB4C9B4C3E6A}"/>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3922947">
            <a:off x="259041" y="4229749"/>
            <a:ext cx="390547" cy="842256"/>
          </a:xfrm>
          <a:prstGeom prst="rect">
            <a:avLst/>
          </a:prstGeom>
        </p:spPr>
      </p:pic>
      <p:pic>
        <p:nvPicPr>
          <p:cNvPr id="20" name="Grafik 19" descr="Fußabdrücke mit einfarbiger Füllung">
            <a:extLst>
              <a:ext uri="{FF2B5EF4-FFF2-40B4-BE49-F238E27FC236}">
                <a16:creationId xmlns:a16="http://schemas.microsoft.com/office/drawing/2014/main" id="{266A2496-FFD0-AD0D-1B5C-07D0A773F57E}"/>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5400000">
            <a:off x="3680807" y="2938287"/>
            <a:ext cx="390547" cy="842256"/>
          </a:xfrm>
          <a:prstGeom prst="rect">
            <a:avLst/>
          </a:prstGeom>
        </p:spPr>
      </p:pic>
      <p:pic>
        <p:nvPicPr>
          <p:cNvPr id="24" name="Grafik 23" descr="Fußabdrücke mit einfarbiger Füllung">
            <a:extLst>
              <a:ext uri="{FF2B5EF4-FFF2-40B4-BE49-F238E27FC236}">
                <a16:creationId xmlns:a16="http://schemas.microsoft.com/office/drawing/2014/main" id="{ABB2AC5F-1357-2323-56BE-9FA70E70F1C3}"/>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5400000">
            <a:off x="3119799" y="3535789"/>
            <a:ext cx="446401" cy="930925"/>
          </a:xfrm>
          <a:prstGeom prst="rect">
            <a:avLst/>
          </a:prstGeom>
        </p:spPr>
      </p:pic>
      <p:pic>
        <p:nvPicPr>
          <p:cNvPr id="25" name="Grafik 24" descr="Fußabdrücke mit einfarbiger Füllung">
            <a:extLst>
              <a:ext uri="{FF2B5EF4-FFF2-40B4-BE49-F238E27FC236}">
                <a16:creationId xmlns:a16="http://schemas.microsoft.com/office/drawing/2014/main" id="{7853DF9F-BEA2-65F9-0ADE-EF597F03CFE1}"/>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4319023">
            <a:off x="1484601" y="4321536"/>
            <a:ext cx="446401" cy="930925"/>
          </a:xfrm>
          <a:prstGeom prst="rect">
            <a:avLst/>
          </a:prstGeom>
        </p:spPr>
      </p:pic>
      <p:pic>
        <p:nvPicPr>
          <p:cNvPr id="26" name="Grafik 25" descr="Fußabdrücke mit einfarbiger Füllung">
            <a:extLst>
              <a:ext uri="{FF2B5EF4-FFF2-40B4-BE49-F238E27FC236}">
                <a16:creationId xmlns:a16="http://schemas.microsoft.com/office/drawing/2014/main" id="{D4605E48-275F-F3EE-70D0-A245F9567A67}"/>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3922947">
            <a:off x="1755415" y="3420587"/>
            <a:ext cx="390547" cy="842256"/>
          </a:xfrm>
          <a:prstGeom prst="rect">
            <a:avLst/>
          </a:prstGeom>
        </p:spPr>
      </p:pic>
      <p:pic>
        <p:nvPicPr>
          <p:cNvPr id="27" name="Grafik 26" descr="Fußabdrücke mit einfarbiger Füllung">
            <a:extLst>
              <a:ext uri="{FF2B5EF4-FFF2-40B4-BE49-F238E27FC236}">
                <a16:creationId xmlns:a16="http://schemas.microsoft.com/office/drawing/2014/main" id="{412E551E-2EC6-8319-5AE3-49432063E0A1}"/>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3953415">
            <a:off x="6320542" y="3037354"/>
            <a:ext cx="446401" cy="930925"/>
          </a:xfrm>
          <a:prstGeom prst="rect">
            <a:avLst/>
          </a:prstGeom>
        </p:spPr>
      </p:pic>
      <p:pic>
        <p:nvPicPr>
          <p:cNvPr id="28" name="Grafik 27" descr="Fußabdrücke mit einfarbiger Füllung">
            <a:extLst>
              <a:ext uri="{FF2B5EF4-FFF2-40B4-BE49-F238E27FC236}">
                <a16:creationId xmlns:a16="http://schemas.microsoft.com/office/drawing/2014/main" id="{E54B6E63-5B8B-C957-E80D-071F22956FFC}"/>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4825443">
            <a:off x="6947428" y="2687824"/>
            <a:ext cx="390547" cy="842256"/>
          </a:xfrm>
          <a:prstGeom prst="rect">
            <a:avLst/>
          </a:prstGeom>
        </p:spPr>
      </p:pic>
      <p:pic>
        <p:nvPicPr>
          <p:cNvPr id="29" name="Grafik 28" descr="Fußabdrücke mit einfarbiger Füllung">
            <a:extLst>
              <a:ext uri="{FF2B5EF4-FFF2-40B4-BE49-F238E27FC236}">
                <a16:creationId xmlns:a16="http://schemas.microsoft.com/office/drawing/2014/main" id="{68F80070-B37A-38F6-822E-D2FF8D0765BF}"/>
              </a:ext>
            </a:extLst>
          </p:cNvPr>
          <p:cNvPicPr>
            <a:picLocks noChangeAspect="1"/>
          </p:cNvPicPr>
          <p:nvPr/>
        </p:nvPicPr>
        <p:blipFill>
          <a:blip r:embed="rId4">
            <a:extLst>
              <a:ext uri="{96DAC541-7B7A-43D3-8B79-37D633B846F1}">
                <asvg:svgBlip xmlns:asvg="http://schemas.microsoft.com/office/drawing/2016/SVG/main" r:embed="rId5"/>
              </a:ext>
            </a:extLst>
          </a:blip>
          <a:srcRect r="53631"/>
          <a:stretch/>
        </p:blipFill>
        <p:spPr>
          <a:xfrm rot="5774685">
            <a:off x="8320139" y="3081687"/>
            <a:ext cx="390547" cy="842256"/>
          </a:xfrm>
          <a:prstGeom prst="rect">
            <a:avLst/>
          </a:prstGeom>
        </p:spPr>
      </p:pic>
      <p:pic>
        <p:nvPicPr>
          <p:cNvPr id="30" name="Grafik 29" descr="Fußabdrücke mit einfarbiger Füllung">
            <a:extLst>
              <a:ext uri="{FF2B5EF4-FFF2-40B4-BE49-F238E27FC236}">
                <a16:creationId xmlns:a16="http://schemas.microsoft.com/office/drawing/2014/main" id="{E2BAA9EA-4E95-0127-0C5D-82F56827683F}"/>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6879346">
            <a:off x="10001526" y="3356921"/>
            <a:ext cx="390547" cy="842256"/>
          </a:xfrm>
          <a:prstGeom prst="rect">
            <a:avLst/>
          </a:prstGeom>
        </p:spPr>
      </p:pic>
      <p:pic>
        <p:nvPicPr>
          <p:cNvPr id="31" name="Grafik 30" descr="Fußabdrücke mit einfarbiger Füllung">
            <a:extLst>
              <a:ext uri="{FF2B5EF4-FFF2-40B4-BE49-F238E27FC236}">
                <a16:creationId xmlns:a16="http://schemas.microsoft.com/office/drawing/2014/main" id="{BA333710-57AC-A8E5-FF2B-86D4E7DEDE50}"/>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6340965">
            <a:off x="9186560" y="3743020"/>
            <a:ext cx="446401" cy="930925"/>
          </a:xfrm>
          <a:prstGeom prst="rect">
            <a:avLst/>
          </a:prstGeom>
        </p:spPr>
      </p:pic>
      <p:pic>
        <p:nvPicPr>
          <p:cNvPr id="32" name="Grafik 31" descr="Fußabdrücke mit einfarbiger Füllung">
            <a:extLst>
              <a:ext uri="{FF2B5EF4-FFF2-40B4-BE49-F238E27FC236}">
                <a16:creationId xmlns:a16="http://schemas.microsoft.com/office/drawing/2014/main" id="{8A9DD8F8-1307-77D0-07D2-EA8B779E51A6}"/>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6623797">
            <a:off x="10483401" y="4191555"/>
            <a:ext cx="446401" cy="930925"/>
          </a:xfrm>
          <a:prstGeom prst="rect">
            <a:avLst/>
          </a:prstGeom>
        </p:spPr>
      </p:pic>
      <p:pic>
        <p:nvPicPr>
          <p:cNvPr id="33" name="Grafik 32" descr="Fußabdrücke mit einfarbiger Füllung">
            <a:extLst>
              <a:ext uri="{FF2B5EF4-FFF2-40B4-BE49-F238E27FC236}">
                <a16:creationId xmlns:a16="http://schemas.microsoft.com/office/drawing/2014/main" id="{53708E65-5A1F-C619-88BF-0520E0563BDA}"/>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5802166">
            <a:off x="11024007" y="3685298"/>
            <a:ext cx="390547" cy="842256"/>
          </a:xfrm>
          <a:prstGeom prst="rect">
            <a:avLst/>
          </a:prstGeom>
        </p:spPr>
      </p:pic>
      <p:pic>
        <p:nvPicPr>
          <p:cNvPr id="34" name="Grafik 33" descr="Fußabdrücke mit einfarbiger Füllung">
            <a:extLst>
              <a:ext uri="{FF2B5EF4-FFF2-40B4-BE49-F238E27FC236}">
                <a16:creationId xmlns:a16="http://schemas.microsoft.com/office/drawing/2014/main" id="{CBF6C779-89FC-14C7-CA0E-2F328677D30A}"/>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6340965">
            <a:off x="7564393" y="3312589"/>
            <a:ext cx="446401" cy="930925"/>
          </a:xfrm>
          <a:prstGeom prst="rect">
            <a:avLst/>
          </a:prstGeom>
        </p:spPr>
      </p:pic>
      <p:pic>
        <p:nvPicPr>
          <p:cNvPr id="35" name="Grafik 34" descr="Fußabdrücke mit einfarbiger Füllung">
            <a:extLst>
              <a:ext uri="{FF2B5EF4-FFF2-40B4-BE49-F238E27FC236}">
                <a16:creationId xmlns:a16="http://schemas.microsoft.com/office/drawing/2014/main" id="{F6198C40-AA62-CD89-7C7F-5C7670352267}"/>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4319023">
            <a:off x="-47534" y="5106285"/>
            <a:ext cx="446401" cy="930925"/>
          </a:xfrm>
          <a:prstGeom prst="rect">
            <a:avLst/>
          </a:prstGeom>
        </p:spPr>
      </p:pic>
      <p:pic>
        <p:nvPicPr>
          <p:cNvPr id="36" name="Grafik 35" descr="Fußabdrücke mit einfarbiger Füllung">
            <a:extLst>
              <a:ext uri="{FF2B5EF4-FFF2-40B4-BE49-F238E27FC236}">
                <a16:creationId xmlns:a16="http://schemas.microsoft.com/office/drawing/2014/main" id="{6080A88F-086F-2550-7FAB-01A8F61BE812}"/>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4608548">
            <a:off x="4466170" y="3444503"/>
            <a:ext cx="446401" cy="930925"/>
          </a:xfrm>
          <a:prstGeom prst="rect">
            <a:avLst/>
          </a:prstGeom>
        </p:spPr>
      </p:pic>
      <p:pic>
        <p:nvPicPr>
          <p:cNvPr id="37" name="Grafik 36" descr="Fußabdrücke mit einfarbiger Füllung">
            <a:extLst>
              <a:ext uri="{FF2B5EF4-FFF2-40B4-BE49-F238E27FC236}">
                <a16:creationId xmlns:a16="http://schemas.microsoft.com/office/drawing/2014/main" id="{23C653E7-84BF-392C-1487-8BA65F2290EB}"/>
              </a:ext>
            </a:extLst>
          </p:cNvPr>
          <p:cNvPicPr>
            <a:picLocks noChangeAspect="1"/>
          </p:cNvPicPr>
          <p:nvPr/>
        </p:nvPicPr>
        <p:blipFill>
          <a:blip r:embed="rId2">
            <a:extLst>
              <a:ext uri="{96DAC541-7B7A-43D3-8B79-37D633B846F1}">
                <asvg:svgBlip xmlns:asvg="http://schemas.microsoft.com/office/drawing/2016/SVG/main" r:embed="rId3"/>
              </a:ext>
            </a:extLst>
          </a:blip>
          <a:srcRect r="53631"/>
          <a:stretch/>
        </p:blipFill>
        <p:spPr>
          <a:xfrm rot="4825443">
            <a:off x="5141004" y="2886825"/>
            <a:ext cx="390547" cy="842256"/>
          </a:xfrm>
          <a:prstGeom prst="rect">
            <a:avLst/>
          </a:prstGeom>
        </p:spPr>
      </p:pic>
      <p:pic>
        <p:nvPicPr>
          <p:cNvPr id="39" name="Grafik 38" descr="Wegweiser mit einfarbiger Füllung">
            <a:extLst>
              <a:ext uri="{FF2B5EF4-FFF2-40B4-BE49-F238E27FC236}">
                <a16:creationId xmlns:a16="http://schemas.microsoft.com/office/drawing/2014/main" id="{66CB5C82-D626-2288-E84B-38E9E31CD53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7339" y="5114546"/>
            <a:ext cx="1057653" cy="1057653"/>
          </a:xfrm>
          <a:prstGeom prst="rect">
            <a:avLst/>
          </a:prstGeom>
        </p:spPr>
      </p:pic>
      <p:pic>
        <p:nvPicPr>
          <p:cNvPr id="40" name="Grafik 39" descr="Wegweiser mit einfarbiger Füllung">
            <a:extLst>
              <a:ext uri="{FF2B5EF4-FFF2-40B4-BE49-F238E27FC236}">
                <a16:creationId xmlns:a16="http://schemas.microsoft.com/office/drawing/2014/main" id="{45565E6E-E93B-796C-424B-EA6C536D5F1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287624" y="2417799"/>
            <a:ext cx="1057653" cy="1057653"/>
          </a:xfrm>
          <a:prstGeom prst="rect">
            <a:avLst/>
          </a:prstGeom>
        </p:spPr>
      </p:pic>
      <p:sp>
        <p:nvSpPr>
          <p:cNvPr id="41" name="Textfeld 40">
            <a:extLst>
              <a:ext uri="{FF2B5EF4-FFF2-40B4-BE49-F238E27FC236}">
                <a16:creationId xmlns:a16="http://schemas.microsoft.com/office/drawing/2014/main" id="{4A9A253A-98CA-54EF-4A30-141D5C5D1966}"/>
              </a:ext>
            </a:extLst>
          </p:cNvPr>
          <p:cNvSpPr txBox="1"/>
          <p:nvPr/>
        </p:nvSpPr>
        <p:spPr>
          <a:xfrm>
            <a:off x="1738671" y="5527128"/>
            <a:ext cx="2574628" cy="1015663"/>
          </a:xfrm>
          <a:prstGeom prst="rect">
            <a:avLst/>
          </a:prstGeom>
          <a:noFill/>
        </p:spPr>
        <p:txBody>
          <a:bodyPr wrap="square" lIns="91440" tIns="45720" rIns="91440" bIns="45720" rtlCol="0" anchor="t">
            <a:spAutoFit/>
          </a:bodyPr>
          <a:lstStyle/>
          <a:p>
            <a:r>
              <a:rPr lang="de-DE" sz="2000" b="1" err="1">
                <a:solidFill>
                  <a:schemeClr val="accent1"/>
                </a:solidFill>
                <a:latin typeface="Aptos Light"/>
              </a:rPr>
              <a:t>Identify</a:t>
            </a:r>
            <a:r>
              <a:rPr lang="de-DE" sz="2000" b="1">
                <a:solidFill>
                  <a:schemeClr val="accent1"/>
                </a:solidFill>
                <a:latin typeface="Aptos Light"/>
              </a:rPr>
              <a:t> </a:t>
            </a:r>
            <a:r>
              <a:rPr lang="de-DE" sz="2000" b="1" err="1">
                <a:solidFill>
                  <a:schemeClr val="accent1"/>
                </a:solidFill>
                <a:latin typeface="Aptos Light"/>
              </a:rPr>
              <a:t>key</a:t>
            </a:r>
            <a:r>
              <a:rPr lang="de-DE" sz="2000" b="1">
                <a:solidFill>
                  <a:schemeClr val="accent1"/>
                </a:solidFill>
                <a:latin typeface="Aptos Light"/>
              </a:rPr>
              <a:t> </a:t>
            </a:r>
            <a:r>
              <a:rPr lang="de-DE" sz="2000" b="1" err="1">
                <a:solidFill>
                  <a:schemeClr val="accent1"/>
                </a:solidFill>
                <a:latin typeface="Aptos Light"/>
              </a:rPr>
              <a:t>stakeholders</a:t>
            </a:r>
            <a:r>
              <a:rPr lang="de-DE" sz="2000" b="1">
                <a:solidFill>
                  <a:schemeClr val="accent1"/>
                </a:solidFill>
                <a:latin typeface="Aptos Light"/>
              </a:rPr>
              <a:t> and </a:t>
            </a:r>
            <a:r>
              <a:rPr lang="de-DE" sz="2000" b="1" err="1">
                <a:solidFill>
                  <a:schemeClr val="accent1"/>
                </a:solidFill>
                <a:latin typeface="Aptos Light"/>
              </a:rPr>
              <a:t>interests</a:t>
            </a:r>
            <a:endParaRPr lang="de-DE" err="1">
              <a:solidFill>
                <a:schemeClr val="accent1"/>
              </a:solidFill>
              <a:cs typeface="Arial"/>
            </a:endParaRPr>
          </a:p>
        </p:txBody>
      </p:sp>
      <p:pic>
        <p:nvPicPr>
          <p:cNvPr id="42" name="Grafik 41" descr="Wegweiser mit einfarbiger Füllung">
            <a:extLst>
              <a:ext uri="{FF2B5EF4-FFF2-40B4-BE49-F238E27FC236}">
                <a16:creationId xmlns:a16="http://schemas.microsoft.com/office/drawing/2014/main" id="{C56F702D-0731-C21A-4811-AFDD423CAB2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278670" y="3789655"/>
            <a:ext cx="1057653" cy="1057653"/>
          </a:xfrm>
          <a:prstGeom prst="rect">
            <a:avLst/>
          </a:prstGeom>
        </p:spPr>
      </p:pic>
      <p:sp>
        <p:nvSpPr>
          <p:cNvPr id="43" name="Textfeld 42">
            <a:extLst>
              <a:ext uri="{FF2B5EF4-FFF2-40B4-BE49-F238E27FC236}">
                <a16:creationId xmlns:a16="http://schemas.microsoft.com/office/drawing/2014/main" id="{08C6131D-93A9-BE6D-D5B4-8EDE5498EE72}"/>
              </a:ext>
            </a:extLst>
          </p:cNvPr>
          <p:cNvSpPr txBox="1"/>
          <p:nvPr/>
        </p:nvSpPr>
        <p:spPr>
          <a:xfrm>
            <a:off x="3235996" y="1768598"/>
            <a:ext cx="3487299" cy="1323439"/>
          </a:xfrm>
          <a:prstGeom prst="rect">
            <a:avLst/>
          </a:prstGeom>
          <a:noFill/>
        </p:spPr>
        <p:txBody>
          <a:bodyPr wrap="square" lIns="91440" tIns="45720" rIns="91440" bIns="45720" rtlCol="0" anchor="t">
            <a:spAutoFit/>
          </a:bodyPr>
          <a:lstStyle/>
          <a:p>
            <a:r>
              <a:rPr lang="en-US" sz="2000" b="1">
                <a:solidFill>
                  <a:schemeClr val="accent1"/>
                </a:solidFill>
                <a:latin typeface="Aptos Light"/>
              </a:rPr>
              <a:t>Engage multiple knowledges and interests in evaluation design and information gathering</a:t>
            </a:r>
            <a:endParaRPr lang="de-DE" sz="2000" b="1">
              <a:solidFill>
                <a:schemeClr val="accent1"/>
              </a:solidFill>
              <a:latin typeface="Aptos Light" panose="020B0004020202020204" pitchFamily="34" charset="0"/>
            </a:endParaRPr>
          </a:p>
        </p:txBody>
      </p:sp>
      <p:sp>
        <p:nvSpPr>
          <p:cNvPr id="44" name="Textfeld 43">
            <a:extLst>
              <a:ext uri="{FF2B5EF4-FFF2-40B4-BE49-F238E27FC236}">
                <a16:creationId xmlns:a16="http://schemas.microsoft.com/office/drawing/2014/main" id="{BDDBE765-52A5-E04E-A50E-835192341F35}"/>
              </a:ext>
            </a:extLst>
          </p:cNvPr>
          <p:cNvSpPr txBox="1"/>
          <p:nvPr/>
        </p:nvSpPr>
        <p:spPr>
          <a:xfrm>
            <a:off x="6383425" y="4267997"/>
            <a:ext cx="3012093" cy="1323439"/>
          </a:xfrm>
          <a:prstGeom prst="rect">
            <a:avLst/>
          </a:prstGeom>
          <a:noFill/>
        </p:spPr>
        <p:txBody>
          <a:bodyPr wrap="square" lIns="91440" tIns="45720" rIns="91440" bIns="45720" rtlCol="0" anchor="t">
            <a:spAutoFit/>
          </a:bodyPr>
          <a:lstStyle/>
          <a:p>
            <a:r>
              <a:rPr lang="en-US" sz="2000" b="1">
                <a:solidFill>
                  <a:schemeClr val="accent1"/>
                </a:solidFill>
                <a:latin typeface="Aptos Light"/>
              </a:rPr>
              <a:t>Facilitate multiple knowledges and interests to make sense of the evidence together</a:t>
            </a:r>
            <a:endParaRPr lang="en-US" sz="2000" b="1">
              <a:solidFill>
                <a:schemeClr val="accent1"/>
              </a:solidFill>
              <a:latin typeface="Aptos Light" panose="020B0004020202020204" pitchFamily="34" charset="0"/>
            </a:endParaRPr>
          </a:p>
        </p:txBody>
      </p:sp>
      <p:pic>
        <p:nvPicPr>
          <p:cNvPr id="47" name="Grafik 46" descr="Wegweiser mit einfarbiger Füllung">
            <a:extLst>
              <a:ext uri="{FF2B5EF4-FFF2-40B4-BE49-F238E27FC236}">
                <a16:creationId xmlns:a16="http://schemas.microsoft.com/office/drawing/2014/main" id="{97E1F9A2-9763-747F-8780-7204CAE0C39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543768" y="2080206"/>
            <a:ext cx="1057653" cy="1057653"/>
          </a:xfrm>
          <a:prstGeom prst="rect">
            <a:avLst/>
          </a:prstGeom>
        </p:spPr>
      </p:pic>
      <p:sp>
        <p:nvSpPr>
          <p:cNvPr id="48" name="Textfeld 47">
            <a:extLst>
              <a:ext uri="{FF2B5EF4-FFF2-40B4-BE49-F238E27FC236}">
                <a16:creationId xmlns:a16="http://schemas.microsoft.com/office/drawing/2014/main" id="{9C24A56B-9214-D195-F157-FE20BEF50352}"/>
              </a:ext>
            </a:extLst>
          </p:cNvPr>
          <p:cNvSpPr txBox="1"/>
          <p:nvPr/>
        </p:nvSpPr>
        <p:spPr>
          <a:xfrm>
            <a:off x="10188696" y="1733241"/>
            <a:ext cx="1991300" cy="400110"/>
          </a:xfrm>
          <a:prstGeom prst="rect">
            <a:avLst/>
          </a:prstGeom>
          <a:noFill/>
        </p:spPr>
        <p:txBody>
          <a:bodyPr wrap="square" lIns="91440" tIns="45720" rIns="91440" bIns="45720" rtlCol="0" anchor="t">
            <a:spAutoFit/>
          </a:bodyPr>
          <a:lstStyle/>
          <a:p>
            <a:endParaRPr lang="en-US" sz="2000" b="1">
              <a:solidFill>
                <a:schemeClr val="accent1"/>
              </a:solidFill>
              <a:latin typeface="Aptos Light" panose="020B0004020202020204" pitchFamily="34" charset="0"/>
            </a:endParaRPr>
          </a:p>
        </p:txBody>
      </p:sp>
      <p:pic>
        <p:nvPicPr>
          <p:cNvPr id="49" name="Grafik 48" descr="Fußabdrücke mit einfarbiger Füllung">
            <a:extLst>
              <a:ext uri="{FF2B5EF4-FFF2-40B4-BE49-F238E27FC236}">
                <a16:creationId xmlns:a16="http://schemas.microsoft.com/office/drawing/2014/main" id="{B31C563B-B639-6022-4307-3DAF31295546}"/>
              </a:ext>
            </a:extLst>
          </p:cNvPr>
          <p:cNvPicPr>
            <a:picLocks noChangeAspect="1"/>
          </p:cNvPicPr>
          <p:nvPr/>
        </p:nvPicPr>
        <p:blipFill>
          <a:blip r:embed="rId2">
            <a:extLst>
              <a:ext uri="{96DAC541-7B7A-43D3-8B79-37D633B846F1}">
                <asvg:svgBlip xmlns:asvg="http://schemas.microsoft.com/office/drawing/2016/SVG/main" r:embed="rId3"/>
              </a:ext>
            </a:extLst>
          </a:blip>
          <a:srcRect l="46920" t="-10694" r="-1" b="-1"/>
          <a:stretch/>
        </p:blipFill>
        <p:spPr>
          <a:xfrm rot="5720759">
            <a:off x="11982598" y="4451010"/>
            <a:ext cx="446401" cy="930925"/>
          </a:xfrm>
          <a:prstGeom prst="rect">
            <a:avLst/>
          </a:prstGeom>
        </p:spPr>
      </p:pic>
      <p:sp>
        <p:nvSpPr>
          <p:cNvPr id="2" name="Textfeld 43">
            <a:extLst>
              <a:ext uri="{FF2B5EF4-FFF2-40B4-BE49-F238E27FC236}">
                <a16:creationId xmlns:a16="http://schemas.microsoft.com/office/drawing/2014/main" id="{85A149A7-A055-1078-86A1-9258D1CFC9AC}"/>
              </a:ext>
            </a:extLst>
          </p:cNvPr>
          <p:cNvSpPr txBox="1"/>
          <p:nvPr/>
        </p:nvSpPr>
        <p:spPr>
          <a:xfrm>
            <a:off x="9615361" y="2127881"/>
            <a:ext cx="2507288" cy="923330"/>
          </a:xfrm>
          <a:prstGeom prst="rect">
            <a:avLst/>
          </a:prstGeom>
          <a:noFill/>
        </p:spPr>
        <p:txBody>
          <a:bodyPr wrap="square" lIns="91440" tIns="45720" rIns="91440" bIns="45720" rtlCol="0" anchor="t">
            <a:spAutoFit/>
          </a:bodyPr>
          <a:lstStyle/>
          <a:p>
            <a:r>
              <a:rPr lang="en-US" b="1">
                <a:solidFill>
                  <a:schemeClr val="accent1"/>
                </a:solidFill>
                <a:latin typeface="Aptos Light"/>
              </a:rPr>
              <a:t>Develop action plans with key interests and decision makers </a:t>
            </a:r>
            <a:endParaRPr lang="en-US" b="1">
              <a:solidFill>
                <a:schemeClr val="accent1"/>
              </a:solidFill>
              <a:latin typeface="Aptos Light" panose="020B0004020202020204" pitchFamily="34" charset="0"/>
            </a:endParaRPr>
          </a:p>
        </p:txBody>
      </p:sp>
      <p:sp>
        <p:nvSpPr>
          <p:cNvPr id="3" name="Rechteck 2">
            <a:extLst>
              <a:ext uri="{FF2B5EF4-FFF2-40B4-BE49-F238E27FC236}">
                <a16:creationId xmlns:a16="http://schemas.microsoft.com/office/drawing/2014/main" id="{BB8E0228-921A-98C0-C1D4-8F5E2F2A0B2B}"/>
              </a:ext>
            </a:extLst>
          </p:cNvPr>
          <p:cNvSpPr/>
          <p:nvPr/>
        </p:nvSpPr>
        <p:spPr>
          <a:xfrm>
            <a:off x="687339" y="5204122"/>
            <a:ext cx="3260193" cy="1447688"/>
          </a:xfrm>
          <a:prstGeom prst="rect">
            <a:avLst/>
          </a:prstGeom>
          <a:solidFill>
            <a:schemeClr val="bg2">
              <a:alpha val="7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3830450D-C7F8-4315-9066-34A562FAA104}"/>
              </a:ext>
            </a:extLst>
          </p:cNvPr>
          <p:cNvSpPr/>
          <p:nvPr/>
        </p:nvSpPr>
        <p:spPr>
          <a:xfrm rot="610007">
            <a:off x="5119998" y="4114933"/>
            <a:ext cx="4032928" cy="1972799"/>
          </a:xfrm>
          <a:prstGeom prst="rect">
            <a:avLst/>
          </a:prstGeom>
          <a:solidFill>
            <a:schemeClr val="bg2">
              <a:alpha val="7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51622427-DF7B-B3B1-C5C1-7C1C7DA8FE94}"/>
              </a:ext>
            </a:extLst>
          </p:cNvPr>
          <p:cNvSpPr/>
          <p:nvPr/>
        </p:nvSpPr>
        <p:spPr>
          <a:xfrm>
            <a:off x="1879197" y="1716453"/>
            <a:ext cx="2899456" cy="1447688"/>
          </a:xfrm>
          <a:prstGeom prst="rect">
            <a:avLst/>
          </a:prstGeom>
          <a:solidFill>
            <a:schemeClr val="bg2">
              <a:alpha val="7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a:extLst>
              <a:ext uri="{FF2B5EF4-FFF2-40B4-BE49-F238E27FC236}">
                <a16:creationId xmlns:a16="http://schemas.microsoft.com/office/drawing/2014/main" id="{D90F2E97-7BDF-1044-42A2-669FAD4199D0}"/>
              </a:ext>
            </a:extLst>
          </p:cNvPr>
          <p:cNvSpPr/>
          <p:nvPr/>
        </p:nvSpPr>
        <p:spPr>
          <a:xfrm>
            <a:off x="4753328" y="1610539"/>
            <a:ext cx="3260193" cy="1447688"/>
          </a:xfrm>
          <a:prstGeom prst="rect">
            <a:avLst/>
          </a:prstGeom>
          <a:solidFill>
            <a:schemeClr val="bg2">
              <a:alpha val="7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a:extLst>
              <a:ext uri="{FF2B5EF4-FFF2-40B4-BE49-F238E27FC236}">
                <a16:creationId xmlns:a16="http://schemas.microsoft.com/office/drawing/2014/main" id="{B7AACD11-7F64-ED0D-1F9D-99936A801E67}"/>
              </a:ext>
            </a:extLst>
          </p:cNvPr>
          <p:cNvSpPr/>
          <p:nvPr/>
        </p:nvSpPr>
        <p:spPr>
          <a:xfrm>
            <a:off x="342997" y="3163699"/>
            <a:ext cx="2899456" cy="375465"/>
          </a:xfrm>
          <a:prstGeom prst="rect">
            <a:avLst/>
          </a:prstGeom>
          <a:solidFill>
            <a:schemeClr val="bg2">
              <a:alpha val="7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6082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animBg="1"/>
      <p:bldP spid="1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090BB8-2CE5-E0CF-4073-C6FD93414B6F}"/>
              </a:ext>
            </a:extLst>
          </p:cNvPr>
          <p:cNvSpPr>
            <a:spLocks noGrp="1"/>
          </p:cNvSpPr>
          <p:nvPr>
            <p:ph type="title"/>
          </p:nvPr>
        </p:nvSpPr>
        <p:spPr/>
        <p:txBody>
          <a:bodyPr>
            <a:normAutofit fontScale="90000"/>
          </a:bodyPr>
          <a:lstStyle/>
          <a:p>
            <a:r>
              <a:rPr lang="en-US"/>
              <a:t>Build evaluation use in from the start</a:t>
            </a:r>
          </a:p>
        </p:txBody>
      </p:sp>
      <p:sp>
        <p:nvSpPr>
          <p:cNvPr id="4" name="Content Placeholder 3">
            <a:extLst>
              <a:ext uri="{FF2B5EF4-FFF2-40B4-BE49-F238E27FC236}">
                <a16:creationId xmlns:a16="http://schemas.microsoft.com/office/drawing/2014/main" id="{FA790069-3120-99A2-E009-9E551CD0FAA6}"/>
              </a:ext>
            </a:extLst>
          </p:cNvPr>
          <p:cNvSpPr>
            <a:spLocks noGrp="1"/>
          </p:cNvSpPr>
          <p:nvPr>
            <p:ph sz="quarter" idx="14"/>
          </p:nvPr>
        </p:nvSpPr>
        <p:spPr>
          <a:xfrm>
            <a:off x="425394" y="1560513"/>
            <a:ext cx="4764089" cy="4341812"/>
          </a:xfrm>
        </p:spPr>
        <p:txBody>
          <a:bodyPr>
            <a:normAutofit fontScale="92500" lnSpcReduction="10000"/>
          </a:bodyPr>
          <a:lstStyle/>
          <a:p>
            <a:pPr marL="0" indent="0">
              <a:spcBef>
                <a:spcPts val="1800"/>
              </a:spcBef>
              <a:buNone/>
            </a:pPr>
            <a:r>
              <a:rPr lang="en-US"/>
              <a:t>The best way to maximize utilization is to </a:t>
            </a:r>
            <a:r>
              <a:rPr lang="en-US" b="1"/>
              <a:t>actively</a:t>
            </a:r>
            <a:r>
              <a:rPr lang="en-US"/>
              <a:t> </a:t>
            </a:r>
            <a:r>
              <a:rPr lang="en-US" b="1"/>
              <a:t>involve decision makers at key points</a:t>
            </a:r>
            <a:r>
              <a:rPr lang="en-US"/>
              <a:t> throughout the evaluation, not just present results at the end</a:t>
            </a:r>
          </a:p>
          <a:p>
            <a:pPr marL="0" indent="0">
              <a:spcBef>
                <a:spcPts val="1800"/>
              </a:spcBef>
              <a:buNone/>
            </a:pPr>
            <a:r>
              <a:rPr lang="en-US"/>
              <a:t>When findings are shared, provide opportunities for people to </a:t>
            </a:r>
            <a:r>
              <a:rPr lang="en-US" b="1"/>
              <a:t>engage, discuss, and figure out the implications</a:t>
            </a:r>
            <a:r>
              <a:rPr lang="en-US"/>
              <a:t> for their areas of work</a:t>
            </a:r>
          </a:p>
          <a:p>
            <a:pPr marL="0" indent="0">
              <a:spcBef>
                <a:spcPts val="1800"/>
              </a:spcBef>
              <a:buNone/>
            </a:pPr>
            <a:r>
              <a:rPr lang="en-US"/>
              <a:t>This helps encourage personal </a:t>
            </a:r>
            <a:r>
              <a:rPr lang="en-US" b="1"/>
              <a:t>commitment</a:t>
            </a:r>
            <a:r>
              <a:rPr lang="en-US"/>
              <a:t> to taking action</a:t>
            </a:r>
          </a:p>
        </p:txBody>
      </p:sp>
      <p:pic>
        <p:nvPicPr>
          <p:cNvPr id="2" name="Picture 1" descr="Person writing on board">
            <a:extLst>
              <a:ext uri="{FF2B5EF4-FFF2-40B4-BE49-F238E27FC236}">
                <a16:creationId xmlns:a16="http://schemas.microsoft.com/office/drawing/2014/main" id="{96D7E54F-C021-9CE3-E892-65FB03AF8BF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410201" y="1147465"/>
            <a:ext cx="6781799" cy="5727737"/>
          </a:xfrm>
          <a:prstGeom prst="rect">
            <a:avLst/>
          </a:prstGeom>
        </p:spPr>
      </p:pic>
    </p:spTree>
    <p:extLst>
      <p:ext uri="{BB962C8B-B14F-4D97-AF65-F5344CB8AC3E}">
        <p14:creationId xmlns:p14="http://schemas.microsoft.com/office/powerpoint/2010/main" val="4527138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21B23-9A87-E983-EC7B-F9A6AA16F4D4}"/>
              </a:ext>
            </a:extLst>
          </p:cNvPr>
          <p:cNvSpPr>
            <a:spLocks noGrp="1"/>
          </p:cNvSpPr>
          <p:nvPr>
            <p:ph type="title"/>
          </p:nvPr>
        </p:nvSpPr>
        <p:spPr/>
        <p:txBody>
          <a:bodyPr>
            <a:noAutofit/>
          </a:bodyPr>
          <a:lstStyle/>
          <a:p>
            <a:r>
              <a:rPr lang="en-AU" sz="4400" b="0"/>
              <a:t>3. Practical scoping of the evaluation:</a:t>
            </a:r>
            <a:br>
              <a:rPr lang="en-AU" sz="5400"/>
            </a:br>
            <a:r>
              <a:rPr lang="en-AU" sz="5400"/>
              <a:t>	Focus on 2 or 3 big issues</a:t>
            </a:r>
          </a:p>
        </p:txBody>
      </p:sp>
      <p:pic>
        <p:nvPicPr>
          <p:cNvPr id="6" name="Picture Placeholder 5" descr="Camera lens">
            <a:extLst>
              <a:ext uri="{FF2B5EF4-FFF2-40B4-BE49-F238E27FC236}">
                <a16:creationId xmlns:a16="http://schemas.microsoft.com/office/drawing/2014/main" id="{3980490C-2868-3AAA-709D-44DCF5010932}"/>
              </a:ext>
            </a:extLst>
          </p:cNvPr>
          <p:cNvPicPr>
            <a:picLocks noGrp="1" noChangeAspect="1"/>
          </p:cNvPicPr>
          <p:nvPr>
            <p:ph type="pic" sz="quarter" idx="4294967295"/>
          </p:nvPr>
        </p:nvPicPr>
        <p:blipFill rotWithShape="1">
          <a:blip r:embed="rId3" cstate="email">
            <a:extLst>
              <a:ext uri="{28A0092B-C50C-407E-A947-70E740481C1C}">
                <a14:useLocalDpi xmlns:a14="http://schemas.microsoft.com/office/drawing/2010/main"/>
              </a:ext>
            </a:extLst>
          </a:blip>
          <a:srcRect/>
          <a:stretch/>
        </p:blipFill>
        <p:spPr>
          <a:xfrm>
            <a:off x="0" y="2286000"/>
            <a:ext cx="5067300" cy="4572000"/>
          </a:xfrm>
        </p:spPr>
      </p:pic>
      <p:sp>
        <p:nvSpPr>
          <p:cNvPr id="4" name="Content Placeholder 2">
            <a:extLst>
              <a:ext uri="{FF2B5EF4-FFF2-40B4-BE49-F238E27FC236}">
                <a16:creationId xmlns:a16="http://schemas.microsoft.com/office/drawing/2014/main" id="{3FFBFE7F-AEB3-71E7-6EBE-46A4C2213202}"/>
              </a:ext>
            </a:extLst>
          </p:cNvPr>
          <p:cNvSpPr>
            <a:spLocks noGrp="1"/>
          </p:cNvSpPr>
          <p:nvPr>
            <p:ph idx="4294967295"/>
          </p:nvPr>
        </p:nvSpPr>
        <p:spPr>
          <a:xfrm>
            <a:off x="6581775" y="2622550"/>
            <a:ext cx="5610225" cy="3560763"/>
          </a:xfrm>
        </p:spPr>
        <p:txBody>
          <a:bodyPr vert="horz" lIns="91440" tIns="45720" rIns="91440" bIns="45720" rtlCol="0" anchor="t">
            <a:noAutofit/>
          </a:bodyPr>
          <a:lstStyle/>
          <a:p>
            <a:pPr marL="0" indent="0">
              <a:lnSpc>
                <a:spcPct val="114000"/>
              </a:lnSpc>
              <a:spcBef>
                <a:spcPts val="1200"/>
              </a:spcBef>
              <a:spcAft>
                <a:spcPts val="600"/>
              </a:spcAft>
              <a:buNone/>
            </a:pPr>
            <a:r>
              <a:rPr lang="en-US" sz="2400" b="1">
                <a:solidFill>
                  <a:srgbClr val="07434B"/>
                </a:solidFill>
                <a:latin typeface="Avenir Next LT Pro"/>
              </a:rPr>
              <a:t>Less is more</a:t>
            </a:r>
            <a:r>
              <a:rPr lang="en-US" b="1">
                <a:solidFill>
                  <a:srgbClr val="07434B"/>
                </a:solidFill>
                <a:latin typeface="Avenir Next LT Pro"/>
              </a:rPr>
              <a:t>!</a:t>
            </a:r>
            <a:endParaRPr lang="en-US" sz="2400" b="1">
              <a:solidFill>
                <a:srgbClr val="07434B"/>
              </a:solidFill>
              <a:latin typeface="Avenir Next LT Pro"/>
            </a:endParaRPr>
          </a:p>
          <a:p>
            <a:pPr marL="0" indent="0">
              <a:lnSpc>
                <a:spcPct val="114000"/>
              </a:lnSpc>
              <a:spcBef>
                <a:spcPts val="1200"/>
              </a:spcBef>
              <a:spcAft>
                <a:spcPts val="600"/>
              </a:spcAft>
              <a:buNone/>
            </a:pPr>
            <a:r>
              <a:rPr lang="en-US" sz="2400">
                <a:latin typeface="Avenir Next LT Pro"/>
              </a:rPr>
              <a:t>Trying to </a:t>
            </a:r>
            <a:r>
              <a:rPr lang="en-US" sz="2400" b="1">
                <a:latin typeface="Avenir Next LT Pro"/>
              </a:rPr>
              <a:t>cover every aspect </a:t>
            </a:r>
            <a:r>
              <a:rPr lang="en-US" sz="2400">
                <a:latin typeface="Avenir Next LT Pro"/>
              </a:rPr>
              <a:t>relevant to sustainability will </a:t>
            </a:r>
            <a:r>
              <a:rPr lang="en-US" sz="2400" b="1">
                <a:latin typeface="Avenir Next LT Pro"/>
              </a:rPr>
              <a:t>hinder use</a:t>
            </a:r>
            <a:endParaRPr lang="en-GB" sz="2400" b="1">
              <a:latin typeface="Avenir Next LT Pro"/>
            </a:endParaRPr>
          </a:p>
          <a:p>
            <a:pPr>
              <a:lnSpc>
                <a:spcPct val="114000"/>
              </a:lnSpc>
              <a:spcBef>
                <a:spcPts val="1200"/>
              </a:spcBef>
              <a:spcAft>
                <a:spcPts val="600"/>
              </a:spcAft>
            </a:pPr>
            <a:r>
              <a:rPr lang="en-US">
                <a:latin typeface="Avenir Next LT Pro"/>
              </a:rPr>
              <a:t>To </a:t>
            </a:r>
            <a:r>
              <a:rPr lang="en-US" b="1">
                <a:solidFill>
                  <a:srgbClr val="07434B"/>
                </a:solidFill>
                <a:latin typeface="Avenir Next LT Pro"/>
              </a:rPr>
              <a:t>influence rather than overwhelm</a:t>
            </a:r>
            <a:r>
              <a:rPr lang="en-US">
                <a:latin typeface="Avenir Next LT Pro"/>
              </a:rPr>
              <a:t> decision-makers with everything you can think of, it is better to pick two or three important environmental issues and explain them well</a:t>
            </a:r>
            <a:endParaRPr lang="en-GB" b="1">
              <a:latin typeface="Avenir Next LT Pro"/>
            </a:endParaRPr>
          </a:p>
          <a:p>
            <a:pPr marL="0" indent="0">
              <a:lnSpc>
                <a:spcPct val="114000"/>
              </a:lnSpc>
              <a:spcBef>
                <a:spcPts val="1200"/>
              </a:spcBef>
              <a:spcAft>
                <a:spcPts val="600"/>
              </a:spcAft>
              <a:buNone/>
            </a:pPr>
            <a:endParaRPr lang="en-GB" b="1">
              <a:latin typeface="Avenir Next LT Pro" panose="020B0504020202020204" pitchFamily="34" charset="0"/>
            </a:endParaRPr>
          </a:p>
          <a:p>
            <a:pPr marL="0" indent="0">
              <a:lnSpc>
                <a:spcPct val="114000"/>
              </a:lnSpc>
              <a:spcBef>
                <a:spcPts val="1200"/>
              </a:spcBef>
              <a:spcAft>
                <a:spcPts val="600"/>
              </a:spcAft>
              <a:buNone/>
            </a:pPr>
            <a:endParaRPr lang="en-GB" sz="2400">
              <a:latin typeface="Avenir Next LT Pro" panose="020B0504020202020204" pitchFamily="34" charset="0"/>
            </a:endParaRPr>
          </a:p>
        </p:txBody>
      </p:sp>
    </p:spTree>
    <p:extLst>
      <p:ext uri="{BB962C8B-B14F-4D97-AF65-F5344CB8AC3E}">
        <p14:creationId xmlns:p14="http://schemas.microsoft.com/office/powerpoint/2010/main" val="20570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CA039-1D62-693D-19D3-52CE4D93E877}"/>
              </a:ext>
            </a:extLst>
          </p:cNvPr>
          <p:cNvSpPr>
            <a:spLocks noGrp="1"/>
          </p:cNvSpPr>
          <p:nvPr>
            <p:ph type="title"/>
          </p:nvPr>
        </p:nvSpPr>
        <p:spPr/>
        <p:txBody>
          <a:bodyPr>
            <a:noAutofit/>
          </a:bodyPr>
          <a:lstStyle/>
          <a:p>
            <a:r>
              <a:rPr lang="en-AU" sz="4000">
                <a:solidFill>
                  <a:srgbClr val="FFFFFF"/>
                </a:solidFill>
                <a:latin typeface="Avenir Next LT Pro"/>
              </a:rPr>
              <a:t>Some ways to select most important issues</a:t>
            </a:r>
          </a:p>
        </p:txBody>
      </p:sp>
      <p:sp>
        <p:nvSpPr>
          <p:cNvPr id="4" name="Content Placeholder 2">
            <a:extLst>
              <a:ext uri="{FF2B5EF4-FFF2-40B4-BE49-F238E27FC236}">
                <a16:creationId xmlns:a16="http://schemas.microsoft.com/office/drawing/2014/main" id="{B2E3F91D-0705-C240-F842-C76058428E0D}"/>
              </a:ext>
            </a:extLst>
          </p:cNvPr>
          <p:cNvSpPr txBox="1">
            <a:spLocks/>
          </p:cNvSpPr>
          <p:nvPr/>
        </p:nvSpPr>
        <p:spPr>
          <a:xfrm>
            <a:off x="4227755" y="1333501"/>
            <a:ext cx="7820809" cy="5329716"/>
          </a:xfrm>
          <a:prstGeom prst="rect">
            <a:avLst/>
          </a:prstGeom>
        </p:spPr>
        <p:txBody>
          <a:bodyPr vert="horz" lIns="91440" tIns="45720" rIns="91440" bIns="45720" rtlCol="0" anchor="t">
            <a:normAutofit fontScale="92500" lnSpcReduction="20000"/>
          </a:bodyPr>
          <a:lstStyle>
            <a:lvl1pPr marL="228600" indent="-228600" algn="l" defTabSz="914400" rtl="0" eaLnBrk="1" latinLnBrk="0" hangingPunct="1">
              <a:lnSpc>
                <a:spcPct val="110000"/>
              </a:lnSpc>
              <a:spcBef>
                <a:spcPts val="1000"/>
              </a:spcBef>
              <a:buFont typeface="Arial" panose="020B0604020202020204" pitchFamily="34" charset="0"/>
              <a:buChar char="•"/>
              <a:defRPr sz="2400" kern="1200" spc="-20" baseline="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000" kern="1200" spc="-20" baseline="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800" kern="1200" spc="-20" baseline="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600" kern="1200" spc="-20" baseline="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600" kern="1200" spc="-2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4000"/>
              </a:lnSpc>
              <a:spcBef>
                <a:spcPts val="600"/>
              </a:spcBef>
              <a:spcAft>
                <a:spcPts val="0"/>
              </a:spcAft>
              <a:buClrTx/>
              <a:buSzTx/>
              <a:buFont typeface="Arial" panose="020B0604020202020204" pitchFamily="34" charset="0"/>
              <a:buNone/>
              <a:tabLst/>
              <a:defRPr/>
            </a:pPr>
            <a:r>
              <a:rPr kumimoji="0" lang="en-GB" sz="2400" b="0" i="0" u="none" strike="noStrike" kern="1200" cap="none" spc="-20" normalizeH="0" baseline="0" noProof="0">
                <a:ln>
                  <a:noFill/>
                </a:ln>
                <a:solidFill>
                  <a:prstClr val="black"/>
                </a:solidFill>
                <a:effectLst/>
                <a:uLnTx/>
                <a:uFillTx/>
                <a:latin typeface="Avenir Next LT Pro"/>
              </a:rPr>
              <a:t>Consider:</a:t>
            </a:r>
          </a:p>
          <a:p>
            <a:pPr marL="742950" marR="0" lvl="1" indent="-285750" algn="l" defTabSz="914400" rtl="0" eaLnBrk="1" fontAlgn="auto" latinLnBrk="0" hangingPunct="1">
              <a:lnSpc>
                <a:spcPct val="150000"/>
              </a:lnSpc>
              <a:spcBef>
                <a:spcPts val="600"/>
              </a:spcBef>
              <a:spcAft>
                <a:spcPts val="0"/>
              </a:spcAft>
              <a:buClrTx/>
              <a:buSzTx/>
              <a:buFont typeface="Arial" panose="020B0604020202020204" pitchFamily="34" charset="0"/>
              <a:buChar char="•"/>
              <a:tabLst/>
              <a:defRPr/>
            </a:pPr>
            <a:r>
              <a:rPr kumimoji="0" lang="en-GB" b="0" i="0" u="none" strike="noStrike" kern="1200" cap="none" spc="-20" normalizeH="0" baseline="0" noProof="0">
                <a:ln>
                  <a:noFill/>
                </a:ln>
                <a:solidFill>
                  <a:prstClr val="black"/>
                </a:solidFill>
                <a:effectLst/>
                <a:uLnTx/>
                <a:uFillTx/>
                <a:latin typeface="Avenir Next LT Pro"/>
              </a:rPr>
              <a:t>The </a:t>
            </a:r>
            <a:r>
              <a:rPr kumimoji="0" lang="en-GB" b="1" i="0" u="none" strike="noStrike" kern="1200" cap="none" spc="-20" normalizeH="0" baseline="0" noProof="0">
                <a:ln>
                  <a:noFill/>
                </a:ln>
                <a:solidFill>
                  <a:srgbClr val="07434B"/>
                </a:solidFill>
                <a:effectLst/>
                <a:uLnTx/>
                <a:uFillTx/>
                <a:latin typeface="Avenir Next LT Pro"/>
              </a:rPr>
              <a:t>most important environmental impacts</a:t>
            </a:r>
            <a:r>
              <a:rPr kumimoji="0" lang="en-GB" b="0" i="0" u="none" strike="noStrike" kern="1200" cap="none" spc="-20" normalizeH="0" baseline="0" noProof="0">
                <a:ln>
                  <a:noFill/>
                </a:ln>
                <a:solidFill>
                  <a:srgbClr val="07434B"/>
                </a:solidFill>
                <a:effectLst/>
                <a:uLnTx/>
                <a:uFillTx/>
                <a:latin typeface="Avenir Next LT Pro"/>
              </a:rPr>
              <a:t> </a:t>
            </a:r>
            <a:r>
              <a:rPr kumimoji="0" lang="en-GB" b="0" i="0" u="none" strike="noStrike" kern="1200" cap="none" spc="-20" normalizeH="0" baseline="0" noProof="0">
                <a:ln>
                  <a:noFill/>
                </a:ln>
                <a:solidFill>
                  <a:prstClr val="black"/>
                </a:solidFill>
                <a:effectLst/>
                <a:uLnTx/>
                <a:uFillTx/>
                <a:latin typeface="Avenir Next LT Pro"/>
              </a:rPr>
              <a:t>– large effects or impacts on critical or threatened parts of the ecosystem</a:t>
            </a:r>
            <a:endParaRPr lang="en-GB" b="0" i="0" u="none" strike="noStrike" kern="1200" cap="none" spc="-20" normalizeH="0" baseline="0" noProof="0">
              <a:ln>
                <a:noFill/>
              </a:ln>
              <a:solidFill>
                <a:prstClr val="black"/>
              </a:solidFill>
              <a:effectLst/>
              <a:uLnTx/>
              <a:uFillTx/>
              <a:latin typeface="Avenir Next LT Pro"/>
            </a:endParaRPr>
          </a:p>
          <a:p>
            <a:pPr marL="742950" marR="0" lvl="1" indent="-285750" algn="l" defTabSz="914400" rtl="0" eaLnBrk="1" fontAlgn="auto" latinLnBrk="0" hangingPunct="1">
              <a:lnSpc>
                <a:spcPct val="150000"/>
              </a:lnSpc>
              <a:spcBef>
                <a:spcPts val="600"/>
              </a:spcBef>
              <a:spcAft>
                <a:spcPts val="0"/>
              </a:spcAft>
              <a:buClrTx/>
              <a:buSzTx/>
              <a:buFont typeface="Arial" panose="020B0604020202020204" pitchFamily="34" charset="0"/>
              <a:buChar char="•"/>
              <a:tabLst/>
              <a:defRPr/>
            </a:pPr>
            <a:r>
              <a:rPr kumimoji="0" lang="en-GB" b="1" i="0" u="none" strike="noStrike" kern="1200" cap="none" spc="-20" normalizeH="0" baseline="0" noProof="0">
                <a:ln>
                  <a:noFill/>
                </a:ln>
                <a:solidFill>
                  <a:srgbClr val="07434B"/>
                </a:solidFill>
                <a:effectLst/>
                <a:uLnTx/>
                <a:uFillTx/>
                <a:latin typeface="Avenir Next LT Pro"/>
              </a:rPr>
              <a:t>Issues where equity and sustainability are clearly both at stake</a:t>
            </a:r>
            <a:r>
              <a:rPr kumimoji="0" lang="en-GB" b="1" i="0" u="none" strike="noStrike" kern="1200" cap="none" spc="-20" normalizeH="0" baseline="0" noProof="0">
                <a:ln>
                  <a:noFill/>
                </a:ln>
                <a:solidFill>
                  <a:prstClr val="black"/>
                </a:solidFill>
                <a:effectLst/>
                <a:uLnTx/>
                <a:uFillTx/>
                <a:latin typeface="Avenir Next LT Pro"/>
              </a:rPr>
              <a:t> </a:t>
            </a:r>
            <a:r>
              <a:rPr kumimoji="0" lang="en-GB" b="0" i="0" u="none" strike="noStrike" kern="1200" cap="none" spc="-20" normalizeH="0" baseline="0" noProof="0">
                <a:ln>
                  <a:noFill/>
                </a:ln>
                <a:solidFill>
                  <a:prstClr val="black"/>
                </a:solidFill>
                <a:effectLst/>
                <a:uLnTx/>
                <a:uFillTx/>
                <a:latin typeface="Avenir Next LT Pro"/>
              </a:rPr>
              <a:t>(issues that more people will care about)</a:t>
            </a:r>
            <a:endParaRPr lang="en-GB" b="0" i="0" u="none" strike="noStrike" kern="1200" cap="none" spc="-20" normalizeH="0" baseline="0" noProof="0">
              <a:ln>
                <a:noFill/>
              </a:ln>
              <a:solidFill>
                <a:prstClr val="black"/>
              </a:solidFill>
              <a:effectLst/>
              <a:uLnTx/>
              <a:uFillTx/>
              <a:latin typeface="Avenir Next LT Pro"/>
            </a:endParaRPr>
          </a:p>
          <a:p>
            <a:pPr marL="742950" marR="0" lvl="1" indent="-285750" algn="l" defTabSz="914400" rtl="0" eaLnBrk="1" fontAlgn="auto" latinLnBrk="0" hangingPunct="1">
              <a:lnSpc>
                <a:spcPct val="150000"/>
              </a:lnSpc>
              <a:spcBef>
                <a:spcPts val="600"/>
              </a:spcBef>
              <a:spcAft>
                <a:spcPts val="0"/>
              </a:spcAft>
              <a:buClrTx/>
              <a:buSzTx/>
              <a:buFont typeface="Arial" panose="020B0604020202020204" pitchFamily="34" charset="0"/>
              <a:buChar char="•"/>
              <a:tabLst/>
              <a:defRPr/>
            </a:pPr>
            <a:r>
              <a:rPr kumimoji="0" lang="en-GB" b="1" i="0" u="none" strike="noStrike" kern="1200" cap="none" spc="-20" normalizeH="0" baseline="0" noProof="0">
                <a:ln>
                  <a:noFill/>
                </a:ln>
                <a:solidFill>
                  <a:srgbClr val="07434B"/>
                </a:solidFill>
                <a:effectLst/>
                <a:uLnTx/>
                <a:uFillTx/>
                <a:latin typeface="Avenir Next LT Pro"/>
              </a:rPr>
              <a:t>Issues that have broad relevance</a:t>
            </a:r>
            <a:r>
              <a:rPr kumimoji="0" lang="en-GB" b="0" i="0" u="none" strike="noStrike" kern="1200" cap="none" spc="-20" normalizeH="0" baseline="0" noProof="0">
                <a:ln>
                  <a:noFill/>
                </a:ln>
                <a:solidFill>
                  <a:prstClr val="black"/>
                </a:solidFill>
                <a:effectLst/>
                <a:uLnTx/>
                <a:uFillTx/>
                <a:latin typeface="Avenir Next LT Pro"/>
              </a:rPr>
              <a:t>, not just for this initiative but for the sector or the country more generally (insights with ‘legs’)</a:t>
            </a:r>
            <a:endParaRPr lang="en-GB" b="0" i="0" u="none" strike="noStrike" kern="1200" cap="none" spc="-20" normalizeH="0" baseline="0" noProof="0">
              <a:ln>
                <a:noFill/>
              </a:ln>
              <a:solidFill>
                <a:prstClr val="black"/>
              </a:solidFill>
              <a:effectLst/>
              <a:uLnTx/>
              <a:uFillTx/>
              <a:latin typeface="Avenir Next LT Pro"/>
            </a:endParaRPr>
          </a:p>
          <a:p>
            <a:pPr marL="742950" marR="0" lvl="1" indent="-285750" algn="l" defTabSz="914400" rtl="0" eaLnBrk="1" fontAlgn="auto" latinLnBrk="0" hangingPunct="1">
              <a:lnSpc>
                <a:spcPct val="150000"/>
              </a:lnSpc>
              <a:spcBef>
                <a:spcPts val="600"/>
              </a:spcBef>
              <a:spcAft>
                <a:spcPts val="0"/>
              </a:spcAft>
              <a:buClrTx/>
              <a:buSzTx/>
              <a:buFont typeface="Arial" panose="020B0604020202020204" pitchFamily="34" charset="0"/>
              <a:buChar char="•"/>
              <a:tabLst/>
              <a:defRPr/>
            </a:pPr>
            <a:r>
              <a:rPr kumimoji="0" lang="en-GB" b="1" i="0" u="none" strike="noStrike" kern="1200" cap="none" spc="-20" normalizeH="0" baseline="0" noProof="0">
                <a:ln>
                  <a:noFill/>
                </a:ln>
                <a:solidFill>
                  <a:srgbClr val="07434B"/>
                </a:solidFill>
                <a:effectLst/>
                <a:uLnTx/>
                <a:uFillTx/>
                <a:latin typeface="Avenir Next LT Pro"/>
              </a:rPr>
              <a:t>Issues that are currently high on the radar</a:t>
            </a:r>
            <a:r>
              <a:rPr kumimoji="0" lang="en-GB" b="0" i="0" u="none" strike="noStrike" kern="1200" cap="none" spc="-20" normalizeH="0" baseline="0" noProof="0">
                <a:ln>
                  <a:noFill/>
                </a:ln>
                <a:solidFill>
                  <a:prstClr val="black"/>
                </a:solidFill>
                <a:effectLst/>
                <a:uLnTx/>
                <a:uFillTx/>
                <a:latin typeface="Avenir Next LT Pro"/>
              </a:rPr>
              <a:t> in the sector or country (influence opportunity due to salience)</a:t>
            </a:r>
            <a:endParaRPr lang="en-GB" b="0" i="0" u="none" strike="noStrike" kern="1200" cap="none" spc="-20" normalizeH="0" baseline="0" noProof="0">
              <a:ln>
                <a:noFill/>
              </a:ln>
              <a:solidFill>
                <a:prstClr val="black"/>
              </a:solidFill>
              <a:effectLst/>
              <a:uLnTx/>
              <a:uFillTx/>
              <a:latin typeface="Avenir Next LT Pro"/>
            </a:endParaRPr>
          </a:p>
          <a:p>
            <a:pPr marL="742950" marR="0" lvl="1" indent="-285750" algn="l" defTabSz="914400" rtl="0" eaLnBrk="1" fontAlgn="auto" latinLnBrk="0" hangingPunct="1">
              <a:lnSpc>
                <a:spcPct val="150000"/>
              </a:lnSpc>
              <a:spcBef>
                <a:spcPts val="600"/>
              </a:spcBef>
              <a:spcAft>
                <a:spcPts val="0"/>
              </a:spcAft>
              <a:buClrTx/>
              <a:buSzTx/>
              <a:buFont typeface="Arial" panose="020B0604020202020204" pitchFamily="34" charset="0"/>
              <a:buChar char="•"/>
              <a:tabLst/>
              <a:defRPr/>
            </a:pPr>
            <a:r>
              <a:rPr kumimoji="0" lang="en-GB" b="1" i="0" u="none" strike="noStrike" kern="1200" cap="none" spc="-20" normalizeH="0" baseline="0" noProof="0">
                <a:ln>
                  <a:noFill/>
                </a:ln>
                <a:solidFill>
                  <a:srgbClr val="07434B"/>
                </a:solidFill>
                <a:effectLst/>
                <a:uLnTx/>
                <a:uFillTx/>
                <a:latin typeface="Avenir Next LT Pro"/>
              </a:rPr>
              <a:t>Any consequences</a:t>
            </a:r>
            <a:r>
              <a:rPr kumimoji="0" lang="en-GB" b="0" i="0" u="none" strike="noStrike" kern="1200" cap="none" spc="-20" normalizeH="0" baseline="0" noProof="0">
                <a:ln>
                  <a:noFill/>
                </a:ln>
                <a:solidFill>
                  <a:prstClr val="black"/>
                </a:solidFill>
                <a:effectLst/>
                <a:uLnTx/>
                <a:uFillTx/>
                <a:latin typeface="Avenir Next LT Pro"/>
              </a:rPr>
              <a:t> of including or excluding particular issues</a:t>
            </a:r>
            <a:endParaRPr lang="en-GB" b="0" i="0" u="none" strike="noStrike" kern="1200" cap="none" spc="-20" normalizeH="0" baseline="0" noProof="0">
              <a:ln>
                <a:noFill/>
              </a:ln>
              <a:solidFill>
                <a:prstClr val="black"/>
              </a:solidFill>
              <a:effectLst/>
              <a:uLnTx/>
              <a:uFillTx/>
              <a:latin typeface="Avenir Next LT Pro"/>
            </a:endParaRPr>
          </a:p>
          <a:p>
            <a:pPr marL="742950" marR="0" lvl="1" indent="-285750" algn="l" defTabSz="914400" rtl="0" eaLnBrk="1" fontAlgn="auto" latinLnBrk="0" hangingPunct="1">
              <a:lnSpc>
                <a:spcPct val="150000"/>
              </a:lnSpc>
              <a:spcBef>
                <a:spcPts val="600"/>
              </a:spcBef>
              <a:spcAft>
                <a:spcPts val="0"/>
              </a:spcAft>
              <a:buClrTx/>
              <a:buSzTx/>
              <a:buFont typeface="Arial" panose="020B0604020202020204" pitchFamily="34" charset="0"/>
              <a:buChar char="•"/>
              <a:tabLst/>
              <a:defRPr/>
            </a:pPr>
            <a:r>
              <a:rPr kumimoji="0" lang="en-GB" b="0" i="0" u="none" strike="noStrike" kern="1200" cap="none" spc="-20" normalizeH="0" baseline="0" noProof="0">
                <a:ln>
                  <a:noFill/>
                </a:ln>
                <a:solidFill>
                  <a:prstClr val="black"/>
                </a:solidFill>
                <a:effectLst/>
                <a:uLnTx/>
                <a:uFillTx/>
                <a:latin typeface="Avenir Next LT Pro"/>
              </a:rPr>
              <a:t>Implications for conceptual use – </a:t>
            </a:r>
            <a:r>
              <a:rPr kumimoji="0" lang="en-GB" b="1" i="0" u="none" strike="noStrike" kern="1200" cap="none" spc="-20" normalizeH="0" baseline="0" noProof="0">
                <a:ln>
                  <a:noFill/>
                </a:ln>
                <a:solidFill>
                  <a:srgbClr val="07434B"/>
                </a:solidFill>
                <a:effectLst/>
                <a:uLnTx/>
                <a:uFillTx/>
                <a:latin typeface="Avenir Next LT Pro"/>
              </a:rPr>
              <a:t>how well it will help decision-makers see things differently long term</a:t>
            </a:r>
            <a:endParaRPr lang="en-GB" b="1" i="0" u="none" strike="noStrike" kern="1200" cap="none" spc="-20" normalizeH="0" baseline="0" noProof="0">
              <a:ln>
                <a:noFill/>
              </a:ln>
              <a:solidFill>
                <a:srgbClr val="07434B"/>
              </a:solidFill>
              <a:effectLst/>
              <a:uLnTx/>
              <a:uFillTx/>
              <a:latin typeface="Avenir Next LT Pro"/>
            </a:endParaRPr>
          </a:p>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kumimoji="0" lang="en-AU" sz="2400" b="0" i="0" u="none" strike="noStrike" kern="1200" cap="none" spc="-20" normalizeH="0" baseline="0" noProof="0">
              <a:ln>
                <a:noFill/>
              </a:ln>
              <a:solidFill>
                <a:prstClr val="black"/>
              </a:solidFill>
              <a:effectLst/>
              <a:uLnTx/>
              <a:uFillTx/>
              <a:latin typeface="Avenir Next LT Pro"/>
              <a:ea typeface="+mn-ea"/>
              <a:cs typeface="+mn-cs"/>
            </a:endParaRPr>
          </a:p>
        </p:txBody>
      </p:sp>
      <p:pic>
        <p:nvPicPr>
          <p:cNvPr id="7170" name="Picture 2" descr="Free business and finance icons">
            <a:extLst>
              <a:ext uri="{FF2B5EF4-FFF2-40B4-BE49-F238E27FC236}">
                <a16:creationId xmlns:a16="http://schemas.microsoft.com/office/drawing/2014/main" id="{91399A23-6193-EF01-1C37-D54E33850D6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3336" y="2021764"/>
            <a:ext cx="3754419" cy="37544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54511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C5173-B036-0743-DA8E-319CAFB24B9D}"/>
              </a:ext>
            </a:extLst>
          </p:cNvPr>
          <p:cNvSpPr>
            <a:spLocks noGrp="1"/>
          </p:cNvSpPr>
          <p:nvPr>
            <p:ph type="title"/>
          </p:nvPr>
        </p:nvSpPr>
        <p:spPr/>
        <p:txBody>
          <a:bodyPr>
            <a:noAutofit/>
          </a:bodyPr>
          <a:lstStyle/>
          <a:p>
            <a:r>
              <a:rPr lang="en-US" sz="3600"/>
              <a:t>Example: Responding to a global pandemic</a:t>
            </a:r>
          </a:p>
        </p:txBody>
      </p:sp>
      <p:sp>
        <p:nvSpPr>
          <p:cNvPr id="4" name="Content Placeholder 3">
            <a:extLst>
              <a:ext uri="{FF2B5EF4-FFF2-40B4-BE49-F238E27FC236}">
                <a16:creationId xmlns:a16="http://schemas.microsoft.com/office/drawing/2014/main" id="{D2FFB5CA-7387-8D9C-83EA-00767770DCD6}"/>
              </a:ext>
            </a:extLst>
          </p:cNvPr>
          <p:cNvSpPr>
            <a:spLocks noGrp="1"/>
          </p:cNvSpPr>
          <p:nvPr>
            <p:ph sz="quarter" idx="4294967295"/>
          </p:nvPr>
        </p:nvSpPr>
        <p:spPr>
          <a:xfrm>
            <a:off x="0" y="1446213"/>
            <a:ext cx="6961188" cy="5118100"/>
          </a:xfrm>
        </p:spPr>
        <p:txBody>
          <a:bodyPr>
            <a:normAutofit fontScale="77500" lnSpcReduction="20000"/>
          </a:bodyPr>
          <a:lstStyle/>
          <a:p>
            <a:pPr marL="0" indent="0">
              <a:buNone/>
            </a:pPr>
            <a:r>
              <a:rPr lang="en-US" sz="2800"/>
              <a:t>Sustainability-relevant issues that emerged in 2020-2021</a:t>
            </a:r>
          </a:p>
          <a:p>
            <a:pPr marL="463550">
              <a:lnSpc>
                <a:spcPct val="130000"/>
              </a:lnSpc>
              <a:spcBef>
                <a:spcPts val="1800"/>
              </a:spcBef>
            </a:pPr>
            <a:r>
              <a:rPr lang="en-US"/>
              <a:t>Timely supply of vaccines and personal protective equipment</a:t>
            </a:r>
          </a:p>
          <a:p>
            <a:pPr marL="463550">
              <a:lnSpc>
                <a:spcPct val="130000"/>
              </a:lnSpc>
              <a:spcBef>
                <a:spcPts val="1800"/>
              </a:spcBef>
            </a:pPr>
            <a:r>
              <a:rPr lang="en-US"/>
              <a:t>Prioritizing healthcare access, particularly for vulnerable populations, medical and other essential workers</a:t>
            </a:r>
          </a:p>
          <a:p>
            <a:pPr marL="463550">
              <a:lnSpc>
                <a:spcPct val="130000"/>
              </a:lnSpc>
              <a:spcBef>
                <a:spcPts val="1800"/>
              </a:spcBef>
            </a:pPr>
            <a:r>
              <a:rPr lang="en-US"/>
              <a:t>Remote work and schooling – technology and transport implications</a:t>
            </a:r>
          </a:p>
          <a:p>
            <a:pPr marL="463550">
              <a:lnSpc>
                <a:spcPct val="130000"/>
              </a:lnSpc>
              <a:spcBef>
                <a:spcPts val="1800"/>
              </a:spcBef>
            </a:pPr>
            <a:r>
              <a:rPr lang="en-US"/>
              <a:t>Border and travel restrictions – social and environmental implications</a:t>
            </a:r>
          </a:p>
          <a:p>
            <a:pPr marL="463550">
              <a:lnSpc>
                <a:spcPct val="130000"/>
              </a:lnSpc>
              <a:spcBef>
                <a:spcPts val="1800"/>
              </a:spcBef>
            </a:pPr>
            <a:r>
              <a:rPr lang="en-US"/>
              <a:t>Information systems readiness (including dealing with misinformation and disinformation)</a:t>
            </a:r>
          </a:p>
        </p:txBody>
      </p:sp>
      <p:pic>
        <p:nvPicPr>
          <p:cNvPr id="5" name="Picture 4">
            <a:extLst>
              <a:ext uri="{FF2B5EF4-FFF2-40B4-BE49-F238E27FC236}">
                <a16:creationId xmlns:a16="http://schemas.microsoft.com/office/drawing/2014/main" id="{6DD7987C-7B1B-5CF2-1884-4F5068CE85B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20168" y="1309882"/>
            <a:ext cx="3907808" cy="548896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93030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6FF2D4-2947-8010-66E0-DD6E1E860003}"/>
              </a:ext>
            </a:extLst>
          </p:cNvPr>
          <p:cNvSpPr>
            <a:spLocks noGrp="1"/>
          </p:cNvSpPr>
          <p:nvPr>
            <p:ph type="title"/>
          </p:nvPr>
        </p:nvSpPr>
        <p:spPr>
          <a:xfrm>
            <a:off x="262213" y="996950"/>
            <a:ext cx="2868613" cy="4946650"/>
          </a:xfrm>
        </p:spPr>
        <p:txBody>
          <a:bodyPr anchor="ctr">
            <a:noAutofit/>
          </a:bodyPr>
          <a:lstStyle/>
          <a:p>
            <a:r>
              <a:rPr lang="en-GB" sz="4000">
                <a:latin typeface="Avenir Next LT Pro"/>
              </a:rPr>
              <a:t>Evaluation largely ignores natural systems</a:t>
            </a:r>
          </a:p>
        </p:txBody>
      </p:sp>
      <p:sp>
        <p:nvSpPr>
          <p:cNvPr id="4" name="Subtitle 3">
            <a:extLst>
              <a:ext uri="{FF2B5EF4-FFF2-40B4-BE49-F238E27FC236}">
                <a16:creationId xmlns:a16="http://schemas.microsoft.com/office/drawing/2014/main" id="{DF5DCA43-A757-A5E3-903B-B461FDA3BC73}"/>
              </a:ext>
            </a:extLst>
          </p:cNvPr>
          <p:cNvSpPr>
            <a:spLocks noGrp="1"/>
          </p:cNvSpPr>
          <p:nvPr>
            <p:ph sz="quarter" idx="14"/>
          </p:nvPr>
        </p:nvSpPr>
        <p:spPr>
          <a:xfrm>
            <a:off x="3480159" y="1155101"/>
            <a:ext cx="8367713" cy="4545013"/>
          </a:xfrm>
        </p:spPr>
        <p:txBody>
          <a:bodyPr>
            <a:normAutofit/>
          </a:bodyPr>
          <a:lstStyle/>
          <a:p>
            <a:pPr marL="520700" indent="-457200"/>
            <a:r>
              <a:rPr lang="en-GB" sz="2800" b="0">
                <a:latin typeface="Avenir Next LT Pro"/>
              </a:rPr>
              <a:t>Two recent stocktaking efforts show less than 5% of development and Canadian evaluations, evaluation </a:t>
            </a:r>
            <a:r>
              <a:rPr lang="en-GB" sz="2800">
                <a:latin typeface="Avenir Next LT Pro"/>
              </a:rPr>
              <a:t>literature and capacity building </a:t>
            </a:r>
            <a:r>
              <a:rPr lang="en-GB" sz="2800" b="0">
                <a:latin typeface="Avenir Next LT Pro"/>
              </a:rPr>
              <a:t>consider natural systems</a:t>
            </a:r>
            <a:endParaRPr lang="de-DE" sz="2800"/>
          </a:p>
          <a:p>
            <a:pPr marL="520700" indent="-457200"/>
            <a:r>
              <a:rPr lang="en-GB" sz="2800" b="0">
                <a:latin typeface="Avenir Next LT Pro"/>
              </a:rPr>
              <a:t> e.g. climate adaptation usually addresses adaptation of humans to climate change, ignores adaptation of critical natural systems</a:t>
            </a:r>
          </a:p>
        </p:txBody>
      </p:sp>
    </p:spTree>
    <p:extLst>
      <p:ext uri="{BB962C8B-B14F-4D97-AF65-F5344CB8AC3E}">
        <p14:creationId xmlns:p14="http://schemas.microsoft.com/office/powerpoint/2010/main" val="41817413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E273F-E754-D30F-49A2-5AB7A926A045}"/>
              </a:ext>
            </a:extLst>
          </p:cNvPr>
          <p:cNvSpPr>
            <a:spLocks noGrp="1"/>
          </p:cNvSpPr>
          <p:nvPr>
            <p:ph type="title"/>
          </p:nvPr>
        </p:nvSpPr>
        <p:spPr/>
        <p:txBody>
          <a:bodyPr>
            <a:normAutofit fontScale="90000"/>
          </a:bodyPr>
          <a:lstStyle/>
          <a:p>
            <a:r>
              <a:rPr lang="en-US"/>
              <a:t>Personal protective equipment (PPE)</a:t>
            </a:r>
          </a:p>
        </p:txBody>
      </p:sp>
      <p:sp>
        <p:nvSpPr>
          <p:cNvPr id="7" name="Text Placeholder 6">
            <a:extLst>
              <a:ext uri="{FF2B5EF4-FFF2-40B4-BE49-F238E27FC236}">
                <a16:creationId xmlns:a16="http://schemas.microsoft.com/office/drawing/2014/main" id="{3A837C86-AE6E-E4DD-E9EA-6F74B3F56938}"/>
              </a:ext>
            </a:extLst>
          </p:cNvPr>
          <p:cNvSpPr>
            <a:spLocks noGrp="1"/>
          </p:cNvSpPr>
          <p:nvPr>
            <p:ph type="body" sz="quarter" idx="4294967295"/>
          </p:nvPr>
        </p:nvSpPr>
        <p:spPr>
          <a:xfrm>
            <a:off x="0" y="1763713"/>
            <a:ext cx="4756150" cy="598487"/>
          </a:xfrm>
        </p:spPr>
        <p:txBody>
          <a:bodyPr>
            <a:normAutofit lnSpcReduction="10000"/>
          </a:bodyPr>
          <a:lstStyle/>
          <a:p>
            <a:r>
              <a:rPr lang="en-US"/>
              <a:t>Collateral damage</a:t>
            </a:r>
          </a:p>
        </p:txBody>
      </p:sp>
      <p:sp>
        <p:nvSpPr>
          <p:cNvPr id="8" name="Text Placeholder 7">
            <a:extLst>
              <a:ext uri="{FF2B5EF4-FFF2-40B4-BE49-F238E27FC236}">
                <a16:creationId xmlns:a16="http://schemas.microsoft.com/office/drawing/2014/main" id="{87004F04-2284-F477-B85E-F4CF87BE25D0}"/>
              </a:ext>
            </a:extLst>
          </p:cNvPr>
          <p:cNvSpPr>
            <a:spLocks noGrp="1"/>
          </p:cNvSpPr>
          <p:nvPr>
            <p:ph type="body" sz="quarter" idx="4294967295"/>
          </p:nvPr>
        </p:nvSpPr>
        <p:spPr>
          <a:xfrm>
            <a:off x="0" y="2374900"/>
            <a:ext cx="4756150" cy="3890963"/>
          </a:xfrm>
        </p:spPr>
        <p:txBody>
          <a:bodyPr>
            <a:normAutofit fontScale="92500" lnSpcReduction="10000"/>
          </a:bodyPr>
          <a:lstStyle/>
          <a:p>
            <a:r>
              <a:rPr lang="en-US"/>
              <a:t>An urgent response was required for a global human systems need</a:t>
            </a:r>
          </a:p>
          <a:p>
            <a:r>
              <a:rPr lang="en-US"/>
              <a:t>In the race to respond, PPE impacted the environment in several ways, as documented in this useful study</a:t>
            </a:r>
          </a:p>
          <a:p>
            <a:r>
              <a:rPr lang="en-US"/>
              <a:t>Now, governments can plan for the next pandemic with speed, efficiency, AND with environmental sustainability in mind</a:t>
            </a:r>
          </a:p>
        </p:txBody>
      </p:sp>
      <p:sp>
        <p:nvSpPr>
          <p:cNvPr id="4" name="Text Placeholder 3">
            <a:extLst>
              <a:ext uri="{FF2B5EF4-FFF2-40B4-BE49-F238E27FC236}">
                <a16:creationId xmlns:a16="http://schemas.microsoft.com/office/drawing/2014/main" id="{CE3E11F5-296D-D71E-F66C-F644F7A73BA1}"/>
              </a:ext>
            </a:extLst>
          </p:cNvPr>
          <p:cNvSpPr>
            <a:spLocks noGrp="1"/>
          </p:cNvSpPr>
          <p:nvPr>
            <p:ph type="body" sz="quarter" idx="4294967295"/>
          </p:nvPr>
        </p:nvSpPr>
        <p:spPr>
          <a:xfrm>
            <a:off x="7435850" y="1763713"/>
            <a:ext cx="4756150" cy="598487"/>
          </a:xfrm>
        </p:spPr>
        <p:txBody>
          <a:bodyPr>
            <a:normAutofit lnSpcReduction="10000"/>
          </a:bodyPr>
          <a:lstStyle/>
          <a:p>
            <a:r>
              <a:rPr lang="en-US"/>
              <a:t>Useful evaluation approaches:</a:t>
            </a:r>
          </a:p>
          <a:p>
            <a:endParaRPr lang="en-US"/>
          </a:p>
        </p:txBody>
      </p:sp>
      <p:sp>
        <p:nvSpPr>
          <p:cNvPr id="6" name="Text Placeholder 5">
            <a:extLst>
              <a:ext uri="{FF2B5EF4-FFF2-40B4-BE49-F238E27FC236}">
                <a16:creationId xmlns:a16="http://schemas.microsoft.com/office/drawing/2014/main" id="{FE92F9E2-A10E-20E8-5A81-0B752B50CEB6}"/>
              </a:ext>
            </a:extLst>
          </p:cNvPr>
          <p:cNvSpPr>
            <a:spLocks noGrp="1"/>
          </p:cNvSpPr>
          <p:nvPr>
            <p:ph type="body" sz="quarter" idx="4294967295"/>
          </p:nvPr>
        </p:nvSpPr>
        <p:spPr>
          <a:xfrm>
            <a:off x="7435850" y="2374900"/>
            <a:ext cx="4756150" cy="3365500"/>
          </a:xfrm>
        </p:spPr>
        <p:txBody>
          <a:bodyPr>
            <a:normAutofit fontScale="92500"/>
          </a:bodyPr>
          <a:lstStyle/>
          <a:p>
            <a:r>
              <a:rPr lang="en-US"/>
              <a:t>Mapping the stages of PPE </a:t>
            </a:r>
            <a:br>
              <a:rPr lang="en-US"/>
            </a:br>
            <a:r>
              <a:rPr lang="en-US"/>
              <a:t>(from manufacture and distribution </a:t>
            </a:r>
            <a:br>
              <a:rPr lang="en-US"/>
            </a:br>
            <a:r>
              <a:rPr lang="en-US"/>
              <a:t>to use and disposal)</a:t>
            </a:r>
          </a:p>
          <a:p>
            <a:r>
              <a:rPr lang="en-US"/>
              <a:t>Using a PPE provisioning life cycle framework to understand and map the nexus between human and natural systems for each intervention element</a:t>
            </a:r>
          </a:p>
          <a:p>
            <a:endParaRPr lang="en-US"/>
          </a:p>
        </p:txBody>
      </p:sp>
    </p:spTree>
    <p:extLst>
      <p:ext uri="{BB962C8B-B14F-4D97-AF65-F5344CB8AC3E}">
        <p14:creationId xmlns:p14="http://schemas.microsoft.com/office/powerpoint/2010/main" val="7888737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4CB369E-A927-3187-4D42-19BCFE06968B}"/>
              </a:ext>
            </a:extLst>
          </p:cNvPr>
          <p:cNvGrpSpPr/>
          <p:nvPr/>
        </p:nvGrpSpPr>
        <p:grpSpPr>
          <a:xfrm>
            <a:off x="2568020" y="521519"/>
            <a:ext cx="6677968" cy="5912711"/>
            <a:chOff x="0" y="0"/>
            <a:chExt cx="6677968" cy="5913120"/>
          </a:xfrm>
        </p:grpSpPr>
        <p:grpSp>
          <p:nvGrpSpPr>
            <p:cNvPr id="11" name="Group 10">
              <a:extLst>
                <a:ext uri="{FF2B5EF4-FFF2-40B4-BE49-F238E27FC236}">
                  <a16:creationId xmlns:a16="http://schemas.microsoft.com/office/drawing/2014/main" id="{6B645977-0FF5-C3AF-43D4-0341EC15D1D4}"/>
                </a:ext>
              </a:extLst>
            </p:cNvPr>
            <p:cNvGrpSpPr/>
            <p:nvPr/>
          </p:nvGrpSpPr>
          <p:grpSpPr>
            <a:xfrm>
              <a:off x="377992" y="0"/>
              <a:ext cx="5971540" cy="5913120"/>
              <a:chOff x="0" y="0"/>
              <a:chExt cx="5972175" cy="5913120"/>
            </a:xfrm>
          </p:grpSpPr>
          <p:pic>
            <p:nvPicPr>
              <p:cNvPr id="21" name="Picture 20">
                <a:extLst>
                  <a:ext uri="{FF2B5EF4-FFF2-40B4-BE49-F238E27FC236}">
                    <a16:creationId xmlns:a16="http://schemas.microsoft.com/office/drawing/2014/main" id="{58C5BBDC-E7C5-CFF6-9841-4BB46F5B11F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5972175" cy="5913120"/>
              </a:xfrm>
              <a:prstGeom prst="rect">
                <a:avLst/>
              </a:prstGeom>
            </p:spPr>
          </p:pic>
          <p:grpSp>
            <p:nvGrpSpPr>
              <p:cNvPr id="22" name="Group 21">
                <a:extLst>
                  <a:ext uri="{FF2B5EF4-FFF2-40B4-BE49-F238E27FC236}">
                    <a16:creationId xmlns:a16="http://schemas.microsoft.com/office/drawing/2014/main" id="{48E93C83-D928-58B8-6F9F-3D887F1AA297}"/>
                  </a:ext>
                </a:extLst>
              </p:cNvPr>
              <p:cNvGrpSpPr/>
              <p:nvPr/>
            </p:nvGrpSpPr>
            <p:grpSpPr>
              <a:xfrm>
                <a:off x="1948030" y="2076450"/>
                <a:ext cx="1990247" cy="1838325"/>
                <a:chOff x="-80795" y="0"/>
                <a:chExt cx="1990247" cy="1838325"/>
              </a:xfrm>
            </p:grpSpPr>
            <p:sp>
              <p:nvSpPr>
                <p:cNvPr id="23" name="Oval 22">
                  <a:extLst>
                    <a:ext uri="{FF2B5EF4-FFF2-40B4-BE49-F238E27FC236}">
                      <a16:creationId xmlns:a16="http://schemas.microsoft.com/office/drawing/2014/main" id="{D5E7771B-D5D1-6368-3079-BB426C21DA10}"/>
                    </a:ext>
                  </a:extLst>
                </p:cNvPr>
                <p:cNvSpPr/>
                <p:nvPr/>
              </p:nvSpPr>
              <p:spPr>
                <a:xfrm>
                  <a:off x="0" y="0"/>
                  <a:ext cx="1838325" cy="18383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457200" marR="0">
                    <a:lnSpc>
                      <a:spcPct val="110000"/>
                    </a:lnSpc>
                    <a:spcBef>
                      <a:spcPts val="800"/>
                    </a:spcBef>
                    <a:spcAft>
                      <a:spcPts val="800"/>
                    </a:spcAft>
                  </a:pPr>
                  <a:r>
                    <a:rPr lang="en-US" sz="1100">
                      <a:solidFill>
                        <a:srgbClr val="595959"/>
                      </a:solidFill>
                      <a:effectLst/>
                      <a:ea typeface="Calibri" panose="020F0502020204030204" pitchFamily="34" charset="0"/>
                      <a:cs typeface="Times New Roman" panose="02020603050405020304" pitchFamily="18" charset="0"/>
                    </a:rPr>
                    <a:t> </a:t>
                  </a:r>
                </a:p>
              </p:txBody>
            </p:sp>
            <p:sp>
              <p:nvSpPr>
                <p:cNvPr id="24" name="Text Box 2">
                  <a:extLst>
                    <a:ext uri="{FF2B5EF4-FFF2-40B4-BE49-F238E27FC236}">
                      <a16:creationId xmlns:a16="http://schemas.microsoft.com/office/drawing/2014/main" id="{923CC4C3-5610-4DE9-98EC-EA7CC0EA01CE}"/>
                    </a:ext>
                  </a:extLst>
                </p:cNvPr>
                <p:cNvSpPr txBox="1">
                  <a:spLocks noChangeArrowheads="1"/>
                </p:cNvSpPr>
                <p:nvPr/>
              </p:nvSpPr>
              <p:spPr bwMode="auto">
                <a:xfrm>
                  <a:off x="-80795" y="396505"/>
                  <a:ext cx="1990247" cy="864178"/>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10000"/>
                    </a:lnSpc>
                    <a:spcBef>
                      <a:spcPts val="0"/>
                    </a:spcBef>
                    <a:spcAft>
                      <a:spcPts val="0"/>
                    </a:spcAft>
                  </a:pPr>
                  <a:r>
                    <a:rPr lang="en-US" sz="12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t>    </a:t>
                  </a:r>
                  <a:r>
                    <a:rPr lang="en-US" sz="12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Important drivers:</a:t>
                  </a:r>
                  <a:endParaRPr lang="en-US" sz="1200">
                    <a:solidFill>
                      <a:srgbClr val="595959"/>
                    </a:solidFill>
                    <a:effectLst/>
                    <a:latin typeface="Calibri" panose="020F0502020204030204" pitchFamily="34" charset="0"/>
                    <a:ea typeface="Calibri" panose="020F0502020204030204" pitchFamily="34" charset="0"/>
                    <a:cs typeface="Times New Roman" panose="02020603050405020304" pitchFamily="18" charset="0"/>
                  </a:endParaRPr>
                </a:p>
                <a:p>
                  <a:pPr marL="360045" marR="0" indent="-228600">
                    <a:lnSpc>
                      <a:spcPct val="110000"/>
                    </a:lnSpc>
                    <a:spcBef>
                      <a:spcPts val="0"/>
                    </a:spcBef>
                    <a:spcAft>
                      <a:spcPts val="0"/>
                    </a:spcAft>
                    <a:buFont typeface="Wingdings" panose="05000000000000000000" pitchFamily="2" charset="2"/>
                    <a:buChar char="Ø"/>
                  </a:pPr>
                  <a:r>
                    <a:rPr lang="en-US" sz="12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Rapid onset of COVID</a:t>
                  </a:r>
                  <a:endParaRPr lang="en-US" sz="1200">
                    <a:solidFill>
                      <a:srgbClr val="595959"/>
                    </a:solidFill>
                    <a:effectLst/>
                    <a:latin typeface="Calibri" panose="020F0502020204030204" pitchFamily="34" charset="0"/>
                    <a:ea typeface="Calibri" panose="020F0502020204030204" pitchFamily="34" charset="0"/>
                    <a:cs typeface="Times New Roman" panose="02020603050405020304" pitchFamily="18" charset="0"/>
                  </a:endParaRPr>
                </a:p>
                <a:p>
                  <a:pPr marL="360045" marR="0" indent="-228600">
                    <a:lnSpc>
                      <a:spcPct val="110000"/>
                    </a:lnSpc>
                    <a:spcBef>
                      <a:spcPts val="0"/>
                    </a:spcBef>
                    <a:spcAft>
                      <a:spcPts val="0"/>
                    </a:spcAft>
                    <a:buFont typeface="Wingdings" panose="05000000000000000000" pitchFamily="2" charset="2"/>
                    <a:buChar char="Ø"/>
                  </a:pPr>
                  <a:r>
                    <a:rPr lang="en-US" sz="12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Country preparedness </a:t>
                  </a:r>
                  <a:endParaRPr lang="en-US" sz="1200">
                    <a:solidFill>
                      <a:srgbClr val="595959"/>
                    </a:solidFill>
                    <a:effectLst/>
                    <a:latin typeface="Calibri" panose="020F0502020204030204" pitchFamily="34" charset="0"/>
                    <a:ea typeface="Calibri" panose="020F0502020204030204" pitchFamily="34" charset="0"/>
                    <a:cs typeface="Times New Roman" panose="02020603050405020304" pitchFamily="18" charset="0"/>
                  </a:endParaRPr>
                </a:p>
                <a:p>
                  <a:pPr marL="360045" marR="0" indent="-228600">
                    <a:lnSpc>
                      <a:spcPct val="110000"/>
                    </a:lnSpc>
                    <a:spcBef>
                      <a:spcPts val="0"/>
                    </a:spcBef>
                    <a:spcAft>
                      <a:spcPts val="0"/>
                    </a:spcAft>
                    <a:buFont typeface="Wingdings" panose="05000000000000000000" pitchFamily="2" charset="2"/>
                    <a:buChar char="Ø"/>
                  </a:pPr>
                  <a:r>
                    <a:rPr lang="en-US" sz="12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Global supply chains</a:t>
                  </a:r>
                  <a:endParaRPr lang="en-US" sz="1200">
                    <a:solidFill>
                      <a:srgbClr val="595959"/>
                    </a:solidFill>
                    <a:effectLst/>
                    <a:latin typeface="Calibri" panose="020F0502020204030204" pitchFamily="34" charset="0"/>
                    <a:ea typeface="Calibri" panose="020F0502020204030204" pitchFamily="34" charset="0"/>
                    <a:cs typeface="Times New Roman" panose="02020603050405020304" pitchFamily="18" charset="0"/>
                  </a:endParaRPr>
                </a:p>
                <a:p>
                  <a:pPr marL="360045" marR="0">
                    <a:lnSpc>
                      <a:spcPct val="110000"/>
                    </a:lnSpc>
                    <a:spcBef>
                      <a:spcPts val="800"/>
                    </a:spcBef>
                    <a:spcAft>
                      <a:spcPts val="800"/>
                    </a:spcAft>
                  </a:pPr>
                  <a:r>
                    <a:rPr lang="en-US" sz="12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t> </a:t>
                  </a:r>
                </a:p>
              </p:txBody>
            </p:sp>
          </p:grpSp>
        </p:grpSp>
        <p:grpSp>
          <p:nvGrpSpPr>
            <p:cNvPr id="12" name="Group 11">
              <a:extLst>
                <a:ext uri="{FF2B5EF4-FFF2-40B4-BE49-F238E27FC236}">
                  <a16:creationId xmlns:a16="http://schemas.microsoft.com/office/drawing/2014/main" id="{521F96FD-F65A-E4F4-FA86-FCFE00E94FE1}"/>
                </a:ext>
              </a:extLst>
            </p:cNvPr>
            <p:cNvGrpSpPr/>
            <p:nvPr/>
          </p:nvGrpSpPr>
          <p:grpSpPr>
            <a:xfrm>
              <a:off x="1263316" y="307808"/>
              <a:ext cx="4216579" cy="781050"/>
              <a:chOff x="0" y="0"/>
              <a:chExt cx="4216916" cy="781050"/>
            </a:xfrm>
          </p:grpSpPr>
          <p:cxnSp>
            <p:nvCxnSpPr>
              <p:cNvPr id="19" name="Straight Connector 18">
                <a:extLst>
                  <a:ext uri="{FF2B5EF4-FFF2-40B4-BE49-F238E27FC236}">
                    <a16:creationId xmlns:a16="http://schemas.microsoft.com/office/drawing/2014/main" id="{268249B9-6FAF-0F1B-F699-261BBE5558DC}"/>
                  </a:ext>
                </a:extLst>
              </p:cNvPr>
              <p:cNvCxnSpPr/>
              <p:nvPr/>
            </p:nvCxnSpPr>
            <p:spPr>
              <a:xfrm flipV="1">
                <a:off x="3540641" y="0"/>
                <a:ext cx="676275" cy="781050"/>
              </a:xfrm>
              <a:prstGeom prst="line">
                <a:avLst/>
              </a:prstGeom>
              <a:ln w="44450">
                <a:solidFill>
                  <a:srgbClr val="64B3CD"/>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AB4DBBD-21BD-C64A-B153-46BB1FC00E18}"/>
                  </a:ext>
                </a:extLst>
              </p:cNvPr>
              <p:cNvCxnSpPr/>
              <p:nvPr/>
            </p:nvCxnSpPr>
            <p:spPr>
              <a:xfrm flipH="1" flipV="1">
                <a:off x="0" y="0"/>
                <a:ext cx="676275" cy="781050"/>
              </a:xfrm>
              <a:prstGeom prst="line">
                <a:avLst/>
              </a:prstGeom>
              <a:ln w="44450">
                <a:solidFill>
                  <a:srgbClr val="64B3CD"/>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BF08D2F6-EA62-1997-B23B-38F2CB7BCAF3}"/>
                </a:ext>
              </a:extLst>
            </p:cNvPr>
            <p:cNvGrpSpPr/>
            <p:nvPr/>
          </p:nvGrpSpPr>
          <p:grpSpPr>
            <a:xfrm>
              <a:off x="1263316" y="4879808"/>
              <a:ext cx="4448806" cy="781050"/>
              <a:chOff x="0" y="0"/>
              <a:chExt cx="4449701" cy="781050"/>
            </a:xfrm>
          </p:grpSpPr>
          <p:cxnSp>
            <p:nvCxnSpPr>
              <p:cNvPr id="17" name="Straight Connector 16">
                <a:extLst>
                  <a:ext uri="{FF2B5EF4-FFF2-40B4-BE49-F238E27FC236}">
                    <a16:creationId xmlns:a16="http://schemas.microsoft.com/office/drawing/2014/main" id="{83773BC1-6F84-9C3E-8680-2520552D5AC5}"/>
                  </a:ext>
                </a:extLst>
              </p:cNvPr>
              <p:cNvCxnSpPr/>
              <p:nvPr/>
            </p:nvCxnSpPr>
            <p:spPr>
              <a:xfrm flipV="1">
                <a:off x="0" y="0"/>
                <a:ext cx="676275" cy="781050"/>
              </a:xfrm>
              <a:prstGeom prst="line">
                <a:avLst/>
              </a:prstGeom>
              <a:ln w="44450">
                <a:solidFill>
                  <a:srgbClr val="64B3CD"/>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1A704C9-C64F-E549-114A-29901B9022C8}"/>
                  </a:ext>
                </a:extLst>
              </p:cNvPr>
              <p:cNvCxnSpPr>
                <a:cxnSpLocks/>
              </p:cNvCxnSpPr>
              <p:nvPr/>
            </p:nvCxnSpPr>
            <p:spPr>
              <a:xfrm flipH="1" flipV="1">
                <a:off x="3540641" y="0"/>
                <a:ext cx="909060" cy="237827"/>
              </a:xfrm>
              <a:prstGeom prst="line">
                <a:avLst/>
              </a:prstGeom>
              <a:ln w="44450">
                <a:solidFill>
                  <a:srgbClr val="64B3CD"/>
                </a:solidFill>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F00AB13F-AE6E-AF4F-5041-00F2B659E9C9}"/>
                </a:ext>
              </a:extLst>
            </p:cNvPr>
            <p:cNvGrpSpPr/>
            <p:nvPr/>
          </p:nvGrpSpPr>
          <p:grpSpPr>
            <a:xfrm>
              <a:off x="0" y="2144976"/>
              <a:ext cx="6677968" cy="825824"/>
              <a:chOff x="11418" y="-623063"/>
              <a:chExt cx="6679143" cy="826853"/>
            </a:xfrm>
          </p:grpSpPr>
          <p:cxnSp>
            <p:nvCxnSpPr>
              <p:cNvPr id="15" name="Straight Connector 14">
                <a:extLst>
                  <a:ext uri="{FF2B5EF4-FFF2-40B4-BE49-F238E27FC236}">
                    <a16:creationId xmlns:a16="http://schemas.microsoft.com/office/drawing/2014/main" id="{A2DA1F93-9978-8BF5-DBC7-A40B4CC78917}"/>
                  </a:ext>
                </a:extLst>
              </p:cNvPr>
              <p:cNvCxnSpPr>
                <a:cxnSpLocks/>
              </p:cNvCxnSpPr>
              <p:nvPr/>
            </p:nvCxnSpPr>
            <p:spPr>
              <a:xfrm flipV="1">
                <a:off x="5712646" y="-623063"/>
                <a:ext cx="977915" cy="826853"/>
              </a:xfrm>
              <a:prstGeom prst="line">
                <a:avLst/>
              </a:prstGeom>
              <a:ln w="44450">
                <a:solidFill>
                  <a:srgbClr val="64B3CD"/>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8F9F12B-EA24-082A-D939-D57E548D1C2E}"/>
                  </a:ext>
                </a:extLst>
              </p:cNvPr>
              <p:cNvCxnSpPr/>
              <p:nvPr/>
            </p:nvCxnSpPr>
            <p:spPr>
              <a:xfrm flipV="1">
                <a:off x="11418" y="197789"/>
                <a:ext cx="1006199" cy="4845"/>
              </a:xfrm>
              <a:prstGeom prst="line">
                <a:avLst/>
              </a:prstGeom>
              <a:ln w="44450">
                <a:solidFill>
                  <a:srgbClr val="64B3CD"/>
                </a:solidFill>
              </a:ln>
            </p:spPr>
            <p:style>
              <a:lnRef idx="1">
                <a:schemeClr val="accent1"/>
              </a:lnRef>
              <a:fillRef idx="0">
                <a:schemeClr val="accent1"/>
              </a:fillRef>
              <a:effectRef idx="0">
                <a:schemeClr val="accent1"/>
              </a:effectRef>
              <a:fontRef idx="minor">
                <a:schemeClr val="tx1"/>
              </a:fontRef>
            </p:style>
          </p:cxnSp>
        </p:grpSp>
      </p:grpSp>
      <p:sp>
        <p:nvSpPr>
          <p:cNvPr id="5" name="Text Box 206">
            <a:extLst>
              <a:ext uri="{FF2B5EF4-FFF2-40B4-BE49-F238E27FC236}">
                <a16:creationId xmlns:a16="http://schemas.microsoft.com/office/drawing/2014/main" id="{384542C1-B340-C680-819D-DF0E16A44C31}"/>
              </a:ext>
            </a:extLst>
          </p:cNvPr>
          <p:cNvSpPr txBox="1">
            <a:spLocks noChangeArrowheads="1"/>
          </p:cNvSpPr>
          <p:nvPr/>
        </p:nvSpPr>
        <p:spPr bwMode="auto">
          <a:xfrm>
            <a:off x="8280142" y="246649"/>
            <a:ext cx="3501118" cy="1264833"/>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10000"/>
              </a:lnSpc>
              <a:spcBef>
                <a:spcPts val="800"/>
              </a:spcBef>
              <a:spcAft>
                <a:spcPts val="800"/>
              </a:spcAft>
            </a:pPr>
            <a:r>
              <a:rPr lang="en-US" sz="2000" b="1">
                <a:solidFill>
                  <a:srgbClr val="118AB2"/>
                </a:solidFill>
                <a:effectLst/>
                <a:latin typeface="Calibri" panose="020F0502020204030204" pitchFamily="34" charset="0"/>
                <a:ea typeface="Calibri" panose="020F0502020204030204" pitchFamily="34" charset="0"/>
                <a:cs typeface="Times New Roman" panose="02020603050405020304" pitchFamily="18" charset="0"/>
              </a:rPr>
              <a:t>Preparedness:</a:t>
            </a:r>
            <a:r>
              <a:rPr lang="en-US" sz="1600">
                <a:solidFill>
                  <a:srgbClr val="118AB2"/>
                </a:solidFill>
                <a:effectLst/>
                <a:latin typeface="Calibri" panose="020F0502020204030204" pitchFamily="34" charset="0"/>
                <a:ea typeface="Calibri" panose="020F0502020204030204" pitchFamily="34" charset="0"/>
                <a:cs typeface="Times New Roman" panose="02020603050405020304" pitchFamily="18" charset="0"/>
              </a:rPr>
              <a:t> </a:t>
            </a:r>
            <a:br>
              <a:rPr lang="en-US" sz="1600">
                <a:solidFill>
                  <a:srgbClr val="118AB2"/>
                </a:solidFill>
                <a:effectLst/>
                <a:latin typeface="Calibri" panose="020F0502020204030204" pitchFamily="34" charset="0"/>
                <a:ea typeface="Calibri" panose="020F0502020204030204" pitchFamily="34" charset="0"/>
                <a:cs typeface="Times New Roman" panose="02020603050405020304" pitchFamily="18" charset="0"/>
              </a:rPr>
            </a:br>
            <a: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t>adequacy of PPE stockpile; local manufacturing capacity; procurement strategies that consider health, equity </a:t>
            </a:r>
            <a:b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br>
            <a: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t>and environmental impacts</a:t>
            </a:r>
          </a:p>
        </p:txBody>
      </p:sp>
      <p:sp>
        <p:nvSpPr>
          <p:cNvPr id="6" name="Text Box 207">
            <a:extLst>
              <a:ext uri="{FF2B5EF4-FFF2-40B4-BE49-F238E27FC236}">
                <a16:creationId xmlns:a16="http://schemas.microsoft.com/office/drawing/2014/main" id="{78DD69BA-7288-38D7-AAE3-A1A5A2CC9482}"/>
              </a:ext>
            </a:extLst>
          </p:cNvPr>
          <p:cNvSpPr txBox="1">
            <a:spLocks noChangeArrowheads="1"/>
          </p:cNvSpPr>
          <p:nvPr/>
        </p:nvSpPr>
        <p:spPr bwMode="auto">
          <a:xfrm>
            <a:off x="8249188" y="5222740"/>
            <a:ext cx="3762191" cy="1264833"/>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10000"/>
              </a:lnSpc>
              <a:spcBef>
                <a:spcPts val="800"/>
              </a:spcBef>
              <a:spcAft>
                <a:spcPts val="800"/>
              </a:spcAft>
            </a:pPr>
            <a:r>
              <a:rPr lang="en-US" sz="2000" b="1">
                <a:solidFill>
                  <a:srgbClr val="118AB2"/>
                </a:solidFill>
                <a:effectLst/>
                <a:latin typeface="Calibri" panose="020F0502020204030204" pitchFamily="34" charset="0"/>
                <a:ea typeface="Calibri" panose="020F0502020204030204" pitchFamily="34" charset="0"/>
                <a:cs typeface="Times New Roman" panose="02020603050405020304" pitchFamily="18" charset="0"/>
              </a:rPr>
              <a:t>Manufacture</a:t>
            </a:r>
            <a:r>
              <a:rPr lang="en-US" sz="1600" b="1">
                <a:solidFill>
                  <a:srgbClr val="118AB2"/>
                </a:solidFill>
                <a:effectLst/>
                <a:latin typeface="Calibri" panose="020F0502020204030204" pitchFamily="34" charset="0"/>
                <a:ea typeface="Calibri" panose="020F0502020204030204" pitchFamily="34" charset="0"/>
                <a:cs typeface="Times New Roman" panose="02020603050405020304" pitchFamily="18" charset="0"/>
              </a:rPr>
              <a:t> </a:t>
            </a:r>
            <a:r>
              <a:rPr lang="en-US" sz="1600" b="1">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t>– decisions &amp; product designs:</a:t>
            </a:r>
            <a: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t> Raw or recycled petroleum for plastic manufacture; single use or reusable; compostable or persists in environment; </a:t>
            </a:r>
            <a:b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br>
            <a: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t>ease of recycling</a:t>
            </a:r>
          </a:p>
        </p:txBody>
      </p:sp>
      <p:sp>
        <p:nvSpPr>
          <p:cNvPr id="7" name="Text Box 208">
            <a:extLst>
              <a:ext uri="{FF2B5EF4-FFF2-40B4-BE49-F238E27FC236}">
                <a16:creationId xmlns:a16="http://schemas.microsoft.com/office/drawing/2014/main" id="{304844B2-98C7-2320-E408-60A4E46A7DE2}"/>
              </a:ext>
            </a:extLst>
          </p:cNvPr>
          <p:cNvSpPr txBox="1">
            <a:spLocks noChangeArrowheads="1"/>
          </p:cNvSpPr>
          <p:nvPr/>
        </p:nvSpPr>
        <p:spPr bwMode="auto">
          <a:xfrm>
            <a:off x="9245988" y="2439719"/>
            <a:ext cx="2506642" cy="2280433"/>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10000"/>
              </a:lnSpc>
              <a:spcBef>
                <a:spcPts val="800"/>
              </a:spcBef>
              <a:spcAft>
                <a:spcPts val="800"/>
              </a:spcAft>
            </a:pPr>
            <a:r>
              <a:rPr lang="en-US" sz="2000" b="1">
                <a:solidFill>
                  <a:srgbClr val="118AB2"/>
                </a:solidFill>
                <a:effectLst/>
                <a:latin typeface="Calibri" panose="020F0502020204030204" pitchFamily="34" charset="0"/>
                <a:ea typeface="Calibri" panose="020F0502020204030204" pitchFamily="34" charset="0"/>
                <a:cs typeface="Times New Roman" panose="02020603050405020304" pitchFamily="18" charset="0"/>
              </a:rPr>
              <a:t>Procurement</a:t>
            </a:r>
            <a:r>
              <a:rPr lang="en-US" sz="1600" b="1">
                <a:solidFill>
                  <a:srgbClr val="118AB2"/>
                </a:solidFill>
                <a:effectLst/>
                <a:latin typeface="Calibri" panose="020F0502020204030204" pitchFamily="34" charset="0"/>
                <a:ea typeface="Calibri" panose="020F0502020204030204" pitchFamily="34" charset="0"/>
                <a:cs typeface="Times New Roman" panose="02020603050405020304" pitchFamily="18" charset="0"/>
              </a:rPr>
              <a:t> </a:t>
            </a:r>
            <a:r>
              <a:rPr lang="en-US" sz="1600" b="1">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rPr>
              <a:t>– </a:t>
            </a:r>
            <a:br>
              <a:rPr lang="en-US" sz="1600" b="1">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rPr>
            </a:br>
            <a:r>
              <a:rPr lang="en-US" sz="1600" b="1">
                <a:solidFill>
                  <a:schemeClr val="tx1">
                    <a:lumMod val="65000"/>
                    <a:lumOff val="35000"/>
                  </a:schemeClr>
                </a:solidFill>
                <a:effectLst/>
                <a:latin typeface="Calibri" panose="020F0502020204030204" pitchFamily="34" charset="0"/>
                <a:ea typeface="Calibri" panose="020F0502020204030204" pitchFamily="34" charset="0"/>
                <a:cs typeface="Times New Roman" panose="02020603050405020304" pitchFamily="18" charset="0"/>
              </a:rPr>
              <a:t>priorities &amp; decisions:</a:t>
            </a:r>
            <a:r>
              <a:rPr lang="en-US" sz="160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rPr>
              <a:t> </a:t>
            </a:r>
            <a:b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br>
            <a: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t>availability of PPE; type of PPE prioritized (single use vs reusable); manufacturing capacity; procurement strategies that consider health, equity and environmental impacts</a:t>
            </a:r>
          </a:p>
        </p:txBody>
      </p:sp>
      <p:sp>
        <p:nvSpPr>
          <p:cNvPr id="8" name="Text Box 6">
            <a:extLst>
              <a:ext uri="{FF2B5EF4-FFF2-40B4-BE49-F238E27FC236}">
                <a16:creationId xmlns:a16="http://schemas.microsoft.com/office/drawing/2014/main" id="{2A7BBAE1-A11F-34E1-2218-1F143966B0ED}"/>
              </a:ext>
            </a:extLst>
          </p:cNvPr>
          <p:cNvSpPr txBox="1">
            <a:spLocks noChangeArrowheads="1"/>
          </p:cNvSpPr>
          <p:nvPr/>
        </p:nvSpPr>
        <p:spPr bwMode="auto">
          <a:xfrm>
            <a:off x="396898" y="5570871"/>
            <a:ext cx="3835745" cy="1264833"/>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10000"/>
              </a:lnSpc>
              <a:spcBef>
                <a:spcPts val="800"/>
              </a:spcBef>
              <a:spcAft>
                <a:spcPts val="800"/>
              </a:spcAft>
            </a:pPr>
            <a:r>
              <a:rPr lang="en-US" sz="2000" b="1">
                <a:solidFill>
                  <a:srgbClr val="118AB2"/>
                </a:solidFill>
                <a:effectLst/>
                <a:latin typeface="Calibri" panose="020F0502020204030204" pitchFamily="34" charset="0"/>
                <a:ea typeface="Calibri" panose="020F0502020204030204" pitchFamily="34" charset="0"/>
                <a:cs typeface="Times New Roman" panose="02020603050405020304" pitchFamily="18" charset="0"/>
              </a:rPr>
              <a:t>Distribution strategies:</a:t>
            </a:r>
            <a:r>
              <a:rPr lang="en-US" sz="2000">
                <a:solidFill>
                  <a:srgbClr val="118AB2"/>
                </a:solidFill>
                <a:effectLst/>
                <a:latin typeface="Calibri" panose="020F0502020204030204" pitchFamily="34" charset="0"/>
                <a:ea typeface="Calibri" panose="020F0502020204030204" pitchFamily="34" charset="0"/>
                <a:cs typeface="Times New Roman" panose="02020603050405020304" pitchFamily="18" charset="0"/>
              </a:rPr>
              <a:t> </a:t>
            </a:r>
            <a:br>
              <a:rPr lang="en-US" sz="1600">
                <a:solidFill>
                  <a:srgbClr val="118AB2"/>
                </a:solidFill>
                <a:effectLst/>
                <a:latin typeface="Calibri" panose="020F0502020204030204" pitchFamily="34" charset="0"/>
                <a:ea typeface="Calibri" panose="020F0502020204030204" pitchFamily="34" charset="0"/>
                <a:cs typeface="Times New Roman" panose="02020603050405020304" pitchFamily="18" charset="0"/>
              </a:rPr>
            </a:br>
            <a: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t>urgency; mode of transport; distance transported</a:t>
            </a:r>
          </a:p>
        </p:txBody>
      </p:sp>
      <p:sp>
        <p:nvSpPr>
          <p:cNvPr id="9" name="Text Box 8">
            <a:extLst>
              <a:ext uri="{FF2B5EF4-FFF2-40B4-BE49-F238E27FC236}">
                <a16:creationId xmlns:a16="http://schemas.microsoft.com/office/drawing/2014/main" id="{61216DC9-4932-1EB2-3A13-834817757C59}"/>
              </a:ext>
            </a:extLst>
          </p:cNvPr>
          <p:cNvSpPr txBox="1">
            <a:spLocks noChangeArrowheads="1"/>
          </p:cNvSpPr>
          <p:nvPr/>
        </p:nvSpPr>
        <p:spPr bwMode="auto">
          <a:xfrm>
            <a:off x="671812" y="3205841"/>
            <a:ext cx="2513983" cy="2766504"/>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10000"/>
              </a:lnSpc>
              <a:spcBef>
                <a:spcPts val="800"/>
              </a:spcBef>
              <a:spcAft>
                <a:spcPts val="800"/>
              </a:spcAft>
            </a:pPr>
            <a:r>
              <a:rPr lang="en-US" sz="2000" b="1">
                <a:solidFill>
                  <a:srgbClr val="118AB2"/>
                </a:solidFill>
                <a:effectLst/>
                <a:latin typeface="Calibri" panose="020F0502020204030204" pitchFamily="34" charset="0"/>
                <a:ea typeface="Calibri" panose="020F0502020204030204" pitchFamily="34" charset="0"/>
                <a:cs typeface="Times New Roman" panose="02020603050405020304" pitchFamily="18" charset="0"/>
              </a:rPr>
              <a:t>Consumption:</a:t>
            </a:r>
            <a:r>
              <a:rPr lang="en-US" sz="20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t> </a:t>
            </a:r>
            <a:br>
              <a:rPr lang="en-US" sz="20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br>
            <a: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t>policies &amp; practices; capacity </a:t>
            </a:r>
            <a:b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br>
            <a: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t>&amp; incentives for reuse; user knowledge &amp; attitudes; compliance; community expectations</a:t>
            </a:r>
          </a:p>
        </p:txBody>
      </p:sp>
      <p:sp>
        <p:nvSpPr>
          <p:cNvPr id="10" name="Text Box 9">
            <a:extLst>
              <a:ext uri="{FF2B5EF4-FFF2-40B4-BE49-F238E27FC236}">
                <a16:creationId xmlns:a16="http://schemas.microsoft.com/office/drawing/2014/main" id="{3A334BE9-9BAE-98FC-3478-266037AB147A}"/>
              </a:ext>
            </a:extLst>
          </p:cNvPr>
          <p:cNvSpPr txBox="1">
            <a:spLocks noChangeArrowheads="1"/>
          </p:cNvSpPr>
          <p:nvPr/>
        </p:nvSpPr>
        <p:spPr bwMode="auto">
          <a:xfrm>
            <a:off x="296895" y="252636"/>
            <a:ext cx="3835745" cy="2339178"/>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10000"/>
              </a:lnSpc>
              <a:spcBef>
                <a:spcPts val="800"/>
              </a:spcBef>
              <a:spcAft>
                <a:spcPts val="800"/>
              </a:spcAft>
            </a:pPr>
            <a:r>
              <a:rPr lang="en-US" sz="2000" b="1">
                <a:solidFill>
                  <a:srgbClr val="118AB2"/>
                </a:solidFill>
                <a:effectLst/>
                <a:latin typeface="Calibri" panose="020F0502020204030204" pitchFamily="34" charset="0"/>
                <a:ea typeface="Calibri" panose="020F0502020204030204" pitchFamily="34" charset="0"/>
                <a:cs typeface="Times New Roman" panose="02020603050405020304" pitchFamily="18" charset="0"/>
              </a:rPr>
              <a:t>Disposal:</a:t>
            </a:r>
            <a:r>
              <a:rPr lang="en-US" sz="1600">
                <a:solidFill>
                  <a:srgbClr val="118AB2"/>
                </a:solidFill>
                <a:effectLst/>
                <a:latin typeface="Calibri" panose="020F0502020204030204" pitchFamily="34" charset="0"/>
                <a:ea typeface="Calibri" panose="020F0502020204030204" pitchFamily="34" charset="0"/>
                <a:cs typeface="Times New Roman" panose="02020603050405020304" pitchFamily="18" charset="0"/>
              </a:rPr>
              <a:t> </a:t>
            </a:r>
            <a:br>
              <a:rPr lang="en-US" sz="1600">
                <a:solidFill>
                  <a:srgbClr val="118AB2"/>
                </a:solidFill>
                <a:latin typeface="Calibri" panose="020F0502020204030204" pitchFamily="34" charset="0"/>
                <a:ea typeface="Calibri" panose="020F0502020204030204" pitchFamily="34" charset="0"/>
                <a:cs typeface="Times New Roman" panose="02020603050405020304" pitchFamily="18" charset="0"/>
              </a:rPr>
            </a:br>
            <a: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t>choice, location &amp; energy source of disposal methods and facilities; recycling capacity </a:t>
            </a:r>
            <a:b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br>
            <a: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t>&amp; practices and use in products; hazardous waste regulations; incineration temperature &amp; harmful particle filtration; landfill </a:t>
            </a:r>
            <a:b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br>
            <a: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t>management; capacity to </a:t>
            </a:r>
            <a:br>
              <a:rPr lang="en-US" sz="1600">
                <a:solidFill>
                  <a:srgbClr val="595959"/>
                </a:solidFill>
                <a:latin typeface="Calibri" panose="020F0502020204030204" pitchFamily="34" charset="0"/>
                <a:ea typeface="Calibri" panose="020F0502020204030204" pitchFamily="34" charset="0"/>
                <a:cs typeface="Times New Roman" panose="02020603050405020304" pitchFamily="18" charset="0"/>
              </a:rPr>
            </a:br>
            <a:r>
              <a:rPr lang="en-US" sz="1600">
                <a:solidFill>
                  <a:srgbClr val="595959"/>
                </a:solidFill>
                <a:effectLst/>
                <a:latin typeface="Calibri" panose="020F0502020204030204" pitchFamily="34" charset="0"/>
                <a:ea typeface="Calibri" panose="020F0502020204030204" pitchFamily="34" charset="0"/>
                <a:cs typeface="Times New Roman" panose="02020603050405020304" pitchFamily="18" charset="0"/>
              </a:rPr>
              <a:t>keep PPE out of waterways</a:t>
            </a:r>
          </a:p>
        </p:txBody>
      </p:sp>
    </p:spTree>
    <p:extLst>
      <p:ext uri="{BB962C8B-B14F-4D97-AF65-F5344CB8AC3E}">
        <p14:creationId xmlns:p14="http://schemas.microsoft.com/office/powerpoint/2010/main" val="20219857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0D5A50F0-79CD-A3D7-DACC-D9AAE663DEA6}"/>
              </a:ext>
            </a:extLst>
          </p:cNvPr>
          <p:cNvGrpSpPr/>
          <p:nvPr/>
        </p:nvGrpSpPr>
        <p:grpSpPr>
          <a:xfrm>
            <a:off x="322177" y="120925"/>
            <a:ext cx="3599128" cy="6284301"/>
            <a:chOff x="-3096" y="12341"/>
            <a:chExt cx="2075572" cy="6604233"/>
          </a:xfrm>
        </p:grpSpPr>
        <p:grpSp>
          <p:nvGrpSpPr>
            <p:cNvPr id="20" name="Group 19">
              <a:extLst>
                <a:ext uri="{FF2B5EF4-FFF2-40B4-BE49-F238E27FC236}">
                  <a16:creationId xmlns:a16="http://schemas.microsoft.com/office/drawing/2014/main" id="{88F39DF7-4663-2084-DC24-F86D3B5CD343}"/>
                </a:ext>
              </a:extLst>
            </p:cNvPr>
            <p:cNvGrpSpPr/>
            <p:nvPr/>
          </p:nvGrpSpPr>
          <p:grpSpPr>
            <a:xfrm>
              <a:off x="-3096" y="841134"/>
              <a:ext cx="2075572" cy="5775440"/>
              <a:chOff x="-3096" y="171298"/>
              <a:chExt cx="2075729" cy="5775919"/>
            </a:xfrm>
          </p:grpSpPr>
          <p:sp>
            <p:nvSpPr>
              <p:cNvPr id="22" name="Rectangle: Rounded Corners 21">
                <a:extLst>
                  <a:ext uri="{FF2B5EF4-FFF2-40B4-BE49-F238E27FC236}">
                    <a16:creationId xmlns:a16="http://schemas.microsoft.com/office/drawing/2014/main" id="{B9920A78-B708-38C6-F9CD-C0EE2CC7369C}"/>
                  </a:ext>
                </a:extLst>
              </p:cNvPr>
              <p:cNvSpPr/>
              <p:nvPr/>
            </p:nvSpPr>
            <p:spPr>
              <a:xfrm>
                <a:off x="-3096" y="1061928"/>
                <a:ext cx="2062001" cy="664210"/>
              </a:xfrm>
              <a:prstGeom prst="roundRect">
                <a:avLst/>
              </a:prstGeom>
              <a:ln>
                <a:noFill/>
              </a:ln>
            </p:spPr>
            <p:style>
              <a:lnRef idx="3">
                <a:schemeClr val="lt1"/>
              </a:lnRef>
              <a:fillRef idx="1">
                <a:schemeClr val="accent6"/>
              </a:fillRef>
              <a:effectRef idx="1">
                <a:schemeClr val="accent6"/>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0000"/>
                  </a:lnSpc>
                  <a:spcBef>
                    <a:spcPts val="0"/>
                  </a:spcBef>
                  <a:spcAft>
                    <a:spcPts val="0"/>
                  </a:spcAft>
                </a:pP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Compliance with evidence-based guidance for PPE use</a:t>
                </a:r>
                <a:endParaRPr lang="en-US" sz="1600">
                  <a:solidFill>
                    <a:srgbClr val="595959"/>
                  </a:solidFill>
                  <a:effectLst/>
                  <a:ea typeface="Calibri" panose="020F0502020204030204" pitchFamily="34" charset="0"/>
                  <a:cs typeface="Times New Roman" panose="02020603050405020304" pitchFamily="18" charset="0"/>
                </a:endParaRPr>
              </a:p>
            </p:txBody>
          </p:sp>
          <p:sp>
            <p:nvSpPr>
              <p:cNvPr id="23" name="Rectangle: Rounded Corners 22">
                <a:extLst>
                  <a:ext uri="{FF2B5EF4-FFF2-40B4-BE49-F238E27FC236}">
                    <a16:creationId xmlns:a16="http://schemas.microsoft.com/office/drawing/2014/main" id="{ADB87574-22CE-C784-159E-F76423B707A3}"/>
                  </a:ext>
                </a:extLst>
              </p:cNvPr>
              <p:cNvSpPr/>
              <p:nvPr/>
            </p:nvSpPr>
            <p:spPr>
              <a:xfrm>
                <a:off x="10632" y="2872563"/>
                <a:ext cx="2062001" cy="1078230"/>
              </a:xfrm>
              <a:prstGeom prst="roundRect">
                <a:avLst/>
              </a:prstGeom>
              <a:ln>
                <a:noFill/>
              </a:ln>
            </p:spPr>
            <p:style>
              <a:lnRef idx="3">
                <a:schemeClr val="lt1"/>
              </a:lnRef>
              <a:fillRef idx="1">
                <a:schemeClr val="accent6"/>
              </a:fillRef>
              <a:effectRef idx="1">
                <a:schemeClr val="accent6"/>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0000"/>
                  </a:lnSpc>
                  <a:spcBef>
                    <a:spcPts val="0"/>
                  </a:spcBef>
                  <a:spcAft>
                    <a:spcPts val="0"/>
                  </a:spcAft>
                </a:pP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Health systems are safe for patients and health care workers and do not become sources of infection</a:t>
                </a:r>
                <a:endParaRPr lang="en-US" sz="1600">
                  <a:solidFill>
                    <a:srgbClr val="595959"/>
                  </a:solidFill>
                  <a:effectLst/>
                  <a:ea typeface="Calibri" panose="020F0502020204030204" pitchFamily="34" charset="0"/>
                  <a:cs typeface="Times New Roman" panose="02020603050405020304" pitchFamily="18" charset="0"/>
                </a:endParaRPr>
              </a:p>
            </p:txBody>
          </p:sp>
          <p:sp>
            <p:nvSpPr>
              <p:cNvPr id="24" name="Rectangle: Rounded Corners 23">
                <a:extLst>
                  <a:ext uri="{FF2B5EF4-FFF2-40B4-BE49-F238E27FC236}">
                    <a16:creationId xmlns:a16="http://schemas.microsoft.com/office/drawing/2014/main" id="{93142E93-CC0E-E0B6-B653-8106BFB5E2E6}"/>
                  </a:ext>
                </a:extLst>
              </p:cNvPr>
              <p:cNvSpPr/>
              <p:nvPr/>
            </p:nvSpPr>
            <p:spPr>
              <a:xfrm>
                <a:off x="-3095" y="4166367"/>
                <a:ext cx="2062001" cy="899795"/>
              </a:xfrm>
              <a:prstGeom prst="roundRect">
                <a:avLst/>
              </a:prstGeom>
              <a:ln>
                <a:noFill/>
              </a:ln>
            </p:spPr>
            <p:style>
              <a:lnRef idx="3">
                <a:schemeClr val="lt1"/>
              </a:lnRef>
              <a:fillRef idx="1">
                <a:schemeClr val="accent6"/>
              </a:fillRef>
              <a:effectRef idx="1">
                <a:schemeClr val="accent6"/>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0000"/>
                  </a:lnSpc>
                  <a:spcBef>
                    <a:spcPts val="0"/>
                  </a:spcBef>
                  <a:spcAft>
                    <a:spcPts val="0"/>
                  </a:spcAft>
                </a:pP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Health systems are not overwhelmed by increased demand and staff shortages</a:t>
                </a:r>
                <a:endParaRPr lang="en-US" sz="1600">
                  <a:solidFill>
                    <a:srgbClr val="595959"/>
                  </a:solidFill>
                  <a:effectLst/>
                  <a:ea typeface="Calibri" panose="020F0502020204030204" pitchFamily="34" charset="0"/>
                  <a:cs typeface="Times New Roman" panose="02020603050405020304" pitchFamily="18" charset="0"/>
                </a:endParaRPr>
              </a:p>
            </p:txBody>
          </p:sp>
          <p:sp>
            <p:nvSpPr>
              <p:cNvPr id="25" name="Rectangle: Rounded Corners 24">
                <a:extLst>
                  <a:ext uri="{FF2B5EF4-FFF2-40B4-BE49-F238E27FC236}">
                    <a16:creationId xmlns:a16="http://schemas.microsoft.com/office/drawing/2014/main" id="{533465D9-4DD6-0C0C-3AF3-266A99DC97E0}"/>
                  </a:ext>
                </a:extLst>
              </p:cNvPr>
              <p:cNvSpPr/>
              <p:nvPr/>
            </p:nvSpPr>
            <p:spPr>
              <a:xfrm>
                <a:off x="0" y="5281737"/>
                <a:ext cx="2062001" cy="665480"/>
              </a:xfrm>
              <a:prstGeom prst="roundRect">
                <a:avLst/>
              </a:prstGeom>
              <a:ln>
                <a:noFill/>
              </a:ln>
            </p:spPr>
            <p:style>
              <a:lnRef idx="3">
                <a:schemeClr val="lt1"/>
              </a:lnRef>
              <a:fillRef idx="1">
                <a:schemeClr val="accent6"/>
              </a:fillRef>
              <a:effectRef idx="1">
                <a:schemeClr val="accent6"/>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0000"/>
                  </a:lnSpc>
                  <a:spcBef>
                    <a:spcPts val="0"/>
                  </a:spcBef>
                  <a:spcAft>
                    <a:spcPts val="0"/>
                  </a:spcAft>
                </a:pP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Reduced rates of infection, illness and death</a:t>
                </a:r>
                <a:endParaRPr lang="en-US" sz="1600">
                  <a:solidFill>
                    <a:srgbClr val="595959"/>
                  </a:solidFill>
                  <a:effectLst/>
                  <a:ea typeface="Calibri" panose="020F0502020204030204" pitchFamily="34" charset="0"/>
                  <a:cs typeface="Times New Roman" panose="02020603050405020304" pitchFamily="18" charset="0"/>
                </a:endParaRPr>
              </a:p>
            </p:txBody>
          </p:sp>
          <p:sp>
            <p:nvSpPr>
              <p:cNvPr id="26" name="Rectangle: Rounded Corners 25">
                <a:extLst>
                  <a:ext uri="{FF2B5EF4-FFF2-40B4-BE49-F238E27FC236}">
                    <a16:creationId xmlns:a16="http://schemas.microsoft.com/office/drawing/2014/main" id="{F52542EC-2FE6-0A0B-EE0E-61EA637C0BFB}"/>
                  </a:ext>
                </a:extLst>
              </p:cNvPr>
              <p:cNvSpPr/>
              <p:nvPr/>
            </p:nvSpPr>
            <p:spPr>
              <a:xfrm>
                <a:off x="10632" y="1967350"/>
                <a:ext cx="2062001" cy="676343"/>
              </a:xfrm>
              <a:prstGeom prst="roundRect">
                <a:avLst/>
              </a:prstGeom>
              <a:ln>
                <a:noFill/>
              </a:ln>
            </p:spPr>
            <p:style>
              <a:lnRef idx="3">
                <a:schemeClr val="lt1"/>
              </a:lnRef>
              <a:fillRef idx="1">
                <a:schemeClr val="accent6"/>
              </a:fillRef>
              <a:effectRef idx="1">
                <a:schemeClr val="accent6"/>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0000"/>
                  </a:lnSpc>
                  <a:spcBef>
                    <a:spcPts val="0"/>
                  </a:spcBef>
                  <a:spcAft>
                    <a:spcPts val="0"/>
                  </a:spcAft>
                </a:pP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Safety of health care workers and other staff in medical settings</a:t>
                </a:r>
                <a:endParaRPr lang="en-US" sz="1600">
                  <a:solidFill>
                    <a:srgbClr val="595959"/>
                  </a:solidFill>
                  <a:effectLst/>
                  <a:ea typeface="Calibri" panose="020F0502020204030204" pitchFamily="34" charset="0"/>
                  <a:cs typeface="Times New Roman" panose="02020603050405020304" pitchFamily="18" charset="0"/>
                </a:endParaRPr>
              </a:p>
            </p:txBody>
          </p:sp>
          <p:sp>
            <p:nvSpPr>
              <p:cNvPr id="27" name="Rectangle: Rounded Corners 26">
                <a:extLst>
                  <a:ext uri="{FF2B5EF4-FFF2-40B4-BE49-F238E27FC236}">
                    <a16:creationId xmlns:a16="http://schemas.microsoft.com/office/drawing/2014/main" id="{BD48596A-8187-77ED-28F0-1864C941CDE1}"/>
                  </a:ext>
                </a:extLst>
              </p:cNvPr>
              <p:cNvSpPr/>
              <p:nvPr/>
            </p:nvSpPr>
            <p:spPr>
              <a:xfrm>
                <a:off x="10912" y="171298"/>
                <a:ext cx="2061680" cy="664210"/>
              </a:xfrm>
              <a:prstGeom prst="roundRect">
                <a:avLst/>
              </a:prstGeom>
              <a:ln>
                <a:noFill/>
              </a:ln>
            </p:spPr>
            <p:style>
              <a:lnRef idx="3">
                <a:schemeClr val="lt1"/>
              </a:lnRef>
              <a:fillRef idx="1">
                <a:schemeClr val="accent6"/>
              </a:fillRef>
              <a:effectRef idx="1">
                <a:schemeClr val="accent6"/>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0000"/>
                  </a:lnSpc>
                  <a:spcBef>
                    <a:spcPts val="0"/>
                  </a:spcBef>
                  <a:spcAft>
                    <a:spcPts val="0"/>
                  </a:spcAft>
                </a:pP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Sufficient supply </a:t>
                </a:r>
                <a:b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b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of quality PPE</a:t>
                </a:r>
                <a:endParaRPr lang="en-US" sz="1600">
                  <a:solidFill>
                    <a:srgbClr val="595959"/>
                  </a:solidFill>
                  <a:effectLst/>
                  <a:ea typeface="Calibri" panose="020F0502020204030204" pitchFamily="34" charset="0"/>
                  <a:cs typeface="Times New Roman" panose="02020603050405020304" pitchFamily="18" charset="0"/>
                </a:endParaRPr>
              </a:p>
            </p:txBody>
          </p:sp>
        </p:grpSp>
        <p:sp>
          <p:nvSpPr>
            <p:cNvPr id="21" name="Rectangle: Rounded Corners 20">
              <a:extLst>
                <a:ext uri="{FF2B5EF4-FFF2-40B4-BE49-F238E27FC236}">
                  <a16:creationId xmlns:a16="http://schemas.microsoft.com/office/drawing/2014/main" id="{CED21C12-BD8A-6019-1FAF-CD08AFE4AF5F}"/>
                </a:ext>
              </a:extLst>
            </p:cNvPr>
            <p:cNvSpPr/>
            <p:nvPr/>
          </p:nvSpPr>
          <p:spPr>
            <a:xfrm>
              <a:off x="148110" y="12341"/>
              <a:ext cx="1783443" cy="663575"/>
            </a:xfrm>
            <a:prstGeom prst="round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0000"/>
                </a:lnSpc>
                <a:spcBef>
                  <a:spcPts val="0"/>
                </a:spcBef>
                <a:spcAft>
                  <a:spcPts val="0"/>
                </a:spcAft>
              </a:pPr>
              <a:r>
                <a:rPr lang="en-US" b="1" cap="small">
                  <a:solidFill>
                    <a:schemeClr val="accent6"/>
                  </a:solidFill>
                  <a:effectLst/>
                  <a:latin typeface="Open Sans" panose="020B0606030504020204" pitchFamily="34" charset="0"/>
                  <a:ea typeface="Calibri" panose="020F0502020204030204" pitchFamily="34" charset="0"/>
                  <a:cs typeface="Times New Roman" panose="02020603050405020304" pitchFamily="18" charset="0"/>
                </a:rPr>
                <a:t>Intended outcomes </a:t>
              </a:r>
              <a:br>
                <a:rPr lang="en-US" b="1" cap="small">
                  <a:solidFill>
                    <a:schemeClr val="accent6"/>
                  </a:solidFill>
                  <a:effectLst/>
                  <a:latin typeface="Open Sans" panose="020B0606030504020204" pitchFamily="34" charset="0"/>
                  <a:ea typeface="Calibri" panose="020F0502020204030204" pitchFamily="34" charset="0"/>
                  <a:cs typeface="Times New Roman" panose="02020603050405020304" pitchFamily="18" charset="0"/>
                </a:rPr>
              </a:br>
              <a:r>
                <a:rPr lang="en-US" b="1" cap="small">
                  <a:solidFill>
                    <a:schemeClr val="accent6"/>
                  </a:solidFill>
                  <a:effectLst/>
                  <a:latin typeface="Open Sans" panose="020B0606030504020204" pitchFamily="34" charset="0"/>
                  <a:ea typeface="Calibri" panose="020F0502020204030204" pitchFamily="34" charset="0"/>
                  <a:cs typeface="Times New Roman" panose="02020603050405020304" pitchFamily="18" charset="0"/>
                </a:rPr>
                <a:t>(human systems)</a:t>
              </a:r>
              <a:endParaRPr lang="en-US" cap="small">
                <a:solidFill>
                  <a:schemeClr val="accent6"/>
                </a:solidFill>
                <a:effectLst/>
                <a:ea typeface="Calibri" panose="020F0502020204030204" pitchFamily="34" charset="0"/>
                <a:cs typeface="Times New Roman" panose="02020603050405020304" pitchFamily="18" charset="0"/>
              </a:endParaRPr>
            </a:p>
          </p:txBody>
        </p:sp>
      </p:grpSp>
      <p:grpSp>
        <p:nvGrpSpPr>
          <p:cNvPr id="35" name="Group 34">
            <a:extLst>
              <a:ext uri="{FF2B5EF4-FFF2-40B4-BE49-F238E27FC236}">
                <a16:creationId xmlns:a16="http://schemas.microsoft.com/office/drawing/2014/main" id="{DC056AD8-3B44-DAB3-0972-5EB9786866E9}"/>
              </a:ext>
            </a:extLst>
          </p:cNvPr>
          <p:cNvGrpSpPr/>
          <p:nvPr/>
        </p:nvGrpSpPr>
        <p:grpSpPr>
          <a:xfrm>
            <a:off x="3843719" y="35576"/>
            <a:ext cx="4036693" cy="6337506"/>
            <a:chOff x="3843719" y="35576"/>
            <a:chExt cx="4036693" cy="6337506"/>
          </a:xfrm>
        </p:grpSpPr>
        <p:grpSp>
          <p:nvGrpSpPr>
            <p:cNvPr id="4" name="Group 3">
              <a:extLst>
                <a:ext uri="{FF2B5EF4-FFF2-40B4-BE49-F238E27FC236}">
                  <a16:creationId xmlns:a16="http://schemas.microsoft.com/office/drawing/2014/main" id="{C8326E79-7DA2-C71A-5928-F55A3F602AD0}"/>
                </a:ext>
              </a:extLst>
            </p:cNvPr>
            <p:cNvGrpSpPr/>
            <p:nvPr/>
          </p:nvGrpSpPr>
          <p:grpSpPr>
            <a:xfrm>
              <a:off x="3843719" y="163369"/>
              <a:ext cx="4036693" cy="6209713"/>
              <a:chOff x="-60375" y="56945"/>
              <a:chExt cx="2327910" cy="6525848"/>
            </a:xfrm>
          </p:grpSpPr>
          <p:grpSp>
            <p:nvGrpSpPr>
              <p:cNvPr id="13" name="Group 12">
                <a:extLst>
                  <a:ext uri="{FF2B5EF4-FFF2-40B4-BE49-F238E27FC236}">
                    <a16:creationId xmlns:a16="http://schemas.microsoft.com/office/drawing/2014/main" id="{FC99A0A7-6A5A-CF21-4E6A-3666AA08082D}"/>
                  </a:ext>
                </a:extLst>
              </p:cNvPr>
              <p:cNvGrpSpPr/>
              <p:nvPr/>
            </p:nvGrpSpPr>
            <p:grpSpPr>
              <a:xfrm>
                <a:off x="191124" y="893632"/>
                <a:ext cx="1577312" cy="5689161"/>
                <a:chOff x="63536" y="234413"/>
                <a:chExt cx="1577431" cy="5689161"/>
              </a:xfrm>
            </p:grpSpPr>
            <p:sp>
              <p:nvSpPr>
                <p:cNvPr id="18" name="Rectangle: Rounded Corners 17">
                  <a:extLst>
                    <a:ext uri="{FF2B5EF4-FFF2-40B4-BE49-F238E27FC236}">
                      <a16:creationId xmlns:a16="http://schemas.microsoft.com/office/drawing/2014/main" id="{F381574C-F661-26FC-BF5B-974B400F2968}"/>
                    </a:ext>
                  </a:extLst>
                </p:cNvPr>
                <p:cNvSpPr/>
                <p:nvPr/>
              </p:nvSpPr>
              <p:spPr>
                <a:xfrm>
                  <a:off x="63536" y="3775840"/>
                  <a:ext cx="1577431" cy="2147734"/>
                </a:xfrm>
                <a:prstGeom prst="roundRect">
                  <a:avLst/>
                </a:prstGeom>
                <a:ln>
                  <a:noFill/>
                </a:ln>
              </p:spPr>
              <p:style>
                <a:lnRef idx="2">
                  <a:schemeClr val="accent3">
                    <a:shade val="15000"/>
                  </a:schemeClr>
                </a:lnRef>
                <a:fillRef idx="1">
                  <a:schemeClr val="accent3"/>
                </a:fillRef>
                <a:effectRef idx="0">
                  <a:schemeClr val="accent3"/>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0000"/>
                    </a:lnSpc>
                    <a:spcBef>
                      <a:spcPts val="0"/>
                    </a:spcBef>
                    <a:spcAft>
                      <a:spcPts val="0"/>
                    </a:spcAft>
                  </a:pP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Plastic pollution in waterways and oceans – long-lasting effects </a:t>
                  </a:r>
                  <a:b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b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of micro plastics and </a:t>
                  </a:r>
                  <a:b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b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chemical contamination on marine environment</a:t>
                  </a:r>
                  <a:endParaRPr lang="en-US" sz="1600">
                    <a:solidFill>
                      <a:srgbClr val="595959"/>
                    </a:solidFill>
                    <a:effectLst/>
                    <a:ea typeface="Calibri" panose="020F0502020204030204" pitchFamily="34" charset="0"/>
                    <a:cs typeface="Times New Roman" panose="02020603050405020304" pitchFamily="18" charset="0"/>
                  </a:endParaRPr>
                </a:p>
              </p:txBody>
            </p:sp>
            <p:sp>
              <p:nvSpPr>
                <p:cNvPr id="19" name="Rectangle: Rounded Corners 18">
                  <a:extLst>
                    <a:ext uri="{FF2B5EF4-FFF2-40B4-BE49-F238E27FC236}">
                      <a16:creationId xmlns:a16="http://schemas.microsoft.com/office/drawing/2014/main" id="{DA7ABF5D-D08D-608D-7A62-CED1016DE0B8}"/>
                    </a:ext>
                  </a:extLst>
                </p:cNvPr>
                <p:cNvSpPr/>
                <p:nvPr/>
              </p:nvSpPr>
              <p:spPr>
                <a:xfrm>
                  <a:off x="63537" y="234413"/>
                  <a:ext cx="1577429" cy="3251369"/>
                </a:xfrm>
                <a:prstGeom prst="roundRect">
                  <a:avLst/>
                </a:prstGeom>
                <a:ln>
                  <a:noFill/>
                </a:ln>
              </p:spPr>
              <p:style>
                <a:lnRef idx="2">
                  <a:schemeClr val="accent3">
                    <a:shade val="15000"/>
                  </a:schemeClr>
                </a:lnRef>
                <a:fillRef idx="1">
                  <a:schemeClr val="accent3"/>
                </a:fillRef>
                <a:effectRef idx="0">
                  <a:schemeClr val="accent3"/>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0000"/>
                    </a:lnSpc>
                    <a:spcBef>
                      <a:spcPts val="0"/>
                    </a:spcBef>
                    <a:spcAft>
                      <a:spcPts val="0"/>
                    </a:spcAft>
                  </a:pP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Energy consumed, emissions generated, </a:t>
                  </a:r>
                  <a:b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b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and other impacts </a:t>
                  </a:r>
                  <a:r>
                    <a:rPr lang="en-US" sz="1600">
                      <a:solidFill>
                        <a:srgbClr val="FFFFFF"/>
                      </a:solidFill>
                      <a:latin typeface="Open Sans" panose="020B0606030504020204" pitchFamily="34" charset="0"/>
                      <a:ea typeface="Calibri" panose="020F0502020204030204" pitchFamily="34" charset="0"/>
                      <a:cs typeface="Times New Roman" panose="02020603050405020304" pitchFamily="18" charset="0"/>
                    </a:rPr>
                    <a:t>from the </a:t>
                  </a: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extraction of raw materials, the PPE manufacturing process, transportation, and the disposal of PPE </a:t>
                  </a:r>
                  <a:b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b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(recycling, incineration, and landfill management)</a:t>
                  </a:r>
                  <a:endParaRPr lang="en-US" sz="1600">
                    <a:solidFill>
                      <a:srgbClr val="595959"/>
                    </a:solidFill>
                    <a:effectLst/>
                    <a:ea typeface="Calibri" panose="020F0502020204030204" pitchFamily="34" charset="0"/>
                    <a:cs typeface="Times New Roman" panose="02020603050405020304" pitchFamily="18" charset="0"/>
                  </a:endParaRPr>
                </a:p>
              </p:txBody>
            </p:sp>
          </p:grpSp>
          <p:sp>
            <p:nvSpPr>
              <p:cNvPr id="14" name="Rectangle: Rounded Corners 13">
                <a:extLst>
                  <a:ext uri="{FF2B5EF4-FFF2-40B4-BE49-F238E27FC236}">
                    <a16:creationId xmlns:a16="http://schemas.microsoft.com/office/drawing/2014/main" id="{49CBE01B-1913-6304-74F4-57EC5A9ADEAF}"/>
                  </a:ext>
                </a:extLst>
              </p:cNvPr>
              <p:cNvSpPr/>
              <p:nvPr/>
            </p:nvSpPr>
            <p:spPr>
              <a:xfrm>
                <a:off x="-60375" y="56945"/>
                <a:ext cx="2327910" cy="663575"/>
              </a:xfrm>
              <a:prstGeom prst="round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0000"/>
                  </a:lnSpc>
                  <a:spcBef>
                    <a:spcPts val="0"/>
                  </a:spcBef>
                  <a:spcAft>
                    <a:spcPts val="0"/>
                  </a:spcAft>
                </a:pPr>
                <a:r>
                  <a:rPr lang="en-US" b="1" cap="small">
                    <a:solidFill>
                      <a:schemeClr val="accent3"/>
                    </a:solidFill>
                    <a:effectLst/>
                    <a:latin typeface="Open Sans" panose="020B0606030504020204" pitchFamily="34" charset="0"/>
                    <a:ea typeface="Calibri" panose="020F0502020204030204" pitchFamily="34" charset="0"/>
                    <a:cs typeface="Times New Roman" panose="02020603050405020304" pitchFamily="18" charset="0"/>
                  </a:rPr>
                  <a:t>Environmental outcomes </a:t>
                </a:r>
                <a:br>
                  <a:rPr lang="en-US" b="1" cap="small">
                    <a:solidFill>
                      <a:schemeClr val="accent3"/>
                    </a:solidFill>
                    <a:effectLst/>
                    <a:latin typeface="Open Sans" panose="020B0606030504020204" pitchFamily="34" charset="0"/>
                    <a:ea typeface="Calibri" panose="020F0502020204030204" pitchFamily="34" charset="0"/>
                    <a:cs typeface="Times New Roman" panose="02020603050405020304" pitchFamily="18" charset="0"/>
                  </a:rPr>
                </a:br>
                <a:r>
                  <a:rPr lang="en-US" b="1" cap="small">
                    <a:solidFill>
                      <a:schemeClr val="accent3"/>
                    </a:solidFill>
                    <a:effectLst/>
                    <a:latin typeface="Open Sans" panose="020B0606030504020204" pitchFamily="34" charset="0"/>
                    <a:ea typeface="Calibri" panose="020F0502020204030204" pitchFamily="34" charset="0"/>
                    <a:cs typeface="Times New Roman" panose="02020603050405020304" pitchFamily="18" charset="0"/>
                  </a:rPr>
                  <a:t>(natural systems)</a:t>
                </a:r>
                <a:endParaRPr lang="en-US" cap="small">
                  <a:solidFill>
                    <a:schemeClr val="accent3"/>
                  </a:solidFill>
                  <a:effectLst/>
                  <a:ea typeface="Calibri" panose="020F0502020204030204" pitchFamily="34" charset="0"/>
                  <a:cs typeface="Times New Roman" panose="02020603050405020304" pitchFamily="18" charset="0"/>
                </a:endParaRPr>
              </a:p>
            </p:txBody>
          </p:sp>
        </p:grpSp>
        <p:pic>
          <p:nvPicPr>
            <p:cNvPr id="29" name="Graphic 28" descr="Plant With Roots with solid fill">
              <a:extLst>
                <a:ext uri="{FF2B5EF4-FFF2-40B4-BE49-F238E27FC236}">
                  <a16:creationId xmlns:a16="http://schemas.microsoft.com/office/drawing/2014/main" id="{164D5554-E7B1-E705-6468-E2B775DDF0B7}"/>
                </a:ext>
              </a:extLst>
            </p:cNvPr>
            <p:cNvPicPr>
              <a:picLocks noChangeAspect="1"/>
            </p:cNvPicPr>
            <p:nvPr/>
          </p:nvPicPr>
          <p:blipFill>
            <a:blip r:embed="rId3">
              <a:duotone>
                <a:schemeClr val="accent3">
                  <a:shade val="45000"/>
                  <a:satMod val="135000"/>
                </a:schemeClr>
                <a:prstClr val="white"/>
              </a:duotone>
              <a:extLst>
                <a:ext uri="{96DAC541-7B7A-43D3-8B79-37D633B846F1}">
                  <asvg:svgBlip xmlns:asvg="http://schemas.microsoft.com/office/drawing/2016/SVG/main" r:embed="rId4"/>
                </a:ext>
              </a:extLst>
            </a:blip>
            <a:stretch>
              <a:fillRect/>
            </a:stretch>
          </p:blipFill>
          <p:spPr>
            <a:xfrm>
              <a:off x="3843719" y="35576"/>
              <a:ext cx="815598" cy="815598"/>
            </a:xfrm>
            <a:prstGeom prst="rect">
              <a:avLst/>
            </a:prstGeom>
          </p:spPr>
        </p:pic>
      </p:grpSp>
      <p:pic>
        <p:nvPicPr>
          <p:cNvPr id="33" name="Graphic 32" descr="Medical with solid fill">
            <a:extLst>
              <a:ext uri="{FF2B5EF4-FFF2-40B4-BE49-F238E27FC236}">
                <a16:creationId xmlns:a16="http://schemas.microsoft.com/office/drawing/2014/main" id="{ADCDE259-0AB7-B338-9A47-85BDD519739D}"/>
              </a:ext>
            </a:extLst>
          </p:cNvPr>
          <p:cNvPicPr>
            <a:picLocks noChangeAspect="1"/>
          </p:cNvPicPr>
          <p:nvPr/>
        </p:nvPicPr>
        <p:blipFill>
          <a:blip r:embed="rId5">
            <a:duotone>
              <a:schemeClr val="accent6">
                <a:shade val="45000"/>
                <a:satMod val="135000"/>
              </a:schemeClr>
              <a:prstClr val="white"/>
            </a:duotone>
            <a:extLst>
              <a:ext uri="{96DAC541-7B7A-43D3-8B79-37D633B846F1}">
                <asvg:svgBlip xmlns:asvg="http://schemas.microsoft.com/office/drawing/2016/SVG/main" r:embed="rId6"/>
              </a:ext>
            </a:extLst>
          </a:blip>
          <a:stretch>
            <a:fillRect/>
          </a:stretch>
        </p:blipFill>
        <p:spPr>
          <a:xfrm>
            <a:off x="225777" y="45124"/>
            <a:ext cx="914400" cy="914400"/>
          </a:xfrm>
          <a:prstGeom prst="rect">
            <a:avLst/>
          </a:prstGeom>
        </p:spPr>
      </p:pic>
      <p:grpSp>
        <p:nvGrpSpPr>
          <p:cNvPr id="36" name="Group 35">
            <a:extLst>
              <a:ext uri="{FF2B5EF4-FFF2-40B4-BE49-F238E27FC236}">
                <a16:creationId xmlns:a16="http://schemas.microsoft.com/office/drawing/2014/main" id="{DDC5F636-326C-CD9D-66D2-89F9A8F5AB40}"/>
              </a:ext>
            </a:extLst>
          </p:cNvPr>
          <p:cNvGrpSpPr/>
          <p:nvPr/>
        </p:nvGrpSpPr>
        <p:grpSpPr>
          <a:xfrm>
            <a:off x="7378001" y="106851"/>
            <a:ext cx="4440995" cy="6358924"/>
            <a:chOff x="7378001" y="106851"/>
            <a:chExt cx="4440995" cy="6358924"/>
          </a:xfrm>
        </p:grpSpPr>
        <p:grpSp>
          <p:nvGrpSpPr>
            <p:cNvPr id="5" name="Group 4">
              <a:extLst>
                <a:ext uri="{FF2B5EF4-FFF2-40B4-BE49-F238E27FC236}">
                  <a16:creationId xmlns:a16="http://schemas.microsoft.com/office/drawing/2014/main" id="{4F5FE35E-A458-47C5-EBCB-46D32CDDF231}"/>
                </a:ext>
              </a:extLst>
            </p:cNvPr>
            <p:cNvGrpSpPr/>
            <p:nvPr/>
          </p:nvGrpSpPr>
          <p:grpSpPr>
            <a:xfrm>
              <a:off x="7378001" y="106851"/>
              <a:ext cx="4440995" cy="6358924"/>
              <a:chOff x="-233136" y="-2450"/>
              <a:chExt cx="2561066" cy="6682655"/>
            </a:xfrm>
          </p:grpSpPr>
          <p:grpSp>
            <p:nvGrpSpPr>
              <p:cNvPr id="6" name="Group 5">
                <a:extLst>
                  <a:ext uri="{FF2B5EF4-FFF2-40B4-BE49-F238E27FC236}">
                    <a16:creationId xmlns:a16="http://schemas.microsoft.com/office/drawing/2014/main" id="{9E3B3948-E775-2A5F-92E4-AC0E3C9B953A}"/>
                  </a:ext>
                </a:extLst>
              </p:cNvPr>
              <p:cNvGrpSpPr/>
              <p:nvPr/>
            </p:nvGrpSpPr>
            <p:grpSpPr>
              <a:xfrm>
                <a:off x="-233136" y="805567"/>
                <a:ext cx="2561066" cy="5874638"/>
                <a:chOff x="-360726" y="135716"/>
                <a:chExt cx="2561066" cy="5874638"/>
              </a:xfrm>
            </p:grpSpPr>
            <p:sp>
              <p:nvSpPr>
                <p:cNvPr id="8" name="Rectangle: Rounded Corners 7">
                  <a:extLst>
                    <a:ext uri="{FF2B5EF4-FFF2-40B4-BE49-F238E27FC236}">
                      <a16:creationId xmlns:a16="http://schemas.microsoft.com/office/drawing/2014/main" id="{CCDF2E21-B517-C333-2A89-E3FA9D04A96B}"/>
                    </a:ext>
                  </a:extLst>
                </p:cNvPr>
                <p:cNvSpPr/>
                <p:nvPr/>
              </p:nvSpPr>
              <p:spPr>
                <a:xfrm>
                  <a:off x="-350093" y="135716"/>
                  <a:ext cx="2550433" cy="528494"/>
                </a:xfrm>
                <a:prstGeom prst="roundRect">
                  <a:avLst/>
                </a:prstGeom>
                <a:solidFill>
                  <a:schemeClr val="accent6">
                    <a:lumMod val="90000"/>
                    <a:lumOff val="1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0000"/>
                    </a:lnSpc>
                    <a:spcBef>
                      <a:spcPts val="0"/>
                    </a:spcBef>
                    <a:spcAft>
                      <a:spcPts val="0"/>
                    </a:spcAft>
                  </a:pP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Inequitable distribution of PPE globally</a:t>
                  </a:r>
                  <a:endParaRPr lang="en-US" sz="1600">
                    <a:solidFill>
                      <a:srgbClr val="595959"/>
                    </a:solidFill>
                    <a:effectLst/>
                    <a:ea typeface="Calibri" panose="020F0502020204030204" pitchFamily="34" charset="0"/>
                    <a:cs typeface="Times New Roman" panose="02020603050405020304" pitchFamily="18" charset="0"/>
                  </a:endParaRPr>
                </a:p>
              </p:txBody>
            </p:sp>
            <p:sp>
              <p:nvSpPr>
                <p:cNvPr id="9" name="Rectangle: Rounded Corners 8">
                  <a:extLst>
                    <a:ext uri="{FF2B5EF4-FFF2-40B4-BE49-F238E27FC236}">
                      <a16:creationId xmlns:a16="http://schemas.microsoft.com/office/drawing/2014/main" id="{F045BEC8-FB1B-B561-50A5-FBF3BCA90712}"/>
                    </a:ext>
                  </a:extLst>
                </p:cNvPr>
                <p:cNvSpPr/>
                <p:nvPr/>
              </p:nvSpPr>
              <p:spPr>
                <a:xfrm>
                  <a:off x="-350094" y="808074"/>
                  <a:ext cx="2550432" cy="1078302"/>
                </a:xfrm>
                <a:prstGeom prst="roundRect">
                  <a:avLst/>
                </a:prstGeom>
                <a:solidFill>
                  <a:schemeClr val="accent6">
                    <a:lumMod val="90000"/>
                    <a:lumOff val="1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0000"/>
                    </a:lnSpc>
                    <a:spcBef>
                      <a:spcPts val="0"/>
                    </a:spcBef>
                    <a:spcAft>
                      <a:spcPts val="0"/>
                    </a:spcAft>
                  </a:pP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Inadequate supply of PPE – </a:t>
                  </a:r>
                  <a:b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b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essential workers, at risk populations </a:t>
                  </a:r>
                  <a:b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b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not having access to quality PPE</a:t>
                  </a:r>
                  <a:endParaRPr lang="en-US" sz="1600">
                    <a:solidFill>
                      <a:srgbClr val="595959"/>
                    </a:solidFill>
                    <a:effectLst/>
                    <a:ea typeface="Calibri" panose="020F0502020204030204" pitchFamily="34" charset="0"/>
                    <a:cs typeface="Times New Roman" panose="02020603050405020304" pitchFamily="18" charset="0"/>
                  </a:endParaRPr>
                </a:p>
              </p:txBody>
            </p:sp>
            <p:sp>
              <p:nvSpPr>
                <p:cNvPr id="10" name="Rectangle: Rounded Corners 9">
                  <a:extLst>
                    <a:ext uri="{FF2B5EF4-FFF2-40B4-BE49-F238E27FC236}">
                      <a16:creationId xmlns:a16="http://schemas.microsoft.com/office/drawing/2014/main" id="{9CC72D24-51B1-616F-C56C-32741AFD4D97}"/>
                    </a:ext>
                  </a:extLst>
                </p:cNvPr>
                <p:cNvSpPr/>
                <p:nvPr/>
              </p:nvSpPr>
              <p:spPr>
                <a:xfrm>
                  <a:off x="-360726" y="2030818"/>
                  <a:ext cx="2550433" cy="900000"/>
                </a:xfrm>
                <a:prstGeom prst="roundRect">
                  <a:avLst/>
                </a:prstGeom>
                <a:solidFill>
                  <a:schemeClr val="accent6">
                    <a:lumMod val="90000"/>
                    <a:lumOff val="1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0000"/>
                    </a:lnSpc>
                    <a:spcBef>
                      <a:spcPts val="0"/>
                    </a:spcBef>
                    <a:spcAft>
                      <a:spcPts val="0"/>
                    </a:spcAft>
                  </a:pP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Health care workers expected to make / supply their own PPE or work without PPE</a:t>
                  </a:r>
                  <a:endParaRPr lang="en-US" sz="1600">
                    <a:solidFill>
                      <a:srgbClr val="595959"/>
                    </a:solidFill>
                    <a:effectLst/>
                    <a:ea typeface="Calibri" panose="020F0502020204030204" pitchFamily="34" charset="0"/>
                    <a:cs typeface="Times New Roman" panose="02020603050405020304" pitchFamily="18" charset="0"/>
                  </a:endParaRPr>
                </a:p>
              </p:txBody>
            </p:sp>
            <p:sp>
              <p:nvSpPr>
                <p:cNvPr id="11" name="Rectangle: Rounded Corners 10">
                  <a:extLst>
                    <a:ext uri="{FF2B5EF4-FFF2-40B4-BE49-F238E27FC236}">
                      <a16:creationId xmlns:a16="http://schemas.microsoft.com/office/drawing/2014/main" id="{5B3D7267-6164-EC7A-8A83-7E2274EFD0A8}"/>
                    </a:ext>
                  </a:extLst>
                </p:cNvPr>
                <p:cNvSpPr/>
                <p:nvPr/>
              </p:nvSpPr>
              <p:spPr>
                <a:xfrm>
                  <a:off x="-350094" y="3072809"/>
                  <a:ext cx="2550432" cy="1181819"/>
                </a:xfrm>
                <a:prstGeom prst="roundRect">
                  <a:avLst/>
                </a:prstGeom>
                <a:solidFill>
                  <a:schemeClr val="accent6">
                    <a:lumMod val="90000"/>
                    <a:lumOff val="1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0000"/>
                    </a:lnSpc>
                    <a:spcBef>
                      <a:spcPts val="0"/>
                    </a:spcBef>
                    <a:spcAft>
                      <a:spcPts val="0"/>
                    </a:spcAft>
                  </a:pP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Increased infection within healthcare; reduced health workforce; less health system capacity; increased deaths</a:t>
                  </a:r>
                  <a:endParaRPr lang="en-US" sz="1600">
                    <a:solidFill>
                      <a:srgbClr val="595959"/>
                    </a:solidFill>
                    <a:effectLst/>
                    <a:ea typeface="Calibri" panose="020F0502020204030204" pitchFamily="34" charset="0"/>
                    <a:cs typeface="Times New Roman" panose="02020603050405020304" pitchFamily="18" charset="0"/>
                  </a:endParaRPr>
                </a:p>
              </p:txBody>
            </p:sp>
            <p:sp>
              <p:nvSpPr>
                <p:cNvPr id="12" name="Rectangle: Rounded Corners 11">
                  <a:extLst>
                    <a:ext uri="{FF2B5EF4-FFF2-40B4-BE49-F238E27FC236}">
                      <a16:creationId xmlns:a16="http://schemas.microsoft.com/office/drawing/2014/main" id="{BCD1E0D4-5283-8E20-616A-DB07DE67C98A}"/>
                    </a:ext>
                  </a:extLst>
                </p:cNvPr>
                <p:cNvSpPr/>
                <p:nvPr/>
              </p:nvSpPr>
              <p:spPr>
                <a:xfrm>
                  <a:off x="-349719" y="4468633"/>
                  <a:ext cx="2550038" cy="1541721"/>
                </a:xfrm>
                <a:prstGeom prst="roundRect">
                  <a:avLst/>
                </a:prstGeom>
                <a:solidFill>
                  <a:schemeClr val="accent6">
                    <a:lumMod val="90000"/>
                    <a:lumOff val="1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0000"/>
                    </a:lnSpc>
                    <a:spcBef>
                      <a:spcPts val="0"/>
                    </a:spcBef>
                    <a:spcAft>
                      <a:spcPts val="0"/>
                    </a:spcAft>
                  </a:pPr>
                  <a:r>
                    <a:rPr lang="en-US" sz="1600">
                      <a:solidFill>
                        <a:srgbClr val="FFFFFF"/>
                      </a:solidFill>
                      <a:effectLst/>
                      <a:latin typeface="Open Sans" panose="020B0606030504020204" pitchFamily="34" charset="0"/>
                      <a:ea typeface="Calibri" panose="020F0502020204030204" pitchFamily="34" charset="0"/>
                      <a:cs typeface="Times New Roman" panose="02020603050405020304" pitchFamily="18" charset="0"/>
                    </a:rPr>
                    <a:t>Inadequate waste management; greater exposure to infection; incineration without pollution control increases health risks; waste clogging drains increases disease risk</a:t>
                  </a:r>
                  <a:endParaRPr lang="en-US" sz="1600">
                    <a:solidFill>
                      <a:srgbClr val="595959"/>
                    </a:solidFill>
                    <a:effectLst/>
                    <a:ea typeface="Calibri" panose="020F0502020204030204" pitchFamily="34" charset="0"/>
                    <a:cs typeface="Times New Roman" panose="02020603050405020304" pitchFamily="18" charset="0"/>
                  </a:endParaRPr>
                </a:p>
              </p:txBody>
            </p:sp>
          </p:grpSp>
          <p:sp>
            <p:nvSpPr>
              <p:cNvPr id="7" name="Rectangle: Rounded Corners 6">
                <a:extLst>
                  <a:ext uri="{FF2B5EF4-FFF2-40B4-BE49-F238E27FC236}">
                    <a16:creationId xmlns:a16="http://schemas.microsoft.com/office/drawing/2014/main" id="{290D0075-DF79-C12A-29B7-0F528AD1247D}"/>
                  </a:ext>
                </a:extLst>
              </p:cNvPr>
              <p:cNvSpPr/>
              <p:nvPr/>
            </p:nvSpPr>
            <p:spPr>
              <a:xfrm>
                <a:off x="152779" y="-2450"/>
                <a:ext cx="2053256" cy="663575"/>
              </a:xfrm>
              <a:prstGeom prst="round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0000"/>
                  </a:lnSpc>
                  <a:spcBef>
                    <a:spcPts val="0"/>
                  </a:spcBef>
                  <a:spcAft>
                    <a:spcPts val="0"/>
                  </a:spcAft>
                </a:pPr>
                <a:r>
                  <a:rPr lang="en-US" b="1" cap="small">
                    <a:solidFill>
                      <a:schemeClr val="accent6">
                        <a:lumMod val="90000"/>
                        <a:lumOff val="10000"/>
                      </a:schemeClr>
                    </a:solidFill>
                    <a:effectLst/>
                    <a:latin typeface="Open Sans" panose="020B0606030504020204" pitchFamily="34" charset="0"/>
                    <a:ea typeface="Calibri" panose="020F0502020204030204" pitchFamily="34" charset="0"/>
                    <a:cs typeface="Times New Roman" panose="02020603050405020304" pitchFamily="18" charset="0"/>
                  </a:rPr>
                  <a:t>Equity outcomes </a:t>
                </a:r>
                <a:br>
                  <a:rPr lang="en-US" b="1" cap="small">
                    <a:solidFill>
                      <a:schemeClr val="accent6">
                        <a:lumMod val="90000"/>
                        <a:lumOff val="10000"/>
                      </a:schemeClr>
                    </a:solidFill>
                    <a:effectLst/>
                    <a:latin typeface="Open Sans" panose="020B0606030504020204" pitchFamily="34" charset="0"/>
                    <a:ea typeface="Calibri" panose="020F0502020204030204" pitchFamily="34" charset="0"/>
                    <a:cs typeface="Times New Roman" panose="02020603050405020304" pitchFamily="18" charset="0"/>
                  </a:rPr>
                </a:br>
                <a:r>
                  <a:rPr lang="en-US" b="1" cap="small">
                    <a:solidFill>
                      <a:schemeClr val="accent6">
                        <a:lumMod val="90000"/>
                        <a:lumOff val="10000"/>
                      </a:schemeClr>
                    </a:solidFill>
                    <a:effectLst/>
                    <a:latin typeface="Open Sans" panose="020B0606030504020204" pitchFamily="34" charset="0"/>
                    <a:ea typeface="Calibri" panose="020F0502020204030204" pitchFamily="34" charset="0"/>
                    <a:cs typeface="Times New Roman" panose="02020603050405020304" pitchFamily="18" charset="0"/>
                  </a:rPr>
                  <a:t>(human systems)</a:t>
                </a:r>
                <a:endParaRPr lang="en-US" cap="small">
                  <a:solidFill>
                    <a:schemeClr val="accent6">
                      <a:lumMod val="90000"/>
                      <a:lumOff val="10000"/>
                    </a:schemeClr>
                  </a:solidFill>
                  <a:effectLst/>
                  <a:ea typeface="Calibri" panose="020F0502020204030204" pitchFamily="34" charset="0"/>
                  <a:cs typeface="Times New Roman" panose="02020603050405020304" pitchFamily="18" charset="0"/>
                </a:endParaRPr>
              </a:p>
            </p:txBody>
          </p:sp>
        </p:grpSp>
        <p:pic>
          <p:nvPicPr>
            <p:cNvPr id="34" name="Picture 2" descr="social equity Icon 3031197">
              <a:extLst>
                <a:ext uri="{FF2B5EF4-FFF2-40B4-BE49-F238E27FC236}">
                  <a16:creationId xmlns:a16="http://schemas.microsoft.com/office/drawing/2014/main" id="{FE85CD37-E28D-574F-B93E-270A27F102E3}"/>
                </a:ext>
              </a:extLst>
            </p:cNvPr>
            <p:cNvPicPr>
              <a:picLocks noChangeAspect="1" noChangeArrowheads="1"/>
            </p:cNvPicPr>
            <p:nvPr/>
          </p:nvPicPr>
          <p:blipFill>
            <a:blip r:embed="rId7" cstate="email">
              <a:duotone>
                <a:schemeClr val="accent5">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194587" y="204045"/>
              <a:ext cx="608713" cy="60871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66976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3364814-B0E9-0670-DEC7-F1E2CF0E16A6}"/>
              </a:ext>
            </a:extLst>
          </p:cNvPr>
          <p:cNvSpPr>
            <a:spLocks noGrp="1"/>
          </p:cNvSpPr>
          <p:nvPr>
            <p:ph type="title"/>
          </p:nvPr>
        </p:nvSpPr>
        <p:spPr/>
        <p:txBody>
          <a:bodyPr>
            <a:noAutofit/>
          </a:bodyPr>
          <a:lstStyle/>
          <a:p>
            <a:r>
              <a:rPr lang="en-US" sz="3600"/>
              <a:t>e.g., Some evidence sources for the PPE illustration</a:t>
            </a:r>
          </a:p>
        </p:txBody>
      </p:sp>
      <p:sp>
        <p:nvSpPr>
          <p:cNvPr id="4" name="Content Placeholder 3">
            <a:extLst>
              <a:ext uri="{FF2B5EF4-FFF2-40B4-BE49-F238E27FC236}">
                <a16:creationId xmlns:a16="http://schemas.microsoft.com/office/drawing/2014/main" id="{4779BF7B-6688-DD67-DC98-643C22B3DC56}"/>
              </a:ext>
            </a:extLst>
          </p:cNvPr>
          <p:cNvSpPr>
            <a:spLocks noGrp="1"/>
          </p:cNvSpPr>
          <p:nvPr>
            <p:ph sz="quarter" idx="4294967295"/>
          </p:nvPr>
        </p:nvSpPr>
        <p:spPr>
          <a:xfrm>
            <a:off x="657922" y="1167292"/>
            <a:ext cx="11331885" cy="5495925"/>
          </a:xfrm>
        </p:spPr>
        <p:txBody>
          <a:bodyPr vert="horz" lIns="91440" tIns="45720" rIns="91440" bIns="45720" rtlCol="0" anchor="t">
            <a:noAutofit/>
          </a:bodyPr>
          <a:lstStyle/>
          <a:p>
            <a:pPr marL="0" indent="0">
              <a:buNone/>
            </a:pPr>
            <a:r>
              <a:rPr lang="en-GB" sz="1600" b="1">
                <a:latin typeface="Aptos Light" panose="020B0004020202020204" pitchFamily="34" charset="0"/>
              </a:rPr>
              <a:t>Circular economy concepts and resources</a:t>
            </a:r>
            <a:endParaRPr lang="en-US" sz="1600" b="1">
              <a:latin typeface="Aptos Light" panose="020B0004020202020204" pitchFamily="34" charset="0"/>
            </a:endParaRPr>
          </a:p>
          <a:p>
            <a:pPr lvl="1"/>
            <a:r>
              <a:rPr lang="en-GB" sz="1600">
                <a:latin typeface="Aptos Light" panose="020B0004020202020204" pitchFamily="34" charset="0"/>
              </a:rPr>
              <a:t>International Resources Panel </a:t>
            </a:r>
            <a:r>
              <a:rPr lang="en-GB" sz="1600">
                <a:latin typeface="Aptos Light" panose="020B0004020202020204" pitchFamily="34" charset="0"/>
                <a:ea typeface="+mn-lt"/>
                <a:cs typeface="+mn-lt"/>
                <a:hlinkClick r:id="rId3"/>
              </a:rPr>
              <a:t>https://www.resourcepanel.org/</a:t>
            </a:r>
            <a:r>
              <a:rPr lang="en-GB" sz="1600">
                <a:latin typeface="Aptos Light" panose="020B0004020202020204" pitchFamily="34" charset="0"/>
                <a:ea typeface="+mn-lt"/>
                <a:cs typeface="+mn-lt"/>
              </a:rPr>
              <a:t> </a:t>
            </a:r>
          </a:p>
          <a:p>
            <a:pPr marL="0" indent="0">
              <a:buNone/>
            </a:pPr>
            <a:r>
              <a:rPr lang="en-GB" sz="1600" b="1">
                <a:latin typeface="Aptos Light" panose="020B0004020202020204" pitchFamily="34" charset="0"/>
              </a:rPr>
              <a:t>PPE and single use plastics </a:t>
            </a:r>
          </a:p>
          <a:p>
            <a:pPr lvl="1"/>
            <a:r>
              <a:rPr lang="en-GB" sz="1600">
                <a:latin typeface="Aptos Light" panose="020B0004020202020204" pitchFamily="34" charset="0"/>
              </a:rPr>
              <a:t>Journalistic and ENGO sources helped identify hot spots and resources, especially disposal and history of pandemic preparedness</a:t>
            </a:r>
          </a:p>
          <a:p>
            <a:pPr marL="0" indent="0">
              <a:buNone/>
            </a:pPr>
            <a:r>
              <a:rPr lang="en-GB" sz="1600" b="1">
                <a:latin typeface="Aptos Light" panose="020B0004020202020204" pitchFamily="34" charset="0"/>
              </a:rPr>
              <a:t>Methods to estimate GHG emissions</a:t>
            </a:r>
          </a:p>
          <a:p>
            <a:pPr lvl="1"/>
            <a:r>
              <a:rPr lang="en-GB" sz="1600">
                <a:latin typeface="Aptos Light" panose="020B0004020202020204" pitchFamily="34" charset="0"/>
              </a:rPr>
              <a:t>Life cycle analysis</a:t>
            </a:r>
          </a:p>
          <a:p>
            <a:pPr marL="0" indent="0">
              <a:buNone/>
            </a:pPr>
            <a:r>
              <a:rPr lang="en-GB" sz="1600" b="1">
                <a:latin typeface="Aptos Light" panose="020B0004020202020204" pitchFamily="34" charset="0"/>
              </a:rPr>
              <a:t>Methods to apply counterfactual thinking – scenario modelling</a:t>
            </a:r>
          </a:p>
          <a:p>
            <a:pPr lvl="1"/>
            <a:r>
              <a:rPr lang="en-GB" sz="1600" err="1">
                <a:latin typeface="Aptos Light" panose="020B0004020202020204" pitchFamily="34" charset="0"/>
              </a:rPr>
              <a:t>Rizan</a:t>
            </a:r>
            <a:r>
              <a:rPr lang="en-GB" sz="1600">
                <a:latin typeface="Aptos Light" panose="020B0004020202020204" pitchFamily="34" charset="0"/>
                <a:ea typeface="+mn-lt"/>
                <a:cs typeface="+mn-lt"/>
              </a:rPr>
              <a:t>, C., Reed, M., &amp; </a:t>
            </a:r>
            <a:r>
              <a:rPr lang="en-GB" sz="1600" err="1">
                <a:latin typeface="Aptos Light" panose="020B0004020202020204" pitchFamily="34" charset="0"/>
                <a:ea typeface="+mn-lt"/>
                <a:cs typeface="+mn-lt"/>
              </a:rPr>
              <a:t>Bhutta</a:t>
            </a:r>
            <a:r>
              <a:rPr lang="en-GB" sz="1600">
                <a:latin typeface="Aptos Light" panose="020B0004020202020204" pitchFamily="34" charset="0"/>
                <a:ea typeface="+mn-lt"/>
                <a:cs typeface="+mn-lt"/>
              </a:rPr>
              <a:t>, M. F. (2021). Environmental impact of personal protective equipment distributed for use by health and social care services in England in the first six months of the COVID-19 pandemic. Journal of the Royal Society of Medicine, 114(5), 250–263. </a:t>
            </a:r>
            <a:r>
              <a:rPr lang="en-GB" sz="1600">
                <a:latin typeface="Aptos Light" panose="020B0004020202020204" pitchFamily="34" charset="0"/>
                <a:ea typeface="+mn-lt"/>
                <a:cs typeface="+mn-lt"/>
                <a:hlinkClick r:id="rId4"/>
              </a:rPr>
              <a:t>https://doi.org/10.1177/01410768211001583</a:t>
            </a:r>
            <a:r>
              <a:rPr lang="en-GB" sz="1600">
                <a:latin typeface="Aptos Light" panose="020B0004020202020204" pitchFamily="34" charset="0"/>
                <a:hlinkClick r:id="rId4"/>
              </a:rPr>
              <a:t>n</a:t>
            </a:r>
            <a:r>
              <a:rPr lang="en-GB" sz="1600">
                <a:latin typeface="Aptos Light" panose="020B0004020202020204" pitchFamily="34" charset="0"/>
              </a:rPr>
              <a:t> </a:t>
            </a:r>
          </a:p>
          <a:p>
            <a:pPr marL="0" indent="0">
              <a:buNone/>
            </a:pPr>
            <a:r>
              <a:rPr lang="en-GB" sz="1600" b="1">
                <a:latin typeface="Aptos Light" panose="020B0004020202020204" pitchFamily="34" charset="0"/>
              </a:rPr>
              <a:t>Global sustainability standards for manufacture</a:t>
            </a:r>
          </a:p>
          <a:p>
            <a:pPr lvl="1"/>
            <a:r>
              <a:rPr lang="en-GB" sz="1600">
                <a:latin typeface="Aptos Light" panose="020B0004020202020204" pitchFamily="34" charset="0"/>
                <a:ea typeface="Calibri"/>
                <a:cs typeface="Calibri"/>
              </a:rPr>
              <a:t>International Standards Organisation Environmental management - Life cycle assessment - Requirements and guidelines (ISO 14044:2006 + </a:t>
            </a:r>
            <a:r>
              <a:rPr lang="en-GB" sz="1600" err="1">
                <a:latin typeface="Aptos Light" panose="020B0004020202020204" pitchFamily="34" charset="0"/>
                <a:ea typeface="Calibri"/>
                <a:cs typeface="Calibri"/>
              </a:rPr>
              <a:t>Amd</a:t>
            </a:r>
            <a:r>
              <a:rPr lang="en-GB" sz="1600">
                <a:latin typeface="Aptos Light" panose="020B0004020202020204" pitchFamily="34" charset="0"/>
                <a:ea typeface="Calibri"/>
                <a:cs typeface="Calibri"/>
              </a:rPr>
              <a:t> 1:2017) </a:t>
            </a:r>
            <a:r>
              <a:rPr lang="en-GB" sz="1600">
                <a:latin typeface="Aptos Light" panose="020B0004020202020204" pitchFamily="34" charset="0"/>
                <a:ea typeface="Calibri"/>
                <a:cs typeface="Calibri"/>
                <a:hlinkClick r:id="rId5"/>
              </a:rPr>
              <a:t>https://www.iso.org/search.html?q=14044</a:t>
            </a:r>
            <a:r>
              <a:rPr lang="en-GB" sz="1600">
                <a:latin typeface="Aptos Light" panose="020B0004020202020204" pitchFamily="34" charset="0"/>
                <a:ea typeface="Calibri"/>
                <a:cs typeface="Calibri"/>
              </a:rPr>
              <a:t>. Life cycle assessments are sometimes described as cradle to grave and are a basic element in work on circular and restorative economies</a:t>
            </a:r>
            <a:endParaRPr lang="en-GB" sz="1600">
              <a:latin typeface="Aptos Light" panose="020B0004020202020204" pitchFamily="34" charset="0"/>
            </a:endParaRPr>
          </a:p>
          <a:p>
            <a:pPr lvl="2"/>
            <a:endParaRPr lang="en-GB"/>
          </a:p>
          <a:p>
            <a:pPr lvl="1">
              <a:spcBef>
                <a:spcPts val="1800"/>
              </a:spcBef>
            </a:pPr>
            <a:endParaRPr lang="en-GB" sz="1800"/>
          </a:p>
          <a:p>
            <a:endParaRPr lang="en-US" sz="1800"/>
          </a:p>
          <a:p>
            <a:endParaRPr lang="en-GB" sz="1800"/>
          </a:p>
        </p:txBody>
      </p:sp>
    </p:spTree>
    <p:extLst>
      <p:ext uri="{BB962C8B-B14F-4D97-AF65-F5344CB8AC3E}">
        <p14:creationId xmlns:p14="http://schemas.microsoft.com/office/powerpoint/2010/main" val="28535133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18F05A-8DD5-CBB2-E788-27BBBE821FBA}"/>
              </a:ext>
            </a:extLst>
          </p:cNvPr>
          <p:cNvSpPr>
            <a:spLocks noGrp="1"/>
          </p:cNvSpPr>
          <p:nvPr>
            <p:ph type="title"/>
          </p:nvPr>
        </p:nvSpPr>
        <p:spPr>
          <a:xfrm>
            <a:off x="532264" y="776941"/>
            <a:ext cx="3369176" cy="5166659"/>
          </a:xfrm>
        </p:spPr>
        <p:txBody>
          <a:bodyPr>
            <a:normAutofit/>
          </a:bodyPr>
          <a:lstStyle/>
          <a:p>
            <a:pPr>
              <a:spcBef>
                <a:spcPts val="0"/>
              </a:spcBef>
              <a:buClr>
                <a:schemeClr val="accent1"/>
              </a:buClr>
              <a:buSzPts val="4800"/>
            </a:pPr>
            <a:r>
              <a:rPr lang="en-US">
                <a:latin typeface="Avenir Next LT Pro"/>
              </a:rPr>
              <a:t>Footprint Evaluation Tools &amp; Methods</a:t>
            </a:r>
          </a:p>
        </p:txBody>
      </p:sp>
      <p:sp>
        <p:nvSpPr>
          <p:cNvPr id="8" name="Text Placeholder 5">
            <a:extLst>
              <a:ext uri="{FF2B5EF4-FFF2-40B4-BE49-F238E27FC236}">
                <a16:creationId xmlns:a16="http://schemas.microsoft.com/office/drawing/2014/main" id="{3DA0808D-14CE-EA48-37EB-68572CDF49CB}"/>
              </a:ext>
            </a:extLst>
          </p:cNvPr>
          <p:cNvSpPr>
            <a:spLocks noGrp="1"/>
          </p:cNvSpPr>
          <p:nvPr>
            <p:ph type="body" sz="quarter" idx="15"/>
          </p:nvPr>
        </p:nvSpPr>
        <p:spPr>
          <a:xfrm>
            <a:off x="4990943" y="1079292"/>
            <a:ext cx="6599238" cy="5546360"/>
          </a:xfrm>
        </p:spPr>
        <p:txBody>
          <a:bodyPr vert="horz" lIns="91440" tIns="45720" rIns="91440" bIns="45720" rtlCol="0" anchor="b">
            <a:noAutofit/>
          </a:bodyPr>
          <a:lstStyle/>
          <a:p>
            <a:pPr marL="457200" indent="-457200">
              <a:buClr>
                <a:schemeClr val="dk1"/>
              </a:buClr>
              <a:buSzPts val="2400"/>
              <a:buFont typeface="+mj-lt"/>
              <a:buAutoNum type="arabicPeriod"/>
            </a:pPr>
            <a:r>
              <a:rPr lang="en-GB" sz="2400" b="1" kern="100">
                <a:effectLst/>
                <a:ea typeface="Aptos" panose="020B0004020202020204" pitchFamily="34" charset="0"/>
                <a:cs typeface="Times New Roman" panose="02020603050405020304" pitchFamily="18" charset="0"/>
              </a:rPr>
              <a:t>Understanding of the evaluand </a:t>
            </a:r>
            <a:br>
              <a:rPr lang="en-GB" sz="2400" b="1" kern="100">
                <a:effectLst/>
                <a:ea typeface="Aptos" panose="020B0004020202020204" pitchFamily="34" charset="0"/>
                <a:cs typeface="Times New Roman" panose="02020603050405020304" pitchFamily="18" charset="0"/>
              </a:rPr>
            </a:br>
            <a:r>
              <a:rPr lang="en-GB" sz="2400" kern="100">
                <a:effectLst/>
                <a:ea typeface="Aptos" panose="020B0004020202020204" pitchFamily="34" charset="0"/>
                <a:cs typeface="Times New Roman" panose="02020603050405020304" pitchFamily="18" charset="0"/>
              </a:rPr>
              <a:t>applying the principals </a:t>
            </a:r>
            <a:r>
              <a:rPr lang="en-US" sz="2400">
                <a:solidFill>
                  <a:schemeClr val="dk1"/>
                </a:solidFill>
                <a:sym typeface="Avenir"/>
              </a:rPr>
              <a:t>using the policy’s </a:t>
            </a:r>
            <a:r>
              <a:rPr lang="en-US" sz="2400" b="1">
                <a:solidFill>
                  <a:schemeClr val="dk1"/>
                </a:solidFill>
                <a:sym typeface="Avenir"/>
              </a:rPr>
              <a:t>theory of change</a:t>
            </a:r>
          </a:p>
          <a:p>
            <a:pPr marL="457200" indent="-457200">
              <a:buClr>
                <a:schemeClr val="dk1"/>
              </a:buClr>
              <a:buSzPts val="2400"/>
              <a:buFont typeface="+mj-lt"/>
              <a:buAutoNum type="arabicPeriod"/>
            </a:pPr>
            <a:r>
              <a:rPr lang="en-US" sz="2400">
                <a:solidFill>
                  <a:schemeClr val="dk1"/>
                </a:solidFill>
                <a:latin typeface="Avenir Next LT Pro"/>
                <a:sym typeface="Avenir"/>
              </a:rPr>
              <a:t>Developing </a:t>
            </a:r>
            <a:r>
              <a:rPr lang="en-US" sz="2400" b="1">
                <a:solidFill>
                  <a:schemeClr val="dk1"/>
                </a:solidFill>
                <a:latin typeface="Avenir Next LT Pro"/>
                <a:sym typeface="Avenir"/>
              </a:rPr>
              <a:t>sustainability-inclusive </a:t>
            </a:r>
            <a:br>
              <a:rPr lang="en-US" sz="2400" b="1">
                <a:latin typeface="Avenir Next LT Pro"/>
              </a:rPr>
            </a:br>
            <a:r>
              <a:rPr lang="en-US" sz="2400" b="1">
                <a:solidFill>
                  <a:schemeClr val="dk1"/>
                </a:solidFill>
                <a:latin typeface="Avenir Next LT Pro"/>
                <a:sym typeface="Avenir"/>
              </a:rPr>
              <a:t>Key Evaluation Questions </a:t>
            </a:r>
            <a:r>
              <a:rPr lang="en-US" sz="2400">
                <a:solidFill>
                  <a:schemeClr val="dk1"/>
                </a:solidFill>
                <a:latin typeface="Avenir Next LT Pro"/>
                <a:sym typeface="Avenir"/>
              </a:rPr>
              <a:t>(KEQs) to </a:t>
            </a:r>
            <a:br>
              <a:rPr lang="en-US" sz="2400">
                <a:latin typeface="Avenir Next LT Pro"/>
              </a:rPr>
            </a:br>
            <a:r>
              <a:rPr lang="en-US" sz="2400">
                <a:solidFill>
                  <a:schemeClr val="dk1"/>
                </a:solidFill>
                <a:latin typeface="Avenir Next LT Pro"/>
                <a:sym typeface="Avenir"/>
              </a:rPr>
              <a:t>guide the evaluation</a:t>
            </a:r>
            <a:endParaRPr lang="en-US" sz="2400">
              <a:solidFill>
                <a:schemeClr val="dk1"/>
              </a:solidFill>
            </a:endParaRPr>
          </a:p>
          <a:p>
            <a:pPr marL="457200" indent="-457200">
              <a:buClr>
                <a:schemeClr val="dk1"/>
              </a:buClr>
              <a:buSzPts val="2400"/>
              <a:buFont typeface="+mj-lt"/>
              <a:buAutoNum type="arabicPeriod"/>
            </a:pPr>
            <a:r>
              <a:rPr lang="en-US" sz="2400">
                <a:solidFill>
                  <a:schemeClr val="dk1"/>
                </a:solidFill>
                <a:latin typeface="Avenir Next LT Pro"/>
              </a:rPr>
              <a:t>Some options for evidence and methods</a:t>
            </a:r>
          </a:p>
          <a:p>
            <a:pPr marL="457200" indent="-457200">
              <a:buClr>
                <a:schemeClr val="dk1"/>
              </a:buClr>
              <a:buSzPts val="2400"/>
              <a:buFont typeface="+mj-lt"/>
              <a:buAutoNum type="arabicPeriod"/>
            </a:pPr>
            <a:r>
              <a:rPr lang="en-US" sz="2400">
                <a:solidFill>
                  <a:schemeClr val="dk1"/>
                </a:solidFill>
                <a:latin typeface="Avenir Next LT Pro"/>
              </a:rPr>
              <a:t>Encouraging crystal clear </a:t>
            </a:r>
            <a:r>
              <a:rPr lang="en-US" sz="2400" b="1">
                <a:solidFill>
                  <a:schemeClr val="dk1"/>
                </a:solidFill>
                <a:latin typeface="Avenir Next LT Pro"/>
              </a:rPr>
              <a:t>evaluative conclusions</a:t>
            </a:r>
          </a:p>
        </p:txBody>
      </p:sp>
      <p:sp>
        <p:nvSpPr>
          <p:cNvPr id="2" name="Rechteck: abgerundete Ecken 1">
            <a:extLst>
              <a:ext uri="{FF2B5EF4-FFF2-40B4-BE49-F238E27FC236}">
                <a16:creationId xmlns:a16="http://schemas.microsoft.com/office/drawing/2014/main" id="{0DE974B3-53CD-BE3C-E8C6-91243D4E54CC}"/>
              </a:ext>
            </a:extLst>
          </p:cNvPr>
          <p:cNvSpPr/>
          <p:nvPr/>
        </p:nvSpPr>
        <p:spPr>
          <a:xfrm>
            <a:off x="1175658" y="1585478"/>
            <a:ext cx="1512812" cy="1418979"/>
          </a:xfrm>
          <a:prstGeom prst="roundRect">
            <a:avLst/>
          </a:prstGeom>
          <a:solidFill>
            <a:schemeClr val="bg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descr="Tools mit einfarbiger Füllung">
            <a:extLst>
              <a:ext uri="{FF2B5EF4-FFF2-40B4-BE49-F238E27FC236}">
                <a16:creationId xmlns:a16="http://schemas.microsoft.com/office/drawing/2014/main" id="{E715D481-5483-FE17-276B-E8F26F9BA3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70160" y="1733063"/>
            <a:ext cx="1123808" cy="1123808"/>
          </a:xfrm>
          <a:prstGeom prst="rect">
            <a:avLst/>
          </a:prstGeom>
        </p:spPr>
      </p:pic>
    </p:spTree>
    <p:extLst>
      <p:ext uri="{BB962C8B-B14F-4D97-AF65-F5344CB8AC3E}">
        <p14:creationId xmlns:p14="http://schemas.microsoft.com/office/powerpoint/2010/main" val="24088863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16501-1614-5867-5E6C-12E598E1D8F1}"/>
              </a:ext>
            </a:extLst>
          </p:cNvPr>
          <p:cNvSpPr>
            <a:spLocks noGrp="1"/>
          </p:cNvSpPr>
          <p:nvPr>
            <p:ph type="title"/>
          </p:nvPr>
        </p:nvSpPr>
        <p:spPr/>
        <p:txBody>
          <a:bodyPr anchor="ctr">
            <a:normAutofit/>
          </a:bodyPr>
          <a:lstStyle/>
          <a:p>
            <a:r>
              <a:rPr lang="en-US" sz="3600">
                <a:latin typeface="Avenir Next LT Pro"/>
              </a:rPr>
              <a:t>Building blocks for sustainability-inclusive evaluation</a:t>
            </a:r>
          </a:p>
        </p:txBody>
      </p:sp>
      <p:sp>
        <p:nvSpPr>
          <p:cNvPr id="17" name="Rectangle 16">
            <a:extLst>
              <a:ext uri="{FF2B5EF4-FFF2-40B4-BE49-F238E27FC236}">
                <a16:creationId xmlns:a16="http://schemas.microsoft.com/office/drawing/2014/main" id="{9D232E0B-B10E-4144-67CE-BA340CDEFEBD}"/>
              </a:ext>
            </a:extLst>
          </p:cNvPr>
          <p:cNvSpPr/>
          <p:nvPr/>
        </p:nvSpPr>
        <p:spPr>
          <a:xfrm>
            <a:off x="3599610" y="0"/>
            <a:ext cx="587372"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29AC03-401E-BCC6-688E-22B03C331762}"/>
              </a:ext>
            </a:extLst>
          </p:cNvPr>
          <p:cNvSpPr/>
          <p:nvPr/>
        </p:nvSpPr>
        <p:spPr>
          <a:xfrm>
            <a:off x="3917724" y="38100"/>
            <a:ext cx="7699740" cy="649746"/>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a:solidFill>
                  <a:schemeClr val="bg1"/>
                </a:solidFill>
              </a:rPr>
              <a:t>Clear and shared understanding why we need to </a:t>
            </a:r>
            <a:r>
              <a:rPr lang="en-US" sz="1600" b="1" i="1">
                <a:solidFill>
                  <a:schemeClr val="bg1"/>
                </a:solidFill>
              </a:rPr>
              <a:t>always</a:t>
            </a:r>
            <a:r>
              <a:rPr lang="en-US" sz="1600" b="1">
                <a:solidFill>
                  <a:schemeClr val="bg1"/>
                </a:solidFill>
              </a:rPr>
              <a:t> include sustainability</a:t>
            </a:r>
            <a:r>
              <a:rPr lang="en-US" sz="1600">
                <a:solidFill>
                  <a:schemeClr val="bg1"/>
                </a:solidFill>
              </a:rPr>
              <a:t> in evaluation</a:t>
            </a:r>
          </a:p>
        </p:txBody>
      </p:sp>
      <p:sp>
        <p:nvSpPr>
          <p:cNvPr id="4" name="Rectangle: Rounded Corners 3">
            <a:extLst>
              <a:ext uri="{FF2B5EF4-FFF2-40B4-BE49-F238E27FC236}">
                <a16:creationId xmlns:a16="http://schemas.microsoft.com/office/drawing/2014/main" id="{BE841973-DFD1-C7B5-F815-9078BC621C9A}"/>
              </a:ext>
            </a:extLst>
          </p:cNvPr>
          <p:cNvSpPr/>
          <p:nvPr/>
        </p:nvSpPr>
        <p:spPr>
          <a:xfrm>
            <a:off x="3917724" y="1100381"/>
            <a:ext cx="2371059" cy="1270973"/>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a:solidFill>
                  <a:schemeClr val="bg1"/>
                </a:solidFill>
              </a:rPr>
              <a:t>Using </a:t>
            </a:r>
            <a:r>
              <a:rPr lang="en-US" sz="1600" b="1">
                <a:solidFill>
                  <a:schemeClr val="bg1"/>
                </a:solidFill>
              </a:rPr>
              <a:t>systems thinking</a:t>
            </a:r>
            <a:r>
              <a:rPr lang="en-US" sz="1600">
                <a:solidFill>
                  <a:schemeClr val="bg1"/>
                </a:solidFill>
              </a:rPr>
              <a:t> to situate the evaluand within </a:t>
            </a:r>
            <a:r>
              <a:rPr lang="en-US" sz="1600" b="1">
                <a:solidFill>
                  <a:schemeClr val="bg1"/>
                </a:solidFill>
              </a:rPr>
              <a:t>coupled human and natural systems</a:t>
            </a:r>
          </a:p>
        </p:txBody>
      </p:sp>
      <p:sp>
        <p:nvSpPr>
          <p:cNvPr id="5" name="Rectangle: Rounded Corners 4">
            <a:extLst>
              <a:ext uri="{FF2B5EF4-FFF2-40B4-BE49-F238E27FC236}">
                <a16:creationId xmlns:a16="http://schemas.microsoft.com/office/drawing/2014/main" id="{7166FE3A-00EA-34A3-FEE1-088DC6FCED52}"/>
              </a:ext>
            </a:extLst>
          </p:cNvPr>
          <p:cNvSpPr/>
          <p:nvPr/>
        </p:nvSpPr>
        <p:spPr>
          <a:xfrm>
            <a:off x="9310315" y="1100380"/>
            <a:ext cx="2520000" cy="127080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a:solidFill>
                  <a:schemeClr val="bg1"/>
                </a:solidFill>
              </a:rPr>
              <a:t>Identifying </a:t>
            </a:r>
            <a:r>
              <a:rPr lang="en-US" sz="1600" b="1">
                <a:solidFill>
                  <a:schemeClr val="bg1"/>
                </a:solidFill>
              </a:rPr>
              <a:t>issues at the nexus</a:t>
            </a:r>
            <a:r>
              <a:rPr lang="en-US" sz="1600">
                <a:solidFill>
                  <a:schemeClr val="bg1"/>
                </a:solidFill>
              </a:rPr>
              <a:t> – where sustainability-savvy decisions can be made</a:t>
            </a:r>
          </a:p>
        </p:txBody>
      </p:sp>
      <p:sp>
        <p:nvSpPr>
          <p:cNvPr id="6" name="Rectangle: Rounded Corners 5">
            <a:extLst>
              <a:ext uri="{FF2B5EF4-FFF2-40B4-BE49-F238E27FC236}">
                <a16:creationId xmlns:a16="http://schemas.microsoft.com/office/drawing/2014/main" id="{DCFD313D-1C89-96D5-CB19-C940DC19E743}"/>
              </a:ext>
            </a:extLst>
          </p:cNvPr>
          <p:cNvSpPr/>
          <p:nvPr/>
        </p:nvSpPr>
        <p:spPr>
          <a:xfrm>
            <a:off x="6745979" y="1100380"/>
            <a:ext cx="2123181" cy="5587605"/>
          </a:xfrm>
          <a:prstGeom prst="roundRect">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1600" b="1"/>
              <a:t>Engaging diverse knowledges and interests </a:t>
            </a:r>
            <a:r>
              <a:rPr lang="en-US" sz="1600"/>
              <a:t>throughout to: </a:t>
            </a:r>
            <a:br>
              <a:rPr lang="en-US" sz="1600"/>
            </a:br>
            <a:endParaRPr lang="en-US" sz="1600"/>
          </a:p>
          <a:p>
            <a:pPr marL="117475" indent="-117475">
              <a:buFont typeface="Arial" panose="020B0604020202020204" pitchFamily="34" charset="0"/>
              <a:buChar char="•"/>
            </a:pPr>
            <a:r>
              <a:rPr lang="en-US" sz="1600"/>
              <a:t>legitimate the evaluation</a:t>
            </a:r>
          </a:p>
          <a:p>
            <a:pPr marL="117475" indent="-117475">
              <a:buFont typeface="Arial" panose="020B0604020202020204" pitchFamily="34" charset="0"/>
              <a:buChar char="•"/>
            </a:pPr>
            <a:r>
              <a:rPr lang="en-US" sz="1600"/>
              <a:t>understand coupled systems &amp; nexus issues</a:t>
            </a:r>
          </a:p>
          <a:p>
            <a:pPr marL="117475" indent="-117475">
              <a:buFont typeface="Arial" panose="020B0604020202020204" pitchFamily="34" charset="0"/>
              <a:buChar char="•"/>
            </a:pPr>
            <a:r>
              <a:rPr lang="en-US" sz="1600"/>
              <a:t>facilitate conceptual &amp; instrumental use</a:t>
            </a:r>
          </a:p>
          <a:p>
            <a:pPr marL="117475" indent="-117475">
              <a:buFont typeface="Arial" panose="020B0604020202020204" pitchFamily="34" charset="0"/>
              <a:buChar char="•"/>
            </a:pPr>
            <a:r>
              <a:rPr lang="en-US" sz="1600"/>
              <a:t>make sense of mixes of evidence together</a:t>
            </a:r>
          </a:p>
          <a:p>
            <a:pPr marL="117475" indent="-117475">
              <a:buFont typeface="Arial" panose="020B0604020202020204" pitchFamily="34" charset="0"/>
              <a:buChar char="•"/>
            </a:pPr>
            <a:r>
              <a:rPr lang="en-US" sz="1600"/>
              <a:t>identify lightbulb moments</a:t>
            </a:r>
          </a:p>
          <a:p>
            <a:pPr marL="117475" indent="-117475">
              <a:buFont typeface="Arial" panose="020B0604020202020204" pitchFamily="34" charset="0"/>
              <a:buChar char="•"/>
            </a:pPr>
            <a:r>
              <a:rPr lang="en-US" sz="1600"/>
              <a:t>make sustainable action plans</a:t>
            </a:r>
          </a:p>
        </p:txBody>
      </p:sp>
      <p:sp>
        <p:nvSpPr>
          <p:cNvPr id="7" name="Rectangle: Rounded Corners 6">
            <a:extLst>
              <a:ext uri="{FF2B5EF4-FFF2-40B4-BE49-F238E27FC236}">
                <a16:creationId xmlns:a16="http://schemas.microsoft.com/office/drawing/2014/main" id="{312136A8-417B-7C83-FCAF-57AE928FFDE0}"/>
              </a:ext>
            </a:extLst>
          </p:cNvPr>
          <p:cNvSpPr/>
          <p:nvPr/>
        </p:nvSpPr>
        <p:spPr>
          <a:xfrm>
            <a:off x="3917726" y="2682986"/>
            <a:ext cx="2371059" cy="1575073"/>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a:solidFill>
                  <a:schemeClr val="bg1"/>
                </a:solidFill>
              </a:rPr>
              <a:t>Writing sustainability-inclusive </a:t>
            </a:r>
            <a:r>
              <a:rPr lang="en-US" sz="1400" b="1">
                <a:solidFill>
                  <a:schemeClr val="bg1"/>
                </a:solidFill>
              </a:rPr>
              <a:t>key evaluation questions</a:t>
            </a:r>
            <a:r>
              <a:rPr lang="en-US" sz="1400">
                <a:solidFill>
                  <a:schemeClr val="bg1"/>
                </a:solidFill>
              </a:rPr>
              <a:t> that resonate with decision makers and reflect the evaluand</a:t>
            </a:r>
          </a:p>
        </p:txBody>
      </p:sp>
      <p:sp>
        <p:nvSpPr>
          <p:cNvPr id="8" name="Rectangle: Rounded Corners 7">
            <a:extLst>
              <a:ext uri="{FF2B5EF4-FFF2-40B4-BE49-F238E27FC236}">
                <a16:creationId xmlns:a16="http://schemas.microsoft.com/office/drawing/2014/main" id="{B4D31CBA-3743-5FF8-0926-3A5EE4279EFE}"/>
              </a:ext>
            </a:extLst>
          </p:cNvPr>
          <p:cNvSpPr/>
          <p:nvPr/>
        </p:nvSpPr>
        <p:spPr>
          <a:xfrm>
            <a:off x="9345857" y="2682986"/>
            <a:ext cx="2520000" cy="1575073"/>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a:solidFill>
                  <a:schemeClr val="bg1"/>
                </a:solidFill>
              </a:rPr>
              <a:t>Identifying credible and feasible </a:t>
            </a:r>
            <a:r>
              <a:rPr lang="en-US" sz="1600" b="1">
                <a:solidFill>
                  <a:schemeClr val="bg1"/>
                </a:solidFill>
              </a:rPr>
              <a:t>sources of evidence</a:t>
            </a:r>
            <a:r>
              <a:rPr lang="en-US" sz="1600">
                <a:solidFill>
                  <a:schemeClr val="bg1"/>
                </a:solidFill>
              </a:rPr>
              <a:t> about effects in human and natural systems</a:t>
            </a:r>
          </a:p>
        </p:txBody>
      </p:sp>
      <p:sp>
        <p:nvSpPr>
          <p:cNvPr id="9" name="Rectangle: Rounded Corners 8">
            <a:extLst>
              <a:ext uri="{FF2B5EF4-FFF2-40B4-BE49-F238E27FC236}">
                <a16:creationId xmlns:a16="http://schemas.microsoft.com/office/drawing/2014/main" id="{BDAEA859-F60B-2629-62F9-CC4756FD3CCF}"/>
              </a:ext>
            </a:extLst>
          </p:cNvPr>
          <p:cNvSpPr/>
          <p:nvPr/>
        </p:nvSpPr>
        <p:spPr>
          <a:xfrm>
            <a:off x="3917726" y="4527985"/>
            <a:ext cx="2371060" cy="216000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a:solidFill>
                  <a:schemeClr val="bg1"/>
                </a:solidFill>
              </a:rPr>
              <a:t>Using the </a:t>
            </a:r>
            <a:r>
              <a:rPr lang="en-US" sz="1400" b="1">
                <a:solidFill>
                  <a:schemeClr val="bg1"/>
                </a:solidFill>
              </a:rPr>
              <a:t>Footprint evaluation typology and/or the equity-sustainability matrix </a:t>
            </a:r>
            <a:r>
              <a:rPr lang="en-US" sz="1400">
                <a:solidFill>
                  <a:schemeClr val="bg1"/>
                </a:solidFill>
              </a:rPr>
              <a:t>to interpret evidence and generate clear answers to the key evaluation questions</a:t>
            </a:r>
          </a:p>
        </p:txBody>
      </p:sp>
      <p:sp>
        <p:nvSpPr>
          <p:cNvPr id="10" name="Rectangle: Rounded Corners 9">
            <a:extLst>
              <a:ext uri="{FF2B5EF4-FFF2-40B4-BE49-F238E27FC236}">
                <a16:creationId xmlns:a16="http://schemas.microsoft.com/office/drawing/2014/main" id="{B008724F-2FE9-13A3-D14E-8614A37C17F5}"/>
              </a:ext>
            </a:extLst>
          </p:cNvPr>
          <p:cNvSpPr/>
          <p:nvPr/>
        </p:nvSpPr>
        <p:spPr>
          <a:xfrm>
            <a:off x="9345857" y="4527986"/>
            <a:ext cx="2520000" cy="216000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a:solidFill>
                  <a:schemeClr val="bg1"/>
                </a:solidFill>
              </a:rPr>
              <a:t>Identifying timely </a:t>
            </a:r>
            <a:r>
              <a:rPr lang="en-US" sz="1600" b="1">
                <a:solidFill>
                  <a:schemeClr val="bg1"/>
                </a:solidFill>
              </a:rPr>
              <a:t>lightbulb moments</a:t>
            </a:r>
            <a:r>
              <a:rPr lang="en-US" sz="1600">
                <a:solidFill>
                  <a:schemeClr val="bg1"/>
                </a:solidFill>
              </a:rPr>
              <a:t> relevant for future policymaking and programming</a:t>
            </a:r>
          </a:p>
          <a:p>
            <a:pPr algn="ctr"/>
            <a:endParaRPr lang="en-US" sz="1000">
              <a:solidFill>
                <a:schemeClr val="bg1"/>
              </a:solidFill>
            </a:endParaRPr>
          </a:p>
          <a:p>
            <a:pPr algn="ctr"/>
            <a:r>
              <a:rPr lang="en-US" sz="1600">
                <a:solidFill>
                  <a:schemeClr val="bg1"/>
                </a:solidFill>
              </a:rPr>
              <a:t>Using evaluation insights to </a:t>
            </a:r>
            <a:r>
              <a:rPr lang="en-US" sz="1600" b="1">
                <a:solidFill>
                  <a:schemeClr val="bg1"/>
                </a:solidFill>
              </a:rPr>
              <a:t>take sustainable actions</a:t>
            </a:r>
          </a:p>
        </p:txBody>
      </p:sp>
      <p:sp>
        <p:nvSpPr>
          <p:cNvPr id="11" name="Arrow: Left-Right 10">
            <a:extLst>
              <a:ext uri="{FF2B5EF4-FFF2-40B4-BE49-F238E27FC236}">
                <a16:creationId xmlns:a16="http://schemas.microsoft.com/office/drawing/2014/main" id="{4DCC59C8-31A7-38A8-4B9D-134AFEF4DB33}"/>
              </a:ext>
            </a:extLst>
          </p:cNvPr>
          <p:cNvSpPr/>
          <p:nvPr/>
        </p:nvSpPr>
        <p:spPr>
          <a:xfrm>
            <a:off x="6340002" y="1707100"/>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2" name="Arrow: Left-Right 11">
            <a:extLst>
              <a:ext uri="{FF2B5EF4-FFF2-40B4-BE49-F238E27FC236}">
                <a16:creationId xmlns:a16="http://schemas.microsoft.com/office/drawing/2014/main" id="{8B8BF259-6F36-DB1E-066F-C286865A5C09}"/>
              </a:ext>
            </a:extLst>
          </p:cNvPr>
          <p:cNvSpPr/>
          <p:nvPr/>
        </p:nvSpPr>
        <p:spPr>
          <a:xfrm>
            <a:off x="8909737" y="1707101"/>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3" name="Arrow: Left-Right 12">
            <a:extLst>
              <a:ext uri="{FF2B5EF4-FFF2-40B4-BE49-F238E27FC236}">
                <a16:creationId xmlns:a16="http://schemas.microsoft.com/office/drawing/2014/main" id="{DA89EA40-2290-9CE3-AE8B-0FC9E0E4CB09}"/>
              </a:ext>
            </a:extLst>
          </p:cNvPr>
          <p:cNvSpPr/>
          <p:nvPr/>
        </p:nvSpPr>
        <p:spPr>
          <a:xfrm>
            <a:off x="8909737" y="3348247"/>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4" name="Arrow: Left-Right 13">
            <a:extLst>
              <a:ext uri="{FF2B5EF4-FFF2-40B4-BE49-F238E27FC236}">
                <a16:creationId xmlns:a16="http://schemas.microsoft.com/office/drawing/2014/main" id="{14F32D2A-966E-B7BE-6B02-638A06ABCE22}"/>
              </a:ext>
            </a:extLst>
          </p:cNvPr>
          <p:cNvSpPr/>
          <p:nvPr/>
        </p:nvSpPr>
        <p:spPr>
          <a:xfrm>
            <a:off x="6340002" y="3348247"/>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5" name="Arrow: Left-Right 14">
            <a:extLst>
              <a:ext uri="{FF2B5EF4-FFF2-40B4-BE49-F238E27FC236}">
                <a16:creationId xmlns:a16="http://schemas.microsoft.com/office/drawing/2014/main" id="{624F8442-F162-7590-32DB-C4AC3530F02D}"/>
              </a:ext>
            </a:extLst>
          </p:cNvPr>
          <p:cNvSpPr/>
          <p:nvPr/>
        </p:nvSpPr>
        <p:spPr>
          <a:xfrm>
            <a:off x="6340002" y="5485710"/>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6" name="Arrow: Left-Right 15">
            <a:extLst>
              <a:ext uri="{FF2B5EF4-FFF2-40B4-BE49-F238E27FC236}">
                <a16:creationId xmlns:a16="http://schemas.microsoft.com/office/drawing/2014/main" id="{13AE30C3-4DEB-31AC-E798-A8BE05D09393}"/>
              </a:ext>
            </a:extLst>
          </p:cNvPr>
          <p:cNvSpPr/>
          <p:nvPr/>
        </p:nvSpPr>
        <p:spPr>
          <a:xfrm>
            <a:off x="8937414" y="5485709"/>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8" name="Arrow: Down 17">
            <a:extLst>
              <a:ext uri="{FF2B5EF4-FFF2-40B4-BE49-F238E27FC236}">
                <a16:creationId xmlns:a16="http://schemas.microsoft.com/office/drawing/2014/main" id="{31C1FBE2-D87B-F1DE-88CF-570BABBCBC93}"/>
              </a:ext>
            </a:extLst>
          </p:cNvPr>
          <p:cNvSpPr/>
          <p:nvPr/>
        </p:nvSpPr>
        <p:spPr>
          <a:xfrm>
            <a:off x="10391392" y="685333"/>
            <a:ext cx="288000" cy="36000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Down 18">
            <a:extLst>
              <a:ext uri="{FF2B5EF4-FFF2-40B4-BE49-F238E27FC236}">
                <a16:creationId xmlns:a16="http://schemas.microsoft.com/office/drawing/2014/main" id="{C11E356A-2312-F7A8-2E7C-AA8FD4B961E8}"/>
              </a:ext>
            </a:extLst>
          </p:cNvPr>
          <p:cNvSpPr/>
          <p:nvPr/>
        </p:nvSpPr>
        <p:spPr>
          <a:xfrm>
            <a:off x="4927614" y="709037"/>
            <a:ext cx="288000" cy="36000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Down 19">
            <a:extLst>
              <a:ext uri="{FF2B5EF4-FFF2-40B4-BE49-F238E27FC236}">
                <a16:creationId xmlns:a16="http://schemas.microsoft.com/office/drawing/2014/main" id="{A306F026-D869-CAF8-0BEF-34BCA3717880}"/>
              </a:ext>
            </a:extLst>
          </p:cNvPr>
          <p:cNvSpPr/>
          <p:nvPr/>
        </p:nvSpPr>
        <p:spPr>
          <a:xfrm>
            <a:off x="7653397" y="706217"/>
            <a:ext cx="288000" cy="36000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extLst>
      <p:ext uri="{BB962C8B-B14F-4D97-AF65-F5344CB8AC3E}">
        <p14:creationId xmlns:p14="http://schemas.microsoft.com/office/powerpoint/2010/main" val="2296338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P spid="19" grpId="0" animBg="1"/>
      <p:bldP spid="2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working in a garden&#10;&#10;Description automatically generated">
            <a:extLst>
              <a:ext uri="{FF2B5EF4-FFF2-40B4-BE49-F238E27FC236}">
                <a16:creationId xmlns:a16="http://schemas.microsoft.com/office/drawing/2014/main" id="{5A6CC2B6-F336-674A-F478-095FB4F7B17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02721" y="5071623"/>
            <a:ext cx="3041652" cy="1646919"/>
          </a:xfrm>
          <a:prstGeom prst="rect">
            <a:avLst/>
          </a:prstGeom>
        </p:spPr>
      </p:pic>
      <p:sp>
        <p:nvSpPr>
          <p:cNvPr id="2" name="Titel 1">
            <a:extLst>
              <a:ext uri="{FF2B5EF4-FFF2-40B4-BE49-F238E27FC236}">
                <a16:creationId xmlns:a16="http://schemas.microsoft.com/office/drawing/2014/main" id="{5202B361-A49C-1A05-F423-B34C813FB5C6}"/>
              </a:ext>
            </a:extLst>
          </p:cNvPr>
          <p:cNvSpPr>
            <a:spLocks noGrp="1"/>
          </p:cNvSpPr>
          <p:nvPr>
            <p:ph type="title"/>
          </p:nvPr>
        </p:nvSpPr>
        <p:spPr/>
        <p:txBody>
          <a:bodyPr spcFirstLastPara="1" wrap="square" lIns="91425" tIns="45700" rIns="91425" bIns="45700" anchor="ctr" anchorCtr="0">
            <a:noAutofit/>
          </a:bodyPr>
          <a:lstStyle/>
          <a:p>
            <a:r>
              <a:rPr lang="de-DE" sz="3600">
                <a:latin typeface="Arial"/>
              </a:rPr>
              <a:t>Food </a:t>
            </a:r>
            <a:r>
              <a:rPr lang="de-DE" sz="3600" err="1">
                <a:latin typeface="Arial"/>
              </a:rPr>
              <a:t>systems</a:t>
            </a:r>
            <a:r>
              <a:rPr lang="de-DE" sz="3600">
                <a:latin typeface="Arial"/>
              </a:rPr>
              <a:t>, </a:t>
            </a:r>
            <a:r>
              <a:rPr lang="de-DE" sz="3600" err="1">
                <a:latin typeface="Arial"/>
              </a:rPr>
              <a:t>climate</a:t>
            </a:r>
            <a:r>
              <a:rPr lang="de-DE" sz="3600">
                <a:latin typeface="Arial"/>
              </a:rPr>
              <a:t> and environmental </a:t>
            </a:r>
            <a:r>
              <a:rPr lang="de-DE" sz="3600" err="1">
                <a:latin typeface="Arial"/>
              </a:rPr>
              <a:t>sustainability</a:t>
            </a:r>
            <a:r>
              <a:rPr lang="de-DE" sz="3600">
                <a:latin typeface="Arial"/>
              </a:rPr>
              <a:t> </a:t>
            </a:r>
            <a:r>
              <a:rPr lang="de-DE" sz="3600" err="1">
                <a:latin typeface="Arial"/>
              </a:rPr>
              <a:t>are</a:t>
            </a:r>
            <a:r>
              <a:rPr lang="de-DE" sz="3600">
                <a:latin typeface="Arial"/>
              </a:rPr>
              <a:t> </a:t>
            </a:r>
            <a:r>
              <a:rPr lang="de-DE" sz="3600" err="1">
                <a:latin typeface="Arial"/>
              </a:rPr>
              <a:t>coupled</a:t>
            </a:r>
            <a:endParaRPr lang="de-DE" sz="3600">
              <a:latin typeface="Arial"/>
            </a:endParaRPr>
          </a:p>
        </p:txBody>
      </p:sp>
      <p:pic>
        <p:nvPicPr>
          <p:cNvPr id="7" name="Picture 6" descr="A group of people in a desert&#10;&#10;Description automatically generated">
            <a:extLst>
              <a:ext uri="{FF2B5EF4-FFF2-40B4-BE49-F238E27FC236}">
                <a16:creationId xmlns:a16="http://schemas.microsoft.com/office/drawing/2014/main" id="{FE3D016B-795A-1573-2B40-85AD4F0E58C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01486" y="2992210"/>
            <a:ext cx="3043439" cy="1846036"/>
          </a:xfrm>
          <a:prstGeom prst="rect">
            <a:avLst/>
          </a:prstGeom>
        </p:spPr>
      </p:pic>
      <p:pic>
        <p:nvPicPr>
          <p:cNvPr id="9" name="Picture 8" descr="A person in a garden&#10;&#10;Description automatically generated">
            <a:extLst>
              <a:ext uri="{FF2B5EF4-FFF2-40B4-BE49-F238E27FC236}">
                <a16:creationId xmlns:a16="http://schemas.microsoft.com/office/drawing/2014/main" id="{35258D36-5E7C-32FC-2A00-48EA565BF2D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98278" y="1258644"/>
            <a:ext cx="3049070" cy="1563462"/>
          </a:xfrm>
          <a:prstGeom prst="rect">
            <a:avLst/>
          </a:prstGeom>
        </p:spPr>
      </p:pic>
      <p:sp>
        <p:nvSpPr>
          <p:cNvPr id="3" name="TextBox 2">
            <a:extLst>
              <a:ext uri="{FF2B5EF4-FFF2-40B4-BE49-F238E27FC236}">
                <a16:creationId xmlns:a16="http://schemas.microsoft.com/office/drawing/2014/main" id="{AAE3EB16-8AB7-76DB-36C9-7CF64ACAC120}"/>
              </a:ext>
            </a:extLst>
          </p:cNvPr>
          <p:cNvSpPr txBox="1"/>
          <p:nvPr/>
        </p:nvSpPr>
        <p:spPr>
          <a:xfrm>
            <a:off x="4779335" y="1414130"/>
            <a:ext cx="7260608" cy="5386090"/>
          </a:xfrm>
          <a:prstGeom prst="rect">
            <a:avLst/>
          </a:prstGeom>
          <a:noFill/>
        </p:spPr>
        <p:txBody>
          <a:bodyPr wrap="square" lIns="91440" tIns="45720" rIns="91440" bIns="45720" rtlCol="0" anchor="t">
            <a:spAutoFit/>
          </a:bodyPr>
          <a:lstStyle/>
          <a:p>
            <a:pPr>
              <a:spcBef>
                <a:spcPts val="600"/>
              </a:spcBef>
              <a:spcAft>
                <a:spcPts val="600"/>
              </a:spcAft>
            </a:pPr>
            <a:r>
              <a:rPr lang="en-GB" sz="2000" b="1"/>
              <a:t>The agrifood systems and climate change nexus</a:t>
            </a:r>
            <a:endParaRPr lang="de-DE" sz="2000">
              <a:cs typeface="Arial"/>
            </a:endParaRPr>
          </a:p>
          <a:p>
            <a:pPr marL="571500" indent="-285750">
              <a:spcBef>
                <a:spcPts val="600"/>
              </a:spcBef>
              <a:spcAft>
                <a:spcPts val="600"/>
              </a:spcAft>
              <a:buFont typeface="Arial"/>
              <a:buChar char="•"/>
            </a:pPr>
            <a:r>
              <a:rPr lang="en-GB" sz="2000" b="1">
                <a:solidFill>
                  <a:schemeClr val="accent1"/>
                </a:solidFill>
                <a:ea typeface="+mn-lt"/>
                <a:cs typeface="+mn-lt"/>
              </a:rPr>
              <a:t>Climate threats</a:t>
            </a:r>
            <a:r>
              <a:rPr lang="en-GB" sz="2000">
                <a:ea typeface="+mn-lt"/>
                <a:cs typeface="+mn-lt"/>
              </a:rPr>
              <a:t> like floods, droughts, and cyclones are increasingly frequent and severe, disproportionately </a:t>
            </a:r>
            <a:r>
              <a:rPr lang="en-GB" sz="2000" b="1">
                <a:solidFill>
                  <a:schemeClr val="accent1"/>
                </a:solidFill>
                <a:ea typeface="+mn-lt"/>
                <a:cs typeface="+mn-lt"/>
              </a:rPr>
              <a:t>affecting marginalized agricultural communities</a:t>
            </a:r>
            <a:r>
              <a:rPr lang="en-GB" sz="2000">
                <a:ea typeface="+mn-lt"/>
                <a:cs typeface="+mn-lt"/>
              </a:rPr>
              <a:t>, worsening food insecurity and poverty.</a:t>
            </a:r>
            <a:endParaRPr lang="en-GB" sz="2000">
              <a:cs typeface="Arial"/>
            </a:endParaRPr>
          </a:p>
          <a:p>
            <a:pPr marL="571500" indent="-285750">
              <a:spcBef>
                <a:spcPts val="600"/>
              </a:spcBef>
              <a:spcAft>
                <a:spcPts val="600"/>
              </a:spcAft>
              <a:buFont typeface="Arial"/>
              <a:buChar char="•"/>
            </a:pPr>
            <a:r>
              <a:rPr lang="en-GB" sz="2000" b="1">
                <a:solidFill>
                  <a:schemeClr val="accent1"/>
                </a:solidFill>
                <a:ea typeface="+mn-lt"/>
                <a:cs typeface="+mn-lt"/>
              </a:rPr>
              <a:t>Agrifood systems</a:t>
            </a:r>
            <a:r>
              <a:rPr lang="en-GB" sz="2000">
                <a:ea typeface="+mn-lt"/>
                <a:cs typeface="+mn-lt"/>
              </a:rPr>
              <a:t> contribute over a third of global greenhouse gas emissions, </a:t>
            </a:r>
            <a:r>
              <a:rPr lang="en-GB" sz="2000" b="1">
                <a:solidFill>
                  <a:schemeClr val="accent1"/>
                </a:solidFill>
                <a:ea typeface="+mn-lt"/>
                <a:cs typeface="+mn-lt"/>
              </a:rPr>
              <a:t>amplifying climate change</a:t>
            </a:r>
            <a:r>
              <a:rPr lang="en-GB" sz="2000">
                <a:ea typeface="+mn-lt"/>
                <a:cs typeface="+mn-lt"/>
              </a:rPr>
              <a:t> and its impacts.</a:t>
            </a:r>
          </a:p>
          <a:p>
            <a:pPr marL="571500" indent="-285750">
              <a:spcBef>
                <a:spcPts val="600"/>
              </a:spcBef>
              <a:spcAft>
                <a:spcPts val="600"/>
              </a:spcAft>
              <a:buFont typeface="Arial"/>
              <a:buChar char="•"/>
            </a:pPr>
            <a:r>
              <a:rPr lang="en-GB" sz="2000">
                <a:ea typeface="+mn-lt"/>
                <a:cs typeface="+mn-lt"/>
              </a:rPr>
              <a:t>To meet the 2030 Agenda goals, food security must be ensured alongside ecosystem and economic resilience through win-win agricultural solutions that enhance both environmental and developmental resilience</a:t>
            </a:r>
            <a:endParaRPr lang="en-GB" sz="2000">
              <a:cs typeface="Arial"/>
            </a:endParaRPr>
          </a:p>
          <a:p>
            <a:pPr>
              <a:spcBef>
                <a:spcPts val="600"/>
              </a:spcBef>
              <a:spcAft>
                <a:spcPts val="600"/>
              </a:spcAft>
            </a:pPr>
            <a:endParaRPr lang="en-GB">
              <a:cs typeface="Arial"/>
            </a:endParaRPr>
          </a:p>
          <a:p>
            <a:pPr>
              <a:spcAft>
                <a:spcPts val="600"/>
              </a:spcAft>
            </a:pPr>
            <a:r>
              <a:rPr lang="en-GB">
                <a:hlinkClick r:id="rId6"/>
              </a:rPr>
              <a:t>https://www.evalforward.org/blog/evaluating-sustainability</a:t>
            </a:r>
            <a:r>
              <a:rPr lang="en-GB"/>
              <a:t> </a:t>
            </a:r>
            <a:endParaRPr lang="en-GB">
              <a:cs typeface="Arial"/>
            </a:endParaRPr>
          </a:p>
          <a:p>
            <a:pPr>
              <a:spcAft>
                <a:spcPts val="600"/>
              </a:spcAft>
            </a:pPr>
            <a:endParaRPr lang="en-CA">
              <a:cs typeface="Arial"/>
            </a:endParaRPr>
          </a:p>
        </p:txBody>
      </p:sp>
    </p:spTree>
    <p:extLst>
      <p:ext uri="{BB962C8B-B14F-4D97-AF65-F5344CB8AC3E}">
        <p14:creationId xmlns:p14="http://schemas.microsoft.com/office/powerpoint/2010/main" val="34885429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A6FB0-E0EB-102E-9DB3-5E52B04DB10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D59A003-34D3-F2E0-7AD0-D8168782D40F}"/>
              </a:ext>
            </a:extLst>
          </p:cNvPr>
          <p:cNvSpPr>
            <a:spLocks noGrp="1"/>
          </p:cNvSpPr>
          <p:nvPr>
            <p:ph type="title"/>
          </p:nvPr>
        </p:nvSpPr>
        <p:spPr>
          <a:xfrm>
            <a:off x="321194" y="194783"/>
            <a:ext cx="11336202" cy="769493"/>
          </a:xfrm>
        </p:spPr>
        <p:txBody>
          <a:bodyPr spcFirstLastPara="1" wrap="square" lIns="91425" tIns="45700" rIns="91425" bIns="45700" anchor="ctr" anchorCtr="0">
            <a:noAutofit/>
          </a:bodyPr>
          <a:lstStyle/>
          <a:p>
            <a:r>
              <a:rPr lang="de-DE" sz="3600">
                <a:latin typeface="Avenir Next LT Pro Bold"/>
              </a:rPr>
              <a:t>IFAD </a:t>
            </a:r>
            <a:r>
              <a:rPr lang="en-GB" sz="3600">
                <a:latin typeface="Avenir Next LT Pro Bold"/>
              </a:rPr>
              <a:t>conceptual framework for climate resilience in the rural agricultural sector</a:t>
            </a:r>
            <a:endParaRPr lang="de-DE" sz="3600">
              <a:latin typeface="Avenir Next LT Pro Bold"/>
            </a:endParaRPr>
          </a:p>
        </p:txBody>
      </p:sp>
      <p:pic>
        <p:nvPicPr>
          <p:cNvPr id="5" name="Picture 4" descr="A diagram of a rural agricultural sector&#10;&#10;Description automatically generated">
            <a:extLst>
              <a:ext uri="{FF2B5EF4-FFF2-40B4-BE49-F238E27FC236}">
                <a16:creationId xmlns:a16="http://schemas.microsoft.com/office/drawing/2014/main" id="{A25E75A7-1C5D-1A15-4B99-E8C046B56F4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91960" y="1263788"/>
            <a:ext cx="6587217" cy="5216978"/>
          </a:xfrm>
          <a:prstGeom prst="rect">
            <a:avLst/>
          </a:prstGeom>
        </p:spPr>
      </p:pic>
      <p:sp>
        <p:nvSpPr>
          <p:cNvPr id="6" name="TextBox 5">
            <a:extLst>
              <a:ext uri="{FF2B5EF4-FFF2-40B4-BE49-F238E27FC236}">
                <a16:creationId xmlns:a16="http://schemas.microsoft.com/office/drawing/2014/main" id="{1DAE1558-86DF-54B5-3ED2-89DE15634544}"/>
              </a:ext>
            </a:extLst>
          </p:cNvPr>
          <p:cNvSpPr txBox="1"/>
          <p:nvPr/>
        </p:nvSpPr>
        <p:spPr>
          <a:xfrm>
            <a:off x="7198241" y="2859629"/>
            <a:ext cx="4593265" cy="3139321"/>
          </a:xfrm>
          <a:prstGeom prst="rect">
            <a:avLst/>
          </a:prstGeom>
          <a:noFill/>
        </p:spPr>
        <p:txBody>
          <a:bodyPr wrap="square" rtlCol="0">
            <a:spAutoFit/>
          </a:bodyPr>
          <a:lstStyle/>
          <a:p>
            <a:pPr marL="285750" indent="-285750">
              <a:buFont typeface="Arial" panose="020B0604020202020204" pitchFamily="34" charset="0"/>
              <a:buChar char="•"/>
            </a:pPr>
            <a:r>
              <a:rPr lang="en-CA"/>
              <a:t>This conceptual framework provides the initial understanding of the evaluand – the subject of the evaluation</a:t>
            </a:r>
          </a:p>
          <a:p>
            <a:pPr marL="285750" indent="-285750">
              <a:buFont typeface="Arial" panose="020B0604020202020204" pitchFamily="34" charset="0"/>
              <a:buChar char="•"/>
            </a:pPr>
            <a:endParaRPr lang="en-CA"/>
          </a:p>
          <a:p>
            <a:pPr marL="285750" indent="-285750">
              <a:buFont typeface="Arial" panose="020B0604020202020204" pitchFamily="34" charset="0"/>
              <a:buChar char="•"/>
            </a:pPr>
            <a:r>
              <a:rPr lang="en-CA"/>
              <a:t>It tells us the stance of the intervention</a:t>
            </a:r>
          </a:p>
          <a:p>
            <a:pPr marL="285750" indent="-285750">
              <a:buFont typeface="Arial" panose="020B0604020202020204" pitchFamily="34" charset="0"/>
              <a:buChar char="•"/>
            </a:pPr>
            <a:endParaRPr lang="en-CA"/>
          </a:p>
          <a:p>
            <a:pPr marL="285750" indent="-285750">
              <a:buFont typeface="Arial" panose="020B0604020202020204" pitchFamily="34" charset="0"/>
              <a:buChar char="•"/>
            </a:pPr>
            <a:r>
              <a:rPr lang="en-CA"/>
              <a:t>Entirely human-centric, does not recognise coupled human and natural systems nor systematic environmental harm from agriculture</a:t>
            </a:r>
          </a:p>
          <a:p>
            <a:pPr marL="285750" indent="-285750">
              <a:buFont typeface="Arial" panose="020B0604020202020204" pitchFamily="34" charset="0"/>
              <a:buChar char="•"/>
            </a:pPr>
            <a:endParaRPr lang="en-CA"/>
          </a:p>
        </p:txBody>
      </p:sp>
    </p:spTree>
    <p:extLst>
      <p:ext uri="{BB962C8B-B14F-4D97-AF65-F5344CB8AC3E}">
        <p14:creationId xmlns:p14="http://schemas.microsoft.com/office/powerpoint/2010/main" val="21768595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B897CB-1939-FD0C-261A-89BFECE1FB06}"/>
              </a:ext>
            </a:extLst>
          </p:cNvPr>
          <p:cNvSpPr>
            <a:spLocks noGrp="1"/>
          </p:cNvSpPr>
          <p:nvPr>
            <p:ph type="title"/>
          </p:nvPr>
        </p:nvSpPr>
        <p:spPr/>
        <p:txBody>
          <a:bodyPr>
            <a:normAutofit fontScale="90000"/>
          </a:bodyPr>
          <a:lstStyle/>
          <a:p>
            <a:r>
              <a:rPr lang="de-DE">
                <a:latin typeface="Arial"/>
              </a:rPr>
              <a:t>IFAD </a:t>
            </a:r>
            <a:r>
              <a:rPr lang="de-DE" err="1">
                <a:latin typeface="Arial"/>
              </a:rPr>
              <a:t>ToC</a:t>
            </a:r>
            <a:endParaRPr lang="de-DE">
              <a:latin typeface="Arial"/>
            </a:endParaRPr>
          </a:p>
        </p:txBody>
      </p:sp>
      <p:pic>
        <p:nvPicPr>
          <p:cNvPr id="4" name="Grafik 3">
            <a:extLst>
              <a:ext uri="{FF2B5EF4-FFF2-40B4-BE49-F238E27FC236}">
                <a16:creationId xmlns:a16="http://schemas.microsoft.com/office/drawing/2014/main" id="{49DC195D-2D90-4A32-8721-DBC986B2FCB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393949"/>
            <a:ext cx="12192000" cy="4926136"/>
          </a:xfrm>
          <a:prstGeom prst="rect">
            <a:avLst/>
          </a:prstGeom>
        </p:spPr>
      </p:pic>
    </p:spTree>
    <p:extLst>
      <p:ext uri="{BB962C8B-B14F-4D97-AF65-F5344CB8AC3E}">
        <p14:creationId xmlns:p14="http://schemas.microsoft.com/office/powerpoint/2010/main" val="49252757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D83825-6434-F05B-9447-777182AF8B83}"/>
              </a:ext>
            </a:extLst>
          </p:cNvPr>
          <p:cNvSpPr>
            <a:spLocks noGrp="1"/>
          </p:cNvSpPr>
          <p:nvPr>
            <p:ph type="title"/>
          </p:nvPr>
        </p:nvSpPr>
        <p:spPr>
          <a:xfrm>
            <a:off x="370345" y="808118"/>
            <a:ext cx="11451309" cy="1501327"/>
          </a:xfrm>
        </p:spPr>
        <p:txBody>
          <a:bodyPr spcFirstLastPara="1" wrap="square" lIns="91425" tIns="45700" rIns="91425" bIns="45700" anchor="b" anchorCtr="0">
            <a:noAutofit/>
          </a:bodyPr>
          <a:lstStyle/>
          <a:p>
            <a:pPr algn="ctr">
              <a:lnSpc>
                <a:spcPct val="100000"/>
              </a:lnSpc>
            </a:pPr>
            <a:r>
              <a:rPr lang="en-GB" sz="4400" b="1" kern="100">
                <a:effectLst/>
                <a:latin typeface="Aptos" panose="020B0004020202020204" pitchFamily="34" charset="0"/>
                <a:ea typeface="Aptos" panose="020B0004020202020204" pitchFamily="34" charset="0"/>
                <a:cs typeface="Times New Roman" panose="02020603050405020304" pitchFamily="18" charset="0"/>
              </a:rPr>
              <a:t>1. Understanding the evaluand </a:t>
            </a:r>
            <a:r>
              <a:rPr lang="en-GB" sz="4400" b="1" kern="100">
                <a:effectLst/>
                <a:ea typeface="Aptos" panose="020B0004020202020204" pitchFamily="34" charset="0"/>
                <a:cs typeface="Times New Roman" panose="02020603050405020304" pitchFamily="18" charset="0"/>
              </a:rPr>
              <a:t>applying the principals </a:t>
            </a:r>
            <a:br>
              <a:rPr lang="en-GB" sz="3200" b="1" kern="100">
                <a:effectLst/>
                <a:ea typeface="Aptos" panose="020B0004020202020204" pitchFamily="34" charset="0"/>
                <a:cs typeface="Times New Roman" panose="02020603050405020304" pitchFamily="18" charset="0"/>
              </a:rPr>
            </a:br>
            <a:endParaRPr lang="de-DE" sz="3600"/>
          </a:p>
        </p:txBody>
      </p:sp>
      <p:sp>
        <p:nvSpPr>
          <p:cNvPr id="3" name="Inhaltsplatzhalter 2">
            <a:extLst>
              <a:ext uri="{FF2B5EF4-FFF2-40B4-BE49-F238E27FC236}">
                <a16:creationId xmlns:a16="http://schemas.microsoft.com/office/drawing/2014/main" id="{D304E0A2-CCBB-B0F1-0157-4EB31DB62806}"/>
              </a:ext>
            </a:extLst>
          </p:cNvPr>
          <p:cNvSpPr>
            <a:spLocks noGrp="1"/>
          </p:cNvSpPr>
          <p:nvPr>
            <p:ph idx="4294967295"/>
          </p:nvPr>
        </p:nvSpPr>
        <p:spPr>
          <a:xfrm>
            <a:off x="4233962" y="2379440"/>
            <a:ext cx="7233138" cy="4405657"/>
          </a:xfrm>
        </p:spPr>
        <p:txBody>
          <a:bodyPr vert="horz" wrap="square" lIns="91440" tIns="45720" rIns="91440" bIns="45720" rtlCol="0" anchor="t">
            <a:normAutofit lnSpcReduction="10000"/>
          </a:bodyPr>
          <a:lstStyle/>
          <a:p>
            <a:pPr marL="0" indent="0">
              <a:lnSpc>
                <a:spcPct val="100000"/>
              </a:lnSpc>
              <a:buNone/>
            </a:pPr>
            <a:r>
              <a:rPr lang="en-GB" sz="3200" b="1"/>
              <a:t>Developing a sustainability-inclusive </a:t>
            </a:r>
            <a:r>
              <a:rPr lang="en-GB" sz="3200" b="1" err="1"/>
              <a:t>ToC</a:t>
            </a:r>
            <a:endParaRPr lang="en-CA" sz="3200" b="1"/>
          </a:p>
          <a:p>
            <a:pPr marL="342900" indent="-342900">
              <a:lnSpc>
                <a:spcPct val="100000"/>
              </a:lnSpc>
            </a:pPr>
            <a:r>
              <a:rPr lang="en-CA">
                <a:latin typeface="Avenir Next LT Pro"/>
              </a:rPr>
              <a:t>Include direct environmental effects at a minimum</a:t>
            </a:r>
            <a:endParaRPr lang="en-US">
              <a:latin typeface="Avenir Next LT Pro"/>
            </a:endParaRPr>
          </a:p>
          <a:p>
            <a:pPr marL="342900" indent="-342900">
              <a:lnSpc>
                <a:spcPct val="100000"/>
              </a:lnSpc>
            </a:pPr>
            <a:r>
              <a:rPr lang="en-GB">
                <a:latin typeface="Avenir Next LT Pro"/>
                <a:ea typeface="Calibri Light"/>
                <a:cs typeface="Calibri Light"/>
              </a:rPr>
              <a:t>Include and engage key actors early on </a:t>
            </a:r>
            <a:r>
              <a:rPr lang="en-CA">
                <a:latin typeface="Avenir Next LT Pro"/>
                <a:ea typeface="Calibri Light"/>
                <a:cs typeface="Calibri Light"/>
              </a:rPr>
              <a:t>to contribute to TOC </a:t>
            </a:r>
          </a:p>
          <a:p>
            <a:pPr marL="342900" indent="-342900">
              <a:lnSpc>
                <a:spcPct val="100000"/>
              </a:lnSpc>
            </a:pPr>
            <a:r>
              <a:rPr lang="en-GB">
                <a:latin typeface="Avenir Next LT Pro"/>
                <a:ea typeface="Calibri Light"/>
                <a:cs typeface="Calibri Light"/>
              </a:rPr>
              <a:t>Include future effects beyond time scale of intervention</a:t>
            </a:r>
          </a:p>
          <a:p>
            <a:pPr marL="342900" indent="-342900">
              <a:lnSpc>
                <a:spcPct val="100000"/>
              </a:lnSpc>
            </a:pPr>
            <a:r>
              <a:rPr lang="en-US">
                <a:latin typeface="Avenir Next LT Pro"/>
                <a:ea typeface="Calibri Light"/>
                <a:cs typeface="Calibri Light"/>
              </a:rPr>
              <a:t>Expand geographic reach to incorporate connectivity and coupling of systems</a:t>
            </a:r>
          </a:p>
        </p:txBody>
      </p:sp>
      <p:pic>
        <p:nvPicPr>
          <p:cNvPr id="5" name="Picture 4" descr="Pathway to Change diagram, part 2 of 2, that shows how the mid term outcomes stem from the short term outcomes and lead to the long term outcomes, which further lead to the ELP outcome or ELP goal, which finally leads to the end goal. Full text of the diagram exists in Appendix B of report. ">
            <a:extLst>
              <a:ext uri="{FF2B5EF4-FFF2-40B4-BE49-F238E27FC236}">
                <a16:creationId xmlns:a16="http://schemas.microsoft.com/office/drawing/2014/main" id="{F4866384-68A2-3938-7FE4-C27CB29088D9}"/>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 y="2309445"/>
            <a:ext cx="3659331" cy="4545649"/>
          </a:xfrm>
          <a:prstGeom prst="rect">
            <a:avLst/>
          </a:prstGeom>
          <a:noFill/>
          <a:ln>
            <a:noFill/>
          </a:ln>
        </p:spPr>
      </p:pic>
    </p:spTree>
    <p:extLst>
      <p:ext uri="{BB962C8B-B14F-4D97-AF65-F5344CB8AC3E}">
        <p14:creationId xmlns:p14="http://schemas.microsoft.com/office/powerpoint/2010/main" val="2799751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8B5E3A-4A0E-1689-2FDA-313F02EF0109}"/>
              </a:ext>
            </a:extLst>
          </p:cNvPr>
          <p:cNvSpPr txBox="1"/>
          <p:nvPr/>
        </p:nvSpPr>
        <p:spPr>
          <a:xfrm>
            <a:off x="6415390" y="5774506"/>
            <a:ext cx="2376613" cy="400110"/>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C00000"/>
                </a:solidFill>
                <a:effectLst/>
                <a:uLnTx/>
                <a:uFillTx/>
                <a:latin typeface="Avenir Next LT Pro"/>
                <a:ea typeface="+mn-ea"/>
                <a:cs typeface="Arial"/>
                <a:sym typeface="Arial"/>
              </a:rPr>
              <a:t>  </a:t>
            </a:r>
            <a:r>
              <a:rPr kumimoji="0" lang="en-GB" sz="2000" b="1" i="0" u="none" strike="noStrike" kern="1200" cap="none" spc="0" normalizeH="0" baseline="0" noProof="0">
                <a:ln>
                  <a:noFill/>
                </a:ln>
                <a:solidFill>
                  <a:srgbClr val="26A26A">
                    <a:lumMod val="50000"/>
                  </a:srgbClr>
                </a:solidFill>
                <a:effectLst/>
                <a:uLnTx/>
                <a:uFillTx/>
                <a:latin typeface="Avenir Next LT Pro"/>
                <a:ea typeface="+mn-ea"/>
                <a:cs typeface="Arial"/>
                <a:sym typeface="Arial"/>
              </a:rPr>
              <a:t>Valid</a:t>
            </a:r>
            <a:r>
              <a:rPr kumimoji="0" lang="en-GB" sz="2000" b="0" i="0" u="none" strike="noStrike" kern="1200" cap="none" spc="0" normalizeH="0" baseline="0" noProof="0">
                <a:ln>
                  <a:noFill/>
                </a:ln>
                <a:solidFill>
                  <a:prstClr val="black"/>
                </a:solidFill>
                <a:effectLst/>
                <a:uLnTx/>
                <a:uFillTx/>
                <a:latin typeface="Avenir Next LT Pro"/>
                <a:ea typeface="+mn-ea"/>
                <a:cs typeface="Arial"/>
                <a:sym typeface="Arial"/>
              </a:rPr>
              <a:t> conclusions</a:t>
            </a:r>
          </a:p>
        </p:txBody>
      </p:sp>
      <p:sp>
        <p:nvSpPr>
          <p:cNvPr id="2" name="Title 1">
            <a:extLst>
              <a:ext uri="{FF2B5EF4-FFF2-40B4-BE49-F238E27FC236}">
                <a16:creationId xmlns:a16="http://schemas.microsoft.com/office/drawing/2014/main" id="{8838B882-EF7D-0FDD-9D76-3EF9F4ED9018}"/>
              </a:ext>
            </a:extLst>
          </p:cNvPr>
          <p:cNvSpPr>
            <a:spLocks noGrp="1"/>
          </p:cNvSpPr>
          <p:nvPr>
            <p:ph type="title"/>
          </p:nvPr>
        </p:nvSpPr>
        <p:spPr>
          <a:xfrm>
            <a:off x="271849" y="183988"/>
            <a:ext cx="11553567" cy="803380"/>
          </a:xfrm>
        </p:spPr>
        <p:txBody>
          <a:bodyPr>
            <a:noAutofit/>
          </a:bodyPr>
          <a:lstStyle/>
          <a:p>
            <a:r>
              <a:rPr lang="en-GB" sz="4000"/>
              <a:t>Ignore natural systems </a:t>
            </a:r>
            <a:r>
              <a:rPr lang="en-GB" sz="4000">
                <a:sym typeface="Wingdings" panose="05000000000000000000" pitchFamily="2" charset="2"/>
              </a:rPr>
              <a:t> Invalid conclusions!</a:t>
            </a:r>
            <a:endParaRPr lang="en-GB" sz="4000"/>
          </a:p>
        </p:txBody>
      </p:sp>
      <p:sp>
        <p:nvSpPr>
          <p:cNvPr id="9" name="TextBox 8">
            <a:extLst>
              <a:ext uri="{FF2B5EF4-FFF2-40B4-BE49-F238E27FC236}">
                <a16:creationId xmlns:a16="http://schemas.microsoft.com/office/drawing/2014/main" id="{CC847C61-6C10-C490-86F7-AD28DC289EBA}"/>
              </a:ext>
            </a:extLst>
          </p:cNvPr>
          <p:cNvSpPr txBox="1"/>
          <p:nvPr/>
        </p:nvSpPr>
        <p:spPr>
          <a:xfrm>
            <a:off x="2201215" y="2967019"/>
            <a:ext cx="3177502" cy="400110"/>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Avenir Next LT Pro"/>
                <a:ea typeface="+mn-ea"/>
                <a:cs typeface="Arial"/>
                <a:sym typeface="Arial"/>
              </a:rPr>
              <a:t>Human system effects</a:t>
            </a:r>
          </a:p>
        </p:txBody>
      </p:sp>
      <p:sp>
        <p:nvSpPr>
          <p:cNvPr id="10" name="TextBox 9">
            <a:extLst>
              <a:ext uri="{FF2B5EF4-FFF2-40B4-BE49-F238E27FC236}">
                <a16:creationId xmlns:a16="http://schemas.microsoft.com/office/drawing/2014/main" id="{0A10E115-4439-4598-0F32-06E764C96502}"/>
              </a:ext>
            </a:extLst>
          </p:cNvPr>
          <p:cNvSpPr txBox="1"/>
          <p:nvPr/>
        </p:nvSpPr>
        <p:spPr>
          <a:xfrm>
            <a:off x="6322057" y="2923653"/>
            <a:ext cx="320051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Avenir Next LT Pro"/>
                <a:ea typeface="+mn-ea"/>
                <a:cs typeface="Arial"/>
                <a:sym typeface="Arial"/>
              </a:rPr>
              <a:t>Natural system effects (positive or negative)</a:t>
            </a:r>
          </a:p>
        </p:txBody>
      </p:sp>
      <p:sp>
        <p:nvSpPr>
          <p:cNvPr id="12" name="Arrow: Chevron 11">
            <a:extLst>
              <a:ext uri="{FF2B5EF4-FFF2-40B4-BE49-F238E27FC236}">
                <a16:creationId xmlns:a16="http://schemas.microsoft.com/office/drawing/2014/main" id="{68BD4F4B-B37F-A1D0-7C62-99D7182BA404}"/>
              </a:ext>
            </a:extLst>
          </p:cNvPr>
          <p:cNvSpPr/>
          <p:nvPr/>
        </p:nvSpPr>
        <p:spPr>
          <a:xfrm rot="5400000">
            <a:off x="5025213" y="363150"/>
            <a:ext cx="1593029" cy="8019537"/>
          </a:xfrm>
          <a:prstGeom prst="chevron">
            <a:avLst>
              <a:gd name="adj" fmla="val 8176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venir Next LT Pro"/>
              <a:ea typeface="+mn-ea"/>
              <a:cs typeface="+mn-cs"/>
              <a:sym typeface="Arial"/>
            </a:endParaRPr>
          </a:p>
        </p:txBody>
      </p:sp>
      <p:pic>
        <p:nvPicPr>
          <p:cNvPr id="14" name="Graphic 13" descr="Badge Tick1 with solid fill">
            <a:extLst>
              <a:ext uri="{FF2B5EF4-FFF2-40B4-BE49-F238E27FC236}">
                <a16:creationId xmlns:a16="http://schemas.microsoft.com/office/drawing/2014/main" id="{987A168B-941D-9B99-3548-D7B76EC23B28}"/>
              </a:ext>
            </a:extLst>
          </p:cNvPr>
          <p:cNvPicPr>
            <a:picLocks noChangeAspect="1"/>
          </p:cNvPicPr>
          <p:nvPr/>
        </p:nvPicPr>
        <p:blipFill>
          <a:blip r:embed="rId3">
            <a:duotone>
              <a:schemeClr val="accent6">
                <a:shade val="45000"/>
                <a:satMod val="135000"/>
              </a:schemeClr>
              <a:prstClr val="white"/>
            </a:duotone>
            <a:extLst>
              <a:ext uri="{96DAC541-7B7A-43D3-8B79-37D633B846F1}">
                <asvg:svgBlip xmlns:asvg="http://schemas.microsoft.com/office/drawing/2016/SVG/main" r:embed="rId4"/>
              </a:ext>
            </a:extLst>
          </a:blip>
          <a:stretch>
            <a:fillRect/>
          </a:stretch>
        </p:blipFill>
        <p:spPr>
          <a:xfrm>
            <a:off x="5261036" y="5422317"/>
            <a:ext cx="1142116" cy="1142116"/>
          </a:xfrm>
          <a:prstGeom prst="rect">
            <a:avLst/>
          </a:prstGeom>
        </p:spPr>
      </p:pic>
      <p:sp>
        <p:nvSpPr>
          <p:cNvPr id="17" name="TextBox 16">
            <a:extLst>
              <a:ext uri="{FF2B5EF4-FFF2-40B4-BE49-F238E27FC236}">
                <a16:creationId xmlns:a16="http://schemas.microsoft.com/office/drawing/2014/main" id="{697A3F07-5FEB-0D6F-FBC6-C8FD43963B20}"/>
              </a:ext>
            </a:extLst>
          </p:cNvPr>
          <p:cNvSpPr txBox="1"/>
          <p:nvPr/>
        </p:nvSpPr>
        <p:spPr>
          <a:xfrm>
            <a:off x="4528201" y="3894678"/>
            <a:ext cx="258705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Avenir Next LT Pro"/>
                <a:ea typeface="+mn-ea"/>
                <a:cs typeface="Arial"/>
                <a:sym typeface="Arial"/>
              </a:rPr>
              <a:t>Evaluative reasoning</a:t>
            </a:r>
          </a:p>
        </p:txBody>
      </p:sp>
      <p:pic>
        <p:nvPicPr>
          <p:cNvPr id="20" name="Graphic 19" descr="Transfer with solid fill">
            <a:extLst>
              <a:ext uri="{FF2B5EF4-FFF2-40B4-BE49-F238E27FC236}">
                <a16:creationId xmlns:a16="http://schemas.microsoft.com/office/drawing/2014/main" id="{85D00B82-8E2D-45EC-87B9-D6F71DDA88B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62444" y="2078777"/>
            <a:ext cx="626867" cy="626867"/>
          </a:xfrm>
          <a:prstGeom prst="rect">
            <a:avLst/>
          </a:prstGeom>
        </p:spPr>
      </p:pic>
      <p:pic>
        <p:nvPicPr>
          <p:cNvPr id="26" name="Graphic 25" descr="Merger with solid fill">
            <a:extLst>
              <a:ext uri="{FF2B5EF4-FFF2-40B4-BE49-F238E27FC236}">
                <a16:creationId xmlns:a16="http://schemas.microsoft.com/office/drawing/2014/main" id="{B677DF9C-2D8D-3BD7-F569-918BEA2CFEB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5400000">
            <a:off x="5166058" y="2963483"/>
            <a:ext cx="1332073" cy="914400"/>
          </a:xfrm>
          <a:prstGeom prst="rect">
            <a:avLst/>
          </a:prstGeom>
        </p:spPr>
      </p:pic>
      <p:pic>
        <p:nvPicPr>
          <p:cNvPr id="27" name="Graphic 26" descr="Rainforest with solid fill">
            <a:extLst>
              <a:ext uri="{FF2B5EF4-FFF2-40B4-BE49-F238E27FC236}">
                <a16:creationId xmlns:a16="http://schemas.microsoft.com/office/drawing/2014/main" id="{67FF4A66-3883-628B-FA82-106639650A5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981184" y="1464501"/>
            <a:ext cx="1396088" cy="1396088"/>
          </a:xfrm>
          <a:prstGeom prst="rect">
            <a:avLst/>
          </a:prstGeom>
        </p:spPr>
      </p:pic>
      <p:pic>
        <p:nvPicPr>
          <p:cNvPr id="28" name="Graphic 27" descr="Universal access with solid fill">
            <a:extLst>
              <a:ext uri="{FF2B5EF4-FFF2-40B4-BE49-F238E27FC236}">
                <a16:creationId xmlns:a16="http://schemas.microsoft.com/office/drawing/2014/main" id="{E824A7DF-9402-459D-8CB7-A73BD294AFC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129946" y="1730308"/>
            <a:ext cx="1314426" cy="1314426"/>
          </a:xfrm>
          <a:prstGeom prst="rect">
            <a:avLst/>
          </a:prstGeom>
        </p:spPr>
      </p:pic>
      <p:pic>
        <p:nvPicPr>
          <p:cNvPr id="29" name="Graphic 28" descr="Work from home Wi-Fi with solid fill">
            <a:extLst>
              <a:ext uri="{FF2B5EF4-FFF2-40B4-BE49-F238E27FC236}">
                <a16:creationId xmlns:a16="http://schemas.microsoft.com/office/drawing/2014/main" id="{08B639A8-B267-23BC-9FA7-8193102EA247}"/>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096276" y="1550224"/>
            <a:ext cx="914400" cy="914400"/>
          </a:xfrm>
          <a:prstGeom prst="rect">
            <a:avLst/>
          </a:prstGeom>
        </p:spPr>
      </p:pic>
      <p:pic>
        <p:nvPicPr>
          <p:cNvPr id="30" name="Graphic 29" descr="Bee with solid fill">
            <a:extLst>
              <a:ext uri="{FF2B5EF4-FFF2-40B4-BE49-F238E27FC236}">
                <a16:creationId xmlns:a16="http://schemas.microsoft.com/office/drawing/2014/main" id="{2D3FEC2E-3843-B69B-F8D4-2B4CB199EDAD}"/>
              </a:ext>
            </a:extLst>
          </p:cNvPr>
          <p:cNvPicPr>
            <a:picLocks noChangeAspect="1"/>
          </p:cNvPicPr>
          <p:nvPr/>
        </p:nvPicPr>
        <p:blipFill>
          <a:blip r:embed="rId15">
            <a:duotone>
              <a:schemeClr val="accent4">
                <a:shade val="45000"/>
                <a:satMod val="135000"/>
              </a:schemeClr>
              <a:prstClr val="white"/>
            </a:duotone>
            <a:extLst>
              <a:ext uri="{96DAC541-7B7A-43D3-8B79-37D633B846F1}">
                <asvg:svgBlip xmlns:asvg="http://schemas.microsoft.com/office/drawing/2016/SVG/main" r:embed="rId16"/>
              </a:ext>
            </a:extLst>
          </a:blip>
          <a:stretch>
            <a:fillRect/>
          </a:stretch>
        </p:blipFill>
        <p:spPr>
          <a:xfrm>
            <a:off x="6457152" y="1701491"/>
            <a:ext cx="617232" cy="617232"/>
          </a:xfrm>
          <a:prstGeom prst="rect">
            <a:avLst/>
          </a:prstGeom>
        </p:spPr>
      </p:pic>
      <p:grpSp>
        <p:nvGrpSpPr>
          <p:cNvPr id="4" name="Group 3">
            <a:extLst>
              <a:ext uri="{FF2B5EF4-FFF2-40B4-BE49-F238E27FC236}">
                <a16:creationId xmlns:a16="http://schemas.microsoft.com/office/drawing/2014/main" id="{A0E21D99-976C-5BC2-0685-332ADB7D213C}"/>
              </a:ext>
            </a:extLst>
          </p:cNvPr>
          <p:cNvGrpSpPr/>
          <p:nvPr/>
        </p:nvGrpSpPr>
        <p:grpSpPr>
          <a:xfrm>
            <a:off x="4891730" y="1373729"/>
            <a:ext cx="3983850" cy="5610141"/>
            <a:chOff x="4901756" y="1313571"/>
            <a:chExt cx="3983850" cy="5610141"/>
          </a:xfrm>
        </p:grpSpPr>
        <p:sp>
          <p:nvSpPr>
            <p:cNvPr id="21" name="TextBox 20">
              <a:extLst>
                <a:ext uri="{FF2B5EF4-FFF2-40B4-BE49-F238E27FC236}">
                  <a16:creationId xmlns:a16="http://schemas.microsoft.com/office/drawing/2014/main" id="{FC745E96-7D86-109A-E7F0-1FF023C8F5E8}"/>
                </a:ext>
              </a:extLst>
            </p:cNvPr>
            <p:cNvSpPr txBox="1"/>
            <p:nvPr/>
          </p:nvSpPr>
          <p:spPr>
            <a:xfrm>
              <a:off x="6410248" y="5755008"/>
              <a:ext cx="2475358" cy="400110"/>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C00000"/>
                  </a:solidFill>
                  <a:effectLst/>
                  <a:uLnTx/>
                  <a:uFillTx/>
                  <a:latin typeface="Avenir Next LT Pro"/>
                  <a:ea typeface="+mn-ea"/>
                  <a:cs typeface="Arial"/>
                  <a:sym typeface="Arial"/>
                </a:rPr>
                <a:t>Invalid</a:t>
              </a:r>
              <a:r>
                <a:rPr kumimoji="0" lang="en-GB" sz="2000" b="0" i="0" u="none" strike="noStrike" kern="1200" cap="none" spc="0" normalizeH="0" baseline="0" noProof="0">
                  <a:ln>
                    <a:noFill/>
                  </a:ln>
                  <a:solidFill>
                    <a:prstClr val="black"/>
                  </a:solidFill>
                  <a:effectLst/>
                  <a:uLnTx/>
                  <a:uFillTx/>
                  <a:latin typeface="Avenir Next LT Pro"/>
                  <a:ea typeface="+mn-ea"/>
                  <a:cs typeface="Arial"/>
                  <a:sym typeface="Arial"/>
                </a:rPr>
                <a:t> conclusions</a:t>
              </a:r>
            </a:p>
          </p:txBody>
        </p:sp>
        <p:pic>
          <p:nvPicPr>
            <p:cNvPr id="22" name="Graphic 21" descr="Close with solid fill">
              <a:extLst>
                <a:ext uri="{FF2B5EF4-FFF2-40B4-BE49-F238E27FC236}">
                  <a16:creationId xmlns:a16="http://schemas.microsoft.com/office/drawing/2014/main" id="{2E95CC3E-D147-7C0A-7432-8E6D6C316F77}"/>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775112" y="1313571"/>
              <a:ext cx="1860675" cy="1860675"/>
            </a:xfrm>
            <a:prstGeom prst="rect">
              <a:avLst/>
            </a:prstGeom>
          </p:spPr>
        </p:pic>
        <p:pic>
          <p:nvPicPr>
            <p:cNvPr id="16" name="Graphic 15" descr="Close with solid fill">
              <a:extLst>
                <a:ext uri="{FF2B5EF4-FFF2-40B4-BE49-F238E27FC236}">
                  <a16:creationId xmlns:a16="http://schemas.microsoft.com/office/drawing/2014/main" id="{A291D135-99EC-CF90-599B-8D88A0E2F915}"/>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4901756" y="5063037"/>
              <a:ext cx="1860675" cy="1860675"/>
            </a:xfrm>
            <a:prstGeom prst="rect">
              <a:avLst/>
            </a:prstGeom>
          </p:spPr>
        </p:pic>
      </p:grpSp>
    </p:spTree>
    <p:extLst>
      <p:ext uri="{BB962C8B-B14F-4D97-AF65-F5344CB8AC3E}">
        <p14:creationId xmlns:p14="http://schemas.microsoft.com/office/powerpoint/2010/main" val="3710221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469C02-F6F2-3876-D712-ACBECC0C95EB}"/>
              </a:ext>
            </a:extLst>
          </p:cNvPr>
          <p:cNvSpPr>
            <a:spLocks noGrp="1"/>
          </p:cNvSpPr>
          <p:nvPr>
            <p:ph type="title"/>
          </p:nvPr>
        </p:nvSpPr>
        <p:spPr>
          <a:xfrm>
            <a:off x="981021" y="85908"/>
            <a:ext cx="9523655" cy="1501327"/>
          </a:xfrm>
        </p:spPr>
        <p:txBody>
          <a:bodyPr>
            <a:normAutofit/>
          </a:bodyPr>
          <a:lstStyle/>
          <a:p>
            <a:r>
              <a:rPr lang="de-DE">
                <a:latin typeface="Arial"/>
              </a:rPr>
              <a:t>Group </a:t>
            </a:r>
            <a:r>
              <a:rPr lang="de-DE" err="1">
                <a:latin typeface="Arial"/>
              </a:rPr>
              <a:t>excercise</a:t>
            </a:r>
            <a:endParaRPr lang="de-DE">
              <a:latin typeface="Arial"/>
            </a:endParaRPr>
          </a:p>
        </p:txBody>
      </p:sp>
      <p:sp>
        <p:nvSpPr>
          <p:cNvPr id="4" name="Textfeld 3">
            <a:extLst>
              <a:ext uri="{FF2B5EF4-FFF2-40B4-BE49-F238E27FC236}">
                <a16:creationId xmlns:a16="http://schemas.microsoft.com/office/drawing/2014/main" id="{5E993BD6-D582-9103-F8BA-B23CC2EA67D4}"/>
              </a:ext>
            </a:extLst>
          </p:cNvPr>
          <p:cNvSpPr txBox="1"/>
          <p:nvPr/>
        </p:nvSpPr>
        <p:spPr>
          <a:xfrm>
            <a:off x="1175761" y="2535126"/>
            <a:ext cx="10106528" cy="3262432"/>
          </a:xfrm>
          <a:prstGeom prst="rect">
            <a:avLst/>
          </a:prstGeom>
          <a:noFill/>
        </p:spPr>
        <p:txBody>
          <a:bodyPr wrap="square" lIns="91440" tIns="45720" rIns="91440" bIns="45720" rtlCol="0" anchor="t">
            <a:spAutoFit/>
          </a:bodyPr>
          <a:lstStyle/>
          <a:p>
            <a:pPr marL="342900" lvl="0" indent="-342900">
              <a:lnSpc>
                <a:spcPct val="107000"/>
              </a:lnSpc>
              <a:spcAft>
                <a:spcPts val="800"/>
              </a:spcAft>
              <a:buFont typeface="+mj-lt"/>
              <a:buAutoNum type="arabicPeriod"/>
              <a:tabLst>
                <a:tab pos="457200" algn="l"/>
              </a:tabLst>
            </a:pPr>
            <a:r>
              <a:rPr lang="en-US" sz="1800" b="1" kern="100">
                <a:effectLst/>
                <a:latin typeface="Aptos"/>
                <a:ea typeface="Aptos" panose="020B0004020202020204" pitchFamily="34" charset="0"/>
                <a:cs typeface="Times New Roman"/>
              </a:rPr>
              <a:t>Form Small Groups:</a:t>
            </a:r>
            <a:br>
              <a:rPr lang="en-US" sz="1800" kern="100">
                <a:effectLst/>
                <a:latin typeface="Aptos" panose="020B0004020202020204" pitchFamily="34" charset="0"/>
                <a:ea typeface="Aptos" panose="020B0004020202020204" pitchFamily="34" charset="0"/>
                <a:cs typeface="Times New Roman" panose="02020603050405020304" pitchFamily="18" charset="0"/>
              </a:rPr>
            </a:br>
            <a:r>
              <a:rPr lang="en-US" sz="1800" kern="100">
                <a:effectLst/>
                <a:latin typeface="Aptos"/>
                <a:ea typeface="Aptos" panose="020B0004020202020204" pitchFamily="34" charset="0"/>
                <a:cs typeface="Times New Roman"/>
              </a:rPr>
              <a:t>Participants will divide into small groups of 5 people each.</a:t>
            </a:r>
            <a:endParaRPr lang="de-DE" sz="1800" kern="100">
              <a:effectLst/>
              <a:latin typeface="Aptos"/>
              <a:ea typeface="Aptos" panose="020B0004020202020204" pitchFamily="34" charset="0"/>
              <a:cs typeface="Times New Roman"/>
            </a:endParaRPr>
          </a:p>
          <a:p>
            <a:pPr marL="342900" lvl="0" indent="-342900">
              <a:lnSpc>
                <a:spcPct val="107000"/>
              </a:lnSpc>
              <a:spcAft>
                <a:spcPts val="800"/>
              </a:spcAft>
              <a:buFont typeface="+mj-lt"/>
              <a:buAutoNum type="arabicPeriod"/>
              <a:tabLst>
                <a:tab pos="457200" algn="l"/>
              </a:tabLst>
            </a:pPr>
            <a:r>
              <a:rPr lang="en-GB" sz="1800" b="1" kern="100">
                <a:effectLst/>
                <a:latin typeface="Aptos"/>
                <a:ea typeface="Aptos" panose="020B0004020202020204" pitchFamily="34" charset="0"/>
                <a:cs typeface="Times New Roman"/>
              </a:rPr>
              <a:t>Apply Matrix:</a:t>
            </a:r>
            <a:endParaRPr lang="de-DE" sz="1800" kern="100">
              <a:effectLst/>
              <a:latin typeface="Aptos"/>
              <a:ea typeface="Aptos" panose="020B0004020202020204" pitchFamily="34" charset="0"/>
              <a:cs typeface="Times New Roman"/>
            </a:endParaRPr>
          </a:p>
          <a:p>
            <a:pPr marL="457200">
              <a:lnSpc>
                <a:spcPct val="107000"/>
              </a:lnSpc>
              <a:spcAft>
                <a:spcPts val="800"/>
              </a:spcAft>
            </a:pPr>
            <a:r>
              <a:rPr lang="en-US" kern="100">
                <a:latin typeface="Aptos"/>
                <a:ea typeface="Aptos" panose="020B0004020202020204" pitchFamily="34" charset="0"/>
                <a:cs typeface="Times New Roman"/>
              </a:rPr>
              <a:t>L</a:t>
            </a:r>
            <a:r>
              <a:rPr lang="en-US" sz="1800" kern="100">
                <a:effectLst/>
                <a:latin typeface="Aptos"/>
                <a:ea typeface="Aptos" panose="020B0004020202020204" pitchFamily="34" charset="0"/>
                <a:cs typeface="Times New Roman"/>
              </a:rPr>
              <a:t>ook at the </a:t>
            </a:r>
            <a:r>
              <a:rPr lang="en-US" sz="1800" kern="100" err="1">
                <a:effectLst/>
                <a:latin typeface="Aptos"/>
                <a:ea typeface="Aptos" panose="020B0004020202020204" pitchFamily="34" charset="0"/>
                <a:cs typeface="Times New Roman"/>
              </a:rPr>
              <a:t>ToC</a:t>
            </a:r>
            <a:r>
              <a:rPr lang="en-US" sz="1800" kern="100">
                <a:effectLst/>
                <a:latin typeface="Aptos"/>
                <a:ea typeface="Aptos" panose="020B0004020202020204" pitchFamily="34" charset="0"/>
                <a:cs typeface="Times New Roman"/>
              </a:rPr>
              <a:t> of the project, now try to apply the principles and include sustainability in the </a:t>
            </a:r>
            <a:r>
              <a:rPr lang="en-US" sz="1800" kern="100" err="1">
                <a:effectLst/>
                <a:latin typeface="Aptos"/>
                <a:ea typeface="Aptos" panose="020B0004020202020204" pitchFamily="34" charset="0"/>
                <a:cs typeface="Times New Roman"/>
              </a:rPr>
              <a:t>ToC</a:t>
            </a:r>
            <a:r>
              <a:rPr lang="en-US" sz="1800" kern="100">
                <a:effectLst/>
                <a:latin typeface="Aptos"/>
                <a:ea typeface="Aptos" panose="020B0004020202020204" pitchFamily="34" charset="0"/>
                <a:cs typeface="Times New Roman"/>
              </a:rPr>
              <a:t>. The following questions and starting points can help you with this.</a:t>
            </a:r>
          </a:p>
          <a:p>
            <a:pPr lvl="0">
              <a:lnSpc>
                <a:spcPct val="107000"/>
              </a:lnSpc>
              <a:spcAft>
                <a:spcPts val="800"/>
              </a:spcAft>
              <a:tabLst>
                <a:tab pos="457200" algn="l"/>
              </a:tabLst>
            </a:pPr>
            <a:r>
              <a:rPr lang="en-US" b="1" kern="100">
                <a:latin typeface="Aptos"/>
                <a:ea typeface="Aptos" panose="020B0004020202020204" pitchFamily="34" charset="0"/>
                <a:cs typeface="Times New Roman"/>
              </a:rPr>
              <a:t>3. 	</a:t>
            </a:r>
            <a:r>
              <a:rPr lang="en-US" sz="1800" b="1" kern="100">
                <a:effectLst/>
                <a:latin typeface="Aptos"/>
                <a:ea typeface="Aptos" panose="020B0004020202020204" pitchFamily="34" charset="0"/>
                <a:cs typeface="Times New Roman"/>
              </a:rPr>
              <a:t>Present to the Larger Group:</a:t>
            </a:r>
            <a:endParaRPr lang="de-DE" sz="1800" kern="100">
              <a:effectLst/>
              <a:latin typeface="Aptos"/>
              <a:ea typeface="Aptos" panose="020B0004020202020204" pitchFamily="34" charset="0"/>
              <a:cs typeface="Times New Roman"/>
            </a:endParaRPr>
          </a:p>
          <a:p>
            <a:pPr marL="457200">
              <a:lnSpc>
                <a:spcPct val="107000"/>
              </a:lnSpc>
              <a:spcAft>
                <a:spcPts val="800"/>
              </a:spcAft>
            </a:pPr>
            <a:r>
              <a:rPr lang="en-US" sz="1800" kern="100">
                <a:effectLst/>
                <a:latin typeface="Aptos"/>
                <a:ea typeface="Aptos" panose="020B0004020202020204" pitchFamily="34" charset="0"/>
                <a:cs typeface="Times New Roman"/>
              </a:rPr>
              <a:t>Each group reports back to all participants one or two insights (challenges and/or opportunities) that the matrix discussion surfaced to them (5 min)</a:t>
            </a:r>
            <a:endParaRPr lang="de-DE" sz="1800" kern="100">
              <a:effectLst/>
              <a:latin typeface="Aptos"/>
              <a:ea typeface="Aptos" panose="020B0004020202020204" pitchFamily="34" charset="0"/>
              <a:cs typeface="Times New Roman"/>
            </a:endParaRPr>
          </a:p>
          <a:p>
            <a:pPr marL="342900" lvl="0" indent="-342900">
              <a:lnSpc>
                <a:spcPct val="107000"/>
              </a:lnSpc>
              <a:spcAft>
                <a:spcPts val="800"/>
              </a:spcAft>
              <a:buFont typeface="+mj-lt"/>
              <a:buAutoNum type="arabicPeriod"/>
              <a:tabLst>
                <a:tab pos="457200" algn="l"/>
              </a:tabLst>
            </a:pPr>
            <a:endParaRPr lang="de-DE" sz="1800" kern="100">
              <a:effectLst/>
              <a:latin typeface="Aptos" panose="020B0004020202020204" pitchFamily="34" charset="0"/>
              <a:ea typeface="Aptos" panose="020B0004020202020204" pitchFamily="34" charset="0"/>
              <a:cs typeface="Times New Roman" panose="02020603050405020304" pitchFamily="18" charset="0"/>
            </a:endParaRPr>
          </a:p>
        </p:txBody>
      </p:sp>
      <p:grpSp>
        <p:nvGrpSpPr>
          <p:cNvPr id="7" name="Gruppieren 6">
            <a:extLst>
              <a:ext uri="{FF2B5EF4-FFF2-40B4-BE49-F238E27FC236}">
                <a16:creationId xmlns:a16="http://schemas.microsoft.com/office/drawing/2014/main" id="{9EBF3AA4-283B-7365-6E8D-83462E182B1B}"/>
              </a:ext>
            </a:extLst>
          </p:cNvPr>
          <p:cNvGrpSpPr/>
          <p:nvPr/>
        </p:nvGrpSpPr>
        <p:grpSpPr>
          <a:xfrm>
            <a:off x="1687324" y="747329"/>
            <a:ext cx="1224681" cy="1119122"/>
            <a:chOff x="911153" y="2644251"/>
            <a:chExt cx="1558774" cy="1263285"/>
          </a:xfrm>
        </p:grpSpPr>
        <p:sp>
          <p:nvSpPr>
            <p:cNvPr id="8" name="Gleichschenkliges Dreieck 7">
              <a:extLst>
                <a:ext uri="{FF2B5EF4-FFF2-40B4-BE49-F238E27FC236}">
                  <a16:creationId xmlns:a16="http://schemas.microsoft.com/office/drawing/2014/main" id="{97CA2071-5182-609C-26C9-653C06A91989}"/>
                </a:ext>
              </a:extLst>
            </p:cNvPr>
            <p:cNvSpPr/>
            <p:nvPr/>
          </p:nvSpPr>
          <p:spPr>
            <a:xfrm>
              <a:off x="911153" y="2644251"/>
              <a:ext cx="1558774" cy="1254014"/>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9" name="Gruppieren 8">
              <a:extLst>
                <a:ext uri="{FF2B5EF4-FFF2-40B4-BE49-F238E27FC236}">
                  <a16:creationId xmlns:a16="http://schemas.microsoft.com/office/drawing/2014/main" id="{096289CD-C748-8BF1-7185-6CE8A7C7EC3A}"/>
                </a:ext>
              </a:extLst>
            </p:cNvPr>
            <p:cNvGrpSpPr/>
            <p:nvPr/>
          </p:nvGrpSpPr>
          <p:grpSpPr>
            <a:xfrm>
              <a:off x="1170672" y="2950464"/>
              <a:ext cx="980182" cy="957072"/>
              <a:chOff x="745799" y="3480361"/>
              <a:chExt cx="1238558" cy="1388311"/>
            </a:xfrm>
            <a:solidFill>
              <a:schemeClr val="accent2"/>
            </a:solidFill>
          </p:grpSpPr>
          <p:pic>
            <p:nvPicPr>
              <p:cNvPr id="10" name="Grafik 9" descr="Geöffnetes Buch Silhouette">
                <a:extLst>
                  <a:ext uri="{FF2B5EF4-FFF2-40B4-BE49-F238E27FC236}">
                    <a16:creationId xmlns:a16="http://schemas.microsoft.com/office/drawing/2014/main" id="{C16E54EB-6886-A02E-1768-1C609A2A52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32605" y="3976231"/>
                <a:ext cx="551752" cy="551753"/>
              </a:xfrm>
              <a:prstGeom prst="rect">
                <a:avLst/>
              </a:prstGeom>
            </p:spPr>
          </p:pic>
          <p:pic>
            <p:nvPicPr>
              <p:cNvPr id="11" name="Grafik 10" descr="Kopf mit Zahnrädern mit einfarbiger Füllung">
                <a:extLst>
                  <a:ext uri="{FF2B5EF4-FFF2-40B4-BE49-F238E27FC236}">
                    <a16:creationId xmlns:a16="http://schemas.microsoft.com/office/drawing/2014/main" id="{2D00DF1B-FA43-2B63-09ED-421B76BE23C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5799" y="3954272"/>
                <a:ext cx="842340" cy="914400"/>
              </a:xfrm>
              <a:prstGeom prst="rect">
                <a:avLst/>
              </a:prstGeom>
            </p:spPr>
          </p:pic>
          <p:pic>
            <p:nvPicPr>
              <p:cNvPr id="12" name="Grafik 11" descr="Wiederholen mit einfarbiger Füllung">
                <a:extLst>
                  <a:ext uri="{FF2B5EF4-FFF2-40B4-BE49-F238E27FC236}">
                    <a16:creationId xmlns:a16="http://schemas.microsoft.com/office/drawing/2014/main" id="{213B3EFF-7427-6653-6C1A-D44C2F529CF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78881" y="3480361"/>
                <a:ext cx="517542" cy="551753"/>
              </a:xfrm>
              <a:prstGeom prst="rect">
                <a:avLst/>
              </a:prstGeom>
            </p:spPr>
          </p:pic>
        </p:grpSp>
      </p:grpSp>
    </p:spTree>
    <p:extLst>
      <p:ext uri="{BB962C8B-B14F-4D97-AF65-F5344CB8AC3E}">
        <p14:creationId xmlns:p14="http://schemas.microsoft.com/office/powerpoint/2010/main" val="37688910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A410E-DD0B-A886-009D-30120903E262}"/>
              </a:ext>
            </a:extLst>
          </p:cNvPr>
          <p:cNvSpPr>
            <a:spLocks noGrp="1"/>
          </p:cNvSpPr>
          <p:nvPr>
            <p:ph type="title"/>
          </p:nvPr>
        </p:nvSpPr>
        <p:spPr/>
        <p:txBody>
          <a:bodyPr>
            <a:normAutofit fontScale="90000"/>
          </a:bodyPr>
          <a:lstStyle/>
          <a:p>
            <a:r>
              <a:rPr lang="en-US"/>
              <a:t>Temporal &amp; spatial scale examples</a:t>
            </a:r>
          </a:p>
        </p:txBody>
      </p:sp>
      <p:graphicFrame>
        <p:nvGraphicFramePr>
          <p:cNvPr id="4" name="Content Placeholder 3">
            <a:extLst>
              <a:ext uri="{FF2B5EF4-FFF2-40B4-BE49-F238E27FC236}">
                <a16:creationId xmlns:a16="http://schemas.microsoft.com/office/drawing/2014/main" id="{A6A38614-EF9A-B0BE-7DFE-91FD2CBFD3A7}"/>
              </a:ext>
            </a:extLst>
          </p:cNvPr>
          <p:cNvGraphicFramePr>
            <a:graphicFrameLocks noGrp="1"/>
          </p:cNvGraphicFramePr>
          <p:nvPr>
            <p:ph sz="quarter" idx="4294967295"/>
          </p:nvPr>
        </p:nvGraphicFramePr>
        <p:xfrm>
          <a:off x="649288" y="1984375"/>
          <a:ext cx="10552110" cy="3571240"/>
        </p:xfrm>
        <a:graphic>
          <a:graphicData uri="http://schemas.openxmlformats.org/drawingml/2006/table">
            <a:tbl>
              <a:tblPr firstRow="1" bandRow="1">
                <a:tableStyleId>{21E4AEA4-8DFA-4A89-87EB-49C32662AFE0}</a:tableStyleId>
              </a:tblPr>
              <a:tblGrid>
                <a:gridCol w="3517370">
                  <a:extLst>
                    <a:ext uri="{9D8B030D-6E8A-4147-A177-3AD203B41FA5}">
                      <a16:colId xmlns:a16="http://schemas.microsoft.com/office/drawing/2014/main" val="3732033262"/>
                    </a:ext>
                  </a:extLst>
                </a:gridCol>
                <a:gridCol w="3517370">
                  <a:extLst>
                    <a:ext uri="{9D8B030D-6E8A-4147-A177-3AD203B41FA5}">
                      <a16:colId xmlns:a16="http://schemas.microsoft.com/office/drawing/2014/main" val="871122848"/>
                    </a:ext>
                  </a:extLst>
                </a:gridCol>
                <a:gridCol w="3517370">
                  <a:extLst>
                    <a:ext uri="{9D8B030D-6E8A-4147-A177-3AD203B41FA5}">
                      <a16:colId xmlns:a16="http://schemas.microsoft.com/office/drawing/2014/main" val="614536344"/>
                    </a:ext>
                  </a:extLst>
                </a:gridCol>
              </a:tblGrid>
              <a:tr h="370840">
                <a:tc>
                  <a:txBody>
                    <a:bodyPr/>
                    <a:lstStyle/>
                    <a:p>
                      <a:endParaRPr lang="en-US"/>
                    </a:p>
                  </a:txBody>
                  <a:tcPr/>
                </a:tc>
                <a:tc>
                  <a:txBody>
                    <a:bodyPr/>
                    <a:lstStyle/>
                    <a:p>
                      <a:r>
                        <a:rPr lang="en-US"/>
                        <a:t>Human Systems</a:t>
                      </a:r>
                    </a:p>
                  </a:txBody>
                  <a:tcPr/>
                </a:tc>
                <a:tc>
                  <a:txBody>
                    <a:bodyPr/>
                    <a:lstStyle/>
                    <a:p>
                      <a:r>
                        <a:rPr lang="en-US"/>
                        <a:t>Natural Systems</a:t>
                      </a:r>
                    </a:p>
                  </a:txBody>
                  <a:tcPr/>
                </a:tc>
                <a:extLst>
                  <a:ext uri="{0D108BD9-81ED-4DB2-BD59-A6C34878D82A}">
                    <a16:rowId xmlns:a16="http://schemas.microsoft.com/office/drawing/2014/main" val="1729571924"/>
                  </a:ext>
                </a:extLst>
              </a:tr>
              <a:tr h="370840">
                <a:tc>
                  <a:txBody>
                    <a:bodyPr/>
                    <a:lstStyle/>
                    <a:p>
                      <a:r>
                        <a:rPr lang="en-US"/>
                        <a:t>Spatial scales</a:t>
                      </a:r>
                    </a:p>
                  </a:txBody>
                  <a:tcPr/>
                </a:tc>
                <a:tc>
                  <a:txBody>
                    <a:bodyPr/>
                    <a:lstStyle/>
                    <a:p>
                      <a:r>
                        <a:rPr lang="en-US"/>
                        <a:t>Administrative boundaries (e.g., relating to taxation or management jurisdictions)</a:t>
                      </a:r>
                    </a:p>
                  </a:txBody>
                  <a:tcPr/>
                </a:tc>
                <a:tc>
                  <a:txBody>
                    <a:bodyPr/>
                    <a:lstStyle/>
                    <a:p>
                      <a:r>
                        <a:rPr lang="en-US"/>
                        <a:t>Watersheds, ecosystems and landscapes</a:t>
                      </a:r>
                    </a:p>
                    <a:p>
                      <a:pPr lvl="0">
                        <a:buNone/>
                      </a:pPr>
                      <a:r>
                        <a:rPr lang="en-US"/>
                        <a:t>Habitat, species ranges</a:t>
                      </a:r>
                    </a:p>
                  </a:txBody>
                  <a:tcPr/>
                </a:tc>
                <a:extLst>
                  <a:ext uri="{0D108BD9-81ED-4DB2-BD59-A6C34878D82A}">
                    <a16:rowId xmlns:a16="http://schemas.microsoft.com/office/drawing/2014/main" val="3373592978"/>
                  </a:ext>
                </a:extLst>
              </a:tr>
              <a:tr h="370840">
                <a:tc>
                  <a:txBody>
                    <a:bodyPr/>
                    <a:lstStyle/>
                    <a:p>
                      <a:r>
                        <a:rPr lang="en-US"/>
                        <a:t>Temporal scales</a:t>
                      </a:r>
                    </a:p>
                  </a:txBody>
                  <a:tcPr/>
                </a:tc>
                <a:tc>
                  <a:txBody>
                    <a:bodyPr/>
                    <a:lstStyle/>
                    <a:p>
                      <a:r>
                        <a:rPr lang="en-US"/>
                        <a:t>Financial years</a:t>
                      </a:r>
                    </a:p>
                    <a:p>
                      <a:r>
                        <a:rPr lang="en-US"/>
                        <a:t>Policy cycle lengths</a:t>
                      </a:r>
                    </a:p>
                    <a:p>
                      <a:r>
                        <a:rPr lang="en-US"/>
                        <a:t>Funding cycles</a:t>
                      </a:r>
                    </a:p>
                    <a:p>
                      <a:r>
                        <a:rPr lang="en-US"/>
                        <a:t>Voting/election cycles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Human life phases</a:t>
                      </a:r>
                    </a:p>
                    <a:p>
                      <a:r>
                        <a:rPr lang="en-US"/>
                        <a:t>Response to human concerns (individual, social, economic)</a:t>
                      </a:r>
                    </a:p>
                    <a:p>
                      <a:endParaRPr lang="en-US"/>
                    </a:p>
                  </a:txBody>
                  <a:tcPr/>
                </a:tc>
                <a:tc>
                  <a:txBody>
                    <a:bodyPr/>
                    <a:lstStyle/>
                    <a:p>
                      <a:r>
                        <a:rPr lang="en-US"/>
                        <a:t>Lifespans of living things (e.g., days for insects, mutation speed of viruses)</a:t>
                      </a:r>
                    </a:p>
                    <a:p>
                      <a:r>
                        <a:rPr lang="en-US"/>
                        <a:t>Timescales for floods, erosion, volcanos, earthquakes</a:t>
                      </a:r>
                    </a:p>
                    <a:p>
                      <a:r>
                        <a:rPr lang="en-US"/>
                        <a:t>Regenerative timespans</a:t>
                      </a:r>
                    </a:p>
                  </a:txBody>
                  <a:tcPr/>
                </a:tc>
                <a:extLst>
                  <a:ext uri="{0D108BD9-81ED-4DB2-BD59-A6C34878D82A}">
                    <a16:rowId xmlns:a16="http://schemas.microsoft.com/office/drawing/2014/main" val="439816177"/>
                  </a:ext>
                </a:extLst>
              </a:tr>
            </a:tbl>
          </a:graphicData>
        </a:graphic>
      </p:graphicFrame>
      <p:pic>
        <p:nvPicPr>
          <p:cNvPr id="8" name="Grafik 7" descr="Ein Bild, das Kreis, Grafiken, gelb, Design enthält.&#10;&#10;Automatisch generierte Beschreibung">
            <a:extLst>
              <a:ext uri="{FF2B5EF4-FFF2-40B4-BE49-F238E27FC236}">
                <a16:creationId xmlns:a16="http://schemas.microsoft.com/office/drawing/2014/main" id="{4D54C326-4956-D557-6435-AAF92356020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566456" y="5130800"/>
            <a:ext cx="1727200" cy="1727200"/>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475253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871E00-E55D-A6E2-1037-4426E8ED545C}"/>
              </a:ext>
            </a:extLst>
          </p:cNvPr>
          <p:cNvSpPr>
            <a:spLocks noGrp="1"/>
          </p:cNvSpPr>
          <p:nvPr>
            <p:ph type="title"/>
          </p:nvPr>
        </p:nvSpPr>
        <p:spPr/>
        <p:txBody>
          <a:bodyPr>
            <a:normAutofit fontScale="90000"/>
          </a:bodyPr>
          <a:lstStyle/>
          <a:p>
            <a:r>
              <a:rPr lang="de-DE" err="1">
                <a:latin typeface="Arial"/>
              </a:rPr>
              <a:t>Coupled</a:t>
            </a:r>
            <a:r>
              <a:rPr lang="de-DE">
                <a:latin typeface="Arial"/>
              </a:rPr>
              <a:t> Systems</a:t>
            </a:r>
          </a:p>
        </p:txBody>
      </p:sp>
      <p:pic>
        <p:nvPicPr>
          <p:cNvPr id="4" name="Grafik 3">
            <a:extLst>
              <a:ext uri="{FF2B5EF4-FFF2-40B4-BE49-F238E27FC236}">
                <a16:creationId xmlns:a16="http://schemas.microsoft.com/office/drawing/2014/main" id="{28094B87-911E-91F8-CDAA-67DFAE6B457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162050"/>
            <a:ext cx="5695950" cy="5695950"/>
          </a:xfrm>
          <a:prstGeom prst="rect">
            <a:avLst/>
          </a:prstGeom>
        </p:spPr>
      </p:pic>
      <p:pic>
        <p:nvPicPr>
          <p:cNvPr id="5" name="Grafik 4">
            <a:extLst>
              <a:ext uri="{FF2B5EF4-FFF2-40B4-BE49-F238E27FC236}">
                <a16:creationId xmlns:a16="http://schemas.microsoft.com/office/drawing/2014/main" id="{32B6A788-285A-8F1E-78F0-CFFDB3AC1AD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29375" y="1162050"/>
            <a:ext cx="5695950" cy="5695950"/>
          </a:xfrm>
          <a:prstGeom prst="rect">
            <a:avLst/>
          </a:prstGeom>
        </p:spPr>
      </p:pic>
      <p:pic>
        <p:nvPicPr>
          <p:cNvPr id="3" name="Bildplatzhalter 6" descr="Ein Bild, das Kreis, gelb enthält.&#10;&#10;Automatisch generierte Beschreibung">
            <a:extLst>
              <a:ext uri="{FF2B5EF4-FFF2-40B4-BE49-F238E27FC236}">
                <a16:creationId xmlns:a16="http://schemas.microsoft.com/office/drawing/2014/main" id="{42D6EDD5-3FB0-ED86-13B1-2E67BC91C5C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47173" y="5213173"/>
            <a:ext cx="1644827" cy="1644827"/>
          </a:xfrm>
          <a:prstGeom prst="rect">
            <a:avLst/>
          </a:prstGeom>
          <a:effectLst>
            <a:outerShdw blurRad="50800" dist="38100" dir="5400000" algn="t" rotWithShape="0">
              <a:prstClr val="black">
                <a:alpha val="40000"/>
              </a:prstClr>
            </a:outerShdw>
          </a:effectLst>
        </p:spPr>
      </p:pic>
      <p:sp>
        <p:nvSpPr>
          <p:cNvPr id="7" name="Textfeld 6">
            <a:extLst>
              <a:ext uri="{FF2B5EF4-FFF2-40B4-BE49-F238E27FC236}">
                <a16:creationId xmlns:a16="http://schemas.microsoft.com/office/drawing/2014/main" id="{B31B892F-925E-2EAD-CB86-1DBB4D7B9A50}"/>
              </a:ext>
            </a:extLst>
          </p:cNvPr>
          <p:cNvSpPr txBox="1"/>
          <p:nvPr/>
        </p:nvSpPr>
        <p:spPr>
          <a:xfrm>
            <a:off x="9073661" y="6493940"/>
            <a:ext cx="3221731" cy="338554"/>
          </a:xfrm>
          <a:prstGeom prst="rect">
            <a:avLst/>
          </a:prstGeom>
          <a:noFill/>
        </p:spPr>
        <p:txBody>
          <a:bodyPr wrap="square">
            <a:spAutoFit/>
          </a:bodyPr>
          <a:lstStyle/>
          <a:p>
            <a:r>
              <a:rPr lang="de-DE" sz="1600">
                <a:solidFill>
                  <a:schemeClr val="tx2"/>
                </a:solidFill>
              </a:rPr>
              <a:t>Images </a:t>
            </a:r>
            <a:r>
              <a:rPr lang="de-DE" sz="1600" err="1">
                <a:solidFill>
                  <a:schemeClr val="tx2"/>
                </a:solidFill>
              </a:rPr>
              <a:t>generated</a:t>
            </a:r>
            <a:r>
              <a:rPr lang="de-DE" sz="1600">
                <a:solidFill>
                  <a:schemeClr val="tx2"/>
                </a:solidFill>
              </a:rPr>
              <a:t> </a:t>
            </a:r>
            <a:r>
              <a:rPr lang="de-DE" sz="1600" err="1">
                <a:solidFill>
                  <a:schemeClr val="tx2"/>
                </a:solidFill>
              </a:rPr>
              <a:t>by</a:t>
            </a:r>
            <a:r>
              <a:rPr lang="de-DE" sz="1600">
                <a:solidFill>
                  <a:schemeClr val="tx2"/>
                </a:solidFill>
              </a:rPr>
              <a:t> Chat GPT</a:t>
            </a:r>
          </a:p>
        </p:txBody>
      </p:sp>
    </p:spTree>
    <p:extLst>
      <p:ext uri="{BB962C8B-B14F-4D97-AF65-F5344CB8AC3E}">
        <p14:creationId xmlns:p14="http://schemas.microsoft.com/office/powerpoint/2010/main" val="679717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BB1E9D3-C9D8-7997-BD5A-772EE2E4591E}"/>
              </a:ext>
            </a:extLst>
          </p:cNvPr>
          <p:cNvSpPr>
            <a:spLocks noGrp="1"/>
          </p:cNvSpPr>
          <p:nvPr>
            <p:ph type="title"/>
          </p:nvPr>
        </p:nvSpPr>
        <p:spPr/>
        <p:txBody>
          <a:bodyPr>
            <a:normAutofit fontScale="90000"/>
          </a:bodyPr>
          <a:lstStyle/>
          <a:p>
            <a:r>
              <a:rPr lang="de-DE" dirty="0"/>
              <a:t>Intervention</a:t>
            </a:r>
          </a:p>
        </p:txBody>
      </p:sp>
      <p:pic>
        <p:nvPicPr>
          <p:cNvPr id="5" name="Grafik 4" descr="Pfeil: Gerade mit einfarbiger Füllung">
            <a:extLst>
              <a:ext uri="{FF2B5EF4-FFF2-40B4-BE49-F238E27FC236}">
                <a16:creationId xmlns:a16="http://schemas.microsoft.com/office/drawing/2014/main" id="{D94328B0-9293-9498-57E0-585E2D3FED5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0560000">
            <a:off x="4149084" y="3840259"/>
            <a:ext cx="914400" cy="914400"/>
          </a:xfrm>
          <a:prstGeom prst="rect">
            <a:avLst/>
          </a:prstGeom>
        </p:spPr>
      </p:pic>
      <p:pic>
        <p:nvPicPr>
          <p:cNvPr id="6" name="Grafik 5" descr="tropfbewässerung system nahaufnahme - drip irrigation stock-fotos und bilder">
            <a:extLst>
              <a:ext uri="{FF2B5EF4-FFF2-40B4-BE49-F238E27FC236}">
                <a16:creationId xmlns:a16="http://schemas.microsoft.com/office/drawing/2014/main" id="{7B94B410-A149-8F69-F5E1-105B291DCD7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78954" y="3282179"/>
            <a:ext cx="3343194" cy="2109493"/>
          </a:xfrm>
          <a:prstGeom prst="rect">
            <a:avLst/>
          </a:prstGeom>
        </p:spPr>
      </p:pic>
      <p:pic>
        <p:nvPicPr>
          <p:cNvPr id="7" name="Grafik 6" descr="pepper cultivation using drip irrigation - drip irrigation stock-fotos und bilder">
            <a:extLst>
              <a:ext uri="{FF2B5EF4-FFF2-40B4-BE49-F238E27FC236}">
                <a16:creationId xmlns:a16="http://schemas.microsoft.com/office/drawing/2014/main" id="{51FBB556-ADDC-CA27-D73B-921AEC036B2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687414" y="3274662"/>
            <a:ext cx="3174592" cy="2121925"/>
          </a:xfrm>
          <a:prstGeom prst="rect">
            <a:avLst/>
          </a:prstGeom>
        </p:spPr>
      </p:pic>
      <p:pic>
        <p:nvPicPr>
          <p:cNvPr id="9" name="Grafik 8" descr="sprinkleranlagen - drip irrigation stock-fotos und bilder">
            <a:extLst>
              <a:ext uri="{FF2B5EF4-FFF2-40B4-BE49-F238E27FC236}">
                <a16:creationId xmlns:a16="http://schemas.microsoft.com/office/drawing/2014/main" id="{0761D327-1F3A-C129-BAAA-FEA090942A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66124" y="3285547"/>
            <a:ext cx="3856996" cy="2109751"/>
          </a:xfrm>
          <a:prstGeom prst="rect">
            <a:avLst/>
          </a:prstGeom>
        </p:spPr>
      </p:pic>
      <p:sp>
        <p:nvSpPr>
          <p:cNvPr id="10" name="Rectangle 18">
            <a:extLst>
              <a:ext uri="{FF2B5EF4-FFF2-40B4-BE49-F238E27FC236}">
                <a16:creationId xmlns:a16="http://schemas.microsoft.com/office/drawing/2014/main" id="{527277A4-8792-1561-E0A9-8465C177CE33}"/>
              </a:ext>
            </a:extLst>
          </p:cNvPr>
          <p:cNvSpPr/>
          <p:nvPr/>
        </p:nvSpPr>
        <p:spPr>
          <a:xfrm>
            <a:off x="470628" y="2099858"/>
            <a:ext cx="2334635" cy="382772"/>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small" spc="0" normalizeH="0" baseline="0" noProof="0" dirty="0" err="1">
                <a:ln>
                  <a:noFill/>
                </a:ln>
                <a:solidFill>
                  <a:schemeClr val="accent2"/>
                </a:solidFill>
                <a:effectLst/>
                <a:uLnTx/>
                <a:uFillTx/>
                <a:latin typeface="Arial"/>
                <a:ea typeface="+mn-ea"/>
                <a:cs typeface="+mn-cs"/>
              </a:rPr>
              <a:t>Activit</a:t>
            </a:r>
            <a:r>
              <a:rPr lang="en-US" sz="2800" b="1" cap="small" dirty="0">
                <a:solidFill>
                  <a:schemeClr val="accent2"/>
                </a:solidFill>
                <a:latin typeface="Arial"/>
              </a:rPr>
              <a:t>y</a:t>
            </a:r>
            <a:endParaRPr kumimoji="0" lang="en-US" sz="1800" b="1" i="0" u="none" strike="noStrike" kern="1200" cap="small" spc="0" normalizeH="0" baseline="0" noProof="0" dirty="0">
              <a:ln>
                <a:noFill/>
              </a:ln>
              <a:solidFill>
                <a:schemeClr val="accent2"/>
              </a:solidFill>
              <a:effectLst/>
              <a:uLnTx/>
              <a:uFillTx/>
              <a:latin typeface="Arial"/>
            </a:endParaRPr>
          </a:p>
        </p:txBody>
      </p:sp>
      <p:sp>
        <p:nvSpPr>
          <p:cNvPr id="11" name="Rechteck 10">
            <a:extLst>
              <a:ext uri="{FF2B5EF4-FFF2-40B4-BE49-F238E27FC236}">
                <a16:creationId xmlns:a16="http://schemas.microsoft.com/office/drawing/2014/main" id="{2DAFB583-6D4F-6ED6-E188-8BF1C7CDE0D1}"/>
              </a:ext>
            </a:extLst>
          </p:cNvPr>
          <p:cNvSpPr/>
          <p:nvPr/>
        </p:nvSpPr>
        <p:spPr>
          <a:xfrm>
            <a:off x="2879620" y="1925099"/>
            <a:ext cx="8802410" cy="822182"/>
          </a:xfrm>
          <a:prstGeom prst="rect">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12" name="Textfeld 9">
            <a:extLst>
              <a:ext uri="{FF2B5EF4-FFF2-40B4-BE49-F238E27FC236}">
                <a16:creationId xmlns:a16="http://schemas.microsoft.com/office/drawing/2014/main" id="{D92F9140-B888-9D1E-A81C-9A1829B50FF0}"/>
              </a:ext>
            </a:extLst>
          </p:cNvPr>
          <p:cNvSpPr txBox="1"/>
          <p:nvPr/>
        </p:nvSpPr>
        <p:spPr>
          <a:xfrm>
            <a:off x="3186490" y="1984895"/>
            <a:ext cx="8249395"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Irrigation - switch to drip irrigation to reduce the amount of water needed and ensure it gets to the right places</a:t>
            </a:r>
            <a:endParaRPr lang="de-DE" dirty="0"/>
          </a:p>
        </p:txBody>
      </p:sp>
    </p:spTree>
    <p:extLst>
      <p:ext uri="{BB962C8B-B14F-4D97-AF65-F5344CB8AC3E}">
        <p14:creationId xmlns:p14="http://schemas.microsoft.com/office/powerpoint/2010/main" val="376225864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DB61E48-5891-D5C7-CDA4-3BBD467D5485}"/>
              </a:ext>
            </a:extLst>
          </p:cNvPr>
          <p:cNvSpPr>
            <a:spLocks noGrp="1"/>
          </p:cNvSpPr>
          <p:nvPr>
            <p:ph type="title"/>
          </p:nvPr>
        </p:nvSpPr>
        <p:spPr>
          <a:xfrm>
            <a:off x="280720" y="234368"/>
            <a:ext cx="11506200" cy="769493"/>
          </a:xfrm>
        </p:spPr>
        <p:txBody>
          <a:bodyPr>
            <a:normAutofit/>
          </a:bodyPr>
          <a:lstStyle/>
          <a:p>
            <a:r>
              <a:rPr lang="en-US" sz="3600">
                <a:latin typeface="Avenir Next LT Pro Bold"/>
              </a:rPr>
              <a:t>A simple Theory of Change</a:t>
            </a:r>
            <a:endParaRPr lang="de-DE">
              <a:latin typeface="Avenir Next LT Pro Bold"/>
            </a:endParaRPr>
          </a:p>
        </p:txBody>
      </p:sp>
      <p:sp>
        <p:nvSpPr>
          <p:cNvPr id="8" name="Rectangle: Rounded Corners 7">
            <a:extLst>
              <a:ext uri="{FF2B5EF4-FFF2-40B4-BE49-F238E27FC236}">
                <a16:creationId xmlns:a16="http://schemas.microsoft.com/office/drawing/2014/main" id="{9B031574-9362-F747-2245-9C819BEFE99C}"/>
              </a:ext>
            </a:extLst>
          </p:cNvPr>
          <p:cNvSpPr/>
          <p:nvPr/>
        </p:nvSpPr>
        <p:spPr>
          <a:xfrm>
            <a:off x="2558435" y="3604707"/>
            <a:ext cx="1533196" cy="919353"/>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dirty="0">
                <a:solidFill>
                  <a:srgbClr val="000000"/>
                </a:solidFill>
                <a:ea typeface="+mn-lt"/>
                <a:cs typeface="+mn-lt"/>
              </a:rPr>
              <a:t>Sufficient water where needed for irrigation of the plants </a:t>
            </a:r>
            <a:endParaRPr lang="de-DE" sz="1200" dirty="0">
              <a:cs typeface="Arial"/>
            </a:endParaRPr>
          </a:p>
        </p:txBody>
      </p:sp>
      <p:sp>
        <p:nvSpPr>
          <p:cNvPr id="11" name="Rectangle: Rounded Corners 10">
            <a:extLst>
              <a:ext uri="{FF2B5EF4-FFF2-40B4-BE49-F238E27FC236}">
                <a16:creationId xmlns:a16="http://schemas.microsoft.com/office/drawing/2014/main" id="{2A27AAA9-FBC3-19D8-A1FD-34C93B633912}"/>
              </a:ext>
            </a:extLst>
          </p:cNvPr>
          <p:cNvSpPr/>
          <p:nvPr/>
        </p:nvSpPr>
        <p:spPr>
          <a:xfrm>
            <a:off x="4515234" y="3072899"/>
            <a:ext cx="1347734" cy="850680"/>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dirty="0">
                <a:solidFill>
                  <a:srgbClr val="000000"/>
                </a:solidFill>
                <a:ea typeface="+mn-lt"/>
                <a:cs typeface="+mn-lt"/>
              </a:rPr>
              <a:t>increase in crop production</a:t>
            </a:r>
            <a:endParaRPr lang="de-DE" sz="1200" dirty="0">
              <a:cs typeface="Arial"/>
            </a:endParaRPr>
          </a:p>
        </p:txBody>
      </p:sp>
      <p:sp>
        <p:nvSpPr>
          <p:cNvPr id="17" name="Rectangle: Rounded Corners 16">
            <a:extLst>
              <a:ext uri="{FF2B5EF4-FFF2-40B4-BE49-F238E27FC236}">
                <a16:creationId xmlns:a16="http://schemas.microsoft.com/office/drawing/2014/main" id="{5E16371C-ADC5-4B02-6CD5-B67E5195F12D}"/>
              </a:ext>
            </a:extLst>
          </p:cNvPr>
          <p:cNvSpPr/>
          <p:nvPr/>
        </p:nvSpPr>
        <p:spPr>
          <a:xfrm>
            <a:off x="8454910" y="4967588"/>
            <a:ext cx="2569366" cy="1081519"/>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100">
                <a:solidFill>
                  <a:srgbClr val="000000"/>
                </a:solidFill>
                <a:ea typeface="+mn-lt"/>
                <a:cs typeface="+mn-lt"/>
              </a:rPr>
              <a:t>Development of infrastructure, such as roads and transportation networks, to support agricultural activities, benefiting overall community connectivity and access to services.</a:t>
            </a:r>
            <a:endParaRPr lang="de-DE" sz="1100">
              <a:cs typeface="Arial"/>
            </a:endParaRPr>
          </a:p>
        </p:txBody>
      </p:sp>
      <p:sp>
        <p:nvSpPr>
          <p:cNvPr id="18" name="Rectangle: Rounded Corners 17">
            <a:extLst>
              <a:ext uri="{FF2B5EF4-FFF2-40B4-BE49-F238E27FC236}">
                <a16:creationId xmlns:a16="http://schemas.microsoft.com/office/drawing/2014/main" id="{9B21D400-4F1E-5FC9-748A-4A9541CF8DE5}"/>
              </a:ext>
            </a:extLst>
          </p:cNvPr>
          <p:cNvSpPr/>
          <p:nvPr/>
        </p:nvSpPr>
        <p:spPr>
          <a:xfrm>
            <a:off x="6446552" y="3637725"/>
            <a:ext cx="1520496" cy="822182"/>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dirty="0">
                <a:solidFill>
                  <a:srgbClr val="000000"/>
                </a:solidFill>
                <a:ea typeface="+mn-lt"/>
                <a:cs typeface="+mn-lt"/>
              </a:rPr>
              <a:t>Increased income for local farmers</a:t>
            </a:r>
            <a:endParaRPr lang="de-DE" sz="1200" dirty="0">
              <a:cs typeface="Arial"/>
            </a:endParaRPr>
          </a:p>
        </p:txBody>
      </p:sp>
      <p:sp>
        <p:nvSpPr>
          <p:cNvPr id="21" name="Rectangle 20">
            <a:extLst>
              <a:ext uri="{FF2B5EF4-FFF2-40B4-BE49-F238E27FC236}">
                <a16:creationId xmlns:a16="http://schemas.microsoft.com/office/drawing/2014/main" id="{34AA7F2C-C9B6-FA2D-A7BB-94EFC9C73D71}"/>
              </a:ext>
            </a:extLst>
          </p:cNvPr>
          <p:cNvSpPr/>
          <p:nvPr/>
        </p:nvSpPr>
        <p:spPr>
          <a:xfrm>
            <a:off x="4849976" y="1458520"/>
            <a:ext cx="2358085" cy="781038"/>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small" spc="0" normalizeH="0" baseline="0" noProof="0" dirty="0">
                <a:ln>
                  <a:noFill/>
                </a:ln>
                <a:solidFill>
                  <a:schemeClr val="accent2"/>
                </a:solidFill>
                <a:effectLst/>
                <a:uLnTx/>
                <a:uFillTx/>
                <a:latin typeface="Arial"/>
                <a:ea typeface="+mn-ea"/>
                <a:cs typeface="+mn-cs"/>
              </a:rPr>
              <a:t>Outcomes</a:t>
            </a:r>
          </a:p>
        </p:txBody>
      </p:sp>
      <p:sp>
        <p:nvSpPr>
          <p:cNvPr id="13" name="Rectangle: Rounded Corners 12">
            <a:extLst>
              <a:ext uri="{FF2B5EF4-FFF2-40B4-BE49-F238E27FC236}">
                <a16:creationId xmlns:a16="http://schemas.microsoft.com/office/drawing/2014/main" id="{B5E3599C-4D21-5137-E954-A094EA23CCB7}"/>
              </a:ext>
            </a:extLst>
          </p:cNvPr>
          <p:cNvSpPr/>
          <p:nvPr/>
        </p:nvSpPr>
        <p:spPr>
          <a:xfrm>
            <a:off x="875013" y="2789164"/>
            <a:ext cx="1203764" cy="1158054"/>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endParaRPr lang="en-US" sz="1200" dirty="0">
              <a:latin typeface="+mj-lt"/>
            </a:endParaRPr>
          </a:p>
          <a:p>
            <a:pPr algn="ctr"/>
            <a:r>
              <a:rPr lang="en-US" sz="1200" dirty="0">
                <a:latin typeface="+mj-lt"/>
              </a:rPr>
              <a:t>M</a:t>
            </a:r>
            <a:r>
              <a:rPr lang="en-US" sz="1200" dirty="0">
                <a:effectLst/>
                <a:latin typeface="+mj-lt"/>
              </a:rPr>
              <a:t>aterials (e.g. small diameter water lines, emitters)</a:t>
            </a:r>
            <a:endParaRPr lang="de-DE"/>
          </a:p>
          <a:p>
            <a:endParaRPr lang="de-DE" sz="1200" dirty="0"/>
          </a:p>
        </p:txBody>
      </p:sp>
      <p:sp>
        <p:nvSpPr>
          <p:cNvPr id="15" name="Rectangle 14">
            <a:extLst>
              <a:ext uri="{FF2B5EF4-FFF2-40B4-BE49-F238E27FC236}">
                <a16:creationId xmlns:a16="http://schemas.microsoft.com/office/drawing/2014/main" id="{4686566F-3700-0F6F-2BD3-B7217D1E50AD}"/>
              </a:ext>
            </a:extLst>
          </p:cNvPr>
          <p:cNvSpPr/>
          <p:nvPr/>
        </p:nvSpPr>
        <p:spPr>
          <a:xfrm>
            <a:off x="755168" y="1599083"/>
            <a:ext cx="1690577" cy="382772"/>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small" spc="0" normalizeH="0" baseline="0" noProof="0">
                <a:ln>
                  <a:noFill/>
                </a:ln>
                <a:solidFill>
                  <a:schemeClr val="accent2"/>
                </a:solidFill>
                <a:effectLst/>
                <a:uLnTx/>
                <a:uFillTx/>
                <a:latin typeface="Arial"/>
                <a:ea typeface="+mn-ea"/>
                <a:cs typeface="+mn-cs"/>
              </a:rPr>
              <a:t>Inputs</a:t>
            </a:r>
            <a:endParaRPr kumimoji="0" lang="en-US" sz="1800" b="1" i="0" u="none" strike="noStrike" kern="1200" cap="small" spc="0" normalizeH="0" baseline="0" noProof="0">
              <a:ln>
                <a:noFill/>
              </a:ln>
              <a:solidFill>
                <a:schemeClr val="accent2"/>
              </a:solidFill>
              <a:effectLst/>
              <a:uLnTx/>
              <a:uFillTx/>
              <a:latin typeface="Arial"/>
              <a:ea typeface="+mn-ea"/>
              <a:cs typeface="+mn-cs"/>
            </a:endParaRPr>
          </a:p>
        </p:txBody>
      </p:sp>
      <p:sp>
        <p:nvSpPr>
          <p:cNvPr id="2" name="Rectangle 20">
            <a:extLst>
              <a:ext uri="{FF2B5EF4-FFF2-40B4-BE49-F238E27FC236}">
                <a16:creationId xmlns:a16="http://schemas.microsoft.com/office/drawing/2014/main" id="{D88E29CA-7E38-01EF-FB75-E70059C31185}"/>
              </a:ext>
            </a:extLst>
          </p:cNvPr>
          <p:cNvSpPr/>
          <p:nvPr/>
        </p:nvSpPr>
        <p:spPr>
          <a:xfrm>
            <a:off x="2274964" y="1443385"/>
            <a:ext cx="2241444" cy="76949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small" spc="0" normalizeH="0" baseline="0" noProof="0" dirty="0">
                <a:ln>
                  <a:noFill/>
                </a:ln>
                <a:solidFill>
                  <a:schemeClr val="accent2"/>
                </a:solidFill>
                <a:effectLst/>
                <a:uLnTx/>
                <a:uFillTx/>
                <a:latin typeface="Arial"/>
                <a:ea typeface="+mn-ea"/>
                <a:cs typeface="+mn-cs"/>
              </a:rPr>
              <a:t>Outputs</a:t>
            </a:r>
          </a:p>
        </p:txBody>
      </p:sp>
      <p:sp>
        <p:nvSpPr>
          <p:cNvPr id="3" name="Rectangle 20">
            <a:extLst>
              <a:ext uri="{FF2B5EF4-FFF2-40B4-BE49-F238E27FC236}">
                <a16:creationId xmlns:a16="http://schemas.microsoft.com/office/drawing/2014/main" id="{18823A0C-BBD3-FBAD-6475-67ABB026B223}"/>
              </a:ext>
            </a:extLst>
          </p:cNvPr>
          <p:cNvSpPr/>
          <p:nvPr/>
        </p:nvSpPr>
        <p:spPr>
          <a:xfrm>
            <a:off x="8847684" y="1458870"/>
            <a:ext cx="1582511" cy="76949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small" spc="0" normalizeH="0" baseline="0" noProof="0" dirty="0">
                <a:ln>
                  <a:noFill/>
                </a:ln>
                <a:solidFill>
                  <a:schemeClr val="accent2"/>
                </a:solidFill>
                <a:effectLst/>
                <a:uLnTx/>
                <a:uFillTx/>
                <a:latin typeface="Arial"/>
                <a:ea typeface="+mn-ea"/>
                <a:cs typeface="+mn-cs"/>
              </a:rPr>
              <a:t>Impacts</a:t>
            </a:r>
          </a:p>
        </p:txBody>
      </p:sp>
      <p:cxnSp>
        <p:nvCxnSpPr>
          <p:cNvPr id="6" name="Gerade Verbindung mit Pfeil 5">
            <a:extLst>
              <a:ext uri="{FF2B5EF4-FFF2-40B4-BE49-F238E27FC236}">
                <a16:creationId xmlns:a16="http://schemas.microsoft.com/office/drawing/2014/main" id="{73B44D97-7610-8571-DB15-4F17E1034F43}"/>
              </a:ext>
            </a:extLst>
          </p:cNvPr>
          <p:cNvCxnSpPr>
            <a:cxnSpLocks/>
          </p:cNvCxnSpPr>
          <p:nvPr/>
        </p:nvCxnSpPr>
        <p:spPr>
          <a:xfrm>
            <a:off x="4140187" y="4052660"/>
            <a:ext cx="375595" cy="0"/>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16" name="Gerade Verbindung mit Pfeil 15">
            <a:extLst>
              <a:ext uri="{FF2B5EF4-FFF2-40B4-BE49-F238E27FC236}">
                <a16:creationId xmlns:a16="http://schemas.microsoft.com/office/drawing/2014/main" id="{10609388-DD08-23B0-F31F-FC11220BC224}"/>
              </a:ext>
            </a:extLst>
          </p:cNvPr>
          <p:cNvCxnSpPr>
            <a:cxnSpLocks/>
          </p:cNvCxnSpPr>
          <p:nvPr/>
        </p:nvCxnSpPr>
        <p:spPr>
          <a:xfrm>
            <a:off x="6031877" y="4049866"/>
            <a:ext cx="375595" cy="0"/>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20" name="Gerade Verbindung mit Pfeil 19">
            <a:extLst>
              <a:ext uri="{FF2B5EF4-FFF2-40B4-BE49-F238E27FC236}">
                <a16:creationId xmlns:a16="http://schemas.microsoft.com/office/drawing/2014/main" id="{49179264-C982-1561-78FA-2494055216EE}"/>
              </a:ext>
            </a:extLst>
          </p:cNvPr>
          <p:cNvCxnSpPr>
            <a:cxnSpLocks/>
          </p:cNvCxnSpPr>
          <p:nvPr/>
        </p:nvCxnSpPr>
        <p:spPr>
          <a:xfrm>
            <a:off x="8077521" y="4002044"/>
            <a:ext cx="375595" cy="0"/>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sp>
        <p:nvSpPr>
          <p:cNvPr id="22" name="Rectangle: Rounded Corners 12">
            <a:extLst>
              <a:ext uri="{FF2B5EF4-FFF2-40B4-BE49-F238E27FC236}">
                <a16:creationId xmlns:a16="http://schemas.microsoft.com/office/drawing/2014/main" id="{A1DE9A1F-681A-DD83-7902-96C34E2A7B50}"/>
              </a:ext>
            </a:extLst>
          </p:cNvPr>
          <p:cNvSpPr/>
          <p:nvPr/>
        </p:nvSpPr>
        <p:spPr>
          <a:xfrm>
            <a:off x="944286" y="4002704"/>
            <a:ext cx="1134491" cy="510737"/>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de-DE" sz="1200" dirty="0" err="1"/>
              <a:t>Water</a:t>
            </a:r>
            <a:endParaRPr lang="en-US" sz="1200" b="0" i="0" u="none" strike="noStrike" kern="1200" cap="none" spc="0" normalizeH="0" baseline="0" noProof="0" dirty="0">
              <a:ln>
                <a:noFill/>
              </a:ln>
              <a:solidFill>
                <a:srgbClr val="000000"/>
              </a:solidFill>
              <a:effectLst/>
              <a:uLnTx/>
              <a:uFillTx/>
              <a:latin typeface="Arial"/>
              <a:cs typeface="Arial"/>
            </a:endParaRPr>
          </a:p>
        </p:txBody>
      </p:sp>
      <p:cxnSp>
        <p:nvCxnSpPr>
          <p:cNvPr id="23" name="Gerade Verbindung mit Pfeil 22">
            <a:extLst>
              <a:ext uri="{FF2B5EF4-FFF2-40B4-BE49-F238E27FC236}">
                <a16:creationId xmlns:a16="http://schemas.microsoft.com/office/drawing/2014/main" id="{06B8B92F-AEC8-C0B4-C5D6-D2309C1F484D}"/>
              </a:ext>
            </a:extLst>
          </p:cNvPr>
          <p:cNvCxnSpPr>
            <a:cxnSpLocks/>
          </p:cNvCxnSpPr>
          <p:nvPr/>
        </p:nvCxnSpPr>
        <p:spPr>
          <a:xfrm>
            <a:off x="2089043" y="4063598"/>
            <a:ext cx="375595" cy="0"/>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sp>
        <p:nvSpPr>
          <p:cNvPr id="4" name="Rectangle: Rounded Corners 7">
            <a:extLst>
              <a:ext uri="{FF2B5EF4-FFF2-40B4-BE49-F238E27FC236}">
                <a16:creationId xmlns:a16="http://schemas.microsoft.com/office/drawing/2014/main" id="{700DA8E9-BB2D-ECA4-443B-EDB48083C3DA}"/>
              </a:ext>
            </a:extLst>
          </p:cNvPr>
          <p:cNvSpPr/>
          <p:nvPr/>
        </p:nvSpPr>
        <p:spPr>
          <a:xfrm>
            <a:off x="947464" y="4562282"/>
            <a:ext cx="1136189" cy="1482614"/>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dirty="0">
                <a:solidFill>
                  <a:srgbClr val="000000"/>
                </a:solidFill>
                <a:ea typeface="+mn-lt"/>
                <a:cs typeface="+mn-lt"/>
              </a:rPr>
              <a:t>Knowledge how to install, manage and maintain the installation </a:t>
            </a:r>
            <a:endParaRPr lang="de-DE" sz="1200" dirty="0">
              <a:cs typeface="Arial"/>
            </a:endParaRPr>
          </a:p>
        </p:txBody>
      </p:sp>
      <p:sp>
        <p:nvSpPr>
          <p:cNvPr id="5" name="Rectangle: Rounded Corners 16">
            <a:extLst>
              <a:ext uri="{FF2B5EF4-FFF2-40B4-BE49-F238E27FC236}">
                <a16:creationId xmlns:a16="http://schemas.microsoft.com/office/drawing/2014/main" id="{2151C0F5-8BD5-5FFB-F10A-A69714232B43}"/>
              </a:ext>
            </a:extLst>
          </p:cNvPr>
          <p:cNvSpPr/>
          <p:nvPr/>
        </p:nvSpPr>
        <p:spPr>
          <a:xfrm>
            <a:off x="8451532" y="3918716"/>
            <a:ext cx="2632120" cy="938083"/>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a:solidFill>
                  <a:srgbClr val="000000"/>
                </a:solidFill>
                <a:ea typeface="+mn-lt"/>
                <a:cs typeface="+mn-lt"/>
              </a:rPr>
              <a:t>Improved food security in the region through increased agricultural production, leading to better access to food for local communities.</a:t>
            </a:r>
            <a:endParaRPr lang="de-DE" sz="1200">
              <a:cs typeface="Arial"/>
            </a:endParaRPr>
          </a:p>
        </p:txBody>
      </p:sp>
      <p:sp>
        <p:nvSpPr>
          <p:cNvPr id="9" name="Rectangle: Rounded Corners 16">
            <a:extLst>
              <a:ext uri="{FF2B5EF4-FFF2-40B4-BE49-F238E27FC236}">
                <a16:creationId xmlns:a16="http://schemas.microsoft.com/office/drawing/2014/main" id="{D1F19959-3C9E-08A5-5B02-4783BD492F10}"/>
              </a:ext>
            </a:extLst>
          </p:cNvPr>
          <p:cNvSpPr/>
          <p:nvPr/>
        </p:nvSpPr>
        <p:spPr>
          <a:xfrm>
            <a:off x="8451532" y="2788232"/>
            <a:ext cx="2632118" cy="1045658"/>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dirty="0">
                <a:solidFill>
                  <a:srgbClr val="000000"/>
                </a:solidFill>
                <a:ea typeface="+mn-lt"/>
                <a:cs typeface="+mn-lt"/>
              </a:rPr>
              <a:t>Enhanced local economies due to job creation in farming and related industries, providing livelihoods for families and stimulating local markets.</a:t>
            </a:r>
            <a:endParaRPr lang="de-DE" sz="1200" dirty="0">
              <a:cs typeface="Arial"/>
            </a:endParaRPr>
          </a:p>
        </p:txBody>
      </p:sp>
      <p:sp>
        <p:nvSpPr>
          <p:cNvPr id="24" name="Rectangle: Rounded Corners 10">
            <a:extLst>
              <a:ext uri="{FF2B5EF4-FFF2-40B4-BE49-F238E27FC236}">
                <a16:creationId xmlns:a16="http://schemas.microsoft.com/office/drawing/2014/main" id="{0FE36D63-2851-92EC-96D8-BC439B20F8AC}"/>
              </a:ext>
            </a:extLst>
          </p:cNvPr>
          <p:cNvSpPr/>
          <p:nvPr/>
        </p:nvSpPr>
        <p:spPr>
          <a:xfrm>
            <a:off x="4515234" y="4168614"/>
            <a:ext cx="1347734" cy="790704"/>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dirty="0">
                <a:solidFill>
                  <a:srgbClr val="000000"/>
                </a:solidFill>
                <a:ea typeface="+mn-lt"/>
                <a:cs typeface="+mn-lt"/>
              </a:rPr>
              <a:t>Lower water consumption </a:t>
            </a:r>
            <a:endParaRPr lang="de-DE" sz="1200" dirty="0">
              <a:cs typeface="Arial"/>
            </a:endParaRPr>
          </a:p>
        </p:txBody>
      </p:sp>
      <p:sp>
        <p:nvSpPr>
          <p:cNvPr id="27" name="Rectangle: Rounded Corners 16">
            <a:extLst>
              <a:ext uri="{FF2B5EF4-FFF2-40B4-BE49-F238E27FC236}">
                <a16:creationId xmlns:a16="http://schemas.microsoft.com/office/drawing/2014/main" id="{1A819012-6C0E-1C52-7B49-8761BF378454}"/>
              </a:ext>
            </a:extLst>
          </p:cNvPr>
          <p:cNvSpPr/>
          <p:nvPr/>
        </p:nvSpPr>
        <p:spPr>
          <a:xfrm>
            <a:off x="8451531" y="2235020"/>
            <a:ext cx="2632118" cy="452319"/>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dirty="0">
                <a:solidFill>
                  <a:srgbClr val="000000"/>
                </a:solidFill>
                <a:ea typeface="+mn-lt"/>
                <a:cs typeface="+mn-lt"/>
              </a:rPr>
              <a:t>Climate Adaption of humans </a:t>
            </a:r>
            <a:endParaRPr lang="de-DE" sz="1200" dirty="0">
              <a:cs typeface="Arial"/>
            </a:endParaRPr>
          </a:p>
        </p:txBody>
      </p:sp>
    </p:spTree>
    <p:extLst>
      <p:ext uri="{BB962C8B-B14F-4D97-AF65-F5344CB8AC3E}">
        <p14:creationId xmlns:p14="http://schemas.microsoft.com/office/powerpoint/2010/main" val="12229737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D232E0B-B10E-4144-67CE-BA340CDEFEBD}"/>
              </a:ext>
            </a:extLst>
          </p:cNvPr>
          <p:cNvSpPr/>
          <p:nvPr/>
        </p:nvSpPr>
        <p:spPr>
          <a:xfrm>
            <a:off x="3599610" y="0"/>
            <a:ext cx="587372"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3" name="Rectangle: Rounded Corners 2">
            <a:extLst>
              <a:ext uri="{FF2B5EF4-FFF2-40B4-BE49-F238E27FC236}">
                <a16:creationId xmlns:a16="http://schemas.microsoft.com/office/drawing/2014/main" id="{6529AC03-401E-BCC6-688E-22B03C331762}"/>
              </a:ext>
            </a:extLst>
          </p:cNvPr>
          <p:cNvSpPr/>
          <p:nvPr/>
        </p:nvSpPr>
        <p:spPr>
          <a:xfrm>
            <a:off x="3917724" y="228326"/>
            <a:ext cx="7699740" cy="42142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Understanding the </a:t>
            </a:r>
            <a:r>
              <a:rPr kumimoji="0" lang="en-US" sz="1600" b="1" i="0" u="none" strike="noStrike" kern="1200" cap="none" spc="0" normalizeH="0" baseline="0" noProof="0">
                <a:ln>
                  <a:noFill/>
                </a:ln>
                <a:solidFill>
                  <a:srgbClr val="FFFFFF"/>
                </a:solidFill>
                <a:effectLst/>
                <a:uLnTx/>
                <a:uFillTx/>
                <a:latin typeface="Arial"/>
                <a:ea typeface="+mn-ea"/>
                <a:cs typeface="+mn-cs"/>
              </a:rPr>
              <a:t>rationale for </a:t>
            </a:r>
            <a:r>
              <a:rPr kumimoji="0" lang="en-US" sz="1600" b="1" i="1" u="none" strike="noStrike" kern="1200" cap="none" spc="0" normalizeH="0" baseline="0" noProof="0">
                <a:ln>
                  <a:noFill/>
                </a:ln>
                <a:solidFill>
                  <a:srgbClr val="FFFFFF"/>
                </a:solidFill>
                <a:effectLst/>
                <a:uLnTx/>
                <a:uFillTx/>
                <a:latin typeface="Arial"/>
                <a:ea typeface="+mn-ea"/>
                <a:cs typeface="+mn-cs"/>
              </a:rPr>
              <a:t>always</a:t>
            </a:r>
            <a:r>
              <a:rPr kumimoji="0" lang="en-US" sz="1600" b="1" i="0" u="none" strike="noStrike" kern="1200" cap="none" spc="0" normalizeH="0" baseline="0" noProof="0">
                <a:ln>
                  <a:noFill/>
                </a:ln>
                <a:solidFill>
                  <a:srgbClr val="FFFFFF"/>
                </a:solidFill>
                <a:effectLst/>
                <a:uLnTx/>
                <a:uFillTx/>
                <a:latin typeface="Arial"/>
                <a:ea typeface="+mn-ea"/>
                <a:cs typeface="+mn-cs"/>
              </a:rPr>
              <a:t> including sustainability</a:t>
            </a:r>
            <a:r>
              <a:rPr kumimoji="0" lang="en-US" sz="1600" b="0" i="0" u="none" strike="noStrike" kern="1200" cap="none" spc="0" normalizeH="0" baseline="0" noProof="0">
                <a:ln>
                  <a:noFill/>
                </a:ln>
                <a:solidFill>
                  <a:srgbClr val="FFFFFF"/>
                </a:solidFill>
                <a:effectLst/>
                <a:uLnTx/>
                <a:uFillTx/>
                <a:latin typeface="Arial"/>
                <a:ea typeface="+mn-ea"/>
                <a:cs typeface="+mn-cs"/>
              </a:rPr>
              <a:t> in evaluation</a:t>
            </a:r>
          </a:p>
        </p:txBody>
      </p:sp>
      <p:sp>
        <p:nvSpPr>
          <p:cNvPr id="4" name="Rectangle: Rounded Corners 3">
            <a:extLst>
              <a:ext uri="{FF2B5EF4-FFF2-40B4-BE49-F238E27FC236}">
                <a16:creationId xmlns:a16="http://schemas.microsoft.com/office/drawing/2014/main" id="{BE841973-DFD1-C7B5-F815-9078BC621C9A}"/>
              </a:ext>
            </a:extLst>
          </p:cNvPr>
          <p:cNvSpPr/>
          <p:nvPr/>
        </p:nvSpPr>
        <p:spPr>
          <a:xfrm>
            <a:off x="3917724" y="1100381"/>
            <a:ext cx="2371059" cy="1270973"/>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Using </a:t>
            </a:r>
            <a:r>
              <a:rPr kumimoji="0" lang="en-US" sz="1600" b="1" i="0" u="none" strike="noStrike" kern="1200" cap="none" spc="0" normalizeH="0" baseline="0" noProof="0">
                <a:ln>
                  <a:noFill/>
                </a:ln>
                <a:solidFill>
                  <a:srgbClr val="FFFFFF"/>
                </a:solidFill>
                <a:effectLst/>
                <a:uLnTx/>
                <a:uFillTx/>
                <a:latin typeface="Arial"/>
                <a:ea typeface="+mn-ea"/>
                <a:cs typeface="+mn-cs"/>
              </a:rPr>
              <a:t>systems thinking</a:t>
            </a:r>
            <a:r>
              <a:rPr kumimoji="0" lang="en-US" sz="1600" b="0" i="0" u="none" strike="noStrike" kern="1200" cap="none" spc="0" normalizeH="0" baseline="0" noProof="0">
                <a:ln>
                  <a:noFill/>
                </a:ln>
                <a:solidFill>
                  <a:srgbClr val="FFFFFF"/>
                </a:solidFill>
                <a:effectLst/>
                <a:uLnTx/>
                <a:uFillTx/>
                <a:latin typeface="Arial"/>
                <a:ea typeface="+mn-ea"/>
                <a:cs typeface="+mn-cs"/>
              </a:rPr>
              <a:t> to situate the evaluand within </a:t>
            </a:r>
            <a:r>
              <a:rPr kumimoji="0" lang="en-US" sz="1600" b="1" i="0" u="none" strike="noStrike" kern="1200" cap="none" spc="0" normalizeH="0" baseline="0" noProof="0">
                <a:ln>
                  <a:noFill/>
                </a:ln>
                <a:solidFill>
                  <a:srgbClr val="FFFFFF"/>
                </a:solidFill>
                <a:effectLst/>
                <a:uLnTx/>
                <a:uFillTx/>
                <a:latin typeface="Arial"/>
                <a:ea typeface="+mn-ea"/>
                <a:cs typeface="+mn-cs"/>
              </a:rPr>
              <a:t>coupled human and natural systems</a:t>
            </a:r>
          </a:p>
        </p:txBody>
      </p:sp>
      <p:sp>
        <p:nvSpPr>
          <p:cNvPr id="5" name="Rectangle: Rounded Corners 4">
            <a:extLst>
              <a:ext uri="{FF2B5EF4-FFF2-40B4-BE49-F238E27FC236}">
                <a16:creationId xmlns:a16="http://schemas.microsoft.com/office/drawing/2014/main" id="{7166FE3A-00EA-34A3-FEE1-088DC6FCED52}"/>
              </a:ext>
            </a:extLst>
          </p:cNvPr>
          <p:cNvSpPr/>
          <p:nvPr/>
        </p:nvSpPr>
        <p:spPr>
          <a:xfrm>
            <a:off x="9310315" y="1100380"/>
            <a:ext cx="2520000" cy="127080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Identifying </a:t>
            </a:r>
            <a:r>
              <a:rPr kumimoji="0" lang="en-US" sz="1600" b="1" i="0" u="none" strike="noStrike" kern="1200" cap="none" spc="0" normalizeH="0" baseline="0" noProof="0">
                <a:ln>
                  <a:noFill/>
                </a:ln>
                <a:solidFill>
                  <a:srgbClr val="FFFFFF"/>
                </a:solidFill>
                <a:effectLst/>
                <a:uLnTx/>
                <a:uFillTx/>
                <a:latin typeface="Arial"/>
                <a:ea typeface="+mn-ea"/>
                <a:cs typeface="+mn-cs"/>
              </a:rPr>
              <a:t>issues at the nexus</a:t>
            </a:r>
            <a:r>
              <a:rPr kumimoji="0" lang="en-US" sz="1600" b="0" i="0" u="none" strike="noStrike" kern="1200" cap="none" spc="0" normalizeH="0" baseline="0" noProof="0">
                <a:ln>
                  <a:noFill/>
                </a:ln>
                <a:solidFill>
                  <a:srgbClr val="FFFFFF"/>
                </a:solidFill>
                <a:effectLst/>
                <a:uLnTx/>
                <a:uFillTx/>
                <a:latin typeface="Arial"/>
                <a:ea typeface="+mn-ea"/>
                <a:cs typeface="+mn-cs"/>
              </a:rPr>
              <a:t> – where sustainability-savvy decisions can be made</a:t>
            </a:r>
          </a:p>
        </p:txBody>
      </p:sp>
      <p:sp>
        <p:nvSpPr>
          <p:cNvPr id="7" name="Rectangle: Rounded Corners 6">
            <a:extLst>
              <a:ext uri="{FF2B5EF4-FFF2-40B4-BE49-F238E27FC236}">
                <a16:creationId xmlns:a16="http://schemas.microsoft.com/office/drawing/2014/main" id="{312136A8-417B-7C83-FCAF-57AE928FFDE0}"/>
              </a:ext>
            </a:extLst>
          </p:cNvPr>
          <p:cNvSpPr/>
          <p:nvPr/>
        </p:nvSpPr>
        <p:spPr>
          <a:xfrm>
            <a:off x="3917726" y="2682986"/>
            <a:ext cx="2371059" cy="1575073"/>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Writing sustainability-inclusive </a:t>
            </a:r>
            <a:r>
              <a:rPr kumimoji="0" lang="en-US" sz="1600" b="1" i="0" u="none" strike="noStrike" kern="1200" cap="none" spc="0" normalizeH="0" baseline="0" noProof="0">
                <a:ln>
                  <a:noFill/>
                </a:ln>
                <a:solidFill>
                  <a:srgbClr val="FFFFFF"/>
                </a:solidFill>
                <a:effectLst/>
                <a:uLnTx/>
                <a:uFillTx/>
                <a:latin typeface="Arial"/>
                <a:ea typeface="+mn-ea"/>
                <a:cs typeface="+mn-cs"/>
              </a:rPr>
              <a:t>key evaluation questions</a:t>
            </a:r>
            <a:r>
              <a:rPr kumimoji="0" lang="en-US" sz="1600" b="0" i="0" u="none" strike="noStrike" kern="1200" cap="none" spc="0" normalizeH="0" baseline="0" noProof="0">
                <a:ln>
                  <a:noFill/>
                </a:ln>
                <a:solidFill>
                  <a:srgbClr val="FFFFFF"/>
                </a:solidFill>
                <a:effectLst/>
                <a:uLnTx/>
                <a:uFillTx/>
                <a:latin typeface="Arial"/>
                <a:ea typeface="+mn-ea"/>
                <a:cs typeface="+mn-cs"/>
              </a:rPr>
              <a:t> that resonate with decision makers and reflect the evaluand</a:t>
            </a:r>
          </a:p>
        </p:txBody>
      </p:sp>
      <p:sp>
        <p:nvSpPr>
          <p:cNvPr id="8" name="Rectangle: Rounded Corners 7">
            <a:extLst>
              <a:ext uri="{FF2B5EF4-FFF2-40B4-BE49-F238E27FC236}">
                <a16:creationId xmlns:a16="http://schemas.microsoft.com/office/drawing/2014/main" id="{B4D31CBA-3743-5FF8-0926-3A5EE4279EFE}"/>
              </a:ext>
            </a:extLst>
          </p:cNvPr>
          <p:cNvSpPr/>
          <p:nvPr/>
        </p:nvSpPr>
        <p:spPr>
          <a:xfrm>
            <a:off x="9345857" y="2682986"/>
            <a:ext cx="2520000" cy="1575073"/>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Identifying credible and feasible </a:t>
            </a:r>
            <a:r>
              <a:rPr kumimoji="0" lang="en-US" sz="1600" b="1" i="0" u="none" strike="noStrike" kern="1200" cap="none" spc="0" normalizeH="0" baseline="0" noProof="0">
                <a:ln>
                  <a:noFill/>
                </a:ln>
                <a:solidFill>
                  <a:srgbClr val="FFFFFF"/>
                </a:solidFill>
                <a:effectLst/>
                <a:uLnTx/>
                <a:uFillTx/>
                <a:latin typeface="Arial"/>
                <a:ea typeface="+mn-ea"/>
                <a:cs typeface="+mn-cs"/>
              </a:rPr>
              <a:t>sources of evidence</a:t>
            </a:r>
            <a:r>
              <a:rPr kumimoji="0" lang="en-US" sz="1600" b="0" i="0" u="none" strike="noStrike" kern="1200" cap="none" spc="0" normalizeH="0" baseline="0" noProof="0">
                <a:ln>
                  <a:noFill/>
                </a:ln>
                <a:solidFill>
                  <a:srgbClr val="FFFFFF"/>
                </a:solidFill>
                <a:effectLst/>
                <a:uLnTx/>
                <a:uFillTx/>
                <a:latin typeface="Arial"/>
                <a:ea typeface="+mn-ea"/>
                <a:cs typeface="+mn-cs"/>
              </a:rPr>
              <a:t> about effects in human and natural systems</a:t>
            </a:r>
          </a:p>
        </p:txBody>
      </p:sp>
      <p:sp>
        <p:nvSpPr>
          <p:cNvPr id="9" name="Rectangle: Rounded Corners 8">
            <a:extLst>
              <a:ext uri="{FF2B5EF4-FFF2-40B4-BE49-F238E27FC236}">
                <a16:creationId xmlns:a16="http://schemas.microsoft.com/office/drawing/2014/main" id="{BDAEA859-F60B-2629-62F9-CC4756FD3CCF}"/>
              </a:ext>
            </a:extLst>
          </p:cNvPr>
          <p:cNvSpPr/>
          <p:nvPr/>
        </p:nvSpPr>
        <p:spPr>
          <a:xfrm>
            <a:off x="3917726" y="4527985"/>
            <a:ext cx="2371060" cy="216000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Using the </a:t>
            </a:r>
            <a:r>
              <a:rPr kumimoji="0" lang="en-US" sz="1600" b="1" i="0" u="none" strike="noStrike" kern="1200" cap="none" spc="0" normalizeH="0" baseline="0" noProof="0">
                <a:ln>
                  <a:noFill/>
                </a:ln>
                <a:solidFill>
                  <a:srgbClr val="FFFFFF"/>
                </a:solidFill>
                <a:effectLst/>
                <a:uLnTx/>
                <a:uFillTx/>
                <a:latin typeface="Arial"/>
                <a:ea typeface="+mn-ea"/>
                <a:cs typeface="+mn-cs"/>
              </a:rPr>
              <a:t>Footprint evaluation typology and/or the equity-sustainability matrix </a:t>
            </a:r>
            <a:r>
              <a:rPr kumimoji="0" lang="en-US" sz="1600" b="0" i="0" u="none" strike="noStrike" kern="1200" cap="none" spc="0" normalizeH="0" baseline="0" noProof="0">
                <a:ln>
                  <a:noFill/>
                </a:ln>
                <a:solidFill>
                  <a:srgbClr val="FFFFFF"/>
                </a:solidFill>
                <a:effectLst/>
                <a:uLnTx/>
                <a:uFillTx/>
                <a:latin typeface="Arial"/>
                <a:ea typeface="+mn-ea"/>
                <a:cs typeface="+mn-cs"/>
              </a:rPr>
              <a:t>to interpret evidence and generate clear answers to the key evaluation questions</a:t>
            </a:r>
          </a:p>
        </p:txBody>
      </p:sp>
      <p:sp>
        <p:nvSpPr>
          <p:cNvPr id="10" name="Rectangle: Rounded Corners 9">
            <a:extLst>
              <a:ext uri="{FF2B5EF4-FFF2-40B4-BE49-F238E27FC236}">
                <a16:creationId xmlns:a16="http://schemas.microsoft.com/office/drawing/2014/main" id="{B008724F-2FE9-13A3-D14E-8614A37C17F5}"/>
              </a:ext>
            </a:extLst>
          </p:cNvPr>
          <p:cNvSpPr/>
          <p:nvPr/>
        </p:nvSpPr>
        <p:spPr>
          <a:xfrm>
            <a:off x="9345857" y="4527986"/>
            <a:ext cx="2520000" cy="216000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Identifying timely </a:t>
            </a:r>
            <a:r>
              <a:rPr kumimoji="0" lang="en-US" sz="1600" b="1" i="0" u="none" strike="noStrike" kern="1200" cap="none" spc="0" normalizeH="0" baseline="0" noProof="0">
                <a:ln>
                  <a:noFill/>
                </a:ln>
                <a:solidFill>
                  <a:srgbClr val="FFFFFF"/>
                </a:solidFill>
                <a:effectLst/>
                <a:uLnTx/>
                <a:uFillTx/>
                <a:latin typeface="Arial"/>
                <a:ea typeface="+mn-ea"/>
                <a:cs typeface="+mn-cs"/>
              </a:rPr>
              <a:t>lightbulb moments</a:t>
            </a:r>
            <a:r>
              <a:rPr kumimoji="0" lang="en-US" sz="1600" b="0" i="0" u="none" strike="noStrike" kern="1200" cap="none" spc="0" normalizeH="0" baseline="0" noProof="0">
                <a:ln>
                  <a:noFill/>
                </a:ln>
                <a:solidFill>
                  <a:srgbClr val="FFFFFF"/>
                </a:solidFill>
                <a:effectLst/>
                <a:uLnTx/>
                <a:uFillTx/>
                <a:latin typeface="Arial"/>
                <a:ea typeface="+mn-ea"/>
                <a:cs typeface="+mn-cs"/>
              </a:rPr>
              <a:t> relevant for future policymaking and programming</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Using evaluation insights to </a:t>
            </a:r>
            <a:r>
              <a:rPr kumimoji="0" lang="en-US" sz="1600" b="1" i="0" u="none" strike="noStrike" kern="1200" cap="none" spc="0" normalizeH="0" baseline="0" noProof="0">
                <a:ln>
                  <a:noFill/>
                </a:ln>
                <a:solidFill>
                  <a:srgbClr val="FFFFFF"/>
                </a:solidFill>
                <a:effectLst/>
                <a:uLnTx/>
                <a:uFillTx/>
                <a:latin typeface="Arial"/>
                <a:ea typeface="+mn-ea"/>
                <a:cs typeface="+mn-cs"/>
              </a:rPr>
              <a:t>take sustainable actions</a:t>
            </a:r>
          </a:p>
        </p:txBody>
      </p:sp>
      <p:sp>
        <p:nvSpPr>
          <p:cNvPr id="11" name="Arrow: Left-Right 10">
            <a:extLst>
              <a:ext uri="{FF2B5EF4-FFF2-40B4-BE49-F238E27FC236}">
                <a16:creationId xmlns:a16="http://schemas.microsoft.com/office/drawing/2014/main" id="{4DCC59C8-31A7-38A8-4B9D-134AFEF4DB33}"/>
              </a:ext>
            </a:extLst>
          </p:cNvPr>
          <p:cNvSpPr/>
          <p:nvPr/>
        </p:nvSpPr>
        <p:spPr>
          <a:xfrm>
            <a:off x="6340002" y="1707100"/>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 name="Arrow: Left-Right 11">
            <a:extLst>
              <a:ext uri="{FF2B5EF4-FFF2-40B4-BE49-F238E27FC236}">
                <a16:creationId xmlns:a16="http://schemas.microsoft.com/office/drawing/2014/main" id="{8B8BF259-6F36-DB1E-066F-C286865A5C09}"/>
              </a:ext>
            </a:extLst>
          </p:cNvPr>
          <p:cNvSpPr/>
          <p:nvPr/>
        </p:nvSpPr>
        <p:spPr>
          <a:xfrm>
            <a:off x="8909737" y="1707101"/>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3" name="Arrow: Left-Right 12">
            <a:extLst>
              <a:ext uri="{FF2B5EF4-FFF2-40B4-BE49-F238E27FC236}">
                <a16:creationId xmlns:a16="http://schemas.microsoft.com/office/drawing/2014/main" id="{DA89EA40-2290-9CE3-AE8B-0FC9E0E4CB09}"/>
              </a:ext>
            </a:extLst>
          </p:cNvPr>
          <p:cNvSpPr/>
          <p:nvPr/>
        </p:nvSpPr>
        <p:spPr>
          <a:xfrm>
            <a:off x="8909737" y="3348247"/>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4" name="Arrow: Left-Right 13">
            <a:extLst>
              <a:ext uri="{FF2B5EF4-FFF2-40B4-BE49-F238E27FC236}">
                <a16:creationId xmlns:a16="http://schemas.microsoft.com/office/drawing/2014/main" id="{14F32D2A-966E-B7BE-6B02-638A06ABCE22}"/>
              </a:ext>
            </a:extLst>
          </p:cNvPr>
          <p:cNvSpPr/>
          <p:nvPr/>
        </p:nvSpPr>
        <p:spPr>
          <a:xfrm>
            <a:off x="6340002" y="3348247"/>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5" name="Arrow: Left-Right 14">
            <a:extLst>
              <a:ext uri="{FF2B5EF4-FFF2-40B4-BE49-F238E27FC236}">
                <a16:creationId xmlns:a16="http://schemas.microsoft.com/office/drawing/2014/main" id="{624F8442-F162-7590-32DB-C4AC3530F02D}"/>
              </a:ext>
            </a:extLst>
          </p:cNvPr>
          <p:cNvSpPr/>
          <p:nvPr/>
        </p:nvSpPr>
        <p:spPr>
          <a:xfrm>
            <a:off x="6340002" y="5485710"/>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6" name="Arrow: Left-Right 15">
            <a:extLst>
              <a:ext uri="{FF2B5EF4-FFF2-40B4-BE49-F238E27FC236}">
                <a16:creationId xmlns:a16="http://schemas.microsoft.com/office/drawing/2014/main" id="{13AE30C3-4DEB-31AC-E798-A8BE05D09393}"/>
              </a:ext>
            </a:extLst>
          </p:cNvPr>
          <p:cNvSpPr/>
          <p:nvPr/>
        </p:nvSpPr>
        <p:spPr>
          <a:xfrm>
            <a:off x="8937414" y="5485709"/>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8" name="Arrow: Down 17">
            <a:extLst>
              <a:ext uri="{FF2B5EF4-FFF2-40B4-BE49-F238E27FC236}">
                <a16:creationId xmlns:a16="http://schemas.microsoft.com/office/drawing/2014/main" id="{31C1FBE2-D87B-F1DE-88CF-570BABBCBC93}"/>
              </a:ext>
            </a:extLst>
          </p:cNvPr>
          <p:cNvSpPr/>
          <p:nvPr/>
        </p:nvSpPr>
        <p:spPr>
          <a:xfrm>
            <a:off x="10391392" y="685333"/>
            <a:ext cx="288000" cy="36000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9" name="Arrow: Down 18">
            <a:extLst>
              <a:ext uri="{FF2B5EF4-FFF2-40B4-BE49-F238E27FC236}">
                <a16:creationId xmlns:a16="http://schemas.microsoft.com/office/drawing/2014/main" id="{C11E356A-2312-F7A8-2E7C-AA8FD4B961E8}"/>
              </a:ext>
            </a:extLst>
          </p:cNvPr>
          <p:cNvSpPr/>
          <p:nvPr/>
        </p:nvSpPr>
        <p:spPr>
          <a:xfrm>
            <a:off x="4927614" y="709037"/>
            <a:ext cx="288000" cy="36000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20" name="Arrow: Down 19">
            <a:extLst>
              <a:ext uri="{FF2B5EF4-FFF2-40B4-BE49-F238E27FC236}">
                <a16:creationId xmlns:a16="http://schemas.microsoft.com/office/drawing/2014/main" id="{A306F026-D869-CAF8-0BEF-34BCA3717880}"/>
              </a:ext>
            </a:extLst>
          </p:cNvPr>
          <p:cNvSpPr/>
          <p:nvPr/>
        </p:nvSpPr>
        <p:spPr>
          <a:xfrm>
            <a:off x="7653397" y="706217"/>
            <a:ext cx="288000" cy="36000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a:ea typeface="+mn-ea"/>
              <a:cs typeface="+mn-cs"/>
            </a:endParaRPr>
          </a:p>
        </p:txBody>
      </p:sp>
      <p:sp>
        <p:nvSpPr>
          <p:cNvPr id="23" name="Speech Bubble: Rectangle with Corners Rounded 22">
            <a:extLst>
              <a:ext uri="{FF2B5EF4-FFF2-40B4-BE49-F238E27FC236}">
                <a16:creationId xmlns:a16="http://schemas.microsoft.com/office/drawing/2014/main" id="{2979284E-60EB-379A-A4C1-F9D765940E51}"/>
              </a:ext>
            </a:extLst>
          </p:cNvPr>
          <p:cNvSpPr/>
          <p:nvPr/>
        </p:nvSpPr>
        <p:spPr>
          <a:xfrm>
            <a:off x="101533" y="1041376"/>
            <a:ext cx="3003508" cy="1558359"/>
          </a:xfrm>
          <a:prstGeom prst="wedgeRoundRectCallout">
            <a:avLst>
              <a:gd name="adj1" fmla="val 74150"/>
              <a:gd name="adj2" fmla="val -7488"/>
              <a:gd name="adj3" fmla="val 16667"/>
            </a:avLst>
          </a:prstGeom>
          <a:solidFill>
            <a:schemeClr val="accent6">
              <a:lumMod val="10000"/>
              <a:lumOff val="90000"/>
            </a:schemeClr>
          </a:solidFill>
          <a:ln>
            <a:solidFill>
              <a:srgbClr val="0F8BB1"/>
            </a:solid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a:solidFill>
                  <a:schemeClr val="tx1"/>
                </a:solidFill>
              </a:rPr>
              <a:t>2. What is the defined reach of the intervention? And what is/was the actual reach?</a:t>
            </a:r>
          </a:p>
        </p:txBody>
      </p:sp>
      <p:sp>
        <p:nvSpPr>
          <p:cNvPr id="25" name="Rechteck 17">
            <a:extLst>
              <a:ext uri="{FF2B5EF4-FFF2-40B4-BE49-F238E27FC236}">
                <a16:creationId xmlns:a16="http://schemas.microsoft.com/office/drawing/2014/main" id="{6D8D1DDD-C8FD-7901-97BA-83203FE12B5E}"/>
              </a:ext>
            </a:extLst>
          </p:cNvPr>
          <p:cNvSpPr/>
          <p:nvPr/>
        </p:nvSpPr>
        <p:spPr>
          <a:xfrm>
            <a:off x="3675040" y="107708"/>
            <a:ext cx="8281157" cy="958509"/>
          </a:xfrm>
          <a:prstGeom prst="rect">
            <a:avLst/>
          </a:prstGeom>
          <a:solidFill>
            <a:srgbClr val="FFFFFF">
              <a:alpha val="9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2" name="Rechteck 17">
            <a:extLst>
              <a:ext uri="{FF2B5EF4-FFF2-40B4-BE49-F238E27FC236}">
                <a16:creationId xmlns:a16="http://schemas.microsoft.com/office/drawing/2014/main" id="{69AE6524-8CD5-1EBE-275A-7B57F743FA9D}"/>
              </a:ext>
            </a:extLst>
          </p:cNvPr>
          <p:cNvSpPr/>
          <p:nvPr/>
        </p:nvSpPr>
        <p:spPr>
          <a:xfrm>
            <a:off x="3810467" y="2674628"/>
            <a:ext cx="2955952" cy="1673348"/>
          </a:xfrm>
          <a:prstGeom prst="rect">
            <a:avLst/>
          </a:prstGeom>
          <a:solidFill>
            <a:srgbClr val="FFFFFF">
              <a:alpha val="9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21" name="Rechteck 17">
            <a:extLst>
              <a:ext uri="{FF2B5EF4-FFF2-40B4-BE49-F238E27FC236}">
                <a16:creationId xmlns:a16="http://schemas.microsoft.com/office/drawing/2014/main" id="{63802921-53D9-9790-3C58-143FD8B757ED}"/>
              </a:ext>
            </a:extLst>
          </p:cNvPr>
          <p:cNvSpPr/>
          <p:nvPr/>
        </p:nvSpPr>
        <p:spPr>
          <a:xfrm>
            <a:off x="3764339" y="2653744"/>
            <a:ext cx="8191858" cy="4065585"/>
          </a:xfrm>
          <a:prstGeom prst="rect">
            <a:avLst/>
          </a:prstGeom>
          <a:solidFill>
            <a:srgbClr val="FFFFFF">
              <a:alpha val="9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6" name="Rectangle: Rounded Corners 5">
            <a:extLst>
              <a:ext uri="{FF2B5EF4-FFF2-40B4-BE49-F238E27FC236}">
                <a16:creationId xmlns:a16="http://schemas.microsoft.com/office/drawing/2014/main" id="{DCFD313D-1C89-96D5-CB19-C940DC19E743}"/>
              </a:ext>
            </a:extLst>
          </p:cNvPr>
          <p:cNvSpPr/>
          <p:nvPr/>
        </p:nvSpPr>
        <p:spPr>
          <a:xfrm>
            <a:off x="6745979" y="1100380"/>
            <a:ext cx="2123181" cy="5587605"/>
          </a:xfrm>
          <a:prstGeom prst="roundRect">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ea typeface="+mn-ea"/>
                <a:cs typeface="+mn-cs"/>
              </a:rPr>
              <a:t>Engaging diverse knowledges and interests </a:t>
            </a:r>
            <a:r>
              <a:rPr kumimoji="0" lang="en-US" sz="1600" b="0" i="0" u="none" strike="noStrike" kern="1200" cap="none" spc="0" normalizeH="0" baseline="0" noProof="0">
                <a:ln>
                  <a:noFill/>
                </a:ln>
                <a:solidFill>
                  <a:srgbClr val="FFFFFF"/>
                </a:solidFill>
                <a:effectLst/>
                <a:uLnTx/>
                <a:uFillTx/>
                <a:latin typeface="Arial"/>
                <a:ea typeface="+mn-ea"/>
                <a:cs typeface="+mn-cs"/>
              </a:rPr>
              <a:t>throughout to: </a:t>
            </a:r>
            <a:br>
              <a:rPr kumimoji="0" lang="en-US" sz="1600" b="0" i="0" u="none" strike="noStrike" kern="1200" cap="none" spc="0" normalizeH="0" baseline="0" noProof="0">
                <a:ln>
                  <a:noFill/>
                </a:ln>
                <a:solidFill>
                  <a:srgbClr val="FFFFFF"/>
                </a:solidFill>
                <a:effectLst/>
                <a:uLnTx/>
                <a:uFillTx/>
                <a:latin typeface="Arial"/>
                <a:ea typeface="+mn-ea"/>
                <a:cs typeface="+mn-cs"/>
              </a:rPr>
            </a:br>
            <a:endParaRPr kumimoji="0" lang="en-US" sz="1600" b="0" i="0" u="none" strike="noStrike" kern="1200" cap="none" spc="0" normalizeH="0" baseline="0" noProof="0">
              <a:ln>
                <a:noFill/>
              </a:ln>
              <a:solidFill>
                <a:srgbClr val="FFFFFF"/>
              </a:solidFill>
              <a:effectLst/>
              <a:uLnTx/>
              <a:uFillTx/>
              <a:latin typeface="Arial"/>
              <a:ea typeface="+mn-ea"/>
              <a:cs typeface="+mn-cs"/>
            </a:endParaRP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legitimate the evaluation</a:t>
            </a: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understand coupled systems &amp; nexus issues</a:t>
            </a: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facilitate conceptual &amp; instrumental use</a:t>
            </a: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make sense of mixes of evidence together</a:t>
            </a: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identify lightbulb moments</a:t>
            </a: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make sustainable action plans</a:t>
            </a:r>
          </a:p>
        </p:txBody>
      </p:sp>
      <p:sp>
        <p:nvSpPr>
          <p:cNvPr id="28" name="Speech Bubble: Rectangle with Corners Rounded 27">
            <a:extLst>
              <a:ext uri="{FF2B5EF4-FFF2-40B4-BE49-F238E27FC236}">
                <a16:creationId xmlns:a16="http://schemas.microsoft.com/office/drawing/2014/main" id="{AF9DC7D8-93DE-DFA4-8E96-476D98AA5B69}"/>
              </a:ext>
            </a:extLst>
          </p:cNvPr>
          <p:cNvSpPr/>
          <p:nvPr/>
        </p:nvSpPr>
        <p:spPr>
          <a:xfrm>
            <a:off x="9104503" y="3213749"/>
            <a:ext cx="3068084" cy="1466566"/>
          </a:xfrm>
          <a:prstGeom prst="wedgeRoundRectCallout">
            <a:avLst>
              <a:gd name="adj1" fmla="val -2049"/>
              <a:gd name="adj2" fmla="val -82923"/>
              <a:gd name="adj3" fmla="val 16667"/>
            </a:avLst>
          </a:prstGeom>
          <a:solidFill>
            <a:schemeClr val="accent6">
              <a:lumMod val="10000"/>
              <a:lumOff val="90000"/>
            </a:schemeClr>
          </a:solidFill>
          <a:ln>
            <a:solidFill>
              <a:srgbClr val="0F8BB1"/>
            </a:solid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a:solidFill>
                  <a:schemeClr val="tx1"/>
                </a:solidFill>
              </a:rPr>
              <a:t>1. What are the environmental effects of the program?  </a:t>
            </a:r>
          </a:p>
        </p:txBody>
      </p:sp>
      <p:sp>
        <p:nvSpPr>
          <p:cNvPr id="27" name="Speech Bubble: Rectangle with Corners Rounded 26">
            <a:extLst>
              <a:ext uri="{FF2B5EF4-FFF2-40B4-BE49-F238E27FC236}">
                <a16:creationId xmlns:a16="http://schemas.microsoft.com/office/drawing/2014/main" id="{9F429CA5-03E9-4C0D-A22A-EA27876C7FBD}"/>
              </a:ext>
            </a:extLst>
          </p:cNvPr>
          <p:cNvSpPr/>
          <p:nvPr/>
        </p:nvSpPr>
        <p:spPr>
          <a:xfrm>
            <a:off x="3913772" y="3027729"/>
            <a:ext cx="2616364" cy="1235341"/>
          </a:xfrm>
          <a:prstGeom prst="wedgeRoundRectCallout">
            <a:avLst>
              <a:gd name="adj1" fmla="val 14917"/>
              <a:gd name="adj2" fmla="val -67849"/>
              <a:gd name="adj3" fmla="val 16667"/>
            </a:avLst>
          </a:prstGeom>
          <a:solidFill>
            <a:schemeClr val="accent6">
              <a:lumMod val="10000"/>
              <a:lumOff val="90000"/>
            </a:schemeClr>
          </a:solidFill>
          <a:ln>
            <a:solidFill>
              <a:srgbClr val="0F8BB1"/>
            </a:solid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a:solidFill>
                  <a:schemeClr val="tx1"/>
                </a:solidFill>
              </a:rPr>
              <a:t>3. When will/did these effects occur? </a:t>
            </a:r>
          </a:p>
        </p:txBody>
      </p:sp>
      <p:sp>
        <p:nvSpPr>
          <p:cNvPr id="37" name="Titel 1">
            <a:extLst>
              <a:ext uri="{FF2B5EF4-FFF2-40B4-BE49-F238E27FC236}">
                <a16:creationId xmlns:a16="http://schemas.microsoft.com/office/drawing/2014/main" id="{E045502A-1B1C-F657-540B-B5E9A9995739}"/>
              </a:ext>
            </a:extLst>
          </p:cNvPr>
          <p:cNvSpPr txBox="1">
            <a:spLocks/>
          </p:cNvSpPr>
          <p:nvPr/>
        </p:nvSpPr>
        <p:spPr>
          <a:xfrm>
            <a:off x="331787" y="4689584"/>
            <a:ext cx="2384425" cy="1254015"/>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4800" b="1" kern="1200" spc="-20" baseline="0">
                <a:solidFill>
                  <a:schemeClr val="bg1"/>
                </a:solidFill>
                <a:latin typeface="+mj-lt"/>
                <a:ea typeface="+mj-ea"/>
                <a:cs typeface="+mj-cs"/>
              </a:defRPr>
            </a:lvl1pPr>
          </a:lstStyle>
          <a:p>
            <a:r>
              <a:rPr lang="de-DE" sz="2800" err="1"/>
              <a:t>Application</a:t>
            </a:r>
            <a:endParaRPr lang="de-DE" sz="2800"/>
          </a:p>
        </p:txBody>
      </p:sp>
      <p:grpSp>
        <p:nvGrpSpPr>
          <p:cNvPr id="38" name="Gruppieren 37">
            <a:extLst>
              <a:ext uri="{FF2B5EF4-FFF2-40B4-BE49-F238E27FC236}">
                <a16:creationId xmlns:a16="http://schemas.microsoft.com/office/drawing/2014/main" id="{8195BE7D-8EA2-6C76-614D-868303116934}"/>
              </a:ext>
            </a:extLst>
          </p:cNvPr>
          <p:cNvGrpSpPr/>
          <p:nvPr/>
        </p:nvGrpSpPr>
        <p:grpSpPr>
          <a:xfrm>
            <a:off x="885465" y="3894182"/>
            <a:ext cx="1224681" cy="1119122"/>
            <a:chOff x="911153" y="2644251"/>
            <a:chExt cx="1558774" cy="1263285"/>
          </a:xfrm>
        </p:grpSpPr>
        <p:sp>
          <p:nvSpPr>
            <p:cNvPr id="39" name="Gleichschenkliges Dreieck 38">
              <a:extLst>
                <a:ext uri="{FF2B5EF4-FFF2-40B4-BE49-F238E27FC236}">
                  <a16:creationId xmlns:a16="http://schemas.microsoft.com/office/drawing/2014/main" id="{F56E1347-D5E3-7969-1E37-492C146E05C1}"/>
                </a:ext>
              </a:extLst>
            </p:cNvPr>
            <p:cNvSpPr/>
            <p:nvPr/>
          </p:nvSpPr>
          <p:spPr>
            <a:xfrm>
              <a:off x="911153" y="2644251"/>
              <a:ext cx="1558774" cy="1254014"/>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0" name="Gruppieren 39">
              <a:extLst>
                <a:ext uri="{FF2B5EF4-FFF2-40B4-BE49-F238E27FC236}">
                  <a16:creationId xmlns:a16="http://schemas.microsoft.com/office/drawing/2014/main" id="{7CC78519-74B8-F96A-1601-A6A94CF3E8BB}"/>
                </a:ext>
              </a:extLst>
            </p:cNvPr>
            <p:cNvGrpSpPr/>
            <p:nvPr/>
          </p:nvGrpSpPr>
          <p:grpSpPr>
            <a:xfrm>
              <a:off x="1170672" y="2950464"/>
              <a:ext cx="980182" cy="957072"/>
              <a:chOff x="745799" y="3480361"/>
              <a:chExt cx="1238558" cy="1388311"/>
            </a:xfrm>
            <a:solidFill>
              <a:schemeClr val="accent2"/>
            </a:solidFill>
          </p:grpSpPr>
          <p:pic>
            <p:nvPicPr>
              <p:cNvPr id="41" name="Grafik 40" descr="Geöffnetes Buch Silhouette">
                <a:extLst>
                  <a:ext uri="{FF2B5EF4-FFF2-40B4-BE49-F238E27FC236}">
                    <a16:creationId xmlns:a16="http://schemas.microsoft.com/office/drawing/2014/main" id="{D46D51AA-352F-A7AE-2AB8-42D2CB554C3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32605" y="3976231"/>
                <a:ext cx="551752" cy="551753"/>
              </a:xfrm>
              <a:prstGeom prst="rect">
                <a:avLst/>
              </a:prstGeom>
            </p:spPr>
          </p:pic>
          <p:pic>
            <p:nvPicPr>
              <p:cNvPr id="42" name="Grafik 41" descr="Kopf mit Zahnrädern mit einfarbiger Füllung">
                <a:extLst>
                  <a:ext uri="{FF2B5EF4-FFF2-40B4-BE49-F238E27FC236}">
                    <a16:creationId xmlns:a16="http://schemas.microsoft.com/office/drawing/2014/main" id="{CA2DB97C-AB97-24A6-E8FD-700C3E0FB14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5799" y="3954272"/>
                <a:ext cx="842340" cy="914400"/>
              </a:xfrm>
              <a:prstGeom prst="rect">
                <a:avLst/>
              </a:prstGeom>
            </p:spPr>
          </p:pic>
          <p:pic>
            <p:nvPicPr>
              <p:cNvPr id="43" name="Grafik 42" descr="Wiederholen mit einfarbiger Füllung">
                <a:extLst>
                  <a:ext uri="{FF2B5EF4-FFF2-40B4-BE49-F238E27FC236}">
                    <a16:creationId xmlns:a16="http://schemas.microsoft.com/office/drawing/2014/main" id="{47951665-03FA-DBB4-6DC0-91D2CAB0BEF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78881" y="3480361"/>
                <a:ext cx="517542" cy="551753"/>
              </a:xfrm>
              <a:prstGeom prst="rect">
                <a:avLst/>
              </a:prstGeom>
            </p:spPr>
          </p:pic>
        </p:grpSp>
      </p:grpSp>
    </p:spTree>
    <p:extLst>
      <p:ext uri="{BB962C8B-B14F-4D97-AF65-F5344CB8AC3E}">
        <p14:creationId xmlns:p14="http://schemas.microsoft.com/office/powerpoint/2010/main" val="32311158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3C18E-E2C7-E6CB-E01B-464BAB490CE5}"/>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B7442778-BC98-882E-C447-0D77D2CD247C}"/>
              </a:ext>
            </a:extLst>
          </p:cNvPr>
          <p:cNvSpPr>
            <a:spLocks noGrp="1"/>
          </p:cNvSpPr>
          <p:nvPr>
            <p:ph type="title"/>
          </p:nvPr>
        </p:nvSpPr>
        <p:spPr>
          <a:xfrm>
            <a:off x="330200" y="194783"/>
            <a:ext cx="11506200" cy="769493"/>
          </a:xfrm>
        </p:spPr>
        <p:txBody>
          <a:bodyPr>
            <a:normAutofit/>
          </a:bodyPr>
          <a:lstStyle/>
          <a:p>
            <a:r>
              <a:rPr lang="en-US" sz="3600" dirty="0">
                <a:latin typeface="Avenir Next LT Pro Bold"/>
              </a:rPr>
              <a:t>Theory of Change identifying Nexus</a:t>
            </a:r>
            <a:endParaRPr lang="de-DE" dirty="0">
              <a:latin typeface="Avenir Next LT Pro Bold"/>
            </a:endParaRPr>
          </a:p>
        </p:txBody>
      </p:sp>
      <p:sp>
        <p:nvSpPr>
          <p:cNvPr id="11" name="Rectangle: Rounded Corners 10">
            <a:extLst>
              <a:ext uri="{FF2B5EF4-FFF2-40B4-BE49-F238E27FC236}">
                <a16:creationId xmlns:a16="http://schemas.microsoft.com/office/drawing/2014/main" id="{D13A3097-16BB-A0E4-A35E-7C4B6707E18C}"/>
              </a:ext>
            </a:extLst>
          </p:cNvPr>
          <p:cNvSpPr/>
          <p:nvPr/>
        </p:nvSpPr>
        <p:spPr>
          <a:xfrm>
            <a:off x="1189081" y="2955499"/>
            <a:ext cx="1347734" cy="850680"/>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dirty="0">
                <a:solidFill>
                  <a:srgbClr val="000000"/>
                </a:solidFill>
                <a:ea typeface="+mn-lt"/>
                <a:cs typeface="+mn-lt"/>
              </a:rPr>
              <a:t>increase in crop production</a:t>
            </a:r>
            <a:endParaRPr lang="de-DE" sz="1200" dirty="0">
              <a:cs typeface="Arial"/>
            </a:endParaRPr>
          </a:p>
        </p:txBody>
      </p:sp>
      <p:sp>
        <p:nvSpPr>
          <p:cNvPr id="17" name="Rectangle: Rounded Corners 16">
            <a:extLst>
              <a:ext uri="{FF2B5EF4-FFF2-40B4-BE49-F238E27FC236}">
                <a16:creationId xmlns:a16="http://schemas.microsoft.com/office/drawing/2014/main" id="{3F628568-FF61-ADA7-06DB-2EF7DF7464B0}"/>
              </a:ext>
            </a:extLst>
          </p:cNvPr>
          <p:cNvSpPr/>
          <p:nvPr/>
        </p:nvSpPr>
        <p:spPr>
          <a:xfrm>
            <a:off x="4515873" y="4929981"/>
            <a:ext cx="2569366" cy="1081519"/>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100">
                <a:solidFill>
                  <a:srgbClr val="000000"/>
                </a:solidFill>
                <a:ea typeface="+mn-lt"/>
                <a:cs typeface="+mn-lt"/>
              </a:rPr>
              <a:t>Development of infrastructure, such as roads and transportation networks, to support agricultural activities, benefiting overall community connectivity and access to services.</a:t>
            </a:r>
            <a:endParaRPr lang="de-DE" sz="1100">
              <a:cs typeface="Arial"/>
            </a:endParaRPr>
          </a:p>
        </p:txBody>
      </p:sp>
      <p:sp>
        <p:nvSpPr>
          <p:cNvPr id="18" name="Rectangle: Rounded Corners 17">
            <a:extLst>
              <a:ext uri="{FF2B5EF4-FFF2-40B4-BE49-F238E27FC236}">
                <a16:creationId xmlns:a16="http://schemas.microsoft.com/office/drawing/2014/main" id="{37E44FBF-3609-39E2-44DF-785B48B82974}"/>
              </a:ext>
            </a:extLst>
          </p:cNvPr>
          <p:cNvSpPr/>
          <p:nvPr/>
        </p:nvSpPr>
        <p:spPr>
          <a:xfrm>
            <a:off x="2851886" y="3099977"/>
            <a:ext cx="1002583" cy="1412403"/>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dirty="0">
                <a:solidFill>
                  <a:srgbClr val="000000"/>
                </a:solidFill>
                <a:ea typeface="+mn-lt"/>
                <a:cs typeface="+mn-lt"/>
              </a:rPr>
              <a:t>Increased income for local farmers</a:t>
            </a:r>
            <a:endParaRPr lang="de-DE" sz="1200" dirty="0">
              <a:cs typeface="Arial"/>
            </a:endParaRPr>
          </a:p>
        </p:txBody>
      </p:sp>
      <p:sp>
        <p:nvSpPr>
          <p:cNvPr id="21" name="Rectangle 20">
            <a:extLst>
              <a:ext uri="{FF2B5EF4-FFF2-40B4-BE49-F238E27FC236}">
                <a16:creationId xmlns:a16="http://schemas.microsoft.com/office/drawing/2014/main" id="{FE7EA9A0-67BF-E0E4-5EC9-1FFDF131488E}"/>
              </a:ext>
            </a:extLst>
          </p:cNvPr>
          <p:cNvSpPr/>
          <p:nvPr/>
        </p:nvSpPr>
        <p:spPr>
          <a:xfrm>
            <a:off x="1862948" y="1298673"/>
            <a:ext cx="3703702" cy="76949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small" spc="0" normalizeH="0" baseline="0" noProof="0" dirty="0">
                <a:ln>
                  <a:noFill/>
                </a:ln>
                <a:solidFill>
                  <a:schemeClr val="accent2"/>
                </a:solidFill>
                <a:effectLst/>
                <a:uLnTx/>
                <a:uFillTx/>
                <a:latin typeface="Arial"/>
                <a:ea typeface="+mn-ea"/>
                <a:cs typeface="+mn-cs"/>
              </a:rPr>
              <a:t>Outcomes/ Impacts</a:t>
            </a:r>
          </a:p>
        </p:txBody>
      </p:sp>
      <p:cxnSp>
        <p:nvCxnSpPr>
          <p:cNvPr id="20" name="Gerade Verbindung mit Pfeil 19">
            <a:extLst>
              <a:ext uri="{FF2B5EF4-FFF2-40B4-BE49-F238E27FC236}">
                <a16:creationId xmlns:a16="http://schemas.microsoft.com/office/drawing/2014/main" id="{03641EEB-41EE-488F-EEA5-0F2CDD74F30B}"/>
              </a:ext>
            </a:extLst>
          </p:cNvPr>
          <p:cNvCxnSpPr>
            <a:cxnSpLocks/>
          </p:cNvCxnSpPr>
          <p:nvPr/>
        </p:nvCxnSpPr>
        <p:spPr>
          <a:xfrm>
            <a:off x="3999939" y="3588386"/>
            <a:ext cx="375595" cy="0"/>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sp>
        <p:nvSpPr>
          <p:cNvPr id="5" name="Rectangle: Rounded Corners 16">
            <a:extLst>
              <a:ext uri="{FF2B5EF4-FFF2-40B4-BE49-F238E27FC236}">
                <a16:creationId xmlns:a16="http://schemas.microsoft.com/office/drawing/2014/main" id="{B1FA9C8B-309F-D34F-5A69-96E40DCA175E}"/>
              </a:ext>
            </a:extLst>
          </p:cNvPr>
          <p:cNvSpPr/>
          <p:nvPr/>
        </p:nvSpPr>
        <p:spPr>
          <a:xfrm>
            <a:off x="4453118" y="3881109"/>
            <a:ext cx="2632120" cy="938083"/>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a:solidFill>
                  <a:srgbClr val="000000"/>
                </a:solidFill>
                <a:ea typeface="+mn-lt"/>
                <a:cs typeface="+mn-lt"/>
              </a:rPr>
              <a:t>Improved food security in the region through increased agricultural production, leading to better access to food for local communities.</a:t>
            </a:r>
            <a:endParaRPr lang="de-DE" sz="1200">
              <a:cs typeface="Arial"/>
            </a:endParaRPr>
          </a:p>
        </p:txBody>
      </p:sp>
      <p:sp>
        <p:nvSpPr>
          <p:cNvPr id="9" name="Rectangle: Rounded Corners 16">
            <a:extLst>
              <a:ext uri="{FF2B5EF4-FFF2-40B4-BE49-F238E27FC236}">
                <a16:creationId xmlns:a16="http://schemas.microsoft.com/office/drawing/2014/main" id="{58C9AB41-55F8-00F7-0225-BDD0F95928CF}"/>
              </a:ext>
            </a:extLst>
          </p:cNvPr>
          <p:cNvSpPr/>
          <p:nvPr/>
        </p:nvSpPr>
        <p:spPr>
          <a:xfrm>
            <a:off x="4453118" y="2760521"/>
            <a:ext cx="2632118" cy="1045658"/>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dirty="0">
                <a:solidFill>
                  <a:srgbClr val="000000"/>
                </a:solidFill>
                <a:ea typeface="+mn-lt"/>
                <a:cs typeface="+mn-lt"/>
              </a:rPr>
              <a:t>Enhanced local economies due to job creation in farming and related industries, providing livelihoods for families and stimulating local markets.</a:t>
            </a:r>
            <a:endParaRPr lang="de-DE" sz="1200" dirty="0">
              <a:cs typeface="Arial"/>
            </a:endParaRPr>
          </a:p>
        </p:txBody>
      </p:sp>
      <p:sp>
        <p:nvSpPr>
          <p:cNvPr id="24" name="Rectangle: Rounded Corners 10">
            <a:extLst>
              <a:ext uri="{FF2B5EF4-FFF2-40B4-BE49-F238E27FC236}">
                <a16:creationId xmlns:a16="http://schemas.microsoft.com/office/drawing/2014/main" id="{ED83270C-F9A8-39D9-BD6E-846C4031957D}"/>
              </a:ext>
            </a:extLst>
          </p:cNvPr>
          <p:cNvSpPr/>
          <p:nvPr/>
        </p:nvSpPr>
        <p:spPr>
          <a:xfrm>
            <a:off x="1189081" y="3962150"/>
            <a:ext cx="1347734" cy="790704"/>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dirty="0">
                <a:solidFill>
                  <a:srgbClr val="000000"/>
                </a:solidFill>
                <a:ea typeface="+mn-lt"/>
                <a:cs typeface="+mn-lt"/>
              </a:rPr>
              <a:t>Lower water consumption </a:t>
            </a:r>
            <a:endParaRPr lang="de-DE" sz="1200" dirty="0">
              <a:cs typeface="Arial"/>
            </a:endParaRPr>
          </a:p>
        </p:txBody>
      </p:sp>
      <p:sp>
        <p:nvSpPr>
          <p:cNvPr id="27" name="Rectangle: Rounded Corners 16">
            <a:extLst>
              <a:ext uri="{FF2B5EF4-FFF2-40B4-BE49-F238E27FC236}">
                <a16:creationId xmlns:a16="http://schemas.microsoft.com/office/drawing/2014/main" id="{0811375F-0318-8018-ADC8-E2E740F54FEB}"/>
              </a:ext>
            </a:extLst>
          </p:cNvPr>
          <p:cNvSpPr/>
          <p:nvPr/>
        </p:nvSpPr>
        <p:spPr>
          <a:xfrm>
            <a:off x="4453117" y="2197413"/>
            <a:ext cx="2632118" cy="452319"/>
          </a:xfrm>
          <a:prstGeom prst="roundRect">
            <a:avLst/>
          </a:prstGeom>
          <a:solidFill>
            <a:schemeClr val="accent2">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dirty="0">
                <a:solidFill>
                  <a:srgbClr val="000000"/>
                </a:solidFill>
                <a:ea typeface="+mn-lt"/>
                <a:cs typeface="+mn-lt"/>
              </a:rPr>
              <a:t>Climate Adaption of humans </a:t>
            </a:r>
            <a:endParaRPr lang="de-DE" sz="1200" dirty="0">
              <a:cs typeface="Arial"/>
            </a:endParaRPr>
          </a:p>
        </p:txBody>
      </p:sp>
      <p:sp>
        <p:nvSpPr>
          <p:cNvPr id="12" name="Rectangle: Rounded Corners 10">
            <a:extLst>
              <a:ext uri="{FF2B5EF4-FFF2-40B4-BE49-F238E27FC236}">
                <a16:creationId xmlns:a16="http://schemas.microsoft.com/office/drawing/2014/main" id="{938082B4-4DAD-0D26-0866-5D6C87817D43}"/>
              </a:ext>
            </a:extLst>
          </p:cNvPr>
          <p:cNvSpPr/>
          <p:nvPr/>
        </p:nvSpPr>
        <p:spPr>
          <a:xfrm>
            <a:off x="8156819" y="3039509"/>
            <a:ext cx="3033261" cy="559403"/>
          </a:xfrm>
          <a:prstGeom prst="round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dirty="0">
                <a:solidFill>
                  <a:srgbClr val="000000"/>
                </a:solidFill>
                <a:ea typeface="+mn-lt"/>
                <a:cs typeface="+mn-lt"/>
              </a:rPr>
              <a:t>GHG emission </a:t>
            </a:r>
            <a:endParaRPr lang="de-DE" sz="1200" dirty="0">
              <a:cs typeface="Arial"/>
            </a:endParaRPr>
          </a:p>
        </p:txBody>
      </p:sp>
      <p:sp>
        <p:nvSpPr>
          <p:cNvPr id="14" name="Rectangle: Rounded Corners 10">
            <a:extLst>
              <a:ext uri="{FF2B5EF4-FFF2-40B4-BE49-F238E27FC236}">
                <a16:creationId xmlns:a16="http://schemas.microsoft.com/office/drawing/2014/main" id="{2694B919-ED50-E48A-0869-E47CC369BE50}"/>
              </a:ext>
            </a:extLst>
          </p:cNvPr>
          <p:cNvSpPr/>
          <p:nvPr/>
        </p:nvSpPr>
        <p:spPr>
          <a:xfrm>
            <a:off x="8156819" y="4912469"/>
            <a:ext cx="3033264" cy="981337"/>
          </a:xfrm>
          <a:prstGeom prst="round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dirty="0"/>
              <a:t>less water available to downstream communities and to ecosystem at a time of increasing drought</a:t>
            </a:r>
            <a:endParaRPr lang="de-DE" sz="1200" dirty="0">
              <a:cs typeface="Arial"/>
            </a:endParaRPr>
          </a:p>
        </p:txBody>
      </p:sp>
      <p:sp>
        <p:nvSpPr>
          <p:cNvPr id="37" name="Rectangle: Rounded Corners 10">
            <a:extLst>
              <a:ext uri="{FF2B5EF4-FFF2-40B4-BE49-F238E27FC236}">
                <a16:creationId xmlns:a16="http://schemas.microsoft.com/office/drawing/2014/main" id="{999CAC90-5361-CFA8-8A0A-D5AA99E703E0}"/>
              </a:ext>
            </a:extLst>
          </p:cNvPr>
          <p:cNvSpPr/>
          <p:nvPr/>
        </p:nvSpPr>
        <p:spPr>
          <a:xfrm>
            <a:off x="8156819" y="3802572"/>
            <a:ext cx="3033263" cy="864726"/>
          </a:xfrm>
          <a:prstGeom prst="round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dirty="0"/>
              <a:t>still reducing aquifers when population increasing, food production increasing and climate change means more drought, </a:t>
            </a:r>
            <a:endParaRPr lang="de-DE" sz="1200" dirty="0">
              <a:cs typeface="Arial"/>
            </a:endParaRPr>
          </a:p>
        </p:txBody>
      </p:sp>
      <p:sp>
        <p:nvSpPr>
          <p:cNvPr id="40" name="Rectangle: Rounded Corners 10">
            <a:extLst>
              <a:ext uri="{FF2B5EF4-FFF2-40B4-BE49-F238E27FC236}">
                <a16:creationId xmlns:a16="http://schemas.microsoft.com/office/drawing/2014/main" id="{98AA6C15-95E4-6FF5-EE7F-B786CE14D6B6}"/>
              </a:ext>
            </a:extLst>
          </p:cNvPr>
          <p:cNvSpPr/>
          <p:nvPr/>
        </p:nvSpPr>
        <p:spPr>
          <a:xfrm>
            <a:off x="8156819" y="2306689"/>
            <a:ext cx="3033262" cy="559403"/>
          </a:xfrm>
          <a:prstGeom prst="roundRect">
            <a:avLst/>
          </a:prstGeom>
          <a:solidFill>
            <a:schemeClr val="accent4">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defRPr/>
            </a:pPr>
            <a:r>
              <a:rPr lang="en-US" sz="1200" dirty="0">
                <a:solidFill>
                  <a:srgbClr val="000000"/>
                </a:solidFill>
                <a:ea typeface="+mn-lt"/>
                <a:cs typeface="+mn-lt"/>
              </a:rPr>
              <a:t>Reduced flow of nutrients and sediments to waterbodies</a:t>
            </a:r>
            <a:endParaRPr lang="de-DE" sz="1200" dirty="0">
              <a:cs typeface="Arial"/>
            </a:endParaRPr>
          </a:p>
        </p:txBody>
      </p:sp>
      <p:sp>
        <p:nvSpPr>
          <p:cNvPr id="44" name="Rectangle 20">
            <a:extLst>
              <a:ext uri="{FF2B5EF4-FFF2-40B4-BE49-F238E27FC236}">
                <a16:creationId xmlns:a16="http://schemas.microsoft.com/office/drawing/2014/main" id="{22AB90C7-6D93-14F1-816A-7AC58A20AE58}"/>
              </a:ext>
            </a:extLst>
          </p:cNvPr>
          <p:cNvSpPr/>
          <p:nvPr/>
        </p:nvSpPr>
        <p:spPr>
          <a:xfrm>
            <a:off x="5969747" y="1246606"/>
            <a:ext cx="3703702" cy="76949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small" spc="0" normalizeH="0" baseline="0" noProof="0" dirty="0">
                <a:ln>
                  <a:noFill/>
                </a:ln>
                <a:solidFill>
                  <a:schemeClr val="accent3"/>
                </a:solidFill>
                <a:effectLst/>
                <a:uLnTx/>
                <a:uFillTx/>
                <a:latin typeface="Arial"/>
                <a:ea typeface="+mn-ea"/>
                <a:cs typeface="+mn-cs"/>
              </a:rPr>
              <a:t>Coupling Systems</a:t>
            </a:r>
          </a:p>
        </p:txBody>
      </p:sp>
      <p:cxnSp>
        <p:nvCxnSpPr>
          <p:cNvPr id="45" name="Gerade Verbindung mit Pfeil 44">
            <a:extLst>
              <a:ext uri="{FF2B5EF4-FFF2-40B4-BE49-F238E27FC236}">
                <a16:creationId xmlns:a16="http://schemas.microsoft.com/office/drawing/2014/main" id="{9717C37F-0382-2F21-F968-A96FAD7A2356}"/>
              </a:ext>
            </a:extLst>
          </p:cNvPr>
          <p:cNvCxnSpPr>
            <a:cxnSpLocks/>
          </p:cNvCxnSpPr>
          <p:nvPr/>
        </p:nvCxnSpPr>
        <p:spPr>
          <a:xfrm>
            <a:off x="7719404" y="1951283"/>
            <a:ext cx="0" cy="355406"/>
          </a:xfrm>
          <a:prstGeom prst="straightConnector1">
            <a:avLst/>
          </a:prstGeom>
          <a:ln w="57150">
            <a:solidFill>
              <a:schemeClr val="accent3"/>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5060567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E5944C14-C513-E97A-A8D4-7104D395443F}"/>
              </a:ext>
            </a:extLst>
          </p:cNvPr>
          <p:cNvSpPr>
            <a:spLocks noGrp="1"/>
          </p:cNvSpPr>
          <p:nvPr>
            <p:ph type="title"/>
          </p:nvPr>
        </p:nvSpPr>
        <p:spPr>
          <a:xfrm>
            <a:off x="4889715" y="194783"/>
            <a:ext cx="7302285" cy="769493"/>
          </a:xfrm>
        </p:spPr>
        <p:txBody>
          <a:bodyPr>
            <a:noAutofit/>
          </a:bodyPr>
          <a:lstStyle/>
          <a:p>
            <a:r>
              <a:rPr lang="en-US" sz="4000">
                <a:latin typeface="Avenir Next LT Pro"/>
              </a:rPr>
              <a:t>A “lightbulb moment” for decision makers IFAD</a:t>
            </a:r>
            <a:endParaRPr lang="de-DE" sz="4000"/>
          </a:p>
        </p:txBody>
      </p:sp>
      <p:pic>
        <p:nvPicPr>
          <p:cNvPr id="4" name="Picture 3">
            <a:extLst>
              <a:ext uri="{FF2B5EF4-FFF2-40B4-BE49-F238E27FC236}">
                <a16:creationId xmlns:a16="http://schemas.microsoft.com/office/drawing/2014/main" id="{580A57EF-66F9-A8A2-054D-839AB659F82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4889715" cy="6858000"/>
          </a:xfrm>
          <a:prstGeom prst="rect">
            <a:avLst/>
          </a:prstGeom>
        </p:spPr>
      </p:pic>
      <p:sp>
        <p:nvSpPr>
          <p:cNvPr id="5" name="TextBox 4">
            <a:extLst>
              <a:ext uri="{FF2B5EF4-FFF2-40B4-BE49-F238E27FC236}">
                <a16:creationId xmlns:a16="http://schemas.microsoft.com/office/drawing/2014/main" id="{06BE2645-C419-FB36-041D-D857F54E51C8}"/>
              </a:ext>
            </a:extLst>
          </p:cNvPr>
          <p:cNvSpPr txBox="1"/>
          <p:nvPr/>
        </p:nvSpPr>
        <p:spPr>
          <a:xfrm>
            <a:off x="5124893" y="1350335"/>
            <a:ext cx="6858000" cy="4093428"/>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CA" sz="2000"/>
              <a:t>Planning of the evaluation was well advanced and necessary consultations had been completed, approvals obtained</a:t>
            </a:r>
            <a:endParaRPr lang="en-CA" sz="2000">
              <a:cs typeface="Arial"/>
            </a:endParaRPr>
          </a:p>
          <a:p>
            <a:pPr marL="285750" indent="-285750">
              <a:buFont typeface="Arial" panose="020B0604020202020204" pitchFamily="34" charset="0"/>
              <a:buChar char="•"/>
            </a:pPr>
            <a:r>
              <a:rPr lang="en-CA" sz="2000"/>
              <a:t>During more operational design planning the questions arose “how about we also look at environment?”</a:t>
            </a:r>
            <a:endParaRPr lang="en-CA" sz="2000">
              <a:cs typeface="Arial"/>
            </a:endParaRPr>
          </a:p>
          <a:p>
            <a:pPr marL="285750" indent="-285750">
              <a:buFont typeface="Arial" panose="020B0604020202020204" pitchFamily="34" charset="0"/>
              <a:buChar char="•"/>
            </a:pPr>
            <a:r>
              <a:rPr lang="en-CA" sz="2000"/>
              <a:t>Suggestion well received</a:t>
            </a:r>
            <a:endParaRPr lang="en-CA" sz="2000">
              <a:cs typeface="Arial"/>
            </a:endParaRPr>
          </a:p>
          <a:p>
            <a:pPr marL="285750" indent="-285750">
              <a:buFont typeface="Arial" panose="020B0604020202020204" pitchFamily="34" charset="0"/>
              <a:buChar char="•"/>
            </a:pPr>
            <a:r>
              <a:rPr lang="en-CA" sz="2000"/>
              <a:t>Important contextual factor, it was during Covid</a:t>
            </a:r>
            <a:endParaRPr lang="en-CA" sz="2000">
              <a:cs typeface="Arial"/>
            </a:endParaRPr>
          </a:p>
          <a:p>
            <a:pPr marL="285750" indent="-285750">
              <a:buFont typeface="Arial" panose="020B0604020202020204" pitchFamily="34" charset="0"/>
              <a:buChar char="•"/>
            </a:pPr>
            <a:r>
              <a:rPr lang="en-CA" sz="2000"/>
              <a:t>Approach was to build sustainability into the other evaluative efforts such as the case studies, interviews and the Rapid Evidence Assessment</a:t>
            </a:r>
            <a:endParaRPr lang="en-CA" sz="2000">
              <a:cs typeface="Arial"/>
            </a:endParaRPr>
          </a:p>
          <a:p>
            <a:pPr marL="285750" indent="-285750">
              <a:buFont typeface="Arial" panose="020B0604020202020204" pitchFamily="34" charset="0"/>
              <a:buChar char="•"/>
            </a:pPr>
            <a:r>
              <a:rPr lang="en-CA" sz="2000"/>
              <a:t>The team leader was a senior evaluator at IFAD IEO, team members had good understanding of environment and agriculture</a:t>
            </a:r>
            <a:endParaRPr lang="en-CA" sz="2000">
              <a:cs typeface="Arial"/>
            </a:endParaRPr>
          </a:p>
        </p:txBody>
      </p:sp>
    </p:spTree>
    <p:extLst>
      <p:ext uri="{BB962C8B-B14F-4D97-AF65-F5344CB8AC3E}">
        <p14:creationId xmlns:p14="http://schemas.microsoft.com/office/powerpoint/2010/main" val="268521725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431E1-AEDD-5D77-1A03-19E3C532F09F}"/>
              </a:ext>
            </a:extLst>
          </p:cNvPr>
          <p:cNvSpPr>
            <a:spLocks noGrp="1"/>
          </p:cNvSpPr>
          <p:nvPr>
            <p:ph type="title"/>
          </p:nvPr>
        </p:nvSpPr>
        <p:spPr/>
        <p:txBody>
          <a:bodyPr spcFirstLastPara="1" wrap="square" lIns="91425" tIns="45700" rIns="91425" bIns="45700" anchor="b" anchorCtr="0">
            <a:noAutofit/>
          </a:bodyPr>
          <a:lstStyle/>
          <a:p>
            <a:r>
              <a:rPr lang="en-GB" sz="2800">
                <a:solidFill>
                  <a:srgbClr val="FFFFFF"/>
                </a:solidFill>
                <a:latin typeface="Avenir Next LT Pro"/>
              </a:rPr>
              <a:t>Sustainability-inclusive evaluation takes a stance</a:t>
            </a:r>
            <a:br>
              <a:rPr lang="en-GB" sz="2800">
                <a:solidFill>
                  <a:srgbClr val="FFFFFF"/>
                </a:solidFill>
                <a:latin typeface="Avenir Next LT Pro"/>
              </a:rPr>
            </a:br>
            <a:r>
              <a:rPr lang="en-GB" sz="2800">
                <a:solidFill>
                  <a:srgbClr val="FFFFFF"/>
                </a:solidFill>
                <a:latin typeface="Avenir Next LT Pro"/>
              </a:rPr>
              <a:t>Planting Rural Resilience in NE Brazil</a:t>
            </a:r>
          </a:p>
        </p:txBody>
      </p:sp>
      <p:sp>
        <p:nvSpPr>
          <p:cNvPr id="4" name="Content Placeholder 3">
            <a:extLst>
              <a:ext uri="{FF2B5EF4-FFF2-40B4-BE49-F238E27FC236}">
                <a16:creationId xmlns:a16="http://schemas.microsoft.com/office/drawing/2014/main" id="{F45ADF4B-D2C4-A4C9-8282-4B706CAD6B70}"/>
              </a:ext>
            </a:extLst>
          </p:cNvPr>
          <p:cNvSpPr>
            <a:spLocks noGrp="1"/>
          </p:cNvSpPr>
          <p:nvPr>
            <p:ph idx="4294967295"/>
          </p:nvPr>
        </p:nvSpPr>
        <p:spPr>
          <a:xfrm>
            <a:off x="6821488" y="1677988"/>
            <a:ext cx="5370512" cy="4846637"/>
          </a:xfrm>
        </p:spPr>
        <p:txBody>
          <a:bodyPr vert="horz" wrap="square" lIns="91440" tIns="45720" rIns="91440" bIns="45720" rtlCol="0" anchor="t">
            <a:noAutofit/>
          </a:bodyPr>
          <a:lstStyle/>
          <a:p>
            <a:pPr marL="342900" indent="-342900">
              <a:lnSpc>
                <a:spcPct val="100000"/>
              </a:lnSpc>
            </a:pPr>
            <a:r>
              <a:rPr lang="en-GB" sz="2000">
                <a:latin typeface="Avenir Next LT Pro"/>
              </a:rPr>
              <a:t>Large populus semi/arid landscape with increasing drought</a:t>
            </a:r>
          </a:p>
          <a:p>
            <a:pPr marL="342900" indent="-342900">
              <a:lnSpc>
                <a:spcPct val="100000"/>
              </a:lnSpc>
            </a:pPr>
            <a:r>
              <a:rPr lang="en-GB" sz="2000">
                <a:latin typeface="Avenir Next LT Pro"/>
              </a:rPr>
              <a:t>75% wells saline so unusable</a:t>
            </a:r>
          </a:p>
          <a:p>
            <a:pPr marL="342900" indent="-342900">
              <a:lnSpc>
                <a:spcPct val="100000"/>
              </a:lnSpc>
            </a:pPr>
            <a:r>
              <a:rPr lang="en-GB" sz="2000">
                <a:latin typeface="Avenir Next LT Pro"/>
              </a:rPr>
              <a:t>Water capture and retention capacities have been compromised</a:t>
            </a:r>
          </a:p>
          <a:p>
            <a:pPr marL="342900" indent="-342900">
              <a:lnSpc>
                <a:spcPct val="100000"/>
              </a:lnSpc>
            </a:pPr>
            <a:r>
              <a:rPr lang="en-GB" sz="2000" b="1">
                <a:latin typeface="Avenir Next LT Pro"/>
              </a:rPr>
              <a:t>Project is to restore these natural system attributes and prepare humans to sustainably manage</a:t>
            </a:r>
          </a:p>
          <a:p>
            <a:pPr marL="342900" indent="-342900">
              <a:lnSpc>
                <a:spcPct val="100000"/>
              </a:lnSpc>
            </a:pPr>
            <a:r>
              <a:rPr lang="en-GB" sz="2000">
                <a:latin typeface="Avenir Next LT Pro"/>
              </a:rPr>
              <a:t>While in short term easing most urgent human water issues</a:t>
            </a:r>
          </a:p>
          <a:p>
            <a:pPr marL="342900" indent="-342900">
              <a:lnSpc>
                <a:spcPct val="100000"/>
              </a:lnSpc>
            </a:pPr>
            <a:r>
              <a:rPr lang="en-GB" sz="2000">
                <a:latin typeface="Avenir Next LT Pro"/>
              </a:rPr>
              <a:t>It is receiving additional and continuing funding</a:t>
            </a:r>
          </a:p>
          <a:p>
            <a:pPr>
              <a:lnSpc>
                <a:spcPct val="100000"/>
              </a:lnSpc>
            </a:pPr>
            <a:endParaRPr lang="en-GB" sz="2000"/>
          </a:p>
        </p:txBody>
      </p:sp>
      <p:pic>
        <p:nvPicPr>
          <p:cNvPr id="3" name="Picture 2" descr="A couple of men working in a field&#10;&#10;Description automatically generated">
            <a:extLst>
              <a:ext uri="{FF2B5EF4-FFF2-40B4-BE49-F238E27FC236}">
                <a16:creationId xmlns:a16="http://schemas.microsoft.com/office/drawing/2014/main" id="{4B99B6C5-431F-8856-DBAB-513EA40FDE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4190" y="2412682"/>
            <a:ext cx="6096000" cy="2743200"/>
          </a:xfrm>
          <a:prstGeom prst="rect">
            <a:avLst/>
          </a:prstGeom>
        </p:spPr>
      </p:pic>
    </p:spTree>
    <p:extLst>
      <p:ext uri="{BB962C8B-B14F-4D97-AF65-F5344CB8AC3E}">
        <p14:creationId xmlns:p14="http://schemas.microsoft.com/office/powerpoint/2010/main" val="316641014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1D2AA-603B-C2F6-92DA-ADA25EA6F75A}"/>
              </a:ext>
            </a:extLst>
          </p:cNvPr>
          <p:cNvSpPr>
            <a:spLocks noGrp="1"/>
          </p:cNvSpPr>
          <p:nvPr>
            <p:ph type="title"/>
          </p:nvPr>
        </p:nvSpPr>
        <p:spPr/>
        <p:txBody>
          <a:bodyPr>
            <a:noAutofit/>
          </a:bodyPr>
          <a:lstStyle/>
          <a:p>
            <a:pPr algn="l"/>
            <a:r>
              <a:rPr lang="en-US"/>
              <a:t>2. Developing sustainability-inclusive evaluation questions</a:t>
            </a:r>
          </a:p>
        </p:txBody>
      </p:sp>
      <p:pic>
        <p:nvPicPr>
          <p:cNvPr id="8" name="Picture Placeholder 7" descr="Question marks in a line and one question mark is lit">
            <a:extLst>
              <a:ext uri="{FF2B5EF4-FFF2-40B4-BE49-F238E27FC236}">
                <a16:creationId xmlns:a16="http://schemas.microsoft.com/office/drawing/2014/main" id="{E4380F65-70E5-0062-F51D-618A721359EB}"/>
              </a:ext>
            </a:extLst>
          </p:cNvPr>
          <p:cNvPicPr>
            <a:picLocks noGrp="1" noChangeAspect="1"/>
          </p:cNvPicPr>
          <p:nvPr>
            <p:ph type="pic" sz="quarter" idx="4294967295"/>
          </p:nvPr>
        </p:nvPicPr>
        <p:blipFill>
          <a:blip r:embed="rId3" cstate="email">
            <a:extLst>
              <a:ext uri="{28A0092B-C50C-407E-A947-70E740481C1C}">
                <a14:useLocalDpi xmlns:a14="http://schemas.microsoft.com/office/drawing/2010/main"/>
              </a:ext>
            </a:extLst>
          </a:blip>
          <a:srcRect/>
          <a:stretch>
            <a:fillRect/>
          </a:stretch>
        </p:blipFill>
        <p:spPr>
          <a:xfrm>
            <a:off x="0" y="2286000"/>
            <a:ext cx="5067300" cy="4572000"/>
          </a:xfrm>
        </p:spPr>
      </p:pic>
      <p:sp>
        <p:nvSpPr>
          <p:cNvPr id="3" name="Content Placeholder 2">
            <a:extLst>
              <a:ext uri="{FF2B5EF4-FFF2-40B4-BE49-F238E27FC236}">
                <a16:creationId xmlns:a16="http://schemas.microsoft.com/office/drawing/2014/main" id="{8D766503-680D-5CA8-C112-AEEC926DE1CE}"/>
              </a:ext>
            </a:extLst>
          </p:cNvPr>
          <p:cNvSpPr>
            <a:spLocks noGrp="1"/>
          </p:cNvSpPr>
          <p:nvPr>
            <p:ph idx="4294967295"/>
          </p:nvPr>
        </p:nvSpPr>
        <p:spPr>
          <a:xfrm>
            <a:off x="6196013" y="2700338"/>
            <a:ext cx="5995987" cy="3792537"/>
          </a:xfrm>
        </p:spPr>
        <p:txBody>
          <a:bodyPr>
            <a:normAutofit lnSpcReduction="10000"/>
          </a:bodyPr>
          <a:lstStyle/>
          <a:p>
            <a:r>
              <a:rPr lang="en-US"/>
              <a:t>Option 1: Use a sustainability-inclusive application of the </a:t>
            </a:r>
            <a:r>
              <a:rPr lang="en-US" b="1"/>
              <a:t>OECD DAC criteria</a:t>
            </a:r>
          </a:p>
          <a:p>
            <a:endParaRPr lang="en-US"/>
          </a:p>
          <a:p>
            <a:r>
              <a:rPr lang="en-US"/>
              <a:t>Option 2: Use the </a:t>
            </a:r>
            <a:r>
              <a:rPr lang="en-US" b="1"/>
              <a:t>sustainability-inclusive key evaluation question “cheat sheet” </a:t>
            </a:r>
            <a:r>
              <a:rPr lang="en-US"/>
              <a:t>from Footprint Evaluation</a:t>
            </a:r>
          </a:p>
          <a:p>
            <a:endParaRPr lang="en-US"/>
          </a:p>
          <a:p>
            <a:r>
              <a:rPr lang="en-US" i="1"/>
              <a:t>Both of these may be used together! </a:t>
            </a:r>
          </a:p>
        </p:txBody>
      </p:sp>
    </p:spTree>
    <p:extLst>
      <p:ext uri="{BB962C8B-B14F-4D97-AF65-F5344CB8AC3E}">
        <p14:creationId xmlns:p14="http://schemas.microsoft.com/office/powerpoint/2010/main" val="17413320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F9F20-0EEC-1902-6EFC-F4B4B39C0C1B}"/>
              </a:ext>
            </a:extLst>
          </p:cNvPr>
          <p:cNvSpPr>
            <a:spLocks noGrp="1"/>
          </p:cNvSpPr>
          <p:nvPr>
            <p:ph type="title"/>
          </p:nvPr>
        </p:nvSpPr>
        <p:spPr>
          <a:xfrm>
            <a:off x="0" y="996950"/>
            <a:ext cx="3035808" cy="4928362"/>
          </a:xfrm>
        </p:spPr>
        <p:txBody>
          <a:bodyPr anchor="ctr" anchorCtr="0">
            <a:normAutofit/>
          </a:bodyPr>
          <a:lstStyle/>
          <a:p>
            <a:pPr algn="ctr"/>
            <a:r>
              <a:rPr lang="en-CA" sz="3200"/>
              <a:t>Ignoring Environmental Sustainability is Bad for Evaluation</a:t>
            </a:r>
          </a:p>
        </p:txBody>
      </p:sp>
      <p:sp>
        <p:nvSpPr>
          <p:cNvPr id="16" name="Content Placeholder 15">
            <a:extLst>
              <a:ext uri="{FF2B5EF4-FFF2-40B4-BE49-F238E27FC236}">
                <a16:creationId xmlns:a16="http://schemas.microsoft.com/office/drawing/2014/main" id="{5309C24D-6B0D-06C9-0940-448142E63825}"/>
              </a:ext>
            </a:extLst>
          </p:cNvPr>
          <p:cNvSpPr>
            <a:spLocks noGrp="1"/>
          </p:cNvSpPr>
          <p:nvPr>
            <p:ph sz="quarter" idx="14"/>
          </p:nvPr>
        </p:nvSpPr>
        <p:spPr>
          <a:xfrm>
            <a:off x="4340506" y="996950"/>
            <a:ext cx="7449857" cy="4545013"/>
          </a:xfrm>
        </p:spPr>
        <p:txBody>
          <a:bodyPr vert="horz" lIns="91440" tIns="45720" rIns="91440" bIns="45720" rtlCol="0" anchor="t">
            <a:normAutofit/>
          </a:bodyPr>
          <a:lstStyle/>
          <a:p>
            <a:r>
              <a:rPr lang="en-CA"/>
              <a:t>Evaluation </a:t>
            </a:r>
            <a:r>
              <a:rPr lang="en-CA" b="1"/>
              <a:t>cannot be regarded as relevant </a:t>
            </a:r>
            <a:r>
              <a:rPr lang="en-CA"/>
              <a:t>if it is not addressing the major issues of the day – </a:t>
            </a:r>
            <a:r>
              <a:rPr lang="en-CA" err="1"/>
              <a:t>polycrisis</a:t>
            </a:r>
          </a:p>
          <a:p>
            <a:r>
              <a:rPr lang="en-CA"/>
              <a:t>Systematically getting the value wrong means that evaluation is </a:t>
            </a:r>
            <a:r>
              <a:rPr lang="en-CA" b="1"/>
              <a:t>failing on its professional responsibilities</a:t>
            </a:r>
          </a:p>
          <a:p>
            <a:r>
              <a:rPr lang="en-CA"/>
              <a:t>Ignoring environment conditions that Anna's generation and subsequent generations will face is a fundamental </a:t>
            </a:r>
            <a:r>
              <a:rPr lang="en-CA" b="1"/>
              <a:t>failing on ethical responsibilities</a:t>
            </a:r>
          </a:p>
        </p:txBody>
      </p:sp>
    </p:spTree>
    <p:extLst>
      <p:ext uri="{BB962C8B-B14F-4D97-AF65-F5344CB8AC3E}">
        <p14:creationId xmlns:p14="http://schemas.microsoft.com/office/powerpoint/2010/main" val="35047675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4F52E53-F141-482F-AE76-7B8A33807743}"/>
              </a:ext>
            </a:extLst>
          </p:cNvPr>
          <p:cNvPicPr>
            <a:picLocks noGrp="1" noChangeAspect="1"/>
          </p:cNvPicPr>
          <p:nvPr>
            <p:ph idx="4294967295"/>
          </p:nvPr>
        </p:nvPicPr>
        <p:blipFill rotWithShape="1">
          <a:blip r:embed="rId3" cstate="email">
            <a:extLst>
              <a:ext uri="{28A0092B-C50C-407E-A947-70E740481C1C}">
                <a14:useLocalDpi xmlns:a14="http://schemas.microsoft.com/office/drawing/2010/main"/>
              </a:ext>
            </a:extLst>
          </a:blip>
          <a:srcRect/>
          <a:stretch/>
        </p:blipFill>
        <p:spPr>
          <a:xfrm>
            <a:off x="1824789" y="612775"/>
            <a:ext cx="8670925" cy="4857750"/>
          </a:xfrm>
          <a:prstGeom prst="rect">
            <a:avLst/>
          </a:prstGeom>
        </p:spPr>
      </p:pic>
      <p:sp>
        <p:nvSpPr>
          <p:cNvPr id="6" name="Speech Bubble: Rectangle with Corners Rounded 5">
            <a:extLst>
              <a:ext uri="{FF2B5EF4-FFF2-40B4-BE49-F238E27FC236}">
                <a16:creationId xmlns:a16="http://schemas.microsoft.com/office/drawing/2014/main" id="{42F0076A-8344-46E5-8DF9-F4EDE5C263D2}"/>
              </a:ext>
            </a:extLst>
          </p:cNvPr>
          <p:cNvSpPr/>
          <p:nvPr/>
        </p:nvSpPr>
        <p:spPr>
          <a:xfrm>
            <a:off x="118899" y="50091"/>
            <a:ext cx="3422680" cy="1126027"/>
          </a:xfrm>
          <a:prstGeom prst="wedgeRoundRectCallout">
            <a:avLst>
              <a:gd name="adj1" fmla="val -588"/>
              <a:gd name="adj2" fmla="val 84189"/>
              <a:gd name="adj3" fmla="val 16667"/>
            </a:avLst>
          </a:prstGeom>
          <a:solidFill>
            <a:srgbClr val="8E26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1800" b="0" i="0" u="none" strike="noStrike" kern="1200" cap="none" spc="0" normalizeH="0" baseline="0" noProof="0">
                <a:ln>
                  <a:noFill/>
                </a:ln>
                <a:solidFill>
                  <a:prstClr val="white"/>
                </a:solidFill>
                <a:effectLst/>
                <a:uLnTx/>
                <a:uFillTx/>
                <a:latin typeface="Calibri"/>
                <a:ea typeface="+mn-ea"/>
                <a:cs typeface="+mn-cs"/>
                <a:sym typeface="Arial"/>
              </a:rPr>
              <a:t>Is the intervention doing the right things with respect to both human and natural systems?</a:t>
            </a:r>
            <a:endParaRPr kumimoji="0" lang="en-US" sz="1800" b="0" i="0" u="none" strike="noStrike" kern="1200" cap="none" spc="0" normalizeH="0" baseline="0" noProof="0">
              <a:ln>
                <a:noFill/>
              </a:ln>
              <a:solidFill>
                <a:prstClr val="white"/>
              </a:solidFill>
              <a:effectLst/>
              <a:uLnTx/>
              <a:uFillTx/>
              <a:latin typeface="Calibri"/>
              <a:ea typeface="+mn-ea"/>
              <a:cs typeface="+mn-cs"/>
              <a:sym typeface="Arial"/>
            </a:endParaRPr>
          </a:p>
        </p:txBody>
      </p:sp>
      <p:sp>
        <p:nvSpPr>
          <p:cNvPr id="7" name="Speech Bubble: Rectangle with Corners Rounded 6">
            <a:extLst>
              <a:ext uri="{FF2B5EF4-FFF2-40B4-BE49-F238E27FC236}">
                <a16:creationId xmlns:a16="http://schemas.microsoft.com/office/drawing/2014/main" id="{64285360-57AD-45C8-BC08-AEAF4302BB5A}"/>
              </a:ext>
            </a:extLst>
          </p:cNvPr>
          <p:cNvSpPr/>
          <p:nvPr/>
        </p:nvSpPr>
        <p:spPr>
          <a:xfrm>
            <a:off x="210207" y="5681881"/>
            <a:ext cx="4028162" cy="1042981"/>
          </a:xfrm>
          <a:prstGeom prst="wedgeRoundRectCallout">
            <a:avLst>
              <a:gd name="adj1" fmla="val 28950"/>
              <a:gd name="adj2" fmla="val -125245"/>
              <a:gd name="adj3" fmla="val 16667"/>
            </a:avLst>
          </a:prstGeom>
          <a:solidFill>
            <a:srgbClr val="FFD20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1800" b="0" i="0" u="none" strike="noStrike" kern="1200" cap="none" spc="0" normalizeH="0" baseline="0" noProof="0">
                <a:ln>
                  <a:noFill/>
                </a:ln>
                <a:solidFill>
                  <a:srgbClr val="1868AF">
                    <a:lumMod val="50000"/>
                  </a:srgbClr>
                </a:solidFill>
                <a:effectLst/>
                <a:uLnTx/>
                <a:uFillTx/>
                <a:latin typeface="Calibri"/>
                <a:ea typeface="+mn-ea"/>
                <a:cs typeface="+mn-cs"/>
                <a:sym typeface="Arial"/>
              </a:rPr>
              <a:t>How beneficial or detrimental are the intervention’s effects on human and natural systems in the long term?</a:t>
            </a:r>
            <a:endParaRPr kumimoji="0" lang="en-US" sz="1800" b="0" i="0" u="none" strike="noStrike" kern="1200" cap="none" spc="0" normalizeH="0" baseline="0" noProof="0">
              <a:ln>
                <a:noFill/>
              </a:ln>
              <a:solidFill>
                <a:srgbClr val="1868AF">
                  <a:lumMod val="50000"/>
                </a:srgbClr>
              </a:solidFill>
              <a:effectLst/>
              <a:uLnTx/>
              <a:uFillTx/>
              <a:latin typeface="Calibri"/>
              <a:ea typeface="+mn-ea"/>
              <a:cs typeface="+mn-cs"/>
              <a:sym typeface="Arial"/>
            </a:endParaRPr>
          </a:p>
        </p:txBody>
      </p:sp>
      <p:sp>
        <p:nvSpPr>
          <p:cNvPr id="8" name="Speech Bubble: Rectangle with Corners Rounded 7">
            <a:extLst>
              <a:ext uri="{FF2B5EF4-FFF2-40B4-BE49-F238E27FC236}">
                <a16:creationId xmlns:a16="http://schemas.microsoft.com/office/drawing/2014/main" id="{BEAE005F-D313-4301-84B5-EF47E3E3B162}"/>
              </a:ext>
            </a:extLst>
          </p:cNvPr>
          <p:cNvSpPr/>
          <p:nvPr/>
        </p:nvSpPr>
        <p:spPr>
          <a:xfrm>
            <a:off x="10305048" y="84970"/>
            <a:ext cx="1732892" cy="3016576"/>
          </a:xfrm>
          <a:prstGeom prst="wedgeRoundRectCallout">
            <a:avLst>
              <a:gd name="adj1" fmla="val -81329"/>
              <a:gd name="adj2" fmla="val -3901"/>
              <a:gd name="adj3" fmla="val 16667"/>
            </a:avLst>
          </a:prstGeom>
          <a:solidFill>
            <a:srgbClr val="286BB2"/>
          </a:solidFill>
          <a:ln/>
        </p:spPr>
        <p:style>
          <a:lnRef idx="3">
            <a:schemeClr val="lt1"/>
          </a:lnRef>
          <a:fillRef idx="1">
            <a:schemeClr val="accent5"/>
          </a:fillRef>
          <a:effectRef idx="1">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1800" b="0" i="0" u="none" strike="noStrike" kern="1200" cap="none" spc="0" normalizeH="0" baseline="0" noProof="0">
                <a:ln>
                  <a:noFill/>
                </a:ln>
                <a:solidFill>
                  <a:prstClr val="white"/>
                </a:solidFill>
                <a:effectLst/>
                <a:uLnTx/>
                <a:uFillTx/>
                <a:latin typeface="Calibri"/>
                <a:ea typeface="+mn-ea"/>
                <a:cs typeface="+mn-cs"/>
                <a:sym typeface="Arial"/>
              </a:rPr>
              <a:t>How well </a:t>
            </a:r>
            <a:br>
              <a:rPr kumimoji="0" lang="en-NZ" sz="1800" b="0" i="0" u="none" strike="noStrike" kern="1200" cap="none" spc="0" normalizeH="0" baseline="0" noProof="0">
                <a:ln>
                  <a:noFill/>
                </a:ln>
                <a:solidFill>
                  <a:prstClr val="white"/>
                </a:solidFill>
                <a:effectLst/>
                <a:uLnTx/>
                <a:uFillTx/>
                <a:latin typeface="Calibri"/>
                <a:ea typeface="+mn-ea"/>
                <a:cs typeface="+mn-cs"/>
                <a:sym typeface="Arial"/>
              </a:rPr>
            </a:br>
            <a:r>
              <a:rPr kumimoji="0" lang="en-NZ" sz="1800" b="0" i="0" u="none" strike="noStrike" kern="1200" cap="none" spc="0" normalizeH="0" baseline="0" noProof="0">
                <a:ln>
                  <a:noFill/>
                </a:ln>
                <a:solidFill>
                  <a:prstClr val="white"/>
                </a:solidFill>
                <a:effectLst/>
                <a:uLnTx/>
                <a:uFillTx/>
                <a:latin typeface="Calibri"/>
                <a:ea typeface="+mn-ea"/>
                <a:cs typeface="+mn-cs"/>
                <a:sym typeface="Arial"/>
              </a:rPr>
              <a:t>does the intervention align with policies and commitments to protect </a:t>
            </a:r>
            <a:br>
              <a:rPr kumimoji="0" lang="en-NZ" sz="1800" b="0" i="0" u="none" strike="noStrike" kern="1200" cap="none" spc="0" normalizeH="0" baseline="0" noProof="0">
                <a:ln>
                  <a:noFill/>
                </a:ln>
                <a:solidFill>
                  <a:prstClr val="white"/>
                </a:solidFill>
                <a:effectLst/>
                <a:uLnTx/>
                <a:uFillTx/>
                <a:latin typeface="Calibri"/>
                <a:ea typeface="+mn-ea"/>
                <a:cs typeface="+mn-cs"/>
                <a:sym typeface="Arial"/>
              </a:rPr>
            </a:br>
            <a:r>
              <a:rPr kumimoji="0" lang="en-NZ" sz="1800" b="0" i="0" u="none" strike="noStrike" kern="1200" cap="none" spc="0" normalizeH="0" baseline="0" noProof="0">
                <a:ln>
                  <a:noFill/>
                </a:ln>
                <a:solidFill>
                  <a:prstClr val="white"/>
                </a:solidFill>
                <a:effectLst/>
                <a:uLnTx/>
                <a:uFillTx/>
                <a:latin typeface="Calibri"/>
                <a:ea typeface="+mn-ea"/>
                <a:cs typeface="+mn-cs"/>
                <a:sym typeface="Arial"/>
              </a:rPr>
              <a:t>and restore natural systems?</a:t>
            </a:r>
            <a:endParaRPr kumimoji="0" lang="en-US" sz="1800" b="0" i="0" u="none" strike="noStrike" kern="1200" cap="none" spc="0" normalizeH="0" baseline="0" noProof="0">
              <a:ln>
                <a:noFill/>
              </a:ln>
              <a:solidFill>
                <a:prstClr val="white"/>
              </a:solidFill>
              <a:effectLst/>
              <a:uLnTx/>
              <a:uFillTx/>
              <a:latin typeface="Calibri"/>
              <a:ea typeface="+mn-ea"/>
              <a:cs typeface="+mn-cs"/>
              <a:sym typeface="Arial"/>
            </a:endParaRPr>
          </a:p>
        </p:txBody>
      </p:sp>
      <p:sp>
        <p:nvSpPr>
          <p:cNvPr id="9" name="Speech Bubble: Rectangle with Corners Rounded 8">
            <a:extLst>
              <a:ext uri="{FF2B5EF4-FFF2-40B4-BE49-F238E27FC236}">
                <a16:creationId xmlns:a16="http://schemas.microsoft.com/office/drawing/2014/main" id="{DBCA6E33-941C-4FBE-983A-500F78F2B90A}"/>
              </a:ext>
            </a:extLst>
          </p:cNvPr>
          <p:cNvSpPr/>
          <p:nvPr/>
        </p:nvSpPr>
        <p:spPr>
          <a:xfrm>
            <a:off x="4992130" y="5681881"/>
            <a:ext cx="5144903" cy="1042981"/>
          </a:xfrm>
          <a:prstGeom prst="wedgeRoundRectCallout">
            <a:avLst>
              <a:gd name="adj1" fmla="val 30348"/>
              <a:gd name="adj2" fmla="val -123368"/>
              <a:gd name="adj3" fmla="val 16667"/>
            </a:avLst>
          </a:prstGeom>
          <a:solidFill>
            <a:srgbClr val="47AF3C"/>
          </a:solidFill>
          <a:ln/>
        </p:spPr>
        <p:style>
          <a:lnRef idx="3">
            <a:schemeClr val="lt1"/>
          </a:lnRef>
          <a:fillRef idx="1">
            <a:schemeClr val="accent4"/>
          </a:fillRef>
          <a:effectRef idx="1">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1800" b="0" i="0" u="none" strike="noStrike" kern="1200" cap="none" spc="0" normalizeH="0" baseline="0" noProof="0">
                <a:ln>
                  <a:noFill/>
                </a:ln>
                <a:solidFill>
                  <a:prstClr val="white"/>
                </a:solidFill>
                <a:effectLst/>
                <a:uLnTx/>
                <a:uFillTx/>
                <a:latin typeface="Calibri"/>
                <a:ea typeface="+mn-ea"/>
                <a:cs typeface="+mn-cs"/>
                <a:sym typeface="Arial"/>
              </a:rPr>
              <a:t>How resilient and well sustained are the installations, activities, outcomes and impacts </a:t>
            </a:r>
            <a:br>
              <a:rPr kumimoji="0" lang="en-NZ" sz="1800" b="0" i="0" u="none" strike="noStrike" kern="1200" cap="none" spc="0" normalizeH="0" baseline="0" noProof="0">
                <a:ln>
                  <a:noFill/>
                </a:ln>
                <a:solidFill>
                  <a:prstClr val="white"/>
                </a:solidFill>
                <a:effectLst/>
                <a:uLnTx/>
                <a:uFillTx/>
                <a:latin typeface="Calibri"/>
                <a:ea typeface="+mn-ea"/>
                <a:cs typeface="+mn-cs"/>
                <a:sym typeface="Arial"/>
              </a:rPr>
            </a:br>
            <a:r>
              <a:rPr kumimoji="0" lang="en-NZ" sz="1800" b="0" i="0" u="none" strike="noStrike" kern="1200" cap="none" spc="0" normalizeH="0" baseline="0" noProof="0">
                <a:ln>
                  <a:noFill/>
                </a:ln>
                <a:solidFill>
                  <a:prstClr val="white"/>
                </a:solidFill>
                <a:effectLst/>
                <a:uLnTx/>
                <a:uFillTx/>
                <a:latin typeface="Calibri"/>
                <a:ea typeface="+mn-ea"/>
                <a:cs typeface="+mn-cs"/>
                <a:sym typeface="Arial"/>
              </a:rPr>
              <a:t>in the face of emerging environmental challenges? </a:t>
            </a:r>
            <a:endParaRPr kumimoji="0" lang="en-US" sz="1800" b="0" i="0" u="none" strike="noStrike" kern="1200" cap="none" spc="0" normalizeH="0" baseline="0" noProof="0">
              <a:ln>
                <a:noFill/>
              </a:ln>
              <a:solidFill>
                <a:prstClr val="white"/>
              </a:solidFill>
              <a:effectLst/>
              <a:uLnTx/>
              <a:uFillTx/>
              <a:latin typeface="Calibri"/>
              <a:ea typeface="+mn-ea"/>
              <a:cs typeface="+mn-cs"/>
              <a:sym typeface="Arial"/>
            </a:endParaRPr>
          </a:p>
        </p:txBody>
      </p:sp>
      <p:sp>
        <p:nvSpPr>
          <p:cNvPr id="3" name="Speech Bubble: Rectangle with Corners Rounded 2">
            <a:extLst>
              <a:ext uri="{FF2B5EF4-FFF2-40B4-BE49-F238E27FC236}">
                <a16:creationId xmlns:a16="http://schemas.microsoft.com/office/drawing/2014/main" id="{364C6310-C845-74F7-D884-AE3A26222569}"/>
              </a:ext>
            </a:extLst>
          </p:cNvPr>
          <p:cNvSpPr/>
          <p:nvPr/>
        </p:nvSpPr>
        <p:spPr>
          <a:xfrm>
            <a:off x="10322517" y="3265747"/>
            <a:ext cx="1778770" cy="2767913"/>
          </a:xfrm>
          <a:prstGeom prst="wedgeRoundRectCallout">
            <a:avLst>
              <a:gd name="adj1" fmla="val -93502"/>
              <a:gd name="adj2" fmla="val -46870"/>
              <a:gd name="adj3" fmla="val 16667"/>
            </a:avLst>
          </a:prstGeom>
          <a:solidFill>
            <a:srgbClr val="7A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800" b="0" i="0" u="none" strike="noStrike" kern="1200" cap="none" spc="0" normalizeH="0" baseline="0" noProof="0">
                <a:ln>
                  <a:noFill/>
                </a:ln>
                <a:solidFill>
                  <a:prstClr val="white"/>
                </a:solidFill>
                <a:effectLst/>
                <a:uLnTx/>
                <a:uFillTx/>
                <a:latin typeface="Calibri"/>
                <a:ea typeface="+mn-ea"/>
                <a:cs typeface="+mn-cs"/>
                <a:sym typeface="Arial"/>
              </a:rPr>
              <a:t>How sustainably and equitably  are resources and natural systems</a:t>
            </a:r>
            <a:br>
              <a:rPr kumimoji="0" lang="en-AU" sz="1800" b="0" i="0" u="none" strike="noStrike" kern="1200" cap="none" spc="0" normalizeH="0" baseline="0" noProof="0">
                <a:ln>
                  <a:noFill/>
                </a:ln>
                <a:solidFill>
                  <a:prstClr val="white"/>
                </a:solidFill>
                <a:effectLst/>
                <a:uLnTx/>
                <a:uFillTx/>
                <a:latin typeface="Calibri"/>
                <a:ea typeface="+mn-ea"/>
                <a:cs typeface="+mn-cs"/>
                <a:sym typeface="Arial"/>
              </a:rPr>
            </a:br>
            <a:r>
              <a:rPr kumimoji="0" lang="en-AU" sz="1800" b="0" i="0" u="none" strike="noStrike" kern="1200" cap="none" spc="0" normalizeH="0" baseline="0" noProof="0">
                <a:ln>
                  <a:noFill/>
                </a:ln>
                <a:solidFill>
                  <a:prstClr val="white"/>
                </a:solidFill>
                <a:effectLst/>
                <a:uLnTx/>
                <a:uFillTx/>
                <a:latin typeface="Calibri"/>
                <a:ea typeface="+mn-ea"/>
                <a:cs typeface="+mn-cs"/>
                <a:sym typeface="Arial"/>
              </a:rPr>
              <a:t>being used, protected, </a:t>
            </a:r>
            <a:br>
              <a:rPr kumimoji="0" lang="en-AU" sz="1800" b="0" i="0" u="none" strike="noStrike" kern="1200" cap="none" spc="0" normalizeH="0" baseline="0" noProof="0">
                <a:ln>
                  <a:noFill/>
                </a:ln>
                <a:solidFill>
                  <a:prstClr val="white"/>
                </a:solidFill>
                <a:effectLst/>
                <a:uLnTx/>
                <a:uFillTx/>
                <a:latin typeface="Calibri"/>
                <a:ea typeface="+mn-ea"/>
                <a:cs typeface="+mn-cs"/>
                <a:sym typeface="Arial"/>
              </a:rPr>
            </a:br>
            <a:r>
              <a:rPr kumimoji="0" lang="en-AU" sz="1800" b="0" i="0" u="none" strike="noStrike" kern="1200" cap="none" spc="0" normalizeH="0" baseline="0" noProof="0">
                <a:ln>
                  <a:noFill/>
                </a:ln>
                <a:solidFill>
                  <a:prstClr val="white"/>
                </a:solidFill>
                <a:effectLst/>
                <a:uLnTx/>
                <a:uFillTx/>
                <a:latin typeface="Calibri"/>
                <a:ea typeface="+mn-ea"/>
                <a:cs typeface="+mn-cs"/>
                <a:sym typeface="Arial"/>
              </a:rPr>
              <a:t>and restored?</a:t>
            </a:r>
          </a:p>
        </p:txBody>
      </p:sp>
      <p:sp>
        <p:nvSpPr>
          <p:cNvPr id="4" name="Speech Bubble: Rectangle with Corners Rounded 3">
            <a:extLst>
              <a:ext uri="{FF2B5EF4-FFF2-40B4-BE49-F238E27FC236}">
                <a16:creationId xmlns:a16="http://schemas.microsoft.com/office/drawing/2014/main" id="{7A7E528B-D4A6-6758-CB63-7D898CB68D79}"/>
              </a:ext>
            </a:extLst>
          </p:cNvPr>
          <p:cNvSpPr/>
          <p:nvPr/>
        </p:nvSpPr>
        <p:spPr>
          <a:xfrm>
            <a:off x="16874" y="1766092"/>
            <a:ext cx="1687238" cy="3325815"/>
          </a:xfrm>
          <a:prstGeom prst="wedgeRoundRectCallout">
            <a:avLst>
              <a:gd name="adj1" fmla="val 65722"/>
              <a:gd name="adj2" fmla="val -16534"/>
              <a:gd name="adj3" fmla="val 16667"/>
            </a:avLst>
          </a:prstGeom>
          <a:solidFill>
            <a:srgbClr val="EA612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1800" b="0" i="0" u="none" strike="noStrike" kern="1200" cap="none" spc="0" normalizeH="0" baseline="0" noProof="0">
                <a:ln>
                  <a:noFill/>
                </a:ln>
                <a:solidFill>
                  <a:prstClr val="white"/>
                </a:solidFill>
                <a:effectLst/>
                <a:uLnTx/>
                <a:uFillTx/>
                <a:latin typeface="Calibri"/>
                <a:ea typeface="+mn-ea"/>
                <a:cs typeface="+mn-cs"/>
                <a:sym typeface="Arial"/>
              </a:rPr>
              <a:t>How beneficial or detrimental are the intervention’s effects on human and natural systems in the short to medium term?</a:t>
            </a:r>
            <a:endParaRPr kumimoji="0" lang="en-US" sz="1800" b="0" i="0" u="none" strike="noStrike" kern="1200" cap="none" spc="0" normalizeH="0" baseline="0" noProof="0">
              <a:ln>
                <a:noFill/>
              </a:ln>
              <a:solidFill>
                <a:prstClr val="white"/>
              </a:solidFill>
              <a:effectLst/>
              <a:uLnTx/>
              <a:uFillTx/>
              <a:latin typeface="Calibri"/>
              <a:ea typeface="+mn-ea"/>
              <a:cs typeface="+mn-cs"/>
              <a:sym typeface="Arial"/>
            </a:endParaRPr>
          </a:p>
        </p:txBody>
      </p:sp>
    </p:spTree>
    <p:extLst>
      <p:ext uri="{BB962C8B-B14F-4D97-AF65-F5344CB8AC3E}">
        <p14:creationId xmlns:p14="http://schemas.microsoft.com/office/powerpoint/2010/main" val="82894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3" grpId="0" animBg="1"/>
      <p:bldP spid="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EDD28F-8A20-E02D-4665-4C4B92572924}"/>
              </a:ext>
            </a:extLst>
          </p:cNvPr>
          <p:cNvPicPr>
            <a:picLocks noChangeAspect="1"/>
          </p:cNvPicPr>
          <p:nvPr/>
        </p:nvPicPr>
        <p:blipFill>
          <a:blip r:embed="rId3"/>
          <a:stretch>
            <a:fillRect/>
          </a:stretch>
        </p:blipFill>
        <p:spPr>
          <a:xfrm>
            <a:off x="1562122" y="0"/>
            <a:ext cx="9067756" cy="6857999"/>
          </a:xfrm>
          <a:prstGeom prst="rect">
            <a:avLst/>
          </a:prstGeom>
        </p:spPr>
      </p:pic>
    </p:spTree>
    <p:extLst>
      <p:ext uri="{BB962C8B-B14F-4D97-AF65-F5344CB8AC3E}">
        <p14:creationId xmlns:p14="http://schemas.microsoft.com/office/powerpoint/2010/main" val="158137431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104EE55-AEEA-B43F-5EB0-D3399D164745}"/>
              </a:ext>
            </a:extLst>
          </p:cNvPr>
          <p:cNvSpPr>
            <a:spLocks noGrp="1"/>
          </p:cNvSpPr>
          <p:nvPr>
            <p:ph type="title"/>
          </p:nvPr>
        </p:nvSpPr>
        <p:spPr>
          <a:xfrm>
            <a:off x="649046" y="365124"/>
            <a:ext cx="7380530" cy="1501327"/>
          </a:xfrm>
        </p:spPr>
        <p:txBody>
          <a:bodyPr>
            <a:noAutofit/>
          </a:bodyPr>
          <a:lstStyle/>
          <a:p>
            <a:r>
              <a:rPr lang="en-US" sz="4000"/>
              <a:t>3. Identifying sustainability-relevant evidence</a:t>
            </a:r>
            <a:endParaRPr lang="en-GB" sz="4000"/>
          </a:p>
        </p:txBody>
      </p:sp>
      <p:sp>
        <p:nvSpPr>
          <p:cNvPr id="5" name="Content Placeholder 4">
            <a:extLst>
              <a:ext uri="{FF2B5EF4-FFF2-40B4-BE49-F238E27FC236}">
                <a16:creationId xmlns:a16="http://schemas.microsoft.com/office/drawing/2014/main" id="{64A72D9D-A202-9808-EB1E-62E47EF3787E}"/>
              </a:ext>
            </a:extLst>
          </p:cNvPr>
          <p:cNvSpPr>
            <a:spLocks noGrp="1"/>
          </p:cNvSpPr>
          <p:nvPr>
            <p:ph idx="1"/>
          </p:nvPr>
        </p:nvSpPr>
        <p:spPr>
          <a:xfrm>
            <a:off x="981187" y="3108736"/>
            <a:ext cx="5610113" cy="3284359"/>
          </a:xfrm>
        </p:spPr>
        <p:txBody>
          <a:bodyPr vert="horz" lIns="91440" tIns="45720" rIns="91440" bIns="45720" rtlCol="0" anchor="t">
            <a:normAutofit fontScale="62500" lnSpcReduction="20000"/>
          </a:bodyPr>
          <a:lstStyle/>
          <a:p>
            <a:pPr marL="0" indent="0">
              <a:buNone/>
            </a:pPr>
            <a:r>
              <a:rPr lang="en-GB"/>
              <a:t>Is there </a:t>
            </a:r>
            <a:r>
              <a:rPr lang="en-GB" b="1"/>
              <a:t>existing knowledge </a:t>
            </a:r>
            <a:r>
              <a:rPr lang="en-GB"/>
              <a:t>that can be reasonably applied to addressing environmental sustainability this evaluation? </a:t>
            </a:r>
          </a:p>
          <a:p>
            <a:pPr marL="0" indent="0">
              <a:buNone/>
            </a:pPr>
            <a:endParaRPr lang="en-GB" sz="1000"/>
          </a:p>
          <a:p>
            <a:pPr marL="342900" indent="-342900">
              <a:buFont typeface="Arial" panose="020B0604020202020204" pitchFamily="34" charset="0"/>
              <a:buChar char="•"/>
            </a:pPr>
            <a:r>
              <a:rPr lang="en-US"/>
              <a:t>Science knowledge </a:t>
            </a:r>
          </a:p>
          <a:p>
            <a:pPr marL="342900" indent="-342900">
              <a:buFont typeface="Arial" panose="020B0604020202020204" pitchFamily="34" charset="0"/>
              <a:buChar char="•"/>
            </a:pPr>
            <a:r>
              <a:rPr lang="en-US"/>
              <a:t>Journalistic sources</a:t>
            </a:r>
          </a:p>
          <a:p>
            <a:pPr marL="342900" indent="-342900">
              <a:buFont typeface="Arial" panose="020B0604020202020204" pitchFamily="34" charset="0"/>
              <a:buChar char="•"/>
            </a:pPr>
            <a:r>
              <a:rPr lang="en-US"/>
              <a:t>Interests and decision makers </a:t>
            </a:r>
          </a:p>
          <a:p>
            <a:pPr marL="342900" indent="-342900">
              <a:buChar char="•"/>
            </a:pPr>
            <a:r>
              <a:rPr lang="en-US"/>
              <a:t>Boundary spanners</a:t>
            </a:r>
          </a:p>
          <a:p>
            <a:pPr marL="342900" indent="-342900">
              <a:buFont typeface="Arial" panose="020B0604020202020204" pitchFamily="34" charset="0"/>
              <a:buChar char="•"/>
            </a:pPr>
            <a:r>
              <a:rPr lang="en-US"/>
              <a:t>GIS and satellite imagery</a:t>
            </a:r>
          </a:p>
          <a:p>
            <a:pPr marL="342900" indent="-342900">
              <a:buFont typeface="Arial" panose="020B0604020202020204" pitchFamily="34" charset="0"/>
              <a:buChar char="•"/>
            </a:pPr>
            <a:r>
              <a:rPr lang="en-US"/>
              <a:t>Models such as ecosystem decision support systems</a:t>
            </a:r>
          </a:p>
          <a:p>
            <a:pPr marL="342900" indent="-342900">
              <a:buFont typeface="Arial" panose="020B0604020202020204" pitchFamily="34" charset="0"/>
              <a:buChar char="•"/>
            </a:pPr>
            <a:r>
              <a:rPr lang="en-US"/>
              <a:t>Expert processes, local and traditional. </a:t>
            </a:r>
          </a:p>
          <a:p>
            <a:pPr marL="0" indent="0">
              <a:buNone/>
            </a:pPr>
            <a:endParaRPr lang="en-GB"/>
          </a:p>
          <a:p>
            <a:endParaRPr lang="en-GB"/>
          </a:p>
        </p:txBody>
      </p:sp>
      <p:pic>
        <p:nvPicPr>
          <p:cNvPr id="2050" name="Picture 2">
            <a:extLst>
              <a:ext uri="{FF2B5EF4-FFF2-40B4-BE49-F238E27FC236}">
                <a16:creationId xmlns:a16="http://schemas.microsoft.com/office/drawing/2014/main" id="{5ADDE55B-7DB5-5174-D3DB-B396FD148BE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5400000">
            <a:off x="6713295" y="1390183"/>
            <a:ext cx="6868885" cy="4088524"/>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a:extLst>
              <a:ext uri="{FF2B5EF4-FFF2-40B4-BE49-F238E27FC236}">
                <a16:creationId xmlns:a16="http://schemas.microsoft.com/office/drawing/2014/main" id="{3A292949-E34C-C9B7-F5CB-906B14D6498D}"/>
              </a:ext>
            </a:extLst>
          </p:cNvPr>
          <p:cNvSpPr/>
          <p:nvPr/>
        </p:nvSpPr>
        <p:spPr>
          <a:xfrm>
            <a:off x="9595945" y="2900855"/>
            <a:ext cx="1187669" cy="1082566"/>
          </a:xfrm>
          <a:prstGeom prst="ellipse">
            <a:avLst/>
          </a:prstGeom>
          <a:solidFill>
            <a:srgbClr val="EDF4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2">
                    <a:lumMod val="50000"/>
                  </a:schemeClr>
                </a:solidFill>
              </a:rPr>
              <a:t>GIS</a:t>
            </a:r>
          </a:p>
        </p:txBody>
      </p:sp>
      <p:sp>
        <p:nvSpPr>
          <p:cNvPr id="3" name="TextBox 2">
            <a:extLst>
              <a:ext uri="{FF2B5EF4-FFF2-40B4-BE49-F238E27FC236}">
                <a16:creationId xmlns:a16="http://schemas.microsoft.com/office/drawing/2014/main" id="{AF14A912-CB44-DCBA-4ECF-9254369D7A71}"/>
              </a:ext>
            </a:extLst>
          </p:cNvPr>
          <p:cNvSpPr txBox="1"/>
          <p:nvPr/>
        </p:nvSpPr>
        <p:spPr>
          <a:xfrm>
            <a:off x="8103475" y="6541844"/>
            <a:ext cx="995785" cy="261610"/>
          </a:xfrm>
          <a:prstGeom prst="rect">
            <a:avLst/>
          </a:prstGeom>
          <a:noFill/>
        </p:spPr>
        <p:txBody>
          <a:bodyPr wrap="none" rtlCol="0">
            <a:spAutoFit/>
          </a:bodyPr>
          <a:lstStyle/>
          <a:p>
            <a:r>
              <a:rPr lang="en-US" sz="1100"/>
              <a:t>2023 </a:t>
            </a:r>
            <a:r>
              <a:rPr lang="en-US" sz="1100" err="1"/>
              <a:t>TraceX</a:t>
            </a:r>
            <a:endParaRPr lang="en-US" sz="1100"/>
          </a:p>
        </p:txBody>
      </p:sp>
      <p:pic>
        <p:nvPicPr>
          <p:cNvPr id="9" name="Grafik 8" descr="Ein Bild, das Kreis, Grafiken, Design, Astronomie enthält.&#10;&#10;Automatisch generierte Beschreibung">
            <a:extLst>
              <a:ext uri="{FF2B5EF4-FFF2-40B4-BE49-F238E27FC236}">
                <a16:creationId xmlns:a16="http://schemas.microsoft.com/office/drawing/2014/main" id="{259A1C04-152A-3B85-C751-CC4DDE25402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563687" y="5182062"/>
            <a:ext cx="1702212" cy="1702212"/>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969218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02161-920B-26D3-F66E-E0DD4F23EE61}"/>
              </a:ext>
            </a:extLst>
          </p:cNvPr>
          <p:cNvSpPr>
            <a:spLocks noGrp="1"/>
          </p:cNvSpPr>
          <p:nvPr>
            <p:ph type="title"/>
          </p:nvPr>
        </p:nvSpPr>
        <p:spPr/>
        <p:txBody>
          <a:bodyPr>
            <a:normAutofit/>
          </a:bodyPr>
          <a:lstStyle/>
          <a:p>
            <a:r>
              <a:rPr lang="en-US" sz="4000"/>
              <a:t>Some methods already in use</a:t>
            </a:r>
          </a:p>
        </p:txBody>
      </p:sp>
      <p:sp>
        <p:nvSpPr>
          <p:cNvPr id="3" name="Content Placeholder 2">
            <a:extLst>
              <a:ext uri="{FF2B5EF4-FFF2-40B4-BE49-F238E27FC236}">
                <a16:creationId xmlns:a16="http://schemas.microsoft.com/office/drawing/2014/main" id="{433AC834-1FD4-848D-0FAA-42C57506CDED}"/>
              </a:ext>
            </a:extLst>
          </p:cNvPr>
          <p:cNvSpPr>
            <a:spLocks noGrp="1"/>
          </p:cNvSpPr>
          <p:nvPr>
            <p:ph sz="quarter" idx="4294967295"/>
          </p:nvPr>
        </p:nvSpPr>
        <p:spPr>
          <a:xfrm>
            <a:off x="807720" y="1455420"/>
            <a:ext cx="11384280" cy="4749800"/>
          </a:xfrm>
        </p:spPr>
        <p:txBody>
          <a:bodyPr vert="horz" lIns="91440" tIns="45720" rIns="91440" bIns="45720" rtlCol="0" anchor="t">
            <a:normAutofit/>
          </a:bodyPr>
          <a:lstStyle/>
          <a:p>
            <a:r>
              <a:rPr lang="en-US"/>
              <a:t>GEF IEO use GIS and remote sensing with </a:t>
            </a:r>
            <a:r>
              <a:rPr lang="en-US" err="1"/>
              <a:t>stastical</a:t>
            </a:r>
            <a:r>
              <a:rPr lang="en-US"/>
              <a:t> modelling to </a:t>
            </a:r>
            <a:r>
              <a:rPr lang="en-US" err="1"/>
              <a:t>categorise</a:t>
            </a:r>
            <a:r>
              <a:rPr lang="en-US"/>
              <a:t> important characteristics for sampling to apply mixed methods</a:t>
            </a:r>
          </a:p>
          <a:p>
            <a:r>
              <a:rPr lang="en-US"/>
              <a:t>Counterfactual options such as natural counterfactuals and the scenario-based counterfactual</a:t>
            </a:r>
          </a:p>
          <a:p>
            <a:r>
              <a:rPr lang="en-US"/>
              <a:t>Scenario planning and modelling</a:t>
            </a:r>
          </a:p>
          <a:p>
            <a:r>
              <a:rPr lang="en-US"/>
              <a:t>Risk analysis provides simple metrics to assess expected future outcomes</a:t>
            </a:r>
          </a:p>
          <a:p>
            <a:r>
              <a:rPr lang="en-US"/>
              <a:t>Interest framed expert judgment</a:t>
            </a:r>
          </a:p>
          <a:p>
            <a:r>
              <a:rPr lang="en-US"/>
              <a:t>Rapid Evidence Assessment</a:t>
            </a:r>
          </a:p>
          <a:p>
            <a:r>
              <a:rPr lang="en-US"/>
              <a:t>Models and decision support tools</a:t>
            </a:r>
          </a:p>
        </p:txBody>
      </p:sp>
    </p:spTree>
    <p:extLst>
      <p:ext uri="{BB962C8B-B14F-4D97-AF65-F5344CB8AC3E}">
        <p14:creationId xmlns:p14="http://schemas.microsoft.com/office/powerpoint/2010/main" val="157374289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4D7F4-F7BF-DEA1-7853-25845B2389E8}"/>
              </a:ext>
            </a:extLst>
          </p:cNvPr>
          <p:cNvSpPr>
            <a:spLocks noGrp="1"/>
          </p:cNvSpPr>
          <p:nvPr>
            <p:ph type="title"/>
          </p:nvPr>
        </p:nvSpPr>
        <p:spPr/>
        <p:txBody>
          <a:bodyPr>
            <a:noAutofit/>
          </a:bodyPr>
          <a:lstStyle/>
          <a:p>
            <a:r>
              <a:rPr lang="en-US" sz="3600"/>
              <a:t>Important knowledge blocks exist and are accessible</a:t>
            </a:r>
          </a:p>
        </p:txBody>
      </p:sp>
      <p:sp>
        <p:nvSpPr>
          <p:cNvPr id="3" name="Content Placeholder 2">
            <a:extLst>
              <a:ext uri="{FF2B5EF4-FFF2-40B4-BE49-F238E27FC236}">
                <a16:creationId xmlns:a16="http://schemas.microsoft.com/office/drawing/2014/main" id="{37C36991-2FFC-E40D-8707-413FF0197040}"/>
              </a:ext>
            </a:extLst>
          </p:cNvPr>
          <p:cNvSpPr>
            <a:spLocks noGrp="1"/>
          </p:cNvSpPr>
          <p:nvPr>
            <p:ph sz="quarter" idx="4294967295"/>
          </p:nvPr>
        </p:nvSpPr>
        <p:spPr>
          <a:xfrm>
            <a:off x="1792287" y="1813560"/>
            <a:ext cx="8607425" cy="4749800"/>
          </a:xfrm>
        </p:spPr>
        <p:txBody>
          <a:bodyPr vert="horz" lIns="91440" tIns="45720" rIns="91440" bIns="45720" rtlCol="0" anchor="t">
            <a:normAutofit/>
          </a:bodyPr>
          <a:lstStyle/>
          <a:p>
            <a:r>
              <a:rPr lang="en-US"/>
              <a:t>Life cycle analysis (e.g. Footprint Evaluation PPE, DNP IT evaluation</a:t>
            </a:r>
          </a:p>
          <a:p>
            <a:r>
              <a:rPr lang="en-US"/>
              <a:t>Energy efficiency</a:t>
            </a:r>
          </a:p>
          <a:p>
            <a:r>
              <a:rPr lang="en-US"/>
              <a:t>Investigative journalism</a:t>
            </a:r>
          </a:p>
          <a:p>
            <a:r>
              <a:rPr lang="en-US"/>
              <a:t>Experts usually know what to look at</a:t>
            </a:r>
          </a:p>
          <a:p>
            <a:r>
              <a:rPr lang="en-US"/>
              <a:t>Indigenous and local knowledge can reach back generations</a:t>
            </a:r>
          </a:p>
          <a:p>
            <a:r>
              <a:rPr lang="en-US"/>
              <a:t>Data resources (e.g. UN Environment, EC Environment)</a:t>
            </a:r>
          </a:p>
        </p:txBody>
      </p:sp>
    </p:spTree>
    <p:extLst>
      <p:ext uri="{BB962C8B-B14F-4D97-AF65-F5344CB8AC3E}">
        <p14:creationId xmlns:p14="http://schemas.microsoft.com/office/powerpoint/2010/main" val="282848850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D232E0B-B10E-4144-67CE-BA340CDEFEBD}"/>
              </a:ext>
            </a:extLst>
          </p:cNvPr>
          <p:cNvSpPr/>
          <p:nvPr/>
        </p:nvSpPr>
        <p:spPr>
          <a:xfrm>
            <a:off x="3599610" y="0"/>
            <a:ext cx="587372"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3" name="Rectangle: Rounded Corners 2">
            <a:extLst>
              <a:ext uri="{FF2B5EF4-FFF2-40B4-BE49-F238E27FC236}">
                <a16:creationId xmlns:a16="http://schemas.microsoft.com/office/drawing/2014/main" id="{6529AC03-401E-BCC6-688E-22B03C331762}"/>
              </a:ext>
            </a:extLst>
          </p:cNvPr>
          <p:cNvSpPr/>
          <p:nvPr/>
        </p:nvSpPr>
        <p:spPr>
          <a:xfrm>
            <a:off x="3917724" y="228326"/>
            <a:ext cx="7699740" cy="42142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Understanding the </a:t>
            </a:r>
            <a:r>
              <a:rPr kumimoji="0" lang="en-US" sz="1600" b="1" i="0" u="none" strike="noStrike" kern="1200" cap="none" spc="0" normalizeH="0" baseline="0" noProof="0">
                <a:ln>
                  <a:noFill/>
                </a:ln>
                <a:solidFill>
                  <a:srgbClr val="FFFFFF"/>
                </a:solidFill>
                <a:effectLst/>
                <a:uLnTx/>
                <a:uFillTx/>
                <a:latin typeface="Arial"/>
                <a:ea typeface="+mn-ea"/>
                <a:cs typeface="+mn-cs"/>
              </a:rPr>
              <a:t>rationale for </a:t>
            </a:r>
            <a:r>
              <a:rPr kumimoji="0" lang="en-US" sz="1600" b="1" i="1" u="none" strike="noStrike" kern="1200" cap="none" spc="0" normalizeH="0" baseline="0" noProof="0">
                <a:ln>
                  <a:noFill/>
                </a:ln>
                <a:solidFill>
                  <a:srgbClr val="FFFFFF"/>
                </a:solidFill>
                <a:effectLst/>
                <a:uLnTx/>
                <a:uFillTx/>
                <a:latin typeface="Arial"/>
                <a:ea typeface="+mn-ea"/>
                <a:cs typeface="+mn-cs"/>
              </a:rPr>
              <a:t>always</a:t>
            </a:r>
            <a:r>
              <a:rPr kumimoji="0" lang="en-US" sz="1600" b="1" i="0" u="none" strike="noStrike" kern="1200" cap="none" spc="0" normalizeH="0" baseline="0" noProof="0">
                <a:ln>
                  <a:noFill/>
                </a:ln>
                <a:solidFill>
                  <a:srgbClr val="FFFFFF"/>
                </a:solidFill>
                <a:effectLst/>
                <a:uLnTx/>
                <a:uFillTx/>
                <a:latin typeface="Arial"/>
                <a:ea typeface="+mn-ea"/>
                <a:cs typeface="+mn-cs"/>
              </a:rPr>
              <a:t> including sustainability</a:t>
            </a:r>
            <a:r>
              <a:rPr kumimoji="0" lang="en-US" sz="1600" b="0" i="0" u="none" strike="noStrike" kern="1200" cap="none" spc="0" normalizeH="0" baseline="0" noProof="0">
                <a:ln>
                  <a:noFill/>
                </a:ln>
                <a:solidFill>
                  <a:srgbClr val="FFFFFF"/>
                </a:solidFill>
                <a:effectLst/>
                <a:uLnTx/>
                <a:uFillTx/>
                <a:latin typeface="Arial"/>
                <a:ea typeface="+mn-ea"/>
                <a:cs typeface="+mn-cs"/>
              </a:rPr>
              <a:t> in evaluation</a:t>
            </a:r>
          </a:p>
        </p:txBody>
      </p:sp>
      <p:sp>
        <p:nvSpPr>
          <p:cNvPr id="4" name="Rectangle: Rounded Corners 3">
            <a:extLst>
              <a:ext uri="{FF2B5EF4-FFF2-40B4-BE49-F238E27FC236}">
                <a16:creationId xmlns:a16="http://schemas.microsoft.com/office/drawing/2014/main" id="{BE841973-DFD1-C7B5-F815-9078BC621C9A}"/>
              </a:ext>
            </a:extLst>
          </p:cNvPr>
          <p:cNvSpPr/>
          <p:nvPr/>
        </p:nvSpPr>
        <p:spPr>
          <a:xfrm>
            <a:off x="3917724" y="1100381"/>
            <a:ext cx="2371059" cy="1270973"/>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Using </a:t>
            </a:r>
            <a:r>
              <a:rPr kumimoji="0" lang="en-US" sz="1600" b="1" i="0" u="none" strike="noStrike" kern="1200" cap="none" spc="0" normalizeH="0" baseline="0" noProof="0">
                <a:ln>
                  <a:noFill/>
                </a:ln>
                <a:solidFill>
                  <a:srgbClr val="FFFFFF"/>
                </a:solidFill>
                <a:effectLst/>
                <a:uLnTx/>
                <a:uFillTx/>
                <a:latin typeface="Arial"/>
                <a:ea typeface="+mn-ea"/>
                <a:cs typeface="+mn-cs"/>
              </a:rPr>
              <a:t>systems thinking</a:t>
            </a:r>
            <a:r>
              <a:rPr kumimoji="0" lang="en-US" sz="1600" b="0" i="0" u="none" strike="noStrike" kern="1200" cap="none" spc="0" normalizeH="0" baseline="0" noProof="0">
                <a:ln>
                  <a:noFill/>
                </a:ln>
                <a:solidFill>
                  <a:srgbClr val="FFFFFF"/>
                </a:solidFill>
                <a:effectLst/>
                <a:uLnTx/>
                <a:uFillTx/>
                <a:latin typeface="Arial"/>
                <a:ea typeface="+mn-ea"/>
                <a:cs typeface="+mn-cs"/>
              </a:rPr>
              <a:t> to situate the evaluand within </a:t>
            </a:r>
            <a:r>
              <a:rPr kumimoji="0" lang="en-US" sz="1600" b="1" i="0" u="none" strike="noStrike" kern="1200" cap="none" spc="0" normalizeH="0" baseline="0" noProof="0">
                <a:ln>
                  <a:noFill/>
                </a:ln>
                <a:solidFill>
                  <a:srgbClr val="FFFFFF"/>
                </a:solidFill>
                <a:effectLst/>
                <a:uLnTx/>
                <a:uFillTx/>
                <a:latin typeface="Arial"/>
                <a:ea typeface="+mn-ea"/>
                <a:cs typeface="+mn-cs"/>
              </a:rPr>
              <a:t>coupled human and natural systems</a:t>
            </a:r>
          </a:p>
        </p:txBody>
      </p:sp>
      <p:sp>
        <p:nvSpPr>
          <p:cNvPr id="5" name="Rectangle: Rounded Corners 4">
            <a:extLst>
              <a:ext uri="{FF2B5EF4-FFF2-40B4-BE49-F238E27FC236}">
                <a16:creationId xmlns:a16="http://schemas.microsoft.com/office/drawing/2014/main" id="{7166FE3A-00EA-34A3-FEE1-088DC6FCED52}"/>
              </a:ext>
            </a:extLst>
          </p:cNvPr>
          <p:cNvSpPr/>
          <p:nvPr/>
        </p:nvSpPr>
        <p:spPr>
          <a:xfrm>
            <a:off x="9310315" y="1100380"/>
            <a:ext cx="2520000" cy="127080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Identifying </a:t>
            </a:r>
            <a:r>
              <a:rPr kumimoji="0" lang="en-US" sz="1600" b="1" i="0" u="none" strike="noStrike" kern="1200" cap="none" spc="0" normalizeH="0" baseline="0" noProof="0">
                <a:ln>
                  <a:noFill/>
                </a:ln>
                <a:solidFill>
                  <a:srgbClr val="FFFFFF"/>
                </a:solidFill>
                <a:effectLst/>
                <a:uLnTx/>
                <a:uFillTx/>
                <a:latin typeface="Arial"/>
                <a:ea typeface="+mn-ea"/>
                <a:cs typeface="+mn-cs"/>
              </a:rPr>
              <a:t>issues at the nexus</a:t>
            </a:r>
            <a:r>
              <a:rPr kumimoji="0" lang="en-US" sz="1600" b="0" i="0" u="none" strike="noStrike" kern="1200" cap="none" spc="0" normalizeH="0" baseline="0" noProof="0">
                <a:ln>
                  <a:noFill/>
                </a:ln>
                <a:solidFill>
                  <a:srgbClr val="FFFFFF"/>
                </a:solidFill>
                <a:effectLst/>
                <a:uLnTx/>
                <a:uFillTx/>
                <a:latin typeface="Arial"/>
                <a:ea typeface="+mn-ea"/>
                <a:cs typeface="+mn-cs"/>
              </a:rPr>
              <a:t> – where sustainability-savvy decisions can be made</a:t>
            </a:r>
          </a:p>
        </p:txBody>
      </p:sp>
      <p:sp>
        <p:nvSpPr>
          <p:cNvPr id="7" name="Rectangle: Rounded Corners 6">
            <a:extLst>
              <a:ext uri="{FF2B5EF4-FFF2-40B4-BE49-F238E27FC236}">
                <a16:creationId xmlns:a16="http://schemas.microsoft.com/office/drawing/2014/main" id="{312136A8-417B-7C83-FCAF-57AE928FFDE0}"/>
              </a:ext>
            </a:extLst>
          </p:cNvPr>
          <p:cNvSpPr/>
          <p:nvPr/>
        </p:nvSpPr>
        <p:spPr>
          <a:xfrm>
            <a:off x="3917726" y="2682986"/>
            <a:ext cx="2371059" cy="1575073"/>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Writing sustainability-inclusive </a:t>
            </a:r>
            <a:r>
              <a:rPr kumimoji="0" lang="en-US" sz="1600" b="1" i="0" u="none" strike="noStrike" kern="1200" cap="none" spc="0" normalizeH="0" baseline="0" noProof="0">
                <a:ln>
                  <a:noFill/>
                </a:ln>
                <a:solidFill>
                  <a:srgbClr val="FFFFFF"/>
                </a:solidFill>
                <a:effectLst/>
                <a:uLnTx/>
                <a:uFillTx/>
                <a:latin typeface="Arial"/>
                <a:ea typeface="+mn-ea"/>
                <a:cs typeface="+mn-cs"/>
              </a:rPr>
              <a:t>key evaluation questions</a:t>
            </a:r>
            <a:r>
              <a:rPr kumimoji="0" lang="en-US" sz="1600" b="0" i="0" u="none" strike="noStrike" kern="1200" cap="none" spc="0" normalizeH="0" baseline="0" noProof="0">
                <a:ln>
                  <a:noFill/>
                </a:ln>
                <a:solidFill>
                  <a:srgbClr val="FFFFFF"/>
                </a:solidFill>
                <a:effectLst/>
                <a:uLnTx/>
                <a:uFillTx/>
                <a:latin typeface="Arial"/>
                <a:ea typeface="+mn-ea"/>
                <a:cs typeface="+mn-cs"/>
              </a:rPr>
              <a:t> that resonate with decision makers and reflect the evaluand</a:t>
            </a:r>
          </a:p>
        </p:txBody>
      </p:sp>
      <p:sp>
        <p:nvSpPr>
          <p:cNvPr id="8" name="Rectangle: Rounded Corners 7">
            <a:extLst>
              <a:ext uri="{FF2B5EF4-FFF2-40B4-BE49-F238E27FC236}">
                <a16:creationId xmlns:a16="http://schemas.microsoft.com/office/drawing/2014/main" id="{B4D31CBA-3743-5FF8-0926-3A5EE4279EFE}"/>
              </a:ext>
            </a:extLst>
          </p:cNvPr>
          <p:cNvSpPr/>
          <p:nvPr/>
        </p:nvSpPr>
        <p:spPr>
          <a:xfrm>
            <a:off x="9345857" y="2682986"/>
            <a:ext cx="2520000" cy="1575073"/>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Identifying credible and feasible </a:t>
            </a:r>
            <a:r>
              <a:rPr kumimoji="0" lang="en-US" sz="1600" b="1" i="0" u="none" strike="noStrike" kern="1200" cap="none" spc="0" normalizeH="0" baseline="0" noProof="0">
                <a:ln>
                  <a:noFill/>
                </a:ln>
                <a:solidFill>
                  <a:srgbClr val="FFFFFF"/>
                </a:solidFill>
                <a:effectLst/>
                <a:uLnTx/>
                <a:uFillTx/>
                <a:latin typeface="Arial"/>
                <a:ea typeface="+mn-ea"/>
                <a:cs typeface="+mn-cs"/>
              </a:rPr>
              <a:t>sources of evidence</a:t>
            </a:r>
            <a:r>
              <a:rPr kumimoji="0" lang="en-US" sz="1600" b="0" i="0" u="none" strike="noStrike" kern="1200" cap="none" spc="0" normalizeH="0" baseline="0" noProof="0">
                <a:ln>
                  <a:noFill/>
                </a:ln>
                <a:solidFill>
                  <a:srgbClr val="FFFFFF"/>
                </a:solidFill>
                <a:effectLst/>
                <a:uLnTx/>
                <a:uFillTx/>
                <a:latin typeface="Arial"/>
                <a:ea typeface="+mn-ea"/>
                <a:cs typeface="+mn-cs"/>
              </a:rPr>
              <a:t> about effects in human and natural systems</a:t>
            </a:r>
          </a:p>
        </p:txBody>
      </p:sp>
      <p:sp>
        <p:nvSpPr>
          <p:cNvPr id="9" name="Rectangle: Rounded Corners 8">
            <a:extLst>
              <a:ext uri="{FF2B5EF4-FFF2-40B4-BE49-F238E27FC236}">
                <a16:creationId xmlns:a16="http://schemas.microsoft.com/office/drawing/2014/main" id="{BDAEA859-F60B-2629-62F9-CC4756FD3CCF}"/>
              </a:ext>
            </a:extLst>
          </p:cNvPr>
          <p:cNvSpPr/>
          <p:nvPr/>
        </p:nvSpPr>
        <p:spPr>
          <a:xfrm>
            <a:off x="3917726" y="4527985"/>
            <a:ext cx="2371060" cy="216000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Using the </a:t>
            </a:r>
            <a:r>
              <a:rPr kumimoji="0" lang="en-US" sz="1600" b="1" i="0" u="none" strike="noStrike" kern="1200" cap="none" spc="0" normalizeH="0" baseline="0" noProof="0">
                <a:ln>
                  <a:noFill/>
                </a:ln>
                <a:solidFill>
                  <a:srgbClr val="FFFFFF"/>
                </a:solidFill>
                <a:effectLst/>
                <a:uLnTx/>
                <a:uFillTx/>
                <a:latin typeface="Arial"/>
                <a:ea typeface="+mn-ea"/>
                <a:cs typeface="+mn-cs"/>
              </a:rPr>
              <a:t>Footprint evaluation typology and/or the equity-sustainability matrix </a:t>
            </a:r>
            <a:r>
              <a:rPr kumimoji="0" lang="en-US" sz="1600" b="0" i="0" u="none" strike="noStrike" kern="1200" cap="none" spc="0" normalizeH="0" baseline="0" noProof="0">
                <a:ln>
                  <a:noFill/>
                </a:ln>
                <a:solidFill>
                  <a:srgbClr val="FFFFFF"/>
                </a:solidFill>
                <a:effectLst/>
                <a:uLnTx/>
                <a:uFillTx/>
                <a:latin typeface="Arial"/>
                <a:ea typeface="+mn-ea"/>
                <a:cs typeface="+mn-cs"/>
              </a:rPr>
              <a:t>to interpret evidence and generate clear answers to the key evaluation questions</a:t>
            </a:r>
          </a:p>
        </p:txBody>
      </p:sp>
      <p:sp>
        <p:nvSpPr>
          <p:cNvPr id="10" name="Rectangle: Rounded Corners 9">
            <a:extLst>
              <a:ext uri="{FF2B5EF4-FFF2-40B4-BE49-F238E27FC236}">
                <a16:creationId xmlns:a16="http://schemas.microsoft.com/office/drawing/2014/main" id="{B008724F-2FE9-13A3-D14E-8614A37C17F5}"/>
              </a:ext>
            </a:extLst>
          </p:cNvPr>
          <p:cNvSpPr/>
          <p:nvPr/>
        </p:nvSpPr>
        <p:spPr>
          <a:xfrm>
            <a:off x="9345857" y="4527986"/>
            <a:ext cx="2520000" cy="216000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Identifying timely </a:t>
            </a:r>
            <a:r>
              <a:rPr kumimoji="0" lang="en-US" sz="1600" b="1" i="0" u="none" strike="noStrike" kern="1200" cap="none" spc="0" normalizeH="0" baseline="0" noProof="0">
                <a:ln>
                  <a:noFill/>
                </a:ln>
                <a:solidFill>
                  <a:srgbClr val="FFFFFF"/>
                </a:solidFill>
                <a:effectLst/>
                <a:uLnTx/>
                <a:uFillTx/>
                <a:latin typeface="Arial"/>
                <a:ea typeface="+mn-ea"/>
                <a:cs typeface="+mn-cs"/>
              </a:rPr>
              <a:t>lightbulb moments</a:t>
            </a:r>
            <a:r>
              <a:rPr kumimoji="0" lang="en-US" sz="1600" b="0" i="0" u="none" strike="noStrike" kern="1200" cap="none" spc="0" normalizeH="0" baseline="0" noProof="0">
                <a:ln>
                  <a:noFill/>
                </a:ln>
                <a:solidFill>
                  <a:srgbClr val="FFFFFF"/>
                </a:solidFill>
                <a:effectLst/>
                <a:uLnTx/>
                <a:uFillTx/>
                <a:latin typeface="Arial"/>
                <a:ea typeface="+mn-ea"/>
                <a:cs typeface="+mn-cs"/>
              </a:rPr>
              <a:t> relevant for future policymaking and programming</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Using evaluation insights to </a:t>
            </a:r>
            <a:r>
              <a:rPr kumimoji="0" lang="en-US" sz="1600" b="1" i="0" u="none" strike="noStrike" kern="1200" cap="none" spc="0" normalizeH="0" baseline="0" noProof="0">
                <a:ln>
                  <a:noFill/>
                </a:ln>
                <a:solidFill>
                  <a:srgbClr val="FFFFFF"/>
                </a:solidFill>
                <a:effectLst/>
                <a:uLnTx/>
                <a:uFillTx/>
                <a:latin typeface="Arial"/>
                <a:ea typeface="+mn-ea"/>
                <a:cs typeface="+mn-cs"/>
              </a:rPr>
              <a:t>take sustainable actions</a:t>
            </a:r>
          </a:p>
        </p:txBody>
      </p:sp>
      <p:sp>
        <p:nvSpPr>
          <p:cNvPr id="11" name="Arrow: Left-Right 10">
            <a:extLst>
              <a:ext uri="{FF2B5EF4-FFF2-40B4-BE49-F238E27FC236}">
                <a16:creationId xmlns:a16="http://schemas.microsoft.com/office/drawing/2014/main" id="{4DCC59C8-31A7-38A8-4B9D-134AFEF4DB33}"/>
              </a:ext>
            </a:extLst>
          </p:cNvPr>
          <p:cNvSpPr/>
          <p:nvPr/>
        </p:nvSpPr>
        <p:spPr>
          <a:xfrm>
            <a:off x="6340002" y="1707100"/>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 name="Arrow: Left-Right 11">
            <a:extLst>
              <a:ext uri="{FF2B5EF4-FFF2-40B4-BE49-F238E27FC236}">
                <a16:creationId xmlns:a16="http://schemas.microsoft.com/office/drawing/2014/main" id="{8B8BF259-6F36-DB1E-066F-C286865A5C09}"/>
              </a:ext>
            </a:extLst>
          </p:cNvPr>
          <p:cNvSpPr/>
          <p:nvPr/>
        </p:nvSpPr>
        <p:spPr>
          <a:xfrm>
            <a:off x="8909737" y="1707101"/>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3" name="Arrow: Left-Right 12">
            <a:extLst>
              <a:ext uri="{FF2B5EF4-FFF2-40B4-BE49-F238E27FC236}">
                <a16:creationId xmlns:a16="http://schemas.microsoft.com/office/drawing/2014/main" id="{DA89EA40-2290-9CE3-AE8B-0FC9E0E4CB09}"/>
              </a:ext>
            </a:extLst>
          </p:cNvPr>
          <p:cNvSpPr/>
          <p:nvPr/>
        </p:nvSpPr>
        <p:spPr>
          <a:xfrm>
            <a:off x="8909737" y="3348247"/>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4" name="Arrow: Left-Right 13">
            <a:extLst>
              <a:ext uri="{FF2B5EF4-FFF2-40B4-BE49-F238E27FC236}">
                <a16:creationId xmlns:a16="http://schemas.microsoft.com/office/drawing/2014/main" id="{14F32D2A-966E-B7BE-6B02-638A06ABCE22}"/>
              </a:ext>
            </a:extLst>
          </p:cNvPr>
          <p:cNvSpPr/>
          <p:nvPr/>
        </p:nvSpPr>
        <p:spPr>
          <a:xfrm>
            <a:off x="6340002" y="3348247"/>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5" name="Arrow: Left-Right 14">
            <a:extLst>
              <a:ext uri="{FF2B5EF4-FFF2-40B4-BE49-F238E27FC236}">
                <a16:creationId xmlns:a16="http://schemas.microsoft.com/office/drawing/2014/main" id="{624F8442-F162-7590-32DB-C4AC3530F02D}"/>
              </a:ext>
            </a:extLst>
          </p:cNvPr>
          <p:cNvSpPr/>
          <p:nvPr/>
        </p:nvSpPr>
        <p:spPr>
          <a:xfrm>
            <a:off x="6340002" y="5485710"/>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6" name="Arrow: Left-Right 15">
            <a:extLst>
              <a:ext uri="{FF2B5EF4-FFF2-40B4-BE49-F238E27FC236}">
                <a16:creationId xmlns:a16="http://schemas.microsoft.com/office/drawing/2014/main" id="{13AE30C3-4DEB-31AC-E798-A8BE05D09393}"/>
              </a:ext>
            </a:extLst>
          </p:cNvPr>
          <p:cNvSpPr/>
          <p:nvPr/>
        </p:nvSpPr>
        <p:spPr>
          <a:xfrm>
            <a:off x="8937414" y="5485709"/>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8" name="Arrow: Down 17">
            <a:extLst>
              <a:ext uri="{FF2B5EF4-FFF2-40B4-BE49-F238E27FC236}">
                <a16:creationId xmlns:a16="http://schemas.microsoft.com/office/drawing/2014/main" id="{31C1FBE2-D87B-F1DE-88CF-570BABBCBC93}"/>
              </a:ext>
            </a:extLst>
          </p:cNvPr>
          <p:cNvSpPr/>
          <p:nvPr/>
        </p:nvSpPr>
        <p:spPr>
          <a:xfrm>
            <a:off x="10391392" y="685333"/>
            <a:ext cx="288000" cy="36000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9" name="Arrow: Down 18">
            <a:extLst>
              <a:ext uri="{FF2B5EF4-FFF2-40B4-BE49-F238E27FC236}">
                <a16:creationId xmlns:a16="http://schemas.microsoft.com/office/drawing/2014/main" id="{C11E356A-2312-F7A8-2E7C-AA8FD4B961E8}"/>
              </a:ext>
            </a:extLst>
          </p:cNvPr>
          <p:cNvSpPr/>
          <p:nvPr/>
        </p:nvSpPr>
        <p:spPr>
          <a:xfrm>
            <a:off x="4927614" y="709037"/>
            <a:ext cx="288000" cy="36000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20" name="Arrow: Down 19">
            <a:extLst>
              <a:ext uri="{FF2B5EF4-FFF2-40B4-BE49-F238E27FC236}">
                <a16:creationId xmlns:a16="http://schemas.microsoft.com/office/drawing/2014/main" id="{A306F026-D869-CAF8-0BEF-34BCA3717880}"/>
              </a:ext>
            </a:extLst>
          </p:cNvPr>
          <p:cNvSpPr/>
          <p:nvPr/>
        </p:nvSpPr>
        <p:spPr>
          <a:xfrm>
            <a:off x="7653397" y="706217"/>
            <a:ext cx="288000" cy="36000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a:ea typeface="+mn-ea"/>
              <a:cs typeface="+mn-cs"/>
            </a:endParaRPr>
          </a:p>
        </p:txBody>
      </p:sp>
      <p:sp>
        <p:nvSpPr>
          <p:cNvPr id="25" name="Rechteck 17">
            <a:extLst>
              <a:ext uri="{FF2B5EF4-FFF2-40B4-BE49-F238E27FC236}">
                <a16:creationId xmlns:a16="http://schemas.microsoft.com/office/drawing/2014/main" id="{6D8D1DDD-C8FD-7901-97BA-83203FE12B5E}"/>
              </a:ext>
            </a:extLst>
          </p:cNvPr>
          <p:cNvSpPr/>
          <p:nvPr/>
        </p:nvSpPr>
        <p:spPr>
          <a:xfrm>
            <a:off x="3610719" y="1050544"/>
            <a:ext cx="2901886" cy="5807456"/>
          </a:xfrm>
          <a:prstGeom prst="rect">
            <a:avLst/>
          </a:prstGeom>
          <a:solidFill>
            <a:srgbClr val="FFFFFF">
              <a:alpha val="9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6" name="Rectangle: Rounded Corners 5">
            <a:extLst>
              <a:ext uri="{FF2B5EF4-FFF2-40B4-BE49-F238E27FC236}">
                <a16:creationId xmlns:a16="http://schemas.microsoft.com/office/drawing/2014/main" id="{DCFD313D-1C89-96D5-CB19-C940DC19E743}"/>
              </a:ext>
            </a:extLst>
          </p:cNvPr>
          <p:cNvSpPr/>
          <p:nvPr/>
        </p:nvSpPr>
        <p:spPr>
          <a:xfrm>
            <a:off x="6745979" y="1100380"/>
            <a:ext cx="2123181" cy="5587605"/>
          </a:xfrm>
          <a:prstGeom prst="roundRect">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ea typeface="+mn-ea"/>
                <a:cs typeface="+mn-cs"/>
              </a:rPr>
              <a:t>Engaging diverse knowledges and interests </a:t>
            </a:r>
            <a:r>
              <a:rPr kumimoji="0" lang="en-US" sz="1600" b="0" i="0" u="none" strike="noStrike" kern="1200" cap="none" spc="0" normalizeH="0" baseline="0" noProof="0">
                <a:ln>
                  <a:noFill/>
                </a:ln>
                <a:solidFill>
                  <a:srgbClr val="FFFFFF"/>
                </a:solidFill>
                <a:effectLst/>
                <a:uLnTx/>
                <a:uFillTx/>
                <a:latin typeface="Arial"/>
                <a:ea typeface="+mn-ea"/>
                <a:cs typeface="+mn-cs"/>
              </a:rPr>
              <a:t>throughout to: </a:t>
            </a:r>
            <a:br>
              <a:rPr kumimoji="0" lang="en-US" sz="1600" b="0" i="0" u="none" strike="noStrike" kern="1200" cap="none" spc="0" normalizeH="0" baseline="0" noProof="0">
                <a:ln>
                  <a:noFill/>
                </a:ln>
                <a:solidFill>
                  <a:srgbClr val="FFFFFF"/>
                </a:solidFill>
                <a:effectLst/>
                <a:uLnTx/>
                <a:uFillTx/>
                <a:latin typeface="Arial"/>
                <a:ea typeface="+mn-ea"/>
                <a:cs typeface="+mn-cs"/>
              </a:rPr>
            </a:br>
            <a:endParaRPr kumimoji="0" lang="en-US" sz="1600" b="0" i="0" u="none" strike="noStrike" kern="1200" cap="none" spc="0" normalizeH="0" baseline="0" noProof="0">
              <a:ln>
                <a:noFill/>
              </a:ln>
              <a:solidFill>
                <a:srgbClr val="FFFFFF"/>
              </a:solidFill>
              <a:effectLst/>
              <a:uLnTx/>
              <a:uFillTx/>
              <a:latin typeface="Arial"/>
              <a:ea typeface="+mn-ea"/>
              <a:cs typeface="+mn-cs"/>
            </a:endParaRP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legitimate the evaluation</a:t>
            </a: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understand coupled systems &amp; nexus issues</a:t>
            </a: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facilitate conceptual &amp; instrumental use</a:t>
            </a: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make sense of mixes of evidence together</a:t>
            </a: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identify lightbulb moments</a:t>
            </a: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make sustainable action plans</a:t>
            </a:r>
          </a:p>
        </p:txBody>
      </p:sp>
      <p:sp>
        <p:nvSpPr>
          <p:cNvPr id="2" name="Titel 1">
            <a:extLst>
              <a:ext uri="{FF2B5EF4-FFF2-40B4-BE49-F238E27FC236}">
                <a16:creationId xmlns:a16="http://schemas.microsoft.com/office/drawing/2014/main" id="{A4C30C2B-5B14-D3A1-68FB-43EC8CC956FD}"/>
              </a:ext>
            </a:extLst>
          </p:cNvPr>
          <p:cNvSpPr>
            <a:spLocks noGrp="1"/>
          </p:cNvSpPr>
          <p:nvPr>
            <p:ph type="title"/>
          </p:nvPr>
        </p:nvSpPr>
        <p:spPr>
          <a:xfrm>
            <a:off x="331787" y="4689584"/>
            <a:ext cx="2384425" cy="1254015"/>
          </a:xfrm>
        </p:spPr>
        <p:txBody>
          <a:bodyPr>
            <a:normAutofit/>
          </a:bodyPr>
          <a:lstStyle/>
          <a:p>
            <a:r>
              <a:rPr lang="de-DE" sz="3600" err="1"/>
              <a:t>Application</a:t>
            </a:r>
            <a:endParaRPr lang="de-DE" sz="3600"/>
          </a:p>
        </p:txBody>
      </p:sp>
      <p:sp>
        <p:nvSpPr>
          <p:cNvPr id="21" name="Rechteck 17">
            <a:extLst>
              <a:ext uri="{FF2B5EF4-FFF2-40B4-BE49-F238E27FC236}">
                <a16:creationId xmlns:a16="http://schemas.microsoft.com/office/drawing/2014/main" id="{34BA566F-082B-E3C9-9C8F-29A85A00BEB9}"/>
              </a:ext>
            </a:extLst>
          </p:cNvPr>
          <p:cNvSpPr/>
          <p:nvPr/>
        </p:nvSpPr>
        <p:spPr>
          <a:xfrm>
            <a:off x="8937414" y="4303987"/>
            <a:ext cx="3291372" cy="2391834"/>
          </a:xfrm>
          <a:prstGeom prst="rect">
            <a:avLst/>
          </a:prstGeom>
          <a:solidFill>
            <a:srgbClr val="FFFFFF">
              <a:alpha val="9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22" name="Rechteck 17">
            <a:extLst>
              <a:ext uri="{FF2B5EF4-FFF2-40B4-BE49-F238E27FC236}">
                <a16:creationId xmlns:a16="http://schemas.microsoft.com/office/drawing/2014/main" id="{EF6DC79C-C8CE-FDA5-12EE-0F33B95F78A3}"/>
              </a:ext>
            </a:extLst>
          </p:cNvPr>
          <p:cNvSpPr/>
          <p:nvPr/>
        </p:nvSpPr>
        <p:spPr>
          <a:xfrm>
            <a:off x="8909737" y="1093307"/>
            <a:ext cx="2994292" cy="1460707"/>
          </a:xfrm>
          <a:prstGeom prst="rect">
            <a:avLst/>
          </a:prstGeom>
          <a:solidFill>
            <a:srgbClr val="FFFFFF">
              <a:alpha val="9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27" name="Speech Bubble: Rectangle with Corners Rounded 26">
            <a:extLst>
              <a:ext uri="{FF2B5EF4-FFF2-40B4-BE49-F238E27FC236}">
                <a16:creationId xmlns:a16="http://schemas.microsoft.com/office/drawing/2014/main" id="{9F429CA5-03E9-4C0D-A22A-EA27876C7FBD}"/>
              </a:ext>
            </a:extLst>
          </p:cNvPr>
          <p:cNvSpPr/>
          <p:nvPr/>
        </p:nvSpPr>
        <p:spPr>
          <a:xfrm>
            <a:off x="9143032" y="4761186"/>
            <a:ext cx="2687283" cy="1639614"/>
          </a:xfrm>
          <a:prstGeom prst="wedgeRoundRectCallout">
            <a:avLst>
              <a:gd name="adj1" fmla="val -21249"/>
              <a:gd name="adj2" fmla="val -72362"/>
              <a:gd name="adj3" fmla="val 16667"/>
            </a:avLst>
          </a:prstGeom>
          <a:solidFill>
            <a:schemeClr val="accent6">
              <a:lumMod val="10000"/>
              <a:lumOff val="90000"/>
            </a:schemeClr>
          </a:solidFill>
          <a:ln>
            <a:solidFill>
              <a:srgbClr val="0F8BB1"/>
            </a:solid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a:solidFill>
                  <a:schemeClr val="tx1"/>
                </a:solidFill>
              </a:rPr>
              <a:t>What knowledges and interests would be essential </a:t>
            </a:r>
            <a:br>
              <a:rPr lang="en-US" sz="1600">
                <a:solidFill>
                  <a:schemeClr val="tx1"/>
                </a:solidFill>
              </a:rPr>
            </a:br>
            <a:r>
              <a:rPr lang="en-US" sz="1600">
                <a:solidFill>
                  <a:schemeClr val="tx1"/>
                </a:solidFill>
              </a:rPr>
              <a:t>to engage in the IFAD evaluation?</a:t>
            </a:r>
          </a:p>
        </p:txBody>
      </p:sp>
      <p:grpSp>
        <p:nvGrpSpPr>
          <p:cNvPr id="39" name="Gruppieren 38">
            <a:extLst>
              <a:ext uri="{FF2B5EF4-FFF2-40B4-BE49-F238E27FC236}">
                <a16:creationId xmlns:a16="http://schemas.microsoft.com/office/drawing/2014/main" id="{5ABD5BA6-35F1-DE0C-D745-639C2175A277}"/>
              </a:ext>
            </a:extLst>
          </p:cNvPr>
          <p:cNvGrpSpPr/>
          <p:nvPr/>
        </p:nvGrpSpPr>
        <p:grpSpPr>
          <a:xfrm>
            <a:off x="885465" y="3894182"/>
            <a:ext cx="1224681" cy="1119122"/>
            <a:chOff x="911153" y="2644251"/>
            <a:chExt cx="1558774" cy="1263285"/>
          </a:xfrm>
        </p:grpSpPr>
        <p:sp>
          <p:nvSpPr>
            <p:cNvPr id="38" name="Gleichschenkliges Dreieck 37">
              <a:extLst>
                <a:ext uri="{FF2B5EF4-FFF2-40B4-BE49-F238E27FC236}">
                  <a16:creationId xmlns:a16="http://schemas.microsoft.com/office/drawing/2014/main" id="{419BA2A0-99DE-2B11-4209-74046377043C}"/>
                </a:ext>
              </a:extLst>
            </p:cNvPr>
            <p:cNvSpPr/>
            <p:nvPr/>
          </p:nvSpPr>
          <p:spPr>
            <a:xfrm>
              <a:off x="911153" y="2644251"/>
              <a:ext cx="1558774" cy="1254014"/>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37" name="Gruppieren 36">
              <a:extLst>
                <a:ext uri="{FF2B5EF4-FFF2-40B4-BE49-F238E27FC236}">
                  <a16:creationId xmlns:a16="http://schemas.microsoft.com/office/drawing/2014/main" id="{D2CC42FA-E958-9F34-5EFD-25575C0A7A92}"/>
                </a:ext>
              </a:extLst>
            </p:cNvPr>
            <p:cNvGrpSpPr/>
            <p:nvPr/>
          </p:nvGrpSpPr>
          <p:grpSpPr>
            <a:xfrm>
              <a:off x="1170672" y="2950464"/>
              <a:ext cx="980182" cy="957072"/>
              <a:chOff x="745799" y="3480361"/>
              <a:chExt cx="1238558" cy="1388311"/>
            </a:xfrm>
            <a:solidFill>
              <a:schemeClr val="accent2"/>
            </a:solidFill>
          </p:grpSpPr>
          <p:pic>
            <p:nvPicPr>
              <p:cNvPr id="28" name="Grafik 27" descr="Geöffnetes Buch Silhouette">
                <a:extLst>
                  <a:ext uri="{FF2B5EF4-FFF2-40B4-BE49-F238E27FC236}">
                    <a16:creationId xmlns:a16="http://schemas.microsoft.com/office/drawing/2014/main" id="{849997FC-D757-C483-A5BE-84D25373A9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32605" y="3976231"/>
                <a:ext cx="551752" cy="551753"/>
              </a:xfrm>
              <a:prstGeom prst="rect">
                <a:avLst/>
              </a:prstGeom>
            </p:spPr>
          </p:pic>
          <p:pic>
            <p:nvPicPr>
              <p:cNvPr id="34" name="Grafik 33" descr="Kopf mit Zahnrädern mit einfarbiger Füllung">
                <a:extLst>
                  <a:ext uri="{FF2B5EF4-FFF2-40B4-BE49-F238E27FC236}">
                    <a16:creationId xmlns:a16="http://schemas.microsoft.com/office/drawing/2014/main" id="{05591E4C-B465-67C0-0C35-DEA3917B3FA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5799" y="3954272"/>
                <a:ext cx="842340" cy="914400"/>
              </a:xfrm>
              <a:prstGeom prst="rect">
                <a:avLst/>
              </a:prstGeom>
            </p:spPr>
          </p:pic>
          <p:pic>
            <p:nvPicPr>
              <p:cNvPr id="36" name="Grafik 35" descr="Wiederholen mit einfarbiger Füllung">
                <a:extLst>
                  <a:ext uri="{FF2B5EF4-FFF2-40B4-BE49-F238E27FC236}">
                    <a16:creationId xmlns:a16="http://schemas.microsoft.com/office/drawing/2014/main" id="{E2B03B09-FBD8-6464-4681-A6651C8F128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78881" y="3480361"/>
                <a:ext cx="517542" cy="551753"/>
              </a:xfrm>
              <a:prstGeom prst="rect">
                <a:avLst/>
              </a:prstGeom>
            </p:spPr>
          </p:pic>
        </p:grpSp>
      </p:grpSp>
    </p:spTree>
    <p:extLst>
      <p:ext uri="{BB962C8B-B14F-4D97-AF65-F5344CB8AC3E}">
        <p14:creationId xmlns:p14="http://schemas.microsoft.com/office/powerpoint/2010/main" val="385486268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9">
            <a:extLst>
              <a:ext uri="{FF2B5EF4-FFF2-40B4-BE49-F238E27FC236}">
                <a16:creationId xmlns:a16="http://schemas.microsoft.com/office/drawing/2014/main" id="{837210D6-1FD7-AE37-840E-2B3B30AE28DE}"/>
              </a:ext>
            </a:extLst>
          </p:cNvPr>
          <p:cNvSpPr txBox="1">
            <a:spLocks/>
          </p:cNvSpPr>
          <p:nvPr/>
        </p:nvSpPr>
        <p:spPr>
          <a:xfrm>
            <a:off x="768374" y="2343620"/>
            <a:ext cx="4058650" cy="4876145"/>
          </a:xfrm>
          <a:prstGeom prst="rect">
            <a:avLst/>
          </a:prstGeom>
        </p:spPr>
        <p:txBody>
          <a:bodyPr vert="horz" lIns="0" tIns="45720" rIns="0" bIns="45720" rtlCol="0" anchor="t">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0488" marR="0" lvl="0" indent="0" algn="l" defTabSz="914400" rtl="0" eaLnBrk="1" fontAlgn="auto" latinLnBrk="0" hangingPunct="1">
              <a:lnSpc>
                <a:spcPct val="110000"/>
              </a:lnSpc>
              <a:spcBef>
                <a:spcPts val="1200"/>
              </a:spcBef>
              <a:spcAft>
                <a:spcPts val="1200"/>
              </a:spcAft>
              <a:buClr>
                <a:srgbClr val="F95738"/>
              </a:buClr>
              <a:buSzPct val="100000"/>
              <a:buFont typeface="Calibri" panose="020F0502020204030204" pitchFamily="34" charset="0"/>
              <a:buNone/>
              <a:tabLst/>
              <a:defRPr/>
            </a:pPr>
            <a:r>
              <a:rPr kumimoji="0" lang="en-US" sz="2000" b="0" i="0" u="none" strike="noStrike" kern="1200" cap="none" spc="0" normalizeH="0" baseline="0" noProof="0">
                <a:ln>
                  <a:noFill/>
                </a:ln>
                <a:solidFill>
                  <a:prstClr val="black">
                    <a:lumMod val="75000"/>
                    <a:lumOff val="25000"/>
                  </a:prstClr>
                </a:solidFill>
                <a:effectLst/>
                <a:uLnTx/>
                <a:uFillTx/>
                <a:latin typeface="Avenir Next LT Pro"/>
                <a:ea typeface="+mn-lt"/>
                <a:cs typeface="+mn-lt"/>
                <a:sym typeface="Arial"/>
              </a:rPr>
              <a:t>To influence decision makers with the appropriate level of urgency, </a:t>
            </a:r>
            <a:r>
              <a:rPr kumimoji="0" lang="en-US" sz="2000" b="1" i="0" u="none" strike="noStrike" kern="1200" cap="none" spc="0" normalizeH="0" baseline="0" noProof="0">
                <a:ln>
                  <a:noFill/>
                </a:ln>
                <a:solidFill>
                  <a:prstClr val="black">
                    <a:lumMod val="75000"/>
                    <a:lumOff val="25000"/>
                  </a:prstClr>
                </a:solidFill>
                <a:effectLst/>
                <a:uLnTx/>
                <a:uFillTx/>
                <a:latin typeface="Avenir Next LT Pro"/>
                <a:ea typeface="+mn-lt"/>
                <a:cs typeface="+mn-lt"/>
                <a:sym typeface="Arial"/>
              </a:rPr>
              <a:t>evaluations must be crystal clear about how beneficial or problematic the effects are </a:t>
            </a:r>
            <a:r>
              <a:rPr kumimoji="0" lang="en-US" sz="2000" b="0" i="0" u="none" strike="noStrike" kern="1200" cap="none" spc="0" normalizeH="0" baseline="0" noProof="0">
                <a:ln>
                  <a:noFill/>
                </a:ln>
                <a:solidFill>
                  <a:prstClr val="black">
                    <a:lumMod val="75000"/>
                    <a:lumOff val="25000"/>
                  </a:prstClr>
                </a:solidFill>
                <a:effectLst/>
                <a:uLnTx/>
                <a:uFillTx/>
                <a:latin typeface="Avenir Next LT Pro"/>
                <a:ea typeface="+mn-lt"/>
                <a:cs typeface="+mn-lt"/>
                <a:sym typeface="Arial"/>
              </a:rPr>
              <a:t>on both human and natural systems. </a:t>
            </a:r>
          </a:p>
          <a:p>
            <a:pPr marL="120650" marR="0" lvl="0" indent="0" algn="l" defTabSz="914400" rtl="0" eaLnBrk="1" fontAlgn="auto" latinLnBrk="0" hangingPunct="1">
              <a:lnSpc>
                <a:spcPct val="110000"/>
              </a:lnSpc>
              <a:spcBef>
                <a:spcPts val="1200"/>
              </a:spcBef>
              <a:spcAft>
                <a:spcPts val="200"/>
              </a:spcAft>
              <a:buClr>
                <a:srgbClr val="F95738"/>
              </a:buClr>
              <a:buSzPct val="100000"/>
              <a:buFont typeface="Calibri" panose="020F0502020204030204" pitchFamily="34" charset="0"/>
              <a:buNone/>
              <a:tabLst/>
              <a:defRPr/>
            </a:pPr>
            <a:r>
              <a:rPr kumimoji="0" lang="en-US" sz="2000" b="0" i="0" u="none" strike="noStrike" kern="1200" cap="none" spc="0" normalizeH="0" baseline="0" noProof="0">
                <a:ln>
                  <a:noFill/>
                </a:ln>
                <a:solidFill>
                  <a:prstClr val="black">
                    <a:lumMod val="75000"/>
                    <a:lumOff val="25000"/>
                  </a:prstClr>
                </a:solidFill>
                <a:effectLst/>
                <a:uLnTx/>
                <a:uFillTx/>
                <a:latin typeface="Avenir Next LT Pro"/>
                <a:ea typeface="+mn-lt"/>
                <a:cs typeface="+mn-lt"/>
                <a:sym typeface="Arial"/>
              </a:rPr>
              <a:t>For effects on the natural system, we use a typology like this to </a:t>
            </a:r>
            <a:br>
              <a:rPr kumimoji="0" lang="en-US" sz="2000" b="0" i="0" u="none" strike="noStrike" kern="1200" cap="none" spc="0" normalizeH="0" baseline="0" noProof="0">
                <a:ln>
                  <a:noFill/>
                </a:ln>
                <a:solidFill>
                  <a:prstClr val="black">
                    <a:lumMod val="75000"/>
                    <a:lumOff val="25000"/>
                  </a:prstClr>
                </a:solidFill>
                <a:effectLst/>
                <a:uLnTx/>
                <a:uFillTx/>
                <a:latin typeface="Avenir Next LT Pro"/>
                <a:ea typeface="+mn-lt"/>
                <a:cs typeface="+mn-lt"/>
                <a:sym typeface="Arial"/>
              </a:rPr>
            </a:br>
            <a:r>
              <a:rPr kumimoji="0" lang="en-US" sz="2000" b="0" i="0" u="none" strike="noStrike" kern="1200" cap="none" spc="0" normalizeH="0" baseline="0" noProof="0">
                <a:ln>
                  <a:noFill/>
                </a:ln>
                <a:solidFill>
                  <a:prstClr val="black">
                    <a:lumMod val="75000"/>
                    <a:lumOff val="25000"/>
                  </a:prstClr>
                </a:solidFill>
                <a:effectLst/>
                <a:uLnTx/>
                <a:uFillTx/>
                <a:latin typeface="Avenir Next LT Pro"/>
                <a:ea typeface="+mn-lt"/>
                <a:cs typeface="+mn-lt"/>
                <a:sym typeface="Arial"/>
              </a:rPr>
              <a:t>assess the evidence and draw </a:t>
            </a:r>
            <a:br>
              <a:rPr kumimoji="0" lang="en-US" sz="2000" b="0" i="0" u="none" strike="noStrike" kern="1200" cap="none" spc="0" normalizeH="0" baseline="0" noProof="0">
                <a:ln>
                  <a:noFill/>
                </a:ln>
                <a:solidFill>
                  <a:prstClr val="black">
                    <a:lumMod val="75000"/>
                    <a:lumOff val="25000"/>
                  </a:prstClr>
                </a:solidFill>
                <a:effectLst/>
                <a:uLnTx/>
                <a:uFillTx/>
                <a:latin typeface="Avenir Next LT Pro"/>
                <a:ea typeface="+mn-lt"/>
                <a:cs typeface="+mn-lt"/>
                <a:sym typeface="Arial"/>
              </a:rPr>
            </a:br>
            <a:r>
              <a:rPr kumimoji="0" lang="en-US" sz="2000" b="1" i="0" u="none" strike="noStrike" kern="1200" cap="none" spc="0" normalizeH="0" baseline="0" noProof="0">
                <a:ln>
                  <a:noFill/>
                </a:ln>
                <a:solidFill>
                  <a:prstClr val="black">
                    <a:lumMod val="75000"/>
                    <a:lumOff val="25000"/>
                  </a:prstClr>
                </a:solidFill>
                <a:effectLst/>
                <a:uLnTx/>
                <a:uFillTx/>
                <a:latin typeface="Avenir Next LT Pro"/>
                <a:ea typeface="+mn-lt"/>
                <a:cs typeface="+mn-lt"/>
                <a:sym typeface="Arial"/>
              </a:rPr>
              <a:t>clear, compelling, well-reasoned evaluative conclusions</a:t>
            </a:r>
            <a:r>
              <a:rPr kumimoji="0" lang="en-US" sz="2000" b="0" i="0" u="none" strike="noStrike" kern="1200" cap="none" spc="0" normalizeH="0" baseline="0" noProof="0">
                <a:ln>
                  <a:noFill/>
                </a:ln>
                <a:solidFill>
                  <a:prstClr val="black">
                    <a:lumMod val="75000"/>
                    <a:lumOff val="25000"/>
                  </a:prstClr>
                </a:solidFill>
                <a:effectLst/>
                <a:uLnTx/>
                <a:uFillTx/>
                <a:latin typeface="Avenir Next LT Pro"/>
                <a:ea typeface="+mn-lt"/>
                <a:cs typeface="+mn-lt"/>
                <a:sym typeface="Arial"/>
              </a:rPr>
              <a:t>. </a:t>
            </a:r>
          </a:p>
        </p:txBody>
      </p:sp>
      <p:graphicFrame>
        <p:nvGraphicFramePr>
          <p:cNvPr id="5" name="Table 7">
            <a:extLst>
              <a:ext uri="{FF2B5EF4-FFF2-40B4-BE49-F238E27FC236}">
                <a16:creationId xmlns:a16="http://schemas.microsoft.com/office/drawing/2014/main" id="{56382F63-057C-B912-21EB-CE4D08F24718}"/>
              </a:ext>
            </a:extLst>
          </p:cNvPr>
          <p:cNvGraphicFramePr>
            <a:graphicFrameLocks/>
          </p:cNvGraphicFramePr>
          <p:nvPr>
            <p:extLst>
              <p:ext uri="{D42A27DB-BD31-4B8C-83A1-F6EECF244321}">
                <p14:modId xmlns:p14="http://schemas.microsoft.com/office/powerpoint/2010/main" val="1321195791"/>
              </p:ext>
            </p:extLst>
          </p:nvPr>
        </p:nvGraphicFramePr>
        <p:xfrm>
          <a:off x="5961545" y="2371595"/>
          <a:ext cx="4694313" cy="4233234"/>
        </p:xfrm>
        <a:graphic>
          <a:graphicData uri="http://schemas.openxmlformats.org/drawingml/2006/table">
            <a:tbl>
              <a:tblPr bandRow="1"/>
              <a:tblGrid>
                <a:gridCol w="4694313">
                  <a:extLst>
                    <a:ext uri="{9D8B030D-6E8A-4147-A177-3AD203B41FA5}">
                      <a16:colId xmlns:a16="http://schemas.microsoft.com/office/drawing/2014/main" val="3770244877"/>
                    </a:ext>
                  </a:extLst>
                </a:gridCol>
              </a:tblGrid>
              <a:tr h="5849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NZ" sz="1800" b="1"/>
                        <a:t>Restorative</a:t>
                      </a:r>
                      <a:br>
                        <a:rPr lang="en-NZ" sz="1800"/>
                      </a:br>
                      <a:r>
                        <a:rPr lang="en-NZ" sz="1600"/>
                        <a:t>Restores the natural environment so that it thrives</a:t>
                      </a:r>
                      <a:endParaRPr lang="en-US" sz="1600"/>
                    </a:p>
                  </a:txBody>
                  <a:tcPr anchor="ctr">
                    <a:lnL w="0" cap="flat" cmpd="sng" algn="ctr">
                      <a:noFill/>
                      <a:prstDash val="solid"/>
                    </a:lnL>
                    <a:lnR w="0" cap="flat" cmpd="sng" algn="ctr">
                      <a:noFill/>
                      <a:prstDash val="solid"/>
                    </a:lnR>
                    <a:lnT w="0" cap="flat" cmpd="sng" algn="ctr">
                      <a:noFill/>
                      <a:prstDash val="solid"/>
                    </a:lnT>
                    <a:lnB w="0" cap="flat" cmpd="sng" algn="ctr">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67662401"/>
                  </a:ext>
                </a:extLst>
              </a:tr>
              <a:tr h="43571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en-US" sz="1400"/>
                    </a:p>
                  </a:txBody>
                  <a:tcPr anchor="ctr">
                    <a:lnL w="0" cap="flat" cmpd="sng" algn="ctr">
                      <a:noFill/>
                      <a:prstDash val="solid"/>
                    </a:lnL>
                    <a:lnR w="0" cap="flat" cmpd="sng" algn="ctr">
                      <a:noFill/>
                      <a:prstDash val="solid"/>
                    </a:lnR>
                    <a:lnT w="0" cap="flat" cmpd="sng" algn="ctr">
                      <a:noFill/>
                      <a:prstDash val="solid"/>
                    </a:lnT>
                    <a:lnB w="0" cap="flat" cmpd="sng" algn="ctr">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120235349"/>
                  </a:ext>
                </a:extLst>
              </a:tr>
              <a:tr h="81887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NZ" sz="1800" b="1"/>
                        <a:t>No Net Harm to the Natural System</a:t>
                      </a:r>
                      <a:br>
                        <a:rPr lang="en-NZ" sz="1600"/>
                      </a:br>
                      <a:r>
                        <a:rPr lang="en-NZ" sz="1600"/>
                        <a:t>Practices cause no </a:t>
                      </a:r>
                      <a:r>
                        <a:rPr lang="en-NZ" sz="1600" kern="1200">
                          <a:solidFill>
                            <a:schemeClr val="tx1"/>
                          </a:solidFill>
                          <a:latin typeface="Calibri" panose="020F0502020204030204"/>
                          <a:ea typeface="+mn-ea"/>
                          <a:cs typeface="+mn-cs"/>
                        </a:rPr>
                        <a:t>harm</a:t>
                      </a:r>
                      <a:r>
                        <a:rPr lang="en-NZ" sz="1600"/>
                        <a:t> OR restoration offsets any harm</a:t>
                      </a:r>
                      <a:endParaRPr lang="en-US" sz="1600"/>
                    </a:p>
                  </a:txBody>
                  <a:tcPr anchor="ctr">
                    <a:lnL w="0" cap="flat" cmpd="sng" algn="ctr">
                      <a:noFill/>
                      <a:prstDash val="solid"/>
                    </a:lnL>
                    <a:lnR w="0" cap="flat" cmpd="sng" algn="ctr">
                      <a:noFill/>
                      <a:prstDash val="solid"/>
                    </a:lnR>
                    <a:lnT w="0" cap="flat" cmpd="sng" algn="ctr">
                      <a:noFill/>
                      <a:prstDash val="solid"/>
                    </a:lnT>
                    <a:lnB w="0" cap="flat" cmpd="sng" algn="ctr">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13194381"/>
                  </a:ext>
                </a:extLst>
              </a:tr>
              <a:tr h="43571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en-US" sz="1400"/>
                    </a:p>
                  </a:txBody>
                  <a:tcPr anchor="ctr">
                    <a:lnL w="0" cap="flat" cmpd="sng" algn="ctr">
                      <a:noFill/>
                      <a:prstDash val="solid"/>
                    </a:lnL>
                    <a:lnR w="0" cap="flat" cmpd="sng" algn="ctr">
                      <a:noFill/>
                      <a:prstDash val="solid"/>
                    </a:lnR>
                    <a:lnT w="0" cap="flat" cmpd="sng" algn="ctr">
                      <a:noFill/>
                      <a:prstDash val="solid"/>
                    </a:lnT>
                    <a:lnB w="0" cap="flat" cmpd="sng" algn="ctr">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453538544"/>
                  </a:ext>
                </a:extLst>
              </a:tr>
              <a:tr h="81887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NZ" sz="1800" b="1"/>
                        <a:t>Sustainability-Aware Practice</a:t>
                      </a:r>
                    </a:p>
                    <a:p>
                      <a:pPr algn="ctr"/>
                      <a:r>
                        <a:rPr lang="en-NZ" sz="1400"/>
                        <a:t>S</a:t>
                      </a:r>
                      <a:r>
                        <a:rPr lang="en-NZ" sz="1600"/>
                        <a:t>ustainability-aware practices limit environmental damage</a:t>
                      </a:r>
                      <a:endParaRPr lang="en-US" sz="1600"/>
                    </a:p>
                  </a:txBody>
                  <a:tcPr anchor="ctr">
                    <a:lnL w="0" cap="flat" cmpd="sng" algn="ctr">
                      <a:noFill/>
                      <a:prstDash val="solid"/>
                    </a:lnL>
                    <a:lnR w="0" cap="flat" cmpd="sng" algn="ctr">
                      <a:noFill/>
                      <a:prstDash val="solid"/>
                    </a:lnR>
                    <a:lnT w="0" cap="flat" cmpd="sng" algn="ctr">
                      <a:noFill/>
                      <a:prstDash val="solid"/>
                    </a:lnT>
                    <a:lnB w="0" cap="flat" cmpd="sng" algn="ctr">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419776747"/>
                  </a:ext>
                </a:extLst>
              </a:tr>
              <a:tr h="43571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en-US" sz="1400"/>
                    </a:p>
                  </a:txBody>
                  <a:tcPr anchor="ctr">
                    <a:lnL w="0" cap="flat" cmpd="sng" algn="ctr">
                      <a:noFill/>
                      <a:prstDash val="solid"/>
                    </a:lnL>
                    <a:lnR w="0" cap="flat" cmpd="sng" algn="ctr">
                      <a:noFill/>
                      <a:prstDash val="solid"/>
                    </a:lnR>
                    <a:lnT w="0" cap="flat" cmpd="sng" algn="ctr">
                      <a:noFill/>
                      <a:prstDash val="solid"/>
                    </a:lnT>
                    <a:lnB w="0" cap="flat" cmpd="sng" algn="ctr">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9453805"/>
                  </a:ext>
                </a:extLst>
              </a:tr>
              <a:tr h="5849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NZ" sz="1800" b="1" baseline="0"/>
                        <a:t>Plunders the Natural System</a:t>
                      </a:r>
                    </a:p>
                    <a:p>
                      <a:pPr algn="ctr"/>
                      <a:r>
                        <a:rPr lang="en-NZ" sz="1600"/>
                        <a:t>Extractive and damaging practices cause serious harm</a:t>
                      </a:r>
                      <a:endParaRPr lang="en-US" sz="1600"/>
                    </a:p>
                  </a:txBody>
                  <a:tcPr anchor="ctr">
                    <a:lnL w="0" cap="flat" cmpd="sng" algn="ctr">
                      <a:noFill/>
                      <a:prstDash val="solid"/>
                    </a:lnL>
                    <a:lnR w="0" cap="flat" cmpd="sng" algn="ctr">
                      <a:noFill/>
                      <a:prstDash val="solid"/>
                    </a:lnR>
                    <a:lnT w="0" cap="flat" cmpd="sng" algn="ctr">
                      <a:noFill/>
                      <a:prstDash val="solid"/>
                    </a:lnT>
                    <a:lnB w="0" cap="flat" cmpd="sng" algn="ctr">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695691905"/>
                  </a:ext>
                </a:extLst>
              </a:tr>
            </a:tbl>
          </a:graphicData>
        </a:graphic>
      </p:graphicFrame>
      <p:grpSp>
        <p:nvGrpSpPr>
          <p:cNvPr id="6" name="Group 5">
            <a:extLst>
              <a:ext uri="{FF2B5EF4-FFF2-40B4-BE49-F238E27FC236}">
                <a16:creationId xmlns:a16="http://schemas.microsoft.com/office/drawing/2014/main" id="{7862E233-ADF9-BC78-34CC-F2A4AEC012DF}"/>
              </a:ext>
            </a:extLst>
          </p:cNvPr>
          <p:cNvGrpSpPr/>
          <p:nvPr/>
        </p:nvGrpSpPr>
        <p:grpSpPr>
          <a:xfrm>
            <a:off x="10390234" y="2403869"/>
            <a:ext cx="1400145" cy="4250975"/>
            <a:chOff x="10367103" y="1516284"/>
            <a:chExt cx="1689904" cy="4803493"/>
          </a:xfrm>
        </p:grpSpPr>
        <p:sp>
          <p:nvSpPr>
            <p:cNvPr id="7" name="Arrow: Up-Down 6">
              <a:extLst>
                <a:ext uri="{FF2B5EF4-FFF2-40B4-BE49-F238E27FC236}">
                  <a16:creationId xmlns:a16="http://schemas.microsoft.com/office/drawing/2014/main" id="{97778E6E-62D3-2FFE-D087-31EB5BC6FC06}"/>
                </a:ext>
              </a:extLst>
            </p:cNvPr>
            <p:cNvSpPr/>
            <p:nvPr/>
          </p:nvSpPr>
          <p:spPr>
            <a:xfrm>
              <a:off x="10367103" y="1516284"/>
              <a:ext cx="1689904" cy="4803493"/>
            </a:xfrm>
            <a:prstGeom prst="upDownArrow">
              <a:avLst>
                <a:gd name="adj1" fmla="val 59162"/>
                <a:gd name="adj2" fmla="val 56108"/>
              </a:avLst>
            </a:prstGeom>
            <a:gradFill>
              <a:gsLst>
                <a:gs pos="66000">
                  <a:srgbClr val="FF6600"/>
                </a:gs>
                <a:gs pos="16000">
                  <a:srgbClr val="99CB38"/>
                </a:gs>
                <a:gs pos="0">
                  <a:srgbClr val="63A537">
                    <a:lumMod val="75000"/>
                  </a:srgbClr>
                </a:gs>
                <a:gs pos="36000">
                  <a:srgbClr val="D9D9D9"/>
                </a:gs>
                <a:gs pos="92000">
                  <a:srgbClr val="C00000"/>
                </a:gs>
                <a:gs pos="100000">
                  <a:srgbClr val="8A0000"/>
                </a:gs>
              </a:gsLst>
              <a:lin ang="5400000" scaled="1"/>
            </a:gradFill>
            <a:ln w="1587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Arial"/>
                <a:sym typeface="Arial"/>
              </a:endParaRPr>
            </a:p>
          </p:txBody>
        </p:sp>
        <p:sp>
          <p:nvSpPr>
            <p:cNvPr id="8" name="TextBox 7">
              <a:extLst>
                <a:ext uri="{FF2B5EF4-FFF2-40B4-BE49-F238E27FC236}">
                  <a16:creationId xmlns:a16="http://schemas.microsoft.com/office/drawing/2014/main" id="{6B037C9D-01EA-92E4-5058-F1FF1707CB66}"/>
                </a:ext>
              </a:extLst>
            </p:cNvPr>
            <p:cNvSpPr txBox="1"/>
            <p:nvPr/>
          </p:nvSpPr>
          <p:spPr>
            <a:xfrm>
              <a:off x="10669132" y="3076653"/>
              <a:ext cx="87370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Z" sz="1800" b="1" i="0" u="none" strike="noStrike" kern="0" cap="none" spc="0" normalizeH="0" baseline="0" noProof="0">
                  <a:ln>
                    <a:noFill/>
                  </a:ln>
                  <a:solidFill>
                    <a:prstClr val="black"/>
                  </a:solidFill>
                  <a:effectLst/>
                  <a:uLnTx/>
                  <a:uFillTx/>
                  <a:latin typeface="Calibri" panose="020F0502020204030204"/>
                  <a:ea typeface="+mn-ea"/>
                  <a:cs typeface="Arial"/>
                  <a:sym typeface="Arial"/>
                </a:rPr>
                <a:t>neutral</a:t>
              </a:r>
              <a:endParaRPr kumimoji="0" lang="en-US" sz="1800" b="1" i="0" u="none" strike="noStrike" kern="0" cap="none" spc="0" normalizeH="0" baseline="0" noProof="0">
                <a:ln>
                  <a:noFill/>
                </a:ln>
                <a:solidFill>
                  <a:prstClr val="black"/>
                </a:solidFill>
                <a:effectLst/>
                <a:uLnTx/>
                <a:uFillTx/>
                <a:latin typeface="Calibri" panose="020F0502020204030204"/>
                <a:ea typeface="+mn-ea"/>
                <a:cs typeface="Arial"/>
                <a:sym typeface="Arial"/>
              </a:endParaRPr>
            </a:p>
          </p:txBody>
        </p:sp>
        <p:sp>
          <p:nvSpPr>
            <p:cNvPr id="9" name="TextBox 8">
              <a:extLst>
                <a:ext uri="{FF2B5EF4-FFF2-40B4-BE49-F238E27FC236}">
                  <a16:creationId xmlns:a16="http://schemas.microsoft.com/office/drawing/2014/main" id="{77192FE7-F17B-D1DB-6662-46D5726EBA8E}"/>
                </a:ext>
              </a:extLst>
            </p:cNvPr>
            <p:cNvSpPr txBox="1"/>
            <p:nvPr/>
          </p:nvSpPr>
          <p:spPr>
            <a:xfrm>
              <a:off x="10518229" y="1999125"/>
              <a:ext cx="111274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Z" sz="1800" b="1" i="0" u="none" strike="noStrike" kern="0" cap="none" spc="0" normalizeH="0" baseline="0" noProof="0">
                  <a:ln>
                    <a:noFill/>
                  </a:ln>
                  <a:solidFill>
                    <a:prstClr val="white"/>
                  </a:solidFill>
                  <a:effectLst/>
                  <a:uLnTx/>
                  <a:uFillTx/>
                  <a:latin typeface="Calibri" panose="020F0502020204030204"/>
                  <a:ea typeface="+mn-ea"/>
                  <a:cs typeface="Arial"/>
                  <a:sym typeface="Arial"/>
                </a:rPr>
                <a:t>beneficial</a:t>
              </a:r>
              <a:endParaRPr kumimoji="0" lang="en-US" sz="1800" b="1" i="0" u="none" strike="noStrike" kern="0" cap="none" spc="0" normalizeH="0" baseline="0" noProof="0">
                <a:ln>
                  <a:noFill/>
                </a:ln>
                <a:solidFill>
                  <a:prstClr val="white"/>
                </a:solidFill>
                <a:effectLst/>
                <a:uLnTx/>
                <a:uFillTx/>
                <a:latin typeface="Calibri" panose="020F0502020204030204"/>
                <a:ea typeface="+mn-ea"/>
                <a:cs typeface="Arial"/>
                <a:sym typeface="Arial"/>
              </a:endParaRPr>
            </a:p>
          </p:txBody>
        </p:sp>
        <p:sp>
          <p:nvSpPr>
            <p:cNvPr id="10" name="TextBox 9">
              <a:extLst>
                <a:ext uri="{FF2B5EF4-FFF2-40B4-BE49-F238E27FC236}">
                  <a16:creationId xmlns:a16="http://schemas.microsoft.com/office/drawing/2014/main" id="{5234BB78-2725-ACFB-E2B7-BAC209330C76}"/>
                </a:ext>
              </a:extLst>
            </p:cNvPr>
            <p:cNvSpPr txBox="1"/>
            <p:nvPr/>
          </p:nvSpPr>
          <p:spPr>
            <a:xfrm>
              <a:off x="10687698" y="4321862"/>
              <a:ext cx="94327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Z" sz="1800" b="1" i="0" u="none" strike="noStrike" kern="0" cap="none" spc="0" normalizeH="0" baseline="0" noProof="0">
                  <a:ln>
                    <a:noFill/>
                  </a:ln>
                  <a:solidFill>
                    <a:prstClr val="black"/>
                  </a:solidFill>
                  <a:effectLst/>
                  <a:uLnTx/>
                  <a:uFillTx/>
                  <a:latin typeface="Calibri" panose="020F0502020204030204"/>
                  <a:ea typeface="+mn-ea"/>
                  <a:cs typeface="Arial"/>
                  <a:sym typeface="Arial"/>
                </a:rPr>
                <a:t>harmful</a:t>
              </a:r>
              <a:endParaRPr kumimoji="0" lang="en-US" sz="1800" b="1" i="0" u="none" strike="noStrike" kern="0" cap="none" spc="0" normalizeH="0" baseline="0" noProof="0">
                <a:ln>
                  <a:noFill/>
                </a:ln>
                <a:solidFill>
                  <a:prstClr val="black"/>
                </a:solidFill>
                <a:effectLst/>
                <a:uLnTx/>
                <a:uFillTx/>
                <a:latin typeface="Calibri" panose="020F0502020204030204"/>
                <a:ea typeface="+mn-ea"/>
                <a:cs typeface="Arial"/>
                <a:sym typeface="Arial"/>
              </a:endParaRPr>
            </a:p>
          </p:txBody>
        </p:sp>
        <p:sp>
          <p:nvSpPr>
            <p:cNvPr id="11" name="TextBox 10">
              <a:extLst>
                <a:ext uri="{FF2B5EF4-FFF2-40B4-BE49-F238E27FC236}">
                  <a16:creationId xmlns:a16="http://schemas.microsoft.com/office/drawing/2014/main" id="{8846A2D8-52A8-D6FD-950A-37CBA0A876EF}"/>
                </a:ext>
              </a:extLst>
            </p:cNvPr>
            <p:cNvSpPr txBox="1"/>
            <p:nvPr/>
          </p:nvSpPr>
          <p:spPr>
            <a:xfrm>
              <a:off x="10448402" y="5320820"/>
              <a:ext cx="125239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Z" sz="1800" b="1" i="0" u="none" strike="noStrike" kern="0" cap="none" spc="0" normalizeH="0" baseline="0" noProof="0">
                  <a:ln>
                    <a:noFill/>
                  </a:ln>
                  <a:solidFill>
                    <a:prstClr val="white"/>
                  </a:solidFill>
                  <a:effectLst/>
                  <a:uLnTx/>
                  <a:uFillTx/>
                  <a:latin typeface="Calibri" panose="020F0502020204030204"/>
                  <a:ea typeface="+mn-ea"/>
                  <a:cs typeface="Arial"/>
                  <a:sym typeface="Arial"/>
                </a:rPr>
                <a:t>destructive</a:t>
              </a:r>
              <a:endParaRPr kumimoji="0" lang="en-US" sz="1800" b="1" i="0" u="none" strike="noStrike" kern="0" cap="none" spc="0" normalizeH="0" baseline="0" noProof="0">
                <a:ln>
                  <a:noFill/>
                </a:ln>
                <a:solidFill>
                  <a:prstClr val="white"/>
                </a:solidFill>
                <a:effectLst/>
                <a:uLnTx/>
                <a:uFillTx/>
                <a:latin typeface="Calibri" panose="020F0502020204030204"/>
                <a:ea typeface="+mn-ea"/>
                <a:cs typeface="Arial"/>
                <a:sym typeface="Arial"/>
              </a:endParaRPr>
            </a:p>
          </p:txBody>
        </p:sp>
      </p:grpSp>
      <p:cxnSp>
        <p:nvCxnSpPr>
          <p:cNvPr id="3" name="Straight Connector 2">
            <a:extLst>
              <a:ext uri="{FF2B5EF4-FFF2-40B4-BE49-F238E27FC236}">
                <a16:creationId xmlns:a16="http://schemas.microsoft.com/office/drawing/2014/main" id="{58CC0E1E-4EA3-4B55-472F-1ABFC09CADBF}"/>
              </a:ext>
            </a:extLst>
          </p:cNvPr>
          <p:cNvCxnSpPr/>
          <p:nvPr/>
        </p:nvCxnSpPr>
        <p:spPr>
          <a:xfrm>
            <a:off x="5395829" y="2343620"/>
            <a:ext cx="0" cy="4250975"/>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A535E7A-31CC-69AD-FE76-D1D70A3E5C04}"/>
              </a:ext>
            </a:extLst>
          </p:cNvPr>
          <p:cNvSpPr>
            <a:spLocks noGrp="1"/>
          </p:cNvSpPr>
          <p:nvPr>
            <p:ph type="title"/>
          </p:nvPr>
        </p:nvSpPr>
        <p:spPr/>
        <p:txBody>
          <a:bodyPr>
            <a:noAutofit/>
          </a:bodyPr>
          <a:lstStyle/>
          <a:p>
            <a:pPr marL="627063" indent="-627063"/>
            <a:r>
              <a:rPr lang="en-GB" sz="4000"/>
              <a:t>3. Encouraging crystal clear evaluative conclusions</a:t>
            </a:r>
          </a:p>
        </p:txBody>
      </p:sp>
    </p:spTree>
    <p:extLst>
      <p:ext uri="{BB962C8B-B14F-4D97-AF65-F5344CB8AC3E}">
        <p14:creationId xmlns:p14="http://schemas.microsoft.com/office/powerpoint/2010/main" val="3683314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CF7EB-B04C-4AE0-1E29-29DE747D0EDB}"/>
              </a:ext>
            </a:extLst>
          </p:cNvPr>
          <p:cNvSpPr>
            <a:spLocks noGrp="1"/>
          </p:cNvSpPr>
          <p:nvPr>
            <p:ph type="title"/>
          </p:nvPr>
        </p:nvSpPr>
        <p:spPr/>
        <p:txBody>
          <a:bodyPr>
            <a:normAutofit/>
          </a:bodyPr>
          <a:lstStyle/>
          <a:p>
            <a:r>
              <a:rPr lang="en-US" sz="3500"/>
              <a:t>Pro tip:</a:t>
            </a:r>
            <a:br>
              <a:rPr lang="en-US" sz="3500"/>
            </a:br>
            <a:br>
              <a:rPr lang="en-US" sz="3500"/>
            </a:br>
            <a:r>
              <a:rPr lang="en-US" sz="3500"/>
              <a:t>Adopt an optimistic evaluation stance</a:t>
            </a:r>
          </a:p>
        </p:txBody>
      </p:sp>
      <p:sp>
        <p:nvSpPr>
          <p:cNvPr id="3" name="Content Placeholder 2">
            <a:extLst>
              <a:ext uri="{FF2B5EF4-FFF2-40B4-BE49-F238E27FC236}">
                <a16:creationId xmlns:a16="http://schemas.microsoft.com/office/drawing/2014/main" id="{B92CC0A0-73A8-6639-09B5-C2234B519C4C}"/>
              </a:ext>
            </a:extLst>
          </p:cNvPr>
          <p:cNvSpPr>
            <a:spLocks noGrp="1"/>
          </p:cNvSpPr>
          <p:nvPr>
            <p:ph sz="quarter" idx="4294967295"/>
          </p:nvPr>
        </p:nvSpPr>
        <p:spPr>
          <a:xfrm>
            <a:off x="3584575" y="371475"/>
            <a:ext cx="8607425" cy="4749800"/>
          </a:xfrm>
        </p:spPr>
        <p:txBody>
          <a:bodyPr vert="horz" lIns="91440" tIns="45720" rIns="91440" bIns="45720" rtlCol="0" anchor="t">
            <a:normAutofit/>
          </a:bodyPr>
          <a:lstStyle/>
          <a:p>
            <a:pPr marL="0" indent="0">
              <a:buNone/>
            </a:pPr>
            <a:r>
              <a:rPr lang="en-US"/>
              <a:t>IFAD assessment of smallholder farming initiatives</a:t>
            </a:r>
          </a:p>
        </p:txBody>
      </p:sp>
      <p:sp>
        <p:nvSpPr>
          <p:cNvPr id="4" name="TextBox 3">
            <a:extLst>
              <a:ext uri="{FF2B5EF4-FFF2-40B4-BE49-F238E27FC236}">
                <a16:creationId xmlns:a16="http://schemas.microsoft.com/office/drawing/2014/main" id="{49C86E59-CB32-3E14-D00B-9707BE93BF61}"/>
              </a:ext>
            </a:extLst>
          </p:cNvPr>
          <p:cNvSpPr txBox="1"/>
          <p:nvPr/>
        </p:nvSpPr>
        <p:spPr>
          <a:xfrm>
            <a:off x="3489225" y="5630939"/>
            <a:ext cx="822333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t>Exercise</a:t>
            </a:r>
            <a:r>
              <a:rPr lang="en-US" sz="2400"/>
              <a:t>: What headline or brief message would you use to communicate the results of this assessment?</a:t>
            </a:r>
          </a:p>
        </p:txBody>
      </p:sp>
      <p:sp>
        <p:nvSpPr>
          <p:cNvPr id="5" name="TextBox 4">
            <a:extLst>
              <a:ext uri="{FF2B5EF4-FFF2-40B4-BE49-F238E27FC236}">
                <a16:creationId xmlns:a16="http://schemas.microsoft.com/office/drawing/2014/main" id="{250E10D7-9E09-DFA6-DC31-D9F1297266D5}"/>
              </a:ext>
            </a:extLst>
          </p:cNvPr>
          <p:cNvSpPr txBox="1"/>
          <p:nvPr/>
        </p:nvSpPr>
        <p:spPr>
          <a:xfrm>
            <a:off x="3239888" y="5121582"/>
            <a:ext cx="1775166" cy="230832"/>
          </a:xfrm>
          <a:prstGeom prst="rect">
            <a:avLst/>
          </a:prstGeom>
          <a:noFill/>
        </p:spPr>
        <p:txBody>
          <a:bodyPr wrap="none" lIns="68580" tIns="34290" rIns="68580" bIns="34290" rtlCol="0" anchor="t">
            <a:spAutoFit/>
          </a:bodyPr>
          <a:lstStyle/>
          <a:p>
            <a:pPr defTabSz="685800">
              <a:defRPr/>
            </a:pPr>
            <a:r>
              <a:rPr lang="en-CA" sz="1050">
                <a:solidFill>
                  <a:prstClr val="black"/>
                </a:solidFill>
                <a:latin typeface="Calibri" panose="020F0502020204030204"/>
              </a:rPr>
              <a:t>Source: </a:t>
            </a:r>
            <a:r>
              <a:rPr lang="en-CA" sz="1050">
                <a:solidFill>
                  <a:prstClr val="black"/>
                </a:solidFill>
                <a:latin typeface="Calibri" panose="020F0502020204030204"/>
                <a:ea typeface="Calibri" panose="020F0502020204030204"/>
                <a:cs typeface="Calibri" panose="020F0502020204030204"/>
              </a:rPr>
              <a:t>(Footprint evaluation)</a:t>
            </a:r>
            <a:endParaRPr lang="en-CA" sz="1050">
              <a:solidFill>
                <a:prstClr val="black"/>
              </a:solidFill>
              <a:latin typeface="Calibri" panose="020F0502020204030204"/>
              <a:cs typeface="Calibri"/>
            </a:endParaRPr>
          </a:p>
        </p:txBody>
      </p:sp>
      <p:sp>
        <p:nvSpPr>
          <p:cNvPr id="6" name="Arrow: Up-Down 5">
            <a:extLst>
              <a:ext uri="{FF2B5EF4-FFF2-40B4-BE49-F238E27FC236}">
                <a16:creationId xmlns:a16="http://schemas.microsoft.com/office/drawing/2014/main" id="{A420D0A6-AF8C-87EA-68A8-FD745A0A645C}"/>
              </a:ext>
            </a:extLst>
          </p:cNvPr>
          <p:cNvSpPr/>
          <p:nvPr/>
        </p:nvSpPr>
        <p:spPr>
          <a:xfrm rot="5400000">
            <a:off x="7688218" y="-2490083"/>
            <a:ext cx="854243" cy="7823453"/>
          </a:xfrm>
          <a:prstGeom prst="upDownArrow">
            <a:avLst>
              <a:gd name="adj1" fmla="val 59162"/>
              <a:gd name="adj2" fmla="val 56108"/>
            </a:avLst>
          </a:prstGeom>
          <a:gradFill>
            <a:gsLst>
              <a:gs pos="59000">
                <a:srgbClr val="FF6600"/>
              </a:gs>
              <a:gs pos="15000">
                <a:srgbClr val="99CB38"/>
              </a:gs>
              <a:gs pos="0">
                <a:srgbClr val="63A537">
                  <a:lumMod val="75000"/>
                </a:srgbClr>
              </a:gs>
              <a:gs pos="34000">
                <a:srgbClr val="D9D9D9"/>
              </a:gs>
              <a:gs pos="92000">
                <a:srgbClr val="C00000"/>
              </a:gs>
              <a:gs pos="100000">
                <a:srgbClr val="8A0000"/>
              </a:gs>
            </a:gsLst>
            <a:lin ang="5400000" scaled="1"/>
          </a:gradFill>
          <a:ln w="15875" cap="flat" cmpd="sng" algn="ctr">
            <a:noFill/>
            <a:prstDash val="solid"/>
          </a:ln>
          <a:effectLst/>
        </p:spPr>
        <p:txBody>
          <a:bodyPr rtlCol="0" anchor="ctr"/>
          <a:lstStyle/>
          <a:p>
            <a:pPr algn="ctr" defTabSz="685800">
              <a:defRPr/>
            </a:pPr>
            <a:endParaRPr lang="en-US" sz="1350" kern="0">
              <a:solidFill>
                <a:prstClr val="white"/>
              </a:solidFill>
              <a:latin typeface="Calibri" panose="020F0502020204030204"/>
            </a:endParaRPr>
          </a:p>
        </p:txBody>
      </p:sp>
      <p:sp>
        <p:nvSpPr>
          <p:cNvPr id="7" name="TextBox 6">
            <a:extLst>
              <a:ext uri="{FF2B5EF4-FFF2-40B4-BE49-F238E27FC236}">
                <a16:creationId xmlns:a16="http://schemas.microsoft.com/office/drawing/2014/main" id="{56A8114D-4831-9D9C-1300-8AFA6FF2379E}"/>
              </a:ext>
            </a:extLst>
          </p:cNvPr>
          <p:cNvSpPr txBox="1"/>
          <p:nvPr/>
        </p:nvSpPr>
        <p:spPr>
          <a:xfrm>
            <a:off x="9143614" y="1152829"/>
            <a:ext cx="1000515" cy="507831"/>
          </a:xfrm>
          <a:prstGeom prst="rect">
            <a:avLst/>
          </a:prstGeom>
          <a:noFill/>
        </p:spPr>
        <p:txBody>
          <a:bodyPr wrap="square" rtlCol="0">
            <a:spAutoFit/>
          </a:bodyPr>
          <a:lstStyle/>
          <a:p>
            <a:pPr algn="ctr" defTabSz="685800">
              <a:defRPr/>
            </a:pPr>
            <a:r>
              <a:rPr lang="en-NZ" sz="1350" b="1" kern="0">
                <a:solidFill>
                  <a:prstClr val="black"/>
                </a:solidFill>
                <a:latin typeface="Calibri" panose="020F0502020204030204"/>
              </a:rPr>
              <a:t>30% neutral</a:t>
            </a:r>
            <a:endParaRPr lang="en-US" sz="1350" b="1" kern="0">
              <a:solidFill>
                <a:prstClr val="black"/>
              </a:solidFill>
              <a:latin typeface="Calibri" panose="020F0502020204030204"/>
            </a:endParaRPr>
          </a:p>
        </p:txBody>
      </p:sp>
      <p:sp>
        <p:nvSpPr>
          <p:cNvPr id="8" name="TextBox 7">
            <a:extLst>
              <a:ext uri="{FF2B5EF4-FFF2-40B4-BE49-F238E27FC236}">
                <a16:creationId xmlns:a16="http://schemas.microsoft.com/office/drawing/2014/main" id="{947E91AE-4A18-74EB-90EA-415CAF5F5104}"/>
              </a:ext>
            </a:extLst>
          </p:cNvPr>
          <p:cNvSpPr txBox="1"/>
          <p:nvPr/>
        </p:nvSpPr>
        <p:spPr>
          <a:xfrm>
            <a:off x="10732282" y="1305561"/>
            <a:ext cx="1138453" cy="300082"/>
          </a:xfrm>
          <a:prstGeom prst="rect">
            <a:avLst/>
          </a:prstGeom>
          <a:noFill/>
        </p:spPr>
        <p:txBody>
          <a:bodyPr wrap="none" rtlCol="0">
            <a:spAutoFit/>
          </a:bodyPr>
          <a:lstStyle/>
          <a:p>
            <a:pPr defTabSz="685800">
              <a:defRPr/>
            </a:pPr>
            <a:r>
              <a:rPr lang="en-NZ" sz="1350" b="1" kern="0">
                <a:solidFill>
                  <a:prstClr val="white"/>
                </a:solidFill>
                <a:latin typeface="Calibri" panose="020F0502020204030204"/>
              </a:rPr>
              <a:t>0% beneficial</a:t>
            </a:r>
            <a:endParaRPr lang="en-US" sz="1350" b="1" kern="0">
              <a:solidFill>
                <a:prstClr val="white"/>
              </a:solidFill>
              <a:latin typeface="Calibri" panose="020F0502020204030204"/>
            </a:endParaRPr>
          </a:p>
        </p:txBody>
      </p:sp>
      <p:sp>
        <p:nvSpPr>
          <p:cNvPr id="9" name="TextBox 8">
            <a:extLst>
              <a:ext uri="{FF2B5EF4-FFF2-40B4-BE49-F238E27FC236}">
                <a16:creationId xmlns:a16="http://schemas.microsoft.com/office/drawing/2014/main" id="{6655D192-CFF6-CAB1-0DFD-C9FD6F5D0A0E}"/>
              </a:ext>
            </a:extLst>
          </p:cNvPr>
          <p:cNvSpPr txBox="1"/>
          <p:nvPr/>
        </p:nvSpPr>
        <p:spPr>
          <a:xfrm>
            <a:off x="6862806" y="1167729"/>
            <a:ext cx="1049807" cy="507831"/>
          </a:xfrm>
          <a:prstGeom prst="rect">
            <a:avLst/>
          </a:prstGeom>
          <a:noFill/>
        </p:spPr>
        <p:txBody>
          <a:bodyPr wrap="square" rtlCol="0">
            <a:spAutoFit/>
          </a:bodyPr>
          <a:lstStyle/>
          <a:p>
            <a:pPr algn="ctr" defTabSz="685800">
              <a:defRPr/>
            </a:pPr>
            <a:r>
              <a:rPr lang="en-NZ" sz="1350" b="1" kern="0">
                <a:solidFill>
                  <a:prstClr val="black"/>
                </a:solidFill>
                <a:latin typeface="Calibri" panose="020F0502020204030204"/>
              </a:rPr>
              <a:t>70% harmful</a:t>
            </a:r>
            <a:endParaRPr lang="en-US" sz="1350" b="1" kern="0">
              <a:solidFill>
                <a:prstClr val="black"/>
              </a:solidFill>
              <a:latin typeface="Calibri" panose="020F0502020204030204"/>
            </a:endParaRPr>
          </a:p>
        </p:txBody>
      </p:sp>
      <p:sp>
        <p:nvSpPr>
          <p:cNvPr id="10" name="TextBox 9">
            <a:extLst>
              <a:ext uri="{FF2B5EF4-FFF2-40B4-BE49-F238E27FC236}">
                <a16:creationId xmlns:a16="http://schemas.microsoft.com/office/drawing/2014/main" id="{7AC396BB-2158-B58D-D479-6450760FDE3E}"/>
              </a:ext>
            </a:extLst>
          </p:cNvPr>
          <p:cNvSpPr txBox="1"/>
          <p:nvPr/>
        </p:nvSpPr>
        <p:spPr>
          <a:xfrm>
            <a:off x="4435323" y="1305561"/>
            <a:ext cx="1242648" cy="300082"/>
          </a:xfrm>
          <a:prstGeom prst="rect">
            <a:avLst/>
          </a:prstGeom>
          <a:noFill/>
        </p:spPr>
        <p:txBody>
          <a:bodyPr wrap="none" rtlCol="0">
            <a:spAutoFit/>
          </a:bodyPr>
          <a:lstStyle/>
          <a:p>
            <a:pPr defTabSz="685800">
              <a:defRPr/>
            </a:pPr>
            <a:r>
              <a:rPr lang="en-NZ" sz="1350" b="1" kern="0">
                <a:solidFill>
                  <a:prstClr val="white"/>
                </a:solidFill>
                <a:latin typeface="Calibri" panose="020F0502020204030204"/>
              </a:rPr>
              <a:t>0% destructive</a:t>
            </a:r>
            <a:endParaRPr lang="en-US" sz="1350" b="1" kern="0">
              <a:solidFill>
                <a:prstClr val="white"/>
              </a:solidFill>
              <a:latin typeface="Calibri" panose="020F0502020204030204"/>
            </a:endParaRPr>
          </a:p>
        </p:txBody>
      </p:sp>
      <p:sp>
        <p:nvSpPr>
          <p:cNvPr id="11" name="TextBox 10">
            <a:extLst>
              <a:ext uri="{FF2B5EF4-FFF2-40B4-BE49-F238E27FC236}">
                <a16:creationId xmlns:a16="http://schemas.microsoft.com/office/drawing/2014/main" id="{CFB6C1A3-4C63-0AF8-6728-9CFFDF237121}"/>
              </a:ext>
            </a:extLst>
          </p:cNvPr>
          <p:cNvSpPr txBox="1"/>
          <p:nvPr/>
        </p:nvSpPr>
        <p:spPr>
          <a:xfrm>
            <a:off x="3239888" y="2526433"/>
            <a:ext cx="963725" cy="784830"/>
          </a:xfrm>
          <a:prstGeom prst="rect">
            <a:avLst/>
          </a:prstGeom>
          <a:noFill/>
        </p:spPr>
        <p:txBody>
          <a:bodyPr wrap="square" lIns="91440" tIns="45720" rIns="91440" bIns="45720" rtlCol="0" anchor="t">
            <a:spAutoFit/>
          </a:bodyPr>
          <a:lstStyle/>
          <a:p>
            <a:pPr defTabSz="685800">
              <a:defRPr/>
            </a:pPr>
            <a:r>
              <a:rPr lang="en-NZ" sz="1500" i="1">
                <a:solidFill>
                  <a:prstClr val="black"/>
                </a:solidFill>
                <a:latin typeface="Calibri" panose="020F0502020204030204"/>
              </a:rPr>
              <a:t>Number of countries</a:t>
            </a:r>
            <a:endParaRPr lang="en-US" sz="1500" i="1">
              <a:solidFill>
                <a:prstClr val="black"/>
              </a:solidFill>
              <a:latin typeface="Calibri" panose="020F0502020204030204"/>
            </a:endParaRPr>
          </a:p>
        </p:txBody>
      </p:sp>
      <p:graphicFrame>
        <p:nvGraphicFramePr>
          <p:cNvPr id="12" name="Chart 11">
            <a:extLst>
              <a:ext uri="{FF2B5EF4-FFF2-40B4-BE49-F238E27FC236}">
                <a16:creationId xmlns:a16="http://schemas.microsoft.com/office/drawing/2014/main" id="{56D3608F-18FD-7F29-89DB-4C60B698301F}"/>
              </a:ext>
            </a:extLst>
          </p:cNvPr>
          <p:cNvGraphicFramePr>
            <a:graphicFrameLocks/>
          </p:cNvGraphicFramePr>
          <p:nvPr>
            <p:extLst>
              <p:ext uri="{D42A27DB-BD31-4B8C-83A1-F6EECF244321}">
                <p14:modId xmlns:p14="http://schemas.microsoft.com/office/powerpoint/2010/main" val="3852641083"/>
              </p:ext>
            </p:extLst>
          </p:nvPr>
        </p:nvGraphicFramePr>
        <p:xfrm>
          <a:off x="3875594" y="1821057"/>
          <a:ext cx="8151470" cy="3410351"/>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a:extLst>
              <a:ext uri="{FF2B5EF4-FFF2-40B4-BE49-F238E27FC236}">
                <a16:creationId xmlns:a16="http://schemas.microsoft.com/office/drawing/2014/main" id="{C8F1F711-37A7-AC89-57B8-8C9358048C8A}"/>
              </a:ext>
            </a:extLst>
          </p:cNvPr>
          <p:cNvSpPr txBox="1"/>
          <p:nvPr/>
        </p:nvSpPr>
        <p:spPr>
          <a:xfrm>
            <a:off x="4268500" y="4365139"/>
            <a:ext cx="1386919" cy="461665"/>
          </a:xfrm>
          <a:prstGeom prst="rect">
            <a:avLst/>
          </a:prstGeom>
          <a:noFill/>
        </p:spPr>
        <p:txBody>
          <a:bodyPr wrap="none" rtlCol="0">
            <a:spAutoFit/>
          </a:bodyPr>
          <a:lstStyle/>
          <a:p>
            <a:pPr algn="ctr"/>
            <a:r>
              <a:rPr lang="en-GB" sz="1200" b="1" kern="0">
                <a:solidFill>
                  <a:sysClr val="windowText" lastClr="000000"/>
                </a:solidFill>
                <a:latin typeface="Microsoft New Tai Lue"/>
              </a:rPr>
              <a:t>Ignores </a:t>
            </a:r>
            <a:br>
              <a:rPr lang="en-GB" sz="1200" b="1" kern="0">
                <a:solidFill>
                  <a:sysClr val="windowText" lastClr="000000"/>
                </a:solidFill>
                <a:latin typeface="Microsoft New Tai Lue"/>
              </a:rPr>
            </a:br>
            <a:r>
              <a:rPr lang="en-GB" sz="1200" b="1" kern="0">
                <a:solidFill>
                  <a:sysClr val="windowText" lastClr="000000"/>
                </a:solidFill>
                <a:latin typeface="Microsoft New Tai Lue"/>
              </a:rPr>
              <a:t>Natural Systems</a:t>
            </a:r>
          </a:p>
        </p:txBody>
      </p:sp>
      <p:sp>
        <p:nvSpPr>
          <p:cNvPr id="14" name="TextBox 13">
            <a:extLst>
              <a:ext uri="{FF2B5EF4-FFF2-40B4-BE49-F238E27FC236}">
                <a16:creationId xmlns:a16="http://schemas.microsoft.com/office/drawing/2014/main" id="{C7EE1437-0C95-B995-483B-DE6E7B1736C0}"/>
              </a:ext>
            </a:extLst>
          </p:cNvPr>
          <p:cNvSpPr txBox="1"/>
          <p:nvPr/>
        </p:nvSpPr>
        <p:spPr>
          <a:xfrm>
            <a:off x="5959364" y="4365138"/>
            <a:ext cx="1186543" cy="461665"/>
          </a:xfrm>
          <a:prstGeom prst="rect">
            <a:avLst/>
          </a:prstGeom>
          <a:noFill/>
        </p:spPr>
        <p:txBody>
          <a:bodyPr wrap="none" rtlCol="0">
            <a:spAutoFit/>
          </a:bodyPr>
          <a:lstStyle/>
          <a:p>
            <a:pPr algn="ctr"/>
            <a:r>
              <a:rPr lang="en-GB" sz="1200" b="1" kern="0">
                <a:solidFill>
                  <a:sysClr val="windowText" lastClr="000000"/>
                </a:solidFill>
                <a:latin typeface="Microsoft New Tai Lue"/>
              </a:rPr>
              <a:t>Sustainability</a:t>
            </a:r>
            <a:br>
              <a:rPr lang="en-GB" sz="1200" b="1" kern="0">
                <a:solidFill>
                  <a:sysClr val="windowText" lastClr="000000"/>
                </a:solidFill>
                <a:latin typeface="Microsoft New Tai Lue"/>
              </a:rPr>
            </a:br>
            <a:r>
              <a:rPr lang="en-GB" sz="1200" b="1" kern="0">
                <a:solidFill>
                  <a:sysClr val="windowText" lastClr="000000"/>
                </a:solidFill>
                <a:latin typeface="Microsoft New Tai Lue"/>
              </a:rPr>
              <a:t>Aware</a:t>
            </a:r>
          </a:p>
        </p:txBody>
      </p:sp>
      <p:sp>
        <p:nvSpPr>
          <p:cNvPr id="15" name="TextBox 14">
            <a:extLst>
              <a:ext uri="{FF2B5EF4-FFF2-40B4-BE49-F238E27FC236}">
                <a16:creationId xmlns:a16="http://schemas.microsoft.com/office/drawing/2014/main" id="{EE618860-7F07-D5A7-7FC0-4377F6C3C2FA}"/>
              </a:ext>
            </a:extLst>
          </p:cNvPr>
          <p:cNvSpPr txBox="1"/>
          <p:nvPr/>
        </p:nvSpPr>
        <p:spPr>
          <a:xfrm>
            <a:off x="7522067" y="4367443"/>
            <a:ext cx="1186543" cy="461665"/>
          </a:xfrm>
          <a:prstGeom prst="rect">
            <a:avLst/>
          </a:prstGeom>
          <a:noFill/>
        </p:spPr>
        <p:txBody>
          <a:bodyPr wrap="none" rtlCol="0">
            <a:spAutoFit/>
          </a:bodyPr>
          <a:lstStyle/>
          <a:p>
            <a:pPr algn="ctr"/>
            <a:r>
              <a:rPr lang="en-GB" sz="1200" b="1" kern="0">
                <a:solidFill>
                  <a:sysClr val="windowText" lastClr="000000"/>
                </a:solidFill>
                <a:latin typeface="Microsoft New Tai Lue"/>
              </a:rPr>
              <a:t>Sustainability</a:t>
            </a:r>
            <a:br>
              <a:rPr lang="en-GB" sz="1200" b="1" kern="0">
                <a:solidFill>
                  <a:sysClr val="windowText" lastClr="000000"/>
                </a:solidFill>
                <a:latin typeface="Microsoft New Tai Lue"/>
              </a:rPr>
            </a:br>
            <a:r>
              <a:rPr lang="en-GB" sz="1200" b="1" kern="0">
                <a:solidFill>
                  <a:sysClr val="windowText" lastClr="000000"/>
                </a:solidFill>
                <a:latin typeface="Microsoft New Tai Lue"/>
              </a:rPr>
              <a:t>Aware Plus</a:t>
            </a:r>
          </a:p>
        </p:txBody>
      </p:sp>
      <p:sp>
        <p:nvSpPr>
          <p:cNvPr id="16" name="TextBox 15">
            <a:extLst>
              <a:ext uri="{FF2B5EF4-FFF2-40B4-BE49-F238E27FC236}">
                <a16:creationId xmlns:a16="http://schemas.microsoft.com/office/drawing/2014/main" id="{274048B3-C15E-AAC2-6C12-5DE699876AA8}"/>
              </a:ext>
            </a:extLst>
          </p:cNvPr>
          <p:cNvSpPr txBox="1"/>
          <p:nvPr/>
        </p:nvSpPr>
        <p:spPr>
          <a:xfrm>
            <a:off x="9275006" y="4369749"/>
            <a:ext cx="748923" cy="461665"/>
          </a:xfrm>
          <a:prstGeom prst="rect">
            <a:avLst/>
          </a:prstGeom>
          <a:noFill/>
        </p:spPr>
        <p:txBody>
          <a:bodyPr wrap="none" rtlCol="0">
            <a:spAutoFit/>
          </a:bodyPr>
          <a:lstStyle/>
          <a:p>
            <a:pPr algn="ctr"/>
            <a:r>
              <a:rPr lang="en-GB" sz="1200" b="1" kern="0">
                <a:solidFill>
                  <a:sysClr val="windowText" lastClr="000000"/>
                </a:solidFill>
                <a:latin typeface="Microsoft New Tai Lue"/>
              </a:rPr>
              <a:t>No Net </a:t>
            </a:r>
            <a:br>
              <a:rPr lang="en-GB" sz="1200" b="1" kern="0">
                <a:solidFill>
                  <a:sysClr val="windowText" lastClr="000000"/>
                </a:solidFill>
                <a:latin typeface="Microsoft New Tai Lue"/>
              </a:rPr>
            </a:br>
            <a:r>
              <a:rPr lang="en-GB" sz="1200" b="1" kern="0">
                <a:solidFill>
                  <a:sysClr val="windowText" lastClr="000000"/>
                </a:solidFill>
                <a:latin typeface="Microsoft New Tai Lue"/>
              </a:rPr>
              <a:t>Harm</a:t>
            </a:r>
          </a:p>
        </p:txBody>
      </p:sp>
      <p:sp>
        <p:nvSpPr>
          <p:cNvPr id="17" name="TextBox 16">
            <a:extLst>
              <a:ext uri="{FF2B5EF4-FFF2-40B4-BE49-F238E27FC236}">
                <a16:creationId xmlns:a16="http://schemas.microsoft.com/office/drawing/2014/main" id="{161FE86A-671F-AFCC-EC81-9D6705E7E988}"/>
              </a:ext>
            </a:extLst>
          </p:cNvPr>
          <p:cNvSpPr txBox="1"/>
          <p:nvPr/>
        </p:nvSpPr>
        <p:spPr>
          <a:xfrm>
            <a:off x="10692729" y="4365138"/>
            <a:ext cx="1019831" cy="276999"/>
          </a:xfrm>
          <a:prstGeom prst="rect">
            <a:avLst/>
          </a:prstGeom>
          <a:noFill/>
        </p:spPr>
        <p:txBody>
          <a:bodyPr wrap="none" rtlCol="0">
            <a:spAutoFit/>
          </a:bodyPr>
          <a:lstStyle/>
          <a:p>
            <a:pPr algn="ctr"/>
            <a:r>
              <a:rPr lang="en-GB" sz="1200" b="1" kern="0">
                <a:solidFill>
                  <a:sysClr val="windowText" lastClr="000000"/>
                </a:solidFill>
                <a:latin typeface="Microsoft New Tai Lue"/>
              </a:rPr>
              <a:t>Restorative</a:t>
            </a:r>
          </a:p>
        </p:txBody>
      </p:sp>
    </p:spTree>
    <p:extLst>
      <p:ext uri="{BB962C8B-B14F-4D97-AF65-F5344CB8AC3E}">
        <p14:creationId xmlns:p14="http://schemas.microsoft.com/office/powerpoint/2010/main" val="412438613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819B3A8-6E19-A7C3-7A08-DDBB19F4336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509037"/>
            <a:ext cx="1275481" cy="1082822"/>
          </a:xfrm>
          <a:prstGeom prst="rect">
            <a:avLst/>
          </a:prstGeom>
        </p:spPr>
      </p:pic>
      <p:sp>
        <p:nvSpPr>
          <p:cNvPr id="2" name="Title 1">
            <a:extLst>
              <a:ext uri="{FF2B5EF4-FFF2-40B4-BE49-F238E27FC236}">
                <a16:creationId xmlns:a16="http://schemas.microsoft.com/office/drawing/2014/main" id="{286DDA4F-D3B5-95C3-93E2-27281256A84E}"/>
              </a:ext>
            </a:extLst>
          </p:cNvPr>
          <p:cNvSpPr>
            <a:spLocks noGrp="1"/>
          </p:cNvSpPr>
          <p:nvPr>
            <p:ph type="title"/>
          </p:nvPr>
        </p:nvSpPr>
        <p:spPr/>
        <p:txBody>
          <a:bodyPr>
            <a:noAutofit/>
          </a:bodyPr>
          <a:lstStyle/>
          <a:p>
            <a:r>
              <a:rPr lang="en-GB" sz="3600"/>
              <a:t>Ensuring that evaluation stays relevant by speaking to both of our biggest global crises: PPE</a:t>
            </a:r>
          </a:p>
        </p:txBody>
      </p:sp>
      <p:graphicFrame>
        <p:nvGraphicFramePr>
          <p:cNvPr id="7" name="Table 7">
            <a:extLst>
              <a:ext uri="{FF2B5EF4-FFF2-40B4-BE49-F238E27FC236}">
                <a16:creationId xmlns:a16="http://schemas.microsoft.com/office/drawing/2014/main" id="{1028CD7C-83A2-9D25-04C1-0D9670F53A11}"/>
              </a:ext>
            </a:extLst>
          </p:cNvPr>
          <p:cNvGraphicFramePr>
            <a:graphicFrameLocks noGrp="1"/>
          </p:cNvGraphicFramePr>
          <p:nvPr>
            <p:ph sz="quarter" idx="4294967295"/>
            <p:extLst>
              <p:ext uri="{D42A27DB-BD31-4B8C-83A1-F6EECF244321}">
                <p14:modId xmlns:p14="http://schemas.microsoft.com/office/powerpoint/2010/main" val="3954276949"/>
              </p:ext>
            </p:extLst>
          </p:nvPr>
        </p:nvGraphicFramePr>
        <p:xfrm>
          <a:off x="1287470" y="2112347"/>
          <a:ext cx="10754652" cy="5815592"/>
        </p:xfrm>
        <a:graphic>
          <a:graphicData uri="http://schemas.openxmlformats.org/drawingml/2006/table">
            <a:tbl>
              <a:tblPr firstRow="1" firstCol="1" bandRow="1">
                <a:tableStyleId>{7DF18680-E054-41AD-8BC1-D1AEF772440D}</a:tableStyleId>
              </a:tblPr>
              <a:tblGrid>
                <a:gridCol w="2958301">
                  <a:extLst>
                    <a:ext uri="{9D8B030D-6E8A-4147-A177-3AD203B41FA5}">
                      <a16:colId xmlns:a16="http://schemas.microsoft.com/office/drawing/2014/main" val="2595808938"/>
                    </a:ext>
                  </a:extLst>
                </a:gridCol>
                <a:gridCol w="1911775">
                  <a:extLst>
                    <a:ext uri="{9D8B030D-6E8A-4147-A177-3AD203B41FA5}">
                      <a16:colId xmlns:a16="http://schemas.microsoft.com/office/drawing/2014/main" val="1781655512"/>
                    </a:ext>
                  </a:extLst>
                </a:gridCol>
                <a:gridCol w="1911775">
                  <a:extLst>
                    <a:ext uri="{9D8B030D-6E8A-4147-A177-3AD203B41FA5}">
                      <a16:colId xmlns:a16="http://schemas.microsoft.com/office/drawing/2014/main" val="3906879754"/>
                    </a:ext>
                  </a:extLst>
                </a:gridCol>
                <a:gridCol w="1978156">
                  <a:extLst>
                    <a:ext uri="{9D8B030D-6E8A-4147-A177-3AD203B41FA5}">
                      <a16:colId xmlns:a16="http://schemas.microsoft.com/office/drawing/2014/main" val="298033443"/>
                    </a:ext>
                  </a:extLst>
                </a:gridCol>
                <a:gridCol w="1994645">
                  <a:extLst>
                    <a:ext uri="{9D8B030D-6E8A-4147-A177-3AD203B41FA5}">
                      <a16:colId xmlns:a16="http://schemas.microsoft.com/office/drawing/2014/main" val="2603609788"/>
                    </a:ext>
                  </a:extLst>
                </a:gridCol>
              </a:tblGrid>
              <a:tr h="957076">
                <a:tc>
                  <a:txBody>
                    <a:bodyPr/>
                    <a:lstStyle/>
                    <a:p>
                      <a:endParaRPr lang="en-GB"/>
                    </a:p>
                  </a:txBody>
                  <a:tcPr>
                    <a:solidFill>
                      <a:schemeClr val="bg1"/>
                    </a:solidFill>
                  </a:tcPr>
                </a:tc>
                <a:tc>
                  <a:txBody>
                    <a:bodyPr/>
                    <a:lstStyle/>
                    <a:p>
                      <a:r>
                        <a:rPr lang="en-GB" b="1"/>
                        <a:t>Design, manufacture and procurement ignores environment (e.g. least cost)</a:t>
                      </a:r>
                    </a:p>
                  </a:txBody>
                  <a:tcPr>
                    <a:solidFill>
                      <a:schemeClr val="accent1"/>
                    </a:solidFill>
                  </a:tcPr>
                </a:tc>
                <a:tc>
                  <a:txBody>
                    <a:bodyPr/>
                    <a:lstStyle/>
                    <a:p>
                      <a:r>
                        <a:rPr lang="en-GB" b="1"/>
                        <a:t>PPE use and disposal efforts to minimise waste and harmful exposure </a:t>
                      </a:r>
                    </a:p>
                  </a:txBody>
                  <a:tcPr>
                    <a:solidFill>
                      <a:schemeClr val="accent2"/>
                    </a:solidFill>
                  </a:tcPr>
                </a:tc>
                <a:tc>
                  <a:txBody>
                    <a:bodyPr/>
                    <a:lstStyle/>
                    <a:p>
                      <a:r>
                        <a:rPr lang="en-GB" b="1"/>
                        <a:t>No raw petroleum used in manufacture, local provisioning, compliance with multiple use guidance</a:t>
                      </a:r>
                    </a:p>
                  </a:txBody>
                  <a:tcPr>
                    <a:solidFill>
                      <a:schemeClr val="bg1">
                        <a:lumMod val="50000"/>
                      </a:schemeClr>
                    </a:solidFill>
                  </a:tcPr>
                </a:tc>
                <a:tc>
                  <a:txBody>
                    <a:bodyPr/>
                    <a:lstStyle/>
                    <a:p>
                      <a:r>
                        <a:rPr lang="en-GB" b="1"/>
                        <a:t>Design enables recycling, advance stockpiling favours local manufacture, procurement prohibits raw petroleum products</a:t>
                      </a:r>
                    </a:p>
                  </a:txBody>
                  <a:tcPr>
                    <a:solidFill>
                      <a:schemeClr val="accent3">
                        <a:lumMod val="75000"/>
                      </a:schemeClr>
                    </a:solidFill>
                  </a:tcPr>
                </a:tc>
                <a:extLst>
                  <a:ext uri="{0D108BD9-81ED-4DB2-BD59-A6C34878D82A}">
                    <a16:rowId xmlns:a16="http://schemas.microsoft.com/office/drawing/2014/main" val="2832660347"/>
                  </a:ext>
                </a:extLst>
              </a:tr>
              <a:tr h="957076">
                <a:tc>
                  <a:txBody>
                    <a:bodyPr/>
                    <a:lstStyle/>
                    <a:p>
                      <a:r>
                        <a:rPr lang="en-GB" b="1"/>
                        <a:t>Access to PPE strongly favoured wealthier countries. Women and other historically marginalized groups much less likely to have access</a:t>
                      </a:r>
                    </a:p>
                  </a:txBody>
                  <a:tcPr>
                    <a:solidFill>
                      <a:schemeClr val="accent1"/>
                    </a:solidFill>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638820063"/>
                  </a:ext>
                </a:extLst>
              </a:tr>
              <a:tr h="957076">
                <a:tc>
                  <a:txBody>
                    <a:bodyPr/>
                    <a:lstStyle/>
                    <a:p>
                      <a:r>
                        <a:rPr lang="en-GB" b="1"/>
                        <a:t>Aware of inequities with few actions to remedy </a:t>
                      </a:r>
                    </a:p>
                  </a:txBody>
                  <a:tcPr>
                    <a:solidFill>
                      <a:schemeClr val="accent2"/>
                    </a:solidFill>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441826155"/>
                  </a:ext>
                </a:extLst>
              </a:tr>
              <a:tr h="957076">
                <a:tc>
                  <a:txBody>
                    <a:bodyPr/>
                    <a:lstStyle/>
                    <a:p>
                      <a:r>
                        <a:rPr lang="en-GB" b="1"/>
                        <a:t>Major inequities addressed between countries and for women and other historically marginalised groups within countries</a:t>
                      </a:r>
                    </a:p>
                  </a:txBody>
                  <a:tcPr>
                    <a:solidFill>
                      <a:schemeClr val="bg1">
                        <a:lumMod val="50000"/>
                      </a:schemeClr>
                    </a:solidFill>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803266149"/>
                  </a:ext>
                </a:extLst>
              </a:tr>
              <a:tr h="957076">
                <a:tc>
                  <a:txBody>
                    <a:bodyPr/>
                    <a:lstStyle/>
                    <a:p>
                      <a:r>
                        <a:rPr lang="en-GB" b="1"/>
                        <a:t>Access strongly aligned to need and risk</a:t>
                      </a:r>
                    </a:p>
                  </a:txBody>
                  <a:tcPr>
                    <a:solidFill>
                      <a:schemeClr val="accent3">
                        <a:lumMod val="75000"/>
                      </a:schemeClr>
                    </a:solidFill>
                  </a:tcPr>
                </a:tc>
                <a:tc>
                  <a:txBody>
                    <a:bodyPr/>
                    <a:lstStyle/>
                    <a:p>
                      <a:endParaRPr lang="en-GB"/>
                    </a:p>
                  </a:txBody>
                  <a:tcPr/>
                </a:tc>
                <a:tc>
                  <a:txBody>
                    <a:bodyPr/>
                    <a:lstStyle/>
                    <a:p>
                      <a:endParaRPr lang="en-GB"/>
                    </a:p>
                  </a:txBody>
                  <a:tcPr/>
                </a:tc>
                <a:tc>
                  <a:txBody>
                    <a:bodyPr/>
                    <a:lstStyle/>
                    <a:p>
                      <a:endParaRPr lang="en-GB"/>
                    </a:p>
                  </a:txBody>
                  <a:tcPr/>
                </a:tc>
                <a:tc>
                  <a:txBody>
                    <a:bodyPr/>
                    <a:lstStyle/>
                    <a:p>
                      <a:pPr algn="ctr"/>
                      <a:endParaRPr lang="en-GB" b="0"/>
                    </a:p>
                  </a:txBody>
                  <a:tcPr/>
                </a:tc>
                <a:extLst>
                  <a:ext uri="{0D108BD9-81ED-4DB2-BD59-A6C34878D82A}">
                    <a16:rowId xmlns:a16="http://schemas.microsoft.com/office/drawing/2014/main" val="3299299529"/>
                  </a:ext>
                </a:extLst>
              </a:tr>
            </a:tbl>
          </a:graphicData>
        </a:graphic>
      </p:graphicFrame>
      <p:sp>
        <p:nvSpPr>
          <p:cNvPr id="8" name="TextBox 7">
            <a:extLst>
              <a:ext uri="{FF2B5EF4-FFF2-40B4-BE49-F238E27FC236}">
                <a16:creationId xmlns:a16="http://schemas.microsoft.com/office/drawing/2014/main" id="{B300B166-AF77-F293-0668-E33E6A29AB76}"/>
              </a:ext>
            </a:extLst>
          </p:cNvPr>
          <p:cNvSpPr txBox="1"/>
          <p:nvPr/>
        </p:nvSpPr>
        <p:spPr>
          <a:xfrm>
            <a:off x="38775" y="3308708"/>
            <a:ext cx="1401097"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prstClr val="black"/>
                </a:solidFill>
                <a:effectLst/>
                <a:uLnTx/>
                <a:uFillTx/>
                <a:latin typeface="Avenir Next LT Pro"/>
                <a:ea typeface="+mn-ea"/>
                <a:cs typeface="Arial"/>
                <a:sym typeface="Arial"/>
              </a:rPr>
              <a:t>Human System Effects</a:t>
            </a:r>
          </a:p>
        </p:txBody>
      </p:sp>
      <p:sp>
        <p:nvSpPr>
          <p:cNvPr id="9" name="TextBox 8">
            <a:extLst>
              <a:ext uri="{FF2B5EF4-FFF2-40B4-BE49-F238E27FC236}">
                <a16:creationId xmlns:a16="http://schemas.microsoft.com/office/drawing/2014/main" id="{CA55643B-6B52-56C6-24D0-D64ACA02B126}"/>
              </a:ext>
            </a:extLst>
          </p:cNvPr>
          <p:cNvSpPr txBox="1"/>
          <p:nvPr/>
        </p:nvSpPr>
        <p:spPr>
          <a:xfrm>
            <a:off x="5123251" y="1650682"/>
            <a:ext cx="40751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prstClr val="black"/>
                </a:solidFill>
                <a:effectLst/>
                <a:uLnTx/>
                <a:uFillTx/>
                <a:latin typeface="Avenir Next LT Pro"/>
                <a:ea typeface="+mn-ea"/>
                <a:cs typeface="Arial"/>
                <a:sym typeface="Arial"/>
              </a:rPr>
              <a:t>Natural System Effects</a:t>
            </a:r>
          </a:p>
        </p:txBody>
      </p:sp>
      <p:pic>
        <p:nvPicPr>
          <p:cNvPr id="17" name="Picture 16">
            <a:extLst>
              <a:ext uri="{FF2B5EF4-FFF2-40B4-BE49-F238E27FC236}">
                <a16:creationId xmlns:a16="http://schemas.microsoft.com/office/drawing/2014/main" id="{B7518BD8-3C9A-11E2-6372-F65A4698DD3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631459" y="1258979"/>
            <a:ext cx="3406435" cy="807790"/>
          </a:xfrm>
          <a:prstGeom prst="rect">
            <a:avLst/>
          </a:prstGeom>
        </p:spPr>
      </p:pic>
      <p:sp>
        <p:nvSpPr>
          <p:cNvPr id="24" name="Rectangle 23">
            <a:extLst>
              <a:ext uri="{FF2B5EF4-FFF2-40B4-BE49-F238E27FC236}">
                <a16:creationId xmlns:a16="http://schemas.microsoft.com/office/drawing/2014/main" id="{9C76792B-F934-A0DD-D50E-F44C67DAF3D1}"/>
              </a:ext>
            </a:extLst>
          </p:cNvPr>
          <p:cNvSpPr/>
          <p:nvPr/>
        </p:nvSpPr>
        <p:spPr>
          <a:xfrm>
            <a:off x="9409813" y="5599021"/>
            <a:ext cx="2526345" cy="118078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i="0" u="none" strike="noStrike" kern="1200" cap="none" spc="0" normalizeH="0" baseline="0" noProof="0">
                <a:ln>
                  <a:noFill/>
                </a:ln>
                <a:solidFill>
                  <a:prstClr val="black"/>
                </a:solidFill>
                <a:effectLst/>
                <a:uLnTx/>
                <a:uFillTx/>
                <a:latin typeface="Avenir Next LT Pro"/>
                <a:sym typeface="Arial"/>
              </a:rPr>
              <a:t>Ultimate aim:</a:t>
            </a:r>
            <a:br>
              <a:rPr kumimoji="0" lang="en-GB" sz="1800" i="0" u="none" strike="noStrike" kern="1200" cap="none" spc="0" normalizeH="0" baseline="0" noProof="0">
                <a:ln>
                  <a:noFill/>
                </a:ln>
                <a:solidFill>
                  <a:prstClr val="black"/>
                </a:solidFill>
                <a:effectLst/>
                <a:uLnTx/>
                <a:uFillTx/>
                <a:latin typeface="Avenir Next LT Pro"/>
                <a:sym typeface="Arial"/>
              </a:rPr>
            </a:br>
            <a:r>
              <a:rPr lang="en-GB">
                <a:solidFill>
                  <a:prstClr val="black"/>
                </a:solidFill>
                <a:latin typeface="Avenir Next LT Pro"/>
                <a:sym typeface="Arial"/>
              </a:rPr>
              <a:t>Equitable access and small environmental footprint </a:t>
            </a:r>
            <a:endParaRPr kumimoji="0" lang="en-GB" sz="1800" i="0" u="none" strike="noStrike" kern="1200" cap="none" spc="0" normalizeH="0" baseline="0" noProof="0">
              <a:ln>
                <a:noFill/>
              </a:ln>
              <a:solidFill>
                <a:prstClr val="black"/>
              </a:solidFill>
              <a:effectLst/>
              <a:uLnTx/>
              <a:uFillTx/>
              <a:latin typeface="Avenir Next LT Pro"/>
              <a:sym typeface="Arial"/>
            </a:endParaRPr>
          </a:p>
        </p:txBody>
      </p:sp>
      <p:sp>
        <p:nvSpPr>
          <p:cNvPr id="3" name="Oval 2">
            <a:extLst>
              <a:ext uri="{FF2B5EF4-FFF2-40B4-BE49-F238E27FC236}">
                <a16:creationId xmlns:a16="http://schemas.microsoft.com/office/drawing/2014/main" id="{BCC6310F-B100-29A8-6B56-8AB79172E958}"/>
              </a:ext>
            </a:extLst>
          </p:cNvPr>
          <p:cNvSpPr/>
          <p:nvPr/>
        </p:nvSpPr>
        <p:spPr>
          <a:xfrm rot="1091119">
            <a:off x="5382689" y="3445818"/>
            <a:ext cx="1850572" cy="885238"/>
          </a:xfrm>
          <a:prstGeom prst="ellipse">
            <a:avLst/>
          </a:prstGeom>
          <a:solidFill>
            <a:srgbClr val="0D0D0D">
              <a:alpha val="30196"/>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t>PPE</a:t>
            </a:r>
          </a:p>
        </p:txBody>
      </p:sp>
    </p:spTree>
    <p:extLst>
      <p:ext uri="{BB962C8B-B14F-4D97-AF65-F5344CB8AC3E}">
        <p14:creationId xmlns:p14="http://schemas.microsoft.com/office/powerpoint/2010/main" val="1208722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D232E0B-B10E-4144-67CE-BA340CDEFEBD}"/>
              </a:ext>
            </a:extLst>
          </p:cNvPr>
          <p:cNvSpPr/>
          <p:nvPr/>
        </p:nvSpPr>
        <p:spPr>
          <a:xfrm>
            <a:off x="3599610" y="0"/>
            <a:ext cx="587372"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3" name="Rectangle: Rounded Corners 2">
            <a:extLst>
              <a:ext uri="{FF2B5EF4-FFF2-40B4-BE49-F238E27FC236}">
                <a16:creationId xmlns:a16="http://schemas.microsoft.com/office/drawing/2014/main" id="{6529AC03-401E-BCC6-688E-22B03C331762}"/>
              </a:ext>
            </a:extLst>
          </p:cNvPr>
          <p:cNvSpPr/>
          <p:nvPr/>
        </p:nvSpPr>
        <p:spPr>
          <a:xfrm>
            <a:off x="3917724" y="228326"/>
            <a:ext cx="7699740" cy="42142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Understanding the </a:t>
            </a:r>
            <a:r>
              <a:rPr kumimoji="0" lang="en-US" sz="1600" b="1" i="0" u="none" strike="noStrike" kern="1200" cap="none" spc="0" normalizeH="0" baseline="0" noProof="0">
                <a:ln>
                  <a:noFill/>
                </a:ln>
                <a:solidFill>
                  <a:srgbClr val="FFFFFF"/>
                </a:solidFill>
                <a:effectLst/>
                <a:uLnTx/>
                <a:uFillTx/>
                <a:latin typeface="Arial"/>
                <a:ea typeface="+mn-ea"/>
                <a:cs typeface="+mn-cs"/>
              </a:rPr>
              <a:t>rationale for </a:t>
            </a:r>
            <a:r>
              <a:rPr kumimoji="0" lang="en-US" sz="1600" b="1" i="1" u="none" strike="noStrike" kern="1200" cap="none" spc="0" normalizeH="0" baseline="0" noProof="0">
                <a:ln>
                  <a:noFill/>
                </a:ln>
                <a:solidFill>
                  <a:srgbClr val="FFFFFF"/>
                </a:solidFill>
                <a:effectLst/>
                <a:uLnTx/>
                <a:uFillTx/>
                <a:latin typeface="Arial"/>
                <a:ea typeface="+mn-ea"/>
                <a:cs typeface="+mn-cs"/>
              </a:rPr>
              <a:t>always</a:t>
            </a:r>
            <a:r>
              <a:rPr kumimoji="0" lang="en-US" sz="1600" b="1" i="0" u="none" strike="noStrike" kern="1200" cap="none" spc="0" normalizeH="0" baseline="0" noProof="0">
                <a:ln>
                  <a:noFill/>
                </a:ln>
                <a:solidFill>
                  <a:srgbClr val="FFFFFF"/>
                </a:solidFill>
                <a:effectLst/>
                <a:uLnTx/>
                <a:uFillTx/>
                <a:latin typeface="Arial"/>
                <a:ea typeface="+mn-ea"/>
                <a:cs typeface="+mn-cs"/>
              </a:rPr>
              <a:t> including sustainability</a:t>
            </a:r>
            <a:r>
              <a:rPr kumimoji="0" lang="en-US" sz="1600" b="0" i="0" u="none" strike="noStrike" kern="1200" cap="none" spc="0" normalizeH="0" baseline="0" noProof="0">
                <a:ln>
                  <a:noFill/>
                </a:ln>
                <a:solidFill>
                  <a:srgbClr val="FFFFFF"/>
                </a:solidFill>
                <a:effectLst/>
                <a:uLnTx/>
                <a:uFillTx/>
                <a:latin typeface="Arial"/>
                <a:ea typeface="+mn-ea"/>
                <a:cs typeface="+mn-cs"/>
              </a:rPr>
              <a:t> in evaluation</a:t>
            </a:r>
          </a:p>
        </p:txBody>
      </p:sp>
      <p:sp>
        <p:nvSpPr>
          <p:cNvPr id="4" name="Rectangle: Rounded Corners 3">
            <a:extLst>
              <a:ext uri="{FF2B5EF4-FFF2-40B4-BE49-F238E27FC236}">
                <a16:creationId xmlns:a16="http://schemas.microsoft.com/office/drawing/2014/main" id="{BE841973-DFD1-C7B5-F815-9078BC621C9A}"/>
              </a:ext>
            </a:extLst>
          </p:cNvPr>
          <p:cNvSpPr/>
          <p:nvPr/>
        </p:nvSpPr>
        <p:spPr>
          <a:xfrm>
            <a:off x="3917724" y="1100381"/>
            <a:ext cx="2371059" cy="1270973"/>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Using </a:t>
            </a:r>
            <a:r>
              <a:rPr kumimoji="0" lang="en-US" sz="1600" b="1" i="0" u="none" strike="noStrike" kern="1200" cap="none" spc="0" normalizeH="0" baseline="0" noProof="0">
                <a:ln>
                  <a:noFill/>
                </a:ln>
                <a:solidFill>
                  <a:srgbClr val="FFFFFF"/>
                </a:solidFill>
                <a:effectLst/>
                <a:uLnTx/>
                <a:uFillTx/>
                <a:latin typeface="Arial"/>
                <a:ea typeface="+mn-ea"/>
                <a:cs typeface="+mn-cs"/>
              </a:rPr>
              <a:t>systems thinking</a:t>
            </a:r>
            <a:r>
              <a:rPr kumimoji="0" lang="en-US" sz="1600" b="0" i="0" u="none" strike="noStrike" kern="1200" cap="none" spc="0" normalizeH="0" baseline="0" noProof="0">
                <a:ln>
                  <a:noFill/>
                </a:ln>
                <a:solidFill>
                  <a:srgbClr val="FFFFFF"/>
                </a:solidFill>
                <a:effectLst/>
                <a:uLnTx/>
                <a:uFillTx/>
                <a:latin typeface="Arial"/>
                <a:ea typeface="+mn-ea"/>
                <a:cs typeface="+mn-cs"/>
              </a:rPr>
              <a:t> to situate the evaluand within </a:t>
            </a:r>
            <a:r>
              <a:rPr kumimoji="0" lang="en-US" sz="1600" b="1" i="0" u="none" strike="noStrike" kern="1200" cap="none" spc="0" normalizeH="0" baseline="0" noProof="0">
                <a:ln>
                  <a:noFill/>
                </a:ln>
                <a:solidFill>
                  <a:srgbClr val="FFFFFF"/>
                </a:solidFill>
                <a:effectLst/>
                <a:uLnTx/>
                <a:uFillTx/>
                <a:latin typeface="Arial"/>
                <a:ea typeface="+mn-ea"/>
                <a:cs typeface="+mn-cs"/>
              </a:rPr>
              <a:t>coupled human and natural systems</a:t>
            </a:r>
          </a:p>
        </p:txBody>
      </p:sp>
      <p:sp>
        <p:nvSpPr>
          <p:cNvPr id="5" name="Rectangle: Rounded Corners 4">
            <a:extLst>
              <a:ext uri="{FF2B5EF4-FFF2-40B4-BE49-F238E27FC236}">
                <a16:creationId xmlns:a16="http://schemas.microsoft.com/office/drawing/2014/main" id="{7166FE3A-00EA-34A3-FEE1-088DC6FCED52}"/>
              </a:ext>
            </a:extLst>
          </p:cNvPr>
          <p:cNvSpPr/>
          <p:nvPr/>
        </p:nvSpPr>
        <p:spPr>
          <a:xfrm>
            <a:off x="9310315" y="1100380"/>
            <a:ext cx="2520000" cy="127080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Identifying </a:t>
            </a:r>
            <a:r>
              <a:rPr kumimoji="0" lang="en-US" sz="1600" b="1" i="0" u="none" strike="noStrike" kern="1200" cap="none" spc="0" normalizeH="0" baseline="0" noProof="0">
                <a:ln>
                  <a:noFill/>
                </a:ln>
                <a:solidFill>
                  <a:srgbClr val="FFFFFF"/>
                </a:solidFill>
                <a:effectLst/>
                <a:uLnTx/>
                <a:uFillTx/>
                <a:latin typeface="Arial"/>
                <a:ea typeface="+mn-ea"/>
                <a:cs typeface="+mn-cs"/>
              </a:rPr>
              <a:t>issues at the nexus</a:t>
            </a:r>
            <a:r>
              <a:rPr kumimoji="0" lang="en-US" sz="1600" b="0" i="0" u="none" strike="noStrike" kern="1200" cap="none" spc="0" normalizeH="0" baseline="0" noProof="0">
                <a:ln>
                  <a:noFill/>
                </a:ln>
                <a:solidFill>
                  <a:srgbClr val="FFFFFF"/>
                </a:solidFill>
                <a:effectLst/>
                <a:uLnTx/>
                <a:uFillTx/>
                <a:latin typeface="Arial"/>
                <a:ea typeface="+mn-ea"/>
                <a:cs typeface="+mn-cs"/>
              </a:rPr>
              <a:t> – where sustainability-savvy decisions can be made</a:t>
            </a:r>
          </a:p>
        </p:txBody>
      </p:sp>
      <p:sp>
        <p:nvSpPr>
          <p:cNvPr id="7" name="Rectangle: Rounded Corners 6">
            <a:extLst>
              <a:ext uri="{FF2B5EF4-FFF2-40B4-BE49-F238E27FC236}">
                <a16:creationId xmlns:a16="http://schemas.microsoft.com/office/drawing/2014/main" id="{312136A8-417B-7C83-FCAF-57AE928FFDE0}"/>
              </a:ext>
            </a:extLst>
          </p:cNvPr>
          <p:cNvSpPr/>
          <p:nvPr/>
        </p:nvSpPr>
        <p:spPr>
          <a:xfrm>
            <a:off x="3917726" y="2682986"/>
            <a:ext cx="2371059" cy="1575073"/>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Writing sustainability-inclusive </a:t>
            </a:r>
            <a:r>
              <a:rPr kumimoji="0" lang="en-US" sz="1600" b="1" i="0" u="none" strike="noStrike" kern="1200" cap="none" spc="0" normalizeH="0" baseline="0" noProof="0">
                <a:ln>
                  <a:noFill/>
                </a:ln>
                <a:solidFill>
                  <a:srgbClr val="FFFFFF"/>
                </a:solidFill>
                <a:effectLst/>
                <a:uLnTx/>
                <a:uFillTx/>
                <a:latin typeface="Arial"/>
                <a:ea typeface="+mn-ea"/>
                <a:cs typeface="+mn-cs"/>
              </a:rPr>
              <a:t>key evaluation questions</a:t>
            </a:r>
            <a:r>
              <a:rPr kumimoji="0" lang="en-US" sz="1600" b="0" i="0" u="none" strike="noStrike" kern="1200" cap="none" spc="0" normalizeH="0" baseline="0" noProof="0">
                <a:ln>
                  <a:noFill/>
                </a:ln>
                <a:solidFill>
                  <a:srgbClr val="FFFFFF"/>
                </a:solidFill>
                <a:effectLst/>
                <a:uLnTx/>
                <a:uFillTx/>
                <a:latin typeface="Arial"/>
                <a:ea typeface="+mn-ea"/>
                <a:cs typeface="+mn-cs"/>
              </a:rPr>
              <a:t> that resonate with decision makers and reflect the evaluand</a:t>
            </a:r>
          </a:p>
        </p:txBody>
      </p:sp>
      <p:sp>
        <p:nvSpPr>
          <p:cNvPr id="8" name="Rectangle: Rounded Corners 7">
            <a:extLst>
              <a:ext uri="{FF2B5EF4-FFF2-40B4-BE49-F238E27FC236}">
                <a16:creationId xmlns:a16="http://schemas.microsoft.com/office/drawing/2014/main" id="{B4D31CBA-3743-5FF8-0926-3A5EE4279EFE}"/>
              </a:ext>
            </a:extLst>
          </p:cNvPr>
          <p:cNvSpPr/>
          <p:nvPr/>
        </p:nvSpPr>
        <p:spPr>
          <a:xfrm>
            <a:off x="9345857" y="2682986"/>
            <a:ext cx="2520000" cy="1575073"/>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Identifying credible and feasible </a:t>
            </a:r>
            <a:r>
              <a:rPr kumimoji="0" lang="en-US" sz="1600" b="1" i="0" u="none" strike="noStrike" kern="1200" cap="none" spc="0" normalizeH="0" baseline="0" noProof="0">
                <a:ln>
                  <a:noFill/>
                </a:ln>
                <a:solidFill>
                  <a:srgbClr val="FFFFFF"/>
                </a:solidFill>
                <a:effectLst/>
                <a:uLnTx/>
                <a:uFillTx/>
                <a:latin typeface="Arial"/>
                <a:ea typeface="+mn-ea"/>
                <a:cs typeface="+mn-cs"/>
              </a:rPr>
              <a:t>sources of evidence</a:t>
            </a:r>
            <a:r>
              <a:rPr kumimoji="0" lang="en-US" sz="1600" b="0" i="0" u="none" strike="noStrike" kern="1200" cap="none" spc="0" normalizeH="0" baseline="0" noProof="0">
                <a:ln>
                  <a:noFill/>
                </a:ln>
                <a:solidFill>
                  <a:srgbClr val="FFFFFF"/>
                </a:solidFill>
                <a:effectLst/>
                <a:uLnTx/>
                <a:uFillTx/>
                <a:latin typeface="Arial"/>
                <a:ea typeface="+mn-ea"/>
                <a:cs typeface="+mn-cs"/>
              </a:rPr>
              <a:t> about effects in human and natural systems</a:t>
            </a:r>
          </a:p>
        </p:txBody>
      </p:sp>
      <p:sp>
        <p:nvSpPr>
          <p:cNvPr id="9" name="Rectangle: Rounded Corners 8">
            <a:extLst>
              <a:ext uri="{FF2B5EF4-FFF2-40B4-BE49-F238E27FC236}">
                <a16:creationId xmlns:a16="http://schemas.microsoft.com/office/drawing/2014/main" id="{BDAEA859-F60B-2629-62F9-CC4756FD3CCF}"/>
              </a:ext>
            </a:extLst>
          </p:cNvPr>
          <p:cNvSpPr/>
          <p:nvPr/>
        </p:nvSpPr>
        <p:spPr>
          <a:xfrm>
            <a:off x="3917726" y="4527985"/>
            <a:ext cx="2371060" cy="216000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Using the </a:t>
            </a:r>
            <a:r>
              <a:rPr kumimoji="0" lang="en-US" sz="1600" b="1" i="0" u="none" strike="noStrike" kern="1200" cap="none" spc="0" normalizeH="0" baseline="0" noProof="0">
                <a:ln>
                  <a:noFill/>
                </a:ln>
                <a:solidFill>
                  <a:srgbClr val="FFFFFF"/>
                </a:solidFill>
                <a:effectLst/>
                <a:uLnTx/>
                <a:uFillTx/>
                <a:latin typeface="Arial"/>
                <a:ea typeface="+mn-ea"/>
                <a:cs typeface="+mn-cs"/>
              </a:rPr>
              <a:t>Footprint evaluation typology and/or the equity-sustainability matrix </a:t>
            </a:r>
            <a:r>
              <a:rPr kumimoji="0" lang="en-US" sz="1600" b="0" i="0" u="none" strike="noStrike" kern="1200" cap="none" spc="0" normalizeH="0" baseline="0" noProof="0">
                <a:ln>
                  <a:noFill/>
                </a:ln>
                <a:solidFill>
                  <a:srgbClr val="FFFFFF"/>
                </a:solidFill>
                <a:effectLst/>
                <a:uLnTx/>
                <a:uFillTx/>
                <a:latin typeface="Arial"/>
                <a:ea typeface="+mn-ea"/>
                <a:cs typeface="+mn-cs"/>
              </a:rPr>
              <a:t>to interpret evidence and generate clear answers to the key evaluation questions</a:t>
            </a:r>
          </a:p>
        </p:txBody>
      </p:sp>
      <p:sp>
        <p:nvSpPr>
          <p:cNvPr id="10" name="Rectangle: Rounded Corners 9">
            <a:extLst>
              <a:ext uri="{FF2B5EF4-FFF2-40B4-BE49-F238E27FC236}">
                <a16:creationId xmlns:a16="http://schemas.microsoft.com/office/drawing/2014/main" id="{B008724F-2FE9-13A3-D14E-8614A37C17F5}"/>
              </a:ext>
            </a:extLst>
          </p:cNvPr>
          <p:cNvSpPr/>
          <p:nvPr/>
        </p:nvSpPr>
        <p:spPr>
          <a:xfrm>
            <a:off x="9345857" y="4527986"/>
            <a:ext cx="2520000" cy="2160000"/>
          </a:xfrm>
          <a:prstGeom prst="roundRect">
            <a:avLst/>
          </a:prstGeom>
          <a:solidFill>
            <a:srgbClr val="FA5638"/>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Identifying timely </a:t>
            </a:r>
            <a:r>
              <a:rPr kumimoji="0" lang="en-US" sz="1600" b="1" i="0" u="none" strike="noStrike" kern="1200" cap="none" spc="0" normalizeH="0" baseline="0" noProof="0">
                <a:ln>
                  <a:noFill/>
                </a:ln>
                <a:solidFill>
                  <a:srgbClr val="FFFFFF"/>
                </a:solidFill>
                <a:effectLst/>
                <a:uLnTx/>
                <a:uFillTx/>
                <a:latin typeface="Arial"/>
                <a:ea typeface="+mn-ea"/>
                <a:cs typeface="+mn-cs"/>
              </a:rPr>
              <a:t>lightbulb moments</a:t>
            </a:r>
            <a:r>
              <a:rPr kumimoji="0" lang="en-US" sz="1600" b="0" i="0" u="none" strike="noStrike" kern="1200" cap="none" spc="0" normalizeH="0" baseline="0" noProof="0">
                <a:ln>
                  <a:noFill/>
                </a:ln>
                <a:solidFill>
                  <a:srgbClr val="FFFFFF"/>
                </a:solidFill>
                <a:effectLst/>
                <a:uLnTx/>
                <a:uFillTx/>
                <a:latin typeface="Arial"/>
                <a:ea typeface="+mn-ea"/>
                <a:cs typeface="+mn-cs"/>
              </a:rPr>
              <a:t> relevant for future policymaking and programming</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Using evaluation insights to </a:t>
            </a:r>
            <a:r>
              <a:rPr kumimoji="0" lang="en-US" sz="1600" b="1" i="0" u="none" strike="noStrike" kern="1200" cap="none" spc="0" normalizeH="0" baseline="0" noProof="0">
                <a:ln>
                  <a:noFill/>
                </a:ln>
                <a:solidFill>
                  <a:srgbClr val="FFFFFF"/>
                </a:solidFill>
                <a:effectLst/>
                <a:uLnTx/>
                <a:uFillTx/>
                <a:latin typeface="Arial"/>
                <a:ea typeface="+mn-ea"/>
                <a:cs typeface="+mn-cs"/>
              </a:rPr>
              <a:t>take sustainable actions</a:t>
            </a:r>
          </a:p>
        </p:txBody>
      </p:sp>
      <p:sp>
        <p:nvSpPr>
          <p:cNvPr id="11" name="Arrow: Left-Right 10">
            <a:extLst>
              <a:ext uri="{FF2B5EF4-FFF2-40B4-BE49-F238E27FC236}">
                <a16:creationId xmlns:a16="http://schemas.microsoft.com/office/drawing/2014/main" id="{4DCC59C8-31A7-38A8-4B9D-134AFEF4DB33}"/>
              </a:ext>
            </a:extLst>
          </p:cNvPr>
          <p:cNvSpPr/>
          <p:nvPr/>
        </p:nvSpPr>
        <p:spPr>
          <a:xfrm>
            <a:off x="6340002" y="1707100"/>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 name="Arrow: Left-Right 11">
            <a:extLst>
              <a:ext uri="{FF2B5EF4-FFF2-40B4-BE49-F238E27FC236}">
                <a16:creationId xmlns:a16="http://schemas.microsoft.com/office/drawing/2014/main" id="{8B8BF259-6F36-DB1E-066F-C286865A5C09}"/>
              </a:ext>
            </a:extLst>
          </p:cNvPr>
          <p:cNvSpPr/>
          <p:nvPr/>
        </p:nvSpPr>
        <p:spPr>
          <a:xfrm>
            <a:off x="8909737" y="1707101"/>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3" name="Arrow: Left-Right 12">
            <a:extLst>
              <a:ext uri="{FF2B5EF4-FFF2-40B4-BE49-F238E27FC236}">
                <a16:creationId xmlns:a16="http://schemas.microsoft.com/office/drawing/2014/main" id="{DA89EA40-2290-9CE3-AE8B-0FC9E0E4CB09}"/>
              </a:ext>
            </a:extLst>
          </p:cNvPr>
          <p:cNvSpPr/>
          <p:nvPr/>
        </p:nvSpPr>
        <p:spPr>
          <a:xfrm>
            <a:off x="8909737" y="3348247"/>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4" name="Arrow: Left-Right 13">
            <a:extLst>
              <a:ext uri="{FF2B5EF4-FFF2-40B4-BE49-F238E27FC236}">
                <a16:creationId xmlns:a16="http://schemas.microsoft.com/office/drawing/2014/main" id="{14F32D2A-966E-B7BE-6B02-638A06ABCE22}"/>
              </a:ext>
            </a:extLst>
          </p:cNvPr>
          <p:cNvSpPr/>
          <p:nvPr/>
        </p:nvSpPr>
        <p:spPr>
          <a:xfrm>
            <a:off x="6340002" y="3348247"/>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5" name="Arrow: Left-Right 14">
            <a:extLst>
              <a:ext uri="{FF2B5EF4-FFF2-40B4-BE49-F238E27FC236}">
                <a16:creationId xmlns:a16="http://schemas.microsoft.com/office/drawing/2014/main" id="{624F8442-F162-7590-32DB-C4AC3530F02D}"/>
              </a:ext>
            </a:extLst>
          </p:cNvPr>
          <p:cNvSpPr/>
          <p:nvPr/>
        </p:nvSpPr>
        <p:spPr>
          <a:xfrm>
            <a:off x="6340002" y="5485710"/>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6" name="Arrow: Left-Right 15">
            <a:extLst>
              <a:ext uri="{FF2B5EF4-FFF2-40B4-BE49-F238E27FC236}">
                <a16:creationId xmlns:a16="http://schemas.microsoft.com/office/drawing/2014/main" id="{13AE30C3-4DEB-31AC-E798-A8BE05D09393}"/>
              </a:ext>
            </a:extLst>
          </p:cNvPr>
          <p:cNvSpPr/>
          <p:nvPr/>
        </p:nvSpPr>
        <p:spPr>
          <a:xfrm>
            <a:off x="8937414" y="5485709"/>
            <a:ext cx="360000" cy="244549"/>
          </a:xfrm>
          <a:prstGeom prst="leftRightArrow">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8" name="Arrow: Down 17">
            <a:extLst>
              <a:ext uri="{FF2B5EF4-FFF2-40B4-BE49-F238E27FC236}">
                <a16:creationId xmlns:a16="http://schemas.microsoft.com/office/drawing/2014/main" id="{31C1FBE2-D87B-F1DE-88CF-570BABBCBC93}"/>
              </a:ext>
            </a:extLst>
          </p:cNvPr>
          <p:cNvSpPr/>
          <p:nvPr/>
        </p:nvSpPr>
        <p:spPr>
          <a:xfrm>
            <a:off x="10391392" y="685333"/>
            <a:ext cx="288000" cy="36000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9" name="Arrow: Down 18">
            <a:extLst>
              <a:ext uri="{FF2B5EF4-FFF2-40B4-BE49-F238E27FC236}">
                <a16:creationId xmlns:a16="http://schemas.microsoft.com/office/drawing/2014/main" id="{C11E356A-2312-F7A8-2E7C-AA8FD4B961E8}"/>
              </a:ext>
            </a:extLst>
          </p:cNvPr>
          <p:cNvSpPr/>
          <p:nvPr/>
        </p:nvSpPr>
        <p:spPr>
          <a:xfrm>
            <a:off x="4927614" y="709037"/>
            <a:ext cx="288000" cy="36000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20" name="Arrow: Down 19">
            <a:extLst>
              <a:ext uri="{FF2B5EF4-FFF2-40B4-BE49-F238E27FC236}">
                <a16:creationId xmlns:a16="http://schemas.microsoft.com/office/drawing/2014/main" id="{A306F026-D869-CAF8-0BEF-34BCA3717880}"/>
              </a:ext>
            </a:extLst>
          </p:cNvPr>
          <p:cNvSpPr/>
          <p:nvPr/>
        </p:nvSpPr>
        <p:spPr>
          <a:xfrm>
            <a:off x="7653397" y="706217"/>
            <a:ext cx="288000" cy="36000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a:ea typeface="+mn-ea"/>
              <a:cs typeface="+mn-cs"/>
            </a:endParaRPr>
          </a:p>
        </p:txBody>
      </p:sp>
      <p:sp>
        <p:nvSpPr>
          <p:cNvPr id="25" name="Rechteck 17">
            <a:extLst>
              <a:ext uri="{FF2B5EF4-FFF2-40B4-BE49-F238E27FC236}">
                <a16:creationId xmlns:a16="http://schemas.microsoft.com/office/drawing/2014/main" id="{6D8D1DDD-C8FD-7901-97BA-83203FE12B5E}"/>
              </a:ext>
            </a:extLst>
          </p:cNvPr>
          <p:cNvSpPr/>
          <p:nvPr/>
        </p:nvSpPr>
        <p:spPr>
          <a:xfrm>
            <a:off x="3803515" y="706217"/>
            <a:ext cx="2901886" cy="3651753"/>
          </a:xfrm>
          <a:prstGeom prst="rect">
            <a:avLst/>
          </a:prstGeom>
          <a:solidFill>
            <a:srgbClr val="FFFFFF">
              <a:alpha val="9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6" name="Rectangle: Rounded Corners 5">
            <a:extLst>
              <a:ext uri="{FF2B5EF4-FFF2-40B4-BE49-F238E27FC236}">
                <a16:creationId xmlns:a16="http://schemas.microsoft.com/office/drawing/2014/main" id="{DCFD313D-1C89-96D5-CB19-C940DC19E743}"/>
              </a:ext>
            </a:extLst>
          </p:cNvPr>
          <p:cNvSpPr/>
          <p:nvPr/>
        </p:nvSpPr>
        <p:spPr>
          <a:xfrm>
            <a:off x="6745979" y="1100380"/>
            <a:ext cx="2123181" cy="5587605"/>
          </a:xfrm>
          <a:prstGeom prst="roundRect">
            <a:avLst/>
          </a:prstGeom>
          <a:solidFill>
            <a:srgbClr val="0F8BB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ea typeface="+mn-ea"/>
                <a:cs typeface="+mn-cs"/>
              </a:rPr>
              <a:t>Engaging diverse knowledges and interests </a:t>
            </a:r>
            <a:r>
              <a:rPr kumimoji="0" lang="en-US" sz="1600" b="0" i="0" u="none" strike="noStrike" kern="1200" cap="none" spc="0" normalizeH="0" baseline="0" noProof="0">
                <a:ln>
                  <a:noFill/>
                </a:ln>
                <a:solidFill>
                  <a:srgbClr val="FFFFFF"/>
                </a:solidFill>
                <a:effectLst/>
                <a:uLnTx/>
                <a:uFillTx/>
                <a:latin typeface="Arial"/>
                <a:ea typeface="+mn-ea"/>
                <a:cs typeface="+mn-cs"/>
              </a:rPr>
              <a:t>throughout to: </a:t>
            </a:r>
            <a:br>
              <a:rPr kumimoji="0" lang="en-US" sz="1600" b="0" i="0" u="none" strike="noStrike" kern="1200" cap="none" spc="0" normalizeH="0" baseline="0" noProof="0">
                <a:ln>
                  <a:noFill/>
                </a:ln>
                <a:solidFill>
                  <a:srgbClr val="FFFFFF"/>
                </a:solidFill>
                <a:effectLst/>
                <a:uLnTx/>
                <a:uFillTx/>
                <a:latin typeface="Arial"/>
                <a:ea typeface="+mn-ea"/>
                <a:cs typeface="+mn-cs"/>
              </a:rPr>
            </a:br>
            <a:endParaRPr kumimoji="0" lang="en-US" sz="1600" b="0" i="0" u="none" strike="noStrike" kern="1200" cap="none" spc="0" normalizeH="0" baseline="0" noProof="0">
              <a:ln>
                <a:noFill/>
              </a:ln>
              <a:solidFill>
                <a:srgbClr val="FFFFFF"/>
              </a:solidFill>
              <a:effectLst/>
              <a:uLnTx/>
              <a:uFillTx/>
              <a:latin typeface="Arial"/>
              <a:ea typeface="+mn-ea"/>
              <a:cs typeface="+mn-cs"/>
            </a:endParaRP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legitimate the evaluation</a:t>
            </a: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understand coupled systems &amp; nexus issues</a:t>
            </a: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facilitate conceptual &amp; instrumental use</a:t>
            </a: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make sense of mixes of evidence together</a:t>
            </a: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identify lightbulb moments</a:t>
            </a:r>
          </a:p>
          <a:p>
            <a:pPr marL="117475" marR="0" lvl="0" indent="-1174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FFFFFF"/>
                </a:solidFill>
                <a:effectLst/>
                <a:uLnTx/>
                <a:uFillTx/>
                <a:latin typeface="Arial"/>
                <a:ea typeface="+mn-ea"/>
                <a:cs typeface="+mn-cs"/>
              </a:rPr>
              <a:t>make sustainable action plans</a:t>
            </a:r>
          </a:p>
        </p:txBody>
      </p:sp>
      <p:sp>
        <p:nvSpPr>
          <p:cNvPr id="22" name="Rechteck 17">
            <a:extLst>
              <a:ext uri="{FF2B5EF4-FFF2-40B4-BE49-F238E27FC236}">
                <a16:creationId xmlns:a16="http://schemas.microsoft.com/office/drawing/2014/main" id="{EF6DC79C-C8CE-FDA5-12EE-0F33B95F78A3}"/>
              </a:ext>
            </a:extLst>
          </p:cNvPr>
          <p:cNvSpPr/>
          <p:nvPr/>
        </p:nvSpPr>
        <p:spPr>
          <a:xfrm>
            <a:off x="8869159" y="685333"/>
            <a:ext cx="3175696" cy="6135777"/>
          </a:xfrm>
          <a:prstGeom prst="rect">
            <a:avLst/>
          </a:prstGeom>
          <a:solidFill>
            <a:srgbClr val="FFFFFF">
              <a:alpha val="9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27" name="Speech Bubble: Rectangle with Corners Rounded 26">
            <a:extLst>
              <a:ext uri="{FF2B5EF4-FFF2-40B4-BE49-F238E27FC236}">
                <a16:creationId xmlns:a16="http://schemas.microsoft.com/office/drawing/2014/main" id="{9F429CA5-03E9-4C0D-A22A-EA27876C7FBD}"/>
              </a:ext>
            </a:extLst>
          </p:cNvPr>
          <p:cNvSpPr/>
          <p:nvPr/>
        </p:nvSpPr>
        <p:spPr>
          <a:xfrm>
            <a:off x="3871972" y="2105586"/>
            <a:ext cx="2687283" cy="1924284"/>
          </a:xfrm>
          <a:prstGeom prst="wedgeRoundRectCallout">
            <a:avLst>
              <a:gd name="adj1" fmla="val -7169"/>
              <a:gd name="adj2" fmla="val 70195"/>
              <a:gd name="adj3" fmla="val 16667"/>
            </a:avLst>
          </a:prstGeom>
          <a:solidFill>
            <a:schemeClr val="accent6">
              <a:lumMod val="10000"/>
              <a:lumOff val="90000"/>
            </a:schemeClr>
          </a:solidFill>
          <a:ln>
            <a:solidFill>
              <a:srgbClr val="0F8BB1"/>
            </a:solid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a:solidFill>
                  <a:schemeClr val="tx1"/>
                </a:solidFill>
              </a:rPr>
              <a:t>Where would you place the IFAD Intervention?</a:t>
            </a:r>
          </a:p>
        </p:txBody>
      </p:sp>
      <p:sp>
        <p:nvSpPr>
          <p:cNvPr id="2" name="Titel 1">
            <a:extLst>
              <a:ext uri="{FF2B5EF4-FFF2-40B4-BE49-F238E27FC236}">
                <a16:creationId xmlns:a16="http://schemas.microsoft.com/office/drawing/2014/main" id="{60194D7B-4314-8E48-1C7B-4820D0C5249E}"/>
              </a:ext>
            </a:extLst>
          </p:cNvPr>
          <p:cNvSpPr>
            <a:spLocks noGrp="1"/>
          </p:cNvSpPr>
          <p:nvPr>
            <p:ph type="title"/>
          </p:nvPr>
        </p:nvSpPr>
        <p:spPr>
          <a:xfrm>
            <a:off x="331787" y="4689584"/>
            <a:ext cx="2384425" cy="1254015"/>
          </a:xfrm>
        </p:spPr>
        <p:txBody>
          <a:bodyPr>
            <a:normAutofit/>
          </a:bodyPr>
          <a:lstStyle/>
          <a:p>
            <a:r>
              <a:rPr lang="de-DE" sz="3600" err="1"/>
              <a:t>Application</a:t>
            </a:r>
            <a:endParaRPr lang="de-DE" sz="3600"/>
          </a:p>
        </p:txBody>
      </p:sp>
      <p:grpSp>
        <p:nvGrpSpPr>
          <p:cNvPr id="21" name="Gruppieren 20">
            <a:extLst>
              <a:ext uri="{FF2B5EF4-FFF2-40B4-BE49-F238E27FC236}">
                <a16:creationId xmlns:a16="http://schemas.microsoft.com/office/drawing/2014/main" id="{6F1A54EC-81F5-7E2D-B10E-74487A683652}"/>
              </a:ext>
            </a:extLst>
          </p:cNvPr>
          <p:cNvGrpSpPr/>
          <p:nvPr/>
        </p:nvGrpSpPr>
        <p:grpSpPr>
          <a:xfrm>
            <a:off x="885465" y="3894182"/>
            <a:ext cx="1224681" cy="1119122"/>
            <a:chOff x="911153" y="2644251"/>
            <a:chExt cx="1558774" cy="1263285"/>
          </a:xfrm>
        </p:grpSpPr>
        <p:sp>
          <p:nvSpPr>
            <p:cNvPr id="23" name="Gleichschenkliges Dreieck 22">
              <a:extLst>
                <a:ext uri="{FF2B5EF4-FFF2-40B4-BE49-F238E27FC236}">
                  <a16:creationId xmlns:a16="http://schemas.microsoft.com/office/drawing/2014/main" id="{2F14ED3D-93DB-B03A-CBB5-5F8FAC8B1285}"/>
                </a:ext>
              </a:extLst>
            </p:cNvPr>
            <p:cNvSpPr/>
            <p:nvPr/>
          </p:nvSpPr>
          <p:spPr>
            <a:xfrm>
              <a:off x="911153" y="2644251"/>
              <a:ext cx="1558774" cy="1254014"/>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24" name="Gruppieren 23">
              <a:extLst>
                <a:ext uri="{FF2B5EF4-FFF2-40B4-BE49-F238E27FC236}">
                  <a16:creationId xmlns:a16="http://schemas.microsoft.com/office/drawing/2014/main" id="{F4F1F3B9-154C-B15C-DA7A-CF2F0AD9780D}"/>
                </a:ext>
              </a:extLst>
            </p:cNvPr>
            <p:cNvGrpSpPr/>
            <p:nvPr/>
          </p:nvGrpSpPr>
          <p:grpSpPr>
            <a:xfrm>
              <a:off x="1170672" y="2950464"/>
              <a:ext cx="980182" cy="957072"/>
              <a:chOff x="745799" y="3480361"/>
              <a:chExt cx="1238558" cy="1388311"/>
            </a:xfrm>
            <a:solidFill>
              <a:schemeClr val="accent2"/>
            </a:solidFill>
          </p:grpSpPr>
          <p:pic>
            <p:nvPicPr>
              <p:cNvPr id="26" name="Grafik 25" descr="Geöffnetes Buch Silhouette">
                <a:extLst>
                  <a:ext uri="{FF2B5EF4-FFF2-40B4-BE49-F238E27FC236}">
                    <a16:creationId xmlns:a16="http://schemas.microsoft.com/office/drawing/2014/main" id="{91FF9BC3-0164-FB4D-75AF-354ACF4B756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32605" y="3976231"/>
                <a:ext cx="551752" cy="551753"/>
              </a:xfrm>
              <a:prstGeom prst="rect">
                <a:avLst/>
              </a:prstGeom>
            </p:spPr>
          </p:pic>
          <p:pic>
            <p:nvPicPr>
              <p:cNvPr id="28" name="Grafik 27" descr="Kopf mit Zahnrädern mit einfarbiger Füllung">
                <a:extLst>
                  <a:ext uri="{FF2B5EF4-FFF2-40B4-BE49-F238E27FC236}">
                    <a16:creationId xmlns:a16="http://schemas.microsoft.com/office/drawing/2014/main" id="{56629479-1098-2E65-122D-F5D9DD9917D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5799" y="3954272"/>
                <a:ext cx="842340" cy="914400"/>
              </a:xfrm>
              <a:prstGeom prst="rect">
                <a:avLst/>
              </a:prstGeom>
            </p:spPr>
          </p:pic>
          <p:pic>
            <p:nvPicPr>
              <p:cNvPr id="29" name="Grafik 28" descr="Wiederholen mit einfarbiger Füllung">
                <a:extLst>
                  <a:ext uri="{FF2B5EF4-FFF2-40B4-BE49-F238E27FC236}">
                    <a16:creationId xmlns:a16="http://schemas.microsoft.com/office/drawing/2014/main" id="{850F8D45-7FD8-7EA6-9539-702B5EF8E2A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78881" y="3480361"/>
                <a:ext cx="517542" cy="551753"/>
              </a:xfrm>
              <a:prstGeom prst="rect">
                <a:avLst/>
              </a:prstGeom>
            </p:spPr>
          </p:pic>
        </p:grpSp>
      </p:grpSp>
    </p:spTree>
    <p:extLst>
      <p:ext uri="{BB962C8B-B14F-4D97-AF65-F5344CB8AC3E}">
        <p14:creationId xmlns:p14="http://schemas.microsoft.com/office/powerpoint/2010/main" val="1433354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7434B"/>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B7BFF3-6212-ED97-8F52-E2E03935960F}"/>
              </a:ext>
            </a:extLst>
          </p:cNvPr>
          <p:cNvSpPr>
            <a:spLocks noGrp="1"/>
          </p:cNvSpPr>
          <p:nvPr>
            <p:ph type="title"/>
          </p:nvPr>
        </p:nvSpPr>
        <p:spPr>
          <a:xfrm>
            <a:off x="424463" y="2273814"/>
            <a:ext cx="3481243" cy="2310543"/>
          </a:xfrm>
        </p:spPr>
        <p:txBody>
          <a:bodyPr spcFirstLastPara="1" wrap="square" lIns="91425" tIns="45700" rIns="91425" bIns="45700" anchor="b" anchorCtr="0">
            <a:noAutofit/>
          </a:bodyPr>
          <a:lstStyle/>
          <a:p>
            <a:pPr algn="ctr"/>
            <a:r>
              <a:rPr lang="en-US" sz="3600">
                <a:latin typeface="Avenir Next LT Pro"/>
              </a:rPr>
              <a:t>Sustaining life needs what evaluation can contribute</a:t>
            </a:r>
          </a:p>
        </p:txBody>
      </p:sp>
      <p:pic>
        <p:nvPicPr>
          <p:cNvPr id="9" name="Content Placeholder 8" descr="The memorial plaque for Iceland's Okjökull glacier paints a bleak picture. ">
            <a:extLst>
              <a:ext uri="{FF2B5EF4-FFF2-40B4-BE49-F238E27FC236}">
                <a16:creationId xmlns:a16="http://schemas.microsoft.com/office/drawing/2014/main" id="{BFE8AFFE-8BBF-D8F8-57C5-DF1421482F96}"/>
              </a:ext>
            </a:extLst>
          </p:cNvPr>
          <p:cNvPicPr>
            <a:picLocks noGrp="1" noChangeAspect="1"/>
          </p:cNvPicPr>
          <p:nvPr>
            <p:ph sz="quarter" idx="14"/>
          </p:nvPr>
        </p:nvPicPr>
        <p:blipFill>
          <a:blip r:embed="rId3" cstate="email">
            <a:extLst>
              <a:ext uri="{28A0092B-C50C-407E-A947-70E740481C1C}">
                <a14:useLocalDpi xmlns:a14="http://schemas.microsoft.com/office/drawing/2010/main"/>
              </a:ext>
            </a:extLst>
          </a:blip>
          <a:srcRect/>
          <a:stretch/>
        </p:blipFill>
        <p:spPr>
          <a:xfrm>
            <a:off x="4465476" y="-359151"/>
            <a:ext cx="10915984" cy="7218470"/>
          </a:xfrm>
        </p:spPr>
      </p:pic>
    </p:spTree>
    <p:extLst>
      <p:ext uri="{BB962C8B-B14F-4D97-AF65-F5344CB8AC3E}">
        <p14:creationId xmlns:p14="http://schemas.microsoft.com/office/powerpoint/2010/main" val="148208058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16E8910-CF7D-828C-72A6-C1375B0FE5F0}"/>
              </a:ext>
            </a:extLst>
          </p:cNvPr>
          <p:cNvSpPr>
            <a:spLocks noGrp="1"/>
          </p:cNvSpPr>
          <p:nvPr>
            <p:ph type="title"/>
          </p:nvPr>
        </p:nvSpPr>
        <p:spPr/>
        <p:txBody>
          <a:bodyPr>
            <a:noAutofit/>
          </a:bodyPr>
          <a:lstStyle/>
          <a:p>
            <a:pPr algn="ctr"/>
            <a:r>
              <a:rPr lang="en-US" sz="3600"/>
              <a:t>Adapting the matrix to IFAD smallholder climate adaptation supports</a:t>
            </a:r>
          </a:p>
        </p:txBody>
      </p:sp>
      <p:graphicFrame>
        <p:nvGraphicFramePr>
          <p:cNvPr id="6" name="Table 7">
            <a:extLst>
              <a:ext uri="{FF2B5EF4-FFF2-40B4-BE49-F238E27FC236}">
                <a16:creationId xmlns:a16="http://schemas.microsoft.com/office/drawing/2014/main" id="{49B93412-877A-AC9F-89A4-FF44BB770B37}"/>
              </a:ext>
            </a:extLst>
          </p:cNvPr>
          <p:cNvGraphicFramePr>
            <a:graphicFrameLocks noGrp="1"/>
          </p:cNvGraphicFramePr>
          <p:nvPr>
            <p:ph sz="quarter" idx="4294967295"/>
            <p:extLst>
              <p:ext uri="{D42A27DB-BD31-4B8C-83A1-F6EECF244321}">
                <p14:modId xmlns:p14="http://schemas.microsoft.com/office/powerpoint/2010/main" val="961857864"/>
              </p:ext>
            </p:extLst>
          </p:nvPr>
        </p:nvGraphicFramePr>
        <p:xfrm>
          <a:off x="130629" y="1620611"/>
          <a:ext cx="11931839" cy="5238084"/>
        </p:xfrm>
        <a:graphic>
          <a:graphicData uri="http://schemas.openxmlformats.org/drawingml/2006/table">
            <a:tbl>
              <a:tblPr firstRow="1" firstCol="1" bandRow="1">
                <a:tableStyleId>{7DF18680-E054-41AD-8BC1-D1AEF772440D}</a:tableStyleId>
              </a:tblPr>
              <a:tblGrid>
                <a:gridCol w="2684024">
                  <a:extLst>
                    <a:ext uri="{9D8B030D-6E8A-4147-A177-3AD203B41FA5}">
                      <a16:colId xmlns:a16="http://schemas.microsoft.com/office/drawing/2014/main" val="2595808938"/>
                    </a:ext>
                  </a:extLst>
                </a:gridCol>
                <a:gridCol w="2267694">
                  <a:extLst>
                    <a:ext uri="{9D8B030D-6E8A-4147-A177-3AD203B41FA5}">
                      <a16:colId xmlns:a16="http://schemas.microsoft.com/office/drawing/2014/main" val="1781655512"/>
                    </a:ext>
                  </a:extLst>
                </a:gridCol>
                <a:gridCol w="2267694">
                  <a:extLst>
                    <a:ext uri="{9D8B030D-6E8A-4147-A177-3AD203B41FA5}">
                      <a16:colId xmlns:a16="http://schemas.microsoft.com/office/drawing/2014/main" val="3906879754"/>
                    </a:ext>
                  </a:extLst>
                </a:gridCol>
                <a:gridCol w="2346434">
                  <a:extLst>
                    <a:ext uri="{9D8B030D-6E8A-4147-A177-3AD203B41FA5}">
                      <a16:colId xmlns:a16="http://schemas.microsoft.com/office/drawing/2014/main" val="298033443"/>
                    </a:ext>
                  </a:extLst>
                </a:gridCol>
                <a:gridCol w="2365993">
                  <a:extLst>
                    <a:ext uri="{9D8B030D-6E8A-4147-A177-3AD203B41FA5}">
                      <a16:colId xmlns:a16="http://schemas.microsoft.com/office/drawing/2014/main" val="2603609788"/>
                    </a:ext>
                  </a:extLst>
                </a:gridCol>
              </a:tblGrid>
              <a:tr h="1034341">
                <a:tc>
                  <a:txBody>
                    <a:bodyPr/>
                    <a:lstStyle/>
                    <a:p>
                      <a:endParaRPr lang="en-GB" sz="1200"/>
                    </a:p>
                  </a:txBody>
                  <a:tcPr>
                    <a:solidFill>
                      <a:schemeClr val="bg1"/>
                    </a:solidFill>
                  </a:tcPr>
                </a:tc>
                <a:tc>
                  <a:txBody>
                    <a:bodyPr/>
                    <a:lstStyle/>
                    <a:p>
                      <a:r>
                        <a:rPr lang="en-GB" sz="1200" b="0"/>
                        <a:t>Highly extractive of natural systems, strongly focused on individual farms, pesticides and </a:t>
                      </a:r>
                      <a:r>
                        <a:rPr lang="en-GB" sz="1200" b="0" err="1"/>
                        <a:t>herbacides</a:t>
                      </a:r>
                      <a:r>
                        <a:rPr lang="en-GB" sz="1200" b="0"/>
                        <a:t> supported</a:t>
                      </a:r>
                    </a:p>
                  </a:txBody>
                  <a:tcPr>
                    <a:solidFill>
                      <a:schemeClr val="accent1"/>
                    </a:solidFill>
                  </a:tcPr>
                </a:tc>
                <a:tc>
                  <a:txBody>
                    <a:bodyPr/>
                    <a:lstStyle/>
                    <a:p>
                      <a:r>
                        <a:rPr lang="en-GB" sz="1200" b="0"/>
                        <a:t>Some offsetting such as planting buffers, some effort to reduce water use, tilling and clearing practices occur</a:t>
                      </a:r>
                    </a:p>
                  </a:txBody>
                  <a:tcPr>
                    <a:solidFill>
                      <a:schemeClr val="accent2"/>
                    </a:solidFill>
                  </a:tcPr>
                </a:tc>
                <a:tc>
                  <a:txBody>
                    <a:bodyPr/>
                    <a:lstStyle/>
                    <a:p>
                      <a:r>
                        <a:rPr lang="en-GB" sz="1200" b="0"/>
                        <a:t>Drip irrigation and rainwater capture, no forest land cleared, adequate buffers, shade planting, stream fencing</a:t>
                      </a:r>
                    </a:p>
                  </a:txBody>
                  <a:tcPr>
                    <a:solidFill>
                      <a:schemeClr val="bg1">
                        <a:lumMod val="50000"/>
                      </a:schemeClr>
                    </a:solidFill>
                  </a:tcPr>
                </a:tc>
                <a:tc>
                  <a:txBody>
                    <a:bodyPr/>
                    <a:lstStyle/>
                    <a:p>
                      <a:r>
                        <a:rPr lang="en-GB" sz="1200" b="0"/>
                        <a:t>Integrated management of pests, water, nature based approaches to improve water capture and retention, low till/no till</a:t>
                      </a:r>
                    </a:p>
                  </a:txBody>
                  <a:tcPr>
                    <a:solidFill>
                      <a:schemeClr val="accent3">
                        <a:lumMod val="75000"/>
                      </a:schemeClr>
                    </a:solidFill>
                  </a:tcPr>
                </a:tc>
                <a:extLst>
                  <a:ext uri="{0D108BD9-81ED-4DB2-BD59-A6C34878D82A}">
                    <a16:rowId xmlns:a16="http://schemas.microsoft.com/office/drawing/2014/main" val="2832660347"/>
                  </a:ext>
                </a:extLst>
              </a:tr>
              <a:tr h="1034341">
                <a:tc>
                  <a:txBody>
                    <a:bodyPr/>
                    <a:lstStyle/>
                    <a:p>
                      <a:r>
                        <a:rPr lang="en-GB" sz="1200" b="0"/>
                        <a:t>Access captured by wealthy farm interests, minimal options for women and other historically marginalised groups, </a:t>
                      </a:r>
                    </a:p>
                  </a:txBody>
                  <a:tcPr>
                    <a:solidFill>
                      <a:schemeClr val="accent1"/>
                    </a:solidFill>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extLst>
                  <a:ext uri="{0D108BD9-81ED-4DB2-BD59-A6C34878D82A}">
                    <a16:rowId xmlns:a16="http://schemas.microsoft.com/office/drawing/2014/main" val="638820063"/>
                  </a:ext>
                </a:extLst>
              </a:tr>
              <a:tr h="1034341">
                <a:tc>
                  <a:txBody>
                    <a:bodyPr/>
                    <a:lstStyle/>
                    <a:p>
                      <a:r>
                        <a:rPr lang="en-GB" sz="1200" b="0"/>
                        <a:t>Technical assistance favours larger scale farming, market opportunities limited, women limited to backyard gardens and chickens</a:t>
                      </a:r>
                    </a:p>
                  </a:txBody>
                  <a:tcPr>
                    <a:solidFill>
                      <a:schemeClr val="accent2"/>
                    </a:solidFill>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extLst>
                  <a:ext uri="{0D108BD9-81ED-4DB2-BD59-A6C34878D82A}">
                    <a16:rowId xmlns:a16="http://schemas.microsoft.com/office/drawing/2014/main" val="3441826155"/>
                  </a:ext>
                </a:extLst>
              </a:tr>
              <a:tr h="1100720">
                <a:tc>
                  <a:txBody>
                    <a:bodyPr/>
                    <a:lstStyle/>
                    <a:p>
                      <a:r>
                        <a:rPr lang="en-GB" sz="1200" b="0"/>
                        <a:t>Women and other historically marginalised groups recruited and appropriately supported, traditional farm practices adapted rather than banned</a:t>
                      </a:r>
                    </a:p>
                  </a:txBody>
                  <a:tcPr>
                    <a:solidFill>
                      <a:schemeClr val="bg1">
                        <a:lumMod val="50000"/>
                      </a:schemeClr>
                    </a:solidFill>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extLst>
                  <a:ext uri="{0D108BD9-81ED-4DB2-BD59-A6C34878D82A}">
                    <a16:rowId xmlns:a16="http://schemas.microsoft.com/office/drawing/2014/main" val="3803266149"/>
                  </a:ext>
                </a:extLst>
              </a:tr>
              <a:tr h="1034341">
                <a:tc>
                  <a:txBody>
                    <a:bodyPr/>
                    <a:lstStyle/>
                    <a:p>
                      <a:r>
                        <a:rPr lang="en-GB" sz="1200" b="0"/>
                        <a:t>Access favours need and capacity equitably, offers preferences to previously marginalised, capital support</a:t>
                      </a:r>
                    </a:p>
                  </a:txBody>
                  <a:tcPr>
                    <a:solidFill>
                      <a:schemeClr val="accent3">
                        <a:lumMod val="75000"/>
                      </a:schemeClr>
                    </a:solidFill>
                  </a:tcPr>
                </a:tc>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pPr algn="ctr"/>
                      <a:endParaRPr lang="en-GB" sz="1200" b="0"/>
                    </a:p>
                  </a:txBody>
                  <a:tcPr/>
                </a:tc>
                <a:extLst>
                  <a:ext uri="{0D108BD9-81ED-4DB2-BD59-A6C34878D82A}">
                    <a16:rowId xmlns:a16="http://schemas.microsoft.com/office/drawing/2014/main" val="3299299529"/>
                  </a:ext>
                </a:extLst>
              </a:tr>
            </a:tbl>
          </a:graphicData>
        </a:graphic>
      </p:graphicFrame>
      <p:sp>
        <p:nvSpPr>
          <p:cNvPr id="7" name="TextBox 6">
            <a:extLst>
              <a:ext uri="{FF2B5EF4-FFF2-40B4-BE49-F238E27FC236}">
                <a16:creationId xmlns:a16="http://schemas.microsoft.com/office/drawing/2014/main" id="{0C94E702-F585-FE7B-58DA-3B6C591C4712}"/>
              </a:ext>
            </a:extLst>
          </p:cNvPr>
          <p:cNvSpPr txBox="1"/>
          <p:nvPr/>
        </p:nvSpPr>
        <p:spPr>
          <a:xfrm>
            <a:off x="130080" y="1475890"/>
            <a:ext cx="2608446"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prstClr val="black"/>
                </a:solidFill>
                <a:effectLst/>
                <a:uLnTx/>
                <a:uFillTx/>
                <a:latin typeface="Avenir Next LT Pro"/>
                <a:ea typeface="+mn-ea"/>
                <a:cs typeface="Arial"/>
                <a:sym typeface="Arial"/>
              </a:rPr>
              <a:t>Human </a:t>
            </a:r>
            <a:br>
              <a:rPr kumimoji="0" lang="en-GB" sz="2400" b="1" i="0" u="none" strike="noStrike" kern="1200" cap="none" spc="0" normalizeH="0" baseline="0" noProof="0">
                <a:ln>
                  <a:noFill/>
                </a:ln>
                <a:solidFill>
                  <a:prstClr val="black"/>
                </a:solidFill>
                <a:effectLst/>
                <a:uLnTx/>
                <a:uFillTx/>
                <a:latin typeface="Avenir Next LT Pro"/>
                <a:ea typeface="+mn-ea"/>
                <a:cs typeface="Arial"/>
                <a:sym typeface="Arial"/>
              </a:rPr>
            </a:br>
            <a:r>
              <a:rPr kumimoji="0" lang="en-GB" sz="2400" b="1" i="0" u="none" strike="noStrike" kern="1200" cap="none" spc="0" normalizeH="0" baseline="0" noProof="0">
                <a:ln>
                  <a:noFill/>
                </a:ln>
                <a:solidFill>
                  <a:prstClr val="black"/>
                </a:solidFill>
                <a:effectLst/>
                <a:uLnTx/>
                <a:uFillTx/>
                <a:latin typeface="Avenir Next LT Pro"/>
                <a:ea typeface="+mn-ea"/>
                <a:cs typeface="Arial"/>
                <a:sym typeface="Arial"/>
              </a:rPr>
              <a:t>System </a:t>
            </a:r>
            <a:br>
              <a:rPr kumimoji="0" lang="en-GB" sz="2400" b="1" i="0" u="none" strike="noStrike" kern="1200" cap="none" spc="0" normalizeH="0" baseline="0" noProof="0">
                <a:ln>
                  <a:noFill/>
                </a:ln>
                <a:solidFill>
                  <a:prstClr val="black"/>
                </a:solidFill>
                <a:effectLst/>
                <a:uLnTx/>
                <a:uFillTx/>
                <a:latin typeface="Avenir Next LT Pro"/>
                <a:ea typeface="+mn-ea"/>
                <a:cs typeface="Arial"/>
                <a:sym typeface="Arial"/>
              </a:rPr>
            </a:br>
            <a:r>
              <a:rPr kumimoji="0" lang="en-GB" sz="2400" b="1" i="0" u="none" strike="noStrike" kern="1200" cap="none" spc="0" normalizeH="0" baseline="0" noProof="0">
                <a:ln>
                  <a:noFill/>
                </a:ln>
                <a:solidFill>
                  <a:prstClr val="black"/>
                </a:solidFill>
                <a:effectLst/>
                <a:uLnTx/>
                <a:uFillTx/>
                <a:latin typeface="Avenir Next LT Pro"/>
                <a:ea typeface="+mn-ea"/>
                <a:cs typeface="Arial"/>
                <a:sym typeface="Arial"/>
              </a:rPr>
              <a:t>Effects</a:t>
            </a:r>
          </a:p>
        </p:txBody>
      </p:sp>
      <p:sp>
        <p:nvSpPr>
          <p:cNvPr id="8" name="TextBox 7">
            <a:extLst>
              <a:ext uri="{FF2B5EF4-FFF2-40B4-BE49-F238E27FC236}">
                <a16:creationId xmlns:a16="http://schemas.microsoft.com/office/drawing/2014/main" id="{8A266AEA-DD51-0622-1AF8-9D434E441774}"/>
              </a:ext>
            </a:extLst>
          </p:cNvPr>
          <p:cNvSpPr txBox="1"/>
          <p:nvPr/>
        </p:nvSpPr>
        <p:spPr>
          <a:xfrm>
            <a:off x="5238753" y="1229312"/>
            <a:ext cx="40751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prstClr val="black"/>
                </a:solidFill>
                <a:effectLst/>
                <a:uLnTx/>
                <a:uFillTx/>
                <a:latin typeface="Avenir Next LT Pro"/>
                <a:ea typeface="+mn-ea"/>
                <a:cs typeface="Arial"/>
                <a:sym typeface="Arial"/>
              </a:rPr>
              <a:t>Natural System Effects</a:t>
            </a:r>
          </a:p>
        </p:txBody>
      </p:sp>
      <p:pic>
        <p:nvPicPr>
          <p:cNvPr id="9" name="Picture 8">
            <a:extLst>
              <a:ext uri="{FF2B5EF4-FFF2-40B4-BE49-F238E27FC236}">
                <a16:creationId xmlns:a16="http://schemas.microsoft.com/office/drawing/2014/main" id="{437A877E-B53A-8178-7458-A1F39DF7696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080718" y="1150074"/>
            <a:ext cx="2981201" cy="461665"/>
          </a:xfrm>
          <a:prstGeom prst="rect">
            <a:avLst/>
          </a:prstGeom>
        </p:spPr>
      </p:pic>
      <p:sp>
        <p:nvSpPr>
          <p:cNvPr id="10" name="Rectangle 9">
            <a:extLst>
              <a:ext uri="{FF2B5EF4-FFF2-40B4-BE49-F238E27FC236}">
                <a16:creationId xmlns:a16="http://schemas.microsoft.com/office/drawing/2014/main" id="{CA5792A5-7C9E-ACAC-C0F5-23DC741CA316}"/>
              </a:ext>
            </a:extLst>
          </p:cNvPr>
          <p:cNvSpPr/>
          <p:nvPr/>
        </p:nvSpPr>
        <p:spPr>
          <a:xfrm>
            <a:off x="9711437" y="5257554"/>
            <a:ext cx="2350482" cy="100289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i="0" u="none" strike="noStrike" kern="1200" cap="none" spc="0" normalizeH="0" baseline="0" noProof="0">
                <a:ln>
                  <a:noFill/>
                </a:ln>
                <a:solidFill>
                  <a:prstClr val="black"/>
                </a:solidFill>
                <a:effectLst/>
                <a:uLnTx/>
                <a:uFillTx/>
                <a:latin typeface="Avenir Next LT Pro"/>
                <a:ea typeface="+mn-ea"/>
                <a:cs typeface="+mn-cs"/>
                <a:sym typeface="Arial"/>
              </a:rPr>
              <a:t>Smallholders contribute to creating</a:t>
            </a:r>
            <a:r>
              <a:rPr kumimoji="0" lang="en-GB" sz="1400" i="0" u="none" strike="noStrike" kern="1200" cap="none" spc="0" normalizeH="0" noProof="0">
                <a:ln>
                  <a:noFill/>
                </a:ln>
                <a:solidFill>
                  <a:prstClr val="black"/>
                </a:solidFill>
                <a:effectLst/>
                <a:uLnTx/>
                <a:uFillTx/>
                <a:latin typeface="Avenir Next LT Pro"/>
                <a:ea typeface="+mn-ea"/>
                <a:cs typeface="+mn-cs"/>
                <a:sym typeface="Arial"/>
              </a:rPr>
              <a:t> restorative ecosystems and participation contributes to social redress</a:t>
            </a:r>
            <a:endParaRPr kumimoji="0" lang="en-GB" sz="1600" i="0" u="none" strike="noStrike" kern="1200" cap="none" spc="0" normalizeH="0" baseline="0" noProof="0">
              <a:ln>
                <a:noFill/>
              </a:ln>
              <a:solidFill>
                <a:prstClr val="black"/>
              </a:solidFill>
              <a:effectLst/>
              <a:uLnTx/>
              <a:uFillTx/>
              <a:latin typeface="Avenir Next LT Pro"/>
              <a:ea typeface="+mn-ea"/>
              <a:cs typeface="+mn-cs"/>
              <a:sym typeface="Arial"/>
            </a:endParaRPr>
          </a:p>
        </p:txBody>
      </p:sp>
      <p:pic>
        <p:nvPicPr>
          <p:cNvPr id="11" name="Picture 10">
            <a:extLst>
              <a:ext uri="{FF2B5EF4-FFF2-40B4-BE49-F238E27FC236}">
                <a16:creationId xmlns:a16="http://schemas.microsoft.com/office/drawing/2014/main" id="{AB157573-993B-42E3-167A-50E6997D9E6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33376" y="1530221"/>
            <a:ext cx="1275481" cy="1082822"/>
          </a:xfrm>
          <a:prstGeom prst="rect">
            <a:avLst/>
          </a:prstGeom>
        </p:spPr>
      </p:pic>
    </p:spTree>
    <p:extLst>
      <p:ext uri="{BB962C8B-B14F-4D97-AF65-F5344CB8AC3E}">
        <p14:creationId xmlns:p14="http://schemas.microsoft.com/office/powerpoint/2010/main" val="380217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8B037-9501-6FEC-E242-0B43E496B731}"/>
              </a:ext>
            </a:extLst>
          </p:cNvPr>
          <p:cNvSpPr>
            <a:spLocks noGrp="1"/>
          </p:cNvSpPr>
          <p:nvPr>
            <p:ph type="title"/>
          </p:nvPr>
        </p:nvSpPr>
        <p:spPr/>
        <p:txBody>
          <a:bodyPr>
            <a:normAutofit/>
          </a:bodyPr>
          <a:lstStyle/>
          <a:p>
            <a:r>
              <a:rPr lang="en-GB"/>
              <a:t>Next steps in developing </a:t>
            </a:r>
            <a:br>
              <a:rPr lang="en-GB"/>
            </a:br>
            <a:r>
              <a:rPr lang="en-GB"/>
              <a:t>the typology for all evaluations</a:t>
            </a:r>
            <a:endParaRPr lang="en-CA"/>
          </a:p>
        </p:txBody>
      </p:sp>
      <p:pic>
        <p:nvPicPr>
          <p:cNvPr id="5" name="Picture 5" descr="A picture containing sky, grass, outdoor, nature&#10;&#10;Description automatically generated">
            <a:extLst>
              <a:ext uri="{FF2B5EF4-FFF2-40B4-BE49-F238E27FC236}">
                <a16:creationId xmlns:a16="http://schemas.microsoft.com/office/drawing/2014/main" id="{C401820E-BA6A-DA19-CF2A-51D65AC83BA8}"/>
              </a:ext>
            </a:extLst>
          </p:cNvPr>
          <p:cNvPicPr>
            <a:picLocks noGrp="1" noChangeAspect="1"/>
          </p:cNvPicPr>
          <p:nvPr>
            <p:ph type="pic" sz="quarter" idx="4294967295"/>
          </p:nvPr>
        </p:nvPicPr>
        <p:blipFill rotWithShape="1">
          <a:blip r:embed="rId2" cstate="email">
            <a:extLst>
              <a:ext uri="{28A0092B-C50C-407E-A947-70E740481C1C}">
                <a14:useLocalDpi xmlns:a14="http://schemas.microsoft.com/office/drawing/2010/main"/>
              </a:ext>
            </a:extLst>
          </a:blip>
          <a:srcRect/>
          <a:stretch/>
        </p:blipFill>
        <p:spPr>
          <a:xfrm>
            <a:off x="0" y="2286000"/>
            <a:ext cx="5067300" cy="4572000"/>
          </a:xfrm>
        </p:spPr>
      </p:pic>
      <p:sp>
        <p:nvSpPr>
          <p:cNvPr id="3" name="Content Placeholder 2">
            <a:extLst>
              <a:ext uri="{FF2B5EF4-FFF2-40B4-BE49-F238E27FC236}">
                <a16:creationId xmlns:a16="http://schemas.microsoft.com/office/drawing/2014/main" id="{54F9EDB7-151D-342D-6ABC-D14836AEE53C}"/>
              </a:ext>
            </a:extLst>
          </p:cNvPr>
          <p:cNvSpPr>
            <a:spLocks noGrp="1"/>
          </p:cNvSpPr>
          <p:nvPr>
            <p:ph idx="4294967295"/>
          </p:nvPr>
        </p:nvSpPr>
        <p:spPr>
          <a:xfrm>
            <a:off x="6100512" y="2587959"/>
            <a:ext cx="5610225" cy="3284538"/>
          </a:xfrm>
        </p:spPr>
        <p:txBody>
          <a:bodyPr spcFirstLastPara="1" wrap="square" lIns="91425" tIns="45700" rIns="91425" bIns="45700" anchor="t" anchorCtr="0">
            <a:noAutofit/>
          </a:bodyPr>
          <a:lstStyle/>
          <a:p>
            <a:pPr marL="571500" indent="-342900">
              <a:buChar char="•"/>
            </a:pPr>
            <a:r>
              <a:rPr lang="en-GB"/>
              <a:t>Requires an approach that can be applied in evaluations being undertaken by</a:t>
            </a:r>
            <a:r>
              <a:rPr lang="en-GB" b="1"/>
              <a:t> teams or individuals with limited knowledge and experience </a:t>
            </a:r>
            <a:r>
              <a:rPr lang="en-GB"/>
              <a:t>in environmental sustainability and natural systems</a:t>
            </a:r>
            <a:endParaRPr lang="en-US"/>
          </a:p>
          <a:p>
            <a:pPr marL="571500" indent="-342900">
              <a:buChar char="•"/>
            </a:pPr>
            <a:r>
              <a:rPr lang="en-GB"/>
              <a:t>Needs to be replicable with sufficient documentation to promote </a:t>
            </a:r>
            <a:r>
              <a:rPr lang="en-GB" b="1"/>
              <a:t>reliability of use </a:t>
            </a:r>
            <a:r>
              <a:rPr lang="en-GB"/>
              <a:t>of the typology</a:t>
            </a:r>
          </a:p>
          <a:p>
            <a:pPr marL="571500" indent="-342900">
              <a:buChar char="•"/>
            </a:pPr>
            <a:r>
              <a:rPr lang="en-GB"/>
              <a:t>Planning an example nexus of agriculture and water systems</a:t>
            </a:r>
          </a:p>
        </p:txBody>
      </p:sp>
    </p:spTree>
    <p:extLst>
      <p:ext uri="{BB962C8B-B14F-4D97-AF65-F5344CB8AC3E}">
        <p14:creationId xmlns:p14="http://schemas.microsoft.com/office/powerpoint/2010/main" val="146097077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F2CAFCB-788B-35B2-1CB3-014ECE880857}"/>
              </a:ext>
            </a:extLst>
          </p:cNvPr>
          <p:cNvSpPr>
            <a:spLocks noGrp="1"/>
          </p:cNvSpPr>
          <p:nvPr>
            <p:ph type="title"/>
          </p:nvPr>
        </p:nvSpPr>
        <p:spPr/>
        <p:txBody>
          <a:bodyPr>
            <a:normAutofit fontScale="90000"/>
          </a:bodyPr>
          <a:lstStyle/>
          <a:p>
            <a:r>
              <a:rPr lang="en-GB"/>
              <a:t>Assessing net environmental effects for IFAD evaluation</a:t>
            </a:r>
            <a:endParaRPr lang="en-CA"/>
          </a:p>
        </p:txBody>
      </p:sp>
      <p:graphicFrame>
        <p:nvGraphicFramePr>
          <p:cNvPr id="9" name="Diagram 8">
            <a:extLst>
              <a:ext uri="{FF2B5EF4-FFF2-40B4-BE49-F238E27FC236}">
                <a16:creationId xmlns:a16="http://schemas.microsoft.com/office/drawing/2014/main" id="{E0F3623F-9867-CF8F-268E-ACDF5B187ED4}"/>
              </a:ext>
            </a:extLst>
          </p:cNvPr>
          <p:cNvGraphicFramePr/>
          <p:nvPr>
            <p:extLst>
              <p:ext uri="{D42A27DB-BD31-4B8C-83A1-F6EECF244321}">
                <p14:modId xmlns:p14="http://schemas.microsoft.com/office/powerpoint/2010/main" val="2968372489"/>
              </p:ext>
            </p:extLst>
          </p:nvPr>
        </p:nvGraphicFramePr>
        <p:xfrm>
          <a:off x="1128698" y="1194486"/>
          <a:ext cx="10441002" cy="54687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5535416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15225D-AD6C-249B-CF8E-16CE090DE0B9}"/>
              </a:ext>
            </a:extLst>
          </p:cNvPr>
          <p:cNvSpPr>
            <a:spLocks noGrp="1"/>
          </p:cNvSpPr>
          <p:nvPr>
            <p:ph type="title"/>
          </p:nvPr>
        </p:nvSpPr>
        <p:spPr>
          <a:xfrm>
            <a:off x="573683" y="845670"/>
            <a:ext cx="3331343" cy="5166659"/>
          </a:xfrm>
        </p:spPr>
        <p:txBody>
          <a:bodyPr/>
          <a:lstStyle/>
          <a:p>
            <a:r>
              <a:rPr lang="en-US">
                <a:latin typeface="Avenir Next LT Pro"/>
              </a:rPr>
              <a:t>Real World </a:t>
            </a:r>
            <a:r>
              <a:rPr lang="en-US" err="1">
                <a:latin typeface="Avenir Next LT Pro"/>
              </a:rPr>
              <a:t>Exampels</a:t>
            </a:r>
            <a:endParaRPr lang="en-US">
              <a:latin typeface="Avenir Next LT Pro"/>
            </a:endParaRPr>
          </a:p>
        </p:txBody>
      </p:sp>
      <p:sp>
        <p:nvSpPr>
          <p:cNvPr id="3" name="Text Placeholder 5">
            <a:extLst>
              <a:ext uri="{FF2B5EF4-FFF2-40B4-BE49-F238E27FC236}">
                <a16:creationId xmlns:a16="http://schemas.microsoft.com/office/drawing/2014/main" id="{4B0A2BE0-18CF-FE64-1586-2FF471E4C6D6}"/>
              </a:ext>
            </a:extLst>
          </p:cNvPr>
          <p:cNvSpPr txBox="1">
            <a:spLocks/>
          </p:cNvSpPr>
          <p:nvPr/>
        </p:nvSpPr>
        <p:spPr>
          <a:xfrm>
            <a:off x="4864100" y="3429000"/>
            <a:ext cx="6599238" cy="2956810"/>
          </a:xfrm>
          <a:prstGeom prst="rect">
            <a:avLst/>
          </a:prstGeom>
        </p:spPr>
        <p:txBody>
          <a:bodyPr lIns="91440" tIns="45720" rIns="91440" bIns="45720" anchor="t">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indent="-342900">
              <a:buAutoNum type="arabicPeriod"/>
            </a:pPr>
            <a:endParaRPr lang="en-US" sz="1800" kern="0"/>
          </a:p>
        </p:txBody>
      </p:sp>
      <p:pic>
        <p:nvPicPr>
          <p:cNvPr id="4" name="Grafik 3" descr="Ein Bild, das Grafiken, Design, Symbol, Clipart enthält.&#10;&#10;Beschreibung automatisch generiert.">
            <a:extLst>
              <a:ext uri="{FF2B5EF4-FFF2-40B4-BE49-F238E27FC236}">
                <a16:creationId xmlns:a16="http://schemas.microsoft.com/office/drawing/2014/main" id="{0DC45519-C4FA-11D6-E3B2-11FA3A0B900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3637" y="1172029"/>
            <a:ext cx="2370157" cy="1671562"/>
          </a:xfrm>
          <a:prstGeom prst="rect">
            <a:avLst/>
          </a:prstGeom>
        </p:spPr>
      </p:pic>
      <p:sp>
        <p:nvSpPr>
          <p:cNvPr id="5" name="Textfeld 4">
            <a:extLst>
              <a:ext uri="{FF2B5EF4-FFF2-40B4-BE49-F238E27FC236}">
                <a16:creationId xmlns:a16="http://schemas.microsoft.com/office/drawing/2014/main" id="{970EA739-1BB3-80E4-83CF-7CBBBFBD5489}"/>
              </a:ext>
            </a:extLst>
          </p:cNvPr>
          <p:cNvSpPr txBox="1"/>
          <p:nvPr/>
        </p:nvSpPr>
        <p:spPr>
          <a:xfrm>
            <a:off x="4864100" y="2736501"/>
            <a:ext cx="6445064" cy="1384995"/>
          </a:xfrm>
          <a:prstGeom prst="rect">
            <a:avLst/>
          </a:prstGeom>
          <a:noFill/>
        </p:spPr>
        <p:txBody>
          <a:bodyPr wrap="square" rtlCol="0">
            <a:spAutoFit/>
          </a:bodyPr>
          <a:lstStyle/>
          <a:p>
            <a:r>
              <a:rPr lang="en-GB" sz="2800">
                <a:latin typeface="Avenir"/>
              </a:rPr>
              <a:t>The first Country led Footprint Evaluation worldwide carried out by the Colombian National Planning Department</a:t>
            </a:r>
            <a:endParaRPr lang="de-DE" sz="2800">
              <a:latin typeface="Avenir"/>
            </a:endParaRPr>
          </a:p>
        </p:txBody>
      </p:sp>
      <p:pic>
        <p:nvPicPr>
          <p:cNvPr id="13" name="Grafik 12" descr="Ein Bild, das Text, Symbol, Logo, Grafiken enthält.&#10;&#10;Automatisch generierte Beschreibung">
            <a:extLst>
              <a:ext uri="{FF2B5EF4-FFF2-40B4-BE49-F238E27FC236}">
                <a16:creationId xmlns:a16="http://schemas.microsoft.com/office/drawing/2014/main" id="{05FF3518-0706-86F3-34AD-73F0307F198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29305" y="5765503"/>
            <a:ext cx="1331608" cy="620307"/>
          </a:xfrm>
          <a:prstGeom prst="rect">
            <a:avLst/>
          </a:prstGeom>
        </p:spPr>
      </p:pic>
      <p:pic>
        <p:nvPicPr>
          <p:cNvPr id="15" name="Grafik 14" descr="Ein Bild, das Text, Schrift, Screenshot, Logo enthält.&#10;&#10;Automatisch generierte Beschreibung">
            <a:extLst>
              <a:ext uri="{FF2B5EF4-FFF2-40B4-BE49-F238E27FC236}">
                <a16:creationId xmlns:a16="http://schemas.microsoft.com/office/drawing/2014/main" id="{811E4852-4F79-F421-1B20-B6DAA95D163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387141" y="5797968"/>
            <a:ext cx="1331608" cy="692437"/>
          </a:xfrm>
          <a:prstGeom prst="rect">
            <a:avLst/>
          </a:prstGeom>
        </p:spPr>
      </p:pic>
      <p:pic>
        <p:nvPicPr>
          <p:cNvPr id="17" name="Grafik 16" descr="Ein Bild, das Text, Gemüse, Spargel enthält.&#10;&#10;Automatisch generierte Beschreibung">
            <a:extLst>
              <a:ext uri="{FF2B5EF4-FFF2-40B4-BE49-F238E27FC236}">
                <a16:creationId xmlns:a16="http://schemas.microsoft.com/office/drawing/2014/main" id="{11F32608-B3E6-9D20-41FB-62178E7D06E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344977" y="5789593"/>
            <a:ext cx="1946398" cy="645464"/>
          </a:xfrm>
          <a:prstGeom prst="rect">
            <a:avLst/>
          </a:prstGeom>
        </p:spPr>
      </p:pic>
      <p:pic>
        <p:nvPicPr>
          <p:cNvPr id="19" name="Grafik 18" descr="Ein Bild, das Schrift, Text, Logo, Grafiken enthält.&#10;&#10;Automatisch generierte Beschreibung">
            <a:extLst>
              <a:ext uri="{FF2B5EF4-FFF2-40B4-BE49-F238E27FC236}">
                <a16:creationId xmlns:a16="http://schemas.microsoft.com/office/drawing/2014/main" id="{5C51C3A5-5567-B500-1F4E-D68E27F1BCF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653593" y="5618626"/>
            <a:ext cx="1034828" cy="987398"/>
          </a:xfrm>
          <a:prstGeom prst="rect">
            <a:avLst/>
          </a:prstGeom>
        </p:spPr>
      </p:pic>
    </p:spTree>
    <p:extLst>
      <p:ext uri="{BB962C8B-B14F-4D97-AF65-F5344CB8AC3E}">
        <p14:creationId xmlns:p14="http://schemas.microsoft.com/office/powerpoint/2010/main" val="428421459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D9641A2-C725-A5BB-A94E-C4997A720B6E}"/>
              </a:ext>
            </a:extLst>
          </p:cNvPr>
          <p:cNvSpPr>
            <a:spLocks noGrp="1"/>
          </p:cNvSpPr>
          <p:nvPr>
            <p:ph type="title"/>
          </p:nvPr>
        </p:nvSpPr>
        <p:spPr/>
        <p:txBody>
          <a:bodyPr>
            <a:normAutofit/>
          </a:bodyPr>
          <a:lstStyle/>
          <a:p>
            <a:r>
              <a:rPr lang="en-GB" sz="4000"/>
              <a:t>Resources</a:t>
            </a:r>
          </a:p>
        </p:txBody>
      </p:sp>
      <p:grpSp>
        <p:nvGrpSpPr>
          <p:cNvPr id="5" name="Group 4">
            <a:extLst>
              <a:ext uri="{FF2B5EF4-FFF2-40B4-BE49-F238E27FC236}">
                <a16:creationId xmlns:a16="http://schemas.microsoft.com/office/drawing/2014/main" id="{224B26E3-B947-990A-A3BC-8E487E11DC62}"/>
              </a:ext>
            </a:extLst>
          </p:cNvPr>
          <p:cNvGrpSpPr/>
          <p:nvPr/>
        </p:nvGrpSpPr>
        <p:grpSpPr>
          <a:xfrm>
            <a:off x="4157731" y="570908"/>
            <a:ext cx="7880469" cy="5841467"/>
            <a:chOff x="4157731" y="570908"/>
            <a:chExt cx="7880469" cy="5841467"/>
          </a:xfrm>
        </p:grpSpPr>
        <p:grpSp>
          <p:nvGrpSpPr>
            <p:cNvPr id="4" name="Group 3">
              <a:extLst>
                <a:ext uri="{FF2B5EF4-FFF2-40B4-BE49-F238E27FC236}">
                  <a16:creationId xmlns:a16="http://schemas.microsoft.com/office/drawing/2014/main" id="{AF7E88CB-55D8-3153-4CD9-B6611C2CC114}"/>
                </a:ext>
              </a:extLst>
            </p:cNvPr>
            <p:cNvGrpSpPr/>
            <p:nvPr/>
          </p:nvGrpSpPr>
          <p:grpSpPr>
            <a:xfrm>
              <a:off x="4157731" y="570908"/>
              <a:ext cx="7880469" cy="5841467"/>
              <a:chOff x="4157731" y="570908"/>
              <a:chExt cx="7880469" cy="5841467"/>
            </a:xfrm>
          </p:grpSpPr>
          <p:pic>
            <p:nvPicPr>
              <p:cNvPr id="13" name="Picture 12">
                <a:extLst>
                  <a:ext uri="{FF2B5EF4-FFF2-40B4-BE49-F238E27FC236}">
                    <a16:creationId xmlns:a16="http://schemas.microsoft.com/office/drawing/2014/main" id="{4B327A2F-6CF7-F466-1C01-DD6210590F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57731" y="570908"/>
                <a:ext cx="7880469" cy="5841467"/>
              </a:xfrm>
              <a:prstGeom prst="rect">
                <a:avLst/>
              </a:prstGeom>
              <a:effectLst>
                <a:outerShdw blurRad="63500" sx="102000" sy="102000" algn="ctr" rotWithShape="0">
                  <a:prstClr val="black">
                    <a:alpha val="40000"/>
                  </a:prstClr>
                </a:outerShdw>
              </a:effectLst>
            </p:spPr>
          </p:pic>
          <p:pic>
            <p:nvPicPr>
              <p:cNvPr id="3" name="Picture 2">
                <a:extLst>
                  <a:ext uri="{FF2B5EF4-FFF2-40B4-BE49-F238E27FC236}">
                    <a16:creationId xmlns:a16="http://schemas.microsoft.com/office/drawing/2014/main" id="{3DD00C9C-76DD-517B-09C8-BE19770FDB77}"/>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9909394" y="5346539"/>
                <a:ext cx="2128806" cy="1040213"/>
              </a:xfrm>
              <a:prstGeom prst="rect">
                <a:avLst/>
              </a:prstGeom>
              <a:noFill/>
              <a:ln>
                <a:noFill/>
              </a:ln>
              <a:extLst>
                <a:ext uri="{909E8E84-426E-40DD-AFC4-6F175D3DCCD1}">
                  <a14:hiddenFill xmlns:a14="http://schemas.microsoft.com/office/drawing/2010/main">
                    <a:solidFill>
                      <a:srgbClr val="FFFFFF"/>
                    </a:solidFill>
                  </a14:hiddenFill>
                </a:ext>
              </a:extLst>
            </p:spPr>
          </p:pic>
        </p:grpSp>
        <p:pic>
          <p:nvPicPr>
            <p:cNvPr id="15" name="Picture 14">
              <a:extLst>
                <a:ext uri="{FF2B5EF4-FFF2-40B4-BE49-F238E27FC236}">
                  <a16:creationId xmlns:a16="http://schemas.microsoft.com/office/drawing/2014/main" id="{2EC2A259-09A4-76A8-CAE6-D665747E52E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461097" y="3764667"/>
              <a:ext cx="1483007" cy="1485743"/>
            </a:xfrm>
            <a:prstGeom prst="rect">
              <a:avLst/>
            </a:prstGeom>
          </p:spPr>
        </p:pic>
      </p:grpSp>
    </p:spTree>
    <p:extLst>
      <p:ext uri="{BB962C8B-B14F-4D97-AF65-F5344CB8AC3E}">
        <p14:creationId xmlns:p14="http://schemas.microsoft.com/office/powerpoint/2010/main" val="281402429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DE71355-7267-BB17-FCDB-C6E199E0AF2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04931" y="1160681"/>
            <a:ext cx="7287286" cy="5039162"/>
          </a:xfrm>
          <a:prstGeom prst="rect">
            <a:avLst/>
          </a:prstGeom>
          <a:effectLst>
            <a:outerShdw blurRad="63500" sx="102000" sy="102000" algn="ctr" rotWithShape="0">
              <a:prstClr val="black">
                <a:alpha val="40000"/>
              </a:prstClr>
            </a:outerShdw>
          </a:effectLst>
        </p:spPr>
      </p:pic>
      <p:pic>
        <p:nvPicPr>
          <p:cNvPr id="5" name="Picture 4" descr="A green and white cover&#10;&#10;Description automatically generated">
            <a:extLst>
              <a:ext uri="{FF2B5EF4-FFF2-40B4-BE49-F238E27FC236}">
                <a16:creationId xmlns:a16="http://schemas.microsoft.com/office/drawing/2014/main" id="{BE70570E-F7BB-AC26-F37F-708BE393751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2960" y="104603"/>
            <a:ext cx="4827891" cy="6648793"/>
          </a:xfrm>
          <a:prstGeom prst="rect">
            <a:avLst/>
          </a:prstGeom>
          <a:effectLst>
            <a:outerShdw blurRad="63500" sx="102000" sy="102000" algn="ctr" rotWithShape="0">
              <a:prstClr val="black">
                <a:alpha val="40000"/>
              </a:prstClr>
            </a:outerShdw>
          </a:effectLst>
        </p:spPr>
      </p:pic>
      <p:pic>
        <p:nvPicPr>
          <p:cNvPr id="7" name="Picture 6">
            <a:extLst>
              <a:ext uri="{FF2B5EF4-FFF2-40B4-BE49-F238E27FC236}">
                <a16:creationId xmlns:a16="http://schemas.microsoft.com/office/drawing/2014/main" id="{4A85E268-1428-6E80-3739-E219E001642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09378" y="3865456"/>
            <a:ext cx="1295553" cy="1295553"/>
          </a:xfrm>
          <a:prstGeom prst="rect">
            <a:avLst/>
          </a:prstGeom>
        </p:spPr>
      </p:pic>
      <p:pic>
        <p:nvPicPr>
          <p:cNvPr id="6" name="Picture 5">
            <a:extLst>
              <a:ext uri="{FF2B5EF4-FFF2-40B4-BE49-F238E27FC236}">
                <a16:creationId xmlns:a16="http://schemas.microsoft.com/office/drawing/2014/main" id="{95F06096-6CD0-DCA7-5C4B-0FBBC848CD8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402653" y="2077387"/>
            <a:ext cx="1132730" cy="1140792"/>
          </a:xfrm>
          <a:prstGeom prst="rect">
            <a:avLst/>
          </a:prstGeom>
        </p:spPr>
      </p:pic>
      <p:pic>
        <p:nvPicPr>
          <p:cNvPr id="2" name="Picture 1">
            <a:extLst>
              <a:ext uri="{FF2B5EF4-FFF2-40B4-BE49-F238E27FC236}">
                <a16:creationId xmlns:a16="http://schemas.microsoft.com/office/drawing/2014/main" id="{AA8E3ADC-1350-4371-CC2B-5988018CC931}"/>
              </a:ext>
            </a:extLst>
          </p:cNvPr>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2131344" y="6056040"/>
            <a:ext cx="1390528" cy="67946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3" name="Picture 2" descr="A close-up of a logo&#10;&#10;Description automatically generated with medium confidence">
            <a:extLst>
              <a:ext uri="{FF2B5EF4-FFF2-40B4-BE49-F238E27FC236}">
                <a16:creationId xmlns:a16="http://schemas.microsoft.com/office/drawing/2014/main" id="{973D6717-9647-3908-6BAB-F7FB8A399FBA}"/>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2960" y="6047021"/>
            <a:ext cx="2032033" cy="679462"/>
          </a:xfrm>
          <a:prstGeom prst="rect">
            <a:avLst/>
          </a:prstGeom>
        </p:spPr>
      </p:pic>
    </p:spTree>
    <p:extLst>
      <p:ext uri="{BB962C8B-B14F-4D97-AF65-F5344CB8AC3E}">
        <p14:creationId xmlns:p14="http://schemas.microsoft.com/office/powerpoint/2010/main" val="413244492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F6AEA5-735C-4D7B-68A9-F7C8004F81F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26EFD09-D762-5205-EB96-5B6697E7EA5A}"/>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EED55E1A-D539-D7E2-2798-95502894622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0600" y="132588"/>
            <a:ext cx="4604722" cy="6592824"/>
          </a:xfrm>
          <a:prstGeom prst="rect">
            <a:avLst/>
          </a:prstGeom>
          <a:effectLst>
            <a:outerShdw blurRad="63500" sx="102000" sy="102000" algn="ctr" rotWithShape="0">
              <a:prstClr val="black">
                <a:alpha val="40000"/>
              </a:prstClr>
            </a:outerShdw>
          </a:effectLst>
        </p:spPr>
      </p:pic>
      <p:pic>
        <p:nvPicPr>
          <p:cNvPr id="6" name="Picture 5">
            <a:extLst>
              <a:ext uri="{FF2B5EF4-FFF2-40B4-BE49-F238E27FC236}">
                <a16:creationId xmlns:a16="http://schemas.microsoft.com/office/drawing/2014/main" id="{932E62F5-3A1C-BAE3-2B38-8C8CB641426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72055" y="3540252"/>
            <a:ext cx="1269053" cy="1267165"/>
          </a:xfrm>
          <a:prstGeom prst="rect">
            <a:avLst/>
          </a:prstGeom>
        </p:spPr>
      </p:pic>
      <p:pic>
        <p:nvPicPr>
          <p:cNvPr id="8" name="Picture 7">
            <a:extLst>
              <a:ext uri="{FF2B5EF4-FFF2-40B4-BE49-F238E27FC236}">
                <a16:creationId xmlns:a16="http://schemas.microsoft.com/office/drawing/2014/main" id="{1078675E-32E4-6A21-BFB8-E27A5371967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596679" y="132588"/>
            <a:ext cx="4604721" cy="6592824"/>
          </a:xfrm>
          <a:prstGeom prst="rect">
            <a:avLst/>
          </a:prstGeom>
          <a:effectLst>
            <a:outerShdw blurRad="63500" sx="102000" sy="102000" algn="ctr" rotWithShape="0">
              <a:prstClr val="black">
                <a:alpha val="40000"/>
              </a:prstClr>
            </a:outerShdw>
          </a:effectLst>
        </p:spPr>
      </p:pic>
      <p:pic>
        <p:nvPicPr>
          <p:cNvPr id="10" name="Picture 9">
            <a:extLst>
              <a:ext uri="{FF2B5EF4-FFF2-40B4-BE49-F238E27FC236}">
                <a16:creationId xmlns:a16="http://schemas.microsoft.com/office/drawing/2014/main" id="{FC9E01E1-7D84-54E6-1A00-E4363768827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05599" y="3540252"/>
            <a:ext cx="1269053" cy="1253968"/>
          </a:xfrm>
          <a:prstGeom prst="rect">
            <a:avLst/>
          </a:prstGeom>
        </p:spPr>
      </p:pic>
    </p:spTree>
    <p:extLst>
      <p:ext uri="{BB962C8B-B14F-4D97-AF65-F5344CB8AC3E}">
        <p14:creationId xmlns:p14="http://schemas.microsoft.com/office/powerpoint/2010/main" val="288606463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A7BBEE-6844-06E1-5284-311A97FC29E2}"/>
              </a:ext>
            </a:extLst>
          </p:cNvPr>
          <p:cNvSpPr>
            <a:spLocks noGrp="1"/>
          </p:cNvSpPr>
          <p:nvPr>
            <p:ph idx="1"/>
          </p:nvPr>
        </p:nvSpPr>
        <p:spPr>
          <a:xfrm>
            <a:off x="649224" y="1097280"/>
            <a:ext cx="5882205" cy="5084064"/>
          </a:xfrm>
        </p:spPr>
        <p:txBody>
          <a:bodyPr>
            <a:normAutofit/>
          </a:bodyPr>
          <a:lstStyle/>
          <a:p>
            <a:pPr marL="76200" indent="0">
              <a:buNone/>
            </a:pPr>
            <a:r>
              <a:rPr lang="en-US"/>
              <a:t>4 diverse examples show how sustainability could have been included in evaluations of these “human systems” initiatives:</a:t>
            </a:r>
          </a:p>
          <a:p>
            <a:pPr marL="533400" indent="-457200">
              <a:buFont typeface="+mj-lt"/>
              <a:buAutoNum type="arabicPeriod"/>
            </a:pPr>
            <a:r>
              <a:rPr lang="en-US"/>
              <a:t>Community garden project</a:t>
            </a:r>
          </a:p>
          <a:p>
            <a:pPr marL="533400" indent="-457200">
              <a:buFont typeface="+mj-lt"/>
              <a:buAutoNum type="arabicPeriod"/>
            </a:pPr>
            <a:r>
              <a:rPr lang="en-US"/>
              <a:t>Redeveloping community corrections</a:t>
            </a:r>
          </a:p>
          <a:p>
            <a:pPr marL="533400" indent="-457200">
              <a:buFont typeface="+mj-lt"/>
              <a:buAutoNum type="arabicPeriod"/>
            </a:pPr>
            <a:r>
              <a:rPr lang="en-US"/>
              <a:t>Retrospective Impact Evaluation of Save the Children’s Sponsorship Programming in Woliso, Ethiopia (2002-2010)</a:t>
            </a:r>
          </a:p>
          <a:p>
            <a:pPr marL="533400" indent="-457200">
              <a:buFont typeface="+mj-lt"/>
              <a:buAutoNum type="arabicPeriod"/>
            </a:pPr>
            <a:r>
              <a:rPr lang="en-US"/>
              <a:t>Child Support Grant Impact </a:t>
            </a:r>
            <a:br>
              <a:rPr lang="en-US"/>
            </a:br>
            <a:r>
              <a:rPr lang="en-US"/>
              <a:t>Assessment</a:t>
            </a:r>
          </a:p>
          <a:p>
            <a:pPr marL="76200" indent="0">
              <a:buNone/>
            </a:pPr>
            <a:endParaRPr lang="en-US"/>
          </a:p>
        </p:txBody>
      </p:sp>
      <p:pic>
        <p:nvPicPr>
          <p:cNvPr id="5" name="Picture 4">
            <a:extLst>
              <a:ext uri="{FF2B5EF4-FFF2-40B4-BE49-F238E27FC236}">
                <a16:creationId xmlns:a16="http://schemas.microsoft.com/office/drawing/2014/main" id="{00F2F851-2034-0C81-B58F-1A696F56CCB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28263" y="102184"/>
            <a:ext cx="4713283" cy="6653632"/>
          </a:xfrm>
          <a:prstGeom prst="rect">
            <a:avLst/>
          </a:prstGeom>
          <a:effectLst>
            <a:outerShdw blurRad="63500" sx="102000" sy="102000" algn="ctr" rotWithShape="0">
              <a:prstClr val="black">
                <a:alpha val="40000"/>
              </a:prstClr>
            </a:outerShdw>
          </a:effectLst>
        </p:spPr>
      </p:pic>
      <p:pic>
        <p:nvPicPr>
          <p:cNvPr id="7" name="Picture 6">
            <a:extLst>
              <a:ext uri="{FF2B5EF4-FFF2-40B4-BE49-F238E27FC236}">
                <a16:creationId xmlns:a16="http://schemas.microsoft.com/office/drawing/2014/main" id="{37143866-E277-F3A7-4F89-A6E417D3ACF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85934" y="4903888"/>
            <a:ext cx="1394135" cy="1392032"/>
          </a:xfrm>
          <a:prstGeom prst="rect">
            <a:avLst/>
          </a:prstGeom>
        </p:spPr>
      </p:pic>
    </p:spTree>
    <p:extLst>
      <p:ext uri="{BB962C8B-B14F-4D97-AF65-F5344CB8AC3E}">
        <p14:creationId xmlns:p14="http://schemas.microsoft.com/office/powerpoint/2010/main" val="145094828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FB3A219-914D-9B25-6D21-B2CA5FD6553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36014" y="94668"/>
            <a:ext cx="4780548" cy="6668663"/>
          </a:xfrm>
          <a:prstGeom prst="rect">
            <a:avLst/>
          </a:prstGeom>
          <a:effectLst>
            <a:outerShdw blurRad="63500" sx="102000" sy="102000" algn="ctr" rotWithShape="0">
              <a:prstClr val="black">
                <a:alpha val="40000"/>
              </a:prstClr>
            </a:outerShdw>
          </a:effectLst>
        </p:spPr>
      </p:pic>
      <p:pic>
        <p:nvPicPr>
          <p:cNvPr id="5" name="Picture 4">
            <a:extLst>
              <a:ext uri="{FF2B5EF4-FFF2-40B4-BE49-F238E27FC236}">
                <a16:creationId xmlns:a16="http://schemas.microsoft.com/office/drawing/2014/main" id="{B43AC3AC-E918-8732-3DAA-999D02390AB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363574" y="94668"/>
            <a:ext cx="4636152" cy="6668663"/>
          </a:xfrm>
          <a:prstGeom prst="rect">
            <a:avLst/>
          </a:prstGeom>
          <a:effectLst>
            <a:outerShdw blurRad="63500" sx="102000" sy="102000" algn="ctr" rotWithShape="0">
              <a:prstClr val="black">
                <a:alpha val="40000"/>
              </a:prstClr>
            </a:outerShdw>
          </a:effectLst>
        </p:spPr>
      </p:pic>
      <p:pic>
        <p:nvPicPr>
          <p:cNvPr id="7" name="Picture 6">
            <a:extLst>
              <a:ext uri="{FF2B5EF4-FFF2-40B4-BE49-F238E27FC236}">
                <a16:creationId xmlns:a16="http://schemas.microsoft.com/office/drawing/2014/main" id="{D36D4165-A946-F015-2C6F-F60BB1A4F2D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25232" y="663163"/>
            <a:ext cx="1359222" cy="1355116"/>
          </a:xfrm>
          <a:prstGeom prst="rect">
            <a:avLst/>
          </a:prstGeom>
        </p:spPr>
      </p:pic>
      <p:sp>
        <p:nvSpPr>
          <p:cNvPr id="8" name="TextBox 7">
            <a:extLst>
              <a:ext uri="{FF2B5EF4-FFF2-40B4-BE49-F238E27FC236}">
                <a16:creationId xmlns:a16="http://schemas.microsoft.com/office/drawing/2014/main" id="{B9BD7A25-B3D9-8D56-1ED8-DF600BAA53F1}"/>
              </a:ext>
            </a:extLst>
          </p:cNvPr>
          <p:cNvSpPr txBox="1"/>
          <p:nvPr/>
        </p:nvSpPr>
        <p:spPr>
          <a:xfrm>
            <a:off x="10229697" y="2036927"/>
            <a:ext cx="1881137" cy="3139321"/>
          </a:xfrm>
          <a:prstGeom prst="rect">
            <a:avLst/>
          </a:prstGeom>
          <a:noFill/>
        </p:spPr>
        <p:txBody>
          <a:bodyPr wrap="square" rtlCol="0">
            <a:spAutoFit/>
          </a:bodyPr>
          <a:lstStyle/>
          <a:p>
            <a:r>
              <a:rPr lang="en-US"/>
              <a:t>Download this helpful 2-page PDF from </a:t>
            </a:r>
            <a:r>
              <a:rPr lang="en-US" err="1"/>
              <a:t>BetterEvaluation</a:t>
            </a:r>
            <a:endParaRPr lang="en-US"/>
          </a:p>
          <a:p>
            <a:endParaRPr lang="en-US"/>
          </a:p>
          <a:p>
            <a:endParaRPr lang="en-US"/>
          </a:p>
          <a:p>
            <a:r>
              <a:rPr lang="en-US"/>
              <a:t>More recent explanations are available on the </a:t>
            </a:r>
            <a:r>
              <a:rPr lang="en-US" err="1"/>
              <a:t>BetterEvaluation</a:t>
            </a:r>
            <a:r>
              <a:rPr lang="en-US"/>
              <a:t> site</a:t>
            </a:r>
          </a:p>
        </p:txBody>
      </p:sp>
      <p:pic>
        <p:nvPicPr>
          <p:cNvPr id="9" name="Picture 8">
            <a:extLst>
              <a:ext uri="{FF2B5EF4-FFF2-40B4-BE49-F238E27FC236}">
                <a16:creationId xmlns:a16="http://schemas.microsoft.com/office/drawing/2014/main" id="{1FB6583E-C873-8EDF-795D-619906B5504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325232" y="5176248"/>
            <a:ext cx="1359222" cy="1357171"/>
          </a:xfrm>
          <a:prstGeom prst="rect">
            <a:avLst/>
          </a:prstGeom>
        </p:spPr>
      </p:pic>
    </p:spTree>
    <p:extLst>
      <p:ext uri="{BB962C8B-B14F-4D97-AF65-F5344CB8AC3E}">
        <p14:creationId xmlns:p14="http://schemas.microsoft.com/office/powerpoint/2010/main" val="3670358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1F33C1-176A-5168-C600-BE7DE9349386}"/>
              </a:ext>
            </a:extLst>
          </p:cNvPr>
          <p:cNvSpPr>
            <a:spLocks noGrp="1"/>
          </p:cNvSpPr>
          <p:nvPr>
            <p:ph type="title"/>
          </p:nvPr>
        </p:nvSpPr>
        <p:spPr>
          <a:xfrm>
            <a:off x="612759" y="365124"/>
            <a:ext cx="10421726" cy="1501327"/>
          </a:xfrm>
        </p:spPr>
        <p:txBody>
          <a:bodyPr>
            <a:normAutofit/>
          </a:bodyPr>
          <a:lstStyle/>
          <a:p>
            <a:pPr algn="ctr"/>
            <a:r>
              <a:rPr lang="en-GB"/>
              <a:t>Use is even more paramount for polycrisis</a:t>
            </a:r>
          </a:p>
        </p:txBody>
      </p:sp>
      <p:sp>
        <p:nvSpPr>
          <p:cNvPr id="17" name="Text Placeholder 4">
            <a:extLst>
              <a:ext uri="{FF2B5EF4-FFF2-40B4-BE49-F238E27FC236}">
                <a16:creationId xmlns:a16="http://schemas.microsoft.com/office/drawing/2014/main" id="{515DB1DC-2995-2ECA-2C31-CFD667FEA139}"/>
              </a:ext>
            </a:extLst>
          </p:cNvPr>
          <p:cNvSpPr txBox="1">
            <a:spLocks/>
          </p:cNvSpPr>
          <p:nvPr/>
        </p:nvSpPr>
        <p:spPr>
          <a:xfrm>
            <a:off x="1630797" y="2617033"/>
            <a:ext cx="4335160" cy="613390"/>
          </a:xfrm>
          <a:prstGeom prst="rect">
            <a:avLst/>
          </a:prstGeom>
        </p:spPr>
        <p:txBody>
          <a:bodyPr lIns="91440" tIns="45720" rIns="91440" bIns="45720" anchor="t"/>
          <a:lstStyle>
            <a:lvl1pPr marL="228600" indent="-228600" algn="l" defTabSz="914400" rtl="0" eaLnBrk="1" latinLnBrk="0" hangingPunct="1">
              <a:lnSpc>
                <a:spcPct val="110000"/>
              </a:lnSpc>
              <a:spcBef>
                <a:spcPts val="1000"/>
              </a:spcBef>
              <a:buFont typeface="Arial" panose="020B0604020202020204" pitchFamily="34" charset="0"/>
              <a:buChar char="•"/>
              <a:defRPr sz="2400" kern="1200" spc="-20" baseline="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000" kern="1200" spc="-20" baseline="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800" kern="1200" spc="-20" baseline="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600" kern="1200" spc="-20" baseline="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600" kern="1200" spc="-2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a:solidFill>
                  <a:schemeClr val="accent6"/>
                </a:solidFill>
              </a:rPr>
              <a:t>Instrumental Use (knowledge for action)</a:t>
            </a:r>
          </a:p>
        </p:txBody>
      </p:sp>
      <p:sp>
        <p:nvSpPr>
          <p:cNvPr id="18" name="Text Placeholder 6">
            <a:extLst>
              <a:ext uri="{FF2B5EF4-FFF2-40B4-BE49-F238E27FC236}">
                <a16:creationId xmlns:a16="http://schemas.microsoft.com/office/drawing/2014/main" id="{D399B854-F67B-F4AD-80A9-65D2A57F6962}"/>
              </a:ext>
            </a:extLst>
          </p:cNvPr>
          <p:cNvSpPr txBox="1">
            <a:spLocks/>
          </p:cNvSpPr>
          <p:nvPr/>
        </p:nvSpPr>
        <p:spPr>
          <a:xfrm>
            <a:off x="1630797" y="3628854"/>
            <a:ext cx="4756714" cy="3266023"/>
          </a:xfrm>
          <a:prstGeom prst="rect">
            <a:avLst/>
          </a:prstGeom>
        </p:spPr>
        <p:txBody>
          <a:bodyPr/>
          <a:lstStyle>
            <a:lvl1pPr marL="228600" indent="-228600" algn="l" defTabSz="914400" rtl="0" eaLnBrk="1" latinLnBrk="0" hangingPunct="1">
              <a:lnSpc>
                <a:spcPct val="110000"/>
              </a:lnSpc>
              <a:spcBef>
                <a:spcPts val="1000"/>
              </a:spcBef>
              <a:buFont typeface="Arial" panose="020B0604020202020204" pitchFamily="34" charset="0"/>
              <a:buChar char="•"/>
              <a:defRPr sz="2400" kern="1200" spc="-20" baseline="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000" kern="1200" spc="-20" baseline="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800" kern="1200" spc="-20" baseline="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600" kern="1200" spc="-20" baseline="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600" kern="1200" spc="-2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a:t>This intervention has direct and adverse environmental effects that can be mitigated and here are some options</a:t>
            </a:r>
          </a:p>
        </p:txBody>
      </p:sp>
      <p:sp>
        <p:nvSpPr>
          <p:cNvPr id="19" name="Text Placeholder 5">
            <a:extLst>
              <a:ext uri="{FF2B5EF4-FFF2-40B4-BE49-F238E27FC236}">
                <a16:creationId xmlns:a16="http://schemas.microsoft.com/office/drawing/2014/main" id="{9ED7B9EA-E008-A757-9210-13120253FEE3}"/>
              </a:ext>
            </a:extLst>
          </p:cNvPr>
          <p:cNvSpPr txBox="1">
            <a:spLocks/>
          </p:cNvSpPr>
          <p:nvPr/>
        </p:nvSpPr>
        <p:spPr>
          <a:xfrm>
            <a:off x="6880357" y="2619203"/>
            <a:ext cx="4826384" cy="613390"/>
          </a:xfrm>
          <a:prstGeom prst="rect">
            <a:avLst/>
          </a:prstGeom>
        </p:spPr>
        <p:txBody>
          <a:bodyPr lIns="91440" tIns="45720" rIns="91440" bIns="45720" anchor="t"/>
          <a:lstStyle>
            <a:lvl1pPr marL="228600" indent="-228600" algn="l" defTabSz="914400" rtl="0" eaLnBrk="1" latinLnBrk="0" hangingPunct="1">
              <a:lnSpc>
                <a:spcPct val="110000"/>
              </a:lnSpc>
              <a:spcBef>
                <a:spcPts val="1000"/>
              </a:spcBef>
              <a:buFont typeface="Arial" panose="020B0604020202020204" pitchFamily="34" charset="0"/>
              <a:buChar char="•"/>
              <a:defRPr sz="2400" kern="1200" spc="-20" baseline="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000" kern="1200" spc="-20" baseline="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800" kern="1200" spc="-20" baseline="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600" kern="1200" spc="-20" baseline="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600" kern="1200" spc="-2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a:solidFill>
                  <a:schemeClr val="accent6"/>
                </a:solidFill>
              </a:rPr>
              <a:t>Conceptual Use</a:t>
            </a:r>
          </a:p>
          <a:p>
            <a:pPr marL="0" indent="0">
              <a:buNone/>
            </a:pPr>
            <a:r>
              <a:rPr lang="en-GB" b="1">
                <a:solidFill>
                  <a:schemeClr val="accent6"/>
                </a:solidFill>
              </a:rPr>
              <a:t> (knowledge for understanding)</a:t>
            </a:r>
          </a:p>
        </p:txBody>
      </p:sp>
      <p:sp>
        <p:nvSpPr>
          <p:cNvPr id="20" name="Text Placeholder 7">
            <a:extLst>
              <a:ext uri="{FF2B5EF4-FFF2-40B4-BE49-F238E27FC236}">
                <a16:creationId xmlns:a16="http://schemas.microsoft.com/office/drawing/2014/main" id="{57419AF1-D239-48E0-4A67-021AC3E200A7}"/>
              </a:ext>
            </a:extLst>
          </p:cNvPr>
          <p:cNvSpPr txBox="1">
            <a:spLocks/>
          </p:cNvSpPr>
          <p:nvPr/>
        </p:nvSpPr>
        <p:spPr>
          <a:xfrm>
            <a:off x="6950027" y="3628854"/>
            <a:ext cx="4756714" cy="3266023"/>
          </a:xfrm>
          <a:prstGeom prst="rect">
            <a:avLst/>
          </a:prstGeom>
        </p:spPr>
        <p:txBody>
          <a:bodyPr/>
          <a:lstStyle>
            <a:lvl1pPr marL="228600" indent="-228600" algn="l" defTabSz="914400" rtl="0" eaLnBrk="1" latinLnBrk="0" hangingPunct="1">
              <a:lnSpc>
                <a:spcPct val="110000"/>
              </a:lnSpc>
              <a:spcBef>
                <a:spcPts val="1000"/>
              </a:spcBef>
              <a:buFont typeface="Arial" panose="020B0604020202020204" pitchFamily="34" charset="0"/>
              <a:buChar char="•"/>
              <a:defRPr sz="2400" kern="1200" spc="-20" baseline="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000" kern="1200" spc="-20" baseline="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800" kern="1200" spc="-20" baseline="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600" kern="1200" spc="-20" baseline="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600" kern="1200" spc="-2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a:t>This intervention ignores environmental sustainability, government-wide environmental policies and commitments and is making conditions worse for humans and the environment</a:t>
            </a:r>
          </a:p>
          <a:p>
            <a:pPr marL="0" indent="0">
              <a:buNone/>
            </a:pPr>
            <a:endParaRPr lang="en-GB" sz="2000"/>
          </a:p>
        </p:txBody>
      </p:sp>
      <p:pic>
        <p:nvPicPr>
          <p:cNvPr id="4" name="Graphic 3" descr="Lights On with solid fill">
            <a:extLst>
              <a:ext uri="{FF2B5EF4-FFF2-40B4-BE49-F238E27FC236}">
                <a16:creationId xmlns:a16="http://schemas.microsoft.com/office/drawing/2014/main" id="{50255EB3-04BC-5324-42A6-A7488A955D9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4124" y="2514600"/>
            <a:ext cx="914400" cy="914400"/>
          </a:xfrm>
          <a:prstGeom prst="rect">
            <a:avLst/>
          </a:prstGeom>
        </p:spPr>
      </p:pic>
      <p:pic>
        <p:nvPicPr>
          <p:cNvPr id="6" name="Graphic 5" descr="Settings with solid fill">
            <a:extLst>
              <a:ext uri="{FF2B5EF4-FFF2-40B4-BE49-F238E27FC236}">
                <a16:creationId xmlns:a16="http://schemas.microsoft.com/office/drawing/2014/main" id="{85BCA87F-1ECC-904C-0B3E-F2B0B127858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6397" y="2617033"/>
            <a:ext cx="914400" cy="914400"/>
          </a:xfrm>
          <a:prstGeom prst="rect">
            <a:avLst/>
          </a:prstGeom>
        </p:spPr>
      </p:pic>
    </p:spTree>
    <p:extLst>
      <p:ext uri="{BB962C8B-B14F-4D97-AF65-F5344CB8AC3E}">
        <p14:creationId xmlns:p14="http://schemas.microsoft.com/office/powerpoint/2010/main" val="1024233912"/>
      </p:ext>
    </p:extLst>
  </p:cSld>
  <p:clrMapOvr>
    <a:masterClrMapping/>
  </p:clrMapOvr>
</p:sld>
</file>

<file path=ppt/theme/theme1.xml><?xml version="1.0" encoding="utf-8"?>
<a:theme xmlns:a="http://schemas.openxmlformats.org/drawingml/2006/main" name="Footprint evaluation presentation - webinar 1">
  <a:themeElements>
    <a:clrScheme name="Footprint Colours">
      <a:dk1>
        <a:sysClr val="windowText" lastClr="000000"/>
      </a:dk1>
      <a:lt1>
        <a:sysClr val="window" lastClr="FFFFFF"/>
      </a:lt1>
      <a:dk2>
        <a:srgbClr val="FFFFFF"/>
      </a:dk2>
      <a:lt2>
        <a:srgbClr val="FFFFFF"/>
      </a:lt2>
      <a:accent1>
        <a:srgbClr val="F95738"/>
      </a:accent1>
      <a:accent2>
        <a:srgbClr val="ECA400"/>
      </a:accent2>
      <a:accent3>
        <a:srgbClr val="26A26A"/>
      </a:accent3>
      <a:accent4>
        <a:srgbClr val="88D18A"/>
      </a:accent4>
      <a:accent5>
        <a:srgbClr val="118AB2"/>
      </a:accent5>
      <a:accent6>
        <a:srgbClr val="07434B"/>
      </a:accent6>
      <a:hlink>
        <a:srgbClr val="0070C0"/>
      </a:hlink>
      <a:folHlink>
        <a:srgbClr val="0070C0"/>
      </a:folHlink>
    </a:clrScheme>
    <a:fontScheme name="Custom 1">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ootprint evaluation presentation - webinar 1" id="{EC76DB6D-2DCA-41F7-ABE6-DB106B764D8C}" vid="{0C17E0D5-05F2-409F-867D-137DCD8CFDB7}"/>
    </a:ext>
  </a:extLst>
</a:theme>
</file>

<file path=ppt/theme/theme2.xml><?xml version="1.0" encoding="utf-8"?>
<a:theme xmlns:a="http://schemas.openxmlformats.org/drawingml/2006/main" name="2_Footprint evaluation presentation - webinar 1">
  <a:themeElements>
    <a:clrScheme name="Footprint Colours">
      <a:dk1>
        <a:srgbClr val="000000"/>
      </a:dk1>
      <a:lt1>
        <a:srgbClr val="FFFFFF"/>
      </a:lt1>
      <a:dk2>
        <a:srgbClr val="FFFFFF"/>
      </a:dk2>
      <a:lt2>
        <a:srgbClr val="FFFFFF"/>
      </a:lt2>
      <a:accent1>
        <a:srgbClr val="F95738"/>
      </a:accent1>
      <a:accent2>
        <a:srgbClr val="ECA400"/>
      </a:accent2>
      <a:accent3>
        <a:srgbClr val="26A26A"/>
      </a:accent3>
      <a:accent4>
        <a:srgbClr val="88D18A"/>
      </a:accent4>
      <a:accent5>
        <a:srgbClr val="118AB2"/>
      </a:accent5>
      <a:accent6>
        <a:srgbClr val="07434B"/>
      </a:accent6>
      <a:hlink>
        <a:srgbClr val="0070C0"/>
      </a:hlink>
      <a:folHlink>
        <a:srgbClr val="0070C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Footprint evaluation presentation - webinar 1">
  <a:themeElements>
    <a:clrScheme name="Footprint Colours">
      <a:dk1>
        <a:srgbClr val="000000"/>
      </a:dk1>
      <a:lt1>
        <a:srgbClr val="FFFFFF"/>
      </a:lt1>
      <a:dk2>
        <a:srgbClr val="FFFFFF"/>
      </a:dk2>
      <a:lt2>
        <a:srgbClr val="FFFFFF"/>
      </a:lt2>
      <a:accent1>
        <a:srgbClr val="F95738"/>
      </a:accent1>
      <a:accent2>
        <a:srgbClr val="ECA400"/>
      </a:accent2>
      <a:accent3>
        <a:srgbClr val="26A26A"/>
      </a:accent3>
      <a:accent4>
        <a:srgbClr val="88D18A"/>
      </a:accent4>
      <a:accent5>
        <a:srgbClr val="118AB2"/>
      </a:accent5>
      <a:accent6>
        <a:srgbClr val="07434B"/>
      </a:accent6>
      <a:hlink>
        <a:srgbClr val="0070C0"/>
      </a:hlink>
      <a:folHlink>
        <a:srgbClr val="0070C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Footprint evaluation presentation - webinar 1">
  <a:themeElements>
    <a:clrScheme name="Footprint Colours">
      <a:dk1>
        <a:srgbClr val="000000"/>
      </a:dk1>
      <a:lt1>
        <a:srgbClr val="FFFFFF"/>
      </a:lt1>
      <a:dk2>
        <a:srgbClr val="FFFFFF"/>
      </a:dk2>
      <a:lt2>
        <a:srgbClr val="FFFFFF"/>
      </a:lt2>
      <a:accent1>
        <a:srgbClr val="F95738"/>
      </a:accent1>
      <a:accent2>
        <a:srgbClr val="ECA400"/>
      </a:accent2>
      <a:accent3>
        <a:srgbClr val="26A26A"/>
      </a:accent3>
      <a:accent4>
        <a:srgbClr val="88D18A"/>
      </a:accent4>
      <a:accent5>
        <a:srgbClr val="118AB2"/>
      </a:accent5>
      <a:accent6>
        <a:srgbClr val="07434B"/>
      </a:accent6>
      <a:hlink>
        <a:srgbClr val="0070C0"/>
      </a:hlink>
      <a:folHlink>
        <a:srgbClr val="0070C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Footprint">
    <a:dk1>
      <a:srgbClr val="3C3D3E"/>
    </a:dk1>
    <a:lt1>
      <a:sysClr val="window" lastClr="FFFFFF"/>
    </a:lt1>
    <a:dk2>
      <a:srgbClr val="44546A"/>
    </a:dk2>
    <a:lt2>
      <a:srgbClr val="999683"/>
    </a:lt2>
    <a:accent1>
      <a:srgbClr val="118E97"/>
    </a:accent1>
    <a:accent2>
      <a:srgbClr val="E14D26"/>
    </a:accent2>
    <a:accent3>
      <a:srgbClr val="F6A22F"/>
    </a:accent3>
    <a:accent4>
      <a:srgbClr val="C1C139"/>
    </a:accent4>
    <a:accent5>
      <a:srgbClr val="44C5E2"/>
    </a:accent5>
    <a:accent6>
      <a:srgbClr val="407026"/>
    </a:accent6>
    <a:hlink>
      <a:srgbClr val="0563C1"/>
    </a:hlink>
    <a:folHlink>
      <a:srgbClr val="954F72"/>
    </a:folHlink>
  </a:clrScheme>
  <a:fontScheme name="Footprint">
    <a:majorFont>
      <a:latin typeface="Arial Black"/>
      <a:ea typeface=""/>
      <a:cs typeface=""/>
    </a:majorFont>
    <a:minorFont>
      <a:latin typeface="Microsoft New Tai Lu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F1FFAEF9962944E967B2CAB215BCB79" ma:contentTypeVersion="8" ma:contentTypeDescription="Create a new document." ma:contentTypeScope="" ma:versionID="a7c9a76739cb3e966d05a5f5f61b2527">
  <xsd:schema xmlns:xsd="http://www.w3.org/2001/XMLSchema" xmlns:xs="http://www.w3.org/2001/XMLSchema" xmlns:p="http://schemas.microsoft.com/office/2006/metadata/properties" xmlns:ns2="f351de21-d896-48a7-9dfa-e668a9d1d44a" targetNamespace="http://schemas.microsoft.com/office/2006/metadata/properties" ma:root="true" ma:fieldsID="6c8913513d90a5dc6526904a5648fb7c" ns2:_="">
    <xsd:import namespace="f351de21-d896-48a7-9dfa-e668a9d1d4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51de21-d896-48a7-9dfa-e668a9d1d4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8597200-C5C5-47CE-99C5-25EC265F9BB1}"/>
</file>

<file path=customXml/itemProps2.xml><?xml version="1.0" encoding="utf-8"?>
<ds:datastoreItem xmlns:ds="http://schemas.openxmlformats.org/officeDocument/2006/customXml" ds:itemID="{96722858-8342-4035-A565-F0FB8F25285C}"/>
</file>

<file path=docProps/app.xml><?xml version="1.0" encoding="utf-8"?>
<Properties xmlns="http://schemas.openxmlformats.org/officeDocument/2006/extended-properties" xmlns:vt="http://schemas.openxmlformats.org/officeDocument/2006/docPropsVTypes">
  <TotalTime>0</TotalTime>
  <Words>16497</Words>
  <Application>Microsoft Office PowerPoint</Application>
  <PresentationFormat>Breitbild</PresentationFormat>
  <Paragraphs>1367</Paragraphs>
  <Slides>88</Slides>
  <Notes>65</Notes>
  <HiddenSlides>7</HiddenSlides>
  <MMClips>0</MMClips>
  <ScaleCrop>false</ScaleCrop>
  <HeadingPairs>
    <vt:vector size="6" baseType="variant">
      <vt:variant>
        <vt:lpstr>Verwendete Schriftarten</vt:lpstr>
      </vt:variant>
      <vt:variant>
        <vt:i4>14</vt:i4>
      </vt:variant>
      <vt:variant>
        <vt:lpstr>Design</vt:lpstr>
      </vt:variant>
      <vt:variant>
        <vt:i4>5</vt:i4>
      </vt:variant>
      <vt:variant>
        <vt:lpstr>Folientitel</vt:lpstr>
      </vt:variant>
      <vt:variant>
        <vt:i4>88</vt:i4>
      </vt:variant>
    </vt:vector>
  </HeadingPairs>
  <TitlesOfParts>
    <vt:vector size="107" baseType="lpstr">
      <vt:lpstr>Aptos</vt:lpstr>
      <vt:lpstr>Aptos Light</vt:lpstr>
      <vt:lpstr>Arial</vt:lpstr>
      <vt:lpstr>Arial,Sans-Serif</vt:lpstr>
      <vt:lpstr>avenir</vt:lpstr>
      <vt:lpstr>avenir</vt:lpstr>
      <vt:lpstr>Avenir Next LT Pro</vt:lpstr>
      <vt:lpstr>Avenir Next LT Pro Bold</vt:lpstr>
      <vt:lpstr>Calibri</vt:lpstr>
      <vt:lpstr>Calibri Light</vt:lpstr>
      <vt:lpstr>Microsoft New Tai Lue</vt:lpstr>
      <vt:lpstr>Open Sans</vt:lpstr>
      <vt:lpstr>Rockwell</vt:lpstr>
      <vt:lpstr>Wingdings</vt:lpstr>
      <vt:lpstr>Footprint evaluation presentation - webinar 1</vt:lpstr>
      <vt:lpstr>2_Footprint evaluation presentation - webinar 1</vt:lpstr>
      <vt:lpstr>3_Footprint evaluation presentation - webinar 1</vt:lpstr>
      <vt:lpstr>4_Footprint evaluation presentation - webinar 1</vt:lpstr>
      <vt:lpstr>1_Office Theme</vt:lpstr>
      <vt:lpstr>Sustainability-Inclusive Evaluation  Supporting the inclusion of environmental sustainability into country-led evaluation</vt:lpstr>
      <vt:lpstr>PowerPoint-Präsentation</vt:lpstr>
      <vt:lpstr>PowerPoint-Präsentation</vt:lpstr>
      <vt:lpstr>Programs and policies with  NO environmental objectives cause by far the biggest negative impacts</vt:lpstr>
      <vt:lpstr>Evaluation largely ignores natural systems</vt:lpstr>
      <vt:lpstr>Ignore natural systems  Invalid conclusions!</vt:lpstr>
      <vt:lpstr>Ignoring Environmental Sustainability is Bad for Evaluation</vt:lpstr>
      <vt:lpstr>Sustaining life needs what evaluation can contribute</vt:lpstr>
      <vt:lpstr>Use is even more paramount for polycrisis</vt:lpstr>
      <vt:lpstr>We can do it!   Evaluation has most of the needed tools, methods, and processes </vt:lpstr>
      <vt:lpstr>Urgency!     We need windscreen evaluation now!</vt:lpstr>
      <vt:lpstr>Sustainability-inclusive for all evaluations</vt:lpstr>
      <vt:lpstr>What is the Footprint Evaluation approach ?</vt:lpstr>
      <vt:lpstr>Building blocks for sustainability-inclusive evaluation</vt:lpstr>
      <vt:lpstr>Agenda</vt:lpstr>
      <vt:lpstr>Footprint Evaluation Principles</vt:lpstr>
      <vt:lpstr>Group excercise</vt:lpstr>
      <vt:lpstr>Footprint Evaluation Principles</vt:lpstr>
      <vt:lpstr>Worldview &amp; mindset</vt:lpstr>
      <vt:lpstr>PowerPoint-Präsentation</vt:lpstr>
      <vt:lpstr>PowerPoint-Präsentation</vt:lpstr>
      <vt:lpstr>Temporal &amp; spatial scale examples</vt:lpstr>
      <vt:lpstr>PowerPoint-Präsentation</vt:lpstr>
      <vt:lpstr>PowerPoint-Präsentation</vt:lpstr>
      <vt:lpstr>PowerPoint-Präsentation</vt:lpstr>
      <vt:lpstr>Key environmental Concepts</vt:lpstr>
      <vt:lpstr>Coupeld Systems</vt:lpstr>
      <vt:lpstr>Identifying important  environmental issues</vt:lpstr>
      <vt:lpstr>Evaluating coupeld systems</vt:lpstr>
      <vt:lpstr>Key messages</vt:lpstr>
      <vt:lpstr>Guiding Practices for the Evaluation Processes </vt:lpstr>
      <vt:lpstr>1. Assessing challenges &amp; opportunities for including sustainability</vt:lpstr>
      <vt:lpstr>Considerations when assessing challenges and opportunities for a sustainability-inclusive evaluation</vt:lpstr>
      <vt:lpstr>PowerPoint-Präsentation</vt:lpstr>
      <vt:lpstr>Group exercise: Applying the four dimensions</vt:lpstr>
      <vt:lpstr>2. Involving key actors in the evaluation process</vt:lpstr>
      <vt:lpstr>To promote use and access knowledge,  involve key actors in the evaluation process</vt:lpstr>
      <vt:lpstr>Identifying evaluation interests</vt:lpstr>
      <vt:lpstr>To promote use and access knowledge,  involve key actors in the evaluation process</vt:lpstr>
      <vt:lpstr>Engaging multiple knowledges and interests</vt:lpstr>
      <vt:lpstr>Where to look for relevant expertise</vt:lpstr>
      <vt:lpstr>Engage multiple knowledges &amp; interests as early as possible</vt:lpstr>
      <vt:lpstr>To promote use and access knowledge,  involve key actors in the evaluation process</vt:lpstr>
      <vt:lpstr>Working with multiple interests and knowledges to identifying critical nexus issues</vt:lpstr>
      <vt:lpstr>To promote use and access knowledge,  involve key actors in the evaluation process</vt:lpstr>
      <vt:lpstr>Build evaluation use in from the start</vt:lpstr>
      <vt:lpstr>3. Practical scoping of the evaluation:  Focus on 2 or 3 big issues</vt:lpstr>
      <vt:lpstr>Some ways to select most important issues</vt:lpstr>
      <vt:lpstr>Example: Responding to a global pandemic</vt:lpstr>
      <vt:lpstr>Personal protective equipment (PPE)</vt:lpstr>
      <vt:lpstr>PowerPoint-Präsentation</vt:lpstr>
      <vt:lpstr>PowerPoint-Präsentation</vt:lpstr>
      <vt:lpstr>e.g., Some evidence sources for the PPE illustration</vt:lpstr>
      <vt:lpstr>Footprint Evaluation Tools &amp; Methods</vt:lpstr>
      <vt:lpstr>Building blocks for sustainability-inclusive evaluation</vt:lpstr>
      <vt:lpstr>Food systems, climate and environmental sustainability are coupled</vt:lpstr>
      <vt:lpstr>IFAD conceptual framework for climate resilience in the rural agricultural sector</vt:lpstr>
      <vt:lpstr>IFAD ToC</vt:lpstr>
      <vt:lpstr>1. Understanding the evaluand applying the principals  </vt:lpstr>
      <vt:lpstr>Group excercise</vt:lpstr>
      <vt:lpstr>Temporal &amp; spatial scale examples</vt:lpstr>
      <vt:lpstr>Coupled Systems</vt:lpstr>
      <vt:lpstr>Intervention</vt:lpstr>
      <vt:lpstr>A simple Theory of Change</vt:lpstr>
      <vt:lpstr>PowerPoint-Präsentation</vt:lpstr>
      <vt:lpstr>Theory of Change identifying Nexus</vt:lpstr>
      <vt:lpstr>A “lightbulb moment” for decision makers IFAD</vt:lpstr>
      <vt:lpstr>Sustainability-inclusive evaluation takes a stance Planting Rural Resilience in NE Brazil</vt:lpstr>
      <vt:lpstr>2. Developing sustainability-inclusive evaluation questions</vt:lpstr>
      <vt:lpstr>PowerPoint-Präsentation</vt:lpstr>
      <vt:lpstr>PowerPoint-Präsentation</vt:lpstr>
      <vt:lpstr>3. Identifying sustainability-relevant evidence</vt:lpstr>
      <vt:lpstr>Some methods already in use</vt:lpstr>
      <vt:lpstr>Important knowledge blocks exist and are accessible</vt:lpstr>
      <vt:lpstr>Application</vt:lpstr>
      <vt:lpstr>3. Encouraging crystal clear evaluative conclusions</vt:lpstr>
      <vt:lpstr>Pro tip:  Adopt an optimistic evaluation stance</vt:lpstr>
      <vt:lpstr>Ensuring that evaluation stays relevant by speaking to both of our biggest global crises: PPE</vt:lpstr>
      <vt:lpstr>Application</vt:lpstr>
      <vt:lpstr>Adapting the matrix to IFAD smallholder climate adaptation supports</vt:lpstr>
      <vt:lpstr>Next steps in developing  the typology for all evaluations</vt:lpstr>
      <vt:lpstr>Assessing net environmental effects for IFAD evaluation</vt:lpstr>
      <vt:lpstr>Real World Exampels</vt:lpstr>
      <vt:lpstr>Resources</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Sustainability-Inclusive Evaluation   Supporting the inclusion of environmental sustainability into country-led evaluation in Colombia</dc:title>
  <dc:creator>Thomaz Chianca</dc:creator>
  <cp:lastModifiedBy>Warnholz, Anna</cp:lastModifiedBy>
  <cp:revision>142</cp:revision>
  <cp:lastPrinted>2024-10-10T22:20:43Z</cp:lastPrinted>
  <dcterms:created xsi:type="dcterms:W3CDTF">2024-07-30T17:56:09Z</dcterms:created>
  <dcterms:modified xsi:type="dcterms:W3CDTF">2024-10-11T09:52:07Z</dcterms:modified>
</cp:coreProperties>
</file>